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48" r:id="rId5"/>
  </p:sldMasterIdLst>
  <p:notesMasterIdLst>
    <p:notesMasterId r:id="rId17"/>
  </p:notesMasterIdLst>
  <p:sldIdLst>
    <p:sldId id="257" r:id="rId6"/>
    <p:sldId id="278" r:id="rId7"/>
    <p:sldId id="264" r:id="rId8"/>
    <p:sldId id="266" r:id="rId9"/>
    <p:sldId id="267" r:id="rId10"/>
    <p:sldId id="268" r:id="rId11"/>
    <p:sldId id="279" r:id="rId12"/>
    <p:sldId id="270" r:id="rId13"/>
    <p:sldId id="269" r:id="rId14"/>
    <p:sldId id="256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0033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5878"/>
    <p:restoredTop sz="82138" autoAdjust="0"/>
  </p:normalViewPr>
  <p:slideViewPr>
    <p:cSldViewPr>
      <p:cViewPr varScale="1">
        <p:scale>
          <a:sx n="87" d="100"/>
          <a:sy n="87" d="100"/>
        </p:scale>
        <p:origin x="10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ya Mcgregor" userId="4d58f5be-6206-4ec2-b248-c3093a1bbc04" providerId="ADAL" clId="{DEA6DAEA-C7E4-4BE9-BD1C-3D41AB0425C1}"/>
    <pc:docChg chg="delSld modSld delMainMaster">
      <pc:chgData name="Tanya Mcgregor" userId="4d58f5be-6206-4ec2-b248-c3093a1bbc04" providerId="ADAL" clId="{DEA6DAEA-C7E4-4BE9-BD1C-3D41AB0425C1}" dt="2020-08-12T14:49:34.770" v="163" actId="20577"/>
      <pc:docMkLst>
        <pc:docMk/>
      </pc:docMkLst>
      <pc:sldChg chg="del">
        <pc:chgData name="Tanya Mcgregor" userId="4d58f5be-6206-4ec2-b248-c3093a1bbc04" providerId="ADAL" clId="{DEA6DAEA-C7E4-4BE9-BD1C-3D41AB0425C1}" dt="2020-08-12T14:47:24.432" v="8" actId="2696"/>
        <pc:sldMkLst>
          <pc:docMk/>
          <pc:sldMk cId="4083446109" sldId="259"/>
        </pc:sldMkLst>
      </pc:sldChg>
      <pc:sldChg chg="del">
        <pc:chgData name="Tanya Mcgregor" userId="4d58f5be-6206-4ec2-b248-c3093a1bbc04" providerId="ADAL" clId="{DEA6DAEA-C7E4-4BE9-BD1C-3D41AB0425C1}" dt="2020-08-12T14:47:24.405" v="5" actId="2696"/>
        <pc:sldMkLst>
          <pc:docMk/>
          <pc:sldMk cId="4028073668" sldId="265"/>
        </pc:sldMkLst>
      </pc:sldChg>
      <pc:sldChg chg="modNotesTx">
        <pc:chgData name="Tanya Mcgregor" userId="4d58f5be-6206-4ec2-b248-c3093a1bbc04" providerId="ADAL" clId="{DEA6DAEA-C7E4-4BE9-BD1C-3D41AB0425C1}" dt="2020-08-12T14:47:45.154" v="62" actId="20577"/>
        <pc:sldMkLst>
          <pc:docMk/>
          <pc:sldMk cId="1030389651" sldId="266"/>
        </pc:sldMkLst>
      </pc:sldChg>
      <pc:sldChg chg="modNotesTx">
        <pc:chgData name="Tanya Mcgregor" userId="4d58f5be-6206-4ec2-b248-c3093a1bbc04" providerId="ADAL" clId="{DEA6DAEA-C7E4-4BE9-BD1C-3D41AB0425C1}" dt="2020-08-12T14:47:50.338" v="63" actId="20577"/>
        <pc:sldMkLst>
          <pc:docMk/>
          <pc:sldMk cId="3812628892" sldId="267"/>
        </pc:sldMkLst>
      </pc:sldChg>
      <pc:sldChg chg="modNotesTx">
        <pc:chgData name="Tanya Mcgregor" userId="4d58f5be-6206-4ec2-b248-c3093a1bbc04" providerId="ADAL" clId="{DEA6DAEA-C7E4-4BE9-BD1C-3D41AB0425C1}" dt="2020-08-12T14:49:34.770" v="163" actId="20577"/>
        <pc:sldMkLst>
          <pc:docMk/>
          <pc:sldMk cId="122913379" sldId="268"/>
        </pc:sldMkLst>
      </pc:sldChg>
      <pc:sldChg chg="modNotesTx">
        <pc:chgData name="Tanya Mcgregor" userId="4d58f5be-6206-4ec2-b248-c3093a1bbc04" providerId="ADAL" clId="{DEA6DAEA-C7E4-4BE9-BD1C-3D41AB0425C1}" dt="2020-08-12T14:48:46.415" v="119" actId="20577"/>
        <pc:sldMkLst>
          <pc:docMk/>
          <pc:sldMk cId="3792454920" sldId="269"/>
        </pc:sldMkLst>
      </pc:sldChg>
      <pc:sldChg chg="del">
        <pc:chgData name="Tanya Mcgregor" userId="4d58f5be-6206-4ec2-b248-c3093a1bbc04" providerId="ADAL" clId="{DEA6DAEA-C7E4-4BE9-BD1C-3D41AB0425C1}" dt="2020-08-12T14:47:06.472" v="3" actId="2696"/>
        <pc:sldMkLst>
          <pc:docMk/>
          <pc:sldMk cId="794264195" sldId="274"/>
        </pc:sldMkLst>
      </pc:sldChg>
      <pc:sldChg chg="modNotesTx">
        <pc:chgData name="Tanya Mcgregor" userId="4d58f5be-6206-4ec2-b248-c3093a1bbc04" providerId="ADAL" clId="{DEA6DAEA-C7E4-4BE9-BD1C-3D41AB0425C1}" dt="2020-08-12T14:49:05.897" v="120" actId="20577"/>
        <pc:sldMkLst>
          <pc:docMk/>
          <pc:sldMk cId="3914807688" sldId="278"/>
        </pc:sldMkLst>
      </pc:sldChg>
      <pc:sldChg chg="modNotesTx">
        <pc:chgData name="Tanya Mcgregor" userId="4d58f5be-6206-4ec2-b248-c3093a1bbc04" providerId="ADAL" clId="{DEA6DAEA-C7E4-4BE9-BD1C-3D41AB0425C1}" dt="2020-08-12T14:48:36.324" v="118" actId="20577"/>
        <pc:sldMkLst>
          <pc:docMk/>
          <pc:sldMk cId="583362158" sldId="279"/>
        </pc:sldMkLst>
      </pc:sldChg>
      <pc:sldChg chg="del">
        <pc:chgData name="Tanya Mcgregor" userId="4d58f5be-6206-4ec2-b248-c3093a1bbc04" providerId="ADAL" clId="{DEA6DAEA-C7E4-4BE9-BD1C-3D41AB0425C1}" dt="2020-08-12T14:47:28.020" v="60" actId="2696"/>
        <pc:sldMkLst>
          <pc:docMk/>
          <pc:sldMk cId="3297733221" sldId="282"/>
        </pc:sldMkLst>
      </pc:sldChg>
      <pc:sldChg chg="del">
        <pc:chgData name="Tanya Mcgregor" userId="4d58f5be-6206-4ec2-b248-c3093a1bbc04" providerId="ADAL" clId="{DEA6DAEA-C7E4-4BE9-BD1C-3D41AB0425C1}" dt="2020-08-12T14:47:27.988" v="32" actId="2696"/>
        <pc:sldMkLst>
          <pc:docMk/>
          <pc:sldMk cId="447267293" sldId="283"/>
        </pc:sldMkLst>
      </pc:sldChg>
      <pc:sldChg chg="del">
        <pc:chgData name="Tanya Mcgregor" userId="4d58f5be-6206-4ec2-b248-c3093a1bbc04" providerId="ADAL" clId="{DEA6DAEA-C7E4-4BE9-BD1C-3D41AB0425C1}" dt="2020-08-12T14:47:27.966" v="29" actId="2696"/>
        <pc:sldMkLst>
          <pc:docMk/>
          <pc:sldMk cId="1771447138" sldId="284"/>
        </pc:sldMkLst>
      </pc:sldChg>
      <pc:sldChg chg="del">
        <pc:chgData name="Tanya Mcgregor" userId="4d58f5be-6206-4ec2-b248-c3093a1bbc04" providerId="ADAL" clId="{DEA6DAEA-C7E4-4BE9-BD1C-3D41AB0425C1}" dt="2020-08-12T14:47:27.862" v="27" actId="2696"/>
        <pc:sldMkLst>
          <pc:docMk/>
          <pc:sldMk cId="1221068866" sldId="285"/>
        </pc:sldMkLst>
      </pc:sldChg>
      <pc:sldChg chg="del">
        <pc:chgData name="Tanya Mcgregor" userId="4d58f5be-6206-4ec2-b248-c3093a1bbc04" providerId="ADAL" clId="{DEA6DAEA-C7E4-4BE9-BD1C-3D41AB0425C1}" dt="2020-08-12T14:47:03.940" v="2" actId="2696"/>
        <pc:sldMkLst>
          <pc:docMk/>
          <pc:sldMk cId="4269404301" sldId="287"/>
        </pc:sldMkLst>
      </pc:sldChg>
      <pc:sldChg chg="del">
        <pc:chgData name="Tanya Mcgregor" userId="4d58f5be-6206-4ec2-b248-c3093a1bbc04" providerId="ADAL" clId="{DEA6DAEA-C7E4-4BE9-BD1C-3D41AB0425C1}" dt="2020-08-12T14:47:27.992" v="33" actId="2696"/>
        <pc:sldMkLst>
          <pc:docMk/>
          <pc:sldMk cId="3583818690" sldId="291"/>
        </pc:sldMkLst>
      </pc:sldChg>
      <pc:sldChg chg="del">
        <pc:chgData name="Tanya Mcgregor" userId="4d58f5be-6206-4ec2-b248-c3093a1bbc04" providerId="ADAL" clId="{DEA6DAEA-C7E4-4BE9-BD1C-3D41AB0425C1}" dt="2020-08-12T14:47:28.025" v="61" actId="2696"/>
        <pc:sldMkLst>
          <pc:docMk/>
          <pc:sldMk cId="1170158153" sldId="292"/>
        </pc:sldMkLst>
      </pc:sldChg>
      <pc:sldChg chg="del">
        <pc:chgData name="Tanya Mcgregor" userId="4d58f5be-6206-4ec2-b248-c3093a1bbc04" providerId="ADAL" clId="{DEA6DAEA-C7E4-4BE9-BD1C-3D41AB0425C1}" dt="2020-08-12T14:47:24.493" v="26" actId="2696"/>
        <pc:sldMkLst>
          <pc:docMk/>
          <pc:sldMk cId="441987090" sldId="294"/>
        </pc:sldMkLst>
      </pc:sldChg>
      <pc:sldChg chg="del">
        <pc:chgData name="Tanya Mcgregor" userId="4d58f5be-6206-4ec2-b248-c3093a1bbc04" providerId="ADAL" clId="{DEA6DAEA-C7E4-4BE9-BD1C-3D41AB0425C1}" dt="2020-08-12T14:47:27.975" v="30" actId="2696"/>
        <pc:sldMkLst>
          <pc:docMk/>
          <pc:sldMk cId="2601692996" sldId="295"/>
        </pc:sldMkLst>
      </pc:sldChg>
      <pc:sldChg chg="del">
        <pc:chgData name="Tanya Mcgregor" userId="4d58f5be-6206-4ec2-b248-c3093a1bbc04" providerId="ADAL" clId="{DEA6DAEA-C7E4-4BE9-BD1C-3D41AB0425C1}" dt="2020-08-12T14:47:24.481" v="25" actId="2696"/>
        <pc:sldMkLst>
          <pc:docMk/>
          <pc:sldMk cId="3888449070" sldId="296"/>
        </pc:sldMkLst>
      </pc:sldChg>
      <pc:sldChg chg="del">
        <pc:chgData name="Tanya Mcgregor" userId="4d58f5be-6206-4ec2-b248-c3093a1bbc04" providerId="ADAL" clId="{DEA6DAEA-C7E4-4BE9-BD1C-3D41AB0425C1}" dt="2020-08-12T14:46:57.768" v="0" actId="2696"/>
        <pc:sldMkLst>
          <pc:docMk/>
          <pc:sldMk cId="2228823711" sldId="466"/>
        </pc:sldMkLst>
      </pc:sldChg>
      <pc:sldChg chg="del">
        <pc:chgData name="Tanya Mcgregor" userId="4d58f5be-6206-4ec2-b248-c3093a1bbc04" providerId="ADAL" clId="{DEA6DAEA-C7E4-4BE9-BD1C-3D41AB0425C1}" dt="2020-08-12T14:47:01.026" v="1" actId="2696"/>
        <pc:sldMkLst>
          <pc:docMk/>
          <pc:sldMk cId="3990513007" sldId="467"/>
        </pc:sldMkLst>
      </pc:sldChg>
      <pc:sldChg chg="del">
        <pc:chgData name="Tanya Mcgregor" userId="4d58f5be-6206-4ec2-b248-c3093a1bbc04" providerId="ADAL" clId="{DEA6DAEA-C7E4-4BE9-BD1C-3D41AB0425C1}" dt="2020-08-12T14:47:28.007" v="47" actId="2696"/>
        <pc:sldMkLst>
          <pc:docMk/>
          <pc:sldMk cId="578836912" sldId="469"/>
        </pc:sldMkLst>
      </pc:sldChg>
      <pc:sldChg chg="del">
        <pc:chgData name="Tanya Mcgregor" userId="4d58f5be-6206-4ec2-b248-c3093a1bbc04" providerId="ADAL" clId="{DEA6DAEA-C7E4-4BE9-BD1C-3D41AB0425C1}" dt="2020-08-12T14:47:24.396" v="4" actId="2696"/>
        <pc:sldMkLst>
          <pc:docMk/>
          <pc:sldMk cId="2548377218" sldId="471"/>
        </pc:sldMkLst>
      </pc:sldChg>
      <pc:sldChg chg="del">
        <pc:chgData name="Tanya Mcgregor" userId="4d58f5be-6206-4ec2-b248-c3093a1bbc04" providerId="ADAL" clId="{DEA6DAEA-C7E4-4BE9-BD1C-3D41AB0425C1}" dt="2020-08-12T14:47:24.413" v="6" actId="2696"/>
        <pc:sldMkLst>
          <pc:docMk/>
          <pc:sldMk cId="1500149335" sldId="472"/>
        </pc:sldMkLst>
      </pc:sldChg>
      <pc:sldChg chg="del">
        <pc:chgData name="Tanya Mcgregor" userId="4d58f5be-6206-4ec2-b248-c3093a1bbc04" providerId="ADAL" clId="{DEA6DAEA-C7E4-4BE9-BD1C-3D41AB0425C1}" dt="2020-08-12T14:47:24.422" v="7" actId="2696"/>
        <pc:sldMkLst>
          <pc:docMk/>
          <pc:sldMk cId="2685737137" sldId="473"/>
        </pc:sldMkLst>
      </pc:sldChg>
      <pc:sldChg chg="del">
        <pc:chgData name="Tanya Mcgregor" userId="4d58f5be-6206-4ec2-b248-c3093a1bbc04" providerId="ADAL" clId="{DEA6DAEA-C7E4-4BE9-BD1C-3D41AB0425C1}" dt="2020-08-12T14:47:24.441" v="9" actId="2696"/>
        <pc:sldMkLst>
          <pc:docMk/>
          <pc:sldMk cId="1891907395" sldId="474"/>
        </pc:sldMkLst>
      </pc:sldChg>
      <pc:sldChg chg="del">
        <pc:chgData name="Tanya Mcgregor" userId="4d58f5be-6206-4ec2-b248-c3093a1bbc04" providerId="ADAL" clId="{DEA6DAEA-C7E4-4BE9-BD1C-3D41AB0425C1}" dt="2020-08-12T14:47:24.446" v="10" actId="2696"/>
        <pc:sldMkLst>
          <pc:docMk/>
          <pc:sldMk cId="213641761" sldId="475"/>
        </pc:sldMkLst>
      </pc:sldChg>
      <pc:sldChg chg="del">
        <pc:chgData name="Tanya Mcgregor" userId="4d58f5be-6206-4ec2-b248-c3093a1bbc04" providerId="ADAL" clId="{DEA6DAEA-C7E4-4BE9-BD1C-3D41AB0425C1}" dt="2020-08-12T14:47:24.454" v="11" actId="2696"/>
        <pc:sldMkLst>
          <pc:docMk/>
          <pc:sldMk cId="3831942966" sldId="476"/>
        </pc:sldMkLst>
      </pc:sldChg>
      <pc:sldChg chg="del">
        <pc:chgData name="Tanya Mcgregor" userId="4d58f5be-6206-4ec2-b248-c3093a1bbc04" providerId="ADAL" clId="{DEA6DAEA-C7E4-4BE9-BD1C-3D41AB0425C1}" dt="2020-08-12T14:47:24.473" v="24" actId="2696"/>
        <pc:sldMkLst>
          <pc:docMk/>
          <pc:sldMk cId="3976891921" sldId="477"/>
        </pc:sldMkLst>
      </pc:sldChg>
      <pc:sldChg chg="del">
        <pc:chgData name="Tanya Mcgregor" userId="4d58f5be-6206-4ec2-b248-c3093a1bbc04" providerId="ADAL" clId="{DEA6DAEA-C7E4-4BE9-BD1C-3D41AB0425C1}" dt="2020-08-12T14:47:27.871" v="28" actId="2696"/>
        <pc:sldMkLst>
          <pc:docMk/>
          <pc:sldMk cId="557990732" sldId="478"/>
        </pc:sldMkLst>
      </pc:sldChg>
      <pc:sldChg chg="del">
        <pc:chgData name="Tanya Mcgregor" userId="4d58f5be-6206-4ec2-b248-c3093a1bbc04" providerId="ADAL" clId="{DEA6DAEA-C7E4-4BE9-BD1C-3D41AB0425C1}" dt="2020-08-12T14:47:27.983" v="31" actId="2696"/>
        <pc:sldMkLst>
          <pc:docMk/>
          <pc:sldMk cId="1966728064" sldId="479"/>
        </pc:sldMkLst>
      </pc:sldChg>
      <pc:sldMasterChg chg="del delSldLayout">
        <pc:chgData name="Tanya Mcgregor" userId="4d58f5be-6206-4ec2-b248-c3093a1bbc04" providerId="ADAL" clId="{DEA6DAEA-C7E4-4BE9-BD1C-3D41AB0425C1}" dt="2020-08-12T14:47:28.016" v="59" actId="2696"/>
        <pc:sldMasterMkLst>
          <pc:docMk/>
          <pc:sldMasterMk cId="595198840" sldId="2147483673"/>
        </pc:sldMasterMkLst>
        <pc:sldLayoutChg chg="del">
          <pc:chgData name="Tanya Mcgregor" userId="4d58f5be-6206-4ec2-b248-c3093a1bbc04" providerId="ADAL" clId="{DEA6DAEA-C7E4-4BE9-BD1C-3D41AB0425C1}" dt="2020-08-12T14:47:28.008" v="48" actId="2696"/>
          <pc:sldLayoutMkLst>
            <pc:docMk/>
            <pc:sldMasterMk cId="595198840" sldId="2147483673"/>
            <pc:sldLayoutMk cId="1157769730" sldId="2147483674"/>
          </pc:sldLayoutMkLst>
        </pc:sldLayoutChg>
        <pc:sldLayoutChg chg="del">
          <pc:chgData name="Tanya Mcgregor" userId="4d58f5be-6206-4ec2-b248-c3093a1bbc04" providerId="ADAL" clId="{DEA6DAEA-C7E4-4BE9-BD1C-3D41AB0425C1}" dt="2020-08-12T14:47:28.008" v="49" actId="2696"/>
          <pc:sldLayoutMkLst>
            <pc:docMk/>
            <pc:sldMasterMk cId="595198840" sldId="2147483673"/>
            <pc:sldLayoutMk cId="3411461782" sldId="2147483675"/>
          </pc:sldLayoutMkLst>
        </pc:sldLayoutChg>
        <pc:sldLayoutChg chg="del">
          <pc:chgData name="Tanya Mcgregor" userId="4d58f5be-6206-4ec2-b248-c3093a1bbc04" providerId="ADAL" clId="{DEA6DAEA-C7E4-4BE9-BD1C-3D41AB0425C1}" dt="2020-08-12T14:47:28.009" v="50" actId="2696"/>
          <pc:sldLayoutMkLst>
            <pc:docMk/>
            <pc:sldMasterMk cId="595198840" sldId="2147483673"/>
            <pc:sldLayoutMk cId="3530274314" sldId="2147483676"/>
          </pc:sldLayoutMkLst>
        </pc:sldLayoutChg>
        <pc:sldLayoutChg chg="del">
          <pc:chgData name="Tanya Mcgregor" userId="4d58f5be-6206-4ec2-b248-c3093a1bbc04" providerId="ADAL" clId="{DEA6DAEA-C7E4-4BE9-BD1C-3D41AB0425C1}" dt="2020-08-12T14:47:28.010" v="51" actId="2696"/>
          <pc:sldLayoutMkLst>
            <pc:docMk/>
            <pc:sldMasterMk cId="595198840" sldId="2147483673"/>
            <pc:sldLayoutMk cId="2430139706" sldId="2147483677"/>
          </pc:sldLayoutMkLst>
        </pc:sldLayoutChg>
        <pc:sldLayoutChg chg="del">
          <pc:chgData name="Tanya Mcgregor" userId="4d58f5be-6206-4ec2-b248-c3093a1bbc04" providerId="ADAL" clId="{DEA6DAEA-C7E4-4BE9-BD1C-3D41AB0425C1}" dt="2020-08-12T14:47:28.010" v="52" actId="2696"/>
          <pc:sldLayoutMkLst>
            <pc:docMk/>
            <pc:sldMasterMk cId="595198840" sldId="2147483673"/>
            <pc:sldLayoutMk cId="4109182246" sldId="2147483678"/>
          </pc:sldLayoutMkLst>
        </pc:sldLayoutChg>
        <pc:sldLayoutChg chg="del">
          <pc:chgData name="Tanya Mcgregor" userId="4d58f5be-6206-4ec2-b248-c3093a1bbc04" providerId="ADAL" clId="{DEA6DAEA-C7E4-4BE9-BD1C-3D41AB0425C1}" dt="2020-08-12T14:47:28.011" v="53" actId="2696"/>
          <pc:sldLayoutMkLst>
            <pc:docMk/>
            <pc:sldMasterMk cId="595198840" sldId="2147483673"/>
            <pc:sldLayoutMk cId="3307771684" sldId="2147483679"/>
          </pc:sldLayoutMkLst>
        </pc:sldLayoutChg>
        <pc:sldLayoutChg chg="del">
          <pc:chgData name="Tanya Mcgregor" userId="4d58f5be-6206-4ec2-b248-c3093a1bbc04" providerId="ADAL" clId="{DEA6DAEA-C7E4-4BE9-BD1C-3D41AB0425C1}" dt="2020-08-12T14:47:28.011" v="54" actId="2696"/>
          <pc:sldLayoutMkLst>
            <pc:docMk/>
            <pc:sldMasterMk cId="595198840" sldId="2147483673"/>
            <pc:sldLayoutMk cId="3067370914" sldId="2147483680"/>
          </pc:sldLayoutMkLst>
        </pc:sldLayoutChg>
        <pc:sldLayoutChg chg="del">
          <pc:chgData name="Tanya Mcgregor" userId="4d58f5be-6206-4ec2-b248-c3093a1bbc04" providerId="ADAL" clId="{DEA6DAEA-C7E4-4BE9-BD1C-3D41AB0425C1}" dt="2020-08-12T14:47:28.012" v="55" actId="2696"/>
          <pc:sldLayoutMkLst>
            <pc:docMk/>
            <pc:sldMasterMk cId="595198840" sldId="2147483673"/>
            <pc:sldLayoutMk cId="3301884738" sldId="2147483681"/>
          </pc:sldLayoutMkLst>
        </pc:sldLayoutChg>
        <pc:sldLayoutChg chg="del">
          <pc:chgData name="Tanya Mcgregor" userId="4d58f5be-6206-4ec2-b248-c3093a1bbc04" providerId="ADAL" clId="{DEA6DAEA-C7E4-4BE9-BD1C-3D41AB0425C1}" dt="2020-08-12T14:47:28.013" v="56" actId="2696"/>
          <pc:sldLayoutMkLst>
            <pc:docMk/>
            <pc:sldMasterMk cId="595198840" sldId="2147483673"/>
            <pc:sldLayoutMk cId="1924225249" sldId="2147483682"/>
          </pc:sldLayoutMkLst>
        </pc:sldLayoutChg>
        <pc:sldLayoutChg chg="del">
          <pc:chgData name="Tanya Mcgregor" userId="4d58f5be-6206-4ec2-b248-c3093a1bbc04" providerId="ADAL" clId="{DEA6DAEA-C7E4-4BE9-BD1C-3D41AB0425C1}" dt="2020-08-12T14:47:28.013" v="57" actId="2696"/>
          <pc:sldLayoutMkLst>
            <pc:docMk/>
            <pc:sldMasterMk cId="595198840" sldId="2147483673"/>
            <pc:sldLayoutMk cId="1918504667" sldId="2147483683"/>
          </pc:sldLayoutMkLst>
        </pc:sldLayoutChg>
        <pc:sldLayoutChg chg="del">
          <pc:chgData name="Tanya Mcgregor" userId="4d58f5be-6206-4ec2-b248-c3093a1bbc04" providerId="ADAL" clId="{DEA6DAEA-C7E4-4BE9-BD1C-3D41AB0425C1}" dt="2020-08-12T14:47:28.014" v="58" actId="2696"/>
          <pc:sldLayoutMkLst>
            <pc:docMk/>
            <pc:sldMasterMk cId="595198840" sldId="2147483673"/>
            <pc:sldLayoutMk cId="1223801013" sldId="2147483684"/>
          </pc:sldLayoutMkLst>
        </pc:sldLayoutChg>
      </pc:sldMasterChg>
      <pc:sldMasterChg chg="del delSldLayout">
        <pc:chgData name="Tanya Mcgregor" userId="4d58f5be-6206-4ec2-b248-c3093a1bbc04" providerId="ADAL" clId="{DEA6DAEA-C7E4-4BE9-BD1C-3D41AB0425C1}" dt="2020-08-12T14:47:24.463" v="23" actId="2696"/>
        <pc:sldMasterMkLst>
          <pc:docMk/>
          <pc:sldMasterMk cId="928088339" sldId="2147483685"/>
        </pc:sldMasterMkLst>
        <pc:sldLayoutChg chg="del">
          <pc:chgData name="Tanya Mcgregor" userId="4d58f5be-6206-4ec2-b248-c3093a1bbc04" providerId="ADAL" clId="{DEA6DAEA-C7E4-4BE9-BD1C-3D41AB0425C1}" dt="2020-08-12T14:47:24.455" v="12" actId="2696"/>
          <pc:sldLayoutMkLst>
            <pc:docMk/>
            <pc:sldMasterMk cId="928088339" sldId="2147483685"/>
            <pc:sldLayoutMk cId="3508279187" sldId="2147483686"/>
          </pc:sldLayoutMkLst>
        </pc:sldLayoutChg>
        <pc:sldLayoutChg chg="del">
          <pc:chgData name="Tanya Mcgregor" userId="4d58f5be-6206-4ec2-b248-c3093a1bbc04" providerId="ADAL" clId="{DEA6DAEA-C7E4-4BE9-BD1C-3D41AB0425C1}" dt="2020-08-12T14:47:24.455" v="13" actId="2696"/>
          <pc:sldLayoutMkLst>
            <pc:docMk/>
            <pc:sldMasterMk cId="928088339" sldId="2147483685"/>
            <pc:sldLayoutMk cId="2273737140" sldId="2147483687"/>
          </pc:sldLayoutMkLst>
        </pc:sldLayoutChg>
        <pc:sldLayoutChg chg="del">
          <pc:chgData name="Tanya Mcgregor" userId="4d58f5be-6206-4ec2-b248-c3093a1bbc04" providerId="ADAL" clId="{DEA6DAEA-C7E4-4BE9-BD1C-3D41AB0425C1}" dt="2020-08-12T14:47:24.456" v="14" actId="2696"/>
          <pc:sldLayoutMkLst>
            <pc:docMk/>
            <pc:sldMasterMk cId="928088339" sldId="2147483685"/>
            <pc:sldLayoutMk cId="3605507515" sldId="2147483688"/>
          </pc:sldLayoutMkLst>
        </pc:sldLayoutChg>
        <pc:sldLayoutChg chg="del">
          <pc:chgData name="Tanya Mcgregor" userId="4d58f5be-6206-4ec2-b248-c3093a1bbc04" providerId="ADAL" clId="{DEA6DAEA-C7E4-4BE9-BD1C-3D41AB0425C1}" dt="2020-08-12T14:47:24.457" v="15" actId="2696"/>
          <pc:sldLayoutMkLst>
            <pc:docMk/>
            <pc:sldMasterMk cId="928088339" sldId="2147483685"/>
            <pc:sldLayoutMk cId="4056100777" sldId="2147483689"/>
          </pc:sldLayoutMkLst>
        </pc:sldLayoutChg>
        <pc:sldLayoutChg chg="del">
          <pc:chgData name="Tanya Mcgregor" userId="4d58f5be-6206-4ec2-b248-c3093a1bbc04" providerId="ADAL" clId="{DEA6DAEA-C7E4-4BE9-BD1C-3D41AB0425C1}" dt="2020-08-12T14:47:24.458" v="16" actId="2696"/>
          <pc:sldLayoutMkLst>
            <pc:docMk/>
            <pc:sldMasterMk cId="928088339" sldId="2147483685"/>
            <pc:sldLayoutMk cId="3271540884" sldId="2147483690"/>
          </pc:sldLayoutMkLst>
        </pc:sldLayoutChg>
        <pc:sldLayoutChg chg="del">
          <pc:chgData name="Tanya Mcgregor" userId="4d58f5be-6206-4ec2-b248-c3093a1bbc04" providerId="ADAL" clId="{DEA6DAEA-C7E4-4BE9-BD1C-3D41AB0425C1}" dt="2020-08-12T14:47:24.458" v="17" actId="2696"/>
          <pc:sldLayoutMkLst>
            <pc:docMk/>
            <pc:sldMasterMk cId="928088339" sldId="2147483685"/>
            <pc:sldLayoutMk cId="3021194666" sldId="2147483691"/>
          </pc:sldLayoutMkLst>
        </pc:sldLayoutChg>
        <pc:sldLayoutChg chg="del">
          <pc:chgData name="Tanya Mcgregor" userId="4d58f5be-6206-4ec2-b248-c3093a1bbc04" providerId="ADAL" clId="{DEA6DAEA-C7E4-4BE9-BD1C-3D41AB0425C1}" dt="2020-08-12T14:47:24.459" v="18" actId="2696"/>
          <pc:sldLayoutMkLst>
            <pc:docMk/>
            <pc:sldMasterMk cId="928088339" sldId="2147483685"/>
            <pc:sldLayoutMk cId="3016099720" sldId="2147483692"/>
          </pc:sldLayoutMkLst>
        </pc:sldLayoutChg>
        <pc:sldLayoutChg chg="del">
          <pc:chgData name="Tanya Mcgregor" userId="4d58f5be-6206-4ec2-b248-c3093a1bbc04" providerId="ADAL" clId="{DEA6DAEA-C7E4-4BE9-BD1C-3D41AB0425C1}" dt="2020-08-12T14:47:24.459" v="19" actId="2696"/>
          <pc:sldLayoutMkLst>
            <pc:docMk/>
            <pc:sldMasterMk cId="928088339" sldId="2147483685"/>
            <pc:sldLayoutMk cId="1499460934" sldId="2147483693"/>
          </pc:sldLayoutMkLst>
        </pc:sldLayoutChg>
        <pc:sldLayoutChg chg="del">
          <pc:chgData name="Tanya Mcgregor" userId="4d58f5be-6206-4ec2-b248-c3093a1bbc04" providerId="ADAL" clId="{DEA6DAEA-C7E4-4BE9-BD1C-3D41AB0425C1}" dt="2020-08-12T14:47:24.460" v="20" actId="2696"/>
          <pc:sldLayoutMkLst>
            <pc:docMk/>
            <pc:sldMasterMk cId="928088339" sldId="2147483685"/>
            <pc:sldLayoutMk cId="2842281574" sldId="2147483694"/>
          </pc:sldLayoutMkLst>
        </pc:sldLayoutChg>
        <pc:sldLayoutChg chg="del">
          <pc:chgData name="Tanya Mcgregor" userId="4d58f5be-6206-4ec2-b248-c3093a1bbc04" providerId="ADAL" clId="{DEA6DAEA-C7E4-4BE9-BD1C-3D41AB0425C1}" dt="2020-08-12T14:47:24.461" v="21" actId="2696"/>
          <pc:sldLayoutMkLst>
            <pc:docMk/>
            <pc:sldMasterMk cId="928088339" sldId="2147483685"/>
            <pc:sldLayoutMk cId="2698257155" sldId="2147483695"/>
          </pc:sldLayoutMkLst>
        </pc:sldLayoutChg>
        <pc:sldLayoutChg chg="del">
          <pc:chgData name="Tanya Mcgregor" userId="4d58f5be-6206-4ec2-b248-c3093a1bbc04" providerId="ADAL" clId="{DEA6DAEA-C7E4-4BE9-BD1C-3D41AB0425C1}" dt="2020-08-12T14:47:24.462" v="22" actId="2696"/>
          <pc:sldLayoutMkLst>
            <pc:docMk/>
            <pc:sldMasterMk cId="928088339" sldId="2147483685"/>
            <pc:sldLayoutMk cId="3993832529" sldId="2147483696"/>
          </pc:sldLayoutMkLst>
        </pc:sldLayoutChg>
      </pc:sldMasterChg>
      <pc:sldMasterChg chg="del delSldLayout">
        <pc:chgData name="Tanya Mcgregor" userId="4d58f5be-6206-4ec2-b248-c3093a1bbc04" providerId="ADAL" clId="{DEA6DAEA-C7E4-4BE9-BD1C-3D41AB0425C1}" dt="2020-08-12T14:47:28.001" v="46" actId="2696"/>
        <pc:sldMasterMkLst>
          <pc:docMk/>
          <pc:sldMasterMk cId="3225977661" sldId="2147483697"/>
        </pc:sldMasterMkLst>
        <pc:sldLayoutChg chg="del">
          <pc:chgData name="Tanya Mcgregor" userId="4d58f5be-6206-4ec2-b248-c3093a1bbc04" providerId="ADAL" clId="{DEA6DAEA-C7E4-4BE9-BD1C-3D41AB0425C1}" dt="2020-08-12T14:47:27.993" v="34" actId="2696"/>
          <pc:sldLayoutMkLst>
            <pc:docMk/>
            <pc:sldMasterMk cId="3225977661" sldId="2147483697"/>
            <pc:sldLayoutMk cId="2533018806" sldId="2147483698"/>
          </pc:sldLayoutMkLst>
        </pc:sldLayoutChg>
        <pc:sldLayoutChg chg="del">
          <pc:chgData name="Tanya Mcgregor" userId="4d58f5be-6206-4ec2-b248-c3093a1bbc04" providerId="ADAL" clId="{DEA6DAEA-C7E4-4BE9-BD1C-3D41AB0425C1}" dt="2020-08-12T14:47:27.993" v="35" actId="2696"/>
          <pc:sldLayoutMkLst>
            <pc:docMk/>
            <pc:sldMasterMk cId="3225977661" sldId="2147483697"/>
            <pc:sldLayoutMk cId="2980762685" sldId="2147483699"/>
          </pc:sldLayoutMkLst>
        </pc:sldLayoutChg>
        <pc:sldLayoutChg chg="del">
          <pc:chgData name="Tanya Mcgregor" userId="4d58f5be-6206-4ec2-b248-c3093a1bbc04" providerId="ADAL" clId="{DEA6DAEA-C7E4-4BE9-BD1C-3D41AB0425C1}" dt="2020-08-12T14:47:27.994" v="36" actId="2696"/>
          <pc:sldLayoutMkLst>
            <pc:docMk/>
            <pc:sldMasterMk cId="3225977661" sldId="2147483697"/>
            <pc:sldLayoutMk cId="2230374276" sldId="2147483700"/>
          </pc:sldLayoutMkLst>
        </pc:sldLayoutChg>
        <pc:sldLayoutChg chg="del">
          <pc:chgData name="Tanya Mcgregor" userId="4d58f5be-6206-4ec2-b248-c3093a1bbc04" providerId="ADAL" clId="{DEA6DAEA-C7E4-4BE9-BD1C-3D41AB0425C1}" dt="2020-08-12T14:47:27.994" v="37" actId="2696"/>
          <pc:sldLayoutMkLst>
            <pc:docMk/>
            <pc:sldMasterMk cId="3225977661" sldId="2147483697"/>
            <pc:sldLayoutMk cId="1671839749" sldId="2147483701"/>
          </pc:sldLayoutMkLst>
        </pc:sldLayoutChg>
        <pc:sldLayoutChg chg="del">
          <pc:chgData name="Tanya Mcgregor" userId="4d58f5be-6206-4ec2-b248-c3093a1bbc04" providerId="ADAL" clId="{DEA6DAEA-C7E4-4BE9-BD1C-3D41AB0425C1}" dt="2020-08-12T14:47:27.995" v="38" actId="2696"/>
          <pc:sldLayoutMkLst>
            <pc:docMk/>
            <pc:sldMasterMk cId="3225977661" sldId="2147483697"/>
            <pc:sldLayoutMk cId="4042173686" sldId="2147483702"/>
          </pc:sldLayoutMkLst>
        </pc:sldLayoutChg>
        <pc:sldLayoutChg chg="del">
          <pc:chgData name="Tanya Mcgregor" userId="4d58f5be-6206-4ec2-b248-c3093a1bbc04" providerId="ADAL" clId="{DEA6DAEA-C7E4-4BE9-BD1C-3D41AB0425C1}" dt="2020-08-12T14:47:27.996" v="39" actId="2696"/>
          <pc:sldLayoutMkLst>
            <pc:docMk/>
            <pc:sldMasterMk cId="3225977661" sldId="2147483697"/>
            <pc:sldLayoutMk cId="3934712034" sldId="2147483703"/>
          </pc:sldLayoutMkLst>
        </pc:sldLayoutChg>
        <pc:sldLayoutChg chg="del">
          <pc:chgData name="Tanya Mcgregor" userId="4d58f5be-6206-4ec2-b248-c3093a1bbc04" providerId="ADAL" clId="{DEA6DAEA-C7E4-4BE9-BD1C-3D41AB0425C1}" dt="2020-08-12T14:47:27.996" v="40" actId="2696"/>
          <pc:sldLayoutMkLst>
            <pc:docMk/>
            <pc:sldMasterMk cId="3225977661" sldId="2147483697"/>
            <pc:sldLayoutMk cId="1486412397" sldId="2147483704"/>
          </pc:sldLayoutMkLst>
        </pc:sldLayoutChg>
        <pc:sldLayoutChg chg="del">
          <pc:chgData name="Tanya Mcgregor" userId="4d58f5be-6206-4ec2-b248-c3093a1bbc04" providerId="ADAL" clId="{DEA6DAEA-C7E4-4BE9-BD1C-3D41AB0425C1}" dt="2020-08-12T14:47:27.997" v="41" actId="2696"/>
          <pc:sldLayoutMkLst>
            <pc:docMk/>
            <pc:sldMasterMk cId="3225977661" sldId="2147483697"/>
            <pc:sldLayoutMk cId="1925339796" sldId="2147483705"/>
          </pc:sldLayoutMkLst>
        </pc:sldLayoutChg>
        <pc:sldLayoutChg chg="del">
          <pc:chgData name="Tanya Mcgregor" userId="4d58f5be-6206-4ec2-b248-c3093a1bbc04" providerId="ADAL" clId="{DEA6DAEA-C7E4-4BE9-BD1C-3D41AB0425C1}" dt="2020-08-12T14:47:27.997" v="42" actId="2696"/>
          <pc:sldLayoutMkLst>
            <pc:docMk/>
            <pc:sldMasterMk cId="3225977661" sldId="2147483697"/>
            <pc:sldLayoutMk cId="3302748353" sldId="2147483706"/>
          </pc:sldLayoutMkLst>
        </pc:sldLayoutChg>
        <pc:sldLayoutChg chg="del">
          <pc:chgData name="Tanya Mcgregor" userId="4d58f5be-6206-4ec2-b248-c3093a1bbc04" providerId="ADAL" clId="{DEA6DAEA-C7E4-4BE9-BD1C-3D41AB0425C1}" dt="2020-08-12T14:47:27.998" v="43" actId="2696"/>
          <pc:sldLayoutMkLst>
            <pc:docMk/>
            <pc:sldMasterMk cId="3225977661" sldId="2147483697"/>
            <pc:sldLayoutMk cId="465754834" sldId="2147483707"/>
          </pc:sldLayoutMkLst>
        </pc:sldLayoutChg>
        <pc:sldLayoutChg chg="del">
          <pc:chgData name="Tanya Mcgregor" userId="4d58f5be-6206-4ec2-b248-c3093a1bbc04" providerId="ADAL" clId="{DEA6DAEA-C7E4-4BE9-BD1C-3D41AB0425C1}" dt="2020-08-12T14:47:27.999" v="44" actId="2696"/>
          <pc:sldLayoutMkLst>
            <pc:docMk/>
            <pc:sldMasterMk cId="3225977661" sldId="2147483697"/>
            <pc:sldLayoutMk cId="1049990584" sldId="2147483708"/>
          </pc:sldLayoutMkLst>
        </pc:sldLayoutChg>
        <pc:sldLayoutChg chg="del">
          <pc:chgData name="Tanya Mcgregor" userId="4d58f5be-6206-4ec2-b248-c3093a1bbc04" providerId="ADAL" clId="{DEA6DAEA-C7E4-4BE9-BD1C-3D41AB0425C1}" dt="2020-08-12T14:47:27.999" v="45" actId="2696"/>
          <pc:sldLayoutMkLst>
            <pc:docMk/>
            <pc:sldMasterMk cId="3225977661" sldId="2147483697"/>
            <pc:sldLayoutMk cId="2714153706" sldId="214748370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A8EC6-1D31-40D4-8AB6-B1C40364CE6E}" type="datetimeFigureOut">
              <a:rPr lang="en-US" smtClean="0"/>
              <a:t>8/12/2020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ECE88-E8CB-4866-9A79-7D3FB3C14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8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03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3861B62-CFD2-4445-97DC-3580C77978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7E27C854-9BD3-4614-9718-F128D6A0C5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000" dirty="0"/>
              <a:t>Need to build on project results to strengthen action at larger scales;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000" dirty="0"/>
              <a:t>Need for further capacity development, the collection and analysis of sex-disaggregated data, adequate financing and reporting</a:t>
            </a:r>
          </a:p>
          <a:p>
            <a:pPr>
              <a:lnSpc>
                <a:spcPct val="90000"/>
              </a:lnSpc>
              <a:defRPr/>
            </a:pPr>
            <a:endParaRPr lang="en-GB" altLang="en-US" sz="1000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F905BC2-0B15-446C-B9BA-9018D9FA9C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B1F1DAB-3630-48E6-B5C5-198960F224F7}" type="slidenum">
              <a:rPr lang="en-CA" altLang="en-US" smtClean="0"/>
              <a:pPr/>
              <a:t>3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3861B62-CFD2-4445-97DC-3580C77978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7E27C854-9BD3-4614-9718-F128D6A0C5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en-GB" altLang="en-US" sz="1000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F905BC2-0B15-446C-B9BA-9018D9FA9C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57238" indent="-290513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65225" indent="-23177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31950" indent="-23177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98675" indent="-23177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B1F1DAB-3630-48E6-B5C5-198960F224F7}" type="slidenum">
              <a:rPr lang="en-CA" altLang="en-US" smtClean="0"/>
              <a:pPr/>
              <a:t>4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965678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20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Additional components to be added as the plan is further developed include the identification of National and Sub-National Actions corresponding to the objectives, and main actors responsible </a:t>
            </a:r>
            <a:r>
              <a:rPr lang="en-CA"/>
              <a:t>for implementation of actions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75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Objectives (aligned with Draft Action Areas):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 representation and leadership of women in biodiversity-related governance bodies at all levels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Enhanced engagement of women’s groups and women delegates in CBD processes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Gender-responsive development, revision, implementation and monitoring of national biodiversity strategies and action plans (NBSAPs), including gender-responsive project planning and reporting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Legal and societal barriers to women’s access, ownership and control over land and other biological resources are removed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Reduced risks to women environmental defenders, and of gender-based violence in the context of biodiversity conservation and sustainable 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 and men have equal access to benefits associated with biodiversity conservation and sustainable use, and from the utilization of genetic resources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 paid employment opportunities for women in biodiversity-related sectors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40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I: Draft Action Areas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the draft action areas reflect priority gender-biodiversity issues in your country or region?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other action areas you would propose as priorities for addressing gender and biodiversity issues in your country or region?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the draft objectives reflect priority gender-biodiversity issues in your country or region? 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other objectives you would propose that are important for gender and biodiversity in your country or region?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II: Implementation Support Mechanisms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other objectives related to Implementation Support that you think are important for the work of your government or organization on gender and biodiversity?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III: Responsibility and Transparency, Outreach, Awareness and Uptake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other topics that are important to the gender-biodiversity work of your government or organization that you think should be added to this list?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other objectives related to these topics that you think are important for the work of your government or organization on gender and biodiversity?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12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12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56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Is the Structure of the Draft Outline, and the three sections clear?</a:t>
            </a:r>
          </a:p>
          <a:p>
            <a:r>
              <a:rPr lang="en-CA" dirty="0"/>
              <a:t>Is it clear what type of input is requested in this initial consultation?</a:t>
            </a:r>
          </a:p>
          <a:p>
            <a:r>
              <a:rPr lang="en-CA" dirty="0"/>
              <a:t>Is the proposed consultation process understood?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ECE88-E8CB-4866-9A79-7D3FB3C14D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80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962400" y="0"/>
            <a:ext cx="51816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962400" y="2286000"/>
            <a:ext cx="51816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1600" y="265907"/>
            <a:ext cx="3591101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981200" y="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603500"/>
            <a:ext cx="47625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1981200" y="228600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1981200" y="4572000"/>
            <a:ext cx="1905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1905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666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886200" y="0"/>
            <a:ext cx="52578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587500"/>
            <a:ext cx="4864100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178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587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0"/>
            <a:ext cx="3886200" cy="22733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38862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442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93700" y="1409700"/>
            <a:ext cx="84836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400" y="419100"/>
            <a:ext cx="66802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6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38862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1" y="363607"/>
            <a:ext cx="47625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0"/>
            <a:ext cx="38862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38862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485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381000"/>
            <a:ext cx="5257800" cy="685800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257800" y="0"/>
            <a:ext cx="38862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9100"/>
            <a:ext cx="48768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667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630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278F80-A27E-4AA7-8D7A-2ED6D37E4E50}" type="datetime1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8/12/2020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294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5F209A-5EAB-4CE7-AB15-C0D8BE679B86}" type="datetime1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8/12/2020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4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62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FFC84-C37F-4610-96BB-E55529D7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624FD-66D4-4F88-9299-6DD627282F61}" type="datetimeFigureOut">
              <a:rPr lang="en-US"/>
              <a:pPr>
                <a:defRPr/>
              </a:pPr>
              <a:t>8/12/2020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4F892-450D-4901-8D69-DC6ACA57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388CE-8B8B-4A15-937E-F5AD9E0D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F590E-06AB-4D2A-A3B4-2C58D152B8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209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1148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CC441-734D-4914-803F-BBF8826E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BDF6C-4986-48C1-A8A2-9192BA90906B}" type="datetime1">
              <a:rPr lang="en-GB" altLang="en-US"/>
              <a:pPr>
                <a:defRPr/>
              </a:pPr>
              <a:t>12/08/2020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F0465-4F4D-4D07-8ABA-EEF610C3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A2C66-311C-4898-9451-8BDCA255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7838F-F29E-42D2-BA5C-155368169C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696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178300" y="228600"/>
            <a:ext cx="4584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241800" y="1600200"/>
            <a:ext cx="45243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21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763" indent="-27305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6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8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>
            <a:extLst>
              <a:ext uri="{FF2B5EF4-FFF2-40B4-BE49-F238E27FC236}">
                <a16:creationId xmlns:a16="http://schemas.microsoft.com/office/drawing/2014/main" id="{37A785D4-DBB2-4A54-A005-3554B3AE27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362200"/>
            <a:ext cx="33988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A5B7306B-3962-40E7-998A-9C597E68048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228600"/>
            <a:ext cx="434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7D34301A-6A7B-47C5-AA84-723D3D6B2A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C3AB3-1FAD-4139-9DA7-070BDA479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C0D3F59-52DD-4D5C-8184-F4CCCBFB9D29}" type="datetime1">
              <a:rPr lang="en-GB" altLang="en-US"/>
              <a:pPr>
                <a:defRPr/>
              </a:pPr>
              <a:t>12/08/2020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5686C-B92D-47ED-82AF-4A480E6473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7E632-2B26-483F-8CDA-B426A6FA0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DD545A-43F8-4CB3-A995-71CFEEB963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2" name="Picture 9">
            <a:extLst>
              <a:ext uri="{FF2B5EF4-FFF2-40B4-BE49-F238E27FC236}">
                <a16:creationId xmlns:a16="http://schemas.microsoft.com/office/drawing/2014/main" id="{930FC43B-7CB5-4D3E-BF63-59E2AAD947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038" y="304800"/>
            <a:ext cx="4068762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9B48"/>
          </a:solidFill>
          <a:latin typeface="Arial" pitchFamily="34" charset="0"/>
          <a:ea typeface="MS PGothic" panose="020B0600070205080204" pitchFamily="34" charset="-128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9B48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rgbClr val="00483A"/>
          </a:solidFill>
          <a:latin typeface="Arial" pitchFamily="34" charset="0"/>
          <a:ea typeface="MS PGothic" panose="020B0600070205080204" pitchFamily="34" charset="-128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00483A"/>
          </a:solidFill>
          <a:latin typeface="Arial" pitchFamily="34" charset="0"/>
          <a:ea typeface="Arial" pitchFamily="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483A"/>
          </a:solidFill>
          <a:latin typeface="Arial" pitchFamily="34" charset="0"/>
          <a:ea typeface="Arial" pitchFamily="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00483A"/>
          </a:solidFill>
          <a:latin typeface="Arial" pitchFamily="34" charset="0"/>
          <a:ea typeface="Arial" pitchFamily="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rgbClr val="00483A"/>
          </a:solidFill>
          <a:latin typeface="Arial" pitchFamily="34" charset="0"/>
          <a:ea typeface="Arial" pitchFamily="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d.int/meetings/SBI-0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d.int/conferences/post2020/gend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d.int/sbi/review.s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d.int/sbi/review.s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2425" y="228600"/>
            <a:ext cx="4981575" cy="4114800"/>
          </a:xfrm>
        </p:spPr>
        <p:txBody>
          <a:bodyPr>
            <a:normAutofit/>
          </a:bodyPr>
          <a:lstStyle/>
          <a:p>
            <a:pPr algn="ctr" fontAlgn="ctr"/>
            <a:r>
              <a:rPr lang="en-US" sz="4000" b="1" dirty="0">
                <a:solidFill>
                  <a:srgbClr val="00B050"/>
                </a:solidFill>
              </a:rPr>
              <a:t>Advancing Gender </a:t>
            </a:r>
            <a:br>
              <a:rPr lang="en-US" sz="4000" b="1" dirty="0">
                <a:solidFill>
                  <a:srgbClr val="00B050"/>
                </a:solidFill>
              </a:rPr>
            </a:br>
            <a:r>
              <a:rPr lang="en-US" sz="4000" b="1" dirty="0">
                <a:solidFill>
                  <a:srgbClr val="00B050"/>
                </a:solidFill>
              </a:rPr>
              <a:t>in the </a:t>
            </a:r>
            <a:br>
              <a:rPr lang="en-US" sz="4000" b="1" dirty="0">
                <a:solidFill>
                  <a:srgbClr val="00B050"/>
                </a:solidFill>
              </a:rPr>
            </a:br>
            <a:r>
              <a:rPr lang="en-US" sz="4000" b="1" dirty="0">
                <a:solidFill>
                  <a:srgbClr val="00B050"/>
                </a:solidFill>
              </a:rPr>
              <a:t>Post-2020 Period</a:t>
            </a:r>
            <a:br>
              <a:rPr lang="en-US" sz="4000" b="1" dirty="0">
                <a:solidFill>
                  <a:srgbClr val="00B050"/>
                </a:solidFill>
              </a:rPr>
            </a:br>
            <a:br>
              <a:rPr lang="en-US" sz="3600" b="1" dirty="0">
                <a:solidFill>
                  <a:srgbClr val="00B050"/>
                </a:solidFill>
              </a:rPr>
            </a:br>
            <a:r>
              <a:rPr lang="en-US" sz="3600" b="1" dirty="0">
                <a:solidFill>
                  <a:srgbClr val="00B050"/>
                </a:solidFill>
              </a:rPr>
              <a:t>Draft Outline of a new Gender Plan of Action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E711543-90BD-4722-AD04-36BED709C4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2648" r="2264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" name="Picture Placeholder 7"/>
          <p:cNvSpPr>
            <a:spLocks noGrp="1"/>
          </p:cNvSpPr>
          <p:nvPr>
            <p:ph type="pic" sz="quarter" idx="19"/>
          </p:nvPr>
        </p:nvSpPr>
        <p:spPr/>
      </p:sp>
      <p:pic>
        <p:nvPicPr>
          <p:cNvPr id="22" name="Picture Placeholder 13" descr="womaningrou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200" y="4572000"/>
            <a:ext cx="1905000" cy="2286000"/>
          </a:xfrm>
          <a:prstGeom prst="rect">
            <a:avLst/>
          </a:prstGeom>
        </p:spPr>
      </p:pic>
      <p:pic>
        <p:nvPicPr>
          <p:cNvPr id="23" name="Picture Placeholder 9" descr="Slide1_580613_AfricanGirl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905000" cy="2209800"/>
          </a:xfrm>
          <a:prstGeom prst="rect">
            <a:avLst/>
          </a:prstGeom>
        </p:spPr>
      </p:pic>
      <p:pic>
        <p:nvPicPr>
          <p:cNvPr id="25" name="Picture Placeholder 13" descr="UNTF-Guatemala_MG_207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200" y="2286000"/>
            <a:ext cx="1905000" cy="2209800"/>
          </a:xfrm>
          <a:prstGeom prst="rect">
            <a:avLst/>
          </a:prstGeom>
        </p:spPr>
      </p:pic>
      <p:pic>
        <p:nvPicPr>
          <p:cNvPr id="26" name="Picture Placeholder 16" descr="a_una-01739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72000"/>
            <a:ext cx="1905000" cy="2286000"/>
          </a:xfrm>
          <a:prstGeom prst="rect">
            <a:avLst/>
          </a:prstGeom>
        </p:spPr>
      </p:pic>
      <p:pic>
        <p:nvPicPr>
          <p:cNvPr id="27" name="Picture Placeholder 15" descr="KYR100411243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286000"/>
            <a:ext cx="1905000" cy="2209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288A69-3EAC-4C28-8F59-BAF719FD08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5181600"/>
            <a:ext cx="2363402" cy="89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0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6720-1C77-4378-A9F0-BBD4BB81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8251E-E9E8-4411-9713-6518260CD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525963"/>
          </a:xfrm>
        </p:spPr>
        <p:txBody>
          <a:bodyPr/>
          <a:lstStyle/>
          <a:p>
            <a:r>
              <a:rPr lang="en-CA" dirty="0"/>
              <a:t>Rationale and basis for a new gender plan of action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Review of implementation of the 2015-2020 Gender Plan of Action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Consultations on gender in the post-2020 framework</a:t>
            </a:r>
          </a:p>
          <a:p>
            <a:pPr>
              <a:buFont typeface="Arial" panose="020B0604020202020204" pitchFamily="34" charset="0"/>
              <a:buChar char="•"/>
            </a:pPr>
            <a:endParaRPr lang="en-CA" dirty="0"/>
          </a:p>
          <a:p>
            <a:pPr marL="0" indent="0"/>
            <a:r>
              <a:rPr lang="en-CA" dirty="0"/>
              <a:t>Guiding ‘principles’ for the draft outline</a:t>
            </a:r>
          </a:p>
          <a:p>
            <a:pPr marL="0" indent="0"/>
            <a:endParaRPr lang="en-CA" dirty="0"/>
          </a:p>
          <a:p>
            <a:pPr marL="0" indent="0"/>
            <a:r>
              <a:rPr lang="en-CA" dirty="0"/>
              <a:t>Structure, key components of the draft outline</a:t>
            </a:r>
          </a:p>
          <a:p>
            <a:pPr marL="0" indent="0"/>
            <a:endParaRPr lang="en-CA" dirty="0"/>
          </a:p>
          <a:p>
            <a:pPr marL="0" indent="0"/>
            <a:r>
              <a:rPr lang="en-CA" dirty="0"/>
              <a:t>Guiding questions for initial feedback</a:t>
            </a:r>
          </a:p>
          <a:p>
            <a:pPr marL="0" indent="0"/>
            <a:endParaRPr lang="en-CA" dirty="0"/>
          </a:p>
          <a:p>
            <a:pPr marL="0" indent="0"/>
            <a:r>
              <a:rPr lang="en-CA" dirty="0"/>
              <a:t>Proposed consultation process</a:t>
            </a:r>
          </a:p>
          <a:p>
            <a:pPr marL="0" indent="0"/>
            <a:endParaRPr lang="en-CA" dirty="0"/>
          </a:p>
          <a:p>
            <a:pPr marL="0" indent="0"/>
            <a:r>
              <a:rPr lang="en-CA" dirty="0"/>
              <a:t>Q &amp; A</a:t>
            </a:r>
          </a:p>
          <a:p>
            <a:pPr marL="0" indent="0"/>
            <a:endParaRPr lang="en-CA" dirty="0"/>
          </a:p>
          <a:p>
            <a:pPr marL="0" indent="0"/>
            <a:endParaRPr lang="en-CA" dirty="0"/>
          </a:p>
          <a:p>
            <a:pPr marL="0" indent="0"/>
            <a:endParaRPr lang="en-CA" dirty="0"/>
          </a:p>
          <a:p>
            <a:pPr marL="0" indent="0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1480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7B5FB183-0970-4677-AD6B-43AF6E33B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75" y="4125913"/>
            <a:ext cx="7772400" cy="1752600"/>
          </a:xfrm>
        </p:spPr>
        <p:txBody>
          <a:bodyPr/>
          <a:lstStyle/>
          <a:p>
            <a:pPr marL="0" indent="0"/>
            <a:endParaRPr lang="en-GB" altLang="en-US"/>
          </a:p>
          <a:p>
            <a:pPr marL="0" indent="0"/>
            <a:endParaRPr lang="en-GB" altLang="en-US"/>
          </a:p>
        </p:txBody>
      </p:sp>
      <p:sp>
        <p:nvSpPr>
          <p:cNvPr id="5123" name="Title 1">
            <a:extLst>
              <a:ext uri="{FF2B5EF4-FFF2-40B4-BE49-F238E27FC236}">
                <a16:creationId xmlns:a16="http://schemas.microsoft.com/office/drawing/2014/main" id="{BDE8130D-2F65-4949-AE93-486EF0AF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4267200" cy="990600"/>
          </a:xfrm>
        </p:spPr>
        <p:txBody>
          <a:bodyPr/>
          <a:lstStyle/>
          <a:p>
            <a:r>
              <a:rPr lang="en-US" altLang="en-US" dirty="0"/>
              <a:t>Review of Implementation of the 2015-2020 Gender Plan of Action</a:t>
            </a:r>
            <a:endParaRPr lang="en-CA" altLang="en-US" dirty="0"/>
          </a:p>
        </p:txBody>
      </p:sp>
      <p:sp>
        <p:nvSpPr>
          <p:cNvPr id="5126" name="TextBox 1">
            <a:extLst>
              <a:ext uri="{FF2B5EF4-FFF2-40B4-BE49-F238E27FC236}">
                <a16:creationId xmlns:a16="http://schemas.microsoft.com/office/drawing/2014/main" id="{E51DD2D0-76ED-4272-988B-43E7FD7BB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1439863"/>
            <a:ext cx="84582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Findings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Value of the Gender Plan of Action as a policy/advocacy tool;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Proposal for a new plan to be developed in a </a:t>
            </a:r>
            <a:r>
              <a:rPr lang="en-CA" dirty="0"/>
              <a:t>participatory and consultative manner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/>
              <a:t>Need to advance national implementation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Need for clear, actionable and measurable gender-biodiversity objectives to support implementation, long-term investment and concerted action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/>
              <a:t>Gender-responsive implementation in the post-2020 period will require gender to be fully mainstreamed in national biodiversity strategies and action plans (NBSAPs), integrated in the post-2020 review process, and addressed in national reporting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Full review document (CBD/SBI/3/2/ADD3) is available at: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dirty="0">
                <a:hlinkClick r:id="rId3"/>
              </a:rPr>
              <a:t>https://www.cbd.int/meetings/SBI-03</a:t>
            </a:r>
            <a:endParaRPr lang="en-US" altLang="en-US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423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7B5FB183-0970-4677-AD6B-43AF6E33B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75" y="4125913"/>
            <a:ext cx="7772400" cy="1752600"/>
          </a:xfrm>
        </p:spPr>
        <p:txBody>
          <a:bodyPr/>
          <a:lstStyle/>
          <a:p>
            <a:pPr marL="0" indent="0"/>
            <a:endParaRPr lang="en-GB" altLang="en-US"/>
          </a:p>
          <a:p>
            <a:pPr marL="0" indent="0"/>
            <a:endParaRPr lang="en-GB" altLang="en-US"/>
          </a:p>
        </p:txBody>
      </p:sp>
      <p:sp>
        <p:nvSpPr>
          <p:cNvPr id="5123" name="Title 1">
            <a:extLst>
              <a:ext uri="{FF2B5EF4-FFF2-40B4-BE49-F238E27FC236}">
                <a16:creationId xmlns:a16="http://schemas.microsoft.com/office/drawing/2014/main" id="{BDE8130D-2F65-4949-AE93-486EF0AF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4267200" cy="990600"/>
          </a:xfrm>
        </p:spPr>
        <p:txBody>
          <a:bodyPr/>
          <a:lstStyle/>
          <a:p>
            <a:r>
              <a:rPr lang="en-US" altLang="en-US" dirty="0"/>
              <a:t>Consultations on Gender in the Post-2020 Global Biodiversity Framework </a:t>
            </a:r>
            <a:endParaRPr lang="en-CA" altLang="en-US" dirty="0"/>
          </a:p>
        </p:txBody>
      </p:sp>
      <p:sp>
        <p:nvSpPr>
          <p:cNvPr id="5126" name="TextBox 1">
            <a:extLst>
              <a:ext uri="{FF2B5EF4-FFF2-40B4-BE49-F238E27FC236}">
                <a16:creationId xmlns:a16="http://schemas.microsoft.com/office/drawing/2014/main" id="{E51DD2D0-76ED-4272-988B-43E7FD7BB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1439863"/>
            <a:ext cx="84582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Key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Increase women’s leadership, participation and access to decision-making fora, including through quotas to ensure women’s equitable representation;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Strengthen women's collective action;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 and protect women’s rights and access, control and ownership of resources, including land; and</a:t>
            </a:r>
            <a:endParaRPr lang="en-CA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Enabling actions to enhance and ensure equitable benefits and human well-being</a:t>
            </a:r>
            <a:endParaRPr lang="en-US" altLang="en-US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dirty="0"/>
          </a:p>
          <a:p>
            <a:pPr lvl="0" eaLnBrk="0" hangingPunct="0"/>
            <a:endParaRPr lang="en-CA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Full workshop report is available at: </a:t>
            </a:r>
            <a:r>
              <a:rPr lang="en-CA" dirty="0">
                <a:hlinkClick r:id="rId3"/>
              </a:rPr>
              <a:t>https://www.cbd.int/conferences/post2020/gender</a:t>
            </a:r>
            <a:endParaRPr lang="en-CA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0389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F73F-6320-4DB4-8A3E-DE07EEA3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Draft Outline for a new gender plan of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473E-C540-4A23-B4EA-0CC92F3F0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525963"/>
          </a:xfrm>
        </p:spPr>
        <p:txBody>
          <a:bodyPr/>
          <a:lstStyle/>
          <a:p>
            <a:r>
              <a:rPr lang="en-CA" b="1" dirty="0"/>
              <a:t>Guiding ‘principles’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Alignment with zero draft of the post-2020 global biodiversity framework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Target 20 - </a:t>
            </a:r>
            <a:r>
              <a:rPr lang="en-US" altLang="en-US" dirty="0"/>
              <a:t>Equitable participation in decision-making, and ensure rights over relevant resources of indigenous peoples and local communities, women and girls, and youth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Gender-responsive implementation – national, sub-national and local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Focus on actions by Parties and engagement of all relevant stakeholders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Clear, actionable and measurable objectives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Alignment with SDGs and other relevant international commitments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262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2A45F-6AD3-420E-B9E8-2EB7DD44F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Structure – Draft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86FE5-B7C0-4471-9118-32B3F6C13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66018"/>
            <a:ext cx="8382000" cy="4525963"/>
          </a:xfrm>
        </p:spPr>
        <p:txBody>
          <a:bodyPr/>
          <a:lstStyle/>
          <a:p>
            <a:r>
              <a:rPr lang="en-CA" b="1" dirty="0"/>
              <a:t>Section I: Draft Action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Draft Action Areas, Objectives</a:t>
            </a:r>
          </a:p>
          <a:p>
            <a:pPr marL="0" indent="0"/>
            <a:endParaRPr lang="en-CA" dirty="0"/>
          </a:p>
          <a:p>
            <a:pPr marL="0" indent="0"/>
            <a:r>
              <a:rPr lang="en-CA" b="1" dirty="0"/>
              <a:t>Section II: Implementation Support Mechanisms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Draft Objectives</a:t>
            </a:r>
          </a:p>
          <a:p>
            <a:endParaRPr lang="en-CA" dirty="0"/>
          </a:p>
          <a:p>
            <a:pPr marL="0"/>
            <a:r>
              <a:rPr lang="en-CA" b="1" dirty="0"/>
              <a:t>Section III: Responsibility and Transparency, Outreach, Awareness and Uptake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Draft Objectives</a:t>
            </a:r>
          </a:p>
          <a:p>
            <a:endParaRPr lang="en-CA" dirty="0"/>
          </a:p>
          <a:p>
            <a:r>
              <a:rPr lang="en-CA" i="1" dirty="0"/>
              <a:t>Coherence</a:t>
            </a:r>
            <a:r>
              <a:rPr lang="en-CA" dirty="0"/>
              <a:t> with relevant international commitments</a:t>
            </a:r>
          </a:p>
          <a:p>
            <a:endParaRPr lang="en-CA" dirty="0"/>
          </a:p>
          <a:p>
            <a:pPr marL="0"/>
            <a:r>
              <a:rPr lang="en-CA" i="1" dirty="0"/>
              <a:t>Additional components: </a:t>
            </a:r>
            <a:r>
              <a:rPr lang="en-CA" dirty="0"/>
              <a:t>National and Sub-National Actions, and Main Actors</a:t>
            </a:r>
          </a:p>
          <a:p>
            <a:pPr marL="0"/>
            <a:endParaRPr lang="en-CA" dirty="0"/>
          </a:p>
          <a:p>
            <a:pPr marL="0"/>
            <a:r>
              <a:rPr lang="en-CA" dirty="0"/>
              <a:t>Draft Outline is available at:</a:t>
            </a:r>
          </a:p>
          <a:p>
            <a:pPr marL="0"/>
            <a:r>
              <a:rPr lang="en-CA" dirty="0">
                <a:hlinkClick r:id="rId3"/>
              </a:rPr>
              <a:t>https://www.cbd.int/sbi/review.shtml</a:t>
            </a:r>
            <a:endParaRPr lang="en-CA" dirty="0"/>
          </a:p>
          <a:p>
            <a:pPr mar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913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F319-95A5-4C8B-BC70-31A6EA89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Draft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49C0E-CEC2-44A5-89C2-B054119C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834" y="1246742"/>
            <a:ext cx="8382000" cy="4525963"/>
          </a:xfrm>
        </p:spPr>
        <p:txBody>
          <a:bodyPr/>
          <a:lstStyle/>
          <a:p>
            <a:r>
              <a:rPr lang="en-CA" b="1" dirty="0"/>
              <a:t>Draft Action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Ensure equitable participation in decision-making related to biodiversity for women and girls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Ensure rights over relevant resources for women and girls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Ensure equitable benefits for women and girls</a:t>
            </a:r>
          </a:p>
          <a:p>
            <a:pPr marL="0" indent="0"/>
            <a:endParaRPr lang="en-CA" sz="1600" dirty="0"/>
          </a:p>
          <a:p>
            <a:pPr marL="0" indent="0"/>
            <a:r>
              <a:rPr lang="en-CA" b="1" dirty="0"/>
              <a:t>Implementation Support Mechanisms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Capacity-building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Generation and sharing of scientific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Partnerships and Collaboration</a:t>
            </a:r>
          </a:p>
          <a:p>
            <a:pPr marL="0" indent="0"/>
            <a:endParaRPr lang="en-CA" sz="1600" dirty="0"/>
          </a:p>
          <a:p>
            <a:pPr marL="0" indent="0"/>
            <a:r>
              <a:rPr lang="en-CA" b="1" dirty="0"/>
              <a:t>Responsibility and Transparency, Outreach, Awareness and Uptake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Review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Monitoring and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Outreach, awareness and uptake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336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915FB-5A18-41A4-82C9-406F8841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 to consider in providing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35ABC-F6EA-4DB9-8AB1-A21246FFD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525963"/>
          </a:xfrm>
        </p:spPr>
        <p:txBody>
          <a:bodyPr/>
          <a:lstStyle/>
          <a:p>
            <a:r>
              <a:rPr lang="en-CA" sz="1600" b="1" dirty="0"/>
              <a:t>Guiding Questions – Draft Outline and Review Template</a:t>
            </a:r>
          </a:p>
          <a:p>
            <a:r>
              <a:rPr lang="en-CA" sz="1600" dirty="0">
                <a:hlinkClick r:id="rId3"/>
              </a:rPr>
              <a:t>https://www.cbd.int/sbi/review.shtml</a:t>
            </a:r>
            <a:endParaRPr lang="en-CA" sz="1600" i="1" dirty="0"/>
          </a:p>
          <a:p>
            <a:endParaRPr lang="en-CA" sz="1600" i="1" dirty="0"/>
          </a:p>
          <a:p>
            <a:r>
              <a:rPr lang="en-CA" sz="1600" i="1" dirty="0"/>
              <a:t>Section I: Draft Action Areas</a:t>
            </a:r>
          </a:p>
          <a:p>
            <a:r>
              <a:rPr lang="en-CA" sz="1600" dirty="0"/>
              <a:t>Are priority gender-biodiversity issues well reflected? </a:t>
            </a:r>
          </a:p>
          <a:p>
            <a:r>
              <a:rPr lang="en-CA" sz="1600" dirty="0"/>
              <a:t>Are there other priorities you would propose as action areas or objectives?</a:t>
            </a:r>
          </a:p>
          <a:p>
            <a:r>
              <a:rPr lang="en-CA" sz="1600" dirty="0"/>
              <a:t> </a:t>
            </a:r>
          </a:p>
          <a:p>
            <a:r>
              <a:rPr lang="en-CA" sz="1600" i="1" dirty="0"/>
              <a:t>Section II: Implementation Support Mechanisms</a:t>
            </a:r>
            <a:endParaRPr lang="en-CA" sz="1600" dirty="0"/>
          </a:p>
          <a:p>
            <a:pPr lvl="0"/>
            <a:r>
              <a:rPr lang="en-CA" sz="1600" dirty="0"/>
              <a:t>Are there other related objectives you would propose?</a:t>
            </a:r>
          </a:p>
          <a:p>
            <a:pPr lvl="0"/>
            <a:r>
              <a:rPr lang="en-CA" sz="1600" dirty="0"/>
              <a:t> </a:t>
            </a:r>
          </a:p>
          <a:p>
            <a:r>
              <a:rPr lang="en-CA" sz="1600" i="1" dirty="0"/>
              <a:t>Section III: Responsibility and Transparency, Outreach, Awareness and Uptake</a:t>
            </a:r>
            <a:endParaRPr lang="en-CA" sz="1600" dirty="0"/>
          </a:p>
          <a:p>
            <a:pPr lvl="0"/>
            <a:r>
              <a:rPr lang="en-CA" sz="1600" dirty="0"/>
              <a:t>Are there other topics or related objectives you think are important to include?  </a:t>
            </a:r>
          </a:p>
          <a:p>
            <a:endParaRPr lang="en-CA" dirty="0"/>
          </a:p>
          <a:p>
            <a:r>
              <a:rPr lang="en-CA" b="1" dirty="0"/>
              <a:t>Deadline for initial feedback – August 31 </a:t>
            </a:r>
          </a:p>
          <a:p>
            <a:r>
              <a:rPr lang="en-CA" dirty="0"/>
              <a:t>Consultation process continues at SBI- 3, and through to COP 15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7455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F868-879C-4B29-BF5F-CDE14CF5F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Consultation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D32B-5BCC-4C61-B61A-BE45BABF7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6018"/>
            <a:ext cx="83820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CA" b="1" dirty="0"/>
              <a:t>Initial Consultation – to August 31, 2020</a:t>
            </a:r>
          </a:p>
          <a:p>
            <a:pPr>
              <a:spcBef>
                <a:spcPts val="0"/>
              </a:spcBef>
            </a:pPr>
            <a:r>
              <a:rPr lang="en-CA" dirty="0"/>
              <a:t>Inputs on Priority Action Areas and Objectives</a:t>
            </a:r>
          </a:p>
          <a:p>
            <a:endParaRPr lang="en-CA" dirty="0"/>
          </a:p>
          <a:p>
            <a:pPr>
              <a:spcBef>
                <a:spcPts val="400"/>
              </a:spcBef>
            </a:pPr>
            <a:r>
              <a:rPr lang="en-CA" b="1" dirty="0"/>
              <a:t>Preparation of revised Outline for review</a:t>
            </a:r>
            <a:r>
              <a:rPr lang="en-CA" dirty="0"/>
              <a:t> (SBI-3 – November 2020)</a:t>
            </a:r>
          </a:p>
          <a:p>
            <a:pPr>
              <a:spcBef>
                <a:spcPts val="0"/>
              </a:spcBef>
            </a:pPr>
            <a:r>
              <a:rPr lang="en-CA" dirty="0"/>
              <a:t>Inputs on revised Outline</a:t>
            </a:r>
          </a:p>
          <a:p>
            <a:endParaRPr lang="en-CA" dirty="0"/>
          </a:p>
          <a:p>
            <a:pPr>
              <a:spcBef>
                <a:spcPts val="400"/>
              </a:spcBef>
            </a:pPr>
            <a:r>
              <a:rPr lang="en-CA" b="1" dirty="0"/>
              <a:t>Request for input on national and sub-national actions, main actors</a:t>
            </a:r>
          </a:p>
          <a:p>
            <a:pPr>
              <a:spcBef>
                <a:spcPts val="400"/>
              </a:spcBef>
            </a:pPr>
            <a:endParaRPr lang="en-CA" dirty="0"/>
          </a:p>
          <a:p>
            <a:pPr>
              <a:spcBef>
                <a:spcPts val="400"/>
              </a:spcBef>
            </a:pPr>
            <a:r>
              <a:rPr lang="en-CA" b="1" dirty="0"/>
              <a:t>Review of draft plan</a:t>
            </a:r>
            <a:r>
              <a:rPr lang="en-CA" dirty="0"/>
              <a:t>, including national and sub-national actions</a:t>
            </a:r>
          </a:p>
          <a:p>
            <a:endParaRPr lang="en-CA" dirty="0"/>
          </a:p>
          <a:p>
            <a:r>
              <a:rPr lang="en-CA" b="1" dirty="0"/>
              <a:t>Presentation of proposed plan to COP15 </a:t>
            </a:r>
            <a:r>
              <a:rPr lang="en-CA" dirty="0"/>
              <a:t>for adoption</a:t>
            </a:r>
          </a:p>
          <a:p>
            <a:endParaRPr lang="en-CA" sz="1400" dirty="0"/>
          </a:p>
          <a:p>
            <a:pPr marL="0" indent="0"/>
            <a:r>
              <a:rPr lang="en-CA" b="1" i="1" dirty="0"/>
              <a:t>Ongoing</a:t>
            </a:r>
            <a:r>
              <a:rPr lang="en-CA" dirty="0"/>
              <a:t> – inputs into development of post-2020 global biodiversity framework, including goals, targets and indicators</a:t>
            </a:r>
          </a:p>
          <a:p>
            <a:pPr indent="-457200"/>
            <a:endParaRPr lang="en-CA" sz="1400" dirty="0"/>
          </a:p>
          <a:p>
            <a:pPr marL="0" indent="0"/>
            <a:r>
              <a:rPr lang="en-CA" b="1" i="1" dirty="0"/>
              <a:t>Best Practices Review </a:t>
            </a:r>
            <a:r>
              <a:rPr lang="en-CA" dirty="0"/>
              <a:t>– identification of relevant actions for the post-2020 period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08D624B7-C5BE-4D6D-BBC7-F77C545A9D90}"/>
              </a:ext>
            </a:extLst>
          </p:cNvPr>
          <p:cNvSpPr/>
          <p:nvPr/>
        </p:nvSpPr>
        <p:spPr>
          <a:xfrm>
            <a:off x="2057400" y="1775618"/>
            <a:ext cx="228600" cy="381000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4EF9A35-D2FD-48FC-A29A-8FADDC9399DC}"/>
              </a:ext>
            </a:extLst>
          </p:cNvPr>
          <p:cNvSpPr/>
          <p:nvPr/>
        </p:nvSpPr>
        <p:spPr>
          <a:xfrm>
            <a:off x="2057400" y="2740817"/>
            <a:ext cx="228600" cy="344490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4D65B72C-F4D5-43A6-9F2B-85D923B09EA9}"/>
              </a:ext>
            </a:extLst>
          </p:cNvPr>
          <p:cNvSpPr/>
          <p:nvPr/>
        </p:nvSpPr>
        <p:spPr>
          <a:xfrm>
            <a:off x="2057400" y="3428204"/>
            <a:ext cx="228600" cy="344490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61EFC8AF-610C-4D8B-9D4D-9590F76A4571}"/>
              </a:ext>
            </a:extLst>
          </p:cNvPr>
          <p:cNvSpPr/>
          <p:nvPr/>
        </p:nvSpPr>
        <p:spPr>
          <a:xfrm>
            <a:off x="2057400" y="4022725"/>
            <a:ext cx="228600" cy="344490"/>
          </a:xfrm>
          <a:prstGeom prst="down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2454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42F3693C-68B6-499A-B288-3DF81FA7A4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3D989E-42C5-4CE3-9041-221754C11A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4730CFC-563F-4EF4-9361-A12CA99D9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CA10-57DB-4E48-9E7C-920A1AAC9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 and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3CCD3-F49F-4318-8F46-D56AC1412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Structure of the Draft Outline</a:t>
            </a:r>
          </a:p>
          <a:p>
            <a:endParaRPr lang="en-CA" dirty="0"/>
          </a:p>
          <a:p>
            <a:r>
              <a:rPr lang="en-CA" b="1" dirty="0"/>
              <a:t>Types of Input Requested</a:t>
            </a:r>
          </a:p>
          <a:p>
            <a:endParaRPr lang="en-CA" dirty="0"/>
          </a:p>
          <a:p>
            <a:r>
              <a:rPr lang="en-CA" b="1" dirty="0"/>
              <a:t>Consultation Process</a:t>
            </a:r>
          </a:p>
          <a:p>
            <a:endParaRPr lang="en-CA" dirty="0"/>
          </a:p>
        </p:txBody>
      </p:sp>
      <p:pic>
        <p:nvPicPr>
          <p:cNvPr id="5" name="Picture 4" descr="A person sitting in a garden&#10;&#10;Description automatically generated">
            <a:extLst>
              <a:ext uri="{FF2B5EF4-FFF2-40B4-BE49-F238E27FC236}">
                <a16:creationId xmlns:a16="http://schemas.microsoft.com/office/drawing/2014/main" id="{1ACBA860-8ED3-43E8-8A03-9E46E5033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617" y="1228725"/>
            <a:ext cx="5272333" cy="344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414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754727DDF2004181DC5E9E376AF440" ma:contentTypeVersion="10" ma:contentTypeDescription="Create a new document." ma:contentTypeScope="" ma:versionID="5878f570fe06899a1874faaed387e83b">
  <xsd:schema xmlns:xsd="http://www.w3.org/2001/XMLSchema" xmlns:xs="http://www.w3.org/2001/XMLSchema" xmlns:p="http://schemas.microsoft.com/office/2006/metadata/properties" xmlns:ns3="ee509b82-0bca-49ba-8efd-aa85141024b3" targetNamespace="http://schemas.microsoft.com/office/2006/metadata/properties" ma:root="true" ma:fieldsID="19813857cb7f3b79408371e9ca46df52" ns3:_="">
    <xsd:import namespace="ee509b82-0bca-49ba-8efd-aa85141024b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509b82-0bca-49ba-8efd-aa85141024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0E12F0-CBEF-4384-B17D-539FA0C5906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82CA95-918B-446D-B63D-22C5E906A3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509b82-0bca-49ba-8efd-aa85141024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85259C-1197-4D92-A45E-78952977F9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1136</Words>
  <Application>Microsoft Office PowerPoint</Application>
  <PresentationFormat>On-screen Show (4:3)</PresentationFormat>
  <Paragraphs>158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Tw Cen MT</vt:lpstr>
      <vt:lpstr>Wingdings</vt:lpstr>
      <vt:lpstr>3_Median</vt:lpstr>
      <vt:lpstr>Office Theme</vt:lpstr>
      <vt:lpstr>Advancing Gender  in the  Post-2020 Period  Draft Outline of a new Gender Plan of Action</vt:lpstr>
      <vt:lpstr>Overview</vt:lpstr>
      <vt:lpstr>Review of Implementation of the 2015-2020 Gender Plan of Action</vt:lpstr>
      <vt:lpstr>Consultations on Gender in the Post-2020 Global Biodiversity Framework </vt:lpstr>
      <vt:lpstr>Draft Outline for a new gender plan of action</vt:lpstr>
      <vt:lpstr>Structure – Draft Outline</vt:lpstr>
      <vt:lpstr>Draft Outline</vt:lpstr>
      <vt:lpstr>Questions to consider in providing input</vt:lpstr>
      <vt:lpstr>Consultation Process </vt:lpstr>
      <vt:lpstr>PowerPoint Presentation</vt:lpstr>
      <vt:lpstr>Questions and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Tanya Mcgregor</dc:creator>
  <cp:lastModifiedBy>Tanya Mcgregor</cp:lastModifiedBy>
  <cp:revision>1</cp:revision>
  <dcterms:created xsi:type="dcterms:W3CDTF">2020-08-11T18:35:09Z</dcterms:created>
  <dcterms:modified xsi:type="dcterms:W3CDTF">2020-08-12T14:49:38Z</dcterms:modified>
</cp:coreProperties>
</file>