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4"/>
  </p:sldMasterIdLst>
  <p:notesMasterIdLst>
    <p:notesMasterId r:id="rId14"/>
  </p:notesMasterIdLst>
  <p:handoutMasterIdLst>
    <p:handoutMasterId r:id="rId15"/>
  </p:handoutMasterIdLst>
  <p:sldIdLst>
    <p:sldId id="256" r:id="rId5"/>
    <p:sldId id="291" r:id="rId6"/>
    <p:sldId id="268" r:id="rId7"/>
    <p:sldId id="281" r:id="rId8"/>
    <p:sldId id="266" r:id="rId9"/>
    <p:sldId id="292" r:id="rId10"/>
    <p:sldId id="288" r:id="rId11"/>
    <p:sldId id="294" r:id="rId12"/>
    <p:sldId id="262" r:id="rId13"/>
  </p:sldIdLst>
  <p:sldSz cx="12192000" cy="6858000"/>
  <p:notesSz cx="20104100" cy="11309350"/>
  <p:defaultTextStyle>
    <a:defPPr>
      <a:defRPr lang="en-US"/>
    </a:defPPr>
    <a:lvl1pPr marL="0" algn="l" defTabSz="277104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1pPr>
    <a:lvl2pPr marL="277104" algn="l" defTabSz="277104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2pPr>
    <a:lvl3pPr marL="554207" algn="l" defTabSz="277104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3pPr>
    <a:lvl4pPr marL="831311" algn="l" defTabSz="277104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4pPr>
    <a:lvl5pPr marL="1108416" algn="l" defTabSz="277104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5pPr>
    <a:lvl6pPr marL="1385520" algn="l" defTabSz="277104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6pPr>
    <a:lvl7pPr marL="1662622" algn="l" defTabSz="277104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7pPr>
    <a:lvl8pPr marL="1939728" algn="l" defTabSz="277104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8pPr>
    <a:lvl9pPr marL="2216831" algn="l" defTabSz="277104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9" userDrawn="1">
          <p15:clr>
            <a:srgbClr val="A4A3A4"/>
          </p15:clr>
        </p15:guide>
        <p15:guide id="5" orient="horz" pos="769" userDrawn="1">
          <p15:clr>
            <a:srgbClr val="A4A3A4"/>
          </p15:clr>
        </p15:guide>
        <p15:guide id="6" orient="horz" pos="261" userDrawn="1">
          <p15:clr>
            <a:srgbClr val="A4A3A4"/>
          </p15:clr>
        </p15:guide>
        <p15:guide id="11" pos="7424" userDrawn="1">
          <p15:clr>
            <a:srgbClr val="A4A3A4"/>
          </p15:clr>
        </p15:guide>
        <p15:guide id="14" pos="23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DE01A2-F65D-6A62-8BC8-0FD2189EF141}" name="Hilary Allison" initials="HA" userId="S::hilary.allison@unep-wcmc.org::2c122897-b7b7-433d-8950-cdc039714fa7" providerId="AD"/>
  <p188:author id="{2E4BFBD5-8FE7-FAD7-9616-5B27AEF7A523}" name="Katherine Despot-Belmonte" initials="KD" userId="S::katherine.despot-belmonte@unep-wcmc.org::9d51b21c-b867-44ec-a6f0-d3825e5f3e0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erine Despot-Belmonte" initials="KD" lastIdx="6" clrIdx="0">
    <p:extLst>
      <p:ext uri="{19B8F6BF-5375-455C-9EA6-DF929625EA0E}">
        <p15:presenceInfo xmlns:p15="http://schemas.microsoft.com/office/powerpoint/2012/main" userId="S::katherine.despot-belmonte@unep-wcmc.org::9d51b21c-b867-44ec-a6f0-d3825e5f3e03" providerId="AD"/>
      </p:ext>
    </p:extLst>
  </p:cmAuthor>
  <p:cmAuthor id="2" name="Hilary Allison" initials="HA" lastIdx="5" clrIdx="1">
    <p:extLst>
      <p:ext uri="{19B8F6BF-5375-455C-9EA6-DF929625EA0E}">
        <p15:presenceInfo xmlns:p15="http://schemas.microsoft.com/office/powerpoint/2012/main" userId="S::Hilary.Allison@unep-wcmc.org::2c122897-b7b7-433d-8950-cdc039714f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1A8"/>
    <a:srgbClr val="8B6FAF"/>
    <a:srgbClr val="EC6751"/>
    <a:srgbClr val="225D52"/>
    <a:srgbClr val="2A8A86"/>
    <a:srgbClr val="8EC154"/>
    <a:srgbClr val="8CA5BF"/>
    <a:srgbClr val="395067"/>
    <a:srgbClr val="4C6A8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0D4E3E-2E2F-9AF3-4470-A1DFAA9D5CCE}" v="3" dt="2021-01-21T03:34:45.699"/>
    <p1510:client id="{70F5FC3E-2B61-D4E3-7858-F47CB310A6CB}" v="33" dt="2021-01-21T03:27:23.145"/>
    <p1510:client id="{A27366D2-D985-677B-DBDE-B7BF1F472DF5}" v="13" dt="2021-01-21T18:10:47.565"/>
    <p1510:client id="{B4609967-A3D5-407D-B930-A0E6BC74A1F7}" v="733" dt="2021-01-21T09:52:11.299"/>
    <p1510:client id="{E91397A7-5EAC-8A96-D395-F5A8886A033E}" v="36" dt="2021-01-22T08:41:38.86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0" y="90"/>
      </p:cViewPr>
      <p:guideLst>
        <p:guide orient="horz" pos="3609"/>
        <p:guide orient="horz" pos="769"/>
        <p:guide orient="horz" pos="261"/>
        <p:guide pos="7424"/>
        <p:guide pos="2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92DB4D-6EA1-4394-BA52-2B3111E9488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8ADB6FF-6B21-4CC3-9A9C-C9D3F1D91C4E}">
      <dgm:prSet custT="1"/>
      <dgm:spPr>
        <a:solidFill>
          <a:schemeClr val="tx1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GB" sz="2000"/>
            <a:t>a) </a:t>
          </a:r>
          <a:r>
            <a:rPr lang="en-GB" sz="2400"/>
            <a:t>Transfer all comments received in the peer review to a spreadsheet </a:t>
          </a:r>
        </a:p>
      </dgm:t>
    </dgm:pt>
    <dgm:pt modelId="{8D5EB370-98D1-46EB-92F8-C1DF732473B1}" type="parTrans" cxnId="{F5DDDAC9-ED7F-49F4-967E-D5BFC12A3FAA}">
      <dgm:prSet/>
      <dgm:spPr/>
      <dgm:t>
        <a:bodyPr/>
        <a:lstStyle/>
        <a:p>
          <a:endParaRPr lang="en-GB" sz="1200"/>
        </a:p>
      </dgm:t>
    </dgm:pt>
    <dgm:pt modelId="{76CB986F-101F-4924-BD5C-B7D60C238139}" type="sibTrans" cxnId="{F5DDDAC9-ED7F-49F4-967E-D5BFC12A3FAA}">
      <dgm:prSet custT="1"/>
      <dgm:spPr/>
      <dgm:t>
        <a:bodyPr/>
        <a:lstStyle/>
        <a:p>
          <a:endParaRPr lang="en-GB" sz="1200"/>
        </a:p>
      </dgm:t>
    </dgm:pt>
    <dgm:pt modelId="{D44E77FF-EDEF-4975-9025-B7CE3B1C7E20}">
      <dgm:prSet custT="1"/>
      <dgm:spPr>
        <a:solidFill>
          <a:schemeClr val="tx2">
            <a:lumMod val="5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GB" sz="2400"/>
            <a:t>b) Standardise information on all suggested indicators </a:t>
          </a:r>
        </a:p>
      </dgm:t>
    </dgm:pt>
    <dgm:pt modelId="{94479211-6053-4E94-BA27-6A030C958F26}" type="parTrans" cxnId="{18C13DD1-3CE5-4120-95B2-53BBC981B2D4}">
      <dgm:prSet/>
      <dgm:spPr/>
      <dgm:t>
        <a:bodyPr/>
        <a:lstStyle/>
        <a:p>
          <a:endParaRPr lang="en-GB" sz="1200"/>
        </a:p>
      </dgm:t>
    </dgm:pt>
    <dgm:pt modelId="{B337C9A3-184B-4BF3-BCA1-D73F5B304319}" type="sibTrans" cxnId="{18C13DD1-3CE5-4120-95B2-53BBC981B2D4}">
      <dgm:prSet custT="1"/>
      <dgm:spPr/>
      <dgm:t>
        <a:bodyPr/>
        <a:lstStyle/>
        <a:p>
          <a:endParaRPr lang="en-GB" sz="1200"/>
        </a:p>
      </dgm:t>
    </dgm:pt>
    <dgm:pt modelId="{95B5A597-D6D5-43E6-BF83-E47D6DB9FB7A}">
      <dgm:prSet custT="1"/>
      <dgm:spPr>
        <a:solidFill>
          <a:schemeClr val="tx2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GB" sz="2400"/>
            <a:t>c) Decision tree used to identify available indicators</a:t>
          </a:r>
        </a:p>
      </dgm:t>
    </dgm:pt>
    <dgm:pt modelId="{AD844413-A8F2-41B0-8E5B-85C24CB962EB}" type="parTrans" cxnId="{968A9D3B-EFFA-4B62-96F8-67201215D1FF}">
      <dgm:prSet/>
      <dgm:spPr/>
      <dgm:t>
        <a:bodyPr/>
        <a:lstStyle/>
        <a:p>
          <a:endParaRPr lang="en-GB" sz="1200"/>
        </a:p>
      </dgm:t>
    </dgm:pt>
    <dgm:pt modelId="{661922FA-AFA5-4301-A262-7565C3916939}" type="sibTrans" cxnId="{968A9D3B-EFFA-4B62-96F8-67201215D1FF}">
      <dgm:prSet custT="1"/>
      <dgm:spPr/>
      <dgm:t>
        <a:bodyPr/>
        <a:lstStyle/>
        <a:p>
          <a:endParaRPr lang="en-GB" sz="1200"/>
        </a:p>
      </dgm:t>
    </dgm:pt>
    <dgm:pt modelId="{17BF1868-4507-4D50-8BCD-23BE02B439C8}">
      <dgm:prSet custT="1"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GB" sz="2400"/>
            <a:t>d) Transfer promising candidates to assessment spreadsheet </a:t>
          </a:r>
        </a:p>
      </dgm:t>
    </dgm:pt>
    <dgm:pt modelId="{A00F4410-5554-4906-A974-ED51D13463F2}" type="parTrans" cxnId="{8A58EC07-C2BD-46C9-BA68-C69A4F4BCACF}">
      <dgm:prSet/>
      <dgm:spPr/>
      <dgm:t>
        <a:bodyPr/>
        <a:lstStyle/>
        <a:p>
          <a:endParaRPr lang="en-GB" sz="1200"/>
        </a:p>
      </dgm:t>
    </dgm:pt>
    <dgm:pt modelId="{9F79DA84-3550-453C-B3F0-83AB6277A55E}" type="sibTrans" cxnId="{8A58EC07-C2BD-46C9-BA68-C69A4F4BCACF}">
      <dgm:prSet/>
      <dgm:spPr/>
      <dgm:t>
        <a:bodyPr/>
        <a:lstStyle/>
        <a:p>
          <a:endParaRPr lang="en-GB" sz="1200"/>
        </a:p>
      </dgm:t>
    </dgm:pt>
    <dgm:pt modelId="{708C506D-C471-47F4-8665-15A26596E251}" type="pres">
      <dgm:prSet presAssocID="{4192DB4D-6EA1-4394-BA52-2B3111E94883}" presName="Name0" presStyleCnt="0">
        <dgm:presLayoutVars>
          <dgm:dir/>
          <dgm:resizeHandles val="exact"/>
        </dgm:presLayoutVars>
      </dgm:prSet>
      <dgm:spPr/>
    </dgm:pt>
    <dgm:pt modelId="{627A8664-E1D8-4CB5-B814-2DF919D54E51}" type="pres">
      <dgm:prSet presAssocID="{68ADB6FF-6B21-4CC3-9A9C-C9D3F1D91C4E}" presName="node" presStyleLbl="node1" presStyleIdx="0" presStyleCnt="4" custScaleX="120514" custLinFactNeighborY="3026">
        <dgm:presLayoutVars>
          <dgm:bulletEnabled val="1"/>
        </dgm:presLayoutVars>
      </dgm:prSet>
      <dgm:spPr/>
    </dgm:pt>
    <dgm:pt modelId="{F76D3D1E-4B4E-4FF6-8A8A-928E95C5DF45}" type="pres">
      <dgm:prSet presAssocID="{76CB986F-101F-4924-BD5C-B7D60C238139}" presName="sibTrans" presStyleLbl="sibTrans2D1" presStyleIdx="0" presStyleCnt="3"/>
      <dgm:spPr/>
    </dgm:pt>
    <dgm:pt modelId="{698B7944-7E24-426F-BE2D-53AEF127EA14}" type="pres">
      <dgm:prSet presAssocID="{76CB986F-101F-4924-BD5C-B7D60C238139}" presName="connectorText" presStyleLbl="sibTrans2D1" presStyleIdx="0" presStyleCnt="3"/>
      <dgm:spPr/>
    </dgm:pt>
    <dgm:pt modelId="{F5F0B498-35D0-4E02-B3CE-D46E59A3825B}" type="pres">
      <dgm:prSet presAssocID="{D44E77FF-EDEF-4975-9025-B7CE3B1C7E20}" presName="node" presStyleLbl="node1" presStyleIdx="1" presStyleCnt="4" custScaleX="129977" custLinFactNeighborY="2270">
        <dgm:presLayoutVars>
          <dgm:bulletEnabled val="1"/>
        </dgm:presLayoutVars>
      </dgm:prSet>
      <dgm:spPr/>
    </dgm:pt>
    <dgm:pt modelId="{7C103EFB-A9EE-4246-B979-7C27B2AE96C8}" type="pres">
      <dgm:prSet presAssocID="{B337C9A3-184B-4BF3-BCA1-D73F5B304319}" presName="sibTrans" presStyleLbl="sibTrans2D1" presStyleIdx="1" presStyleCnt="3"/>
      <dgm:spPr/>
    </dgm:pt>
    <dgm:pt modelId="{43EBF890-AD09-457B-9B94-29E9693493BB}" type="pres">
      <dgm:prSet presAssocID="{B337C9A3-184B-4BF3-BCA1-D73F5B304319}" presName="connectorText" presStyleLbl="sibTrans2D1" presStyleIdx="1" presStyleCnt="3"/>
      <dgm:spPr/>
    </dgm:pt>
    <dgm:pt modelId="{0FA6A8EB-A237-4A96-AFD8-CC455115210C}" type="pres">
      <dgm:prSet presAssocID="{95B5A597-D6D5-43E6-BF83-E47D6DB9FB7A}" presName="node" presStyleLbl="node1" presStyleIdx="2" presStyleCnt="4" custScaleX="173355">
        <dgm:presLayoutVars>
          <dgm:bulletEnabled val="1"/>
        </dgm:presLayoutVars>
      </dgm:prSet>
      <dgm:spPr/>
    </dgm:pt>
    <dgm:pt modelId="{AF10E52E-9DCB-4554-908F-59A41ECFAE10}" type="pres">
      <dgm:prSet presAssocID="{661922FA-AFA5-4301-A262-7565C3916939}" presName="sibTrans" presStyleLbl="sibTrans2D1" presStyleIdx="2" presStyleCnt="3"/>
      <dgm:spPr/>
    </dgm:pt>
    <dgm:pt modelId="{92CC0161-753E-4212-8519-D4D9AB17978C}" type="pres">
      <dgm:prSet presAssocID="{661922FA-AFA5-4301-A262-7565C3916939}" presName="connectorText" presStyleLbl="sibTrans2D1" presStyleIdx="2" presStyleCnt="3"/>
      <dgm:spPr/>
    </dgm:pt>
    <dgm:pt modelId="{C293ED2C-1117-41F0-9DDB-FAE9AB9B645F}" type="pres">
      <dgm:prSet presAssocID="{17BF1868-4507-4D50-8BCD-23BE02B439C8}" presName="node" presStyleLbl="node1" presStyleIdx="3" presStyleCnt="4" custScaleX="131921">
        <dgm:presLayoutVars>
          <dgm:bulletEnabled val="1"/>
        </dgm:presLayoutVars>
      </dgm:prSet>
      <dgm:spPr/>
    </dgm:pt>
  </dgm:ptLst>
  <dgm:cxnLst>
    <dgm:cxn modelId="{8A58EC07-C2BD-46C9-BA68-C69A4F4BCACF}" srcId="{4192DB4D-6EA1-4394-BA52-2B3111E94883}" destId="{17BF1868-4507-4D50-8BCD-23BE02B439C8}" srcOrd="3" destOrd="0" parTransId="{A00F4410-5554-4906-A974-ED51D13463F2}" sibTransId="{9F79DA84-3550-453C-B3F0-83AB6277A55E}"/>
    <dgm:cxn modelId="{9BC48A19-86B8-4BD7-BB7F-4BEC75BB5B71}" type="presOf" srcId="{68ADB6FF-6B21-4CC3-9A9C-C9D3F1D91C4E}" destId="{627A8664-E1D8-4CB5-B814-2DF919D54E51}" srcOrd="0" destOrd="0" presId="urn:microsoft.com/office/officeart/2005/8/layout/process1"/>
    <dgm:cxn modelId="{490F5423-96FF-4C9C-AA6A-2CD1A1075882}" type="presOf" srcId="{76CB986F-101F-4924-BD5C-B7D60C238139}" destId="{F76D3D1E-4B4E-4FF6-8A8A-928E95C5DF45}" srcOrd="0" destOrd="0" presId="urn:microsoft.com/office/officeart/2005/8/layout/process1"/>
    <dgm:cxn modelId="{97D8DA2E-7D2B-457C-8E48-25CCB440BF66}" type="presOf" srcId="{661922FA-AFA5-4301-A262-7565C3916939}" destId="{AF10E52E-9DCB-4554-908F-59A41ECFAE10}" srcOrd="0" destOrd="0" presId="urn:microsoft.com/office/officeart/2005/8/layout/process1"/>
    <dgm:cxn modelId="{968A9D3B-EFFA-4B62-96F8-67201215D1FF}" srcId="{4192DB4D-6EA1-4394-BA52-2B3111E94883}" destId="{95B5A597-D6D5-43E6-BF83-E47D6DB9FB7A}" srcOrd="2" destOrd="0" parTransId="{AD844413-A8F2-41B0-8E5B-85C24CB962EB}" sibTransId="{661922FA-AFA5-4301-A262-7565C3916939}"/>
    <dgm:cxn modelId="{38BC3A3F-01E1-4D7D-A1D0-B1CCA5C9C36D}" type="presOf" srcId="{661922FA-AFA5-4301-A262-7565C3916939}" destId="{92CC0161-753E-4212-8519-D4D9AB17978C}" srcOrd="1" destOrd="0" presId="urn:microsoft.com/office/officeart/2005/8/layout/process1"/>
    <dgm:cxn modelId="{55C55E3F-2196-41E2-AF5B-8E7C023B4D18}" type="presOf" srcId="{17BF1868-4507-4D50-8BCD-23BE02B439C8}" destId="{C293ED2C-1117-41F0-9DDB-FAE9AB9B645F}" srcOrd="0" destOrd="0" presId="urn:microsoft.com/office/officeart/2005/8/layout/process1"/>
    <dgm:cxn modelId="{B0C4EF58-D1DA-40FB-8F97-5E0AEC8E95EE}" type="presOf" srcId="{95B5A597-D6D5-43E6-BF83-E47D6DB9FB7A}" destId="{0FA6A8EB-A237-4A96-AFD8-CC455115210C}" srcOrd="0" destOrd="0" presId="urn:microsoft.com/office/officeart/2005/8/layout/process1"/>
    <dgm:cxn modelId="{551B7B82-E49E-4EFE-8B0B-178B7F39C8ED}" type="presOf" srcId="{76CB986F-101F-4924-BD5C-B7D60C238139}" destId="{698B7944-7E24-426F-BE2D-53AEF127EA14}" srcOrd="1" destOrd="0" presId="urn:microsoft.com/office/officeart/2005/8/layout/process1"/>
    <dgm:cxn modelId="{836C9884-4776-417B-B4C7-691FB0F13528}" type="presOf" srcId="{4192DB4D-6EA1-4394-BA52-2B3111E94883}" destId="{708C506D-C471-47F4-8665-15A26596E251}" srcOrd="0" destOrd="0" presId="urn:microsoft.com/office/officeart/2005/8/layout/process1"/>
    <dgm:cxn modelId="{F5DDDAC9-ED7F-49F4-967E-D5BFC12A3FAA}" srcId="{4192DB4D-6EA1-4394-BA52-2B3111E94883}" destId="{68ADB6FF-6B21-4CC3-9A9C-C9D3F1D91C4E}" srcOrd="0" destOrd="0" parTransId="{8D5EB370-98D1-46EB-92F8-C1DF732473B1}" sibTransId="{76CB986F-101F-4924-BD5C-B7D60C238139}"/>
    <dgm:cxn modelId="{18C13DD1-3CE5-4120-95B2-53BBC981B2D4}" srcId="{4192DB4D-6EA1-4394-BA52-2B3111E94883}" destId="{D44E77FF-EDEF-4975-9025-B7CE3B1C7E20}" srcOrd="1" destOrd="0" parTransId="{94479211-6053-4E94-BA27-6A030C958F26}" sibTransId="{B337C9A3-184B-4BF3-BCA1-D73F5B304319}"/>
    <dgm:cxn modelId="{4CC0CED8-9479-4AAB-8F4C-45D80137E91B}" type="presOf" srcId="{B337C9A3-184B-4BF3-BCA1-D73F5B304319}" destId="{7C103EFB-A9EE-4246-B979-7C27B2AE96C8}" srcOrd="0" destOrd="0" presId="urn:microsoft.com/office/officeart/2005/8/layout/process1"/>
    <dgm:cxn modelId="{608DF4E7-28EF-44D2-A625-3F2A9B71883A}" type="presOf" srcId="{D44E77FF-EDEF-4975-9025-B7CE3B1C7E20}" destId="{F5F0B498-35D0-4E02-B3CE-D46E59A3825B}" srcOrd="0" destOrd="0" presId="urn:microsoft.com/office/officeart/2005/8/layout/process1"/>
    <dgm:cxn modelId="{9DBD1BF5-35D0-4842-8577-E36B09A09B4F}" type="presOf" srcId="{B337C9A3-184B-4BF3-BCA1-D73F5B304319}" destId="{43EBF890-AD09-457B-9B94-29E9693493BB}" srcOrd="1" destOrd="0" presId="urn:microsoft.com/office/officeart/2005/8/layout/process1"/>
    <dgm:cxn modelId="{B6B92CB2-9FBC-462D-B671-D90BD03C80D2}" type="presParOf" srcId="{708C506D-C471-47F4-8665-15A26596E251}" destId="{627A8664-E1D8-4CB5-B814-2DF919D54E51}" srcOrd="0" destOrd="0" presId="urn:microsoft.com/office/officeart/2005/8/layout/process1"/>
    <dgm:cxn modelId="{CC1B72E4-5017-42E7-9B0D-4C6CC664B05D}" type="presParOf" srcId="{708C506D-C471-47F4-8665-15A26596E251}" destId="{F76D3D1E-4B4E-4FF6-8A8A-928E95C5DF45}" srcOrd="1" destOrd="0" presId="urn:microsoft.com/office/officeart/2005/8/layout/process1"/>
    <dgm:cxn modelId="{B627E302-C921-4A88-BA0C-28FE404201EB}" type="presParOf" srcId="{F76D3D1E-4B4E-4FF6-8A8A-928E95C5DF45}" destId="{698B7944-7E24-426F-BE2D-53AEF127EA14}" srcOrd="0" destOrd="0" presId="urn:microsoft.com/office/officeart/2005/8/layout/process1"/>
    <dgm:cxn modelId="{35FC817F-AC36-4EC3-A796-6345DF485DE7}" type="presParOf" srcId="{708C506D-C471-47F4-8665-15A26596E251}" destId="{F5F0B498-35D0-4E02-B3CE-D46E59A3825B}" srcOrd="2" destOrd="0" presId="urn:microsoft.com/office/officeart/2005/8/layout/process1"/>
    <dgm:cxn modelId="{C12ADE60-C85C-4A48-B7D3-45C6A5CDE760}" type="presParOf" srcId="{708C506D-C471-47F4-8665-15A26596E251}" destId="{7C103EFB-A9EE-4246-B979-7C27B2AE96C8}" srcOrd="3" destOrd="0" presId="urn:microsoft.com/office/officeart/2005/8/layout/process1"/>
    <dgm:cxn modelId="{29E39018-9C0A-4ECB-98F4-EDAAA0DDDC58}" type="presParOf" srcId="{7C103EFB-A9EE-4246-B979-7C27B2AE96C8}" destId="{43EBF890-AD09-457B-9B94-29E9693493BB}" srcOrd="0" destOrd="0" presId="urn:microsoft.com/office/officeart/2005/8/layout/process1"/>
    <dgm:cxn modelId="{33167C37-7C56-4366-9CFE-9D009FD7E20D}" type="presParOf" srcId="{708C506D-C471-47F4-8665-15A26596E251}" destId="{0FA6A8EB-A237-4A96-AFD8-CC455115210C}" srcOrd="4" destOrd="0" presId="urn:microsoft.com/office/officeart/2005/8/layout/process1"/>
    <dgm:cxn modelId="{6D955947-10E2-4C02-A1F0-CE4B7EFBC986}" type="presParOf" srcId="{708C506D-C471-47F4-8665-15A26596E251}" destId="{AF10E52E-9DCB-4554-908F-59A41ECFAE10}" srcOrd="5" destOrd="0" presId="urn:microsoft.com/office/officeart/2005/8/layout/process1"/>
    <dgm:cxn modelId="{72B55223-2484-4C6A-AE3C-350B64F0FC7B}" type="presParOf" srcId="{AF10E52E-9DCB-4554-908F-59A41ECFAE10}" destId="{92CC0161-753E-4212-8519-D4D9AB17978C}" srcOrd="0" destOrd="0" presId="urn:microsoft.com/office/officeart/2005/8/layout/process1"/>
    <dgm:cxn modelId="{332A9BAB-8952-41AA-AD4E-DE63AEA43FF6}" type="presParOf" srcId="{708C506D-C471-47F4-8665-15A26596E251}" destId="{C293ED2C-1117-41F0-9DDB-FAE9AB9B645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A8664-E1D8-4CB5-B814-2DF919D54E51}">
      <dsp:nvSpPr>
        <dsp:cNvPr id="0" name=""/>
        <dsp:cNvSpPr/>
      </dsp:nvSpPr>
      <dsp:spPr>
        <a:xfrm>
          <a:off x="6753" y="1526448"/>
          <a:ext cx="2031407" cy="2518168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a) </a:t>
          </a:r>
          <a:r>
            <a:rPr lang="en-GB" sz="2400" kern="1200"/>
            <a:t>Transfer all comments received in the peer review to a spreadsheet </a:t>
          </a:r>
        </a:p>
      </dsp:txBody>
      <dsp:txXfrm>
        <a:off x="66251" y="1585946"/>
        <a:ext cx="1912411" cy="2399172"/>
      </dsp:txXfrm>
    </dsp:sp>
    <dsp:sp modelId="{F76D3D1E-4B4E-4FF6-8A8A-928E95C5DF45}">
      <dsp:nvSpPr>
        <dsp:cNvPr id="0" name=""/>
        <dsp:cNvSpPr/>
      </dsp:nvSpPr>
      <dsp:spPr>
        <a:xfrm rot="21576505">
          <a:off x="2206719" y="2567201"/>
          <a:ext cx="357359" cy="4180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2206720" y="2651174"/>
        <a:ext cx="250151" cy="250819"/>
      </dsp:txXfrm>
    </dsp:sp>
    <dsp:sp modelId="{F5F0B498-35D0-4E02-B3CE-D46E59A3825B}">
      <dsp:nvSpPr>
        <dsp:cNvPr id="0" name=""/>
        <dsp:cNvSpPr/>
      </dsp:nvSpPr>
      <dsp:spPr>
        <a:xfrm>
          <a:off x="2712409" y="1507411"/>
          <a:ext cx="2190917" cy="2518168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b) Standardise information on all suggested indicators </a:t>
          </a:r>
        </a:p>
      </dsp:txBody>
      <dsp:txXfrm>
        <a:off x="2776579" y="1571581"/>
        <a:ext cx="2062577" cy="2389828"/>
      </dsp:txXfrm>
    </dsp:sp>
    <dsp:sp modelId="{7C103EFB-A9EE-4246-B979-7C27B2AE96C8}">
      <dsp:nvSpPr>
        <dsp:cNvPr id="0" name=""/>
        <dsp:cNvSpPr/>
      </dsp:nvSpPr>
      <dsp:spPr>
        <a:xfrm rot="21539182">
          <a:off x="5071861" y="2531953"/>
          <a:ext cx="357407" cy="4180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5071869" y="2616508"/>
        <a:ext cx="250185" cy="250819"/>
      </dsp:txXfrm>
    </dsp:sp>
    <dsp:sp modelId="{0FA6A8EB-A237-4A96-AFD8-CC455115210C}">
      <dsp:nvSpPr>
        <dsp:cNvPr id="0" name=""/>
        <dsp:cNvSpPr/>
      </dsp:nvSpPr>
      <dsp:spPr>
        <a:xfrm>
          <a:off x="5577575" y="1450249"/>
          <a:ext cx="2922106" cy="25181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c) Decision tree used to identify available indicators</a:t>
          </a:r>
        </a:p>
      </dsp:txBody>
      <dsp:txXfrm>
        <a:off x="5651330" y="1524004"/>
        <a:ext cx="2774596" cy="2370658"/>
      </dsp:txXfrm>
    </dsp:sp>
    <dsp:sp modelId="{AF10E52E-9DCB-4554-908F-59A41ECFAE10}">
      <dsp:nvSpPr>
        <dsp:cNvPr id="0" name=""/>
        <dsp:cNvSpPr/>
      </dsp:nvSpPr>
      <dsp:spPr>
        <a:xfrm>
          <a:off x="8668243" y="2500316"/>
          <a:ext cx="357351" cy="4180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8668243" y="2583923"/>
        <a:ext cx="250146" cy="250819"/>
      </dsp:txXfrm>
    </dsp:sp>
    <dsp:sp modelId="{C293ED2C-1117-41F0-9DDB-FAE9AB9B645F}">
      <dsp:nvSpPr>
        <dsp:cNvPr id="0" name=""/>
        <dsp:cNvSpPr/>
      </dsp:nvSpPr>
      <dsp:spPr>
        <a:xfrm>
          <a:off x="9173929" y="1450249"/>
          <a:ext cx="2223686" cy="251816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d) Transfer promising candidates to assessment spreadsheet </a:t>
          </a:r>
        </a:p>
      </dsp:txBody>
      <dsp:txXfrm>
        <a:off x="9239059" y="1515379"/>
        <a:ext cx="2093426" cy="2387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367E8-AF06-524B-8E05-D3EBC46C34C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127F8-5F06-2D44-A0B3-99C8D2E21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78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0286C-F9BD-2B47-8C4C-9845991F0807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FA49F-0189-A243-B73C-CA5076C296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44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Purpose of presentation is to outline the methodology behind the comprehensive indicator assessment recently completed and published on the CBD SBSTTA website  as INF DOC 20 in 2021</a:t>
            </a:r>
          </a:p>
          <a:p>
            <a:r>
              <a:rPr lang="en-GB"/>
              <a:t>Acknowledge EC support for this work</a:t>
            </a:r>
          </a:p>
          <a:p>
            <a:endParaRPr lang="en-GB"/>
          </a:p>
          <a:p>
            <a:r>
              <a:rPr lang="en-GB"/>
              <a:t>I am focusing on the methodology rather than the results per se which you look at in detail in the INF</a:t>
            </a:r>
          </a:p>
          <a:p>
            <a:endParaRPr lang="en-GB"/>
          </a:p>
          <a:p>
            <a:r>
              <a:rPr lang="en-GB" i="1" baseline="0">
                <a:solidFill>
                  <a:srgbClr val="FF0000"/>
                </a:solidFill>
                <a:highlight>
                  <a:srgbClr val="FFFF00"/>
                </a:highlight>
              </a:rPr>
              <a:t>This was work undertaken by UNEP-WCMC, upon request from SCBD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FA49F-0189-A243-B73C-CA5076C2962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96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Draft monitoring framework for the zero draft of the global biodiversity framework published  in May 2020 for peer review  - goals, targets and associated indicators </a:t>
            </a:r>
          </a:p>
          <a:p>
            <a:endParaRPr lang="en-GB"/>
          </a:p>
          <a:p>
            <a:r>
              <a:rPr lang="en-GB"/>
              <a:t>Overwhelming response from Parties and from Observers  - these represent 10,000 rows in an excel sheet and 5000 rows of indicator suggestions</a:t>
            </a:r>
          </a:p>
          <a:p>
            <a:endParaRPr lang="en-GB"/>
          </a:p>
          <a:p>
            <a:r>
              <a:rPr lang="en-GB"/>
              <a:t>The UNEP-WCMC INF DOC is based on the  results of this peer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FA49F-0189-A243-B73C-CA5076C2962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5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latin typeface="Roboto" panose="02000000000000000000" pitchFamily="2" charset="0"/>
                <a:ea typeface="Roboto" panose="02000000000000000000" pitchFamily="2" charset="0"/>
              </a:rPr>
              <a:t>This first step focused on indicator </a:t>
            </a:r>
            <a:r>
              <a:rPr lang="en-GB" u="sng">
                <a:latin typeface="Roboto" panose="02000000000000000000" pitchFamily="2" charset="0"/>
                <a:ea typeface="Roboto" panose="02000000000000000000" pitchFamily="2" charset="0"/>
              </a:rPr>
              <a:t>availability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defTabSz="914400">
              <a:defRPr/>
            </a:pPr>
            <a:r>
              <a:rPr lang="en-GB">
                <a:latin typeface="Roboto"/>
                <a:ea typeface="Roboto" panose="02000000000000000000" pitchFamily="2" charset="0"/>
              </a:rPr>
              <a:t>UNEP WCMC  processed the results of the peer review process – basic screening of indicator suggestions prior to full assessment  (you can see the decision tree we used in the INF DOC annexes)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On point c) decision tree walk through a number of key points </a:t>
            </a:r>
          </a:p>
          <a:p>
            <a:pPr lvl="0"/>
            <a:r>
              <a:rPr lang="en-GB" sz="1600"/>
              <a:t>Does the indicator have a recognisable name?</a:t>
            </a:r>
          </a:p>
          <a:p>
            <a:pPr lvl="0"/>
            <a:r>
              <a:rPr lang="en-GB" sz="1600"/>
              <a:t>Is there an institution associated with it, or a  traceable data set?</a:t>
            </a:r>
          </a:p>
          <a:p>
            <a:pPr lvl="0"/>
            <a:r>
              <a:rPr lang="en-GB" sz="1600"/>
              <a:t>Is there a  data time series?</a:t>
            </a:r>
          </a:p>
          <a:p>
            <a:pPr lvl="0"/>
            <a:r>
              <a:rPr lang="en-GB" sz="1600"/>
              <a:t>Is the data available globally?</a:t>
            </a:r>
          </a:p>
          <a:p>
            <a:pPr lvl="0"/>
            <a:r>
              <a:rPr lang="en-GB" sz="1600"/>
              <a:t>Is the indicator under development? If not yet ready when will it be developed</a:t>
            </a:r>
          </a:p>
          <a:p>
            <a:endParaRPr lang="en-GB"/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latin typeface="Roboto" panose="02000000000000000000" pitchFamily="2" charset="0"/>
                <a:ea typeface="Roboto" panose="02000000000000000000" pitchFamily="2" charset="0"/>
              </a:rPr>
              <a:t>This then allowed us to create a list for assessment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770B0-213F-4370-B553-F888F336CB4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753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Comments on the indicator proposals categorised into four types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Decision tree created to deal with these four categories of indicators identified from the peer review </a:t>
            </a:r>
            <a:r>
              <a:rPr lang="en-GB">
                <a:cs typeface="Calibri"/>
              </a:rPr>
              <a:t> as to whether to take the indicators forward to full assessment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cs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O</a:t>
            </a:r>
            <a:r>
              <a: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 priority was to identify available indicators and record the data (including data of indicators under development) </a:t>
            </a:r>
          </a:p>
          <a:p>
            <a:endParaRPr lang="en-GB">
              <a:cs typeface="Calibri"/>
            </a:endParaRPr>
          </a:p>
          <a:p>
            <a:endParaRPr lang="en-GB"/>
          </a:p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FA49F-0189-A243-B73C-CA5076C2962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206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Second step to undertake an objective assessment of </a:t>
            </a:r>
            <a:r>
              <a:rPr lang="en-GB" u="sng" dirty="0"/>
              <a:t>suitability</a:t>
            </a:r>
            <a:r>
              <a:rPr lang="en-GB" dirty="0"/>
              <a:t> of screened indicators – three main criteria, one subjective and two objective; 399  indicators assessed of which 279 made it through to detailed consideration analysis</a:t>
            </a:r>
          </a:p>
          <a:p>
            <a:endParaRPr lang="en-GB"/>
          </a:p>
          <a:p>
            <a:r>
              <a:rPr lang="en-GB" dirty="0"/>
              <a:t>Alignment:  as noted by Tittensor et al. there is a level of subjectivity in the alignment scoring but we tried to addressed this by  </a:t>
            </a:r>
            <a:r>
              <a:rPr lang="en-GB" dirty="0">
                <a:latin typeface="Calibri"/>
                <a:cs typeface="Calibri"/>
              </a:rPr>
              <a:t>in a standardised and consistent way. </a:t>
            </a:r>
          </a:p>
          <a:p>
            <a:r>
              <a:rPr lang="en-GB" dirty="0">
                <a:latin typeface="Calibri"/>
                <a:cs typeface="Calibri"/>
              </a:rPr>
              <a:t>Each</a:t>
            </a:r>
            <a:r>
              <a:rPr lang="en-GB" sz="1600" dirty="0">
                <a:solidFill>
                  <a:schemeClr val="tx1"/>
                </a:solidFill>
                <a:effectLst/>
                <a:latin typeface="Calibri"/>
                <a:cs typeface="Calibri"/>
              </a:rPr>
              <a:t> indicator assessed for alignment by two reviewers with relevant expertise in the theme/topic covered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effectLst/>
                <a:latin typeface="Calibri"/>
                <a:cs typeface="Calibri"/>
              </a:rPr>
              <a:t>Reviewers allocated independent alignment scores and justification</a:t>
            </a:r>
            <a:r>
              <a:rPr lang="en-GB" dirty="0">
                <a:latin typeface="Calibri"/>
                <a:cs typeface="Calibri"/>
              </a:rPr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effectLst/>
                <a:latin typeface="Calibri"/>
                <a:cs typeface="Calibri"/>
              </a:rPr>
              <a:t>Alignment scores and justifications</a:t>
            </a:r>
            <a:r>
              <a:rPr lang="en-GB" dirty="0">
                <a:latin typeface="Calibri"/>
                <a:cs typeface="Calibri"/>
              </a:rPr>
              <a:t> </a:t>
            </a:r>
            <a:r>
              <a:rPr lang="en-GB" sz="1600" dirty="0">
                <a:solidFill>
                  <a:schemeClr val="tx1"/>
                </a:solidFill>
                <a:effectLst/>
                <a:latin typeface="Calibri"/>
                <a:cs typeface="Calibri"/>
              </a:rPr>
              <a:t> reviewed by UNEP-WCMC's Chief Scientist and</a:t>
            </a:r>
            <a:r>
              <a:rPr lang="en-GB" dirty="0">
                <a:latin typeface="Calibri"/>
                <a:cs typeface="Calibri"/>
              </a:rPr>
              <a:t> </a:t>
            </a:r>
            <a:r>
              <a:rPr lang="en-GB" sz="1600" dirty="0">
                <a:solidFill>
                  <a:schemeClr val="tx1"/>
                </a:solidFill>
                <a:effectLst/>
                <a:latin typeface="Calibri"/>
                <a:cs typeface="Calibri"/>
              </a:rPr>
              <a:t> final score allocated along with final justification/explanation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sz="1600" dirty="0">
                <a:solidFill>
                  <a:schemeClr val="tx1"/>
                </a:solidFill>
                <a:effectLst/>
                <a:latin typeface="Calibri"/>
                <a:cs typeface="Calibri"/>
              </a:rPr>
              <a:t>Temporal relevance</a:t>
            </a:r>
          </a:p>
          <a:p>
            <a:pPr eaLnBrk="1" fontAlgn="b" hangingPunct="1"/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Number of data points available, noting the frequency of update. </a:t>
            </a:r>
            <a:endParaRPr lang="en-GB" sz="1600" b="0" i="0" u="none" strike="noStrike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eaLnBrk="1" fontAlgn="b" hangingPunct="1"/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Note of indicators which have not been updated during the timeframe of the 2010-2020 strategic plan</a:t>
            </a:r>
            <a:endParaRPr lang="en-GB" sz="1600" b="0" i="0" u="none" strike="noStrike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eaLnBrk="1" fontAlgn="b" hangingPunct="1"/>
            <a:endParaRPr lang="en-GB" sz="16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fontAlgn="b" hangingPunct="1"/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 coverage</a:t>
            </a:r>
            <a:endParaRPr lang="en-GB" sz="1600" b="0" i="0" u="none" strike="noStrike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fontAlgn="b">
              <a:defRPr/>
            </a:pPr>
            <a:r>
              <a:rPr lang="en-GB" dirty="0"/>
              <a:t> 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+mn-lt"/>
              </a:rPr>
              <a:t>• Review and assess spatial coverage of indicator, i.e. number of continents and countries covered.</a:t>
            </a:r>
            <a:endParaRPr lang="en-GB" sz="1600" b="0" i="0" u="none" strike="noStrike" dirty="0">
              <a:solidFill>
                <a:srgbClr val="000000"/>
              </a:solidFill>
              <a:effectLst/>
              <a:latin typeface="+mn-lt"/>
              <a:cs typeface="Calibri"/>
            </a:endParaRPr>
          </a:p>
          <a:p>
            <a:pPr eaLnBrk="1" fontAlgn="b" hangingPunct="1"/>
            <a:endParaRPr lang="en-GB" sz="16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GB" sz="160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7D930-D773-4A17-A953-A08B7505805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650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All criteria for scoring as defined by the </a:t>
            </a:r>
            <a:r>
              <a:rPr lang="en-GB" err="1"/>
              <a:t>Tittensor</a:t>
            </a:r>
            <a:r>
              <a:rPr lang="en-GB"/>
              <a:t> paper</a:t>
            </a:r>
          </a:p>
          <a:p>
            <a:endParaRPr lang="en-GB"/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For the unknowns, reasons for not validation included: </a:t>
            </a:r>
            <a:r>
              <a:rPr lang="en-GB" sz="16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e.g., data could not be accessed/ were not publicly available and no further information was provided by institution responsible for indicator</a:t>
            </a:r>
            <a:endParaRPr lang="en-GB" sz="16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FA49F-0189-A243-B73C-CA5076C2962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382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helped us to identify available indicators to address indicator gaps but it is clear that some indicator gaps remain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FA49F-0189-A243-B73C-CA5076C2962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656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Plan is to provide annual update of this analysis to take account of any corrections, additions –  2021,2022;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FA49F-0189-A243-B73C-CA5076C2962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997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02BE21-6650-984A-BF66-A6A4251F45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85" y="6031754"/>
            <a:ext cx="1818855" cy="535787"/>
          </a:xfrm>
          <a:prstGeom prst="rect">
            <a:avLst/>
          </a:prstGeom>
        </p:spPr>
      </p:pic>
      <p:sp>
        <p:nvSpPr>
          <p:cNvPr id="14" name="object 8"/>
          <p:cNvSpPr/>
          <p:nvPr/>
        </p:nvSpPr>
        <p:spPr>
          <a:xfrm>
            <a:off x="381004" y="5712541"/>
            <a:ext cx="11430289" cy="0"/>
          </a:xfrm>
          <a:custGeom>
            <a:avLst/>
            <a:gdLst/>
            <a:ahLst/>
            <a:cxnLst/>
            <a:rect l="l" t="t" r="r" b="b"/>
            <a:pathLst>
              <a:path w="18848070">
                <a:moveTo>
                  <a:pt x="0" y="0"/>
                </a:moveTo>
                <a:lnTo>
                  <a:pt x="18847593" y="0"/>
                </a:lnTo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23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-100125" y="-23102"/>
            <a:ext cx="11784125" cy="3147279"/>
          </a:xfrm>
        </p:spPr>
        <p:txBody>
          <a:bodyPr vert="horz" lIns="327296" tIns="327296" rIns="327296" bIns="327296">
            <a:noAutofit/>
          </a:bodyPr>
          <a:lstStyle>
            <a:lvl1pPr>
              <a:lnSpc>
                <a:spcPct val="80000"/>
              </a:lnSpc>
              <a:defRPr sz="8666" b="0" cap="all" baseline="0"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object 8"/>
          <p:cNvSpPr/>
          <p:nvPr userDrawn="1"/>
        </p:nvSpPr>
        <p:spPr>
          <a:xfrm>
            <a:off x="381004" y="5712541"/>
            <a:ext cx="11430289" cy="0"/>
          </a:xfrm>
          <a:custGeom>
            <a:avLst/>
            <a:gdLst/>
            <a:ahLst/>
            <a:cxnLst/>
            <a:rect l="l" t="t" r="r" b="b"/>
            <a:pathLst>
              <a:path w="18848070">
                <a:moveTo>
                  <a:pt x="0" y="0"/>
                </a:moveTo>
                <a:lnTo>
                  <a:pt x="18847593" y="0"/>
                </a:lnTo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23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121E4-D02C-324F-891F-47AB8A3D2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298018"/>
            <a:ext cx="11303000" cy="410369"/>
          </a:xfrm>
        </p:spPr>
        <p:txBody>
          <a:bodyPr/>
          <a:lstStyle>
            <a:lvl1pPr>
              <a:defRPr sz="2667" b="1"/>
            </a:lvl1pPr>
            <a:lvl2pPr marL="2815096" indent="0">
              <a:buNone/>
              <a:defRPr/>
            </a:lvl2pPr>
            <a:lvl3pPr marL="554207" indent="0">
              <a:buNone/>
              <a:defRPr/>
            </a:lvl3pPr>
            <a:lvl5pPr marL="1108416" indent="0">
              <a:buNone/>
              <a:defRPr/>
            </a:lvl5pPr>
          </a:lstStyle>
          <a:p>
            <a:pPr lvl="0"/>
            <a:r>
              <a:rPr lang="en-US"/>
              <a:t>Presenter’s name here @</a:t>
            </a:r>
            <a:r>
              <a:rPr lang="en-US" err="1"/>
              <a:t>socialmediahandle</a:t>
            </a:r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A845AA-2A4D-054C-B1BC-4EF18CBF9B0E}"/>
              </a:ext>
            </a:extLst>
          </p:cNvPr>
          <p:cNvSpPr txBox="1"/>
          <p:nvPr userDrawn="1"/>
        </p:nvSpPr>
        <p:spPr>
          <a:xfrm>
            <a:off x="12859174" y="5529561"/>
            <a:ext cx="35424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Logos</a:t>
            </a:r>
          </a:p>
          <a:p>
            <a:endParaRPr lang="en-GB" sz="1600" b="1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Partner logos may be placed to the right of our logo, below the white line.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Where possible please use white versions of logos with a transparent background.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BFC679-77D1-CF43-8183-78771BF84BC8}"/>
              </a:ext>
            </a:extLst>
          </p:cNvPr>
          <p:cNvSpPr txBox="1"/>
          <p:nvPr userDrawn="1"/>
        </p:nvSpPr>
        <p:spPr>
          <a:xfrm>
            <a:off x="12859173" y="-736600"/>
            <a:ext cx="396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Title slide</a:t>
            </a:r>
          </a:p>
          <a:p>
            <a:endParaRPr lang="en-GB" sz="1600" b="1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Please add the name of the presenter.</a:t>
            </a:r>
          </a:p>
          <a:p>
            <a:endParaRPr lang="en-GB" sz="1600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You may also choose to add your professional social media handle.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If required you may add the date.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Do not add images to this slide.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3C7611-4F2E-B24D-969D-22F5D70D695E}"/>
              </a:ext>
            </a:extLst>
          </p:cNvPr>
          <p:cNvSpPr txBox="1"/>
          <p:nvPr userDrawn="1"/>
        </p:nvSpPr>
        <p:spPr>
          <a:xfrm>
            <a:off x="12859173" y="2027148"/>
            <a:ext cx="3759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Text</a:t>
            </a:r>
          </a:p>
          <a:p>
            <a:endParaRPr lang="en-GB" sz="1600" b="1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The</a:t>
            </a:r>
            <a:r>
              <a:rPr lang="en-GB" sz="1600" baseline="0">
                <a:solidFill>
                  <a:srgbClr val="000000"/>
                </a:solidFill>
              </a:rPr>
              <a:t> font of y</a:t>
            </a:r>
            <a:r>
              <a:rPr lang="en-GB" sz="1600">
                <a:solidFill>
                  <a:srgbClr val="000000"/>
                </a:solidFill>
              </a:rPr>
              <a:t>our title on this opening slide must be in Impact, CAPS.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Your title should be no more than two lines long, in extreme circumstances you may use a subtitle.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A subtitle may be manually added in Arial Bold, sentence case (minimum size 24pt).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3B4CA3-095F-D64D-9540-5BCF6CC00C9A}"/>
              </a:ext>
            </a:extLst>
          </p:cNvPr>
          <p:cNvSpPr txBox="1"/>
          <p:nvPr userDrawn="1"/>
        </p:nvSpPr>
        <p:spPr>
          <a:xfrm>
            <a:off x="12859173" y="-1376883"/>
            <a:ext cx="28448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Layout</a:t>
            </a:r>
            <a:r>
              <a:rPr lang="en-GB" sz="1867" b="1">
                <a:solidFill>
                  <a:srgbClr val="000000"/>
                </a:solidFill>
              </a:rPr>
              <a:t> </a:t>
            </a:r>
            <a:r>
              <a:rPr lang="en-GB" sz="1600" b="1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guide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95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219501-0FF3-AE4C-B0F7-C2A803D7749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23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5C77F4-6AE9-6246-AC14-4144734295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366" y="2209799"/>
            <a:ext cx="5283199" cy="2954655"/>
          </a:xfrm>
        </p:spPr>
        <p:txBody>
          <a:bodyPr/>
          <a:lstStyle>
            <a:lvl1pPr algn="l">
              <a:defRPr sz="32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'Add a quote or description here’</a:t>
            </a:r>
          </a:p>
          <a:p>
            <a:pPr lvl="0"/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C68532-C4FF-0F4B-9FF1-25664A11E341}"/>
              </a:ext>
            </a:extLst>
          </p:cNvPr>
          <p:cNvCxnSpPr>
            <a:cxnSpLocks/>
          </p:cNvCxnSpPr>
          <p:nvPr userDrawn="1"/>
        </p:nvCxnSpPr>
        <p:spPr>
          <a:xfrm>
            <a:off x="403366" y="1905000"/>
            <a:ext cx="528319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29A4B9B-BA83-DB4C-8331-62085DE0364E}"/>
              </a:ext>
            </a:extLst>
          </p:cNvPr>
          <p:cNvCxnSpPr>
            <a:cxnSpLocks/>
          </p:cNvCxnSpPr>
          <p:nvPr userDrawn="1"/>
        </p:nvCxnSpPr>
        <p:spPr>
          <a:xfrm>
            <a:off x="403366" y="5765800"/>
            <a:ext cx="528319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6196F0A-6C12-5547-9325-46E597DCA7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366" y="6127478"/>
            <a:ext cx="5283197" cy="1077218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image or diagram credit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8E327D-AA60-DF40-9EF8-9DF474B7BA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400" y="380999"/>
            <a:ext cx="5080000" cy="1149032"/>
          </a:xfrm>
        </p:spPr>
        <p:txBody>
          <a:bodyPr/>
          <a:lstStyle>
            <a:lvl1pPr>
              <a:defRPr sz="3733" b="1">
                <a:solidFill>
                  <a:schemeClr val="bg1"/>
                </a:solidFill>
              </a:defRPr>
            </a:lvl1pPr>
            <a:lvl2pPr>
              <a:defRPr sz="3733" b="1">
                <a:solidFill>
                  <a:schemeClr val="bg1"/>
                </a:solidFill>
              </a:defRPr>
            </a:lvl2pPr>
            <a:lvl3pPr>
              <a:defRPr sz="3733" b="1">
                <a:solidFill>
                  <a:schemeClr val="bg1"/>
                </a:solidFill>
              </a:defRPr>
            </a:lvl3pPr>
            <a:lvl4pPr>
              <a:defRPr sz="3733" b="1">
                <a:solidFill>
                  <a:schemeClr val="bg1"/>
                </a:solidFill>
              </a:defRPr>
            </a:lvl4pPr>
            <a:lvl5pPr>
              <a:defRPr sz="3733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Header</a:t>
            </a:r>
            <a:endParaRPr lang="en-GB"/>
          </a:p>
          <a:p>
            <a:pPr lvl="0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9FE29D-BFF8-1C41-833C-DA8860F90947}"/>
              </a:ext>
            </a:extLst>
          </p:cNvPr>
          <p:cNvSpPr txBox="1"/>
          <p:nvPr userDrawn="1"/>
        </p:nvSpPr>
        <p:spPr>
          <a:xfrm>
            <a:off x="12859173" y="-25400"/>
            <a:ext cx="28448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7" b="1">
                <a:solidFill>
                  <a:srgbClr val="000000"/>
                </a:solidFill>
              </a:rPr>
              <a:t>Layout guide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0CC89C-B6DB-4B47-92AA-DD2BD8F766E0}"/>
              </a:ext>
            </a:extLst>
          </p:cNvPr>
          <p:cNvSpPr txBox="1"/>
          <p:nvPr userDrawn="1"/>
        </p:nvSpPr>
        <p:spPr>
          <a:xfrm>
            <a:off x="12876107" y="482601"/>
            <a:ext cx="378629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Image and text slide (green)</a:t>
            </a:r>
          </a:p>
          <a:p>
            <a:endParaRPr lang="en-GB" sz="1600" b="1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You can use this slide to include a photograph or diagram alongside some text.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marR="0" lvl="0" indent="-228594" algn="l" defTabSz="277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On the right you can add a photograph, diagram or illustration on the white background.</a:t>
            </a:r>
          </a:p>
          <a:p>
            <a:pPr marL="228594" marR="0" lvl="0" indent="-228594" algn="l" defTabSz="277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6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chemeClr val="tx1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chemeClr val="tx1"/>
              </a:solidFill>
            </a:endParaRPr>
          </a:p>
          <a:p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79A9F2-AC86-F140-8D73-B0A11FDF3A29}"/>
              </a:ext>
            </a:extLst>
          </p:cNvPr>
          <p:cNvSpPr txBox="1"/>
          <p:nvPr userDrawn="1"/>
        </p:nvSpPr>
        <p:spPr>
          <a:xfrm>
            <a:off x="12893040" y="3075112"/>
            <a:ext cx="3149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Fonts</a:t>
            </a:r>
          </a:p>
          <a:p>
            <a:endParaRPr lang="en-GB" sz="1600" b="1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Please use Arial Bold, 28pt for the title.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Please use Arial Regular 24pt minimum, for the main body text.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There is space for image copyright information below the rest.</a:t>
            </a:r>
            <a:r>
              <a:rPr lang="en-GB" sz="1600" baseline="0">
                <a:solidFill>
                  <a:srgbClr val="000000"/>
                </a:solidFill>
              </a:rPr>
              <a:t> T</a:t>
            </a:r>
            <a:r>
              <a:rPr lang="en-GB" sz="1600">
                <a:solidFill>
                  <a:srgbClr val="000000"/>
                </a:solidFill>
              </a:rPr>
              <a:t>his should be in Arial Regular 10.5pt.</a:t>
            </a:r>
          </a:p>
        </p:txBody>
      </p:sp>
    </p:spTree>
    <p:extLst>
      <p:ext uri="{BB962C8B-B14F-4D97-AF65-F5344CB8AC3E}">
        <p14:creationId xmlns:p14="http://schemas.microsoft.com/office/powerpoint/2010/main" val="2932445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219501-0FF3-AE4C-B0F7-C2A803D7749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23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5C77F4-6AE9-6246-AC14-4144734295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366" y="2209799"/>
            <a:ext cx="5283199" cy="2954655"/>
          </a:xfrm>
        </p:spPr>
        <p:txBody>
          <a:bodyPr/>
          <a:lstStyle>
            <a:lvl1pPr algn="l">
              <a:defRPr sz="32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'Add a quote or description here’</a:t>
            </a:r>
          </a:p>
          <a:p>
            <a:pPr lvl="0"/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C68532-C4FF-0F4B-9FF1-25664A11E341}"/>
              </a:ext>
            </a:extLst>
          </p:cNvPr>
          <p:cNvCxnSpPr>
            <a:cxnSpLocks/>
          </p:cNvCxnSpPr>
          <p:nvPr userDrawn="1"/>
        </p:nvCxnSpPr>
        <p:spPr>
          <a:xfrm>
            <a:off x="403366" y="1905000"/>
            <a:ext cx="528319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29A4B9B-BA83-DB4C-8331-62085DE0364E}"/>
              </a:ext>
            </a:extLst>
          </p:cNvPr>
          <p:cNvCxnSpPr>
            <a:cxnSpLocks/>
          </p:cNvCxnSpPr>
          <p:nvPr userDrawn="1"/>
        </p:nvCxnSpPr>
        <p:spPr>
          <a:xfrm>
            <a:off x="403366" y="5765800"/>
            <a:ext cx="528319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6196F0A-6C12-5547-9325-46E597DCA7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366" y="6127478"/>
            <a:ext cx="5283197" cy="1077218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image or diagram credit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8E327D-AA60-DF40-9EF8-9DF474B7BA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400" y="380999"/>
            <a:ext cx="5080000" cy="1149032"/>
          </a:xfrm>
        </p:spPr>
        <p:txBody>
          <a:bodyPr/>
          <a:lstStyle>
            <a:lvl1pPr>
              <a:defRPr sz="3733" b="1">
                <a:solidFill>
                  <a:schemeClr val="bg1"/>
                </a:solidFill>
              </a:defRPr>
            </a:lvl1pPr>
            <a:lvl2pPr>
              <a:defRPr sz="3733" b="1">
                <a:solidFill>
                  <a:schemeClr val="bg1"/>
                </a:solidFill>
              </a:defRPr>
            </a:lvl2pPr>
            <a:lvl3pPr>
              <a:defRPr sz="3733" b="1">
                <a:solidFill>
                  <a:schemeClr val="bg1"/>
                </a:solidFill>
              </a:defRPr>
            </a:lvl3pPr>
            <a:lvl4pPr>
              <a:defRPr sz="3733" b="1">
                <a:solidFill>
                  <a:schemeClr val="bg1"/>
                </a:solidFill>
              </a:defRPr>
            </a:lvl4pPr>
            <a:lvl5pPr>
              <a:defRPr sz="3733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Header</a:t>
            </a:r>
            <a:endParaRPr lang="en-GB"/>
          </a:p>
          <a:p>
            <a:pPr lvl="0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8A4C8E-6F38-AA42-9CB3-0532EE8417F2}"/>
              </a:ext>
            </a:extLst>
          </p:cNvPr>
          <p:cNvSpPr txBox="1"/>
          <p:nvPr userDrawn="1"/>
        </p:nvSpPr>
        <p:spPr>
          <a:xfrm>
            <a:off x="12859173" y="-25400"/>
            <a:ext cx="28448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7" b="1">
                <a:solidFill>
                  <a:srgbClr val="000000"/>
                </a:solidFill>
              </a:rPr>
              <a:t>Layout guide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372025-4B1E-3546-89CD-6FB22407D73C}"/>
              </a:ext>
            </a:extLst>
          </p:cNvPr>
          <p:cNvSpPr txBox="1"/>
          <p:nvPr userDrawn="1"/>
        </p:nvSpPr>
        <p:spPr>
          <a:xfrm>
            <a:off x="12876107" y="482601"/>
            <a:ext cx="378629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Image and text slide (purple)</a:t>
            </a:r>
          </a:p>
          <a:p>
            <a:endParaRPr lang="en-GB" sz="1600" b="1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You can use this slide to include a photograph or diagram alongside some text.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marR="0" lvl="0" indent="-228594" algn="l" defTabSz="277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On the right you can add a photograph, diagram or illustration on the white background.</a:t>
            </a:r>
          </a:p>
          <a:p>
            <a:pPr marL="228594" marR="0" lvl="0" indent="-228594" algn="l" defTabSz="277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6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chemeClr val="tx1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chemeClr val="tx1"/>
              </a:solidFill>
            </a:endParaRPr>
          </a:p>
          <a:p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C9C240-A8B7-D84E-A3D3-662D2D036420}"/>
              </a:ext>
            </a:extLst>
          </p:cNvPr>
          <p:cNvSpPr txBox="1"/>
          <p:nvPr userDrawn="1"/>
        </p:nvSpPr>
        <p:spPr>
          <a:xfrm>
            <a:off x="12893040" y="3075113"/>
            <a:ext cx="314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Fonts</a:t>
            </a:r>
          </a:p>
          <a:p>
            <a:endParaRPr lang="en-GB" sz="1600" b="1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Please use Arial Bold, 28pt for the title.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Arial Regular 24pt, minimum for the main body text.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There is space for image copyright information below the rest. This should be in Arial Regular 10.5pt.</a:t>
            </a:r>
          </a:p>
        </p:txBody>
      </p:sp>
    </p:spTree>
    <p:extLst>
      <p:ext uri="{BB962C8B-B14F-4D97-AF65-F5344CB8AC3E}">
        <p14:creationId xmlns:p14="http://schemas.microsoft.com/office/powerpoint/2010/main" val="3475104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19627" y="232964"/>
            <a:ext cx="10551573" cy="2092880"/>
          </a:xfrm>
        </p:spPr>
        <p:txBody>
          <a:bodyPr vert="horz" lIns="0" tIns="0">
            <a:noAutofit/>
          </a:bodyPr>
          <a:lstStyle>
            <a:lvl1pPr marL="0" indent="0">
              <a:buFont typeface="Arial"/>
              <a:buNone/>
              <a:defRPr sz="5333" b="1" kern="1200" spc="-6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3B6601-955C-CB4A-A353-533A8DB559C3}"/>
              </a:ext>
            </a:extLst>
          </p:cNvPr>
          <p:cNvSpPr txBox="1"/>
          <p:nvPr userDrawn="1"/>
        </p:nvSpPr>
        <p:spPr>
          <a:xfrm>
            <a:off x="12859173" y="-25400"/>
            <a:ext cx="28448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7" b="1">
                <a:solidFill>
                  <a:srgbClr val="000000"/>
                </a:solidFill>
              </a:rPr>
              <a:t>Layout guide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BEFD09-9AC9-7244-AB6D-601214025E2F}"/>
              </a:ext>
            </a:extLst>
          </p:cNvPr>
          <p:cNvSpPr txBox="1"/>
          <p:nvPr userDrawn="1"/>
        </p:nvSpPr>
        <p:spPr>
          <a:xfrm>
            <a:off x="12876107" y="482601"/>
            <a:ext cx="37862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Heading slide </a:t>
            </a:r>
          </a:p>
          <a:p>
            <a:endParaRPr lang="en-GB" sz="1600" b="1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You can use this slide to display a title on an otherwise plain slide.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You can also use this slide to display an infographic with a transparent background and a title above.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Titles should not be more than two lines long if possible.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chemeClr val="tx1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chemeClr val="tx1"/>
              </a:solidFill>
            </a:endParaRPr>
          </a:p>
          <a:p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23D46-0A38-A946-B942-33658B61AA20}"/>
              </a:ext>
            </a:extLst>
          </p:cNvPr>
          <p:cNvSpPr txBox="1"/>
          <p:nvPr userDrawn="1"/>
        </p:nvSpPr>
        <p:spPr>
          <a:xfrm>
            <a:off x="12876107" y="3632201"/>
            <a:ext cx="314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Fonts</a:t>
            </a:r>
          </a:p>
          <a:p>
            <a:endParaRPr lang="en-GB" sz="1600" b="1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Please use Arial Bold, 40pt for the title. </a:t>
            </a:r>
          </a:p>
        </p:txBody>
      </p:sp>
    </p:spTree>
    <p:extLst>
      <p:ext uri="{BB962C8B-B14F-4D97-AF65-F5344CB8AC3E}">
        <p14:creationId xmlns:p14="http://schemas.microsoft.com/office/powerpoint/2010/main" val="236251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+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0433" y="2366223"/>
            <a:ext cx="10043572" cy="4102863"/>
          </a:xfrm>
        </p:spPr>
        <p:txBody>
          <a:bodyPr vert="horz" lIns="0" tIns="0">
            <a:noAutofit/>
          </a:bodyPr>
          <a:lstStyle>
            <a:lvl1pPr marL="0" indent="0">
              <a:buFont typeface="Arial"/>
              <a:buNone/>
              <a:defRPr sz="3200" b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58094" marR="0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200">
                <a:solidFill>
                  <a:srgbClr val="000000"/>
                </a:solidFill>
              </a:defRPr>
            </a:lvl2pPr>
            <a:lvl3pPr marL="935198" marR="0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200">
                <a:solidFill>
                  <a:srgbClr val="000000"/>
                </a:solidFill>
              </a:defRPr>
            </a:lvl3pPr>
            <a:lvl4pPr marL="1212302" marR="0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200">
                <a:solidFill>
                  <a:srgbClr val="000000"/>
                </a:solidFill>
              </a:defRPr>
            </a:lvl4pPr>
            <a:lvl5pPr marL="1489407" marR="0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200">
                <a:solidFill>
                  <a:srgbClr val="000000"/>
                </a:solidFill>
              </a:defRPr>
            </a:lvl5pPr>
            <a:lvl7pPr marL="1662622" marR="0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200">
                <a:solidFill>
                  <a:srgbClr val="000000"/>
                </a:solidFill>
              </a:defRPr>
            </a:lvl7pPr>
            <a:lvl8pPr marL="1939728" marR="0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200">
                <a:solidFill>
                  <a:srgbClr val="000000"/>
                </a:solidFill>
              </a:defRPr>
            </a:lvl8pPr>
            <a:lvl9pPr marL="2216831" marR="0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200">
                <a:solidFill>
                  <a:srgbClr val="000000"/>
                </a:solidFill>
              </a:defRPr>
            </a:lvl9pPr>
          </a:lstStyle>
          <a:p>
            <a:pPr lvl="0"/>
            <a:r>
              <a:rPr lang="en-US"/>
              <a:t>Body Text</a:t>
            </a:r>
          </a:p>
          <a:p>
            <a:pPr lvl="0"/>
            <a:r>
              <a:rPr lang="en-US"/>
              <a:t>Bullet point</a:t>
            </a:r>
          </a:p>
          <a:p>
            <a:pPr marL="658094" marR="0" lvl="1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Sub-bullet 1</a:t>
            </a:r>
          </a:p>
          <a:p>
            <a:pPr marL="935198" marR="0" lvl="2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Sub-bullet 2</a:t>
            </a:r>
          </a:p>
          <a:p>
            <a:pPr marL="1212302" marR="0" lvl="3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Sub-bullet 3</a:t>
            </a:r>
          </a:p>
          <a:p>
            <a:pPr marL="1489407" marR="0" lvl="4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Sub-bullet 4</a:t>
            </a:r>
          </a:p>
          <a:p>
            <a:pPr marL="1662622" marR="0" lvl="6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Sub-bullet 5</a:t>
            </a:r>
          </a:p>
          <a:p>
            <a:pPr marL="1939728" marR="0" lvl="7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Sub-bullet 6</a:t>
            </a:r>
          </a:p>
          <a:p>
            <a:pPr marL="2216831" marR="0" lvl="8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Sub-bullet 7</a:t>
            </a:r>
          </a:p>
          <a:p>
            <a:pPr lvl="0"/>
            <a:r>
              <a:rPr lang="en-US"/>
              <a:t>Bullet point</a:t>
            </a:r>
          </a:p>
          <a:p>
            <a:pPr lvl="0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19627" y="232965"/>
            <a:ext cx="10043573" cy="1672036"/>
          </a:xfrm>
        </p:spPr>
        <p:txBody>
          <a:bodyPr vert="horz" lIns="0" tIns="0">
            <a:noAutofit/>
          </a:bodyPr>
          <a:lstStyle>
            <a:lvl1pPr marL="0" indent="0">
              <a:buFont typeface="Arial"/>
              <a:buNone/>
              <a:defRPr sz="5333" b="1" kern="1200" spc="-6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09A6CA-006D-7044-A492-D293EACCA0CC}"/>
              </a:ext>
            </a:extLst>
          </p:cNvPr>
          <p:cNvSpPr txBox="1"/>
          <p:nvPr userDrawn="1"/>
        </p:nvSpPr>
        <p:spPr>
          <a:xfrm>
            <a:off x="12859173" y="-25400"/>
            <a:ext cx="28448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7" b="1">
                <a:solidFill>
                  <a:srgbClr val="000000"/>
                </a:solidFill>
              </a:rPr>
              <a:t>Layout guide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AF033A-AEEF-EE43-961E-5CA70B7D2BF9}"/>
              </a:ext>
            </a:extLst>
          </p:cNvPr>
          <p:cNvSpPr txBox="1"/>
          <p:nvPr userDrawn="1"/>
        </p:nvSpPr>
        <p:spPr>
          <a:xfrm>
            <a:off x="12876107" y="597456"/>
            <a:ext cx="3786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Header and text slide </a:t>
            </a:r>
          </a:p>
          <a:p>
            <a:endParaRPr lang="en-GB" sz="1600" b="1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You can use this slide to display body text and a title above.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marR="0" lvl="0" indent="-228594" algn="l" defTabSz="277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Please do not add images to this slide.</a:t>
            </a:r>
          </a:p>
          <a:p>
            <a:pPr marL="228594" marR="0" lvl="0" indent="-228594" algn="l" defTabSz="277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600" kern="120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3C995F-F5AA-5946-9CF1-574D4EAEDC02}"/>
              </a:ext>
            </a:extLst>
          </p:cNvPr>
          <p:cNvSpPr txBox="1"/>
          <p:nvPr userDrawn="1"/>
        </p:nvSpPr>
        <p:spPr>
          <a:xfrm>
            <a:off x="12909973" y="2717801"/>
            <a:ext cx="3149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Fonts</a:t>
            </a:r>
          </a:p>
          <a:p>
            <a:endParaRPr lang="en-GB" sz="1600" b="1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Please use Arial Bold, 40pt for the title.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Arial Regular 24pt minimum for the main body text.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marR="0" lvl="0" indent="-228594" algn="l" defTabSz="277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>
                <a:solidFill>
                  <a:srgbClr val="000000"/>
                </a:solidFill>
              </a:rPr>
              <a:t>Only the title should be in colour the rest must be in black for legibility.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1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+ Text +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0434" y="2366223"/>
            <a:ext cx="5609823" cy="4102863"/>
          </a:xfrm>
        </p:spPr>
        <p:txBody>
          <a:bodyPr vert="horz" lIns="0" tIns="0">
            <a:noAutofit/>
          </a:bodyPr>
          <a:lstStyle>
            <a:lvl1pPr marL="0" indent="0">
              <a:buFont typeface="Arial"/>
              <a:buNone/>
              <a:defRPr sz="3200" b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58094" marR="0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667">
                <a:solidFill>
                  <a:srgbClr val="000000"/>
                </a:solidFill>
              </a:defRPr>
            </a:lvl2pPr>
            <a:lvl3pPr marL="935198" marR="0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667">
                <a:solidFill>
                  <a:srgbClr val="000000"/>
                </a:solidFill>
              </a:defRPr>
            </a:lvl3pPr>
            <a:lvl4pPr marL="1212302" marR="0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667">
                <a:solidFill>
                  <a:srgbClr val="000000"/>
                </a:solidFill>
              </a:defRPr>
            </a:lvl4pPr>
            <a:lvl5pPr marL="1489407" marR="0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667">
                <a:solidFill>
                  <a:srgbClr val="000000"/>
                </a:solidFill>
              </a:defRPr>
            </a:lvl5pPr>
            <a:lvl7pPr marL="1662622" marR="0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667">
                <a:solidFill>
                  <a:srgbClr val="000000"/>
                </a:solidFill>
              </a:defRPr>
            </a:lvl7pPr>
            <a:lvl8pPr marL="1939728" marR="0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667">
                <a:solidFill>
                  <a:srgbClr val="000000"/>
                </a:solidFill>
              </a:defRPr>
            </a:lvl8pPr>
            <a:lvl9pPr marL="2216831" marR="0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667">
                <a:solidFill>
                  <a:srgbClr val="000000"/>
                </a:solidFill>
              </a:defRPr>
            </a:lvl9pPr>
          </a:lstStyle>
          <a:p>
            <a:pPr lvl="0"/>
            <a:r>
              <a:rPr lang="en-US"/>
              <a:t>Bullet point</a:t>
            </a:r>
          </a:p>
          <a:p>
            <a:pPr marL="658094" marR="0" lvl="1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Sub-bullet 1</a:t>
            </a:r>
          </a:p>
          <a:p>
            <a:pPr marL="935198" marR="0" lvl="2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Sub-bullet 2</a:t>
            </a:r>
          </a:p>
          <a:p>
            <a:pPr marL="1212302" marR="0" lvl="3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Sub-bullet 3</a:t>
            </a:r>
          </a:p>
          <a:p>
            <a:pPr marL="1489407" marR="0" lvl="4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Sub-bullet 4</a:t>
            </a:r>
          </a:p>
          <a:p>
            <a:pPr marL="1662622" marR="0" lvl="6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Sub-bullet 5</a:t>
            </a:r>
          </a:p>
          <a:p>
            <a:pPr marL="1939728" marR="0" lvl="7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Sub-bullet 6</a:t>
            </a:r>
          </a:p>
          <a:p>
            <a:pPr marL="2216831" marR="0" lvl="8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Sub-bullet 7</a:t>
            </a:r>
          </a:p>
          <a:p>
            <a:pPr lvl="0"/>
            <a:r>
              <a:rPr lang="en-US"/>
              <a:t>Bullet point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096001" y="2366222"/>
            <a:ext cx="5756732" cy="4104788"/>
          </a:xfrm>
        </p:spPr>
        <p:txBody>
          <a:bodyPr vert="horz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19628" y="325381"/>
            <a:ext cx="11533105" cy="1301519"/>
          </a:xfrm>
        </p:spPr>
        <p:txBody>
          <a:bodyPr vert="horz" lIns="0" tIns="0">
            <a:noAutofit/>
          </a:bodyPr>
          <a:lstStyle>
            <a:lvl1pPr marL="0" indent="0">
              <a:buFont typeface="Arial"/>
              <a:buNone/>
              <a:defRPr sz="5333"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D67450-AE60-AB47-BA20-491B8ACAF9B6}"/>
              </a:ext>
            </a:extLst>
          </p:cNvPr>
          <p:cNvSpPr txBox="1"/>
          <p:nvPr userDrawn="1"/>
        </p:nvSpPr>
        <p:spPr>
          <a:xfrm>
            <a:off x="12859173" y="-25400"/>
            <a:ext cx="28448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7" b="1">
                <a:solidFill>
                  <a:srgbClr val="000000"/>
                </a:solidFill>
              </a:rPr>
              <a:t>Layout guide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28F299-CACD-6D46-89F6-DB77D057BEEE}"/>
              </a:ext>
            </a:extLst>
          </p:cNvPr>
          <p:cNvSpPr txBox="1"/>
          <p:nvPr userDrawn="1"/>
        </p:nvSpPr>
        <p:spPr>
          <a:xfrm>
            <a:off x="12876107" y="482601"/>
            <a:ext cx="378629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Header, text and image slide</a:t>
            </a:r>
          </a:p>
          <a:p>
            <a:endParaRPr lang="en-GB" sz="1600" b="1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You can use this slide to include a photograph or diagram alongside some text.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marR="0" lvl="0" indent="-228594" algn="l" defTabSz="277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On the right you can add a photograph, diagram or illustration in the placeholder.</a:t>
            </a:r>
          </a:p>
          <a:p>
            <a:pPr marL="228594" marR="0" lvl="0" indent="-228594" algn="l" defTabSz="277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6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chemeClr val="tx1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chemeClr val="tx1"/>
              </a:solidFill>
            </a:endParaRPr>
          </a:p>
          <a:p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C68BA8-F1A8-2E46-8DE0-A0D8908A1774}"/>
              </a:ext>
            </a:extLst>
          </p:cNvPr>
          <p:cNvSpPr txBox="1"/>
          <p:nvPr userDrawn="1"/>
        </p:nvSpPr>
        <p:spPr>
          <a:xfrm>
            <a:off x="12893040" y="3075112"/>
            <a:ext cx="314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Fonts</a:t>
            </a:r>
          </a:p>
          <a:p>
            <a:endParaRPr lang="en-GB" sz="1600" b="1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Please use Arial Bold, 40pt for the header.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Arial Regular 24pt minimum for the main text.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marR="0" lvl="0" indent="-228594" algn="l" defTabSz="277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>
                <a:solidFill>
                  <a:srgbClr val="000000"/>
                </a:solidFill>
              </a:rPr>
              <a:t>Only the title should be in colour the rest must be in black for legibility.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78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 Slide (blu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50435" y="354261"/>
            <a:ext cx="11231965" cy="625729"/>
          </a:xfrm>
        </p:spPr>
        <p:txBody>
          <a:bodyPr vert="horz" lIns="0" tIns="0" rIns="0">
            <a:noAutofit/>
          </a:bodyPr>
          <a:lstStyle>
            <a:lvl1pPr>
              <a:lnSpc>
                <a:spcPct val="90000"/>
              </a:lnSpc>
              <a:defRPr sz="5333" b="1" kern="1200" spc="-6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Summary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0435" y="1295401"/>
            <a:ext cx="11231965" cy="5107433"/>
          </a:xfrm>
        </p:spPr>
        <p:txBody>
          <a:bodyPr vert="horz" lIns="0" tIns="0">
            <a:noAutofit/>
          </a:bodyPr>
          <a:lstStyle>
            <a:lvl1pPr marL="415656" indent="-415656">
              <a:lnSpc>
                <a:spcPct val="120000"/>
              </a:lnSpc>
              <a:buFont typeface="Arial"/>
              <a:buChar char="•"/>
              <a:defRPr sz="4267" b="0">
                <a:solidFill>
                  <a:schemeClr val="tx1"/>
                </a:solidFill>
              </a:defRPr>
            </a:lvl1pPr>
            <a:lvl2pPr marL="658094" marR="0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4267">
                <a:solidFill>
                  <a:schemeClr val="tx1"/>
                </a:solidFill>
              </a:defRPr>
            </a:lvl2pPr>
            <a:lvl3pPr marL="935198" marR="0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4267">
                <a:solidFill>
                  <a:schemeClr val="tx1"/>
                </a:solidFill>
              </a:defRPr>
            </a:lvl3pPr>
            <a:lvl4pPr marL="1212302" marR="0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4267">
                <a:solidFill>
                  <a:schemeClr val="tx1"/>
                </a:solidFill>
              </a:defRPr>
            </a:lvl4pPr>
            <a:lvl5pPr marL="1489407" marR="0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4267">
                <a:solidFill>
                  <a:schemeClr val="tx1"/>
                </a:solidFill>
              </a:defRPr>
            </a:lvl5pPr>
            <a:lvl7pPr marL="1662622" marR="0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4267">
                <a:solidFill>
                  <a:schemeClr val="tx1"/>
                </a:solidFill>
              </a:defRPr>
            </a:lvl7pPr>
            <a:lvl8pPr marL="1939728" marR="0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4267">
                <a:solidFill>
                  <a:schemeClr val="tx1"/>
                </a:solidFill>
              </a:defRPr>
            </a:lvl8pPr>
            <a:lvl9pPr marL="2216831" marR="0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4267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Bullet point</a:t>
            </a:r>
          </a:p>
          <a:p>
            <a:pPr marL="658094" marR="0" lvl="1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Sub-bullet 1</a:t>
            </a:r>
          </a:p>
          <a:p>
            <a:pPr marL="935198" marR="0" lvl="2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Sub-bullet 2</a:t>
            </a:r>
          </a:p>
          <a:p>
            <a:pPr marL="1212302" marR="0" lvl="3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Sub-bullet 3</a:t>
            </a:r>
          </a:p>
          <a:p>
            <a:pPr marL="1489407" marR="0" lvl="4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Sub-bullet 4</a:t>
            </a:r>
          </a:p>
          <a:p>
            <a:pPr marL="1662622" marR="0" lvl="6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Sub-bullet 5</a:t>
            </a:r>
          </a:p>
          <a:p>
            <a:pPr marL="1939728" marR="0" lvl="7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Sub-bullet 6</a:t>
            </a:r>
          </a:p>
          <a:p>
            <a:pPr marL="2216831" marR="0" lvl="8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Sub-bullet 7</a:t>
            </a:r>
          </a:p>
          <a:p>
            <a:pPr lvl="0"/>
            <a:r>
              <a:rPr lang="en-US"/>
              <a:t>Bullet point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C4F059-0755-164F-8B06-38801AB93338}"/>
              </a:ext>
            </a:extLst>
          </p:cNvPr>
          <p:cNvSpPr txBox="1"/>
          <p:nvPr userDrawn="1"/>
        </p:nvSpPr>
        <p:spPr>
          <a:xfrm>
            <a:off x="12859173" y="-25400"/>
            <a:ext cx="28448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7" b="1">
                <a:solidFill>
                  <a:srgbClr val="000000"/>
                </a:solidFill>
              </a:rPr>
              <a:t>Layout guide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3107D9-500B-7244-ADCF-639C68D3088B}"/>
              </a:ext>
            </a:extLst>
          </p:cNvPr>
          <p:cNvSpPr txBox="1"/>
          <p:nvPr userDrawn="1"/>
        </p:nvSpPr>
        <p:spPr>
          <a:xfrm>
            <a:off x="12876107" y="482601"/>
            <a:ext cx="358309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Summary slide (blue)</a:t>
            </a:r>
          </a:p>
          <a:p>
            <a:endParaRPr lang="en-GB" sz="1600" b="1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You can use this slide to summarise key points made during your presentation.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marR="0" lvl="0" indent="-228594" algn="l" defTabSz="277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You may wish to change the background colour to one of our other brand colours, however yellow and red are not recommended here as they are too bright.</a:t>
            </a:r>
          </a:p>
          <a:p>
            <a:pPr marL="228594" marR="0" lvl="0" indent="-228594" algn="l" defTabSz="277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600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chemeClr val="bg1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chemeClr val="bg1"/>
              </a:solidFill>
            </a:endParaRPr>
          </a:p>
          <a:p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8A55C1-4DDE-6245-9326-25A861DBA911}"/>
              </a:ext>
            </a:extLst>
          </p:cNvPr>
          <p:cNvSpPr txBox="1"/>
          <p:nvPr userDrawn="1"/>
        </p:nvSpPr>
        <p:spPr>
          <a:xfrm>
            <a:off x="12893040" y="3719551"/>
            <a:ext cx="314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Fonts</a:t>
            </a:r>
          </a:p>
          <a:p>
            <a:endParaRPr lang="en-GB" sz="1600" b="1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Please use Arial Bold, 40pt for the title.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Arial Regular 32pt minimum for the main body text. </a:t>
            </a:r>
          </a:p>
        </p:txBody>
      </p:sp>
    </p:spTree>
    <p:extLst>
      <p:ext uri="{BB962C8B-B14F-4D97-AF65-F5344CB8AC3E}">
        <p14:creationId xmlns:p14="http://schemas.microsoft.com/office/powerpoint/2010/main" val="1664058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0435" y="354261"/>
            <a:ext cx="11231965" cy="625729"/>
          </a:xfrm>
        </p:spPr>
        <p:txBody>
          <a:bodyPr vert="horz" lIns="0" tIns="0" rIns="0">
            <a:noAutofit/>
          </a:bodyPr>
          <a:lstStyle>
            <a:lvl1pPr>
              <a:lnSpc>
                <a:spcPct val="90000"/>
              </a:lnSpc>
              <a:defRPr sz="5333" b="1" kern="1200" spc="-6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Summary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50435" y="1397001"/>
            <a:ext cx="11231965" cy="5005833"/>
          </a:xfrm>
        </p:spPr>
        <p:txBody>
          <a:bodyPr vert="horz" lIns="0" tIns="0">
            <a:noAutofit/>
          </a:bodyPr>
          <a:lstStyle>
            <a:lvl1pPr marL="415656" indent="-415656">
              <a:lnSpc>
                <a:spcPct val="120000"/>
              </a:lnSpc>
              <a:buFont typeface="Arial"/>
              <a:buChar char="•"/>
              <a:defRPr sz="4267" b="0">
                <a:solidFill>
                  <a:srgbClr val="000000"/>
                </a:solidFill>
              </a:defRPr>
            </a:lvl1pPr>
            <a:lvl2pPr marL="658094" marR="0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4267">
                <a:solidFill>
                  <a:srgbClr val="000000"/>
                </a:solidFill>
              </a:defRPr>
            </a:lvl2pPr>
            <a:lvl3pPr marL="935198" marR="0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4267">
                <a:solidFill>
                  <a:srgbClr val="000000"/>
                </a:solidFill>
              </a:defRPr>
            </a:lvl3pPr>
            <a:lvl4pPr marL="1212302" marR="0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4267">
                <a:solidFill>
                  <a:srgbClr val="000000"/>
                </a:solidFill>
              </a:defRPr>
            </a:lvl4pPr>
            <a:lvl5pPr marL="1489407" marR="0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4267">
                <a:solidFill>
                  <a:srgbClr val="000000"/>
                </a:solidFill>
              </a:defRPr>
            </a:lvl5pPr>
            <a:lvl7pPr marL="1662622" marR="0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4267">
                <a:solidFill>
                  <a:srgbClr val="000000"/>
                </a:solidFill>
              </a:defRPr>
            </a:lvl7pPr>
            <a:lvl8pPr marL="1939728" marR="0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4267">
                <a:solidFill>
                  <a:srgbClr val="000000"/>
                </a:solidFill>
              </a:defRPr>
            </a:lvl8pPr>
            <a:lvl9pPr marL="2216831" marR="0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4267">
                <a:solidFill>
                  <a:srgbClr val="000000"/>
                </a:solidFill>
              </a:defRPr>
            </a:lvl9pPr>
          </a:lstStyle>
          <a:p>
            <a:pPr lvl="0"/>
            <a:r>
              <a:rPr lang="en-US"/>
              <a:t>Bullet point</a:t>
            </a:r>
          </a:p>
          <a:p>
            <a:pPr marL="658094" marR="0" lvl="1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Sub-bullet 1</a:t>
            </a:r>
          </a:p>
          <a:p>
            <a:pPr marL="935198" marR="0" lvl="2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Sub-bullet 2</a:t>
            </a:r>
          </a:p>
          <a:p>
            <a:pPr marL="1212302" marR="0" lvl="3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Sub-bullet 3</a:t>
            </a:r>
          </a:p>
          <a:p>
            <a:pPr marL="1489407" marR="0" lvl="4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Sub-bullet 4</a:t>
            </a:r>
          </a:p>
          <a:p>
            <a:pPr marL="1662622" marR="0" lvl="6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Sub-bullet 5</a:t>
            </a:r>
          </a:p>
          <a:p>
            <a:pPr marL="1939728" marR="0" lvl="7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Sub-bullet 6</a:t>
            </a:r>
          </a:p>
          <a:p>
            <a:pPr marL="2216831" marR="0" lvl="8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Sub-bullet 7</a:t>
            </a:r>
          </a:p>
          <a:p>
            <a:pPr lvl="0"/>
            <a:r>
              <a:rPr lang="en-US"/>
              <a:t>Bullet point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C88BCA-3B98-C74B-BEC5-3B96EE14E542}"/>
              </a:ext>
            </a:extLst>
          </p:cNvPr>
          <p:cNvSpPr txBox="1"/>
          <p:nvPr userDrawn="1"/>
        </p:nvSpPr>
        <p:spPr>
          <a:xfrm>
            <a:off x="12859173" y="-25400"/>
            <a:ext cx="28448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7" b="1">
                <a:solidFill>
                  <a:srgbClr val="000000"/>
                </a:solidFill>
              </a:rPr>
              <a:t>Layout guide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4A9F1-9AA9-594F-B289-07891F0F9431}"/>
              </a:ext>
            </a:extLst>
          </p:cNvPr>
          <p:cNvSpPr txBox="1"/>
          <p:nvPr userDrawn="1"/>
        </p:nvSpPr>
        <p:spPr>
          <a:xfrm>
            <a:off x="12876107" y="482601"/>
            <a:ext cx="35830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Summary slide (white)</a:t>
            </a:r>
          </a:p>
          <a:p>
            <a:endParaRPr lang="en-GB" sz="1600" b="1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You can use this slide to summarise key points made during your presentation. </a:t>
            </a:r>
          </a:p>
          <a:p>
            <a:pPr marL="0" marR="0" lvl="0" indent="0" algn="l" defTabSz="277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6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chemeClr val="tx1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chemeClr val="tx1"/>
              </a:solidFill>
            </a:endParaRPr>
          </a:p>
          <a:p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F8041C-67BC-604C-93A0-07D83D2F488B}"/>
              </a:ext>
            </a:extLst>
          </p:cNvPr>
          <p:cNvSpPr txBox="1"/>
          <p:nvPr userDrawn="1"/>
        </p:nvSpPr>
        <p:spPr>
          <a:xfrm>
            <a:off x="12879624" y="2084851"/>
            <a:ext cx="314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Fonts</a:t>
            </a:r>
          </a:p>
          <a:p>
            <a:endParaRPr lang="en-GB" sz="1600" b="1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Please use Arial Bold, 40pt for the title.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Arial Regular 32pt minimum for the main body text.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marR="0" lvl="0" indent="-228594" algn="l" defTabSz="277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>
                <a:solidFill>
                  <a:srgbClr val="000000"/>
                </a:solidFill>
              </a:rPr>
              <a:t>Only the title should be in colour the rest must be in black for legibility.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33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shtag Slide (editabl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005664"/>
            <a:ext cx="10972800" cy="1032937"/>
          </a:xfrm>
        </p:spPr>
        <p:txBody>
          <a:bodyPr vert="horz" lIns="0" tIns="0" rIns="0" bIns="0">
            <a:noAutofit/>
          </a:bodyPr>
          <a:lstStyle>
            <a:lvl1pPr algn="ctr">
              <a:lnSpc>
                <a:spcPct val="90000"/>
              </a:lnSpc>
              <a:defRPr sz="6400" b="0" kern="1200" spc="200" baseline="0"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WeCanMakeChange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992E10-18C7-2A42-A3D4-6A6F42C44E93}"/>
              </a:ext>
            </a:extLst>
          </p:cNvPr>
          <p:cNvSpPr txBox="1"/>
          <p:nvPr userDrawn="1"/>
        </p:nvSpPr>
        <p:spPr>
          <a:xfrm>
            <a:off x="12859173" y="-25400"/>
            <a:ext cx="28448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7" b="1">
                <a:solidFill>
                  <a:srgbClr val="000000"/>
                </a:solidFill>
              </a:rPr>
              <a:t>Layout guide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60B799-BAFA-A64C-BADC-CA8C089E7175}"/>
              </a:ext>
            </a:extLst>
          </p:cNvPr>
          <p:cNvSpPr txBox="1"/>
          <p:nvPr userDrawn="1"/>
        </p:nvSpPr>
        <p:spPr>
          <a:xfrm>
            <a:off x="12865947" y="658787"/>
            <a:ext cx="37862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Hashtag slide (editable)</a:t>
            </a:r>
          </a:p>
          <a:p>
            <a:endParaRPr lang="en-GB" sz="1600" b="1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The hashtag is editable. If you have a unique hashtag relating to your project you may wish to change the text.</a:t>
            </a:r>
            <a:endParaRPr lang="en-GB" sz="1600">
              <a:solidFill>
                <a:schemeClr val="bg1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chemeClr val="bg1"/>
              </a:solidFill>
            </a:endParaRPr>
          </a:p>
          <a:p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D67C-5F40-A84C-95A0-4F834ADB4BBF}"/>
              </a:ext>
            </a:extLst>
          </p:cNvPr>
          <p:cNvSpPr txBox="1"/>
          <p:nvPr userDrawn="1"/>
        </p:nvSpPr>
        <p:spPr>
          <a:xfrm>
            <a:off x="12901366" y="2751667"/>
            <a:ext cx="3481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Fonts</a:t>
            </a:r>
          </a:p>
          <a:p>
            <a:endParaRPr lang="en-GB" sz="1600" b="1">
              <a:solidFill>
                <a:schemeClr val="bg1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Please use Impact regular 48pt.</a:t>
            </a:r>
          </a:p>
        </p:txBody>
      </p:sp>
    </p:spTree>
    <p:extLst>
      <p:ext uri="{BB962C8B-B14F-4D97-AF65-F5344CB8AC3E}">
        <p14:creationId xmlns:p14="http://schemas.microsoft.com/office/powerpoint/2010/main" val="2520329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535C6B-2893-6A4E-B020-7AA043D3AF99}"/>
              </a:ext>
            </a:extLst>
          </p:cNvPr>
          <p:cNvSpPr txBox="1"/>
          <p:nvPr userDrawn="1"/>
        </p:nvSpPr>
        <p:spPr>
          <a:xfrm>
            <a:off x="12859173" y="-25400"/>
            <a:ext cx="28448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7" b="1">
                <a:solidFill>
                  <a:srgbClr val="000000"/>
                </a:solidFill>
              </a:rPr>
              <a:t>Layout guide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B0C322-C8BD-4143-9006-E3ECF055A3A9}"/>
              </a:ext>
            </a:extLst>
          </p:cNvPr>
          <p:cNvSpPr txBox="1"/>
          <p:nvPr userDrawn="1"/>
        </p:nvSpPr>
        <p:spPr>
          <a:xfrm>
            <a:off x="12876107" y="640477"/>
            <a:ext cx="37862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Plain logo slide </a:t>
            </a:r>
          </a:p>
          <a:p>
            <a:endParaRPr lang="en-GB" sz="1600" b="1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Please do not edit this slide.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marR="0" lvl="0" indent="-228594" algn="l" defTabSz="277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en-GB" sz="1600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can use this slide </a:t>
            </a:r>
            <a:r>
              <a:rPr lang="en-GB" sz="16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between talks at an event, during a questions and answers session etc.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chemeClr val="tx1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chemeClr val="tx1"/>
              </a:solidFill>
            </a:endParaRPr>
          </a:p>
          <a:p>
            <a:endParaRPr lang="en-GB" sz="160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F6E177-DAB9-794C-938F-DFCBD3F4CF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167" y="2461963"/>
            <a:ext cx="6565666" cy="193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96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9"/>
          <p:cNvSpPr txBox="1"/>
          <p:nvPr/>
        </p:nvSpPr>
        <p:spPr>
          <a:xfrm>
            <a:off x="384161" y="4523919"/>
            <a:ext cx="2580352" cy="915382"/>
          </a:xfrm>
          <a:prstGeom prst="rect">
            <a:avLst/>
          </a:prstGeom>
        </p:spPr>
        <p:txBody>
          <a:bodyPr vert="horz" wrap="square" lIns="0" tIns="25403" rIns="0" bIns="0" rtlCol="0">
            <a:spAutoFit/>
          </a:bodyPr>
          <a:lstStyle/>
          <a:p>
            <a:pPr marL="7698" marR="3079">
              <a:lnSpc>
                <a:spcPct val="90000"/>
              </a:lnSpc>
              <a:spcBef>
                <a:spcPts val="200"/>
              </a:spcBef>
            </a:pPr>
            <a:r>
              <a:rPr sz="1467" b="1" spc="-21">
                <a:solidFill>
                  <a:srgbClr val="FFFFFF"/>
                </a:solidFill>
                <a:latin typeface="Arial"/>
                <a:cs typeface="Arial"/>
              </a:rPr>
              <a:t>Facebook: </a:t>
            </a:r>
            <a:endParaRPr lang="en-GB" sz="1467" b="1" spc="-21">
              <a:solidFill>
                <a:srgbClr val="FFFFFF"/>
              </a:solidFill>
              <a:latin typeface="Arial"/>
              <a:cs typeface="Arial"/>
            </a:endParaRPr>
          </a:p>
          <a:p>
            <a:pPr marL="7698" marR="3079">
              <a:lnSpc>
                <a:spcPct val="90000"/>
              </a:lnSpc>
              <a:spcBef>
                <a:spcPts val="200"/>
              </a:spcBef>
            </a:pPr>
            <a:r>
              <a:rPr sz="1467" b="1" spc="-33">
                <a:solidFill>
                  <a:srgbClr val="FFFFFF"/>
                </a:solidFill>
                <a:latin typeface="Arial"/>
                <a:cs typeface="Arial"/>
              </a:rPr>
              <a:t>Twitter:</a:t>
            </a:r>
            <a:endParaRPr lang="en-GB" sz="1467" b="1" spc="-33">
              <a:solidFill>
                <a:srgbClr val="FFFFFF"/>
              </a:solidFill>
              <a:latin typeface="Arial"/>
              <a:cs typeface="Arial"/>
            </a:endParaRPr>
          </a:p>
          <a:p>
            <a:pPr marL="7698" marR="3079">
              <a:lnSpc>
                <a:spcPct val="90000"/>
              </a:lnSpc>
              <a:spcBef>
                <a:spcPts val="200"/>
              </a:spcBef>
            </a:pPr>
            <a:r>
              <a:rPr sz="1467" b="1" spc="-21">
                <a:solidFill>
                  <a:srgbClr val="FFFFFF"/>
                </a:solidFill>
                <a:latin typeface="Arial"/>
                <a:cs typeface="Arial"/>
              </a:rPr>
              <a:t>Linkedin:</a:t>
            </a:r>
            <a:endParaRPr lang="en-GB" sz="1467" b="1" spc="-21">
              <a:solidFill>
                <a:srgbClr val="FFFFFF"/>
              </a:solidFill>
              <a:latin typeface="Arial"/>
              <a:cs typeface="Arial"/>
            </a:endParaRPr>
          </a:p>
          <a:p>
            <a:pPr marL="7698" marR="3079">
              <a:lnSpc>
                <a:spcPct val="90000"/>
              </a:lnSpc>
              <a:spcBef>
                <a:spcPts val="200"/>
              </a:spcBef>
            </a:pPr>
            <a:r>
              <a:rPr sz="1467" b="1" spc="-29">
                <a:solidFill>
                  <a:srgbClr val="FFFFFF"/>
                </a:solidFill>
                <a:latin typeface="Arial"/>
                <a:cs typeface="Arial"/>
              </a:rPr>
              <a:t>Youtube:</a:t>
            </a:r>
            <a:endParaRPr sz="1467" b="1">
              <a:latin typeface="Arial"/>
              <a:cs typeface="Arial"/>
            </a:endParaRPr>
          </a:p>
        </p:txBody>
      </p:sp>
      <p:sp>
        <p:nvSpPr>
          <p:cNvPr id="19" name="object 8"/>
          <p:cNvSpPr/>
          <p:nvPr/>
        </p:nvSpPr>
        <p:spPr>
          <a:xfrm>
            <a:off x="381004" y="5712541"/>
            <a:ext cx="11430289" cy="0"/>
          </a:xfrm>
          <a:custGeom>
            <a:avLst/>
            <a:gdLst/>
            <a:ahLst/>
            <a:cxnLst/>
            <a:rect l="l" t="t" r="r" b="b"/>
            <a:pathLst>
              <a:path w="18848070">
                <a:moveTo>
                  <a:pt x="0" y="0"/>
                </a:moveTo>
                <a:lnTo>
                  <a:pt x="18847593" y="0"/>
                </a:lnTo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23"/>
          </a:p>
        </p:txBody>
      </p:sp>
      <p:sp>
        <p:nvSpPr>
          <p:cNvPr id="2" name="TextBox 1"/>
          <p:cNvSpPr txBox="1"/>
          <p:nvPr/>
        </p:nvSpPr>
        <p:spPr>
          <a:xfrm>
            <a:off x="-744549" y="2554502"/>
            <a:ext cx="112046" cy="274960"/>
          </a:xfrm>
          <a:prstGeom prst="rect">
            <a:avLst/>
          </a:prstGeom>
          <a:noFill/>
        </p:spPr>
        <p:txBody>
          <a:bodyPr wrap="none" lIns="55449" tIns="27724" rIns="55449" bIns="27724" rtlCol="0">
            <a:spAutoFit/>
          </a:bodyPr>
          <a:lstStyle/>
          <a:p>
            <a:endParaRPr lang="en-US" sz="1423"/>
          </a:p>
        </p:txBody>
      </p:sp>
      <p:sp>
        <p:nvSpPr>
          <p:cNvPr id="27" name="object 8"/>
          <p:cNvSpPr/>
          <p:nvPr userDrawn="1"/>
        </p:nvSpPr>
        <p:spPr>
          <a:xfrm>
            <a:off x="381004" y="5712541"/>
            <a:ext cx="11430289" cy="0"/>
          </a:xfrm>
          <a:custGeom>
            <a:avLst/>
            <a:gdLst/>
            <a:ahLst/>
            <a:cxnLst/>
            <a:rect l="l" t="t" r="r" b="b"/>
            <a:pathLst>
              <a:path w="18848070">
                <a:moveTo>
                  <a:pt x="0" y="0"/>
                </a:moveTo>
                <a:lnTo>
                  <a:pt x="18847593" y="0"/>
                </a:lnTo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23"/>
          </a:p>
        </p:txBody>
      </p:sp>
      <p:sp>
        <p:nvSpPr>
          <p:cNvPr id="28" name="TextBox 27"/>
          <p:cNvSpPr txBox="1"/>
          <p:nvPr userDrawn="1"/>
        </p:nvSpPr>
        <p:spPr>
          <a:xfrm>
            <a:off x="-744549" y="2554502"/>
            <a:ext cx="112046" cy="274960"/>
          </a:xfrm>
          <a:prstGeom prst="rect">
            <a:avLst/>
          </a:prstGeom>
          <a:noFill/>
        </p:spPr>
        <p:txBody>
          <a:bodyPr wrap="none" lIns="55449" tIns="27724" rIns="55449" bIns="27724" rtlCol="0">
            <a:spAutoFit/>
          </a:bodyPr>
          <a:lstStyle/>
          <a:p>
            <a:endParaRPr lang="en-US" sz="1423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B9EF3-D081-0040-82CA-C8A9098446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303" y="3754297"/>
            <a:ext cx="4188883" cy="225703"/>
          </a:xfrm>
        </p:spPr>
        <p:txBody>
          <a:bodyPr/>
          <a:lstStyle>
            <a:lvl1pPr>
              <a:defRPr sz="1467" b="1"/>
            </a:lvl1pPr>
            <a:lvl2pPr marL="2815096" indent="0">
              <a:buNone/>
              <a:defRPr/>
            </a:lvl2pPr>
          </a:lstStyle>
          <a:p>
            <a:pPr lvl="0"/>
            <a:r>
              <a:rPr lang="en-US"/>
              <a:t>Add your email here</a:t>
            </a:r>
          </a:p>
        </p:txBody>
      </p:sp>
      <p:sp>
        <p:nvSpPr>
          <p:cNvPr id="22" name="object 9">
            <a:extLst>
              <a:ext uri="{FF2B5EF4-FFF2-40B4-BE49-F238E27FC236}">
                <a16:creationId xmlns:a16="http://schemas.microsoft.com/office/drawing/2014/main" id="{C3C9A4DD-0A27-F240-80C4-8ECF04579FD2}"/>
              </a:ext>
            </a:extLst>
          </p:cNvPr>
          <p:cNvSpPr txBox="1"/>
          <p:nvPr userDrawn="1"/>
        </p:nvSpPr>
        <p:spPr>
          <a:xfrm>
            <a:off x="1775938" y="4520533"/>
            <a:ext cx="3507263" cy="915382"/>
          </a:xfrm>
          <a:prstGeom prst="rect">
            <a:avLst/>
          </a:prstGeom>
        </p:spPr>
        <p:txBody>
          <a:bodyPr vert="horz" wrap="square" lIns="0" tIns="25403" rIns="0" bIns="0" rtlCol="0">
            <a:spAutoFit/>
          </a:bodyPr>
          <a:lstStyle/>
          <a:p>
            <a:pPr marL="7698" marR="1131893" algn="just">
              <a:lnSpc>
                <a:spcPct val="90000"/>
              </a:lnSpc>
              <a:spcBef>
                <a:spcPts val="200"/>
              </a:spcBef>
            </a:pPr>
            <a:r>
              <a:rPr lang="en-GB" sz="1467" b="1" spc="-21">
                <a:solidFill>
                  <a:srgbClr val="FFFFFF"/>
                </a:solidFill>
                <a:latin typeface="+mn-lt"/>
                <a:cs typeface="Arial"/>
              </a:rPr>
              <a:t>@</a:t>
            </a:r>
            <a:r>
              <a:rPr lang="en-GB" sz="1467" b="1" spc="-21" err="1">
                <a:solidFill>
                  <a:srgbClr val="FFFFFF"/>
                </a:solidFill>
                <a:latin typeface="+mn-lt"/>
                <a:cs typeface="Arial"/>
              </a:rPr>
              <a:t>unepwcmc</a:t>
            </a:r>
            <a:r>
              <a:rPr lang="en-GB" sz="1467" b="1" spc="-21">
                <a:solidFill>
                  <a:srgbClr val="FFFFFF"/>
                </a:solidFill>
                <a:latin typeface="+mn-lt"/>
                <a:cs typeface="Arial"/>
              </a:rPr>
              <a:t> </a:t>
            </a:r>
          </a:p>
          <a:p>
            <a:pPr marL="7698" marR="1131893" algn="just">
              <a:lnSpc>
                <a:spcPct val="90000"/>
              </a:lnSpc>
              <a:spcBef>
                <a:spcPts val="200"/>
              </a:spcBef>
            </a:pPr>
            <a:r>
              <a:rPr lang="en-GB" sz="1467" b="1" spc="-21">
                <a:solidFill>
                  <a:srgbClr val="FFFFFF"/>
                </a:solidFill>
                <a:latin typeface="+mn-lt"/>
                <a:cs typeface="Arial"/>
              </a:rPr>
              <a:t>@</a:t>
            </a:r>
            <a:r>
              <a:rPr lang="en-GB" sz="1467" b="1" spc="-21" err="1">
                <a:solidFill>
                  <a:srgbClr val="FFFFFF"/>
                </a:solidFill>
                <a:latin typeface="+mn-lt"/>
                <a:cs typeface="Arial"/>
              </a:rPr>
              <a:t>unepwcmc</a:t>
            </a:r>
            <a:endParaRPr lang="en-GB" sz="1467" b="1" spc="-21">
              <a:solidFill>
                <a:srgbClr val="FFFFFF"/>
              </a:solidFill>
              <a:latin typeface="+mn-lt"/>
              <a:cs typeface="Arial"/>
            </a:endParaRPr>
          </a:p>
          <a:p>
            <a:pPr marL="7698" marR="1131893" algn="just">
              <a:lnSpc>
                <a:spcPct val="90000"/>
              </a:lnSpc>
              <a:spcBef>
                <a:spcPts val="200"/>
              </a:spcBef>
            </a:pPr>
            <a:r>
              <a:rPr lang="en-GB" sz="1467" b="1" spc="-21">
                <a:solidFill>
                  <a:srgbClr val="FFFFFF"/>
                </a:solidFill>
                <a:latin typeface="+mn-lt"/>
                <a:cs typeface="Arial"/>
              </a:rPr>
              <a:t>UNEP-WCMC</a:t>
            </a:r>
            <a:endParaRPr lang="en-GB" sz="1467">
              <a:latin typeface="+mn-lt"/>
              <a:cs typeface="Arial"/>
            </a:endParaRPr>
          </a:p>
          <a:p>
            <a:pPr marL="7698" algn="just">
              <a:lnSpc>
                <a:spcPct val="90000"/>
              </a:lnSpc>
              <a:spcBef>
                <a:spcPts val="200"/>
              </a:spcBef>
            </a:pPr>
            <a:r>
              <a:rPr lang="en-GB" sz="1467" b="1" spc="-17">
                <a:solidFill>
                  <a:srgbClr val="FFFFFF"/>
                </a:solidFill>
                <a:latin typeface="+mn-lt"/>
                <a:cs typeface="Arial"/>
              </a:rPr>
              <a:t>UNEP-WCMC</a:t>
            </a:r>
            <a:r>
              <a:rPr lang="en-GB" sz="1467" b="1" spc="-51">
                <a:solidFill>
                  <a:srgbClr val="FFFFFF"/>
                </a:solidFill>
                <a:latin typeface="+mn-lt"/>
                <a:cs typeface="Arial"/>
              </a:rPr>
              <a:t> </a:t>
            </a:r>
            <a:r>
              <a:rPr lang="en-GB" sz="1467" b="1" spc="-21">
                <a:solidFill>
                  <a:srgbClr val="FFFFFF"/>
                </a:solidFill>
                <a:latin typeface="+mn-lt"/>
                <a:cs typeface="Arial"/>
              </a:rPr>
              <a:t>Communications</a:t>
            </a:r>
            <a:endParaRPr lang="en-GB" sz="1467">
              <a:latin typeface="+mn-lt"/>
              <a:cs typeface="Arial"/>
            </a:endParaRPr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id="{0EC2565C-D180-D14B-B314-9617D822D0EA}"/>
              </a:ext>
            </a:extLst>
          </p:cNvPr>
          <p:cNvSpPr txBox="1"/>
          <p:nvPr userDrawn="1"/>
        </p:nvSpPr>
        <p:spPr>
          <a:xfrm>
            <a:off x="373303" y="4027202"/>
            <a:ext cx="2580352" cy="228848"/>
          </a:xfrm>
          <a:prstGeom prst="rect">
            <a:avLst/>
          </a:prstGeom>
        </p:spPr>
        <p:txBody>
          <a:bodyPr vert="horz" wrap="square" lIns="0" tIns="25403" rIns="0" bIns="0" rtlCol="0">
            <a:spAutoFit/>
          </a:bodyPr>
          <a:lstStyle/>
          <a:p>
            <a:pPr marL="7698" marR="3079">
              <a:lnSpc>
                <a:spcPct val="90000"/>
              </a:lnSpc>
              <a:spcBef>
                <a:spcPts val="200"/>
              </a:spcBef>
            </a:pPr>
            <a:r>
              <a:rPr lang="en-GB" sz="1467" b="1" spc="-21" err="1">
                <a:solidFill>
                  <a:srgbClr val="FFFFFF"/>
                </a:solidFill>
                <a:latin typeface="Arial"/>
                <a:cs typeface="Arial"/>
              </a:rPr>
              <a:t>unep-wcmc.org</a:t>
            </a:r>
            <a:endParaRPr sz="1467" b="1">
              <a:latin typeface="Arial"/>
              <a:cs typeface="Arial"/>
            </a:endParaRP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346802D6-C6A2-3748-A6EC-9A18A1716B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49600" y="4765318"/>
            <a:ext cx="4188883" cy="225703"/>
          </a:xfrm>
        </p:spPr>
        <p:txBody>
          <a:bodyPr/>
          <a:lstStyle>
            <a:lvl1pPr>
              <a:defRPr sz="1467" b="1"/>
            </a:lvl1pPr>
            <a:lvl2pPr marL="2815096" indent="0">
              <a:buNone/>
              <a:defRPr/>
            </a:lvl2pPr>
          </a:lstStyle>
          <a:p>
            <a:pPr lvl="0"/>
            <a:r>
              <a:rPr lang="en-US"/>
              <a:t>Add your social media - optional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F3E865-6977-F648-836F-BE26D68DD1C9}"/>
              </a:ext>
            </a:extLst>
          </p:cNvPr>
          <p:cNvSpPr txBox="1"/>
          <p:nvPr userDrawn="1"/>
        </p:nvSpPr>
        <p:spPr>
          <a:xfrm>
            <a:off x="12859174" y="5142218"/>
            <a:ext cx="35424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Logos</a:t>
            </a:r>
          </a:p>
          <a:p>
            <a:endParaRPr lang="en-GB" sz="1600" b="1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You can place partner logos to the right of our logo, below the white line.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Where possible please use white versions of logos with a transparent background.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861AE4-4745-304F-93FA-21C8824BB951}"/>
              </a:ext>
            </a:extLst>
          </p:cNvPr>
          <p:cNvSpPr txBox="1"/>
          <p:nvPr userDrawn="1"/>
        </p:nvSpPr>
        <p:spPr>
          <a:xfrm>
            <a:off x="12859173" y="-12144"/>
            <a:ext cx="396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End slide</a:t>
            </a:r>
          </a:p>
          <a:p>
            <a:endParaRPr lang="en-GB" sz="1600" b="1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Please add your email address.</a:t>
            </a:r>
          </a:p>
          <a:p>
            <a:endParaRPr lang="en-GB" sz="1600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You may also choose to add your professional social media handle.</a:t>
            </a:r>
            <a:r>
              <a:rPr lang="en-GB" sz="1600" baseline="0">
                <a:solidFill>
                  <a:srgbClr val="000000"/>
                </a:solidFill>
              </a:rPr>
              <a:t> T</a:t>
            </a:r>
            <a:r>
              <a:rPr lang="en-GB" sz="1600">
                <a:solidFill>
                  <a:srgbClr val="000000"/>
                </a:solidFill>
              </a:rPr>
              <a:t>his is optional.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Do not add images to this slide.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You may change the ‘Thank You’ to ‘Any Questions’ if preferred.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A8E903-220F-B34A-A7F9-F3EF716CC31D}"/>
              </a:ext>
            </a:extLst>
          </p:cNvPr>
          <p:cNvSpPr txBox="1"/>
          <p:nvPr userDrawn="1"/>
        </p:nvSpPr>
        <p:spPr>
          <a:xfrm>
            <a:off x="12859173" y="3209544"/>
            <a:ext cx="375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Fonts</a:t>
            </a:r>
          </a:p>
          <a:p>
            <a:endParaRPr lang="en-GB" sz="1600" b="1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The title must be Impact Regular caps 66pt.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Other text should be Arial Bold 11pt.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600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143823-09C8-BB4C-83D2-9E79E8CC1C23}"/>
              </a:ext>
            </a:extLst>
          </p:cNvPr>
          <p:cNvSpPr txBox="1"/>
          <p:nvPr userDrawn="1"/>
        </p:nvSpPr>
        <p:spPr>
          <a:xfrm>
            <a:off x="12859173" y="-646380"/>
            <a:ext cx="28448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7" b="1">
                <a:solidFill>
                  <a:srgbClr val="000000"/>
                </a:solidFill>
              </a:rPr>
              <a:t>Layout guide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2AEE63-5FA6-3A4E-8F27-049BE9A260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321" y="333715"/>
            <a:ext cx="10963879" cy="2831544"/>
          </a:xfrm>
        </p:spPr>
        <p:txBody>
          <a:bodyPr/>
          <a:lstStyle>
            <a:lvl1pPr>
              <a:defRPr sz="8800">
                <a:latin typeface="Impact" panose="020B080603090205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THANK YOU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D50F3C2-8855-634E-818E-F7BFB1E643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85" y="6031754"/>
            <a:ext cx="1818855" cy="535787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6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1395" y="364063"/>
            <a:ext cx="10737160" cy="6105023"/>
          </a:xfrm>
        </p:spPr>
        <p:txBody>
          <a:bodyPr vert="horz" lIns="0" tIns="0" rIns="0" bIns="0">
            <a:noAutofit/>
          </a:bodyPr>
          <a:lstStyle>
            <a:lvl1pPr marL="0" indent="0">
              <a:lnSpc>
                <a:spcPct val="90000"/>
              </a:lnSpc>
              <a:buFont typeface="Arial"/>
              <a:buNone/>
              <a:defRPr sz="3200" b="1" baseline="0">
                <a:solidFill>
                  <a:schemeClr val="accent1"/>
                </a:solidFill>
              </a:defRPr>
            </a:lvl1pPr>
            <a:lvl2pPr marL="658094" marR="0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067" b="1">
                <a:solidFill>
                  <a:srgbClr val="00AEEF"/>
                </a:solidFill>
              </a:defRPr>
            </a:lvl2pPr>
            <a:lvl3pPr marL="935198" marR="0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067" b="1">
                <a:solidFill>
                  <a:srgbClr val="00AEEF"/>
                </a:solidFill>
              </a:defRPr>
            </a:lvl3pPr>
            <a:lvl4pPr marL="1212302" marR="0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067" b="1">
                <a:solidFill>
                  <a:srgbClr val="00AEEF"/>
                </a:solidFill>
              </a:defRPr>
            </a:lvl4pPr>
            <a:lvl5pPr marL="1489407" marR="0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067" b="1">
                <a:solidFill>
                  <a:srgbClr val="00AEEF"/>
                </a:solidFill>
              </a:defRPr>
            </a:lvl5pPr>
            <a:lvl7pPr marL="1662622" marR="0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067" b="1">
                <a:solidFill>
                  <a:srgbClr val="00AEEF"/>
                </a:solidFill>
              </a:defRPr>
            </a:lvl7pPr>
            <a:lvl8pPr marL="1939728" marR="0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067" b="1">
                <a:solidFill>
                  <a:srgbClr val="00AEEF"/>
                </a:solidFill>
              </a:defRPr>
            </a:lvl8pPr>
            <a:lvl9pPr marL="2216831" marR="0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067" b="1">
                <a:solidFill>
                  <a:srgbClr val="00AEEF"/>
                </a:solidFill>
              </a:defRPr>
            </a:lvl9pPr>
          </a:lstStyle>
          <a:p>
            <a:pPr lvl="0"/>
            <a:r>
              <a:rPr lang="en-US"/>
              <a:t>Add your own text here.</a:t>
            </a:r>
          </a:p>
          <a:p>
            <a:pPr lvl="0"/>
            <a:r>
              <a:rPr lang="en-US"/>
              <a:t> </a:t>
            </a:r>
          </a:p>
          <a:p>
            <a:pPr lvl="0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3412DF-B47C-C548-8E5F-B6EC03F735D4}"/>
              </a:ext>
            </a:extLst>
          </p:cNvPr>
          <p:cNvSpPr txBox="1"/>
          <p:nvPr userDrawn="1"/>
        </p:nvSpPr>
        <p:spPr>
          <a:xfrm>
            <a:off x="12859173" y="674373"/>
            <a:ext cx="375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Large intro slide</a:t>
            </a:r>
          </a:p>
          <a:p>
            <a:endParaRPr lang="en-GB" sz="1600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It can be used to introduce who we are, or you may wish to replace the boiler plate paragraph with text about your own project.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29A7C4-97EE-4442-A841-CA79C98DFE28}"/>
              </a:ext>
            </a:extLst>
          </p:cNvPr>
          <p:cNvSpPr txBox="1"/>
          <p:nvPr userDrawn="1"/>
        </p:nvSpPr>
        <p:spPr>
          <a:xfrm>
            <a:off x="12859173" y="2572311"/>
            <a:ext cx="375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Fonts</a:t>
            </a:r>
          </a:p>
          <a:p>
            <a:endParaRPr lang="en-GB" sz="1600" b="1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Please use Arial Bold, 24pt minimum.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6D3CE5-8EE2-784A-936B-D873C63883A0}"/>
              </a:ext>
            </a:extLst>
          </p:cNvPr>
          <p:cNvSpPr txBox="1"/>
          <p:nvPr userDrawn="1"/>
        </p:nvSpPr>
        <p:spPr>
          <a:xfrm>
            <a:off x="12859173" y="-25400"/>
            <a:ext cx="28448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7" b="1">
                <a:solidFill>
                  <a:srgbClr val="000000"/>
                </a:solidFill>
              </a:rPr>
              <a:t>Layout guide</a:t>
            </a:r>
          </a:p>
        </p:txBody>
      </p:sp>
    </p:spTree>
    <p:extLst>
      <p:ext uri="{BB962C8B-B14F-4D97-AF65-F5344CB8AC3E}">
        <p14:creationId xmlns:p14="http://schemas.microsoft.com/office/powerpoint/2010/main" val="2267829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3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(For infographics, diagrams and use by design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E432B4-31DC-D047-BDE4-23339FE87FAF}"/>
              </a:ext>
            </a:extLst>
          </p:cNvPr>
          <p:cNvSpPr txBox="1"/>
          <p:nvPr userDrawn="1"/>
        </p:nvSpPr>
        <p:spPr>
          <a:xfrm>
            <a:off x="12859173" y="-25400"/>
            <a:ext cx="28448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7" b="1">
                <a:solidFill>
                  <a:srgbClr val="000000"/>
                </a:solidFill>
              </a:rPr>
              <a:t>Layout guide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B68500-CC21-CF48-80AD-85383BD22D22}"/>
              </a:ext>
            </a:extLst>
          </p:cNvPr>
          <p:cNvSpPr txBox="1"/>
          <p:nvPr userDrawn="1"/>
        </p:nvSpPr>
        <p:spPr>
          <a:xfrm>
            <a:off x="12893040" y="566872"/>
            <a:ext cx="37862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Blank slide </a:t>
            </a:r>
          </a:p>
          <a:p>
            <a:endParaRPr lang="en-GB" sz="1600" b="1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Designers can use this slide to produce SmartArt on a plain background.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You may also wish</a:t>
            </a:r>
            <a:r>
              <a:rPr lang="en-GB" sz="1600" baseline="0">
                <a:solidFill>
                  <a:srgbClr val="000000"/>
                </a:solidFill>
              </a:rPr>
              <a:t> to </a:t>
            </a:r>
            <a:r>
              <a:rPr lang="en-GB" sz="1600">
                <a:solidFill>
                  <a:srgbClr val="000000"/>
                </a:solidFill>
              </a:rPr>
              <a:t>place infographics produced in other software.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marR="0" lvl="0" indent="-228594" algn="l" defTabSz="277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Below you will find our brand colours which may help with your design. Some of these are also built into the theme colours.</a:t>
            </a:r>
          </a:p>
          <a:p>
            <a:pPr marL="228594" marR="0" lvl="0" indent="-228594" algn="l" defTabSz="277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6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chemeClr val="tx1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chemeClr val="tx1"/>
              </a:solidFill>
            </a:endParaRPr>
          </a:p>
          <a:p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DFD634-A383-1245-9C72-FC5E0E3E2348}"/>
              </a:ext>
            </a:extLst>
          </p:cNvPr>
          <p:cNvSpPr txBox="1"/>
          <p:nvPr userDrawn="1"/>
        </p:nvSpPr>
        <p:spPr>
          <a:xfrm>
            <a:off x="12893040" y="4241800"/>
            <a:ext cx="314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Fonts</a:t>
            </a:r>
          </a:p>
          <a:p>
            <a:endParaRPr lang="en-GB" sz="1600" b="1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Please use Arial Bold and Arial Regular.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For best practice, font should be 24pt minimum size.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4504F0-A8DC-1D49-A178-1C720DEC6E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387" y="6773360"/>
            <a:ext cx="4419600" cy="404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05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A5490-046F-4A75-8A46-41269D410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99F7BE-0991-442C-B6E5-B949FEE2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C244-9B26-4A5D-A1C5-60BB2787FA4F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DE2C51-071D-4B60-9059-C628129F0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FECAB-A18A-4C05-9A5E-7F692A68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FD42-CB12-43A7-99B0-490B6653E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280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680431-4121-446E-99D9-68B71F706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C244-9B26-4A5D-A1C5-60BB2787FA4F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709097-242B-4B6C-AF7A-E27468ABE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AF467-BF82-444E-9546-48365D49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FD42-CB12-43A7-99B0-490B6653E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65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idx="10" hasCustomPrompt="1"/>
          </p:nvPr>
        </p:nvSpPr>
        <p:spPr>
          <a:xfrm>
            <a:off x="381245" y="381000"/>
            <a:ext cx="533156" cy="6155531"/>
          </a:xfrm>
        </p:spPr>
        <p:txBody>
          <a:bodyPr vert="horz"/>
          <a:lstStyle>
            <a:lvl1pPr>
              <a:defRPr sz="2667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1</a:t>
            </a:r>
            <a:br>
              <a:rPr lang="en-GB"/>
            </a:br>
            <a:br>
              <a:rPr lang="en-GB"/>
            </a:br>
            <a:r>
              <a:rPr lang="en-GB"/>
              <a:t>1.1</a:t>
            </a:r>
            <a:br>
              <a:rPr lang="en-GB"/>
            </a:br>
            <a:r>
              <a:rPr lang="en-GB"/>
              <a:t>1.2</a:t>
            </a:r>
            <a:br>
              <a:rPr lang="en-GB"/>
            </a:br>
            <a:r>
              <a:rPr lang="en-GB"/>
              <a:t>1.3</a:t>
            </a:r>
            <a:br>
              <a:rPr lang="en-GB"/>
            </a:br>
            <a:r>
              <a:rPr lang="en-GB"/>
              <a:t>1.4</a:t>
            </a:r>
            <a:br>
              <a:rPr lang="en-GB"/>
            </a:br>
            <a:r>
              <a:rPr lang="en-GB"/>
              <a:t>1.5</a:t>
            </a:r>
            <a:br>
              <a:rPr lang="en-GB"/>
            </a:br>
            <a:br>
              <a:rPr lang="en-GB"/>
            </a:br>
            <a:r>
              <a:rPr lang="en-GB"/>
              <a:t>2</a:t>
            </a:r>
            <a:br>
              <a:rPr lang="en-GB"/>
            </a:br>
            <a:br>
              <a:rPr lang="en-GB"/>
            </a:br>
            <a:r>
              <a:rPr lang="en-GB"/>
              <a:t>2.1</a:t>
            </a:r>
            <a:br>
              <a:rPr lang="en-GB"/>
            </a:br>
            <a:r>
              <a:rPr lang="en-GB"/>
              <a:t>2.2</a:t>
            </a:r>
            <a:br>
              <a:rPr lang="en-GB"/>
            </a:br>
            <a:r>
              <a:rPr lang="en-GB"/>
              <a:t>2.3</a:t>
            </a:r>
            <a:br>
              <a:rPr lang="en-GB"/>
            </a:br>
            <a:r>
              <a:rPr lang="en-GB"/>
              <a:t>2.4</a:t>
            </a:r>
            <a:br>
              <a:rPr lang="en-GB"/>
            </a:br>
            <a:r>
              <a:rPr lang="en-GB"/>
              <a:t>2.5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EC70039B-7247-874E-BC11-F0B61B7CB9C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766045" y="381000"/>
            <a:ext cx="533156" cy="6155531"/>
          </a:xfrm>
        </p:spPr>
        <p:txBody>
          <a:bodyPr vert="horz"/>
          <a:lstStyle>
            <a:lvl1pPr>
              <a:defRPr sz="2667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3</a:t>
            </a:r>
            <a:br>
              <a:rPr lang="en-GB"/>
            </a:br>
            <a:br>
              <a:rPr lang="en-GB"/>
            </a:br>
            <a:r>
              <a:rPr lang="en-GB"/>
              <a:t>3.1</a:t>
            </a:r>
            <a:br>
              <a:rPr lang="en-GB"/>
            </a:br>
            <a:r>
              <a:rPr lang="en-GB"/>
              <a:t>3.2</a:t>
            </a:r>
            <a:br>
              <a:rPr lang="en-GB"/>
            </a:br>
            <a:r>
              <a:rPr lang="en-GB"/>
              <a:t>3.3</a:t>
            </a:r>
            <a:br>
              <a:rPr lang="en-GB"/>
            </a:br>
            <a:r>
              <a:rPr lang="en-GB"/>
              <a:t>3.4</a:t>
            </a:r>
            <a:br>
              <a:rPr lang="en-GB"/>
            </a:br>
            <a:r>
              <a:rPr lang="en-GB"/>
              <a:t>3.5</a:t>
            </a:r>
            <a:br>
              <a:rPr lang="en-GB"/>
            </a:br>
            <a:br>
              <a:rPr lang="en-GB"/>
            </a:br>
            <a:r>
              <a:rPr lang="en-GB"/>
              <a:t>4</a:t>
            </a:r>
            <a:br>
              <a:rPr lang="en-GB"/>
            </a:br>
            <a:br>
              <a:rPr lang="en-GB"/>
            </a:br>
            <a:r>
              <a:rPr lang="en-GB"/>
              <a:t>4.1</a:t>
            </a:r>
            <a:br>
              <a:rPr lang="en-GB"/>
            </a:br>
            <a:r>
              <a:rPr lang="en-GB"/>
              <a:t>4.2</a:t>
            </a:r>
            <a:br>
              <a:rPr lang="en-GB"/>
            </a:br>
            <a:r>
              <a:rPr lang="en-GB"/>
              <a:t>4.3</a:t>
            </a:r>
            <a:br>
              <a:rPr lang="en-GB"/>
            </a:br>
            <a:r>
              <a:rPr lang="en-GB"/>
              <a:t>4.4</a:t>
            </a:r>
            <a:br>
              <a:rPr lang="en-GB"/>
            </a:br>
            <a:r>
              <a:rPr lang="en-GB"/>
              <a:t>4.5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7BEBBFFE-6FFB-2041-B4DB-614BB93D0A7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502400" y="381000"/>
            <a:ext cx="4267200" cy="6155531"/>
          </a:xfrm>
        </p:spPr>
        <p:txBody>
          <a:bodyPr vert="horz"/>
          <a:lstStyle>
            <a:lvl1pPr>
              <a:defRPr sz="2667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Section name</a:t>
            </a:r>
            <a:br>
              <a:rPr lang="en-GB"/>
            </a:br>
            <a:br>
              <a:rPr lang="en-GB"/>
            </a:br>
            <a:r>
              <a:rPr lang="en-GB"/>
              <a:t>Title</a:t>
            </a:r>
            <a:br>
              <a:rPr lang="en-GB"/>
            </a:br>
            <a:r>
              <a:rPr lang="en-GB"/>
              <a:t>Title</a:t>
            </a:r>
            <a:br>
              <a:rPr lang="en-GB"/>
            </a:br>
            <a:r>
              <a:rPr lang="en-GB"/>
              <a:t>Title</a:t>
            </a:r>
            <a:br>
              <a:rPr lang="en-GB"/>
            </a:br>
            <a:r>
              <a:rPr lang="en-GB"/>
              <a:t>Title</a:t>
            </a:r>
            <a:br>
              <a:rPr lang="en-GB"/>
            </a:br>
            <a:r>
              <a:rPr lang="en-GB"/>
              <a:t>Title</a:t>
            </a:r>
            <a:br>
              <a:rPr lang="en-GB"/>
            </a:br>
            <a:br>
              <a:rPr lang="en-GB"/>
            </a:br>
            <a:r>
              <a:rPr lang="en-GB"/>
              <a:t>Section name</a:t>
            </a:r>
            <a:br>
              <a:rPr lang="en-GB"/>
            </a:br>
            <a:br>
              <a:rPr lang="en-GB"/>
            </a:br>
            <a:r>
              <a:rPr lang="en-GB"/>
              <a:t>Title</a:t>
            </a:r>
            <a:br>
              <a:rPr lang="en-GB"/>
            </a:br>
            <a:r>
              <a:rPr lang="en-GB"/>
              <a:t>Title</a:t>
            </a:r>
            <a:br>
              <a:rPr lang="en-GB"/>
            </a:br>
            <a:r>
              <a:rPr lang="en-GB"/>
              <a:t>Title</a:t>
            </a:r>
            <a:br>
              <a:rPr lang="en-GB"/>
            </a:br>
            <a:r>
              <a:rPr lang="en-GB"/>
              <a:t>Title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BB063E-9EF6-114C-8968-00A764DEFEB9}"/>
              </a:ext>
            </a:extLst>
          </p:cNvPr>
          <p:cNvSpPr txBox="1"/>
          <p:nvPr userDrawn="1"/>
        </p:nvSpPr>
        <p:spPr>
          <a:xfrm>
            <a:off x="12859173" y="584200"/>
            <a:ext cx="375920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chemeClr val="tx1"/>
                </a:solidFill>
              </a:rPr>
              <a:t>Contents Slide</a:t>
            </a:r>
          </a:p>
          <a:p>
            <a:endParaRPr lang="en-GB" sz="1600" b="1">
              <a:solidFill>
                <a:schemeClr val="tx1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</a:rPr>
              <a:t>For longer presentations or events you may wish to include a contents page.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chemeClr val="tx1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</a:rPr>
              <a:t>This is optional and </a:t>
            </a:r>
            <a:r>
              <a:rPr lang="en-GB" sz="1600" b="1">
                <a:solidFill>
                  <a:schemeClr val="tx1"/>
                </a:solidFill>
              </a:rPr>
              <a:t>not recommended for short presentations</a:t>
            </a:r>
            <a:r>
              <a:rPr lang="en-GB" sz="16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92942C87-D75E-7A40-B6B6-7AE5F29C94D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117600" y="381000"/>
            <a:ext cx="4267200" cy="6155531"/>
          </a:xfrm>
        </p:spPr>
        <p:txBody>
          <a:bodyPr vert="horz"/>
          <a:lstStyle>
            <a:lvl1pPr>
              <a:defRPr sz="2667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Section name</a:t>
            </a:r>
            <a:br>
              <a:rPr lang="en-GB"/>
            </a:br>
            <a:br>
              <a:rPr lang="en-GB"/>
            </a:br>
            <a:r>
              <a:rPr lang="en-GB"/>
              <a:t>Title</a:t>
            </a:r>
            <a:br>
              <a:rPr lang="en-GB"/>
            </a:br>
            <a:r>
              <a:rPr lang="en-GB"/>
              <a:t>Title</a:t>
            </a:r>
            <a:br>
              <a:rPr lang="en-GB"/>
            </a:br>
            <a:r>
              <a:rPr lang="en-GB"/>
              <a:t>Title</a:t>
            </a:r>
            <a:br>
              <a:rPr lang="en-GB"/>
            </a:br>
            <a:r>
              <a:rPr lang="en-GB"/>
              <a:t>Title</a:t>
            </a:r>
            <a:br>
              <a:rPr lang="en-GB"/>
            </a:br>
            <a:r>
              <a:rPr lang="en-GB"/>
              <a:t>Title</a:t>
            </a:r>
            <a:br>
              <a:rPr lang="en-GB"/>
            </a:br>
            <a:br>
              <a:rPr lang="en-GB"/>
            </a:br>
            <a:r>
              <a:rPr lang="en-GB"/>
              <a:t>Section name</a:t>
            </a:r>
            <a:br>
              <a:rPr lang="en-GB"/>
            </a:br>
            <a:br>
              <a:rPr lang="en-GB"/>
            </a:br>
            <a:r>
              <a:rPr lang="en-GB"/>
              <a:t>Title</a:t>
            </a:r>
            <a:br>
              <a:rPr lang="en-GB"/>
            </a:br>
            <a:r>
              <a:rPr lang="en-GB"/>
              <a:t>Title</a:t>
            </a:r>
            <a:br>
              <a:rPr lang="en-GB"/>
            </a:br>
            <a:r>
              <a:rPr lang="en-GB"/>
              <a:t>Title</a:t>
            </a:r>
            <a:br>
              <a:rPr lang="en-GB"/>
            </a:br>
            <a:r>
              <a:rPr lang="en-GB"/>
              <a:t>Title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2CAB8D-E12B-AA48-BD8F-5BAC13265D38}"/>
              </a:ext>
            </a:extLst>
          </p:cNvPr>
          <p:cNvSpPr txBox="1"/>
          <p:nvPr userDrawn="1"/>
        </p:nvSpPr>
        <p:spPr>
          <a:xfrm>
            <a:off x="12859173" y="3122532"/>
            <a:ext cx="345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chemeClr val="tx1"/>
                </a:solidFill>
              </a:rPr>
              <a:t>Fonts</a:t>
            </a:r>
          </a:p>
          <a:p>
            <a:endParaRPr lang="en-GB" sz="1600" b="1">
              <a:solidFill>
                <a:schemeClr val="tx1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</a:rPr>
              <a:t>Please use Arial Regular, 20pt minimum.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96DAA2-20EF-6E47-A916-D2C6E881E05E}"/>
              </a:ext>
            </a:extLst>
          </p:cNvPr>
          <p:cNvSpPr txBox="1"/>
          <p:nvPr userDrawn="1"/>
        </p:nvSpPr>
        <p:spPr>
          <a:xfrm>
            <a:off x="12859173" y="-25400"/>
            <a:ext cx="28448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7" b="1">
                <a:solidFill>
                  <a:schemeClr val="tx1"/>
                </a:solidFill>
              </a:rPr>
              <a:t>Layout Guide</a:t>
            </a:r>
          </a:p>
        </p:txBody>
      </p:sp>
    </p:spTree>
    <p:extLst>
      <p:ext uri="{BB962C8B-B14F-4D97-AF65-F5344CB8AC3E}">
        <p14:creationId xmlns:p14="http://schemas.microsoft.com/office/powerpoint/2010/main" val="268424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310471"/>
            <a:ext cx="1151423" cy="1317511"/>
          </a:xfrm>
        </p:spPr>
        <p:txBody>
          <a:bodyPr vert="horz" lIns="327296" tIns="327296" rIns="327296" bIns="327296"/>
          <a:lstStyle>
            <a:lvl1pPr>
              <a:lnSpc>
                <a:spcPct val="80000"/>
              </a:lnSpc>
              <a:defRPr sz="5333" cap="all" baseline="0"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20122" y="322827"/>
            <a:ext cx="9643079" cy="4066280"/>
          </a:xfrm>
        </p:spPr>
        <p:txBody>
          <a:bodyPr vert="horz" lIns="327296" tIns="327296" rIns="327296" bIns="327296">
            <a:noAutofit/>
          </a:bodyPr>
          <a:lstStyle>
            <a:lvl1pPr>
              <a:lnSpc>
                <a:spcPct val="80000"/>
              </a:lnSpc>
              <a:defRPr sz="5333" b="1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9" name="Text Placeholder 26"/>
          <p:cNvSpPr>
            <a:spLocks noGrp="1"/>
          </p:cNvSpPr>
          <p:nvPr>
            <p:ph type="body" idx="12" hasCustomPrompt="1"/>
          </p:nvPr>
        </p:nvSpPr>
        <p:spPr>
          <a:xfrm>
            <a:off x="381245" y="4087877"/>
            <a:ext cx="626191" cy="2462597"/>
          </a:xfrm>
        </p:spPr>
        <p:txBody>
          <a:bodyPr vert="horz"/>
          <a:lstStyle>
            <a:lvl1pPr>
              <a:defRPr sz="2667" b="1"/>
            </a:lvl1pPr>
          </a:lstStyle>
          <a:p>
            <a:pPr lvl="0"/>
            <a:r>
              <a:rPr lang="en-GB"/>
              <a:t>1.1</a:t>
            </a:r>
          </a:p>
          <a:p>
            <a:pPr lvl="0"/>
            <a:r>
              <a:rPr lang="en-GB"/>
              <a:t>1.2</a:t>
            </a:r>
          </a:p>
          <a:p>
            <a:pPr lvl="0"/>
            <a:r>
              <a:rPr lang="en-GB"/>
              <a:t>1.3</a:t>
            </a:r>
          </a:p>
          <a:p>
            <a:pPr lvl="0"/>
            <a:r>
              <a:rPr lang="en-GB"/>
              <a:t>1.4</a:t>
            </a:r>
          </a:p>
          <a:p>
            <a:pPr lvl="0"/>
            <a:r>
              <a:rPr lang="en-GB"/>
              <a:t>1.5</a:t>
            </a:r>
          </a:p>
          <a:p>
            <a:pPr lvl="0"/>
            <a:r>
              <a:rPr lang="en-GB"/>
              <a:t>1.6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idx="13" hasCustomPrompt="1"/>
          </p:nvPr>
        </p:nvSpPr>
        <p:spPr>
          <a:xfrm>
            <a:off x="1178459" y="4087876"/>
            <a:ext cx="9184740" cy="2413464"/>
          </a:xfrm>
        </p:spPr>
        <p:txBody>
          <a:bodyPr vert="horz">
            <a:noAutofit/>
          </a:bodyPr>
          <a:lstStyle>
            <a:lvl1pPr>
              <a:defRPr sz="2667" b="0"/>
            </a:lvl1pPr>
          </a:lstStyle>
          <a:p>
            <a:pPr lvl="0"/>
            <a:r>
              <a:rPr lang="en-GB"/>
              <a:t>Title</a:t>
            </a:r>
          </a:p>
          <a:p>
            <a:pPr lvl="0"/>
            <a:r>
              <a:rPr lang="en-GB"/>
              <a:t>Title</a:t>
            </a:r>
          </a:p>
          <a:p>
            <a:pPr lvl="0"/>
            <a:r>
              <a:rPr lang="en-GB"/>
              <a:t>Title</a:t>
            </a:r>
          </a:p>
          <a:p>
            <a:pPr lvl="0"/>
            <a:r>
              <a:rPr lang="en-GB"/>
              <a:t>Title</a:t>
            </a:r>
          </a:p>
          <a:p>
            <a:pPr lvl="0"/>
            <a:r>
              <a:rPr lang="en-GB"/>
              <a:t>Title</a:t>
            </a:r>
          </a:p>
          <a:p>
            <a:pPr lvl="0"/>
            <a:r>
              <a:rPr lang="en-GB"/>
              <a:t>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3DD712-AB67-2140-9FD8-CE3F3A0B2DCC}"/>
              </a:ext>
            </a:extLst>
          </p:cNvPr>
          <p:cNvSpPr txBox="1"/>
          <p:nvPr userDrawn="1"/>
        </p:nvSpPr>
        <p:spPr>
          <a:xfrm>
            <a:off x="12893040" y="584201"/>
            <a:ext cx="375920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Section title slide</a:t>
            </a:r>
          </a:p>
          <a:p>
            <a:endParaRPr lang="en-GB" sz="1600" b="1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For longer presentations or events you may wish to divide your slides into sections.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This is optional </a:t>
            </a:r>
            <a:r>
              <a:rPr lang="en-GB" sz="1600" b="1">
                <a:solidFill>
                  <a:srgbClr val="000000"/>
                </a:solidFill>
              </a:rPr>
              <a:t>and not recommended for short presentations</a:t>
            </a:r>
            <a:r>
              <a:rPr lang="en-GB" sz="16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A3968-1DF9-DD49-B98C-5814F0BF8970}"/>
              </a:ext>
            </a:extLst>
          </p:cNvPr>
          <p:cNvSpPr txBox="1"/>
          <p:nvPr userDrawn="1"/>
        </p:nvSpPr>
        <p:spPr>
          <a:xfrm>
            <a:off x="12893040" y="3147933"/>
            <a:ext cx="314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Fonts</a:t>
            </a:r>
          </a:p>
          <a:p>
            <a:endParaRPr lang="en-GB" sz="1600" b="1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Please use Arial Bold, 40pt for the section title.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Arial Regular 20pt for the sub-section titles.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9DE8EE-E1AB-694D-A4BA-0F4B8D2EDA6A}"/>
              </a:ext>
            </a:extLst>
          </p:cNvPr>
          <p:cNvSpPr txBox="1"/>
          <p:nvPr userDrawn="1"/>
        </p:nvSpPr>
        <p:spPr>
          <a:xfrm>
            <a:off x="12859173" y="-25400"/>
            <a:ext cx="28448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7" b="1">
                <a:solidFill>
                  <a:srgbClr val="000000"/>
                </a:solidFill>
              </a:rPr>
              <a:t>Layout guide</a:t>
            </a:r>
          </a:p>
        </p:txBody>
      </p:sp>
    </p:spTree>
    <p:extLst>
      <p:ext uri="{BB962C8B-B14F-4D97-AF65-F5344CB8AC3E}">
        <p14:creationId xmlns:p14="http://schemas.microsoft.com/office/powerpoint/2010/main" val="1784088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Bullet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8136" y="354261"/>
            <a:ext cx="10513064" cy="625729"/>
          </a:xfrm>
        </p:spPr>
        <p:txBody>
          <a:bodyPr vert="horz" lIns="0" tIns="0" rIns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65840" y="1295400"/>
            <a:ext cx="10505360" cy="5173685"/>
          </a:xfrm>
        </p:spPr>
        <p:txBody>
          <a:bodyPr vert="horz" wrap="square" lIns="0" tIns="0">
            <a:noAutofit/>
          </a:bodyPr>
          <a:lstStyle>
            <a:lvl1pPr marL="306910" indent="-306910">
              <a:lnSpc>
                <a:spcPct val="120000"/>
              </a:lnSpc>
              <a:buFont typeface="Arial"/>
              <a:buChar char="•"/>
              <a:tabLst/>
              <a:defRPr sz="3733" b="0">
                <a:solidFill>
                  <a:srgbClr val="000000"/>
                </a:solidFill>
              </a:defRPr>
            </a:lvl1pPr>
            <a:lvl2pPr marL="658094" marR="0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200" b="0">
                <a:solidFill>
                  <a:srgbClr val="000000"/>
                </a:solidFill>
              </a:defRPr>
            </a:lvl2pPr>
            <a:lvl3pPr marL="935198" marR="0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200" b="0">
                <a:solidFill>
                  <a:srgbClr val="000000"/>
                </a:solidFill>
              </a:defRPr>
            </a:lvl3pPr>
            <a:lvl4pPr marL="1212302" marR="0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200">
                <a:solidFill>
                  <a:srgbClr val="000000"/>
                </a:solidFill>
              </a:defRPr>
            </a:lvl4pPr>
            <a:lvl5pPr marL="1369450" marR="0" indent="-26246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200">
                <a:solidFill>
                  <a:srgbClr val="000000"/>
                </a:solidFill>
              </a:defRPr>
            </a:lvl5pPr>
            <a:lvl6pPr marL="1766511" indent="-380990">
              <a:buFont typeface="Arial"/>
              <a:buChar char="•"/>
              <a:defRPr/>
            </a:lvl6pPr>
            <a:lvl7pPr marL="1662622" marR="0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200">
                <a:solidFill>
                  <a:srgbClr val="000000"/>
                </a:solidFill>
              </a:defRPr>
            </a:lvl7pPr>
            <a:lvl8pPr marL="1939728" marR="0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200">
                <a:solidFill>
                  <a:srgbClr val="000000"/>
                </a:solidFill>
              </a:defRPr>
            </a:lvl8pPr>
            <a:lvl9pPr marL="2216831" marR="0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200">
                <a:solidFill>
                  <a:srgbClr val="000000"/>
                </a:solidFill>
              </a:defRPr>
            </a:lvl9pPr>
          </a:lstStyle>
          <a:p>
            <a:pPr lvl="0"/>
            <a:r>
              <a:rPr lang="en-US"/>
              <a:t>Bullet point</a:t>
            </a:r>
          </a:p>
          <a:p>
            <a:pPr marL="658094" marR="0" lvl="1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Sub-bullet 1</a:t>
            </a:r>
          </a:p>
          <a:p>
            <a:pPr marL="935198" marR="0" lvl="2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Sub-bullet 2</a:t>
            </a:r>
          </a:p>
          <a:p>
            <a:pPr marL="1212302" marR="0" lvl="3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Sub-bullet 3</a:t>
            </a:r>
          </a:p>
          <a:p>
            <a:pPr marL="1489407" marR="0" lvl="4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Sub-bullet 4</a:t>
            </a:r>
          </a:p>
          <a:p>
            <a:pPr marL="1662622" marR="0" lvl="6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Sub-bullet 5</a:t>
            </a:r>
          </a:p>
          <a:p>
            <a:pPr marL="1939728" marR="0" lvl="7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Sub-bullet 6</a:t>
            </a:r>
          </a:p>
          <a:p>
            <a:pPr marL="2216831" marR="0" lvl="8" indent="-38099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Sub-bullet 7</a:t>
            </a:r>
          </a:p>
          <a:p>
            <a:pPr lvl="0"/>
            <a:r>
              <a:rPr lang="en-US"/>
              <a:t>Bullet point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81A97B-40A5-DF42-8C02-3503FF7021D2}"/>
              </a:ext>
            </a:extLst>
          </p:cNvPr>
          <p:cNvSpPr txBox="1"/>
          <p:nvPr userDrawn="1"/>
        </p:nvSpPr>
        <p:spPr>
          <a:xfrm>
            <a:off x="12876107" y="666973"/>
            <a:ext cx="365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Large bullet point slide</a:t>
            </a:r>
          </a:p>
          <a:p>
            <a:endParaRPr lang="en-GB" sz="1600" b="1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You can use this slide to create simple lists.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Please do not add images to this slide.</a:t>
            </a:r>
          </a:p>
          <a:p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6EA2F5-7031-FD4D-AE0A-D0D993626FC9}"/>
              </a:ext>
            </a:extLst>
          </p:cNvPr>
          <p:cNvSpPr txBox="1"/>
          <p:nvPr userDrawn="1"/>
        </p:nvSpPr>
        <p:spPr>
          <a:xfrm>
            <a:off x="12876107" y="2672478"/>
            <a:ext cx="314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Fonts</a:t>
            </a:r>
          </a:p>
          <a:p>
            <a:endParaRPr lang="en-GB" sz="1600" b="1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Please use Arial Bold, 36pt for the title.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Arial 28pt for the main body text.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Sub-bullets should be size 24pt minimum.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Only the title should be in colour the rest must be in black for legibility.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A1FBBF-F186-7444-B92C-33F2B95B2B81}"/>
              </a:ext>
            </a:extLst>
          </p:cNvPr>
          <p:cNvSpPr txBox="1"/>
          <p:nvPr userDrawn="1"/>
        </p:nvSpPr>
        <p:spPr>
          <a:xfrm>
            <a:off x="12859173" y="-25400"/>
            <a:ext cx="28448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7" b="1">
                <a:solidFill>
                  <a:srgbClr val="000000"/>
                </a:solidFill>
              </a:rPr>
              <a:t>Layout guide</a:t>
            </a:r>
          </a:p>
        </p:txBody>
      </p:sp>
    </p:spTree>
    <p:extLst>
      <p:ext uri="{BB962C8B-B14F-4D97-AF65-F5344CB8AC3E}">
        <p14:creationId xmlns:p14="http://schemas.microsoft.com/office/powerpoint/2010/main" val="427249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70651" y="415871"/>
            <a:ext cx="5589604" cy="5775968"/>
          </a:xfrm>
        </p:spPr>
        <p:txBody>
          <a:bodyPr vert="horz">
            <a:no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6234634" y="6301115"/>
            <a:ext cx="5595381" cy="392248"/>
          </a:xfrm>
        </p:spPr>
        <p:txBody>
          <a:bodyPr vert="horz">
            <a:noAutofit/>
          </a:bodyPr>
          <a:lstStyle>
            <a:lvl1pPr marL="0" indent="0">
              <a:buFont typeface="Arial"/>
              <a:buNone/>
              <a:defRPr sz="146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365839" y="6301115"/>
            <a:ext cx="5594416" cy="392248"/>
          </a:xfrm>
        </p:spPr>
        <p:txBody>
          <a:bodyPr vert="horz">
            <a:noAutofit/>
          </a:bodyPr>
          <a:lstStyle>
            <a:lvl1pPr marL="0" indent="0">
              <a:buFont typeface="Arial"/>
              <a:buNone/>
              <a:defRPr sz="146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6238485" y="415871"/>
            <a:ext cx="5589604" cy="5775968"/>
          </a:xfrm>
        </p:spPr>
        <p:txBody>
          <a:bodyPr vert="horz">
            <a:no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64A5D3-56FF-A24A-895B-2332346DE055}"/>
              </a:ext>
            </a:extLst>
          </p:cNvPr>
          <p:cNvSpPr txBox="1"/>
          <p:nvPr userDrawn="1"/>
        </p:nvSpPr>
        <p:spPr>
          <a:xfrm>
            <a:off x="12859173" y="-25400"/>
            <a:ext cx="28448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7" b="1">
                <a:solidFill>
                  <a:srgbClr val="000000"/>
                </a:solidFill>
              </a:rPr>
              <a:t>Layout guide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641883-9683-1140-9420-E7CCEBF35B8B}"/>
              </a:ext>
            </a:extLst>
          </p:cNvPr>
          <p:cNvSpPr txBox="1"/>
          <p:nvPr userDrawn="1"/>
        </p:nvSpPr>
        <p:spPr>
          <a:xfrm>
            <a:off x="12876107" y="616665"/>
            <a:ext cx="3657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Double image slide</a:t>
            </a:r>
          </a:p>
          <a:p>
            <a:endParaRPr lang="en-GB" sz="1600" b="1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You can use this slide to display two photographs alongside one another, with short captions.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marR="0" lvl="0" indent="-228594" algn="l" defTabSz="277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The optimum</a:t>
            </a:r>
            <a:r>
              <a:rPr lang="en-GB" sz="1600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picture size is </a:t>
            </a:r>
            <a:r>
              <a:rPr lang="en-GB" sz="16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880px by 960px,</a:t>
            </a:r>
            <a:r>
              <a:rPr lang="en-GB" sz="1600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s</a:t>
            </a:r>
            <a:r>
              <a:rPr lang="en-GB" sz="16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aved/exported from Photoshop (or other image editing programme) as a web-ready .jpeg</a:t>
            </a:r>
          </a:p>
          <a:p>
            <a:pPr marL="228594" marR="0" lvl="0" indent="-228594" algn="l" defTabSz="277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600" kern="120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pPr marL="228594" marR="0" lvl="0" indent="-228594" algn="l" defTabSz="277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Remember to credit the photographer in the image caption.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chemeClr val="tx1"/>
              </a:solidFill>
            </a:endParaRPr>
          </a:p>
          <a:p>
            <a:pPr marL="228594" marR="0" lvl="0" indent="-228594" algn="l" defTabSz="277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6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chemeClr val="tx1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chemeClr val="tx1"/>
              </a:solidFill>
            </a:endParaRPr>
          </a:p>
          <a:p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C7BF72-87B2-3748-9624-20B839376988}"/>
              </a:ext>
            </a:extLst>
          </p:cNvPr>
          <p:cNvSpPr txBox="1"/>
          <p:nvPr userDrawn="1"/>
        </p:nvSpPr>
        <p:spPr>
          <a:xfrm>
            <a:off x="12876107" y="4375864"/>
            <a:ext cx="314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Fonts</a:t>
            </a:r>
          </a:p>
          <a:p>
            <a:endParaRPr lang="en-GB" sz="1600" b="1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Please use Arial Regular 11pt minimum for the captions.</a:t>
            </a:r>
          </a:p>
        </p:txBody>
      </p:sp>
    </p:spTree>
    <p:extLst>
      <p:ext uri="{BB962C8B-B14F-4D97-AF65-F5344CB8AC3E}">
        <p14:creationId xmlns:p14="http://schemas.microsoft.com/office/powerpoint/2010/main" val="1531784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 Slide (white cap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-14645" y="-53910"/>
            <a:ext cx="12225900" cy="6985739"/>
          </a:xfrm>
        </p:spPr>
        <p:txBody>
          <a:bodyPr vert="horz">
            <a:no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365841" y="6301115"/>
            <a:ext cx="5549169" cy="167972"/>
          </a:xfrm>
        </p:spPr>
        <p:txBody>
          <a:bodyPr vert="horz">
            <a:noAutofit/>
          </a:bodyPr>
          <a:lstStyle>
            <a:lvl1pPr marL="0" indent="0">
              <a:buFont typeface="Arial"/>
              <a:buNone/>
              <a:defRPr sz="14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caption here (optional)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AB9A82-E5DB-7E46-BBF3-A12BDED1CAE4}"/>
              </a:ext>
            </a:extLst>
          </p:cNvPr>
          <p:cNvSpPr txBox="1"/>
          <p:nvPr userDrawn="1"/>
        </p:nvSpPr>
        <p:spPr>
          <a:xfrm>
            <a:off x="12876107" y="666973"/>
            <a:ext cx="3657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Full image slide (white caption)</a:t>
            </a:r>
          </a:p>
          <a:p>
            <a:endParaRPr lang="en-GB" sz="1600" b="1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You can use this slide to display a single photograph or illustration.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Please do not add multiple images to this slide.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Captions are optional</a:t>
            </a:r>
            <a:r>
              <a:rPr lang="en-GB" sz="1600" baseline="0">
                <a:solidFill>
                  <a:srgbClr val="000000"/>
                </a:solidFill>
              </a:rPr>
              <a:t> -</a:t>
            </a:r>
            <a:r>
              <a:rPr lang="en-GB" sz="1600">
                <a:solidFill>
                  <a:srgbClr val="000000"/>
                </a:solidFill>
              </a:rPr>
              <a:t> if you don’t add one it will appear blank.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If required please credit the image creator.</a:t>
            </a:r>
          </a:p>
          <a:p>
            <a:endParaRPr lang="en-GB" sz="1600">
              <a:solidFill>
                <a:srgbClr val="000000"/>
              </a:solidFill>
            </a:endParaRPr>
          </a:p>
          <a:p>
            <a:pPr marL="228594" marR="0" lvl="0" indent="-228594" algn="l" defTabSz="277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The optimum picture size</a:t>
            </a:r>
            <a:r>
              <a:rPr lang="en-GB" sz="1600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GB" sz="16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1920px by 1080px. Saved/exported from Photoshop (or other image editing programme) as a web-ready .jpeg</a:t>
            </a:r>
          </a:p>
          <a:p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62E802-E654-3141-A4E7-F2FCB70C9090}"/>
              </a:ext>
            </a:extLst>
          </p:cNvPr>
          <p:cNvSpPr txBox="1"/>
          <p:nvPr userDrawn="1"/>
        </p:nvSpPr>
        <p:spPr>
          <a:xfrm>
            <a:off x="12876107" y="5637030"/>
            <a:ext cx="34814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Fonts</a:t>
            </a:r>
          </a:p>
          <a:p>
            <a:endParaRPr lang="en-GB" sz="1600" b="1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Please use Arial Regular 10.5pt for the caption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FCA69D-71EF-1B4E-BE46-9EF3CCF46020}"/>
              </a:ext>
            </a:extLst>
          </p:cNvPr>
          <p:cNvSpPr txBox="1"/>
          <p:nvPr userDrawn="1"/>
        </p:nvSpPr>
        <p:spPr>
          <a:xfrm>
            <a:off x="12859173" y="-25400"/>
            <a:ext cx="28448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7" b="1">
                <a:solidFill>
                  <a:srgbClr val="000000"/>
                </a:solidFill>
              </a:rPr>
              <a:t>Layout guide</a:t>
            </a:r>
          </a:p>
        </p:txBody>
      </p:sp>
    </p:spTree>
    <p:extLst>
      <p:ext uri="{BB962C8B-B14F-4D97-AF65-F5344CB8AC3E}">
        <p14:creationId xmlns:p14="http://schemas.microsoft.com/office/powerpoint/2010/main" val="147508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 Slide (black cap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-14645" y="-53910"/>
            <a:ext cx="12225900" cy="6985739"/>
          </a:xfrm>
        </p:spPr>
        <p:txBody>
          <a:bodyPr vert="horz">
            <a:no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365841" y="6301115"/>
            <a:ext cx="5549169" cy="167972"/>
          </a:xfrm>
        </p:spPr>
        <p:txBody>
          <a:bodyPr vert="horz">
            <a:noAutofit/>
          </a:bodyPr>
          <a:lstStyle>
            <a:lvl1pPr marL="0" indent="0">
              <a:buFont typeface="Arial"/>
              <a:buNone/>
              <a:defRPr sz="146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Add caption here (optional)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0B1644-C2D1-D844-8089-7D5910D37E18}"/>
              </a:ext>
            </a:extLst>
          </p:cNvPr>
          <p:cNvSpPr txBox="1"/>
          <p:nvPr userDrawn="1"/>
        </p:nvSpPr>
        <p:spPr>
          <a:xfrm>
            <a:off x="12876107" y="666973"/>
            <a:ext cx="3657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Full image slide (black caption)</a:t>
            </a:r>
          </a:p>
          <a:p>
            <a:endParaRPr lang="en-GB" sz="1600" b="1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You can use this slide to display a single photograph or illustration.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Please do not add multiple images to this slide.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Captions are optional - if you don’t add one it will appear blank.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If required please credit the image creator.</a:t>
            </a:r>
          </a:p>
          <a:p>
            <a:endParaRPr lang="en-GB" sz="1600">
              <a:solidFill>
                <a:srgbClr val="000000"/>
              </a:solidFill>
            </a:endParaRPr>
          </a:p>
          <a:p>
            <a:pPr marL="228594" marR="0" lvl="0" indent="-228594" algn="l" defTabSz="277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The optimum picture size</a:t>
            </a:r>
            <a:r>
              <a:rPr lang="en-GB" sz="1600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GB" sz="16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1920px by 1080px.</a:t>
            </a:r>
            <a:r>
              <a:rPr lang="en-GB" sz="1600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6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Saved/exported from Photoshop (or other image editing programme) as a web-ready .jpeg</a:t>
            </a:r>
          </a:p>
          <a:p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12268A-9731-594E-904C-20B10626C209}"/>
              </a:ext>
            </a:extLst>
          </p:cNvPr>
          <p:cNvSpPr txBox="1"/>
          <p:nvPr userDrawn="1"/>
        </p:nvSpPr>
        <p:spPr>
          <a:xfrm>
            <a:off x="12876107" y="5637030"/>
            <a:ext cx="34814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Fonts</a:t>
            </a:r>
          </a:p>
          <a:p>
            <a:endParaRPr lang="en-GB" sz="1600" b="1">
              <a:solidFill>
                <a:schemeClr val="tx1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Please use Arial Regular 10.5pt for the caption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D6164B-86CF-2C48-AD90-88214FAD3B5E}"/>
              </a:ext>
            </a:extLst>
          </p:cNvPr>
          <p:cNvSpPr txBox="1"/>
          <p:nvPr userDrawn="1"/>
        </p:nvSpPr>
        <p:spPr>
          <a:xfrm>
            <a:off x="12859173" y="-25400"/>
            <a:ext cx="28448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7" b="1">
                <a:solidFill>
                  <a:srgbClr val="000000"/>
                </a:solidFill>
              </a:rPr>
              <a:t>Layout guide</a:t>
            </a:r>
          </a:p>
        </p:txBody>
      </p:sp>
    </p:spTree>
    <p:extLst>
      <p:ext uri="{BB962C8B-B14F-4D97-AF65-F5344CB8AC3E}">
        <p14:creationId xmlns:p14="http://schemas.microsoft.com/office/powerpoint/2010/main" val="1805455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(primary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219501-0FF3-AE4C-B0F7-C2A803D7749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23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5C77F4-6AE9-6246-AC14-4144734295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366" y="2209798"/>
            <a:ext cx="5283199" cy="2954655"/>
          </a:xfrm>
        </p:spPr>
        <p:txBody>
          <a:bodyPr/>
          <a:lstStyle>
            <a:lvl1pPr algn="l">
              <a:defRPr sz="32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'Add a quote or description  here’</a:t>
            </a:r>
          </a:p>
          <a:p>
            <a:pPr lvl="0"/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C68532-C4FF-0F4B-9FF1-25664A11E341}"/>
              </a:ext>
            </a:extLst>
          </p:cNvPr>
          <p:cNvCxnSpPr>
            <a:cxnSpLocks/>
          </p:cNvCxnSpPr>
          <p:nvPr userDrawn="1"/>
        </p:nvCxnSpPr>
        <p:spPr>
          <a:xfrm>
            <a:off x="403366" y="1905000"/>
            <a:ext cx="528319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29A4B9B-BA83-DB4C-8331-62085DE0364E}"/>
              </a:ext>
            </a:extLst>
          </p:cNvPr>
          <p:cNvCxnSpPr>
            <a:cxnSpLocks/>
          </p:cNvCxnSpPr>
          <p:nvPr userDrawn="1"/>
        </p:nvCxnSpPr>
        <p:spPr>
          <a:xfrm>
            <a:off x="403366" y="5765800"/>
            <a:ext cx="528319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6196F0A-6C12-5547-9325-46E597DCA7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366" y="6127478"/>
            <a:ext cx="5283197" cy="1077218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image or diagram credit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8E327D-AA60-DF40-9EF8-9DF474B7BA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400" y="380999"/>
            <a:ext cx="5080000" cy="1149032"/>
          </a:xfrm>
        </p:spPr>
        <p:txBody>
          <a:bodyPr/>
          <a:lstStyle>
            <a:lvl1pPr>
              <a:defRPr sz="3733" b="1">
                <a:solidFill>
                  <a:schemeClr val="bg1"/>
                </a:solidFill>
              </a:defRPr>
            </a:lvl1pPr>
            <a:lvl2pPr>
              <a:defRPr sz="3733" b="1">
                <a:solidFill>
                  <a:schemeClr val="bg1"/>
                </a:solidFill>
              </a:defRPr>
            </a:lvl2pPr>
            <a:lvl3pPr>
              <a:defRPr sz="3733" b="1">
                <a:solidFill>
                  <a:schemeClr val="bg1"/>
                </a:solidFill>
              </a:defRPr>
            </a:lvl3pPr>
            <a:lvl4pPr>
              <a:defRPr sz="3733" b="1">
                <a:solidFill>
                  <a:schemeClr val="bg1"/>
                </a:solidFill>
              </a:defRPr>
            </a:lvl4pPr>
            <a:lvl5pPr>
              <a:defRPr sz="3733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Header</a:t>
            </a:r>
            <a:endParaRPr lang="en-GB"/>
          </a:p>
          <a:p>
            <a:pPr lvl="0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268C45-5AC5-DF44-83DA-93C61DDA037F}"/>
              </a:ext>
            </a:extLst>
          </p:cNvPr>
          <p:cNvSpPr txBox="1"/>
          <p:nvPr userDrawn="1"/>
        </p:nvSpPr>
        <p:spPr>
          <a:xfrm>
            <a:off x="12859173" y="-25400"/>
            <a:ext cx="28448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7" b="1">
                <a:solidFill>
                  <a:srgbClr val="000000"/>
                </a:solidFill>
              </a:rPr>
              <a:t>Layout guide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EBE5EC-A86C-B143-98F6-351E9A3FBD32}"/>
              </a:ext>
            </a:extLst>
          </p:cNvPr>
          <p:cNvSpPr txBox="1"/>
          <p:nvPr userDrawn="1"/>
        </p:nvSpPr>
        <p:spPr>
          <a:xfrm>
            <a:off x="12876107" y="482600"/>
            <a:ext cx="378629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Image and text slide (blue)</a:t>
            </a:r>
          </a:p>
          <a:p>
            <a:endParaRPr lang="en-GB" sz="1600" b="1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You can use this slide to include a photograph or diagram alongside some text.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marR="0" lvl="0" indent="-228594" algn="l" defTabSz="277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On the right you can add a photograph, diagram or illustration on the white background.</a:t>
            </a:r>
          </a:p>
          <a:p>
            <a:pPr marL="228594" marR="0" lvl="0" indent="-228594" algn="l" defTabSz="277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6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chemeClr val="tx1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chemeClr val="tx1"/>
              </a:solidFill>
            </a:endParaRPr>
          </a:p>
          <a:p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E98307-C55E-3A48-AEF2-686435053607}"/>
              </a:ext>
            </a:extLst>
          </p:cNvPr>
          <p:cNvSpPr txBox="1"/>
          <p:nvPr userDrawn="1"/>
        </p:nvSpPr>
        <p:spPr>
          <a:xfrm>
            <a:off x="12893040" y="3075112"/>
            <a:ext cx="3149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Fonts</a:t>
            </a:r>
          </a:p>
          <a:p>
            <a:endParaRPr lang="en-GB" sz="1600" b="1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Please use Arial Bold, 28pt for the title.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Please use Arial Regular 24pt, minimum for the main body text.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There is space for image copyright information below the rest.</a:t>
            </a:r>
            <a:r>
              <a:rPr lang="en-GB" sz="1600" baseline="0">
                <a:solidFill>
                  <a:srgbClr val="000000"/>
                </a:solidFill>
              </a:rPr>
              <a:t> T</a:t>
            </a:r>
            <a:r>
              <a:rPr lang="en-GB" sz="1600">
                <a:solidFill>
                  <a:srgbClr val="000000"/>
                </a:solidFill>
              </a:rPr>
              <a:t>his should be in Arial Regular 10.5pt.</a:t>
            </a:r>
          </a:p>
        </p:txBody>
      </p:sp>
    </p:spTree>
    <p:extLst>
      <p:ext uri="{BB962C8B-B14F-4D97-AF65-F5344CB8AC3E}">
        <p14:creationId xmlns:p14="http://schemas.microsoft.com/office/powerpoint/2010/main" val="2981936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0690" y="279401"/>
            <a:ext cx="1147210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UNEP WCMC presentation deck template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8" r:id="rId3"/>
    <p:sldLayoutId id="2147483710" r:id="rId4"/>
    <p:sldLayoutId id="2147483711" r:id="rId5"/>
    <p:sldLayoutId id="2147483713" r:id="rId6"/>
    <p:sldLayoutId id="2147483715" r:id="rId7"/>
    <p:sldLayoutId id="2147483716" r:id="rId8"/>
    <p:sldLayoutId id="2147483730" r:id="rId9"/>
    <p:sldLayoutId id="2147483729" r:id="rId10"/>
    <p:sldLayoutId id="2147483731" r:id="rId11"/>
    <p:sldLayoutId id="2147483721" r:id="rId12"/>
    <p:sldLayoutId id="2147483722" r:id="rId13"/>
    <p:sldLayoutId id="2147483723" r:id="rId14"/>
    <p:sldLayoutId id="2147483719" r:id="rId15"/>
    <p:sldLayoutId id="2147483720" r:id="rId16"/>
    <p:sldLayoutId id="2147483725" r:id="rId17"/>
    <p:sldLayoutId id="2147483728" r:id="rId18"/>
    <p:sldLayoutId id="2147483726" r:id="rId19"/>
    <p:sldLayoutId id="2147483727" r:id="rId20"/>
    <p:sldLayoutId id="2147483732" r:id="rId21"/>
    <p:sldLayoutId id="2147483733" r:id="rId22"/>
  </p:sldLayoutIdLst>
  <p:txStyles>
    <p:titleStyle>
      <a:lvl1pPr eaLnBrk="1" hangingPunct="1">
        <a:defRPr sz="10800">
          <a:solidFill>
            <a:srgbClr val="15ABFF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tabLst>
          <a:tab pos="1217054" algn="l"/>
        </a:tabLst>
        <a:defRPr sz="2400" b="1" baseline="0">
          <a:solidFill>
            <a:srgbClr val="00AEEF"/>
          </a:solidFill>
          <a:latin typeface="+mn-lt"/>
          <a:ea typeface="+mn-ea"/>
          <a:cs typeface="+mn-cs"/>
        </a:defRPr>
      </a:lvl1pPr>
      <a:lvl2pPr marL="3196087" marR="0" indent="-380990" defTabSz="121917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/>
        <a:buChar char="•"/>
        <a:tabLst>
          <a:tab pos="1217054" algn="l"/>
        </a:tabLst>
        <a:defRPr sz="2400">
          <a:solidFill>
            <a:srgbClr val="00AEEF"/>
          </a:solidFill>
          <a:latin typeface="+mn-lt"/>
          <a:ea typeface="+mn-ea"/>
          <a:cs typeface="+mn-cs"/>
        </a:defRPr>
      </a:lvl2pPr>
      <a:lvl3pPr marL="935198" marR="0" indent="-380990" defTabSz="121917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/>
        <a:buChar char="•"/>
        <a:tabLst>
          <a:tab pos="1217054" algn="l"/>
        </a:tabLst>
        <a:defRPr sz="2400">
          <a:solidFill>
            <a:srgbClr val="00AEEF"/>
          </a:solidFill>
          <a:latin typeface="+mn-lt"/>
          <a:ea typeface="+mn-ea"/>
          <a:cs typeface="+mn-cs"/>
        </a:defRPr>
      </a:lvl3pPr>
      <a:lvl4pPr marL="1212302" marR="0" indent="-380990" defTabSz="121917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/>
        <a:buChar char="•"/>
        <a:tabLst>
          <a:tab pos="1217054" algn="l"/>
        </a:tabLst>
        <a:defRPr sz="2400">
          <a:solidFill>
            <a:srgbClr val="00AEEF"/>
          </a:solidFill>
          <a:latin typeface="+mn-lt"/>
          <a:ea typeface="+mn-ea"/>
          <a:cs typeface="+mn-cs"/>
        </a:defRPr>
      </a:lvl4pPr>
      <a:lvl5pPr marL="1489407" marR="0" indent="-380990" defTabSz="121917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/>
        <a:buChar char="•"/>
        <a:tabLst>
          <a:tab pos="1217054" algn="l"/>
        </a:tabLst>
        <a:defRPr sz="2400">
          <a:solidFill>
            <a:srgbClr val="00AEEF"/>
          </a:solidFill>
          <a:latin typeface="+mn-lt"/>
          <a:ea typeface="+mn-ea"/>
          <a:cs typeface="+mn-cs"/>
        </a:defRPr>
      </a:lvl5pPr>
      <a:lvl6pPr marL="1385520" eaLnBrk="1" hangingPunct="1">
        <a:defRPr>
          <a:latin typeface="+mn-lt"/>
          <a:ea typeface="+mn-ea"/>
          <a:cs typeface="+mn-cs"/>
        </a:defRPr>
      </a:lvl6pPr>
      <a:lvl7pPr marL="1662622" marR="0" indent="-380990" defTabSz="121917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/>
        <a:buChar char="•"/>
        <a:tabLst>
          <a:tab pos="1217054" algn="l"/>
        </a:tabLst>
        <a:defRPr sz="2400">
          <a:solidFill>
            <a:srgbClr val="00AEEF"/>
          </a:solidFill>
          <a:latin typeface="+mn-lt"/>
          <a:ea typeface="+mn-ea"/>
          <a:cs typeface="+mn-cs"/>
        </a:defRPr>
      </a:lvl7pPr>
      <a:lvl8pPr marL="1939728" marR="0" indent="-380990" defTabSz="121917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/>
        <a:buChar char="•"/>
        <a:tabLst>
          <a:tab pos="1217054" algn="l"/>
        </a:tabLst>
        <a:defRPr sz="2400">
          <a:solidFill>
            <a:srgbClr val="00AEEF"/>
          </a:solidFill>
          <a:latin typeface="+mn-lt"/>
          <a:ea typeface="+mn-ea"/>
          <a:cs typeface="+mn-cs"/>
        </a:defRPr>
      </a:lvl8pPr>
      <a:lvl9pPr marL="2216095" marR="0" indent="-380990" defTabSz="121917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/>
        <a:buChar char="•"/>
        <a:tabLst>
          <a:tab pos="1217054" algn="l"/>
        </a:tabLst>
        <a:defRPr sz="2400">
          <a:solidFill>
            <a:srgbClr val="00AEEF"/>
          </a:solidFill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104" eaLnBrk="1" hangingPunct="1">
        <a:defRPr>
          <a:latin typeface="+mn-lt"/>
          <a:ea typeface="+mn-ea"/>
          <a:cs typeface="+mn-cs"/>
        </a:defRPr>
      </a:lvl2pPr>
      <a:lvl3pPr marL="554207" eaLnBrk="1" hangingPunct="1">
        <a:defRPr>
          <a:latin typeface="+mn-lt"/>
          <a:ea typeface="+mn-ea"/>
          <a:cs typeface="+mn-cs"/>
        </a:defRPr>
      </a:lvl3pPr>
      <a:lvl4pPr marL="831311" eaLnBrk="1" hangingPunct="1">
        <a:defRPr>
          <a:latin typeface="+mn-lt"/>
          <a:ea typeface="+mn-ea"/>
          <a:cs typeface="+mn-cs"/>
        </a:defRPr>
      </a:lvl4pPr>
      <a:lvl5pPr marL="1108416" eaLnBrk="1" hangingPunct="1">
        <a:defRPr>
          <a:latin typeface="+mn-lt"/>
          <a:ea typeface="+mn-ea"/>
          <a:cs typeface="+mn-cs"/>
        </a:defRPr>
      </a:lvl5pPr>
      <a:lvl6pPr marL="1385520" eaLnBrk="1" hangingPunct="1">
        <a:defRPr>
          <a:latin typeface="+mn-lt"/>
          <a:ea typeface="+mn-ea"/>
          <a:cs typeface="+mn-cs"/>
        </a:defRPr>
      </a:lvl6pPr>
      <a:lvl7pPr marL="1662622" eaLnBrk="1" hangingPunct="1">
        <a:defRPr>
          <a:latin typeface="+mn-lt"/>
          <a:ea typeface="+mn-ea"/>
          <a:cs typeface="+mn-cs"/>
        </a:defRPr>
      </a:lvl7pPr>
      <a:lvl8pPr marL="1939728" eaLnBrk="1" hangingPunct="1">
        <a:defRPr>
          <a:latin typeface="+mn-lt"/>
          <a:ea typeface="+mn-ea"/>
          <a:cs typeface="+mn-cs"/>
        </a:defRPr>
      </a:lvl8pPr>
      <a:lvl9pPr marL="2216831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d.int/doc/c/a571/b25e/544f7e2b1843a86bb062ad06/sbstta-24-inf-20-e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.sciencemag.org/content/346/6206/24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E34856-3FF6-6548-A1CB-751C343028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437" y="281721"/>
            <a:ext cx="11784125" cy="3147279"/>
          </a:xfrm>
        </p:spPr>
        <p:txBody>
          <a:bodyPr vert="horz" wrap="square" lIns="327296" tIns="327296" rIns="327296" bIns="327296" anchor="t">
            <a:noAutofit/>
          </a:bodyPr>
          <a:lstStyle/>
          <a:p>
            <a:r>
              <a:rPr lang="en-GB" sz="4400"/>
              <a:t>A COMPREHENSIVE INDICATOR ASSESSMENT FOR THE DRAFT MONITORING FRAMEWORK OF THE POST 2020 GLOBAL BIODIVERSITY FRAMEWORK  </a:t>
            </a:r>
          </a:p>
          <a:p>
            <a:endParaRPr lang="en-GB" sz="4400"/>
          </a:p>
          <a:p>
            <a:r>
              <a:rPr lang="en-GB" sz="4400"/>
              <a:t>PRESENTATION OF METHODOLOGY</a:t>
            </a:r>
          </a:p>
          <a:p>
            <a:endParaRPr lang="en-GB" sz="4400"/>
          </a:p>
          <a:p>
            <a:r>
              <a:rPr lang="en-GB" sz="3200"/>
              <a:t>CBD/SBSTTA/24/INF/20</a:t>
            </a:r>
          </a:p>
          <a:p>
            <a:endParaRPr lang="en-GB" sz="4400"/>
          </a:p>
          <a:p>
            <a:endParaRPr lang="en-GB" sz="44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B477F-2FC1-2A46-9CC1-6ADD13356A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509" y="4935362"/>
            <a:ext cx="11303000" cy="410369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GB" sz="2650"/>
              <a:t>Hilary Allison/Katherine Despot-Belmonte 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41482E-2E77-45E8-A226-931DD403C1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828" y="5810789"/>
            <a:ext cx="2027734" cy="7654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4E2543-E034-4016-9B73-C7731F114418}"/>
              </a:ext>
            </a:extLst>
          </p:cNvPr>
          <p:cNvSpPr txBox="1"/>
          <p:nvPr/>
        </p:nvSpPr>
        <p:spPr>
          <a:xfrm>
            <a:off x="4302177" y="5810789"/>
            <a:ext cx="640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/>
              <a:t>Work supported by the European Commission and in collaboration with </a:t>
            </a:r>
          </a:p>
        </p:txBody>
      </p:sp>
    </p:spTree>
    <p:extLst>
      <p:ext uri="{BB962C8B-B14F-4D97-AF65-F5344CB8AC3E}">
        <p14:creationId xmlns:p14="http://schemas.microsoft.com/office/powerpoint/2010/main" val="1855376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3E7D3A-823C-4B17-904A-834DD7E27B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3388" y="2134566"/>
            <a:ext cx="5283199" cy="1477328"/>
          </a:xfrm>
        </p:spPr>
        <p:txBody>
          <a:bodyPr/>
          <a:lstStyle/>
          <a:p>
            <a:endParaRPr lang="en-GB" sz="60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A8104B-031F-4DB8-B254-E037ACE761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6400" y="380999"/>
            <a:ext cx="5080000" cy="1292662"/>
          </a:xfrm>
        </p:spPr>
        <p:txBody>
          <a:bodyPr/>
          <a:lstStyle/>
          <a:p>
            <a:r>
              <a:rPr lang="en-GB" sz="2800"/>
              <a:t>Context: Peer review of draft monitoring framework May to August 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30B5E6-B6C0-4972-BF36-D038B6023D21}"/>
              </a:ext>
            </a:extLst>
          </p:cNvPr>
          <p:cNvSpPr/>
          <p:nvPr/>
        </p:nvSpPr>
        <p:spPr>
          <a:xfrm>
            <a:off x="572319" y="2134566"/>
            <a:ext cx="5280163" cy="34778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Roboto"/>
                <a:ea typeface="Roboto" panose="02000000000000000000" pitchFamily="2" charset="0"/>
              </a:rPr>
              <a:t>CBD/SBSTTA REC 23/1 requested </a:t>
            </a:r>
            <a:endParaRPr lang="en-GB" sz="20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0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Roboto"/>
                <a:ea typeface="Roboto" panose="02000000000000000000" pitchFamily="2" charset="0"/>
              </a:rPr>
              <a:t>peer review of </a:t>
            </a:r>
            <a:r>
              <a:rPr lang="en-GB" sz="2000" dirty="0">
                <a:solidFill>
                  <a:schemeClr val="bg1"/>
                </a:solidFill>
                <a:latin typeface="Roboto"/>
                <a:ea typeface="Roboto" panose="02000000000000000000" pitchFamily="2" charset="0"/>
                <a:cs typeface="Times New Roman"/>
              </a:rPr>
              <a:t>document on “Indicators for global and national biodiversity targets: experience and indicator resources for development of the post-2020 global biodiversity framework and……..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Roboto"/>
              <a:ea typeface="Roboto" panose="02000000000000000000" pitchFamily="2" charset="0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Roboto"/>
                <a:ea typeface="Roboto" panose="02000000000000000000" pitchFamily="2" charset="0"/>
                <a:cs typeface="Times New Roman"/>
              </a:rPr>
              <a:t>“a document that identifies the range of relevant existing indicators..........”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>
              <a:solidFill>
                <a:schemeClr val="bg1"/>
              </a:solidFill>
              <a:latin typeface="Roboto"/>
              <a:ea typeface="Roboto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4402BA-653C-420C-A9F8-5DD4C42C2B9D}"/>
              </a:ext>
            </a:extLst>
          </p:cNvPr>
          <p:cNvSpPr/>
          <p:nvPr/>
        </p:nvSpPr>
        <p:spPr>
          <a:xfrm>
            <a:off x="6375635" y="6191625"/>
            <a:ext cx="5598007" cy="420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hlinkClick r:id="rId3"/>
              </a:rPr>
              <a:t>https://www.cbd.int/doc/c/a571/b25e/544f7e2b1843a86bb062ad06/sbstta-24-inf-20-en.pdf</a:t>
            </a:r>
            <a:endParaRPr lang="en-GB"/>
          </a:p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3B4A8B-2531-47F7-89AC-5C6937955E93}"/>
              </a:ext>
            </a:extLst>
          </p:cNvPr>
          <p:cNvSpPr txBox="1"/>
          <p:nvPr/>
        </p:nvSpPr>
        <p:spPr>
          <a:xfrm>
            <a:off x="7205710" y="1908669"/>
            <a:ext cx="4026568" cy="30546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solidFill>
                  <a:srgbClr val="394E66"/>
                </a:solidFill>
                <a:latin typeface="Roboto"/>
                <a:cs typeface="Arial"/>
              </a:rPr>
              <a:t>Peer review response:</a:t>
            </a:r>
            <a:r>
              <a:rPr lang="en-US" sz="2000">
                <a:solidFill>
                  <a:srgbClr val="394E66"/>
                </a:solidFill>
                <a:latin typeface="Roboto"/>
                <a:cs typeface="Arial"/>
              </a:rPr>
              <a:t>​</a:t>
            </a:r>
          </a:p>
          <a:p>
            <a:r>
              <a:rPr lang="en-GB" sz="2000">
                <a:solidFill>
                  <a:srgbClr val="394E66"/>
                </a:solidFill>
                <a:latin typeface="Roboto"/>
                <a:cs typeface="Arial"/>
              </a:rPr>
              <a:t>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394E66"/>
                </a:solidFill>
                <a:latin typeface="Roboto"/>
                <a:cs typeface="Arial"/>
              </a:rPr>
              <a:t>106 documents submitted by 60 Parties, plus USA </a:t>
            </a:r>
            <a:r>
              <a:rPr lang="en-US" sz="2000">
                <a:solidFill>
                  <a:srgbClr val="394E66"/>
                </a:solidFill>
                <a:latin typeface="Roboto"/>
                <a:cs typeface="Arial"/>
              </a:rPr>
              <a:t>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394E66"/>
                </a:solidFill>
                <a:latin typeface="Roboto"/>
                <a:cs typeface="Arial"/>
              </a:rPr>
              <a:t>281 documents submitted by 189 observers</a:t>
            </a:r>
            <a:r>
              <a:rPr lang="en-US" sz="2000">
                <a:solidFill>
                  <a:srgbClr val="394E66"/>
                </a:solidFill>
                <a:latin typeface="Roboto"/>
                <a:cs typeface="Arial"/>
              </a:rPr>
              <a:t>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394E66"/>
                </a:solidFill>
                <a:latin typeface="Roboto"/>
                <a:cs typeface="Arial"/>
              </a:rPr>
              <a:t>Nearly 10,000 separate comments on the proposed monitoring framework including over 5000 on the proposed indicators</a:t>
            </a:r>
            <a:r>
              <a:rPr lang="en-US" sz="2000">
                <a:solidFill>
                  <a:srgbClr val="394E66"/>
                </a:solidFill>
                <a:latin typeface="Roboto"/>
                <a:cs typeface="Arial"/>
              </a:rPr>
              <a:t>​</a:t>
            </a:r>
          </a:p>
          <a:p>
            <a:endParaRPr lang="en-GB" sz="2000">
              <a:solidFill>
                <a:srgbClr val="394E66"/>
              </a:solidFill>
              <a:cs typeface="Arial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054080-DE90-432C-80D6-A600C06C758E}"/>
              </a:ext>
            </a:extLst>
          </p:cNvPr>
          <p:cNvCxnSpPr/>
          <p:nvPr/>
        </p:nvCxnSpPr>
        <p:spPr>
          <a:xfrm>
            <a:off x="6397441" y="1902542"/>
            <a:ext cx="547501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E12305-4A6F-4765-8CC8-F42F116312AB}"/>
              </a:ext>
            </a:extLst>
          </p:cNvPr>
          <p:cNvCxnSpPr/>
          <p:nvPr/>
        </p:nvCxnSpPr>
        <p:spPr>
          <a:xfrm>
            <a:off x="6504039" y="5722374"/>
            <a:ext cx="542991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793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07564-651F-45C3-B405-7C112D2D5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sz="320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3200">
                <a:latin typeface="Roboto" panose="02000000000000000000" pitchFamily="2" charset="0"/>
                <a:ea typeface="Roboto" panose="02000000000000000000" pitchFamily="2" charset="0"/>
              </a:rPr>
              <a:t>            </a:t>
            </a:r>
            <a:endParaRPr lang="en-GB" sz="32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C0838ED-D41C-48EC-995F-C1D1C6B024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2088169"/>
              </p:ext>
            </p:extLst>
          </p:nvPr>
        </p:nvGraphicFramePr>
        <p:xfrm>
          <a:off x="522662" y="1308743"/>
          <a:ext cx="1140436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644E4BA-ED09-4648-99E9-4974741EEDD2}"/>
              </a:ext>
            </a:extLst>
          </p:cNvPr>
          <p:cNvSpPr txBox="1"/>
          <p:nvPr/>
        </p:nvSpPr>
        <p:spPr>
          <a:xfrm>
            <a:off x="838200" y="490500"/>
            <a:ext cx="10773295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>
                <a:latin typeface="Roboto" panose="02000000000000000000" pitchFamily="2" charset="0"/>
                <a:ea typeface="Roboto" panose="02000000000000000000" pitchFamily="2" charset="0"/>
              </a:rPr>
              <a:t>Step 1 Indicator availability - preparing for the assessments through data standardisation and indicator screening</a:t>
            </a:r>
          </a:p>
        </p:txBody>
      </p:sp>
    </p:spTree>
    <p:extLst>
      <p:ext uri="{BB962C8B-B14F-4D97-AF65-F5344CB8AC3E}">
        <p14:creationId xmlns:p14="http://schemas.microsoft.com/office/powerpoint/2010/main" val="3115435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CFBE63-9AFC-4DBE-80E2-7E5C290C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1878792"/>
            <a:ext cx="5283199" cy="3908762"/>
          </a:xfrm>
        </p:spPr>
        <p:txBody>
          <a:bodyPr/>
          <a:lstStyle/>
          <a:p>
            <a:r>
              <a:rPr lang="en-GB" sz="2000" b="1"/>
              <a:t> </a:t>
            </a:r>
            <a:r>
              <a:rPr lang="en-GB" sz="1800" b="1"/>
              <a:t>Gap filling </a:t>
            </a:r>
            <a:r>
              <a:rPr lang="en-GB" sz="1800"/>
              <a:t>– indicator suggestions for a monitoring element where indicators were missing in draft framework </a:t>
            </a:r>
          </a:p>
          <a:p>
            <a:r>
              <a:rPr lang="en-GB" sz="1800"/>
              <a:t> </a:t>
            </a:r>
          </a:p>
          <a:p>
            <a:r>
              <a:rPr lang="en-GB" sz="1800"/>
              <a:t> </a:t>
            </a:r>
            <a:r>
              <a:rPr lang="en-GB" sz="1800" b="1"/>
              <a:t>New indicators </a:t>
            </a:r>
            <a:r>
              <a:rPr lang="en-GB" sz="1800"/>
              <a:t>– alternative indicator suggestions not included in draft monitoring framework or information document </a:t>
            </a:r>
          </a:p>
          <a:p>
            <a:endParaRPr lang="en-GB" sz="1800"/>
          </a:p>
          <a:p>
            <a:r>
              <a:rPr lang="en-GB" sz="1800"/>
              <a:t> </a:t>
            </a:r>
            <a:r>
              <a:rPr lang="en-GB" sz="1800" b="1"/>
              <a:t>Modification</a:t>
            </a:r>
            <a:r>
              <a:rPr lang="en-GB" sz="1800"/>
              <a:t>– suggestions for updating wording or data of specific indicators </a:t>
            </a:r>
          </a:p>
          <a:p>
            <a:endParaRPr lang="en-GB" sz="1800"/>
          </a:p>
          <a:p>
            <a:r>
              <a:rPr lang="en-GB" sz="1800"/>
              <a:t> </a:t>
            </a:r>
            <a:r>
              <a:rPr lang="en-GB" sz="1800" b="1"/>
              <a:t>Deletion</a:t>
            </a:r>
            <a:r>
              <a:rPr lang="en-GB" sz="1800"/>
              <a:t>– suggestions for removing an indicator  proposed in the monitoring framework or information document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14F93A-C8D0-448C-8D46-4D2B72304A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6400" y="380999"/>
            <a:ext cx="5080000" cy="1138773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GB" sz="3700"/>
              <a:t>Categorisation of indicator suggestions</a:t>
            </a:r>
          </a:p>
        </p:txBody>
      </p:sp>
      <p:pic>
        <p:nvPicPr>
          <p:cNvPr id="12" name="Picture 11" descr="A picture containing ground, outdoor, mammal, standing&#10;&#10;Description automatically generated">
            <a:extLst>
              <a:ext uri="{FF2B5EF4-FFF2-40B4-BE49-F238E27FC236}">
                <a16:creationId xmlns:a16="http://schemas.microsoft.com/office/drawing/2014/main" id="{1420CF41-9E4D-4B8C-8468-429FA04B45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661" y="-370447"/>
            <a:ext cx="6095339" cy="722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94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D67675-1098-4A56-AC28-F9B7A44688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261297"/>
              </p:ext>
            </p:extLst>
          </p:nvPr>
        </p:nvGraphicFramePr>
        <p:xfrm>
          <a:off x="349134" y="1256298"/>
          <a:ext cx="10673542" cy="3915874"/>
        </p:xfrm>
        <a:graphic>
          <a:graphicData uri="http://schemas.openxmlformats.org/drawingml/2006/table">
            <a:tbl>
              <a:tblPr/>
              <a:tblGrid>
                <a:gridCol w="10673542">
                  <a:extLst>
                    <a:ext uri="{9D8B030D-6E8A-4147-A177-3AD203B41FA5}">
                      <a16:colId xmlns:a16="http://schemas.microsoft.com/office/drawing/2014/main" val="6309892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Alignment </a:t>
                      </a:r>
                      <a:endParaRPr lang="en-GB" sz="24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0" marR="5550" marT="5550" marB="266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660283"/>
                  </a:ext>
                </a:extLst>
              </a:tr>
              <a:tr h="472392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1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How well does the indicator align to the text of the relevant Post 2020 biodiversity framework monitoring element?</a:t>
                      </a:r>
                    </a:p>
                    <a:p>
                      <a:pPr algn="l" fontAlgn="b"/>
                      <a:endParaRPr lang="en-GB" sz="2400" b="0" i="1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550" marR="5550" marT="5550" marB="26641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0737597"/>
                  </a:ext>
                </a:extLst>
              </a:tr>
              <a:tr h="250821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Temporal Relevance 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0" marR="5550" marT="5550" marB="266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311051"/>
                  </a:ext>
                </a:extLst>
              </a:tr>
              <a:tr h="250821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1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Are there enough data points available for the period 2010-2020 to enable accurate assessment?</a:t>
                      </a:r>
                    </a:p>
                    <a:p>
                      <a:pPr algn="l" fontAlgn="b"/>
                      <a:endParaRPr lang="en-GB" sz="2400" b="0" i="1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550" marR="5550" marT="5550" marB="26641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4597799"/>
                  </a:ext>
                </a:extLst>
              </a:tr>
              <a:tr h="250821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Spatial Coverage</a:t>
                      </a:r>
                    </a:p>
                  </a:txBody>
                  <a:tcPr marL="5550" marR="5550" marT="5550" marB="26641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896555"/>
                  </a:ext>
                </a:extLst>
              </a:tr>
              <a:tr h="463079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1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What is the spatial scale of the indicator?</a:t>
                      </a:r>
                    </a:p>
                  </a:txBody>
                  <a:tcPr marL="5550" marR="5550" marT="5550" marB="26641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042231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95E474E-AAD8-40EE-A5B7-70EFC32446FC}"/>
              </a:ext>
            </a:extLst>
          </p:cNvPr>
          <p:cNvSpPr txBox="1"/>
          <p:nvPr/>
        </p:nvSpPr>
        <p:spPr>
          <a:xfrm>
            <a:off x="299258" y="133004"/>
            <a:ext cx="1077329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>
                <a:latin typeface="Roboto" panose="02000000000000000000" pitchFamily="2" charset="0"/>
                <a:ea typeface="Roboto" panose="02000000000000000000" pitchFamily="2" charset="0"/>
              </a:rPr>
              <a:t>Step 2 Indicator suitability assessment method - 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AAE279-9EC8-4F67-AF66-8CB46829B4EF}"/>
              </a:ext>
            </a:extLst>
          </p:cNvPr>
          <p:cNvSpPr txBox="1"/>
          <p:nvPr/>
        </p:nvSpPr>
        <p:spPr>
          <a:xfrm>
            <a:off x="299258" y="5807787"/>
            <a:ext cx="986509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800"/>
              <a:t>Reference: </a:t>
            </a:r>
            <a:r>
              <a:rPr lang="fr-FR" sz="1800" err="1"/>
              <a:t>Tittensor</a:t>
            </a:r>
            <a:r>
              <a:rPr lang="fr-FR" sz="1800"/>
              <a:t>, D P et al. </a:t>
            </a:r>
            <a:r>
              <a:rPr lang="en-GB" sz="1800"/>
              <a:t>(2014) A mid-term analysis of progress toward international biodiversity targets. Science, 346:6208, pp 241-244. Available at: </a:t>
            </a:r>
            <a:r>
              <a:rPr lang="en-GB" sz="1800" u="sng">
                <a:hlinkClick r:id="rId3"/>
              </a:rPr>
              <a:t>https://science.sciencemag.org/content/346/6206/241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626536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B0893B-3C99-4CEF-A8FB-6D64FE2D5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554685"/>
              </p:ext>
            </p:extLst>
          </p:nvPr>
        </p:nvGraphicFramePr>
        <p:xfrm>
          <a:off x="317741" y="811620"/>
          <a:ext cx="11630106" cy="6642367"/>
        </p:xfrm>
        <a:graphic>
          <a:graphicData uri="http://schemas.openxmlformats.org/drawingml/2006/table">
            <a:tbl>
              <a:tblPr firstRow="1" firstCol="1" bandRow="1"/>
              <a:tblGrid>
                <a:gridCol w="2019801">
                  <a:extLst>
                    <a:ext uri="{9D8B030D-6E8A-4147-A177-3AD203B41FA5}">
                      <a16:colId xmlns:a16="http://schemas.microsoft.com/office/drawing/2014/main" val="2080912557"/>
                    </a:ext>
                  </a:extLst>
                </a:gridCol>
                <a:gridCol w="2730401">
                  <a:extLst>
                    <a:ext uri="{9D8B030D-6E8A-4147-A177-3AD203B41FA5}">
                      <a16:colId xmlns:a16="http://schemas.microsoft.com/office/drawing/2014/main" val="537949075"/>
                    </a:ext>
                  </a:extLst>
                </a:gridCol>
                <a:gridCol w="2993264">
                  <a:extLst>
                    <a:ext uri="{9D8B030D-6E8A-4147-A177-3AD203B41FA5}">
                      <a16:colId xmlns:a16="http://schemas.microsoft.com/office/drawing/2014/main" val="1413891812"/>
                    </a:ext>
                  </a:extLst>
                </a:gridCol>
                <a:gridCol w="3886640">
                  <a:extLst>
                    <a:ext uri="{9D8B030D-6E8A-4147-A177-3AD203B41FA5}">
                      <a16:colId xmlns:a16="http://schemas.microsoft.com/office/drawing/2014/main" val="3113201576"/>
                    </a:ext>
                  </a:extLst>
                </a:gridCol>
              </a:tblGrid>
              <a:tr h="6476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Score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" marR="5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Alignment to monitoring element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" marR="5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Temporal relevance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" marR="5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Spatial coverage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" marR="5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705744"/>
                  </a:ext>
                </a:extLst>
              </a:tr>
              <a:tr h="11125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High/Good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(3 points)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" marR="5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See </a:t>
                      </a:r>
                      <a:r>
                        <a:rPr lang="en-GB" sz="18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Tittensor</a:t>
                      </a: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et al. (2014) 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" marR="5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Total of ≥5 data points available for 2010-2020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" marR="5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Good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 + continents (&gt;20 countries total)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" marR="5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2334094"/>
                  </a:ext>
                </a:extLst>
              </a:tr>
              <a:tr h="1536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Medium/ Moderate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(2 points)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" marR="5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See </a:t>
                      </a:r>
                      <a:r>
                        <a:rPr lang="en-GB" sz="18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Tittensor</a:t>
                      </a: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et al. (2014) 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" marR="5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3-4 data points available between 2010-2020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" marR="5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Moderate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·"/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3-4 continents (&gt;10 countries total); 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·"/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 + continents (&lt;20 countries total) 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" marR="5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975518"/>
                  </a:ext>
                </a:extLst>
              </a:tr>
              <a:tr h="1600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Low/Poor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(1 point)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" marR="5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See </a:t>
                      </a:r>
                      <a:r>
                        <a:rPr lang="en-GB" sz="18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Tittensor</a:t>
                      </a: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et al. (2014) 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" marR="5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≤2 data points available between 2010-2020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" marR="5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Poor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·"/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1-2 continents (no matter how many countries);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·"/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3-4 continents (&lt;10 countries total)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" marR="57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599619"/>
                  </a:ext>
                </a:extLst>
              </a:tr>
              <a:tr h="17455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Unknown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" marR="5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 - all “available”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indicators were assessed for alignment</a:t>
                      </a:r>
                      <a:endParaRPr lang="en-GB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" marR="5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aseline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Number of data points could not be validated</a:t>
                      </a:r>
                      <a:endParaRPr lang="en-GB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" marR="5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aseline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Spatial coverage could not be accessed/validated</a:t>
                      </a:r>
                      <a:endParaRPr lang="en-GB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" marR="57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7628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63BABCF-6CF9-4E62-879C-C37C4B6441A6}"/>
              </a:ext>
            </a:extLst>
          </p:cNvPr>
          <p:cNvSpPr txBox="1"/>
          <p:nvPr/>
        </p:nvSpPr>
        <p:spPr>
          <a:xfrm>
            <a:off x="317741" y="144659"/>
            <a:ext cx="1004357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>
                <a:latin typeface="Roboto" panose="02000000000000000000" pitchFamily="2" charset="0"/>
                <a:ea typeface="Roboto" panose="02000000000000000000" pitchFamily="2" charset="0"/>
              </a:rPr>
              <a:t>Step 2 Indicator assessment methodology - scoring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B7A97C-FB04-4186-9B8F-A6F2085AE8A1}"/>
              </a:ext>
            </a:extLst>
          </p:cNvPr>
          <p:cNvCxnSpPr>
            <a:cxnSpLocks/>
          </p:cNvCxnSpPr>
          <p:nvPr/>
        </p:nvCxnSpPr>
        <p:spPr>
          <a:xfrm flipV="1">
            <a:off x="2319145" y="1480978"/>
            <a:ext cx="950706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D1E57CD-50B5-4AA2-8F8A-33AD0A8D601A}"/>
              </a:ext>
            </a:extLst>
          </p:cNvPr>
          <p:cNvCxnSpPr>
            <a:cxnSpLocks/>
          </p:cNvCxnSpPr>
          <p:nvPr/>
        </p:nvCxnSpPr>
        <p:spPr>
          <a:xfrm>
            <a:off x="2337542" y="2579124"/>
            <a:ext cx="9470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F389C5-FA3F-4D01-BE8F-E976226CEAEC}"/>
              </a:ext>
            </a:extLst>
          </p:cNvPr>
          <p:cNvCxnSpPr/>
          <p:nvPr/>
        </p:nvCxnSpPr>
        <p:spPr>
          <a:xfrm>
            <a:off x="2319145" y="5689612"/>
            <a:ext cx="9470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9F46CB-37B4-42AE-BC25-038E9A5897E7}"/>
              </a:ext>
            </a:extLst>
          </p:cNvPr>
          <p:cNvCxnSpPr/>
          <p:nvPr/>
        </p:nvCxnSpPr>
        <p:spPr>
          <a:xfrm>
            <a:off x="2319145" y="4119813"/>
            <a:ext cx="9507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F81BDA5-B216-49CC-A1BA-99A5C48052BC}"/>
              </a:ext>
            </a:extLst>
          </p:cNvPr>
          <p:cNvCxnSpPr>
            <a:cxnSpLocks/>
          </p:cNvCxnSpPr>
          <p:nvPr/>
        </p:nvCxnSpPr>
        <p:spPr>
          <a:xfrm>
            <a:off x="326494" y="6725265"/>
            <a:ext cx="116301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85E18C-1EA1-4CD3-BB36-BBA3E622A8DD}"/>
              </a:ext>
            </a:extLst>
          </p:cNvPr>
          <p:cNvCxnSpPr>
            <a:cxnSpLocks/>
          </p:cNvCxnSpPr>
          <p:nvPr/>
        </p:nvCxnSpPr>
        <p:spPr>
          <a:xfrm>
            <a:off x="2319145" y="5689612"/>
            <a:ext cx="18397" cy="1035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8F10338-F3A0-40FA-84EF-8ED07D36F3CE}"/>
              </a:ext>
            </a:extLst>
          </p:cNvPr>
          <p:cNvCxnSpPr>
            <a:cxnSpLocks/>
          </p:cNvCxnSpPr>
          <p:nvPr/>
        </p:nvCxnSpPr>
        <p:spPr>
          <a:xfrm>
            <a:off x="326494" y="5088194"/>
            <a:ext cx="0" cy="1637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762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2E924B-61B4-45EF-A50B-943315BDE5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2059898"/>
            <a:ext cx="5283199" cy="5170646"/>
          </a:xfrm>
        </p:spPr>
        <p:txBody>
          <a:bodyPr wrap="square" lIns="0" tIns="0" rIns="0" bIns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>
                <a:latin typeface="Roboto"/>
                <a:ea typeface="Roboto" panose="02000000000000000000" pitchFamily="2" charset="0"/>
              </a:rPr>
              <a:t>Only available indicators were assessed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>
                <a:latin typeface="Roboto"/>
                <a:ea typeface="Roboto" panose="02000000000000000000" pitchFamily="2" charset="0"/>
              </a:rPr>
              <a:t>Analysis can be re-run once other indicators under development become available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>
                <a:latin typeface="Roboto"/>
                <a:ea typeface="Roboto" panose="02000000000000000000" pitchFamily="2" charset="0"/>
              </a:rPr>
              <a:t>Methodology identified clear gaps  and also helped to address gaps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>
                <a:latin typeface="Roboto"/>
                <a:ea typeface="Roboto" panose="02000000000000000000" pitchFamily="2" charset="0"/>
              </a:rPr>
              <a:t>Some indicators can be used for monitoring different components but may score differently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A857A-A5BC-4257-973D-BAED3B6EDC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6400" y="380999"/>
            <a:ext cx="5080000" cy="1477328"/>
          </a:xfrm>
        </p:spPr>
        <p:txBody>
          <a:bodyPr/>
          <a:lstStyle/>
          <a:p>
            <a:r>
              <a:rPr lang="en-GB" sz="3200"/>
              <a:t>Important considerations about the assessment methodology </a:t>
            </a:r>
          </a:p>
        </p:txBody>
      </p:sp>
      <p:pic>
        <p:nvPicPr>
          <p:cNvPr id="6" name="Picture 5" descr="A picture containing arthropod, invertebrate, spider, ground&#10;&#10;Description automatically generated">
            <a:extLst>
              <a:ext uri="{FF2B5EF4-FFF2-40B4-BE49-F238E27FC236}">
                <a16:creationId xmlns:a16="http://schemas.microsoft.com/office/drawing/2014/main" id="{95846D0B-F449-4949-A040-047B5029B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0"/>
            <a:ext cx="10297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56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C42CD6-FFB5-4A62-BD19-019B1CCEE7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366" y="2843805"/>
            <a:ext cx="5283199" cy="1969770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GB"/>
              <a:t>Lists presented in a number of ways in the Annexes</a:t>
            </a:r>
          </a:p>
          <a:p>
            <a:endParaRPr lang="en-GB">
              <a:cs typeface="Arial"/>
            </a:endParaRPr>
          </a:p>
          <a:p>
            <a:r>
              <a:rPr lang="en-GB">
                <a:ea typeface="+mn-lt"/>
                <a:cs typeface="+mn-lt"/>
              </a:rPr>
              <a:t>CBD/SBSTTA/24/INF/20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B0054B-D4D0-4509-A31E-B85F9D55EE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6399" y="380999"/>
            <a:ext cx="5280163" cy="1148904"/>
          </a:xfrm>
        </p:spPr>
        <p:txBody>
          <a:bodyPr/>
          <a:lstStyle/>
          <a:p>
            <a:r>
              <a:rPr lang="en-GB"/>
              <a:t>Results of assessment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00AB70-5887-418C-91B7-9B2F93536740}"/>
              </a:ext>
            </a:extLst>
          </p:cNvPr>
          <p:cNvSpPr txBox="1"/>
          <p:nvPr/>
        </p:nvSpPr>
        <p:spPr>
          <a:xfrm>
            <a:off x="6325849" y="794479"/>
            <a:ext cx="5564683" cy="507831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Annex 1.</a:t>
            </a:r>
            <a:r>
              <a:rPr lang="en-GB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</a:t>
            </a:r>
            <a:r>
              <a:rPr lang="en-GB"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Available and suitable indicators for the draft post-2020 monitoring framework  by goal, target and component. </a:t>
            </a:r>
          </a:p>
          <a:p>
            <a:r>
              <a:rPr lang="en-GB"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en-GB" sz="1800" i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All highest scoring indicators included,  and some medium scoring indicators relevant and well aligned to goal component).</a:t>
            </a:r>
          </a:p>
          <a:p>
            <a:endParaRPr lang="en-GB" sz="24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Annex 2</a:t>
            </a:r>
            <a:r>
              <a:rPr lang="en-GB"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Alphabetical list of the above 155 highest scoring and best aligned indicators</a:t>
            </a:r>
          </a:p>
          <a:p>
            <a:endParaRPr lang="en-GB" sz="24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Annex 3. </a:t>
            </a:r>
            <a:r>
              <a:rPr lang="en-GB"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Mapping of headline indicators and available indicators </a:t>
            </a:r>
            <a:endParaRPr lang="en-GB" sz="16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691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0D8A10-AC78-4AB1-A1FF-818DB2A13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412" y="5301208"/>
            <a:ext cx="2600731" cy="9829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F076D7-BC02-471D-BFAB-CCF05E67F2E1}"/>
              </a:ext>
            </a:extLst>
          </p:cNvPr>
          <p:cNvSpPr txBox="1"/>
          <p:nvPr/>
        </p:nvSpPr>
        <p:spPr>
          <a:xfrm>
            <a:off x="5653648" y="5307582"/>
            <a:ext cx="305753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800" dirty="0">
                <a:solidFill>
                  <a:srgbClr val="FFFFFF"/>
                </a:solidFill>
              </a:rPr>
              <a:t>Work supported by the European Commission and in collaboration with </a:t>
            </a:r>
            <a:endParaRPr lang="en-GB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67272"/>
      </p:ext>
    </p:extLst>
  </p:cSld>
  <p:clrMapOvr>
    <a:masterClrMapping/>
  </p:clrMapOvr>
</p:sld>
</file>

<file path=ppt/theme/theme1.xml><?xml version="1.0" encoding="utf-8"?>
<a:theme xmlns:a="http://schemas.openxmlformats.org/drawingml/2006/main" name="UNEP-WCMC Theme">
  <a:themeElements>
    <a:clrScheme name="Custom 1">
      <a:dk1>
        <a:srgbClr val="000000"/>
      </a:dk1>
      <a:lt1>
        <a:srgbClr val="FFFFFF"/>
      </a:lt1>
      <a:dk2>
        <a:srgbClr val="4C6989"/>
      </a:dk2>
      <a:lt2>
        <a:srgbClr val="FFFFFF"/>
      </a:lt2>
      <a:accent1>
        <a:srgbClr val="4C6989"/>
      </a:accent1>
      <a:accent2>
        <a:srgbClr val="00AEEF"/>
      </a:accent2>
      <a:accent3>
        <a:srgbClr val="42B072"/>
      </a:accent3>
      <a:accent4>
        <a:srgbClr val="8A6EAE"/>
      </a:accent4>
      <a:accent5>
        <a:srgbClr val="EC6650"/>
      </a:accent5>
      <a:accent6>
        <a:srgbClr val="FCC741"/>
      </a:accent6>
      <a:hlink>
        <a:srgbClr val="4C6A89"/>
      </a:hlink>
      <a:folHlink>
        <a:srgbClr val="4C6A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CD6894F-3EF8-604C-A587-2934CB3B366A}" vid="{BC891159-0B3A-634E-B6CA-3B2005D1C6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A3E5E714CBF84EA4157B6B02DC9C0B" ma:contentTypeVersion="12" ma:contentTypeDescription="Create a new document." ma:contentTypeScope="" ma:versionID="3dc548942b085369e3087a178c6c4c33">
  <xsd:schema xmlns:xsd="http://www.w3.org/2001/XMLSchema" xmlns:xs="http://www.w3.org/2001/XMLSchema" xmlns:p="http://schemas.microsoft.com/office/2006/metadata/properties" xmlns:ns2="347fbd1b-5dbb-43c4-877f-4e35393ba244" xmlns:ns3="567a2647-6c4b-493f-824b-6e54ba8ebb89" targetNamespace="http://schemas.microsoft.com/office/2006/metadata/properties" ma:root="true" ma:fieldsID="b7c336b03c6eff8e2c0370b863281da1" ns2:_="" ns3:_="">
    <xsd:import namespace="347fbd1b-5dbb-43c4-877f-4e35393ba244"/>
    <xsd:import namespace="567a2647-6c4b-493f-824b-6e54ba8ebb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7fbd1b-5dbb-43c4-877f-4e35393ba2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7a2647-6c4b-493f-824b-6e54ba8ebb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18912F-1E96-4396-8966-425253F05E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43E8D7-AD70-4157-AB0A-58F9CE47ABB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567a2647-6c4b-493f-824b-6e54ba8ebb89"/>
    <ds:schemaRef ds:uri="347fbd1b-5dbb-43c4-877f-4e35393ba24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6AC5E8F-F2B6-4F7C-BDF9-4BF0243D93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7fbd1b-5dbb-43c4-877f-4e35393ba244"/>
    <ds:schemaRef ds:uri="567a2647-6c4b-493f-824b-6e54ba8ebb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2020 (1)</Template>
  <TotalTime>2</TotalTime>
  <Words>1239</Words>
  <Application>Microsoft Office PowerPoint</Application>
  <PresentationFormat>Widescreen</PresentationFormat>
  <Paragraphs>154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Impact</vt:lpstr>
      <vt:lpstr>Roboto</vt:lpstr>
      <vt:lpstr>Symbol</vt:lpstr>
      <vt:lpstr>UNEP-WCMC Theme</vt:lpstr>
      <vt:lpstr>PowerPoint Presentation</vt:lpstr>
      <vt:lpstr>PowerPoint Presentation</vt:lpstr>
      <vt:lpstr>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Hilary Allison</dc:creator>
  <cp:keywords/>
  <dc:description/>
  <cp:lastModifiedBy>Veronique Lefebvre</cp:lastModifiedBy>
  <cp:revision>25</cp:revision>
  <dcterms:created xsi:type="dcterms:W3CDTF">2020-10-16T09:23:04Z</dcterms:created>
  <dcterms:modified xsi:type="dcterms:W3CDTF">2021-01-27T16:27:06Z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2019-02-08T10:00:00Z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2019-02-08T10:00:00Z</vt:filetime>
  </property>
  <property fmtid="{D5CDD505-2E9C-101B-9397-08002B2CF9AE}" pid="5" name="ContentTypeId">
    <vt:lpwstr>0x01010056A3E5E714CBF84EA4157B6B02DC9C0B</vt:lpwstr>
  </property>
</Properties>
</file>