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pPr w:leftFromText="180" w:rightFromText="180" w:vertAnchor="page" w:horzAnchor="margin" w:tblpY="442"/>
        <w:tblW w:w="9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428"/>
        <w:gridCol w:w="2160"/>
        <w:gridCol w:w="1440"/>
        <w:gridCol w:w="1620"/>
      </w:tblGrid>
      <w:tr w:rsidR="00BA461D" w:rsidRPr="00482021" w14:paraId="22188AA1" w14:textId="77777777" w:rsidTr="00716B4D">
        <w:trPr>
          <w:cantSplit/>
          <w:trHeight w:val="900"/>
        </w:trPr>
        <w:tc>
          <w:tcPr>
            <w:tcW w:w="6588" w:type="dxa"/>
            <w:gridSpan w:val="2"/>
            <w:tcBorders>
              <w:top w:val="nil"/>
              <w:left w:val="nil"/>
              <w:bottom w:val="single" w:sz="12" w:space="0" w:color="auto"/>
              <w:right w:val="nil"/>
            </w:tcBorders>
          </w:tcPr>
          <w:p w14:paraId="63101931" w14:textId="77777777" w:rsidR="00BA461D" w:rsidRPr="00404C5D" w:rsidRDefault="00BA461D" w:rsidP="00716B4D">
            <w:pPr>
              <w:pStyle w:val="Heading2"/>
              <w:spacing w:after="0"/>
              <w:jc w:val="left"/>
              <w:rPr>
                <w:rFonts w:ascii="Univers" w:hAnsi="Univers"/>
                <w:bCs w:val="0"/>
                <w:i/>
                <w:iCs w:val="0"/>
                <w:sz w:val="32"/>
                <w:szCs w:val="32"/>
                <w:lang w:val="en-US"/>
              </w:rPr>
            </w:pPr>
            <w:r w:rsidRPr="00404C5D">
              <w:rPr>
                <w:rFonts w:ascii="Univers" w:hAnsi="Univers"/>
                <w:bCs w:val="0"/>
                <w:i/>
                <w:iCs w:val="0"/>
                <w:noProof/>
                <w:sz w:val="32"/>
                <w:szCs w:val="32"/>
                <w:lang w:val="en-US"/>
              </w:rPr>
              <w:drawing>
                <wp:anchor distT="0" distB="0" distL="114300" distR="114300" simplePos="0" relativeHeight="251661312" behindDoc="0" locked="0" layoutInCell="1" allowOverlap="1" wp14:anchorId="2A261C2F" wp14:editId="1313F318">
                  <wp:simplePos x="0" y="0"/>
                  <wp:positionH relativeFrom="column">
                    <wp:posOffset>3600935</wp:posOffset>
                  </wp:positionH>
                  <wp:positionV relativeFrom="paragraph">
                    <wp:posOffset>-1456</wp:posOffset>
                  </wp:positionV>
                  <wp:extent cx="1867992" cy="547475"/>
                  <wp:effectExtent l="19050" t="0" r="0" b="0"/>
                  <wp:wrapNone/>
                  <wp:docPr id="5" name="Picture 1" descr="C:\Users\User\Favorites\Documents\Desktop\UNEnvironment_Logo_Arabic_Full_colour.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User\Favorites\Documents\Desktop\UNEnvironment_Logo_Arabic_Full_colour.jpg"/>
                          <pic:cNvPicPr>
                            <a:picLocks noChangeAspect="1" noChangeArrowheads="1"/>
                          </pic:cNvPicPr>
                        </pic:nvPicPr>
                        <pic:blipFill>
                          <a:blip r:embed="rId12" cstate="print">
                            <a:biLevel thresh="75000"/>
                          </a:blip>
                          <a:srcRect t="15000" r="8304" b="16667"/>
                          <a:stretch>
                            <a:fillRect/>
                          </a:stretch>
                        </pic:blipFill>
                        <pic:spPr bwMode="auto">
                          <a:xfrm>
                            <a:off x="0" y="0"/>
                            <a:ext cx="1867992" cy="547475"/>
                          </a:xfrm>
                          <a:prstGeom prst="rect">
                            <a:avLst/>
                          </a:prstGeom>
                          <a:noFill/>
                          <a:ln w="9525">
                            <a:noFill/>
                            <a:miter lim="800000"/>
                            <a:headEnd/>
                            <a:tailEnd/>
                          </a:ln>
                        </pic:spPr>
                      </pic:pic>
                    </a:graphicData>
                  </a:graphic>
                </wp:anchor>
              </w:drawing>
            </w:r>
            <w:r w:rsidRPr="00404C5D">
              <w:rPr>
                <w:rFonts w:ascii="Univers" w:hAnsi="Univers"/>
                <w:bCs w:val="0"/>
                <w:iCs w:val="0"/>
                <w:sz w:val="32"/>
                <w:szCs w:val="32"/>
              </w:rPr>
              <w:t>CBD</w:t>
            </w:r>
          </w:p>
        </w:tc>
        <w:tc>
          <w:tcPr>
            <w:tcW w:w="1440" w:type="dxa"/>
            <w:tcBorders>
              <w:top w:val="nil"/>
              <w:left w:val="nil"/>
              <w:bottom w:val="single" w:sz="12" w:space="0" w:color="auto"/>
              <w:right w:val="nil"/>
            </w:tcBorders>
          </w:tcPr>
          <w:p w14:paraId="7BA35792" w14:textId="77777777" w:rsidR="00BA461D" w:rsidRPr="00FE6D6C" w:rsidRDefault="00BA461D" w:rsidP="00716B4D">
            <w:pPr>
              <w:tabs>
                <w:tab w:val="left" w:pos="-720"/>
                <w:tab w:val="left" w:pos="0"/>
              </w:tabs>
              <w:suppressAutoHyphens/>
              <w:jc w:val="center"/>
              <w:rPr>
                <w:b/>
                <w:bCs/>
                <w:rtl/>
                <w:lang w:val="en-US"/>
              </w:rPr>
            </w:pPr>
          </w:p>
        </w:tc>
        <w:tc>
          <w:tcPr>
            <w:tcW w:w="1620" w:type="dxa"/>
            <w:tcBorders>
              <w:top w:val="nil"/>
              <w:left w:val="nil"/>
              <w:bottom w:val="single" w:sz="12" w:space="0" w:color="auto"/>
              <w:right w:val="nil"/>
            </w:tcBorders>
          </w:tcPr>
          <w:p w14:paraId="44637606" w14:textId="77777777" w:rsidR="00BA461D" w:rsidRPr="00482021" w:rsidRDefault="00BA461D" w:rsidP="00716B4D">
            <w:pPr>
              <w:tabs>
                <w:tab w:val="left" w:pos="-720"/>
              </w:tabs>
              <w:suppressAutoHyphens/>
              <w:spacing w:before="120"/>
              <w:jc w:val="center"/>
            </w:pPr>
            <w:r>
              <w:rPr>
                <w:noProof/>
                <w:lang w:val="en-US"/>
              </w:rPr>
              <w:drawing>
                <wp:anchor distT="0" distB="0" distL="114300" distR="114300" simplePos="0" relativeHeight="251660288" behindDoc="0" locked="0" layoutInCell="1" allowOverlap="1" wp14:anchorId="7F61A626" wp14:editId="602FF61D">
                  <wp:simplePos x="0" y="0"/>
                  <wp:positionH relativeFrom="margin">
                    <wp:posOffset>448945</wp:posOffset>
                  </wp:positionH>
                  <wp:positionV relativeFrom="margin">
                    <wp:posOffset>83185</wp:posOffset>
                  </wp:positionV>
                  <wp:extent cx="430530" cy="354330"/>
                  <wp:effectExtent l="19050" t="0" r="7620" b="0"/>
                  <wp:wrapNone/>
                  <wp:docPr id="6"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3" cstate="print"/>
                          <a:srcRect/>
                          <a:stretch>
                            <a:fillRect/>
                          </a:stretch>
                        </pic:blipFill>
                        <pic:spPr bwMode="auto">
                          <a:xfrm>
                            <a:off x="0" y="0"/>
                            <a:ext cx="430530" cy="354330"/>
                          </a:xfrm>
                          <a:prstGeom prst="rect">
                            <a:avLst/>
                          </a:prstGeom>
                          <a:noFill/>
                        </pic:spPr>
                      </pic:pic>
                    </a:graphicData>
                  </a:graphic>
                </wp:anchor>
              </w:drawing>
            </w:r>
          </w:p>
          <w:p w14:paraId="36B392EE" w14:textId="77777777" w:rsidR="00BA461D" w:rsidRPr="00B65390" w:rsidRDefault="00BA461D" w:rsidP="00716B4D">
            <w:pPr>
              <w:tabs>
                <w:tab w:val="left" w:pos="-720"/>
              </w:tabs>
              <w:suppressAutoHyphens/>
              <w:spacing w:line="120" w:lineRule="auto"/>
              <w:rPr>
                <w:lang w:val="en-US"/>
              </w:rPr>
            </w:pPr>
          </w:p>
        </w:tc>
      </w:tr>
      <w:tr w:rsidR="00BA461D" w:rsidRPr="00482021" w14:paraId="40793BEE" w14:textId="77777777" w:rsidTr="00716B4D">
        <w:trPr>
          <w:cantSplit/>
          <w:trHeight w:val="1770"/>
        </w:trPr>
        <w:tc>
          <w:tcPr>
            <w:tcW w:w="4428" w:type="dxa"/>
            <w:tcBorders>
              <w:top w:val="nil"/>
              <w:left w:val="nil"/>
              <w:bottom w:val="single" w:sz="24" w:space="0" w:color="auto"/>
              <w:right w:val="nil"/>
            </w:tcBorders>
          </w:tcPr>
          <w:p w14:paraId="228B17FC" w14:textId="77777777" w:rsidR="00BA461D" w:rsidRPr="00404C5D" w:rsidRDefault="00BA461D" w:rsidP="00716B4D">
            <w:pPr>
              <w:spacing w:before="60"/>
              <w:rPr>
                <w:szCs w:val="22"/>
              </w:rPr>
            </w:pPr>
            <w:r w:rsidRPr="00404C5D">
              <w:rPr>
                <w:szCs w:val="22"/>
              </w:rPr>
              <w:t>Distr.</w:t>
            </w:r>
          </w:p>
          <w:p w14:paraId="4D23DBB0" w14:textId="77777777" w:rsidR="00BA461D" w:rsidRPr="00404C5D" w:rsidRDefault="00BA461D" w:rsidP="00716B4D">
            <w:pPr>
              <w:rPr>
                <w:szCs w:val="22"/>
              </w:rPr>
            </w:pPr>
            <w:r w:rsidRPr="00404C5D">
              <w:rPr>
                <w:szCs w:val="22"/>
              </w:rPr>
              <w:t>GENERAL</w:t>
            </w:r>
          </w:p>
          <w:p w14:paraId="73AFD12A" w14:textId="77777777" w:rsidR="00BA461D" w:rsidRPr="00404C5D" w:rsidRDefault="00BA461D" w:rsidP="00716B4D">
            <w:pPr>
              <w:pStyle w:val="Heading3"/>
              <w:spacing w:before="0" w:after="0"/>
              <w:jc w:val="left"/>
              <w:rPr>
                <w:szCs w:val="22"/>
                <w:lang w:val="en-US"/>
              </w:rPr>
            </w:pPr>
          </w:p>
          <w:p w14:paraId="3AF83D7B" w14:textId="77777777" w:rsidR="00BA461D" w:rsidRPr="00404C5D" w:rsidRDefault="00AB6A0D" w:rsidP="00716B4D">
            <w:pPr>
              <w:suppressLineNumbers/>
              <w:suppressAutoHyphens/>
              <w:rPr>
                <w:szCs w:val="22"/>
              </w:rPr>
            </w:pPr>
            <w:sdt>
              <w:sdtPr>
                <w:rPr>
                  <w:kern w:val="22"/>
                  <w:szCs w:val="22"/>
                </w:rPr>
                <w:alias w:val="Subject"/>
                <w:tag w:val=""/>
                <w:id w:val="2137136483"/>
                <w:placeholder>
                  <w:docPart w:val="5D8EB3292EF545A8960C287009D02303"/>
                </w:placeholder>
                <w:dataBinding w:prefixMappings="xmlns:ns0='http://purl.org/dc/elements/1.1/' xmlns:ns1='http://schemas.openxmlformats.org/package/2006/metadata/core-properties' " w:xpath="/ns1:coreProperties[1]/ns0:subject[1]" w:storeItemID="{6C3C8BC8-F283-45AE-878A-BAB7291924A1}"/>
                <w:text/>
              </w:sdtPr>
              <w:sdtEndPr/>
              <w:sdtContent>
                <w:r w:rsidR="00BA461D">
                  <w:rPr>
                    <w:rFonts w:hint="cs"/>
                    <w:kern w:val="22"/>
                    <w:szCs w:val="22"/>
                    <w:lang w:bidi="ar-EG"/>
                  </w:rPr>
                  <w:t>CBD/CP/MOP/10/4</w:t>
                </w:r>
              </w:sdtContent>
            </w:sdt>
          </w:p>
          <w:p w14:paraId="605B7006" w14:textId="77777777" w:rsidR="00BA461D" w:rsidRPr="00404C5D" w:rsidRDefault="004F6388" w:rsidP="00BA461D">
            <w:pPr>
              <w:rPr>
                <w:szCs w:val="22"/>
              </w:rPr>
            </w:pPr>
            <w:r w:rsidRPr="000E15F2">
              <w:rPr>
                <w:snapToGrid w:val="0"/>
                <w:kern w:val="22"/>
                <w:szCs w:val="22"/>
              </w:rPr>
              <w:t>1</w:t>
            </w:r>
            <w:r w:rsidRPr="00533CBD">
              <w:rPr>
                <w:snapToGrid w:val="0"/>
                <w:kern w:val="22"/>
                <w:szCs w:val="22"/>
              </w:rPr>
              <w:t>5</w:t>
            </w:r>
            <w:r w:rsidR="00AF2372">
              <w:rPr>
                <w:snapToGrid w:val="0"/>
                <w:kern w:val="22"/>
                <w:szCs w:val="22"/>
              </w:rPr>
              <w:t xml:space="preserve"> </w:t>
            </w:r>
            <w:r w:rsidRPr="0095334F">
              <w:rPr>
                <w:snapToGrid w:val="0"/>
                <w:kern w:val="22"/>
                <w:szCs w:val="22"/>
              </w:rPr>
              <w:t>October 2021</w:t>
            </w:r>
          </w:p>
          <w:p w14:paraId="2EE575F0" w14:textId="77777777" w:rsidR="00BA461D" w:rsidRPr="00404C5D" w:rsidRDefault="00BA461D" w:rsidP="00716B4D">
            <w:pPr>
              <w:pStyle w:val="Heading5"/>
              <w:numPr>
                <w:ilvl w:val="0"/>
                <w:numId w:val="0"/>
              </w:numPr>
              <w:tabs>
                <w:tab w:val="left" w:pos="-720"/>
              </w:tabs>
              <w:suppressAutoHyphens/>
              <w:spacing w:before="0" w:after="0"/>
              <w:rPr>
                <w:b/>
                <w:bCs w:val="0"/>
                <w:szCs w:val="22"/>
              </w:rPr>
            </w:pPr>
          </w:p>
          <w:p w14:paraId="33EA5746" w14:textId="77777777" w:rsidR="00BA461D" w:rsidRPr="00404C5D" w:rsidRDefault="00BA461D" w:rsidP="00716B4D">
            <w:pPr>
              <w:pStyle w:val="Heading5"/>
              <w:numPr>
                <w:ilvl w:val="0"/>
                <w:numId w:val="0"/>
              </w:numPr>
              <w:tabs>
                <w:tab w:val="left" w:pos="-720"/>
              </w:tabs>
              <w:suppressAutoHyphens/>
              <w:spacing w:before="0" w:after="0"/>
              <w:rPr>
                <w:b/>
                <w:bCs w:val="0"/>
                <w:i w:val="0"/>
                <w:iCs/>
                <w:szCs w:val="22"/>
              </w:rPr>
            </w:pPr>
            <w:r w:rsidRPr="00404C5D">
              <w:rPr>
                <w:bCs w:val="0"/>
                <w:i w:val="0"/>
                <w:iCs/>
                <w:szCs w:val="22"/>
              </w:rPr>
              <w:t>ARABIC</w:t>
            </w:r>
          </w:p>
          <w:p w14:paraId="4022DF2A" w14:textId="77777777" w:rsidR="00BA461D" w:rsidRPr="00FC32BA" w:rsidRDefault="00BA461D" w:rsidP="00716B4D">
            <w:pPr>
              <w:tabs>
                <w:tab w:val="left" w:pos="-720"/>
              </w:tabs>
              <w:suppressAutoHyphens/>
              <w:spacing w:after="40"/>
              <w:rPr>
                <w:szCs w:val="22"/>
              </w:rPr>
            </w:pPr>
            <w:r w:rsidRPr="00404C5D">
              <w:rPr>
                <w:szCs w:val="22"/>
              </w:rPr>
              <w:t xml:space="preserve">ORIGINAL: ENGLISH </w:t>
            </w:r>
          </w:p>
        </w:tc>
        <w:tc>
          <w:tcPr>
            <w:tcW w:w="5220" w:type="dxa"/>
            <w:gridSpan w:val="3"/>
            <w:tcBorders>
              <w:top w:val="nil"/>
              <w:left w:val="nil"/>
              <w:bottom w:val="single" w:sz="24" w:space="0" w:color="auto"/>
              <w:right w:val="nil"/>
            </w:tcBorders>
          </w:tcPr>
          <w:p w14:paraId="14D813B8" w14:textId="77777777" w:rsidR="00BA461D" w:rsidRPr="00482021" w:rsidRDefault="00BA461D" w:rsidP="00716B4D">
            <w:pPr>
              <w:tabs>
                <w:tab w:val="left" w:pos="-720"/>
              </w:tabs>
              <w:suppressAutoHyphens/>
              <w:spacing w:before="120"/>
              <w:rPr>
                <w:rtl/>
              </w:rPr>
            </w:pPr>
            <w:r>
              <w:rPr>
                <w:b/>
                <w:bCs/>
                <w:noProof/>
                <w:sz w:val="36"/>
                <w:szCs w:val="36"/>
                <w:rtl/>
                <w:lang w:val="en-US"/>
              </w:rPr>
              <w:drawing>
                <wp:anchor distT="0" distB="0" distL="114300" distR="114300" simplePos="0" relativeHeight="251659264" behindDoc="0" locked="0" layoutInCell="1" allowOverlap="1" wp14:anchorId="2B01AF8C" wp14:editId="7AB84EBE">
                  <wp:simplePos x="0" y="0"/>
                  <wp:positionH relativeFrom="margin">
                    <wp:align>right</wp:align>
                  </wp:positionH>
                  <wp:positionV relativeFrom="margin">
                    <wp:posOffset>57785</wp:posOffset>
                  </wp:positionV>
                  <wp:extent cx="2560320" cy="1026160"/>
                  <wp:effectExtent l="19050" t="0" r="0" b="0"/>
                  <wp:wrapSquare wrapText="bothSides"/>
                  <wp:docPr id="7" name="Picture 1" descr="CBD_logo_ar-CMYK-black  Converte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BD_logo_ar-CMYK-black  Converted "/>
                          <pic:cNvPicPr>
                            <a:picLocks noChangeAspect="1" noChangeArrowheads="1"/>
                          </pic:cNvPicPr>
                        </pic:nvPicPr>
                        <pic:blipFill>
                          <a:blip r:embed="rId14" cstate="print"/>
                          <a:srcRect/>
                          <a:stretch>
                            <a:fillRect/>
                          </a:stretch>
                        </pic:blipFill>
                        <pic:spPr bwMode="auto">
                          <a:xfrm>
                            <a:off x="0" y="0"/>
                            <a:ext cx="2560320" cy="1026160"/>
                          </a:xfrm>
                          <a:prstGeom prst="rect">
                            <a:avLst/>
                          </a:prstGeom>
                          <a:noFill/>
                          <a:ln w="9525">
                            <a:noFill/>
                            <a:miter lim="800000"/>
                            <a:headEnd/>
                            <a:tailEnd/>
                          </a:ln>
                        </pic:spPr>
                      </pic:pic>
                    </a:graphicData>
                  </a:graphic>
                </wp:anchor>
              </w:drawing>
            </w:r>
          </w:p>
        </w:tc>
      </w:tr>
    </w:tbl>
    <w:p w14:paraId="05FCFB3F" w14:textId="77777777" w:rsidR="00377D3A" w:rsidRPr="00377D3A" w:rsidRDefault="00377D3A" w:rsidP="00BA461D">
      <w:pPr>
        <w:pStyle w:val="Cornernotation"/>
        <w:kinsoku w:val="0"/>
        <w:overflowPunct w:val="0"/>
        <w:autoSpaceDE w:val="0"/>
        <w:autoSpaceDN w:val="0"/>
        <w:bidi/>
        <w:spacing w:before="60"/>
        <w:ind w:left="227" w:right="4820" w:hanging="227"/>
        <w:rPr>
          <w:b/>
          <w:bCs/>
          <w:snapToGrid w:val="0"/>
          <w:kern w:val="22"/>
          <w:sz w:val="28"/>
          <w:szCs w:val="28"/>
        </w:rPr>
      </w:pPr>
      <w:r w:rsidRPr="00377D3A">
        <w:rPr>
          <w:rFonts w:ascii="Simplified Arabic" w:hAnsi="Simplified Arabic" w:cs="Simplified Arabic"/>
          <w:b/>
          <w:bCs/>
          <w:sz w:val="28"/>
          <w:szCs w:val="28"/>
          <w:rtl/>
        </w:rPr>
        <w:t xml:space="preserve">مؤتمر الأطراف في </w:t>
      </w:r>
      <w:r>
        <w:rPr>
          <w:rFonts w:ascii="Simplified Arabic" w:hAnsi="Simplified Arabic" w:cs="Simplified Arabic" w:hint="cs"/>
          <w:b/>
          <w:bCs/>
          <w:sz w:val="28"/>
          <w:szCs w:val="28"/>
          <w:rtl/>
        </w:rPr>
        <w:t>ال</w:t>
      </w:r>
      <w:r w:rsidRPr="00377D3A">
        <w:rPr>
          <w:rFonts w:ascii="Simplified Arabic" w:hAnsi="Simplified Arabic" w:cs="Simplified Arabic"/>
          <w:b/>
          <w:bCs/>
          <w:sz w:val="28"/>
          <w:szCs w:val="28"/>
          <w:rtl/>
        </w:rPr>
        <w:t>اتفاقية</w:t>
      </w:r>
      <w:r>
        <w:rPr>
          <w:rFonts w:ascii="Simplified Arabic" w:hAnsi="Simplified Arabic" w:cs="Simplified Arabic" w:hint="cs"/>
          <w:b/>
          <w:bCs/>
          <w:sz w:val="28"/>
          <w:szCs w:val="28"/>
          <w:rtl/>
        </w:rPr>
        <w:t xml:space="preserve"> المتعلقة</w:t>
      </w:r>
      <w:r w:rsidRPr="00377D3A">
        <w:rPr>
          <w:rFonts w:ascii="Simplified Arabic" w:hAnsi="Simplified Arabic" w:cs="Simplified Arabic"/>
          <w:b/>
          <w:bCs/>
          <w:sz w:val="28"/>
          <w:szCs w:val="28"/>
          <w:rtl/>
        </w:rPr>
        <w:t xml:space="preserve"> </w:t>
      </w:r>
      <w:r>
        <w:rPr>
          <w:rFonts w:ascii="Simplified Arabic" w:hAnsi="Simplified Arabic" w:cs="Simplified Arabic" w:hint="cs"/>
          <w:b/>
          <w:bCs/>
          <w:sz w:val="28"/>
          <w:szCs w:val="28"/>
          <w:rtl/>
        </w:rPr>
        <w:t>ب</w:t>
      </w:r>
      <w:r w:rsidRPr="00377D3A">
        <w:rPr>
          <w:rFonts w:ascii="Simplified Arabic" w:hAnsi="Simplified Arabic" w:cs="Simplified Arabic"/>
          <w:b/>
          <w:bCs/>
          <w:sz w:val="28"/>
          <w:szCs w:val="28"/>
          <w:rtl/>
        </w:rPr>
        <w:t xml:space="preserve">التنوع البيولوجي </w:t>
      </w:r>
      <w:r>
        <w:rPr>
          <w:rFonts w:ascii="Simplified Arabic" w:hAnsi="Simplified Arabic" w:cs="Simplified Arabic" w:hint="cs"/>
          <w:b/>
          <w:bCs/>
          <w:sz w:val="28"/>
          <w:szCs w:val="28"/>
          <w:rtl/>
        </w:rPr>
        <w:t>العا</w:t>
      </w:r>
      <w:r w:rsidRPr="00377D3A">
        <w:rPr>
          <w:rFonts w:ascii="Simplified Arabic" w:hAnsi="Simplified Arabic" w:cs="Simplified Arabic"/>
          <w:b/>
          <w:bCs/>
          <w:sz w:val="28"/>
          <w:szCs w:val="28"/>
          <w:rtl/>
        </w:rPr>
        <w:t>م</w:t>
      </w:r>
      <w:r>
        <w:rPr>
          <w:rFonts w:ascii="Simplified Arabic" w:hAnsi="Simplified Arabic" w:cs="Simplified Arabic" w:hint="cs"/>
          <w:b/>
          <w:bCs/>
          <w:sz w:val="28"/>
          <w:szCs w:val="28"/>
          <w:rtl/>
        </w:rPr>
        <w:t>ل</w:t>
      </w:r>
      <w:r w:rsidRPr="00377D3A">
        <w:rPr>
          <w:rFonts w:ascii="Simplified Arabic" w:hAnsi="Simplified Arabic" w:cs="Simplified Arabic"/>
          <w:b/>
          <w:bCs/>
          <w:sz w:val="28"/>
          <w:szCs w:val="28"/>
          <w:rtl/>
        </w:rPr>
        <w:t xml:space="preserve"> كاجتماع للأطراف في بروتوكول قرطاجنة للسلامة الأحيائية</w:t>
      </w:r>
    </w:p>
    <w:p w14:paraId="553F54EF" w14:textId="77777777" w:rsidR="00660370" w:rsidRPr="001B1188" w:rsidRDefault="00377D3A" w:rsidP="00377D3A">
      <w:pPr>
        <w:pStyle w:val="Cornernotation"/>
        <w:kinsoku w:val="0"/>
        <w:overflowPunct w:val="0"/>
        <w:autoSpaceDE w:val="0"/>
        <w:autoSpaceDN w:val="0"/>
        <w:bidi/>
        <w:ind w:left="0" w:right="4512" w:firstLine="0"/>
        <w:rPr>
          <w:snapToGrid w:val="0"/>
          <w:kern w:val="22"/>
        </w:rPr>
      </w:pPr>
      <w:r w:rsidRPr="00F15332">
        <w:rPr>
          <w:rFonts w:ascii="Simplified Arabic" w:hAnsi="Simplified Arabic" w:cs="Simplified Arabic"/>
          <w:rtl/>
        </w:rPr>
        <w:t xml:space="preserve">الاجتماع </w:t>
      </w:r>
      <w:r>
        <w:rPr>
          <w:rFonts w:ascii="Simplified Arabic" w:hAnsi="Simplified Arabic" w:cs="Simplified Arabic" w:hint="cs"/>
          <w:rtl/>
        </w:rPr>
        <w:t>العاشر</w:t>
      </w:r>
    </w:p>
    <w:p w14:paraId="79AA45BD" w14:textId="77777777" w:rsidR="003A1274" w:rsidRPr="001B1188" w:rsidRDefault="00377D3A" w:rsidP="00377D3A">
      <w:pPr>
        <w:pStyle w:val="Cornernotation"/>
        <w:kinsoku w:val="0"/>
        <w:overflowPunct w:val="0"/>
        <w:autoSpaceDE w:val="0"/>
        <w:autoSpaceDN w:val="0"/>
        <w:bidi/>
        <w:ind w:left="227" w:right="4512" w:hanging="227"/>
        <w:rPr>
          <w:snapToGrid w:val="0"/>
          <w:kern w:val="22"/>
          <w:szCs w:val="22"/>
          <w:lang w:eastAsia="nb-NO" w:bidi="ar-EG"/>
        </w:rPr>
      </w:pPr>
      <w:proofErr w:type="spellStart"/>
      <w:r w:rsidRPr="00A27159">
        <w:rPr>
          <w:rFonts w:ascii="Simplified Arabic" w:hAnsi="Simplified Arabic" w:cs="Simplified Arabic"/>
          <w:rtl/>
        </w:rPr>
        <w:t>كونمينغ</w:t>
      </w:r>
      <w:proofErr w:type="spellEnd"/>
      <w:r w:rsidRPr="00A27159">
        <w:rPr>
          <w:rFonts w:ascii="Simplified Arabic" w:hAnsi="Simplified Arabic" w:cs="Simplified Arabic"/>
          <w:rtl/>
        </w:rPr>
        <w:t>، الصين</w:t>
      </w:r>
      <w:r w:rsidRPr="00F15332">
        <w:rPr>
          <w:rFonts w:ascii="Simplified Arabic" w:hAnsi="Simplified Arabic" w:cs="Simplified Arabic"/>
          <w:rtl/>
        </w:rPr>
        <w:t>،</w:t>
      </w:r>
      <w:r>
        <w:rPr>
          <w:rFonts w:ascii="Simplified Arabic" w:hAnsi="Simplified Arabic" w:cs="Simplified Arabic" w:hint="cs"/>
          <w:rtl/>
        </w:rPr>
        <w:t xml:space="preserve"> 11-15</w:t>
      </w:r>
      <w:r>
        <w:rPr>
          <w:rFonts w:ascii="Simplified Arabic" w:hAnsi="Simplified Arabic" w:cs="Simplified Arabic" w:hint="cs"/>
          <w:rtl/>
          <w:lang w:bidi="ar-EG"/>
        </w:rPr>
        <w:t xml:space="preserve"> أكتوبر/تشرين الأول 2021</w:t>
      </w:r>
    </w:p>
    <w:p w14:paraId="1442599A" w14:textId="77777777" w:rsidR="00360039" w:rsidRPr="001B1188" w:rsidRDefault="00377D3A" w:rsidP="00377D3A">
      <w:pPr>
        <w:pStyle w:val="Cornernotation"/>
        <w:kinsoku w:val="0"/>
        <w:overflowPunct w:val="0"/>
        <w:autoSpaceDE w:val="0"/>
        <w:autoSpaceDN w:val="0"/>
        <w:bidi/>
        <w:ind w:left="0" w:right="4512" w:firstLine="199"/>
        <w:rPr>
          <w:snapToGrid w:val="0"/>
          <w:kern w:val="22"/>
          <w:szCs w:val="22"/>
          <w:lang w:eastAsia="nb-NO" w:bidi="ar-EG"/>
        </w:rPr>
      </w:pPr>
      <w:r>
        <w:rPr>
          <w:rFonts w:ascii="Simplified Arabic" w:hAnsi="Simplified Arabic" w:cs="Simplified Arabic" w:hint="cs"/>
          <w:rtl/>
          <w:lang w:bidi="ar-EG"/>
        </w:rPr>
        <w:t>و25 أبريل/نيسان إلى 8 مايو/أيار 2022</w:t>
      </w:r>
    </w:p>
    <w:sdt>
      <w:sdtPr>
        <w:rPr>
          <w:rFonts w:ascii="Simplified Arabic" w:hAnsi="Simplified Arabic" w:cs="Simplified Arabic"/>
          <w:bCs/>
          <w:sz w:val="28"/>
          <w:szCs w:val="28"/>
          <w:rtl/>
        </w:rPr>
        <w:alias w:val="Title"/>
        <w:tag w:val=""/>
        <w:id w:val="-742252089"/>
        <w:placeholder>
          <w:docPart w:val="A1D0620CB8144B3F8AF82944CFC272F1"/>
        </w:placeholder>
        <w:dataBinding w:prefixMappings="xmlns:ns0='http://purl.org/dc/elements/1.1/' xmlns:ns1='http://schemas.openxmlformats.org/package/2006/metadata/core-properties' " w:xpath="/ns1:coreProperties[1]/ns0:title[1]" w:storeItemID="{6C3C8BC8-F283-45AE-878A-BAB7291924A1}"/>
        <w:text/>
      </w:sdtPr>
      <w:sdtEndPr/>
      <w:sdtContent>
        <w:p w14:paraId="507418D3" w14:textId="77777777" w:rsidR="00EF5258" w:rsidRPr="00BA461D" w:rsidRDefault="00FC566D" w:rsidP="00BA461D">
          <w:pPr>
            <w:pStyle w:val="HEADINGNOTFORTOC"/>
            <w:tabs>
              <w:tab w:val="clear" w:pos="720"/>
              <w:tab w:val="left" w:pos="758"/>
            </w:tabs>
            <w:bidi/>
            <w:ind w:left="900" w:right="1276"/>
            <w:rPr>
              <w:b w:val="0"/>
              <w:caps w:val="0"/>
              <w:snapToGrid w:val="0"/>
              <w:rtl/>
            </w:rPr>
          </w:pPr>
          <w:r w:rsidRPr="00FC566D">
            <w:rPr>
              <w:rFonts w:ascii="Simplified Arabic" w:hAnsi="Simplified Arabic" w:cs="Simplified Arabic"/>
              <w:bCs/>
              <w:sz w:val="28"/>
              <w:szCs w:val="28"/>
              <w:rtl/>
            </w:rPr>
            <w:t>تقرير مؤتمر الأطراف العامل كاجتماع للأطراف في بروتوكول قرطاجنة للسلامة الأحيائية عن اجتماعه العاشر (الجزء الأو</w:t>
          </w:r>
          <w:r>
            <w:rPr>
              <w:rFonts w:ascii="Simplified Arabic" w:hAnsi="Simplified Arabic" w:cs="Simplified Arabic" w:hint="cs"/>
              <w:bCs/>
              <w:sz w:val="28"/>
              <w:szCs w:val="28"/>
              <w:rtl/>
            </w:rPr>
            <w:t>ل)</w:t>
          </w:r>
        </w:p>
      </w:sdtContent>
    </w:sdt>
    <w:p w14:paraId="10E9331E" w14:textId="77777777" w:rsidR="00EF5258" w:rsidRPr="003E3725" w:rsidRDefault="003E3725" w:rsidP="003E3725">
      <w:pPr>
        <w:bidi/>
        <w:jc w:val="left"/>
        <w:rPr>
          <w:rFonts w:asciiTheme="majorBidi" w:hAnsiTheme="majorBidi" w:cstheme="majorBidi"/>
          <w:bCs/>
          <w:i/>
          <w:iCs/>
          <w:snapToGrid w:val="0"/>
          <w:kern w:val="22"/>
          <w:szCs w:val="22"/>
          <w:rtl/>
          <w:lang w:bidi="ar-EG"/>
        </w:rPr>
      </w:pPr>
      <w:r w:rsidRPr="003E3725">
        <w:rPr>
          <w:rFonts w:ascii="Simplified Arabic" w:hAnsi="Simplified Arabic" w:cs="Simplified Arabic" w:hint="cs"/>
          <w:i/>
          <w:iCs/>
          <w:sz w:val="24"/>
          <w:rtl/>
        </w:rPr>
        <w:t>ال</w:t>
      </w:r>
      <w:r w:rsidRPr="003E3725">
        <w:rPr>
          <w:rFonts w:ascii="Simplified Arabic" w:hAnsi="Simplified Arabic" w:cs="Simplified Arabic"/>
          <w:i/>
          <w:iCs/>
          <w:sz w:val="24"/>
          <w:rtl/>
        </w:rPr>
        <w:t>محتويات</w:t>
      </w:r>
    </w:p>
    <w:p w14:paraId="5D5ABEEB" w14:textId="71C923A4" w:rsidR="00DF6594" w:rsidRDefault="00814F81" w:rsidP="004F6388">
      <w:pPr>
        <w:pStyle w:val="TOC1"/>
        <w:tabs>
          <w:tab w:val="clear" w:pos="9962"/>
          <w:tab w:val="right" w:leader="dot" w:pos="8931"/>
        </w:tabs>
        <w:bidi/>
        <w:spacing w:before="80" w:after="0"/>
        <w:ind w:right="1041"/>
        <w:jc w:val="left"/>
        <w:rPr>
          <w:rFonts w:asciiTheme="minorHAnsi" w:eastAsiaTheme="minorEastAsia" w:hAnsiTheme="minorHAnsi" w:cstheme="minorBidi"/>
          <w:noProof/>
          <w:lang w:val="en-CA" w:eastAsia="en-CA"/>
        </w:rPr>
      </w:pPr>
      <w:r>
        <w:rPr>
          <w:snapToGrid w:val="0"/>
        </w:rPr>
        <w:fldChar w:fldCharType="begin"/>
      </w:r>
      <w:r w:rsidR="00DF6594">
        <w:rPr>
          <w:snapToGrid w:val="0"/>
        </w:rPr>
        <w:instrText xml:space="preserve"> TOC \h \z \t "Heading 1,1,Heading 2,2,Heading 1 (long multiline),1,Heading 1 (multiline),1,Heading 2 (multiline),2,Heading 2 (long multiline),2" </w:instrText>
      </w:r>
      <w:r>
        <w:rPr>
          <w:snapToGrid w:val="0"/>
        </w:rPr>
        <w:fldChar w:fldCharType="separate"/>
      </w:r>
      <w:hyperlink w:anchor="_Toc87013372" w:history="1">
        <w:r w:rsidR="003E3725" w:rsidRPr="00B863F8">
          <w:rPr>
            <w:rStyle w:val="Hyperlink"/>
            <w:rFonts w:ascii="Simplified Arabic" w:hAnsi="Simplified Arabic" w:cs="Simplified Arabic"/>
            <w:noProof/>
            <w:snapToGrid w:val="0"/>
            <w:sz w:val="24"/>
            <w:rtl/>
          </w:rPr>
          <w:t>أولا</w:t>
        </w:r>
        <w:r w:rsidR="00B863F8" w:rsidRPr="00B863F8">
          <w:rPr>
            <w:rFonts w:ascii="Simplified Arabic" w:eastAsiaTheme="minorEastAsia" w:hAnsi="Simplified Arabic" w:cs="Simplified Arabic"/>
            <w:noProof/>
            <w:sz w:val="24"/>
            <w:lang w:val="en-CA" w:eastAsia="en-CA"/>
          </w:rPr>
          <w:t>-</w:t>
        </w:r>
        <w:r w:rsidR="00DF6594" w:rsidRPr="00DD7C7D">
          <w:rPr>
            <w:rFonts w:asciiTheme="minorHAnsi" w:eastAsiaTheme="minorEastAsia" w:hAnsiTheme="minorHAnsi" w:cstheme="minorBidi"/>
            <w:noProof/>
            <w:lang w:val="en-CA" w:eastAsia="en-CA"/>
          </w:rPr>
          <w:tab/>
        </w:r>
        <w:r w:rsidR="00C34B5B" w:rsidRPr="00F25555">
          <w:rPr>
            <w:rFonts w:ascii="Simplified Arabic" w:hAnsi="Simplified Arabic" w:cs="Simplified Arabic"/>
            <w:sz w:val="24"/>
            <w:rtl/>
          </w:rPr>
          <w:t>مقرر اعتمده مؤتمر الأطراف العامل كاجتماع للأطراف في بروتوكول قرطاجنة للسلامة الأحيائية</w:t>
        </w:r>
        <w:r w:rsidR="00DF6594" w:rsidRPr="00DD7C7D">
          <w:rPr>
            <w:noProof/>
            <w:webHidden/>
          </w:rPr>
          <w:tab/>
        </w:r>
        <w:r w:rsidRPr="00DD7C7D">
          <w:rPr>
            <w:noProof/>
            <w:webHidden/>
          </w:rPr>
          <w:fldChar w:fldCharType="begin"/>
        </w:r>
        <w:r w:rsidR="00DF6594" w:rsidRPr="00DD7C7D">
          <w:rPr>
            <w:noProof/>
            <w:webHidden/>
          </w:rPr>
          <w:instrText xml:space="preserve"> PAGEREF _Toc87013372 \h </w:instrText>
        </w:r>
        <w:r w:rsidRPr="00DD7C7D">
          <w:rPr>
            <w:noProof/>
            <w:webHidden/>
          </w:rPr>
        </w:r>
        <w:r w:rsidRPr="00DD7C7D">
          <w:rPr>
            <w:noProof/>
            <w:webHidden/>
          </w:rPr>
          <w:fldChar w:fldCharType="separate"/>
        </w:r>
        <w:r w:rsidR="00AB6A0D">
          <w:rPr>
            <w:noProof/>
            <w:webHidden/>
            <w:rtl/>
          </w:rPr>
          <w:t>2</w:t>
        </w:r>
        <w:r w:rsidRPr="00DD7C7D">
          <w:rPr>
            <w:noProof/>
            <w:webHidden/>
          </w:rPr>
          <w:fldChar w:fldCharType="end"/>
        </w:r>
      </w:hyperlink>
    </w:p>
    <w:p w14:paraId="7D5B1FF9" w14:textId="4CB25B8D" w:rsidR="00DF6594" w:rsidRDefault="00AB6A0D" w:rsidP="00C720C8">
      <w:pPr>
        <w:pStyle w:val="TOC2"/>
        <w:tabs>
          <w:tab w:val="left" w:pos="1440"/>
          <w:tab w:val="right" w:leader="dot" w:pos="8931"/>
        </w:tabs>
        <w:bidi/>
        <w:spacing w:before="80"/>
        <w:ind w:right="1041"/>
        <w:jc w:val="left"/>
        <w:rPr>
          <w:rFonts w:asciiTheme="minorHAnsi" w:eastAsiaTheme="minorEastAsia" w:hAnsiTheme="minorHAnsi" w:cstheme="minorBidi"/>
          <w:lang w:val="en-CA" w:eastAsia="en-CA"/>
        </w:rPr>
      </w:pPr>
      <w:hyperlink w:anchor="_Toc87013373" w:history="1">
        <w:r w:rsidR="00C34B5B" w:rsidRPr="00F25555">
          <w:rPr>
            <w:rFonts w:ascii="Simplified Arabic" w:hAnsi="Simplified Arabic" w:cs="Simplified Arabic"/>
            <w:sz w:val="24"/>
            <w:szCs w:val="24"/>
            <w:rtl/>
          </w:rPr>
          <w:t xml:space="preserve">المقرر </w:t>
        </w:r>
        <w:r w:rsidR="00C34B5B" w:rsidRPr="00F25555">
          <w:rPr>
            <w:rFonts w:asciiTheme="majorBidi" w:hAnsiTheme="majorBidi" w:cstheme="majorBidi"/>
          </w:rPr>
          <w:t>CP-10/1</w:t>
        </w:r>
        <w:r w:rsidR="00C34B5B">
          <w:rPr>
            <w:rFonts w:ascii="Simplified Arabic" w:hAnsi="Simplified Arabic" w:cs="Simplified Arabic" w:hint="cs"/>
            <w:sz w:val="24"/>
            <w:szCs w:val="24"/>
            <w:rtl/>
          </w:rPr>
          <w:t xml:space="preserve">  </w:t>
        </w:r>
        <w:r w:rsidR="00C34B5B" w:rsidRPr="00F25555">
          <w:rPr>
            <w:rFonts w:ascii="Simplified Arabic" w:hAnsi="Simplified Arabic" w:cs="Simplified Arabic"/>
            <w:sz w:val="24"/>
            <w:szCs w:val="24"/>
            <w:rtl/>
          </w:rPr>
          <w:t>ميزانية برنامج العمل المتكامل للأمانة</w:t>
        </w:r>
        <w:r w:rsidR="00DF6594">
          <w:rPr>
            <w:webHidden/>
          </w:rPr>
          <w:tab/>
        </w:r>
        <w:r w:rsidR="00814F81">
          <w:rPr>
            <w:webHidden/>
          </w:rPr>
          <w:fldChar w:fldCharType="begin"/>
        </w:r>
        <w:r w:rsidR="00DF6594">
          <w:rPr>
            <w:webHidden/>
          </w:rPr>
          <w:instrText xml:space="preserve"> PAGEREF _Toc87013373 \h </w:instrText>
        </w:r>
        <w:r w:rsidR="00814F81">
          <w:rPr>
            <w:webHidden/>
          </w:rPr>
        </w:r>
        <w:r w:rsidR="00814F81">
          <w:rPr>
            <w:webHidden/>
          </w:rPr>
          <w:fldChar w:fldCharType="separate"/>
        </w:r>
        <w:r>
          <w:rPr>
            <w:webHidden/>
            <w:rtl/>
          </w:rPr>
          <w:t>2</w:t>
        </w:r>
        <w:r w:rsidR="00814F81">
          <w:rPr>
            <w:webHidden/>
          </w:rPr>
          <w:fldChar w:fldCharType="end"/>
        </w:r>
      </w:hyperlink>
    </w:p>
    <w:p w14:paraId="2BE69529" w14:textId="77777777" w:rsidR="00DF6594" w:rsidRDefault="003E3725" w:rsidP="004F6388">
      <w:pPr>
        <w:pStyle w:val="TOC1"/>
        <w:tabs>
          <w:tab w:val="clear" w:pos="9962"/>
          <w:tab w:val="right" w:leader="dot" w:pos="8931"/>
        </w:tabs>
        <w:bidi/>
        <w:spacing w:before="80" w:after="0"/>
        <w:ind w:right="1041"/>
        <w:jc w:val="left"/>
        <w:rPr>
          <w:rFonts w:asciiTheme="minorHAnsi" w:eastAsiaTheme="minorEastAsia" w:hAnsiTheme="minorHAnsi" w:cstheme="minorBidi"/>
          <w:noProof/>
          <w:szCs w:val="22"/>
          <w:lang w:val="en-CA" w:eastAsia="en-CA"/>
        </w:rPr>
      </w:pPr>
      <w:r w:rsidRPr="00B863F8">
        <w:rPr>
          <w:rStyle w:val="Hyperlink"/>
          <w:rFonts w:ascii="Simplified Arabic" w:hAnsi="Simplified Arabic" w:cs="Simplified Arabic"/>
          <w:noProof/>
          <w:color w:val="auto"/>
          <w:u w:val="none"/>
          <w:rtl/>
        </w:rPr>
        <w:t>ثانيا</w:t>
      </w:r>
      <w:r w:rsidR="00B863F8" w:rsidRPr="00B863F8">
        <w:rPr>
          <w:rStyle w:val="Hyperlink"/>
          <w:rFonts w:ascii="Simplified Arabic" w:hAnsi="Simplified Arabic" w:cs="Simplified Arabic"/>
          <w:noProof/>
          <w:color w:val="auto"/>
          <w:u w:val="none"/>
          <w:rtl/>
        </w:rPr>
        <w:t>-</w:t>
      </w:r>
      <w:r w:rsidR="00DF6594" w:rsidRPr="003A3CE5">
        <w:rPr>
          <w:rStyle w:val="Hyperlink"/>
          <w:noProof/>
          <w:color w:val="auto"/>
          <w:u w:val="none"/>
        </w:rPr>
        <w:tab/>
      </w:r>
      <w:hyperlink w:anchor="_Toc87013374" w:history="1">
        <w:r w:rsidR="00C34B5B" w:rsidRPr="00F25555">
          <w:rPr>
            <w:rFonts w:ascii="Simplified Arabic" w:hAnsi="Simplified Arabic" w:cs="Simplified Arabic"/>
            <w:sz w:val="24"/>
            <w:rtl/>
          </w:rPr>
          <w:t>وقائع المداولات</w:t>
        </w:r>
        <w:r w:rsidR="00DF6594">
          <w:rPr>
            <w:noProof/>
            <w:webHidden/>
          </w:rPr>
          <w:tab/>
        </w:r>
        <w:r>
          <w:rPr>
            <w:noProof/>
            <w:webHidden/>
          </w:rPr>
          <w:t>10</w:t>
        </w:r>
      </w:hyperlink>
    </w:p>
    <w:p w14:paraId="47F5098E" w14:textId="77777777" w:rsidR="00DF6594" w:rsidRDefault="00AB6A0D" w:rsidP="004F6388">
      <w:pPr>
        <w:pStyle w:val="TOC2"/>
        <w:tabs>
          <w:tab w:val="right" w:leader="dot" w:pos="8931"/>
        </w:tabs>
        <w:bidi/>
        <w:spacing w:before="80"/>
        <w:ind w:right="1041"/>
        <w:jc w:val="left"/>
        <w:rPr>
          <w:rFonts w:asciiTheme="minorHAnsi" w:eastAsiaTheme="minorEastAsia" w:hAnsiTheme="minorHAnsi" w:cstheme="minorBidi"/>
          <w:rtl/>
          <w:lang w:val="en-CA" w:eastAsia="en-CA" w:bidi="ar-EG"/>
        </w:rPr>
      </w:pPr>
      <w:hyperlink w:anchor="_Toc87013375" w:history="1">
        <w:r w:rsidR="00C34B5B" w:rsidRPr="00C34B5B">
          <w:rPr>
            <w:rFonts w:ascii="Simplified Arabic" w:hAnsi="Simplified Arabic" w:cs="Simplified Arabic"/>
            <w:sz w:val="24"/>
            <w:szCs w:val="24"/>
            <w:rtl/>
          </w:rPr>
          <w:t xml:space="preserve"> </w:t>
        </w:r>
        <w:r w:rsidR="00C34B5B" w:rsidRPr="00F25555">
          <w:rPr>
            <w:rFonts w:ascii="Simplified Arabic" w:hAnsi="Simplified Arabic" w:cs="Simplified Arabic"/>
            <w:sz w:val="24"/>
            <w:szCs w:val="24"/>
            <w:rtl/>
          </w:rPr>
          <w:t>ال</w:t>
        </w:r>
        <w:r w:rsidR="00C34B5B">
          <w:rPr>
            <w:rFonts w:ascii="Simplified Arabic" w:hAnsi="Simplified Arabic" w:cs="Simplified Arabic" w:hint="cs"/>
            <w:sz w:val="24"/>
            <w:szCs w:val="24"/>
            <w:rtl/>
          </w:rPr>
          <w:t>حضور</w:t>
        </w:r>
        <w:r w:rsidR="00C34B5B">
          <w:rPr>
            <w:rFonts w:ascii="Simplified Arabic" w:hAnsi="Simplified Arabic" w:cs="Simplified Arabic" w:hint="cs"/>
            <w:sz w:val="24"/>
            <w:szCs w:val="24"/>
            <w:rtl/>
            <w:lang w:bidi="ar-EG"/>
          </w:rPr>
          <w:t xml:space="preserve"> </w:t>
        </w:r>
        <w:r w:rsidR="00DF6594">
          <w:rPr>
            <w:webHidden/>
          </w:rPr>
          <w:tab/>
        </w:r>
        <w:r w:rsidR="003E3725">
          <w:rPr>
            <w:webHidden/>
          </w:rPr>
          <w:t>10</w:t>
        </w:r>
      </w:hyperlink>
    </w:p>
    <w:p w14:paraId="1E7C6740" w14:textId="49D0F148" w:rsidR="00DF6594" w:rsidRDefault="00AB6A0D" w:rsidP="004F6388">
      <w:pPr>
        <w:pStyle w:val="TOC2"/>
        <w:tabs>
          <w:tab w:val="left" w:pos="2160"/>
          <w:tab w:val="right" w:leader="dot" w:pos="8931"/>
        </w:tabs>
        <w:bidi/>
        <w:spacing w:before="80"/>
        <w:ind w:right="1041"/>
        <w:jc w:val="left"/>
        <w:rPr>
          <w:rFonts w:asciiTheme="minorHAnsi" w:eastAsiaTheme="minorEastAsia" w:hAnsiTheme="minorHAnsi" w:cstheme="minorBidi"/>
          <w:lang w:val="en-CA" w:eastAsia="en-CA"/>
        </w:rPr>
      </w:pPr>
      <w:hyperlink w:anchor="_Toc87013376" w:history="1">
        <w:r w:rsidR="00B863F8" w:rsidRPr="00F25555">
          <w:rPr>
            <w:rFonts w:ascii="Simplified Arabic" w:eastAsia="Malgun Gothic" w:hAnsi="Simplified Arabic" w:cs="Simplified Arabic"/>
            <w:sz w:val="24"/>
            <w:szCs w:val="24"/>
            <w:rtl/>
          </w:rPr>
          <w:t>البند 1-</w:t>
        </w:r>
        <w:r w:rsidR="00DF6594">
          <w:rPr>
            <w:rFonts w:asciiTheme="minorHAnsi" w:eastAsiaTheme="minorEastAsia" w:hAnsiTheme="minorHAnsi" w:cstheme="minorBidi"/>
            <w:lang w:val="en-CA" w:eastAsia="en-CA"/>
          </w:rPr>
          <w:tab/>
        </w:r>
        <w:r w:rsidR="00B863F8" w:rsidRPr="00F25555">
          <w:rPr>
            <w:rFonts w:ascii="Simplified Arabic" w:eastAsia="Malgun Gothic" w:hAnsi="Simplified Arabic" w:cs="Simplified Arabic"/>
            <w:sz w:val="24"/>
            <w:szCs w:val="24"/>
            <w:rtl/>
          </w:rPr>
          <w:t>افتتاح الاجتماع</w:t>
        </w:r>
        <w:r w:rsidR="00DF6594">
          <w:rPr>
            <w:webHidden/>
          </w:rPr>
          <w:tab/>
        </w:r>
        <w:r w:rsidR="00814F81">
          <w:rPr>
            <w:webHidden/>
          </w:rPr>
          <w:fldChar w:fldCharType="begin"/>
        </w:r>
        <w:r w:rsidR="00DF6594">
          <w:rPr>
            <w:webHidden/>
          </w:rPr>
          <w:instrText xml:space="preserve"> PAGEREF _Toc87013376 \h </w:instrText>
        </w:r>
        <w:r w:rsidR="00814F81">
          <w:rPr>
            <w:webHidden/>
          </w:rPr>
        </w:r>
        <w:r w:rsidR="00814F81">
          <w:rPr>
            <w:webHidden/>
          </w:rPr>
          <w:fldChar w:fldCharType="separate"/>
        </w:r>
        <w:r>
          <w:rPr>
            <w:webHidden/>
            <w:rtl/>
          </w:rPr>
          <w:t>14</w:t>
        </w:r>
        <w:r w:rsidR="00814F81">
          <w:rPr>
            <w:webHidden/>
          </w:rPr>
          <w:fldChar w:fldCharType="end"/>
        </w:r>
      </w:hyperlink>
    </w:p>
    <w:p w14:paraId="2591D3D9" w14:textId="79910857" w:rsidR="00DF6594" w:rsidRDefault="00AB6A0D" w:rsidP="004F6388">
      <w:pPr>
        <w:pStyle w:val="TOC2"/>
        <w:tabs>
          <w:tab w:val="left" w:pos="2160"/>
          <w:tab w:val="right" w:leader="dot" w:pos="8931"/>
        </w:tabs>
        <w:bidi/>
        <w:spacing w:before="80"/>
        <w:ind w:right="1041"/>
        <w:jc w:val="left"/>
        <w:rPr>
          <w:rFonts w:asciiTheme="minorHAnsi" w:eastAsiaTheme="minorEastAsia" w:hAnsiTheme="minorHAnsi" w:cstheme="minorBidi"/>
          <w:lang w:val="en-CA" w:eastAsia="en-CA"/>
        </w:rPr>
      </w:pPr>
      <w:hyperlink w:anchor="_Toc87013377" w:history="1">
        <w:r w:rsidR="00B863F8" w:rsidRPr="00F25555">
          <w:rPr>
            <w:rFonts w:ascii="Simplified Arabic" w:eastAsia="Malgun Gothic" w:hAnsi="Simplified Arabic" w:cs="Simplified Arabic"/>
            <w:sz w:val="24"/>
            <w:szCs w:val="24"/>
            <w:rtl/>
          </w:rPr>
          <w:t xml:space="preserve">البند </w:t>
        </w:r>
        <w:r w:rsidR="00B863F8">
          <w:rPr>
            <w:rFonts w:ascii="Simplified Arabic" w:eastAsia="Malgun Gothic" w:hAnsi="Simplified Arabic" w:cs="Simplified Arabic" w:hint="cs"/>
            <w:sz w:val="24"/>
            <w:szCs w:val="24"/>
            <w:rtl/>
          </w:rPr>
          <w:t>2</w:t>
        </w:r>
        <w:r w:rsidR="00B863F8" w:rsidRPr="00F25555">
          <w:rPr>
            <w:rFonts w:ascii="Simplified Arabic" w:eastAsia="Malgun Gothic" w:hAnsi="Simplified Arabic" w:cs="Simplified Arabic"/>
            <w:sz w:val="24"/>
            <w:szCs w:val="24"/>
            <w:rtl/>
          </w:rPr>
          <w:t>-</w:t>
        </w:r>
        <w:r w:rsidR="00DF6594">
          <w:rPr>
            <w:rFonts w:asciiTheme="minorHAnsi" w:eastAsiaTheme="minorEastAsia" w:hAnsiTheme="minorHAnsi" w:cstheme="minorBidi"/>
            <w:lang w:val="en-CA" w:eastAsia="en-CA"/>
          </w:rPr>
          <w:tab/>
        </w:r>
        <w:r w:rsidR="00B863F8" w:rsidRPr="00F25555">
          <w:rPr>
            <w:rFonts w:ascii="Simplified Arabic" w:eastAsia="Malgun Gothic" w:hAnsi="Simplified Arabic" w:cs="Simplified Arabic"/>
            <w:sz w:val="24"/>
            <w:szCs w:val="24"/>
            <w:rtl/>
          </w:rPr>
          <w:t>المسائل التنظيمية</w:t>
        </w:r>
        <w:r w:rsidR="00DF6594">
          <w:rPr>
            <w:webHidden/>
          </w:rPr>
          <w:tab/>
        </w:r>
        <w:r w:rsidR="00814F81">
          <w:rPr>
            <w:webHidden/>
          </w:rPr>
          <w:fldChar w:fldCharType="begin"/>
        </w:r>
        <w:r w:rsidR="00DF6594">
          <w:rPr>
            <w:webHidden/>
          </w:rPr>
          <w:instrText xml:space="preserve"> PAGEREF _Toc87013377 \h </w:instrText>
        </w:r>
        <w:r w:rsidR="00814F81">
          <w:rPr>
            <w:webHidden/>
          </w:rPr>
        </w:r>
        <w:r w:rsidR="00814F81">
          <w:rPr>
            <w:webHidden/>
          </w:rPr>
          <w:fldChar w:fldCharType="separate"/>
        </w:r>
        <w:r>
          <w:rPr>
            <w:webHidden/>
            <w:rtl/>
          </w:rPr>
          <w:t>15</w:t>
        </w:r>
        <w:r w:rsidR="00814F81">
          <w:rPr>
            <w:webHidden/>
          </w:rPr>
          <w:fldChar w:fldCharType="end"/>
        </w:r>
      </w:hyperlink>
    </w:p>
    <w:p w14:paraId="6678FE40" w14:textId="508A4F41" w:rsidR="00DF6594" w:rsidRPr="00C34B5B" w:rsidRDefault="00AB6A0D" w:rsidP="004F6388">
      <w:pPr>
        <w:pStyle w:val="TOC2"/>
        <w:tabs>
          <w:tab w:val="left" w:pos="2160"/>
          <w:tab w:val="right" w:leader="dot" w:pos="8931"/>
        </w:tabs>
        <w:bidi/>
        <w:spacing w:before="80"/>
        <w:ind w:right="1041"/>
        <w:jc w:val="left"/>
        <w:rPr>
          <w:rFonts w:asciiTheme="minorHAnsi" w:eastAsiaTheme="minorEastAsia" w:hAnsiTheme="minorHAnsi" w:cstheme="minorBidi"/>
          <w:lang w:val="en-US" w:eastAsia="en-CA"/>
        </w:rPr>
      </w:pPr>
      <w:hyperlink w:anchor="_Toc87013378" w:history="1">
        <w:r w:rsidR="00B863F8" w:rsidRPr="00F25555">
          <w:rPr>
            <w:rFonts w:ascii="Simplified Arabic" w:eastAsia="Malgun Gothic" w:hAnsi="Simplified Arabic" w:cs="Simplified Arabic"/>
            <w:sz w:val="24"/>
            <w:szCs w:val="24"/>
            <w:rtl/>
          </w:rPr>
          <w:t xml:space="preserve">البند </w:t>
        </w:r>
        <w:r w:rsidR="00B863F8">
          <w:rPr>
            <w:rFonts w:ascii="Simplified Arabic" w:eastAsia="Malgun Gothic" w:hAnsi="Simplified Arabic" w:cs="Simplified Arabic" w:hint="cs"/>
            <w:sz w:val="24"/>
            <w:szCs w:val="24"/>
            <w:rtl/>
          </w:rPr>
          <w:t>3</w:t>
        </w:r>
        <w:r w:rsidR="00B863F8" w:rsidRPr="00F25555">
          <w:rPr>
            <w:rFonts w:ascii="Simplified Arabic" w:eastAsia="Malgun Gothic" w:hAnsi="Simplified Arabic" w:cs="Simplified Arabic"/>
            <w:sz w:val="24"/>
            <w:szCs w:val="24"/>
            <w:rtl/>
          </w:rPr>
          <w:t>-</w:t>
        </w:r>
        <w:r w:rsidR="00DF6594">
          <w:rPr>
            <w:rFonts w:asciiTheme="minorHAnsi" w:eastAsiaTheme="minorEastAsia" w:hAnsiTheme="minorHAnsi" w:cstheme="minorBidi"/>
            <w:lang w:val="en-CA" w:eastAsia="en-CA"/>
          </w:rPr>
          <w:tab/>
        </w:r>
        <w:r w:rsidR="00B863F8" w:rsidRPr="00F25555">
          <w:rPr>
            <w:rFonts w:ascii="Simplified Arabic" w:eastAsia="YouYuan" w:hAnsi="Simplified Arabic" w:cs="Simplified Arabic"/>
            <w:sz w:val="24"/>
            <w:szCs w:val="24"/>
            <w:rtl/>
          </w:rPr>
          <w:t xml:space="preserve">تقرير عن وثائق تفويض الممثلين إلى الاجتماع العاشر لمؤتمر الأطراف العامل كاجتماع للأطراف في بروتوكول </w:t>
        </w:r>
        <w:r w:rsidR="00B863F8" w:rsidRPr="00F25555">
          <w:rPr>
            <w:rFonts w:ascii="Simplified Arabic" w:hAnsi="Simplified Arabic" w:cs="Simplified Arabic"/>
            <w:sz w:val="24"/>
            <w:szCs w:val="24"/>
            <w:rtl/>
          </w:rPr>
          <w:t>قرطاجنة</w:t>
        </w:r>
        <w:r w:rsidR="00DF6594">
          <w:rPr>
            <w:webHidden/>
          </w:rPr>
          <w:tab/>
        </w:r>
        <w:r w:rsidR="00814F81">
          <w:rPr>
            <w:webHidden/>
          </w:rPr>
          <w:fldChar w:fldCharType="begin"/>
        </w:r>
        <w:r w:rsidR="00DF6594">
          <w:rPr>
            <w:webHidden/>
          </w:rPr>
          <w:instrText xml:space="preserve"> PAGEREF _Toc87013378 \h </w:instrText>
        </w:r>
        <w:r w:rsidR="00814F81">
          <w:rPr>
            <w:webHidden/>
          </w:rPr>
        </w:r>
        <w:r w:rsidR="00814F81">
          <w:rPr>
            <w:webHidden/>
          </w:rPr>
          <w:fldChar w:fldCharType="separate"/>
        </w:r>
        <w:r>
          <w:rPr>
            <w:webHidden/>
            <w:rtl/>
          </w:rPr>
          <w:t>18</w:t>
        </w:r>
        <w:r w:rsidR="00814F81">
          <w:rPr>
            <w:webHidden/>
          </w:rPr>
          <w:fldChar w:fldCharType="end"/>
        </w:r>
      </w:hyperlink>
    </w:p>
    <w:p w14:paraId="4ABED5F6" w14:textId="168E36FB" w:rsidR="00DF6594" w:rsidRDefault="00AB6A0D" w:rsidP="004F6388">
      <w:pPr>
        <w:pStyle w:val="TOC2"/>
        <w:tabs>
          <w:tab w:val="left" w:pos="2160"/>
          <w:tab w:val="right" w:leader="dot" w:pos="8931"/>
        </w:tabs>
        <w:bidi/>
        <w:spacing w:before="80"/>
        <w:ind w:right="1041"/>
        <w:jc w:val="left"/>
        <w:rPr>
          <w:rFonts w:asciiTheme="minorHAnsi" w:eastAsiaTheme="minorEastAsia" w:hAnsiTheme="minorHAnsi" w:cstheme="minorBidi"/>
          <w:lang w:val="en-CA" w:eastAsia="en-CA"/>
        </w:rPr>
      </w:pPr>
      <w:hyperlink w:anchor="_Toc87013379" w:history="1">
        <w:r w:rsidR="00B863F8" w:rsidRPr="00F25555">
          <w:rPr>
            <w:rFonts w:ascii="Simplified Arabic" w:eastAsia="Malgun Gothic" w:hAnsi="Simplified Arabic" w:cs="Simplified Arabic"/>
            <w:sz w:val="24"/>
            <w:szCs w:val="24"/>
            <w:rtl/>
          </w:rPr>
          <w:t xml:space="preserve">البند </w:t>
        </w:r>
        <w:r w:rsidR="00B863F8">
          <w:rPr>
            <w:rFonts w:ascii="Simplified Arabic" w:eastAsia="Malgun Gothic" w:hAnsi="Simplified Arabic" w:cs="Simplified Arabic" w:hint="cs"/>
            <w:sz w:val="24"/>
            <w:szCs w:val="24"/>
            <w:rtl/>
          </w:rPr>
          <w:t>4</w:t>
        </w:r>
        <w:r w:rsidR="00B863F8" w:rsidRPr="00F25555">
          <w:rPr>
            <w:rFonts w:ascii="Simplified Arabic" w:eastAsia="Malgun Gothic" w:hAnsi="Simplified Arabic" w:cs="Simplified Arabic"/>
            <w:sz w:val="24"/>
            <w:szCs w:val="24"/>
            <w:rtl/>
          </w:rPr>
          <w:t>-</w:t>
        </w:r>
        <w:r w:rsidR="00DF6594">
          <w:rPr>
            <w:rFonts w:asciiTheme="minorHAnsi" w:eastAsiaTheme="minorEastAsia" w:hAnsiTheme="minorHAnsi" w:cstheme="minorBidi"/>
            <w:lang w:val="en-CA" w:eastAsia="en-CA"/>
          </w:rPr>
          <w:tab/>
        </w:r>
        <w:r w:rsidR="00B863F8" w:rsidRPr="00F25555">
          <w:rPr>
            <w:rFonts w:ascii="Simplified Arabic" w:hAnsi="Simplified Arabic" w:cs="Simplified Arabic"/>
            <w:sz w:val="24"/>
            <w:szCs w:val="24"/>
            <w:rtl/>
          </w:rPr>
          <w:t>تقارير الهيئات الفرعية</w:t>
        </w:r>
        <w:r w:rsidR="00DF6594">
          <w:rPr>
            <w:webHidden/>
          </w:rPr>
          <w:tab/>
        </w:r>
        <w:r w:rsidR="00814F81">
          <w:rPr>
            <w:webHidden/>
          </w:rPr>
          <w:fldChar w:fldCharType="begin"/>
        </w:r>
        <w:r w:rsidR="00DF6594">
          <w:rPr>
            <w:webHidden/>
          </w:rPr>
          <w:instrText xml:space="preserve"> PAGEREF _Toc87013379 \h </w:instrText>
        </w:r>
        <w:r w:rsidR="00814F81">
          <w:rPr>
            <w:webHidden/>
          </w:rPr>
        </w:r>
        <w:r w:rsidR="00814F81">
          <w:rPr>
            <w:webHidden/>
          </w:rPr>
          <w:fldChar w:fldCharType="separate"/>
        </w:r>
        <w:r>
          <w:rPr>
            <w:webHidden/>
            <w:rtl/>
          </w:rPr>
          <w:t>18</w:t>
        </w:r>
        <w:r w:rsidR="00814F81">
          <w:rPr>
            <w:webHidden/>
          </w:rPr>
          <w:fldChar w:fldCharType="end"/>
        </w:r>
      </w:hyperlink>
    </w:p>
    <w:p w14:paraId="162309BF" w14:textId="71917E0A" w:rsidR="00DF6594" w:rsidRDefault="00AB6A0D" w:rsidP="004F6388">
      <w:pPr>
        <w:pStyle w:val="TOC2"/>
        <w:tabs>
          <w:tab w:val="left" w:pos="2160"/>
          <w:tab w:val="right" w:leader="dot" w:pos="8931"/>
        </w:tabs>
        <w:bidi/>
        <w:spacing w:before="80"/>
        <w:ind w:right="1041"/>
        <w:jc w:val="left"/>
        <w:rPr>
          <w:rFonts w:asciiTheme="minorHAnsi" w:eastAsiaTheme="minorEastAsia" w:hAnsiTheme="minorHAnsi" w:cstheme="minorBidi"/>
          <w:lang w:val="en-CA" w:eastAsia="en-CA"/>
        </w:rPr>
      </w:pPr>
      <w:hyperlink w:anchor="_Toc87013380" w:history="1">
        <w:r w:rsidR="00B863F8" w:rsidRPr="00F25555">
          <w:rPr>
            <w:rFonts w:ascii="Simplified Arabic" w:eastAsia="Malgun Gothic" w:hAnsi="Simplified Arabic" w:cs="Simplified Arabic"/>
            <w:sz w:val="24"/>
            <w:szCs w:val="24"/>
            <w:rtl/>
          </w:rPr>
          <w:t xml:space="preserve">البند </w:t>
        </w:r>
        <w:r w:rsidR="00B863F8">
          <w:rPr>
            <w:rFonts w:ascii="Simplified Arabic" w:eastAsia="Malgun Gothic" w:hAnsi="Simplified Arabic" w:cs="Simplified Arabic" w:hint="cs"/>
            <w:sz w:val="24"/>
            <w:szCs w:val="24"/>
            <w:rtl/>
          </w:rPr>
          <w:t>5</w:t>
        </w:r>
        <w:r w:rsidR="00B863F8" w:rsidRPr="00F25555">
          <w:rPr>
            <w:rFonts w:ascii="Simplified Arabic" w:eastAsia="Malgun Gothic" w:hAnsi="Simplified Arabic" w:cs="Simplified Arabic"/>
            <w:sz w:val="24"/>
            <w:szCs w:val="24"/>
            <w:rtl/>
          </w:rPr>
          <w:t>-</w:t>
        </w:r>
        <w:r w:rsidR="00DF6594">
          <w:rPr>
            <w:rFonts w:asciiTheme="minorHAnsi" w:eastAsiaTheme="minorEastAsia" w:hAnsiTheme="minorHAnsi" w:cstheme="minorBidi"/>
            <w:lang w:val="en-CA" w:eastAsia="en-CA"/>
          </w:rPr>
          <w:tab/>
        </w:r>
        <w:r w:rsidR="00B863F8" w:rsidRPr="00F25555">
          <w:rPr>
            <w:rFonts w:ascii="Simplified Arabic" w:eastAsia="YouYuan" w:hAnsi="Simplified Arabic" w:cs="Simplified Arabic"/>
            <w:sz w:val="24"/>
            <w:szCs w:val="24"/>
            <w:rtl/>
          </w:rPr>
          <w:t>تقرير لجنة الامتثال</w:t>
        </w:r>
        <w:r w:rsidR="00DF6594">
          <w:rPr>
            <w:webHidden/>
          </w:rPr>
          <w:tab/>
        </w:r>
        <w:r w:rsidR="00814F81">
          <w:rPr>
            <w:webHidden/>
          </w:rPr>
          <w:fldChar w:fldCharType="begin"/>
        </w:r>
        <w:r w:rsidR="00DF6594">
          <w:rPr>
            <w:webHidden/>
          </w:rPr>
          <w:instrText xml:space="preserve"> PAGEREF _Toc87013380 \h </w:instrText>
        </w:r>
        <w:r w:rsidR="00814F81">
          <w:rPr>
            <w:webHidden/>
          </w:rPr>
        </w:r>
        <w:r w:rsidR="00814F81">
          <w:rPr>
            <w:webHidden/>
          </w:rPr>
          <w:fldChar w:fldCharType="separate"/>
        </w:r>
        <w:r>
          <w:rPr>
            <w:webHidden/>
            <w:rtl/>
          </w:rPr>
          <w:t>19</w:t>
        </w:r>
        <w:r w:rsidR="00814F81">
          <w:rPr>
            <w:webHidden/>
          </w:rPr>
          <w:fldChar w:fldCharType="end"/>
        </w:r>
      </w:hyperlink>
    </w:p>
    <w:p w14:paraId="5939B3E2" w14:textId="2A70B864" w:rsidR="00DF6594" w:rsidRDefault="00AB6A0D" w:rsidP="004F6388">
      <w:pPr>
        <w:pStyle w:val="TOC2"/>
        <w:tabs>
          <w:tab w:val="left" w:pos="2160"/>
          <w:tab w:val="right" w:leader="dot" w:pos="8931"/>
        </w:tabs>
        <w:bidi/>
        <w:spacing w:before="80"/>
        <w:ind w:right="1041"/>
        <w:jc w:val="left"/>
        <w:rPr>
          <w:rFonts w:asciiTheme="minorHAnsi" w:eastAsiaTheme="minorEastAsia" w:hAnsiTheme="minorHAnsi" w:cstheme="minorBidi"/>
          <w:lang w:val="en-CA" w:eastAsia="en-CA"/>
        </w:rPr>
      </w:pPr>
      <w:hyperlink w:anchor="_Toc87013381" w:history="1">
        <w:r w:rsidR="00B863F8" w:rsidRPr="00F25555">
          <w:rPr>
            <w:rFonts w:ascii="Simplified Arabic" w:eastAsia="Malgun Gothic" w:hAnsi="Simplified Arabic" w:cs="Simplified Arabic"/>
            <w:sz w:val="24"/>
            <w:szCs w:val="24"/>
            <w:rtl/>
          </w:rPr>
          <w:t xml:space="preserve">البند </w:t>
        </w:r>
        <w:r w:rsidR="00B863F8">
          <w:rPr>
            <w:rFonts w:ascii="Simplified Arabic" w:eastAsia="Malgun Gothic" w:hAnsi="Simplified Arabic" w:cs="Simplified Arabic" w:hint="cs"/>
            <w:sz w:val="24"/>
            <w:szCs w:val="24"/>
            <w:rtl/>
          </w:rPr>
          <w:t>6</w:t>
        </w:r>
        <w:r w:rsidR="00B863F8" w:rsidRPr="00F25555">
          <w:rPr>
            <w:rFonts w:ascii="Simplified Arabic" w:eastAsia="Malgun Gothic" w:hAnsi="Simplified Arabic" w:cs="Simplified Arabic"/>
            <w:sz w:val="24"/>
            <w:szCs w:val="24"/>
            <w:rtl/>
          </w:rPr>
          <w:t>-</w:t>
        </w:r>
        <w:r w:rsidR="00DF6594">
          <w:rPr>
            <w:rFonts w:asciiTheme="minorHAnsi" w:eastAsiaTheme="minorEastAsia" w:hAnsiTheme="minorHAnsi" w:cstheme="minorBidi"/>
            <w:lang w:val="en-CA" w:eastAsia="en-CA"/>
          </w:rPr>
          <w:tab/>
        </w:r>
        <w:r w:rsidR="00B863F8" w:rsidRPr="00F25555">
          <w:rPr>
            <w:rFonts w:ascii="Simplified Arabic" w:eastAsia="YouYuan" w:hAnsi="Simplified Arabic" w:cs="Simplified Arabic"/>
            <w:sz w:val="24"/>
            <w:szCs w:val="24"/>
            <w:rtl/>
          </w:rPr>
          <w:t>إدارة شؤون البروتوكول وميزانية الصناديق الاستئمانية</w:t>
        </w:r>
        <w:r w:rsidR="00DF6594">
          <w:rPr>
            <w:webHidden/>
          </w:rPr>
          <w:tab/>
        </w:r>
        <w:r w:rsidR="00814F81">
          <w:rPr>
            <w:webHidden/>
          </w:rPr>
          <w:fldChar w:fldCharType="begin"/>
        </w:r>
        <w:r w:rsidR="00DF6594">
          <w:rPr>
            <w:webHidden/>
          </w:rPr>
          <w:instrText xml:space="preserve"> PAGEREF _Toc87013381 \h </w:instrText>
        </w:r>
        <w:r w:rsidR="00814F81">
          <w:rPr>
            <w:webHidden/>
          </w:rPr>
        </w:r>
        <w:r w:rsidR="00814F81">
          <w:rPr>
            <w:webHidden/>
          </w:rPr>
          <w:fldChar w:fldCharType="separate"/>
        </w:r>
        <w:r>
          <w:rPr>
            <w:webHidden/>
            <w:rtl/>
          </w:rPr>
          <w:t>19</w:t>
        </w:r>
        <w:r w:rsidR="00814F81">
          <w:rPr>
            <w:webHidden/>
          </w:rPr>
          <w:fldChar w:fldCharType="end"/>
        </w:r>
      </w:hyperlink>
    </w:p>
    <w:p w14:paraId="15B6DA98" w14:textId="77777777" w:rsidR="00DF6594" w:rsidRDefault="00AB6A0D" w:rsidP="004F6388">
      <w:pPr>
        <w:pStyle w:val="TOC2"/>
        <w:tabs>
          <w:tab w:val="left" w:pos="2160"/>
          <w:tab w:val="right" w:leader="dot" w:pos="8931"/>
        </w:tabs>
        <w:bidi/>
        <w:spacing w:before="80"/>
        <w:ind w:right="1041"/>
        <w:jc w:val="left"/>
        <w:rPr>
          <w:rFonts w:asciiTheme="minorHAnsi" w:eastAsiaTheme="minorEastAsia" w:hAnsiTheme="minorHAnsi" w:cstheme="minorBidi"/>
          <w:rtl/>
          <w:lang w:val="en-CA" w:eastAsia="en-CA" w:bidi="ar-EG"/>
        </w:rPr>
      </w:pPr>
      <w:hyperlink w:anchor="_Toc87013382" w:history="1">
        <w:r w:rsidR="00B863F8" w:rsidRPr="00F25555">
          <w:rPr>
            <w:rFonts w:ascii="Simplified Arabic" w:eastAsia="Malgun Gothic" w:hAnsi="Simplified Arabic" w:cs="Simplified Arabic"/>
            <w:sz w:val="24"/>
            <w:szCs w:val="24"/>
            <w:rtl/>
          </w:rPr>
          <w:t xml:space="preserve">البند </w:t>
        </w:r>
        <w:r w:rsidR="00B863F8">
          <w:rPr>
            <w:rFonts w:ascii="Simplified Arabic" w:eastAsia="Malgun Gothic" w:hAnsi="Simplified Arabic" w:cs="Simplified Arabic" w:hint="cs"/>
            <w:sz w:val="24"/>
            <w:szCs w:val="24"/>
            <w:rtl/>
          </w:rPr>
          <w:t>18</w:t>
        </w:r>
        <w:r w:rsidR="00B863F8" w:rsidRPr="00F25555">
          <w:rPr>
            <w:rFonts w:ascii="Simplified Arabic" w:eastAsia="Malgun Gothic" w:hAnsi="Simplified Arabic" w:cs="Simplified Arabic"/>
            <w:sz w:val="24"/>
            <w:szCs w:val="24"/>
            <w:rtl/>
          </w:rPr>
          <w:t>-</w:t>
        </w:r>
        <w:r w:rsidR="00DF6594">
          <w:rPr>
            <w:rFonts w:asciiTheme="minorHAnsi" w:eastAsiaTheme="minorEastAsia" w:hAnsiTheme="minorHAnsi" w:cstheme="minorBidi"/>
            <w:lang w:val="en-CA" w:eastAsia="en-CA"/>
          </w:rPr>
          <w:tab/>
        </w:r>
        <w:r w:rsidR="00B863F8" w:rsidRPr="00F25555">
          <w:rPr>
            <w:rFonts w:ascii="Simplified Arabic" w:eastAsia="YouYuan" w:hAnsi="Simplified Arabic" w:cs="Simplified Arabic"/>
            <w:sz w:val="24"/>
            <w:szCs w:val="24"/>
            <w:rtl/>
          </w:rPr>
          <w:t>مسائل أخرى</w:t>
        </w:r>
        <w:r w:rsidR="00DF6594">
          <w:rPr>
            <w:webHidden/>
          </w:rPr>
          <w:tab/>
        </w:r>
        <w:r w:rsidR="00C34B5B">
          <w:rPr>
            <w:webHidden/>
          </w:rPr>
          <w:t>20</w:t>
        </w:r>
      </w:hyperlink>
    </w:p>
    <w:p w14:paraId="22ECA581" w14:textId="77777777" w:rsidR="00DF6594" w:rsidRDefault="00AB6A0D" w:rsidP="004F6388">
      <w:pPr>
        <w:pStyle w:val="TOC2"/>
        <w:tabs>
          <w:tab w:val="left" w:pos="2160"/>
          <w:tab w:val="right" w:leader="dot" w:pos="8931"/>
        </w:tabs>
        <w:bidi/>
        <w:spacing w:before="80"/>
        <w:ind w:right="1041"/>
        <w:jc w:val="left"/>
        <w:rPr>
          <w:rFonts w:asciiTheme="minorHAnsi" w:eastAsiaTheme="minorEastAsia" w:hAnsiTheme="minorHAnsi" w:cstheme="minorBidi"/>
          <w:lang w:val="en-CA" w:eastAsia="en-CA"/>
        </w:rPr>
      </w:pPr>
      <w:hyperlink w:anchor="_Toc87013383" w:history="1">
        <w:r w:rsidR="00B863F8" w:rsidRPr="00B863F8">
          <w:rPr>
            <w:rFonts w:ascii="Simplified Arabic" w:eastAsia="Malgun Gothic" w:hAnsi="Simplified Arabic" w:cs="Simplified Arabic"/>
            <w:sz w:val="24"/>
            <w:szCs w:val="24"/>
            <w:rtl/>
          </w:rPr>
          <w:t xml:space="preserve"> </w:t>
        </w:r>
        <w:r w:rsidR="00B863F8" w:rsidRPr="00F25555">
          <w:rPr>
            <w:rFonts w:ascii="Simplified Arabic" w:eastAsia="Malgun Gothic" w:hAnsi="Simplified Arabic" w:cs="Simplified Arabic"/>
            <w:sz w:val="24"/>
            <w:szCs w:val="24"/>
            <w:rtl/>
          </w:rPr>
          <w:t xml:space="preserve">البند </w:t>
        </w:r>
        <w:r w:rsidR="00B863F8">
          <w:rPr>
            <w:rFonts w:ascii="Simplified Arabic" w:eastAsia="Malgun Gothic" w:hAnsi="Simplified Arabic" w:cs="Simplified Arabic" w:hint="cs"/>
            <w:sz w:val="24"/>
            <w:szCs w:val="24"/>
            <w:rtl/>
          </w:rPr>
          <w:t>19</w:t>
        </w:r>
        <w:r w:rsidR="00B863F8" w:rsidRPr="00F25555">
          <w:rPr>
            <w:rFonts w:ascii="Simplified Arabic" w:eastAsia="Malgun Gothic" w:hAnsi="Simplified Arabic" w:cs="Simplified Arabic"/>
            <w:sz w:val="24"/>
            <w:szCs w:val="24"/>
            <w:rtl/>
          </w:rPr>
          <w:t>-</w:t>
        </w:r>
        <w:r w:rsidR="00DF6594" w:rsidRPr="00597076">
          <w:rPr>
            <w:rStyle w:val="Hyperlink"/>
            <w:snapToGrid w:val="0"/>
          </w:rPr>
          <w:t xml:space="preserve"> </w:t>
        </w:r>
        <w:r w:rsidR="00DF6594">
          <w:rPr>
            <w:rFonts w:asciiTheme="minorHAnsi" w:eastAsiaTheme="minorEastAsia" w:hAnsiTheme="minorHAnsi" w:cstheme="minorBidi"/>
            <w:lang w:val="en-CA" w:eastAsia="en-CA"/>
          </w:rPr>
          <w:tab/>
        </w:r>
        <w:r w:rsidR="00B863F8" w:rsidRPr="00F25555">
          <w:rPr>
            <w:rFonts w:ascii="Simplified Arabic" w:eastAsia="YouYuan" w:hAnsi="Simplified Arabic" w:cs="Simplified Arabic"/>
            <w:sz w:val="24"/>
            <w:szCs w:val="24"/>
            <w:rtl/>
          </w:rPr>
          <w:t>اعتماد التقرير</w:t>
        </w:r>
        <w:r w:rsidR="00DF6594">
          <w:rPr>
            <w:webHidden/>
          </w:rPr>
          <w:tab/>
        </w:r>
        <w:r w:rsidR="00C34B5B" w:rsidRPr="00C34B5B">
          <w:rPr>
            <w:webHidden/>
          </w:rPr>
          <w:t>20</w:t>
        </w:r>
      </w:hyperlink>
    </w:p>
    <w:p w14:paraId="6B9606C0" w14:textId="77777777" w:rsidR="00DF6594" w:rsidRDefault="00AB6A0D" w:rsidP="004F6388">
      <w:pPr>
        <w:pStyle w:val="TOC2"/>
        <w:tabs>
          <w:tab w:val="left" w:pos="2160"/>
          <w:tab w:val="right" w:leader="dot" w:pos="8931"/>
        </w:tabs>
        <w:bidi/>
        <w:spacing w:before="80"/>
        <w:ind w:right="1041"/>
        <w:jc w:val="left"/>
        <w:rPr>
          <w:rFonts w:asciiTheme="minorHAnsi" w:eastAsiaTheme="minorEastAsia" w:hAnsiTheme="minorHAnsi" w:cstheme="minorBidi"/>
          <w:lang w:val="en-CA" w:eastAsia="en-CA"/>
        </w:rPr>
      </w:pPr>
      <w:hyperlink w:anchor="_Toc87013384" w:history="1">
        <w:r w:rsidR="00B863F8" w:rsidRPr="00B863F8">
          <w:rPr>
            <w:rFonts w:ascii="Simplified Arabic" w:eastAsia="Malgun Gothic" w:hAnsi="Simplified Arabic" w:cs="Simplified Arabic"/>
            <w:sz w:val="24"/>
            <w:szCs w:val="24"/>
            <w:rtl/>
          </w:rPr>
          <w:t xml:space="preserve"> </w:t>
        </w:r>
        <w:r w:rsidR="00B863F8" w:rsidRPr="00F25555">
          <w:rPr>
            <w:rFonts w:ascii="Simplified Arabic" w:eastAsia="Malgun Gothic" w:hAnsi="Simplified Arabic" w:cs="Simplified Arabic"/>
            <w:sz w:val="24"/>
            <w:szCs w:val="24"/>
            <w:rtl/>
          </w:rPr>
          <w:t xml:space="preserve">البند </w:t>
        </w:r>
        <w:r w:rsidR="00B863F8">
          <w:rPr>
            <w:rFonts w:ascii="Simplified Arabic" w:eastAsia="Malgun Gothic" w:hAnsi="Simplified Arabic" w:cs="Simplified Arabic" w:hint="cs"/>
            <w:sz w:val="24"/>
            <w:szCs w:val="24"/>
            <w:rtl/>
          </w:rPr>
          <w:t>20</w:t>
        </w:r>
        <w:r w:rsidR="00B863F8" w:rsidRPr="00F25555">
          <w:rPr>
            <w:rFonts w:ascii="Simplified Arabic" w:eastAsia="Malgun Gothic" w:hAnsi="Simplified Arabic" w:cs="Simplified Arabic"/>
            <w:sz w:val="24"/>
            <w:szCs w:val="24"/>
            <w:rtl/>
          </w:rPr>
          <w:t>-</w:t>
        </w:r>
        <w:r w:rsidR="00DF6594" w:rsidRPr="00597076">
          <w:rPr>
            <w:rStyle w:val="Hyperlink"/>
            <w:snapToGrid w:val="0"/>
          </w:rPr>
          <w:t xml:space="preserve"> </w:t>
        </w:r>
        <w:r w:rsidR="00DF6594">
          <w:rPr>
            <w:rFonts w:asciiTheme="minorHAnsi" w:eastAsiaTheme="minorEastAsia" w:hAnsiTheme="minorHAnsi" w:cstheme="minorBidi"/>
            <w:lang w:val="en-CA" w:eastAsia="en-CA"/>
          </w:rPr>
          <w:tab/>
        </w:r>
        <w:r w:rsidR="00B863F8" w:rsidRPr="00F25555">
          <w:rPr>
            <w:rFonts w:ascii="Simplified Arabic" w:eastAsia="YouYuan" w:hAnsi="Simplified Arabic" w:cs="Simplified Arabic"/>
            <w:sz w:val="24"/>
            <w:szCs w:val="24"/>
            <w:rtl/>
          </w:rPr>
          <w:t>اختتام الاجتماع</w:t>
        </w:r>
        <w:r w:rsidR="00DF6594">
          <w:rPr>
            <w:webHidden/>
          </w:rPr>
          <w:tab/>
        </w:r>
        <w:r w:rsidR="00C34B5B" w:rsidRPr="00C34B5B">
          <w:rPr>
            <w:webHidden/>
          </w:rPr>
          <w:t>20</w:t>
        </w:r>
      </w:hyperlink>
    </w:p>
    <w:p w14:paraId="758DD920" w14:textId="77777777" w:rsidR="00B94BB5" w:rsidRPr="001600C7" w:rsidRDefault="00814F81" w:rsidP="004F6388">
      <w:pPr>
        <w:bidi/>
        <w:spacing w:before="80"/>
        <w:jc w:val="left"/>
        <w:rPr>
          <w:rFonts w:asciiTheme="majorBidi" w:hAnsiTheme="majorBidi" w:cstheme="majorBidi"/>
          <w:bCs/>
          <w:iCs/>
          <w:snapToGrid w:val="0"/>
          <w:kern w:val="22"/>
          <w:szCs w:val="22"/>
          <w:rtl/>
        </w:rPr>
      </w:pPr>
      <w:r>
        <w:rPr>
          <w:rFonts w:asciiTheme="majorBidi" w:hAnsiTheme="majorBidi" w:cstheme="majorBidi"/>
          <w:bCs/>
          <w:iCs/>
          <w:snapToGrid w:val="0"/>
          <w:kern w:val="22"/>
          <w:szCs w:val="22"/>
        </w:rPr>
        <w:fldChar w:fldCharType="end"/>
      </w:r>
      <w:r w:rsidR="00075B32" w:rsidRPr="005249B7">
        <w:rPr>
          <w:rFonts w:asciiTheme="majorBidi" w:hAnsiTheme="majorBidi" w:cstheme="majorBidi"/>
          <w:bCs/>
          <w:iCs/>
          <w:snapToGrid w:val="0"/>
          <w:kern w:val="22"/>
          <w:szCs w:val="22"/>
        </w:rPr>
        <w:br w:type="page"/>
      </w:r>
      <w:bookmarkStart w:id="0" w:name="_Toc87013372"/>
      <w:r w:rsidR="00B94BB5" w:rsidRPr="00B94BB5">
        <w:rPr>
          <w:rFonts w:ascii="Simplified Arabic" w:hAnsi="Simplified Arabic" w:cs="Simplified Arabic"/>
          <w:b/>
          <w:bCs/>
          <w:sz w:val="28"/>
          <w:szCs w:val="28"/>
          <w:rtl/>
        </w:rPr>
        <w:lastRenderedPageBreak/>
        <w:t>أولا-</w:t>
      </w:r>
      <w:r w:rsidR="00B94BB5" w:rsidRPr="00B94BB5">
        <w:rPr>
          <w:rFonts w:ascii="Simplified Arabic" w:hAnsi="Simplified Arabic" w:cs="Simplified Arabic" w:hint="cs"/>
          <w:b/>
          <w:bCs/>
          <w:sz w:val="28"/>
          <w:szCs w:val="28"/>
          <w:rtl/>
        </w:rPr>
        <w:tab/>
      </w:r>
      <w:r w:rsidR="00B94BB5" w:rsidRPr="00B94BB5">
        <w:rPr>
          <w:rFonts w:ascii="Simplified Arabic" w:hAnsi="Simplified Arabic" w:cs="Simplified Arabic"/>
          <w:b/>
          <w:bCs/>
          <w:sz w:val="28"/>
          <w:szCs w:val="28"/>
          <w:rtl/>
        </w:rPr>
        <w:t>مقرر اعتمده مؤتمر الأطراف العامل كاجتماع للأطراف في بروتوكول قرطاجنة للسلامة الأحيائية</w:t>
      </w:r>
    </w:p>
    <w:bookmarkEnd w:id="0"/>
    <w:p w14:paraId="5DCF97AF" w14:textId="77777777" w:rsidR="000E15F2" w:rsidRPr="00B94BB5" w:rsidRDefault="000E15F2" w:rsidP="00B94BB5">
      <w:pPr>
        <w:bidi/>
        <w:jc w:val="left"/>
        <w:rPr>
          <w:rFonts w:asciiTheme="majorBidi" w:hAnsiTheme="majorBidi" w:cstheme="majorBidi"/>
          <w:bCs/>
          <w:iCs/>
          <w:caps/>
          <w:snapToGrid w:val="0"/>
          <w:kern w:val="22"/>
          <w:szCs w:val="22"/>
          <w:lang w:val="en-US"/>
        </w:rPr>
      </w:pPr>
    </w:p>
    <w:p w14:paraId="7FFB0689" w14:textId="77777777" w:rsidR="00B94BB5" w:rsidRPr="00B40FE4" w:rsidRDefault="00B94BB5" w:rsidP="00B94BB5">
      <w:pPr>
        <w:pStyle w:val="Heading2"/>
        <w:bidi/>
        <w:rPr>
          <w:rFonts w:ascii="Simplified Arabic" w:hAnsi="Simplified Arabic" w:cs="Simplified Arabic"/>
          <w:i/>
          <w:iCs w:val="0"/>
          <w:sz w:val="26"/>
          <w:szCs w:val="26"/>
          <w:rtl/>
          <w:lang w:val="en-US" w:bidi="ar-EG"/>
        </w:rPr>
      </w:pPr>
      <w:bookmarkStart w:id="1" w:name="_Toc87013373"/>
      <w:r w:rsidRPr="00B40FE4">
        <w:rPr>
          <w:rFonts w:ascii="Simplified Arabic" w:hAnsi="Simplified Arabic" w:cs="Simplified Arabic" w:hint="cs"/>
          <w:i/>
          <w:iCs w:val="0"/>
          <w:sz w:val="26"/>
          <w:szCs w:val="26"/>
          <w:rtl/>
          <w:lang w:bidi="ar-EG"/>
        </w:rPr>
        <w:t xml:space="preserve">المقرر </w:t>
      </w:r>
      <w:r w:rsidRPr="00B40FE4">
        <w:rPr>
          <w:iCs w:val="0"/>
          <w:sz w:val="26"/>
          <w:szCs w:val="26"/>
        </w:rPr>
        <w:t>CP-10/</w:t>
      </w:r>
      <w:proofErr w:type="gramStart"/>
      <w:r w:rsidRPr="00B40FE4">
        <w:rPr>
          <w:iCs w:val="0"/>
          <w:sz w:val="26"/>
          <w:szCs w:val="26"/>
        </w:rPr>
        <w:t>1</w:t>
      </w:r>
      <w:r w:rsidRPr="00B40FE4">
        <w:rPr>
          <w:rFonts w:hint="cs"/>
          <w:iCs w:val="0"/>
          <w:sz w:val="26"/>
          <w:szCs w:val="26"/>
          <w:rtl/>
        </w:rPr>
        <w:t xml:space="preserve"> </w:t>
      </w:r>
      <w:r w:rsidR="007E3C9F" w:rsidRPr="00B40FE4">
        <w:rPr>
          <w:rFonts w:hint="cs"/>
          <w:iCs w:val="0"/>
          <w:sz w:val="26"/>
          <w:szCs w:val="26"/>
          <w:rtl/>
        </w:rPr>
        <w:t xml:space="preserve"> </w:t>
      </w:r>
      <w:r w:rsidRPr="00B40FE4">
        <w:rPr>
          <w:rFonts w:ascii="Simplified Arabic" w:hAnsi="Simplified Arabic" w:cs="Simplified Arabic" w:hint="cs"/>
          <w:i/>
          <w:iCs w:val="0"/>
          <w:sz w:val="26"/>
          <w:szCs w:val="26"/>
          <w:rtl/>
          <w:lang w:bidi="ar-EG"/>
        </w:rPr>
        <w:tab/>
      </w:r>
      <w:proofErr w:type="gramEnd"/>
      <w:r w:rsidR="007E3C9F" w:rsidRPr="00B40FE4">
        <w:rPr>
          <w:rFonts w:ascii="Simplified Arabic" w:hAnsi="Simplified Arabic" w:cs="Simplified Arabic" w:hint="cs"/>
          <w:i/>
          <w:iCs w:val="0"/>
          <w:sz w:val="26"/>
          <w:szCs w:val="26"/>
          <w:rtl/>
          <w:lang w:bidi="ar-EG"/>
        </w:rPr>
        <w:t xml:space="preserve">   </w:t>
      </w:r>
      <w:r w:rsidR="00BC2A7E" w:rsidRPr="00B40FE4">
        <w:rPr>
          <w:rFonts w:ascii="Simplified Arabic" w:hAnsi="Simplified Arabic" w:cs="Simplified Arabic"/>
          <w:i/>
          <w:iCs w:val="0"/>
          <w:sz w:val="26"/>
          <w:szCs w:val="26"/>
          <w:rtl/>
          <w:lang w:bidi="ar-EG"/>
        </w:rPr>
        <w:t xml:space="preserve">ميزانية </w:t>
      </w:r>
      <w:r w:rsidRPr="00B40FE4">
        <w:rPr>
          <w:rFonts w:ascii="Simplified Arabic" w:hAnsi="Simplified Arabic" w:cs="Simplified Arabic"/>
          <w:i/>
          <w:iCs w:val="0"/>
          <w:sz w:val="26"/>
          <w:szCs w:val="26"/>
          <w:rtl/>
          <w:lang w:bidi="ar-EG"/>
        </w:rPr>
        <w:t>برنامج العمل المتكامل للأمانة</w:t>
      </w:r>
    </w:p>
    <w:bookmarkEnd w:id="1"/>
    <w:p w14:paraId="5C36C089" w14:textId="77777777" w:rsidR="00024757" w:rsidRPr="00024757" w:rsidRDefault="00024757" w:rsidP="00024757">
      <w:pPr>
        <w:pStyle w:val="ListParagraph"/>
        <w:bidi/>
        <w:spacing w:after="120"/>
        <w:ind w:left="0" w:firstLine="720"/>
        <w:rPr>
          <w:rFonts w:ascii="Simplified Arabic" w:hAnsi="Simplified Arabic" w:cs="Simplified Arabic"/>
          <w:i/>
          <w:iCs/>
          <w:rtl/>
        </w:rPr>
      </w:pPr>
      <w:r w:rsidRPr="00024757">
        <w:rPr>
          <w:rFonts w:ascii="Simplified Arabic" w:hAnsi="Simplified Arabic" w:cs="Simplified Arabic"/>
          <w:i/>
          <w:iCs/>
          <w:rtl/>
        </w:rPr>
        <w:t>إن مؤتمر الأطراف العامل كاجتماع للأطراف في بروتوكول قرطاجنة للسلامة الأحيائية،</w:t>
      </w:r>
    </w:p>
    <w:p w14:paraId="3B8530E5" w14:textId="77777777" w:rsidR="00024757" w:rsidRPr="00024757" w:rsidRDefault="00024757" w:rsidP="00024757">
      <w:pPr>
        <w:pStyle w:val="ListParagraph"/>
        <w:bidi/>
        <w:spacing w:after="120"/>
        <w:ind w:left="0" w:firstLine="720"/>
        <w:rPr>
          <w:rFonts w:ascii="Simplified Arabic" w:hAnsi="Simplified Arabic" w:cs="Simplified Arabic"/>
          <w:rtl/>
        </w:rPr>
      </w:pPr>
      <w:r w:rsidRPr="00024757">
        <w:rPr>
          <w:rFonts w:ascii="Simplified Arabic" w:hAnsi="Simplified Arabic" w:cs="Simplified Arabic"/>
          <w:i/>
          <w:iCs/>
          <w:rtl/>
        </w:rPr>
        <w:t>إذ يشير</w:t>
      </w:r>
      <w:r w:rsidRPr="00024757">
        <w:rPr>
          <w:rFonts w:ascii="Simplified Arabic" w:hAnsi="Simplified Arabic" w:cs="Simplified Arabic"/>
          <w:rtl/>
        </w:rPr>
        <w:t xml:space="preserve"> إلى مقرره </w:t>
      </w:r>
      <w:hyperlink r:id="rId15" w:history="1">
        <w:r w:rsidRPr="00024757">
          <w:rPr>
            <w:rStyle w:val="Hyperlink"/>
            <w:rFonts w:ascii="Simplified Arabic" w:hAnsi="Simplified Arabic" w:cs="Simplified Arabic"/>
            <w:rtl/>
          </w:rPr>
          <w:t>9/16</w:t>
        </w:r>
      </w:hyperlink>
      <w:r w:rsidRPr="00024757">
        <w:rPr>
          <w:rFonts w:ascii="Simplified Arabic" w:hAnsi="Simplified Arabic" w:cs="Simplified Arabic"/>
          <w:rtl/>
        </w:rPr>
        <w:t>، الذي وافق فيه على الميزانية لفترة السنتين 2019-2020؛</w:t>
      </w:r>
    </w:p>
    <w:p w14:paraId="7FB194F5" w14:textId="77777777" w:rsidR="00024757" w:rsidRPr="00024757" w:rsidRDefault="00024757" w:rsidP="00024757">
      <w:pPr>
        <w:bidi/>
        <w:spacing w:after="120"/>
        <w:ind w:firstLine="720"/>
        <w:rPr>
          <w:rFonts w:ascii="Simplified Arabic" w:hAnsi="Simplified Arabic" w:cs="Simplified Arabic"/>
          <w:rtl/>
          <w:lang w:bidi="ar-EG"/>
        </w:rPr>
      </w:pPr>
      <w:r>
        <w:rPr>
          <w:rFonts w:ascii="Simplified Arabic" w:hAnsi="Simplified Arabic" w:cs="Simplified Arabic"/>
          <w:i/>
          <w:iCs/>
          <w:rtl/>
          <w:lang w:bidi="ar-EG"/>
        </w:rPr>
        <w:t>وإذ</w:t>
      </w:r>
      <w:r>
        <w:rPr>
          <w:rFonts w:ascii="Simplified Arabic" w:hAnsi="Simplified Arabic" w:cs="Simplified Arabic" w:hint="cs"/>
          <w:i/>
          <w:iCs/>
          <w:rtl/>
          <w:lang w:bidi="ar-EG"/>
        </w:rPr>
        <w:t xml:space="preserve"> </w:t>
      </w:r>
      <w:r w:rsidRPr="00024757">
        <w:rPr>
          <w:rFonts w:ascii="Simplified Arabic" w:hAnsi="Simplified Arabic" w:cs="Simplified Arabic"/>
          <w:i/>
          <w:iCs/>
          <w:rtl/>
          <w:lang w:bidi="ar-EG"/>
        </w:rPr>
        <w:t>يشير</w:t>
      </w:r>
      <w:r>
        <w:rPr>
          <w:rFonts w:ascii="Simplified Arabic" w:hAnsi="Simplified Arabic" w:cs="Simplified Arabic" w:hint="cs"/>
          <w:i/>
          <w:iCs/>
          <w:rtl/>
          <w:lang w:bidi="ar-EG"/>
        </w:rPr>
        <w:t xml:space="preserve"> </w:t>
      </w:r>
      <w:r w:rsidRPr="00024757">
        <w:rPr>
          <w:rFonts w:ascii="Simplified Arabic" w:hAnsi="Simplified Arabic" w:cs="Simplified Arabic"/>
          <w:i/>
          <w:iCs/>
          <w:rtl/>
          <w:lang w:bidi="ar-EG"/>
        </w:rPr>
        <w:t>أيضا</w:t>
      </w:r>
      <w:r>
        <w:rPr>
          <w:rFonts w:ascii="Simplified Arabic" w:hAnsi="Simplified Arabic" w:cs="Simplified Arabic" w:hint="cs"/>
          <w:i/>
          <w:iCs/>
          <w:rtl/>
          <w:lang w:bidi="ar-EG"/>
        </w:rPr>
        <w:t xml:space="preserve"> </w:t>
      </w:r>
      <w:r w:rsidRPr="00024757">
        <w:rPr>
          <w:rFonts w:ascii="Simplified Arabic" w:hAnsi="Simplified Arabic" w:cs="Simplified Arabic"/>
          <w:rtl/>
          <w:lang w:bidi="ar-EG"/>
        </w:rPr>
        <w:t>إلى مقرره</w:t>
      </w:r>
      <w:r>
        <w:rPr>
          <w:rFonts w:ascii="Simplified Arabic" w:hAnsi="Simplified Arabic" w:cs="Simplified Arabic" w:hint="cs"/>
          <w:rtl/>
          <w:lang w:bidi="ar-EG"/>
        </w:rPr>
        <w:t xml:space="preserve"> </w:t>
      </w:r>
      <w:r w:rsidRPr="00FA07B5">
        <w:rPr>
          <w:rFonts w:asciiTheme="majorBidi" w:hAnsiTheme="majorBidi" w:cstheme="majorBidi"/>
          <w:lang w:bidi="ar-EG"/>
        </w:rPr>
        <w:t>CP-EM-1/1</w:t>
      </w:r>
      <w:r w:rsidRPr="00024757">
        <w:rPr>
          <w:rFonts w:ascii="Simplified Arabic" w:hAnsi="Simplified Arabic" w:cs="Simplified Arabic"/>
          <w:rtl/>
          <w:lang w:bidi="ar-EG"/>
        </w:rPr>
        <w:t>، الذي وافق فيه على تمديد الميزانية لفترة السنتين 2019-2020، وعلى أساس استثنائي، ميزانية أساسية مؤقتة لعام 2021،</w:t>
      </w:r>
    </w:p>
    <w:p w14:paraId="5AAC7E0D" w14:textId="77777777" w:rsidR="00024757" w:rsidRPr="00024757" w:rsidRDefault="00024757" w:rsidP="00024757">
      <w:pPr>
        <w:bidi/>
        <w:spacing w:after="120"/>
        <w:ind w:firstLine="720"/>
        <w:rPr>
          <w:rFonts w:ascii="Simplified Arabic" w:hAnsi="Simplified Arabic" w:cs="Simplified Arabic"/>
          <w:rtl/>
          <w:lang w:bidi="ar-EG"/>
        </w:rPr>
      </w:pPr>
      <w:r w:rsidRPr="00024757">
        <w:rPr>
          <w:rFonts w:ascii="Simplified Arabic" w:hAnsi="Simplified Arabic" w:cs="Simplified Arabic"/>
          <w:i/>
          <w:iCs/>
          <w:rtl/>
        </w:rPr>
        <w:t xml:space="preserve">وبالنظر إلى </w:t>
      </w:r>
      <w:r w:rsidRPr="00024757">
        <w:rPr>
          <w:rFonts w:ascii="Simplified Arabic" w:hAnsi="Simplified Arabic" w:cs="Simplified Arabic"/>
          <w:rtl/>
        </w:rPr>
        <w:t>القرار بعقد الاجتماع العاشر لمؤتمر الأطراف العامل كاجتماع للأطراف في بروتوكول قرطاجنة في جزئين، الجزء الأول من 11 إلى 15 أكتوبر/تشرين الأول 2021 والجزء الثاني من 25 أبريل/نيسان إلى 8 مايو/أيار 2022، نتيجة للقيود التي سببتها حالة جائحة فيروس كورونا كوفيد-19، وأن من المزمع النظر في ميزانية عادية أو كاملة واعتمادها خلال الجزء الثاني من الاجتماع،</w:t>
      </w:r>
    </w:p>
    <w:p w14:paraId="266CAD17" w14:textId="77777777" w:rsidR="00024757" w:rsidRPr="00024757" w:rsidRDefault="00024757" w:rsidP="00024757">
      <w:pPr>
        <w:bidi/>
        <w:spacing w:after="120"/>
        <w:ind w:firstLine="720"/>
        <w:rPr>
          <w:rFonts w:ascii="Simplified Arabic" w:hAnsi="Simplified Arabic" w:cs="Simplified Arabic"/>
          <w:rtl/>
        </w:rPr>
      </w:pPr>
      <w:r w:rsidRPr="00024757">
        <w:rPr>
          <w:rFonts w:ascii="Simplified Arabic" w:hAnsi="Simplified Arabic" w:cs="Simplified Arabic"/>
          <w:i/>
          <w:iCs/>
          <w:rtl/>
        </w:rPr>
        <w:t>وإذ يحيط علما</w:t>
      </w:r>
      <w:r w:rsidRPr="00024757">
        <w:rPr>
          <w:rFonts w:ascii="Simplified Arabic" w:hAnsi="Simplified Arabic" w:cs="Simplified Arabic"/>
          <w:rtl/>
        </w:rPr>
        <w:t>، بالتالي، بالحاجة إلى اتخاذ ترتيبات للسماح بالعمليات المستمرة لهيئات البروتوكول، بما في ذلك أمانته واجتماعات أطرافه وهيئاته الفرعية،</w:t>
      </w:r>
    </w:p>
    <w:p w14:paraId="32390234" w14:textId="77777777" w:rsidR="00024757" w:rsidRPr="00024757" w:rsidRDefault="00024757" w:rsidP="00024757">
      <w:pPr>
        <w:bidi/>
        <w:spacing w:after="120"/>
        <w:ind w:firstLine="720"/>
        <w:rPr>
          <w:rFonts w:ascii="Simplified Arabic" w:hAnsi="Simplified Arabic" w:cs="Simplified Arabic"/>
          <w:rtl/>
        </w:rPr>
      </w:pPr>
      <w:r w:rsidRPr="00024757">
        <w:rPr>
          <w:rFonts w:ascii="Simplified Arabic" w:hAnsi="Simplified Arabic" w:cs="Simplified Arabic"/>
          <w:i/>
          <w:iCs/>
          <w:rtl/>
        </w:rPr>
        <w:t>وإذ يحيط علما</w:t>
      </w:r>
      <w:r w:rsidRPr="00024757">
        <w:rPr>
          <w:rFonts w:ascii="Simplified Arabic" w:hAnsi="Simplified Arabic" w:cs="Simplified Arabic"/>
          <w:rtl/>
        </w:rPr>
        <w:t xml:space="preserve"> بمقترح مكتب مؤتمر الأطراف، بأن تنظر الأطراف وتعتمد، على أساس استثنائي، ميزانية مؤقتة لعام 2022 من خلال الطرائق المتفق عليها،</w:t>
      </w:r>
    </w:p>
    <w:p w14:paraId="50165D3B" w14:textId="77777777" w:rsidR="00024757" w:rsidRPr="00024757" w:rsidRDefault="00024757" w:rsidP="00024757">
      <w:pPr>
        <w:bidi/>
        <w:spacing w:after="120"/>
        <w:ind w:firstLine="720"/>
        <w:rPr>
          <w:rFonts w:ascii="Simplified Arabic" w:hAnsi="Simplified Arabic" w:cs="Simplified Arabic"/>
          <w:rtl/>
          <w:lang w:bidi="ar-EG"/>
        </w:rPr>
      </w:pPr>
      <w:r w:rsidRPr="00024757">
        <w:rPr>
          <w:rFonts w:ascii="Simplified Arabic" w:hAnsi="Simplified Arabic" w:cs="Simplified Arabic"/>
          <w:i/>
          <w:iCs/>
          <w:rtl/>
          <w:lang w:bidi="ar-EG"/>
        </w:rPr>
        <w:t>وإذ يشير إلى</w:t>
      </w:r>
      <w:r w:rsidRPr="00024757">
        <w:rPr>
          <w:rFonts w:ascii="Simplified Arabic" w:hAnsi="Simplified Arabic" w:cs="Simplified Arabic"/>
          <w:rtl/>
          <w:lang w:bidi="ar-EG"/>
        </w:rPr>
        <w:t xml:space="preserve"> أهمية المعلومات المبكرة وسهلة الفهم عن الشؤون المالية والشؤون المتعلقة بالميزانية، لتمكين الأطراف من الاستفادة من أمانة فعالة وذات كفاءة ودعمها،</w:t>
      </w:r>
    </w:p>
    <w:p w14:paraId="05038032" w14:textId="77777777" w:rsidR="00024757" w:rsidRPr="00024757" w:rsidRDefault="00024757" w:rsidP="00024757">
      <w:pPr>
        <w:bidi/>
        <w:spacing w:after="120"/>
        <w:ind w:firstLine="720"/>
        <w:rPr>
          <w:rFonts w:ascii="Simplified Arabic" w:hAnsi="Simplified Arabic" w:cs="Simplified Arabic"/>
          <w:rtl/>
          <w:lang w:bidi="ar-EG"/>
        </w:rPr>
      </w:pPr>
      <w:r w:rsidRPr="00024757">
        <w:rPr>
          <w:rFonts w:ascii="Simplified Arabic" w:hAnsi="Simplified Arabic" w:cs="Simplified Arabic"/>
          <w:i/>
          <w:iCs/>
          <w:rtl/>
          <w:lang w:bidi="ar-EG"/>
        </w:rPr>
        <w:t>وإذ يشير أيضا إلى</w:t>
      </w:r>
      <w:r w:rsidRPr="00024757">
        <w:rPr>
          <w:rFonts w:ascii="Simplified Arabic" w:hAnsi="Simplified Arabic" w:cs="Simplified Arabic"/>
          <w:rtl/>
          <w:lang w:bidi="ar-EG"/>
        </w:rPr>
        <w:t xml:space="preserve"> عملية شاملة لصنع القرار في اجتماعات مؤتمر الأطراف في الاتفاقية والأطراف في بروتوكوليها وخاصة أحكام الفقرات 35 إلى 44 من المقرر 14/37 المتعلق بالصندوق الاستئماني الطوعي الخاص </w:t>
      </w:r>
      <w:r w:rsidRPr="00024757">
        <w:rPr>
          <w:rFonts w:ascii="Simplified Arabic" w:hAnsi="Simplified Arabic" w:cs="Simplified Arabic"/>
          <w:lang w:bidi="ar-EG"/>
        </w:rPr>
        <w:t>(</w:t>
      </w:r>
      <w:r w:rsidRPr="00FA07B5">
        <w:rPr>
          <w:rFonts w:asciiTheme="majorBidi" w:hAnsiTheme="majorBidi" w:cstheme="majorBidi"/>
          <w:lang w:bidi="ar-EG"/>
        </w:rPr>
        <w:t>BZ</w:t>
      </w:r>
      <w:r w:rsidRPr="00024757">
        <w:rPr>
          <w:rFonts w:ascii="Simplified Arabic" w:hAnsi="Simplified Arabic" w:cs="Simplified Arabic"/>
          <w:lang w:bidi="ar-EG"/>
        </w:rPr>
        <w:t>)</w:t>
      </w:r>
      <w:r w:rsidRPr="00024757">
        <w:rPr>
          <w:rFonts w:ascii="Simplified Arabic" w:hAnsi="Simplified Arabic" w:cs="Simplified Arabic"/>
          <w:rtl/>
          <w:lang w:bidi="ar-EG"/>
        </w:rPr>
        <w:t xml:space="preserve"> لتيسير مشاركة الأطراف في عمليات الاتفاقية،</w:t>
      </w:r>
    </w:p>
    <w:p w14:paraId="7259B6E2" w14:textId="77777777" w:rsidR="00024757" w:rsidRPr="00024757" w:rsidRDefault="00024757" w:rsidP="00024757">
      <w:pPr>
        <w:bidi/>
        <w:spacing w:after="120"/>
        <w:ind w:firstLine="720"/>
        <w:rPr>
          <w:rFonts w:ascii="Simplified Arabic" w:hAnsi="Simplified Arabic" w:cs="Simplified Arabic"/>
          <w:rtl/>
          <w:lang w:bidi="ar-EG"/>
        </w:rPr>
      </w:pPr>
      <w:r w:rsidRPr="00024757">
        <w:rPr>
          <w:rFonts w:ascii="Simplified Arabic" w:hAnsi="Simplified Arabic" w:cs="Simplified Arabic"/>
          <w:i/>
          <w:iCs/>
          <w:rtl/>
          <w:lang w:bidi="ar-EG"/>
        </w:rPr>
        <w:t>وإذ يعترف</w:t>
      </w:r>
      <w:r w:rsidRPr="00024757">
        <w:rPr>
          <w:rFonts w:ascii="Simplified Arabic" w:hAnsi="Simplified Arabic" w:cs="Simplified Arabic"/>
          <w:rtl/>
          <w:lang w:bidi="ar-EG"/>
        </w:rPr>
        <w:t xml:space="preserve"> بالطبيعة الاستثنائية للظروف الناشئة عن الجائحة ويعرب عن تضامنه مع جميع الأطراف في مواجهة الآثار على البشر والآثار الاقتصادية للجائحة الجارية،</w:t>
      </w:r>
    </w:p>
    <w:p w14:paraId="76C9E932" w14:textId="77777777" w:rsidR="00024757" w:rsidRPr="00024757" w:rsidRDefault="00024757" w:rsidP="00024757">
      <w:pPr>
        <w:bidi/>
        <w:spacing w:after="120"/>
        <w:ind w:firstLine="720"/>
        <w:rPr>
          <w:rFonts w:ascii="Simplified Arabic" w:hAnsi="Simplified Arabic" w:cs="Simplified Arabic"/>
          <w:rtl/>
          <w:lang w:bidi="ar-EG"/>
        </w:rPr>
      </w:pPr>
      <w:r w:rsidRPr="00024757">
        <w:rPr>
          <w:rFonts w:ascii="Simplified Arabic" w:hAnsi="Simplified Arabic" w:cs="Simplified Arabic"/>
          <w:i/>
          <w:iCs/>
          <w:rtl/>
        </w:rPr>
        <w:t>وبعد أن نظر</w:t>
      </w:r>
      <w:r w:rsidRPr="00024757">
        <w:rPr>
          <w:rFonts w:ascii="Simplified Arabic" w:hAnsi="Simplified Arabic" w:cs="Simplified Arabic"/>
          <w:rtl/>
        </w:rPr>
        <w:t xml:space="preserve"> في مذكرة الأمينة التنفيذية،</w:t>
      </w:r>
      <w:r w:rsidRPr="00024757">
        <w:rPr>
          <w:rStyle w:val="FootnoteReference"/>
          <w:rFonts w:ascii="Simplified Arabic" w:hAnsi="Simplified Arabic" w:cs="Simplified Arabic"/>
          <w:u w:val="none"/>
          <w:vertAlign w:val="superscript"/>
          <w:rtl/>
        </w:rPr>
        <w:footnoteReference w:id="2"/>
      </w:r>
    </w:p>
    <w:p w14:paraId="3B040EFD" w14:textId="77777777" w:rsidR="00024757" w:rsidRPr="00024757" w:rsidRDefault="00024757" w:rsidP="00A4641C">
      <w:pPr>
        <w:numPr>
          <w:ilvl w:val="0"/>
          <w:numId w:val="10"/>
        </w:numPr>
        <w:bidi/>
        <w:spacing w:after="120" w:line="216" w:lineRule="auto"/>
        <w:ind w:left="0" w:firstLine="720"/>
        <w:rPr>
          <w:rFonts w:ascii="Simplified Arabic" w:hAnsi="Simplified Arabic" w:cs="Simplified Arabic"/>
        </w:rPr>
      </w:pPr>
      <w:r w:rsidRPr="00024757">
        <w:rPr>
          <w:rFonts w:ascii="Simplified Arabic" w:hAnsi="Simplified Arabic" w:cs="Simplified Arabic"/>
          <w:i/>
          <w:iCs/>
          <w:rtl/>
        </w:rPr>
        <w:t>يوافق</w:t>
      </w:r>
      <w:r w:rsidRPr="00024757">
        <w:rPr>
          <w:rFonts w:ascii="Simplified Arabic" w:hAnsi="Simplified Arabic" w:cs="Simplified Arabic"/>
          <w:rtl/>
        </w:rPr>
        <w:t xml:space="preserve">، على أساس استثنائي، على ميزانية برنامجية أساسية مؤقتة لبروتوكول قرطاجنة للسلامة الأحيائية بمقدار </w:t>
      </w:r>
      <w:r w:rsidRPr="00024757">
        <w:rPr>
          <w:rFonts w:ascii="Simplified Arabic" w:hAnsi="Simplified Arabic" w:cs="Simplified Arabic"/>
        </w:rPr>
        <w:t>2,765,932</w:t>
      </w:r>
      <w:r w:rsidRPr="00024757">
        <w:rPr>
          <w:rFonts w:ascii="Simplified Arabic" w:hAnsi="Simplified Arabic" w:cs="Simplified Arabic"/>
          <w:rtl/>
          <w:lang w:bidi="ar-EG"/>
        </w:rPr>
        <w:t xml:space="preserve"> دولار من دولارات الولايات المتحدة لعام 2022، تمثل </w:t>
      </w:r>
      <w:r w:rsidRPr="00024757">
        <w:rPr>
          <w:rFonts w:ascii="Simplified Arabic" w:hAnsi="Simplified Arabic" w:cs="Simplified Arabic"/>
          <w:lang w:bidi="ar-EG"/>
        </w:rPr>
        <w:t>15</w:t>
      </w:r>
      <w:r w:rsidRPr="00024757">
        <w:rPr>
          <w:rFonts w:ascii="Simplified Arabic" w:hAnsi="Simplified Arabic" w:cs="Simplified Arabic"/>
          <w:rtl/>
          <w:lang w:bidi="ar-EG"/>
        </w:rPr>
        <w:t xml:space="preserve"> في المائة من الميزانية المتكاملة المؤقتة البالغة </w:t>
      </w:r>
      <w:r w:rsidRPr="00024757">
        <w:rPr>
          <w:rFonts w:ascii="Simplified Arabic" w:hAnsi="Simplified Arabic" w:cs="Simplified Arabic"/>
          <w:lang w:bidi="ar-EG"/>
        </w:rPr>
        <w:t>18,439,546</w:t>
      </w:r>
      <w:r w:rsidRPr="00024757">
        <w:rPr>
          <w:rFonts w:ascii="Simplified Arabic" w:hAnsi="Simplified Arabic" w:cs="Simplified Arabic"/>
          <w:rtl/>
          <w:lang w:bidi="ar-EG"/>
        </w:rPr>
        <w:t xml:space="preserve"> دولار من دولارات الولايات المتحدة لعام 2022، للأغراض المذكورة في الجدولين 5أ و5ب أدناه؛</w:t>
      </w:r>
    </w:p>
    <w:p w14:paraId="25BFC213" w14:textId="77777777" w:rsidR="00024757" w:rsidRPr="00024757" w:rsidRDefault="00024757" w:rsidP="00A4641C">
      <w:pPr>
        <w:numPr>
          <w:ilvl w:val="0"/>
          <w:numId w:val="10"/>
        </w:numPr>
        <w:bidi/>
        <w:spacing w:after="120" w:line="216" w:lineRule="auto"/>
        <w:ind w:left="0" w:firstLine="720"/>
        <w:rPr>
          <w:rFonts w:ascii="Simplified Arabic" w:hAnsi="Simplified Arabic" w:cs="Simplified Arabic"/>
        </w:rPr>
      </w:pPr>
      <w:r w:rsidRPr="00024757">
        <w:rPr>
          <w:rFonts w:ascii="Simplified Arabic" w:hAnsi="Simplified Arabic" w:cs="Simplified Arabic"/>
          <w:i/>
          <w:iCs/>
          <w:rtl/>
        </w:rPr>
        <w:t>يعتمد</w:t>
      </w:r>
      <w:r w:rsidRPr="00024757">
        <w:rPr>
          <w:rFonts w:ascii="Simplified Arabic" w:hAnsi="Simplified Arabic" w:cs="Simplified Arabic"/>
          <w:rtl/>
        </w:rPr>
        <w:t xml:space="preserve"> جدول الأنصبة المقررة لقسمة النفقات لعام 2022، وفقا للجدول الحالي للاشتراكات المقررة لقسمة التكاليف في الأمم المتحدة، على النحو الوارد في الجدول 2 بهذا المقرر، مع ملاحظة أن جدول الأنصبة المنقح لفترة الثلاث 2022-2024 </w:t>
      </w:r>
      <w:r w:rsidRPr="00024757">
        <w:rPr>
          <w:rFonts w:ascii="Simplified Arabic" w:hAnsi="Simplified Arabic" w:cs="Simplified Arabic"/>
          <w:rtl/>
        </w:rPr>
        <w:lastRenderedPageBreak/>
        <w:t>يتوقع أن توافق عليه الجمعية العامة للأمم المتحدة في ديسمبر/كانون الأول 2021 وأن جدول الأنصبة الجديد سيتم تطبيقه، عند نشره، لحساب الاشتراكات المقررة لعام 2022؛</w:t>
      </w:r>
    </w:p>
    <w:p w14:paraId="4885154A" w14:textId="77777777" w:rsidR="00024757" w:rsidRPr="00024757" w:rsidRDefault="00024757" w:rsidP="00A4641C">
      <w:pPr>
        <w:numPr>
          <w:ilvl w:val="0"/>
          <w:numId w:val="10"/>
        </w:numPr>
        <w:bidi/>
        <w:spacing w:after="120" w:line="216" w:lineRule="auto"/>
        <w:ind w:left="0" w:firstLine="720"/>
        <w:rPr>
          <w:rFonts w:ascii="Simplified Arabic" w:hAnsi="Simplified Arabic" w:cs="Simplified Arabic"/>
        </w:rPr>
      </w:pPr>
      <w:r w:rsidRPr="00024757">
        <w:rPr>
          <w:rFonts w:ascii="Simplified Arabic" w:hAnsi="Simplified Arabic" w:cs="Simplified Arabic"/>
          <w:i/>
          <w:iCs/>
          <w:rtl/>
        </w:rPr>
        <w:t>يطلب إلى</w:t>
      </w:r>
      <w:r w:rsidRPr="00024757">
        <w:rPr>
          <w:rFonts w:ascii="Simplified Arabic" w:hAnsi="Simplified Arabic" w:cs="Simplified Arabic"/>
          <w:rtl/>
        </w:rPr>
        <w:t xml:space="preserve"> الأمينة التنفيذية أن تعد مقترحات للميزانية لفترة السنتين 2023-2024 إلى حين إصدار مقرر من مؤتمر الأطراف العامل كاجتماع للأطراف في بروتوكول قرطاجنة بخصوص تاريخ اجتماعه الحادي عشر؛</w:t>
      </w:r>
    </w:p>
    <w:p w14:paraId="348E8F2D" w14:textId="77777777" w:rsidR="00024757" w:rsidRPr="00024757" w:rsidRDefault="00024757" w:rsidP="00A4641C">
      <w:pPr>
        <w:numPr>
          <w:ilvl w:val="0"/>
          <w:numId w:val="10"/>
        </w:numPr>
        <w:bidi/>
        <w:spacing w:after="120" w:line="216" w:lineRule="auto"/>
        <w:ind w:left="0" w:firstLine="720"/>
        <w:rPr>
          <w:rFonts w:ascii="Simplified Arabic" w:hAnsi="Simplified Arabic" w:cs="Simplified Arabic"/>
        </w:rPr>
      </w:pPr>
      <w:r w:rsidRPr="00024757">
        <w:rPr>
          <w:rFonts w:ascii="Simplified Arabic" w:hAnsi="Simplified Arabic" w:cs="Simplified Arabic"/>
          <w:i/>
          <w:iCs/>
          <w:rtl/>
        </w:rPr>
        <w:t>يلاحظ مع القلق</w:t>
      </w:r>
      <w:r w:rsidRPr="00024757">
        <w:rPr>
          <w:rFonts w:ascii="Simplified Arabic" w:hAnsi="Simplified Arabic" w:cs="Simplified Arabic"/>
          <w:rtl/>
        </w:rPr>
        <w:t xml:space="preserve"> أن عددا من الأطراف لم يسدد اشتراكاته في الميزانيات الأساسية (الصناديق الاستئمانية </w:t>
      </w:r>
      <w:r w:rsidRPr="00FA07B5">
        <w:rPr>
          <w:lang w:val="en-CA"/>
        </w:rPr>
        <w:t>BY</w:t>
      </w:r>
      <w:r w:rsidRPr="00024757">
        <w:rPr>
          <w:rFonts w:ascii="Simplified Arabic" w:hAnsi="Simplified Arabic" w:cs="Simplified Arabic"/>
          <w:rtl/>
        </w:rPr>
        <w:t xml:space="preserve"> و</w:t>
      </w:r>
      <w:r w:rsidRPr="00FA07B5">
        <w:rPr>
          <w:rFonts w:asciiTheme="majorBidi" w:hAnsiTheme="majorBidi" w:cstheme="majorBidi"/>
          <w:lang w:val="en-CA"/>
        </w:rPr>
        <w:t>BG</w:t>
      </w:r>
      <w:r w:rsidRPr="00024757">
        <w:rPr>
          <w:rFonts w:ascii="Simplified Arabic" w:hAnsi="Simplified Arabic" w:cs="Simplified Arabic"/>
          <w:rtl/>
        </w:rPr>
        <w:t xml:space="preserve"> و</w:t>
      </w:r>
      <w:r w:rsidRPr="00FA07B5">
        <w:rPr>
          <w:rFonts w:asciiTheme="majorBidi" w:hAnsiTheme="majorBidi" w:cstheme="majorBidi"/>
          <w:lang w:val="en-CA"/>
        </w:rPr>
        <w:t>BB</w:t>
      </w:r>
      <w:r w:rsidRPr="00024757">
        <w:rPr>
          <w:rFonts w:ascii="Simplified Arabic" w:hAnsi="Simplified Arabic" w:cs="Simplified Arabic"/>
          <w:rtl/>
        </w:rPr>
        <w:t>)</w:t>
      </w:r>
      <w:r>
        <w:rPr>
          <w:rFonts w:ascii="Simplified Arabic" w:hAnsi="Simplified Arabic" w:cs="Simplified Arabic" w:hint="cs"/>
          <w:rtl/>
        </w:rPr>
        <w:t xml:space="preserve"> </w:t>
      </w:r>
      <w:r w:rsidRPr="00024757">
        <w:rPr>
          <w:rFonts w:ascii="Simplified Arabic" w:hAnsi="Simplified Arabic" w:cs="Simplified Arabic"/>
          <w:rtl/>
        </w:rPr>
        <w:t>لسنة 2020 وسنوات سابقة، بما في ذلك</w:t>
      </w:r>
      <w:r>
        <w:rPr>
          <w:rFonts w:ascii="Simplified Arabic" w:hAnsi="Simplified Arabic" w:cs="Simplified Arabic" w:hint="cs"/>
          <w:rtl/>
        </w:rPr>
        <w:t xml:space="preserve"> </w:t>
      </w:r>
      <w:r w:rsidRPr="00024757">
        <w:rPr>
          <w:rFonts w:ascii="Simplified Arabic" w:hAnsi="Simplified Arabic" w:cs="Simplified Arabic"/>
          <w:rtl/>
        </w:rPr>
        <w:t xml:space="preserve">الأطراف التي لم تسدد اشتراكاتها من قبل على الإطلاق، </w:t>
      </w:r>
      <w:r w:rsidRPr="00024757">
        <w:rPr>
          <w:rFonts w:ascii="Simplified Arabic" w:hAnsi="Simplified Arabic" w:cs="Simplified Arabic"/>
          <w:i/>
          <w:iCs/>
          <w:rtl/>
        </w:rPr>
        <w:t>ويلاحظ أيضا</w:t>
      </w:r>
      <w:r w:rsidRPr="00024757">
        <w:rPr>
          <w:rFonts w:ascii="Simplified Arabic" w:hAnsi="Simplified Arabic" w:cs="Simplified Arabic"/>
          <w:rtl/>
        </w:rPr>
        <w:t xml:space="preserve"> أنه، وفقا للمعايير المحاسبية الدولية للقطاع العام، التي اعتمدتها الأمم المتحدة،</w:t>
      </w:r>
      <w:r w:rsidRPr="00024757">
        <w:rPr>
          <w:rStyle w:val="FootnoteReference"/>
          <w:rFonts w:ascii="Simplified Arabic" w:hAnsi="Simplified Arabic" w:cs="Simplified Arabic"/>
          <w:u w:val="none"/>
          <w:vertAlign w:val="superscript"/>
          <w:rtl/>
        </w:rPr>
        <w:footnoteReference w:id="3"/>
      </w:r>
      <w:r w:rsidRPr="00024757">
        <w:rPr>
          <w:rFonts w:ascii="Simplified Arabic" w:hAnsi="Simplified Arabic" w:cs="Simplified Arabic"/>
          <w:rtl/>
        </w:rPr>
        <w:t xml:space="preserve"> ستظل المتأخرات المقدرة بمبلغ 015 100 دولارا من دولارات الولايات المتحدة لبروتوكول قرطاجنة، قائمة حتى نهاية سنة</w:t>
      </w:r>
      <w:r>
        <w:rPr>
          <w:rFonts w:ascii="Simplified Arabic" w:hAnsi="Simplified Arabic" w:cs="Simplified Arabic" w:hint="cs"/>
          <w:rtl/>
        </w:rPr>
        <w:t xml:space="preserve"> </w:t>
      </w:r>
      <w:r w:rsidRPr="00024757">
        <w:rPr>
          <w:rFonts w:ascii="Simplified Arabic" w:hAnsi="Simplified Arabic" w:cs="Simplified Arabic"/>
          <w:rtl/>
        </w:rPr>
        <w:t xml:space="preserve">2020، ويجب اقتطاعها من رصيد الصندوق، ومن ثم لن يكون من الممكن استخدامها لصالح جميع </w:t>
      </w:r>
      <w:proofErr w:type="spellStart"/>
      <w:r w:rsidRPr="00024757">
        <w:rPr>
          <w:rFonts w:ascii="Simplified Arabic" w:hAnsi="Simplified Arabic" w:cs="Simplified Arabic"/>
          <w:rtl/>
        </w:rPr>
        <w:t>الأطراففي</w:t>
      </w:r>
      <w:proofErr w:type="spellEnd"/>
      <w:r w:rsidRPr="00024757">
        <w:rPr>
          <w:rFonts w:ascii="Simplified Arabic" w:hAnsi="Simplified Arabic" w:cs="Simplified Arabic"/>
          <w:rtl/>
        </w:rPr>
        <w:t xml:space="preserve"> البروتوكول؛</w:t>
      </w:r>
    </w:p>
    <w:p w14:paraId="5C177C46" w14:textId="77777777" w:rsidR="00024757" w:rsidRPr="00024757" w:rsidRDefault="00024757" w:rsidP="00A4641C">
      <w:pPr>
        <w:numPr>
          <w:ilvl w:val="0"/>
          <w:numId w:val="10"/>
        </w:numPr>
        <w:bidi/>
        <w:spacing w:after="120" w:line="216" w:lineRule="auto"/>
        <w:ind w:left="0" w:firstLine="720"/>
        <w:rPr>
          <w:rFonts w:ascii="Simplified Arabic" w:hAnsi="Simplified Arabic" w:cs="Simplified Arabic"/>
        </w:rPr>
      </w:pPr>
      <w:r w:rsidRPr="00024757">
        <w:rPr>
          <w:rFonts w:ascii="Simplified Arabic" w:hAnsi="Simplified Arabic" w:cs="Simplified Arabic"/>
          <w:i/>
          <w:iCs/>
          <w:rtl/>
        </w:rPr>
        <w:t>يقرر</w:t>
      </w:r>
      <w:r w:rsidRPr="00024757">
        <w:rPr>
          <w:rFonts w:ascii="Simplified Arabic" w:hAnsi="Simplified Arabic" w:cs="Simplified Arabic"/>
          <w:rtl/>
        </w:rPr>
        <w:t xml:space="preserve"> أن يطبق الفقرات 2 إلى 4 و6 إلى 12 و14 إلى 17 و19 من المقرر المعتمد من قبل مؤتمر الأطراف في اجتماعه الخامس عشر (الجزء الأول)، مع تغيير ما يقتضيه اختلاف الحال.</w:t>
      </w:r>
    </w:p>
    <w:p w14:paraId="0C077BD9" w14:textId="77777777" w:rsidR="00024757" w:rsidRPr="00024757" w:rsidRDefault="00024757" w:rsidP="00024757">
      <w:pPr>
        <w:bidi/>
        <w:rPr>
          <w:rFonts w:ascii="Simplified Arabic" w:hAnsi="Simplified Arabic" w:cs="Simplified Arabic"/>
          <w:b/>
          <w:bCs/>
          <w:rtl/>
        </w:rPr>
      </w:pPr>
      <w:r w:rsidRPr="00024757">
        <w:rPr>
          <w:rFonts w:ascii="Simplified Arabic" w:hAnsi="Simplified Arabic" w:cs="Simplified Arabic"/>
          <w:b/>
          <w:bCs/>
          <w:rtl/>
        </w:rPr>
        <w:t>الجدول 1أ</w:t>
      </w:r>
    </w:p>
    <w:p w14:paraId="1626F552" w14:textId="77777777" w:rsidR="00024757" w:rsidRPr="00024757" w:rsidRDefault="00024757" w:rsidP="00024757">
      <w:pPr>
        <w:bidi/>
        <w:rPr>
          <w:rFonts w:ascii="Simplified Arabic" w:hAnsi="Simplified Arabic" w:cs="Simplified Arabic"/>
          <w:b/>
          <w:bCs/>
          <w:rtl/>
        </w:rPr>
      </w:pPr>
      <w:r w:rsidRPr="00024757">
        <w:rPr>
          <w:rFonts w:ascii="Simplified Arabic" w:hAnsi="Simplified Arabic" w:cs="Simplified Arabic"/>
          <w:b/>
          <w:bCs/>
          <w:rtl/>
        </w:rPr>
        <w:t>الميزانية المتكاملة المؤقتة للصناديق الاستئمانية لاتفاقية التنوع البيولوجي وبروتوكوليها لعام 2022</w:t>
      </w:r>
    </w:p>
    <w:p w14:paraId="6F9E1B2F" w14:textId="77777777" w:rsidR="00024757" w:rsidRPr="00024757" w:rsidRDefault="00024757" w:rsidP="00024757">
      <w:pPr>
        <w:bidi/>
        <w:spacing w:after="120"/>
        <w:rPr>
          <w:rFonts w:ascii="Simplified Arabic" w:hAnsi="Simplified Arabic" w:cs="Simplified Arabic"/>
          <w:rtl/>
        </w:rPr>
      </w:pPr>
      <w:r w:rsidRPr="00024757">
        <w:rPr>
          <w:rFonts w:ascii="Simplified Arabic" w:hAnsi="Simplified Arabic" w:cs="Simplified Arabic"/>
          <w:i/>
          <w:iCs/>
          <w:rtl/>
        </w:rPr>
        <w:t xml:space="preserve">(بآلاف </w:t>
      </w:r>
      <w:r w:rsidRPr="00024757">
        <w:rPr>
          <w:rFonts w:ascii="Simplified Arabic" w:hAnsi="Simplified Arabic" w:cs="Simplified Arabic"/>
          <w:i/>
          <w:iCs/>
          <w:rtl/>
          <w:lang w:bidi="ar-EG"/>
        </w:rPr>
        <w:t>دولارات الولايات المتحدة</w:t>
      </w:r>
      <w:r w:rsidRPr="00024757">
        <w:rPr>
          <w:rFonts w:ascii="Simplified Arabic" w:hAnsi="Simplified Arabic" w:cs="Simplified Arabic"/>
          <w:i/>
          <w:iCs/>
          <w:rtl/>
        </w:rPr>
        <w:t>)</w:t>
      </w:r>
    </w:p>
    <w:tbl>
      <w:tblPr>
        <w:bidiVisual/>
        <w:tblW w:w="8890" w:type="dxa"/>
        <w:jc w:val="center"/>
        <w:tblLook w:val="04A0" w:firstRow="1" w:lastRow="0" w:firstColumn="1" w:lastColumn="0" w:noHBand="0" w:noVBand="1"/>
      </w:tblPr>
      <w:tblGrid>
        <w:gridCol w:w="6634"/>
        <w:gridCol w:w="2256"/>
      </w:tblGrid>
      <w:tr w:rsidR="00024757" w:rsidRPr="00024757" w14:paraId="2E054133" w14:textId="77777777" w:rsidTr="00024757">
        <w:trPr>
          <w:trHeight w:val="433"/>
          <w:tblHeader/>
          <w:jc w:val="center"/>
        </w:trPr>
        <w:tc>
          <w:tcPr>
            <w:tcW w:w="6634" w:type="dxa"/>
            <w:vMerge w:val="restart"/>
            <w:tcBorders>
              <w:top w:val="single" w:sz="4" w:space="0" w:color="auto"/>
              <w:left w:val="single" w:sz="4" w:space="0" w:color="auto"/>
              <w:bottom w:val="single" w:sz="4" w:space="0" w:color="auto"/>
              <w:right w:val="single" w:sz="4" w:space="0" w:color="auto"/>
            </w:tcBorders>
            <w:shd w:val="clear" w:color="auto" w:fill="auto"/>
            <w:vAlign w:val="center"/>
          </w:tcPr>
          <w:p w14:paraId="1F85D675" w14:textId="77777777" w:rsidR="00024757" w:rsidRPr="00024757" w:rsidRDefault="00024757" w:rsidP="00024757">
            <w:pPr>
              <w:bidi/>
              <w:spacing w:before="60" w:after="60" w:line="192" w:lineRule="auto"/>
              <w:jc w:val="center"/>
              <w:rPr>
                <w:rFonts w:ascii="Simplified Arabic" w:hAnsi="Simplified Arabic" w:cs="Simplified Arabic"/>
                <w:i/>
                <w:iCs/>
                <w:color w:val="000000"/>
                <w:kern w:val="22"/>
                <w:sz w:val="18"/>
                <w:rtl/>
                <w:lang w:eastAsia="en-CA"/>
              </w:rPr>
            </w:pPr>
            <w:r w:rsidRPr="00024757">
              <w:rPr>
                <w:rFonts w:ascii="Simplified Arabic" w:hAnsi="Simplified Arabic" w:cs="Simplified Arabic"/>
                <w:i/>
                <w:iCs/>
                <w:color w:val="000000"/>
                <w:kern w:val="22"/>
                <w:sz w:val="18"/>
                <w:szCs w:val="22"/>
                <w:rtl/>
                <w:lang w:eastAsia="en-CA"/>
              </w:rPr>
              <w:t>أوجه الإنفاق</w:t>
            </w:r>
          </w:p>
        </w:tc>
        <w:tc>
          <w:tcPr>
            <w:tcW w:w="2256"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C810E0F" w14:textId="77777777" w:rsidR="00024757" w:rsidRPr="00024757" w:rsidRDefault="00024757" w:rsidP="00024757">
            <w:pPr>
              <w:bidi/>
              <w:spacing w:before="60" w:after="60" w:line="192" w:lineRule="auto"/>
              <w:jc w:val="center"/>
              <w:rPr>
                <w:rFonts w:ascii="Simplified Arabic" w:hAnsi="Simplified Arabic" w:cs="Simplified Arabic"/>
                <w:i/>
                <w:iCs/>
                <w:color w:val="000000"/>
                <w:kern w:val="22"/>
                <w:sz w:val="18"/>
                <w:rtl/>
                <w:lang w:eastAsia="en-CA"/>
              </w:rPr>
            </w:pPr>
            <w:r w:rsidRPr="00024757">
              <w:rPr>
                <w:rFonts w:ascii="Simplified Arabic" w:hAnsi="Simplified Arabic" w:cs="Simplified Arabic"/>
                <w:i/>
                <w:iCs/>
                <w:color w:val="000000"/>
                <w:kern w:val="22"/>
                <w:sz w:val="18"/>
                <w:szCs w:val="22"/>
                <w:rtl/>
                <w:lang w:eastAsia="en-CA"/>
              </w:rPr>
              <w:t>2022</w:t>
            </w:r>
          </w:p>
        </w:tc>
      </w:tr>
      <w:tr w:rsidR="00024757" w:rsidRPr="00024757" w14:paraId="2C02AC4A" w14:textId="77777777" w:rsidTr="00024757">
        <w:trPr>
          <w:trHeight w:val="433"/>
          <w:tblHeader/>
          <w:jc w:val="center"/>
        </w:trPr>
        <w:tc>
          <w:tcPr>
            <w:tcW w:w="6634" w:type="dxa"/>
            <w:vMerge/>
            <w:tcBorders>
              <w:top w:val="single" w:sz="4" w:space="0" w:color="auto"/>
              <w:left w:val="single" w:sz="4" w:space="0" w:color="auto"/>
              <w:bottom w:val="single" w:sz="4" w:space="0" w:color="auto"/>
              <w:right w:val="single" w:sz="4" w:space="0" w:color="auto"/>
            </w:tcBorders>
            <w:vAlign w:val="center"/>
            <w:hideMark/>
          </w:tcPr>
          <w:p w14:paraId="1AA2FCCC" w14:textId="77777777" w:rsidR="00024757" w:rsidRPr="00024757" w:rsidRDefault="00024757" w:rsidP="00024757">
            <w:pPr>
              <w:bidi/>
              <w:rPr>
                <w:rFonts w:ascii="Simplified Arabic" w:hAnsi="Simplified Arabic" w:cs="Simplified Arabic"/>
                <w:b/>
                <w:bCs/>
                <w:i/>
                <w:iCs/>
                <w:color w:val="000000"/>
                <w:kern w:val="22"/>
                <w:sz w:val="18"/>
                <w:lang w:eastAsia="en-CA"/>
              </w:rPr>
            </w:pPr>
          </w:p>
        </w:tc>
        <w:tc>
          <w:tcPr>
            <w:tcW w:w="2256" w:type="dxa"/>
            <w:vMerge/>
            <w:tcBorders>
              <w:top w:val="single" w:sz="4" w:space="0" w:color="auto"/>
              <w:left w:val="single" w:sz="4" w:space="0" w:color="auto"/>
              <w:bottom w:val="single" w:sz="4" w:space="0" w:color="auto"/>
              <w:right w:val="single" w:sz="4" w:space="0" w:color="auto"/>
            </w:tcBorders>
            <w:vAlign w:val="center"/>
            <w:hideMark/>
          </w:tcPr>
          <w:p w14:paraId="79C8EB95" w14:textId="77777777" w:rsidR="00024757" w:rsidRPr="00024757" w:rsidRDefault="00024757" w:rsidP="00024757">
            <w:pPr>
              <w:bidi/>
              <w:rPr>
                <w:rFonts w:asciiTheme="majorBidi" w:hAnsiTheme="majorBidi" w:cstheme="majorBidi"/>
                <w:b/>
                <w:bCs/>
                <w:i/>
                <w:iCs/>
                <w:color w:val="000000"/>
                <w:kern w:val="22"/>
                <w:sz w:val="18"/>
                <w:lang w:eastAsia="en-CA"/>
              </w:rPr>
            </w:pPr>
          </w:p>
        </w:tc>
      </w:tr>
      <w:tr w:rsidR="00024757" w:rsidRPr="00024757" w14:paraId="51A51B17"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7D9861C7" w14:textId="77777777" w:rsidR="00024757" w:rsidRPr="00024757" w:rsidRDefault="00024757" w:rsidP="00024757">
            <w:pPr>
              <w:bidi/>
              <w:spacing w:line="204" w:lineRule="auto"/>
              <w:jc w:val="left"/>
              <w:rPr>
                <w:rFonts w:ascii="Simplified Arabic" w:hAnsi="Simplified Arabic" w:cs="Simplified Arabic"/>
                <w:kern w:val="22"/>
                <w:sz w:val="18"/>
                <w:rtl/>
                <w:lang w:eastAsia="en-CA" w:bidi="ar-EG"/>
              </w:rPr>
            </w:pPr>
            <w:r w:rsidRPr="00024757">
              <w:rPr>
                <w:rFonts w:ascii="Simplified Arabic" w:hAnsi="Simplified Arabic" w:cs="Simplified Arabic"/>
                <w:color w:val="000000" w:themeColor="text1"/>
                <w:kern w:val="22"/>
                <w:sz w:val="18"/>
                <w:szCs w:val="22"/>
                <w:rtl/>
                <w:lang w:val="en-CA" w:eastAsia="en-CA"/>
              </w:rPr>
              <w:t>ألف- تكاليف الموظفين</w:t>
            </w:r>
          </w:p>
        </w:tc>
        <w:tc>
          <w:tcPr>
            <w:tcW w:w="2256" w:type="dxa"/>
            <w:tcBorders>
              <w:top w:val="nil"/>
              <w:left w:val="nil"/>
              <w:bottom w:val="single" w:sz="4" w:space="0" w:color="auto"/>
              <w:right w:val="single" w:sz="4" w:space="0" w:color="auto"/>
            </w:tcBorders>
            <w:shd w:val="clear" w:color="auto" w:fill="auto"/>
            <w:vAlign w:val="center"/>
            <w:hideMark/>
          </w:tcPr>
          <w:p w14:paraId="59EC19C2" w14:textId="77777777" w:rsidR="00024757" w:rsidRPr="00FA07B5" w:rsidRDefault="00024757" w:rsidP="00024757">
            <w:pPr>
              <w:bidi/>
              <w:ind w:firstLine="313"/>
              <w:jc w:val="left"/>
              <w:rPr>
                <w:rFonts w:asciiTheme="majorBidi" w:hAnsiTheme="majorBidi" w:cstheme="majorBidi"/>
                <w:szCs w:val="22"/>
                <w:lang w:val="en-US" w:eastAsia="zh-CN"/>
              </w:rPr>
            </w:pPr>
            <w:r w:rsidRPr="00024757">
              <w:rPr>
                <w:rFonts w:asciiTheme="majorBidi" w:hAnsiTheme="majorBidi" w:cstheme="majorBidi"/>
                <w:szCs w:val="22"/>
                <w:lang w:eastAsia="zh-CN"/>
              </w:rPr>
              <w:t xml:space="preserve">12,220.00 </w:t>
            </w:r>
          </w:p>
        </w:tc>
      </w:tr>
      <w:tr w:rsidR="00024757" w:rsidRPr="00024757" w14:paraId="27BC4FF0"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460D259C" w14:textId="77777777" w:rsidR="00024757" w:rsidRPr="00024757" w:rsidRDefault="00024757" w:rsidP="00024757">
            <w:pPr>
              <w:bidi/>
              <w:spacing w:line="204" w:lineRule="auto"/>
              <w:jc w:val="left"/>
              <w:rPr>
                <w:rFonts w:ascii="Simplified Arabic" w:hAnsi="Simplified Arabic" w:cs="Simplified Arabic"/>
                <w:kern w:val="22"/>
                <w:sz w:val="18"/>
                <w:lang w:eastAsia="en-CA"/>
              </w:rPr>
            </w:pPr>
            <w:r w:rsidRPr="00024757">
              <w:rPr>
                <w:rFonts w:ascii="Simplified Arabic" w:hAnsi="Simplified Arabic" w:cs="Simplified Arabic"/>
                <w:color w:val="000000" w:themeColor="text1"/>
                <w:kern w:val="22"/>
                <w:sz w:val="18"/>
                <w:szCs w:val="22"/>
                <w:rtl/>
                <w:lang w:val="en-CA" w:eastAsia="en-CA"/>
              </w:rPr>
              <w:t>با</w:t>
            </w:r>
            <w:r w:rsidRPr="00024757">
              <w:rPr>
                <w:rFonts w:ascii="Simplified Arabic" w:hAnsi="Simplified Arabic" w:cs="Simplified Arabic"/>
                <w:color w:val="000000" w:themeColor="text1"/>
                <w:kern w:val="22"/>
                <w:sz w:val="18"/>
                <w:szCs w:val="22"/>
                <w:rtl/>
                <w:lang w:eastAsia="en-CA"/>
              </w:rPr>
              <w:t>ء- السفر في مهام رسمية</w:t>
            </w:r>
          </w:p>
        </w:tc>
        <w:tc>
          <w:tcPr>
            <w:tcW w:w="2256" w:type="dxa"/>
            <w:tcBorders>
              <w:top w:val="nil"/>
              <w:left w:val="nil"/>
              <w:bottom w:val="single" w:sz="4" w:space="0" w:color="auto"/>
              <w:right w:val="single" w:sz="4" w:space="0" w:color="auto"/>
            </w:tcBorders>
            <w:shd w:val="clear" w:color="auto" w:fill="auto"/>
            <w:vAlign w:val="center"/>
            <w:hideMark/>
          </w:tcPr>
          <w:p w14:paraId="0168ACDD"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275.00 </w:t>
            </w:r>
          </w:p>
        </w:tc>
      </w:tr>
      <w:tr w:rsidR="00024757" w:rsidRPr="00024757" w14:paraId="56B26A79"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7E535FC2" w14:textId="77777777" w:rsidR="00024757" w:rsidRPr="00024757" w:rsidRDefault="00024757" w:rsidP="00024757">
            <w:pPr>
              <w:bidi/>
              <w:spacing w:line="204" w:lineRule="auto"/>
              <w:jc w:val="left"/>
              <w:rPr>
                <w:rFonts w:ascii="Simplified Arabic" w:hAnsi="Simplified Arabic" w:cs="Simplified Arabic"/>
                <w:kern w:val="22"/>
                <w:sz w:val="18"/>
                <w:lang w:eastAsia="en-CA"/>
              </w:rPr>
            </w:pPr>
            <w:r w:rsidRPr="00024757">
              <w:rPr>
                <w:rFonts w:ascii="Simplified Arabic" w:hAnsi="Simplified Arabic" w:cs="Simplified Arabic"/>
                <w:color w:val="000000" w:themeColor="text1"/>
                <w:kern w:val="22"/>
                <w:sz w:val="18"/>
                <w:szCs w:val="22"/>
                <w:rtl/>
                <w:lang w:eastAsia="en-CA"/>
              </w:rPr>
              <w:t>جيم- المستشارون/المتعاقدون من الباطن</w:t>
            </w:r>
          </w:p>
        </w:tc>
        <w:tc>
          <w:tcPr>
            <w:tcW w:w="2256" w:type="dxa"/>
            <w:tcBorders>
              <w:top w:val="nil"/>
              <w:left w:val="nil"/>
              <w:bottom w:val="single" w:sz="4" w:space="0" w:color="auto"/>
              <w:right w:val="single" w:sz="4" w:space="0" w:color="auto"/>
            </w:tcBorders>
            <w:shd w:val="clear" w:color="auto" w:fill="auto"/>
            <w:vAlign w:val="center"/>
            <w:hideMark/>
          </w:tcPr>
          <w:p w14:paraId="5F8D9C4F"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50.00 </w:t>
            </w:r>
          </w:p>
        </w:tc>
      </w:tr>
      <w:tr w:rsidR="00024757" w:rsidRPr="00024757" w14:paraId="03252004"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15AB93C1" w14:textId="77777777" w:rsidR="00024757" w:rsidRPr="00024757" w:rsidRDefault="00024757" w:rsidP="00024757">
            <w:pPr>
              <w:bidi/>
              <w:spacing w:line="204" w:lineRule="auto"/>
              <w:jc w:val="left"/>
              <w:rPr>
                <w:rFonts w:ascii="Simplified Arabic" w:hAnsi="Simplified Arabic" w:cs="Simplified Arabic"/>
                <w:kern w:val="22"/>
                <w:sz w:val="18"/>
                <w:lang w:eastAsia="en-CA"/>
              </w:rPr>
            </w:pPr>
            <w:r w:rsidRPr="00024757">
              <w:rPr>
                <w:rFonts w:ascii="Simplified Arabic" w:hAnsi="Simplified Arabic" w:cs="Simplified Arabic"/>
                <w:color w:val="000000" w:themeColor="text1"/>
                <w:kern w:val="22"/>
                <w:sz w:val="18"/>
                <w:szCs w:val="22"/>
                <w:rtl/>
                <w:lang w:eastAsia="en-CA"/>
              </w:rPr>
              <w:t>دال- مواد التوعية العامة/الاتصالات</w:t>
            </w:r>
          </w:p>
        </w:tc>
        <w:tc>
          <w:tcPr>
            <w:tcW w:w="2256" w:type="dxa"/>
            <w:tcBorders>
              <w:top w:val="nil"/>
              <w:left w:val="nil"/>
              <w:bottom w:val="single" w:sz="4" w:space="0" w:color="auto"/>
              <w:right w:val="single" w:sz="4" w:space="0" w:color="auto"/>
            </w:tcBorders>
            <w:shd w:val="clear" w:color="auto" w:fill="auto"/>
            <w:vAlign w:val="center"/>
            <w:hideMark/>
          </w:tcPr>
          <w:p w14:paraId="725006E3"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50.00 </w:t>
            </w:r>
          </w:p>
        </w:tc>
      </w:tr>
      <w:tr w:rsidR="00024757" w:rsidRPr="00024757" w14:paraId="63C0B93C"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4249DC25" w14:textId="77777777" w:rsidR="00024757" w:rsidRPr="00024757" w:rsidRDefault="00024757" w:rsidP="00024757">
            <w:pPr>
              <w:bidi/>
              <w:spacing w:line="204" w:lineRule="auto"/>
              <w:jc w:val="left"/>
              <w:rPr>
                <w:rFonts w:ascii="Simplified Arabic" w:hAnsi="Simplified Arabic" w:cs="Simplified Arabic"/>
                <w:kern w:val="22"/>
                <w:sz w:val="18"/>
                <w:lang w:eastAsia="en-CA"/>
              </w:rPr>
            </w:pPr>
            <w:r w:rsidRPr="00024757">
              <w:rPr>
                <w:rFonts w:ascii="Simplified Arabic" w:hAnsi="Simplified Arabic" w:cs="Simplified Arabic"/>
                <w:color w:val="000000" w:themeColor="text1"/>
                <w:kern w:val="22"/>
                <w:sz w:val="18"/>
                <w:szCs w:val="22"/>
                <w:rtl/>
                <w:lang w:eastAsia="en-CA"/>
              </w:rPr>
              <w:t>هاء- المساعدة المؤقتة/العمل الإضافي</w:t>
            </w:r>
          </w:p>
        </w:tc>
        <w:tc>
          <w:tcPr>
            <w:tcW w:w="2256" w:type="dxa"/>
            <w:tcBorders>
              <w:top w:val="nil"/>
              <w:left w:val="nil"/>
              <w:bottom w:val="single" w:sz="4" w:space="0" w:color="auto"/>
              <w:right w:val="single" w:sz="4" w:space="0" w:color="auto"/>
            </w:tcBorders>
            <w:shd w:val="clear" w:color="auto" w:fill="auto"/>
            <w:vAlign w:val="center"/>
            <w:hideMark/>
          </w:tcPr>
          <w:p w14:paraId="268F551B"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100.00 </w:t>
            </w:r>
          </w:p>
        </w:tc>
      </w:tr>
      <w:tr w:rsidR="00024757" w:rsidRPr="00024757" w14:paraId="1898B8B3"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738F171F" w14:textId="77777777" w:rsidR="00024757" w:rsidRPr="00024757" w:rsidRDefault="00024757" w:rsidP="00024757">
            <w:pPr>
              <w:bidi/>
              <w:spacing w:line="204" w:lineRule="auto"/>
              <w:jc w:val="left"/>
              <w:rPr>
                <w:rFonts w:ascii="Simplified Arabic" w:hAnsi="Simplified Arabic" w:cs="Simplified Arabic"/>
                <w:kern w:val="22"/>
                <w:sz w:val="18"/>
                <w:lang w:eastAsia="en-CA" w:bidi="ar-EG"/>
              </w:rPr>
            </w:pPr>
            <w:r w:rsidRPr="00024757">
              <w:rPr>
                <w:rFonts w:ascii="Simplified Arabic" w:hAnsi="Simplified Arabic" w:cs="Simplified Arabic"/>
                <w:color w:val="000000" w:themeColor="text1"/>
                <w:kern w:val="22"/>
                <w:sz w:val="18"/>
                <w:szCs w:val="22"/>
                <w:rtl/>
                <w:lang w:eastAsia="en-CA" w:bidi="ar-EG"/>
              </w:rPr>
              <w:t xml:space="preserve">واو - </w:t>
            </w:r>
            <w:r w:rsidRPr="00024757">
              <w:rPr>
                <w:rFonts w:ascii="Simplified Arabic" w:hAnsi="Simplified Arabic" w:cs="Simplified Arabic"/>
                <w:color w:val="000000" w:themeColor="text1"/>
                <w:kern w:val="22"/>
                <w:sz w:val="18"/>
                <w:szCs w:val="22"/>
                <w:rtl/>
                <w:lang w:eastAsia="en-CA"/>
              </w:rPr>
              <w:t>التدريب</w:t>
            </w:r>
          </w:p>
        </w:tc>
        <w:tc>
          <w:tcPr>
            <w:tcW w:w="2256" w:type="dxa"/>
            <w:tcBorders>
              <w:top w:val="nil"/>
              <w:left w:val="nil"/>
              <w:bottom w:val="single" w:sz="4" w:space="0" w:color="auto"/>
              <w:right w:val="single" w:sz="4" w:space="0" w:color="auto"/>
            </w:tcBorders>
            <w:shd w:val="clear" w:color="auto" w:fill="auto"/>
            <w:vAlign w:val="center"/>
            <w:hideMark/>
          </w:tcPr>
          <w:p w14:paraId="537708C8"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5.00 </w:t>
            </w:r>
          </w:p>
        </w:tc>
      </w:tr>
      <w:tr w:rsidR="00024757" w:rsidRPr="00024757" w14:paraId="7E619336"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35F26EEA" w14:textId="77777777" w:rsidR="00024757" w:rsidRPr="00024757" w:rsidRDefault="00024757" w:rsidP="00024757">
            <w:pPr>
              <w:bidi/>
              <w:spacing w:line="204" w:lineRule="auto"/>
              <w:jc w:val="left"/>
              <w:rPr>
                <w:rFonts w:ascii="Simplified Arabic" w:hAnsi="Simplified Arabic" w:cs="Simplified Arabic"/>
                <w:kern w:val="22"/>
                <w:sz w:val="18"/>
                <w:lang w:eastAsia="en-CA"/>
              </w:rPr>
            </w:pPr>
            <w:r w:rsidRPr="00024757">
              <w:rPr>
                <w:rFonts w:ascii="Simplified Arabic" w:hAnsi="Simplified Arabic" w:cs="Simplified Arabic"/>
                <w:color w:val="000000" w:themeColor="text1"/>
                <w:kern w:val="22"/>
                <w:sz w:val="18"/>
                <w:szCs w:val="22"/>
                <w:rtl/>
                <w:lang w:eastAsia="en-CA"/>
              </w:rPr>
              <w:t xml:space="preserve">زاي- </w:t>
            </w:r>
            <w:r w:rsidRPr="00024757">
              <w:rPr>
                <w:rFonts w:ascii="Simplified Arabic" w:hAnsi="Simplified Arabic" w:cs="Simplified Arabic"/>
                <w:color w:val="000000" w:themeColor="text1"/>
                <w:kern w:val="22"/>
                <w:sz w:val="18"/>
                <w:szCs w:val="22"/>
                <w:rtl/>
                <w:lang w:val="en-CA" w:eastAsia="en-CA"/>
              </w:rPr>
              <w:t>ترجمة موقع آلية غرفة تبادل المعلومات على الإنترنت/مشاريع مواقع الإنترنت</w:t>
            </w:r>
          </w:p>
        </w:tc>
        <w:tc>
          <w:tcPr>
            <w:tcW w:w="2256" w:type="dxa"/>
            <w:tcBorders>
              <w:top w:val="nil"/>
              <w:left w:val="nil"/>
              <w:bottom w:val="single" w:sz="4" w:space="0" w:color="auto"/>
              <w:right w:val="single" w:sz="4" w:space="0" w:color="auto"/>
            </w:tcBorders>
            <w:shd w:val="clear" w:color="auto" w:fill="auto"/>
            <w:vAlign w:val="center"/>
            <w:hideMark/>
          </w:tcPr>
          <w:p w14:paraId="3095D037"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65.00 </w:t>
            </w:r>
          </w:p>
        </w:tc>
      </w:tr>
      <w:tr w:rsidR="00024757" w:rsidRPr="00024757" w14:paraId="38504AD0"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00597888" w14:textId="77777777" w:rsidR="00024757" w:rsidRPr="00024757" w:rsidRDefault="00024757" w:rsidP="00024757">
            <w:pPr>
              <w:bidi/>
              <w:spacing w:line="204" w:lineRule="auto"/>
              <w:jc w:val="left"/>
              <w:rPr>
                <w:rFonts w:ascii="Simplified Arabic" w:hAnsi="Simplified Arabic" w:cs="Simplified Arabic"/>
                <w:kern w:val="22"/>
                <w:sz w:val="18"/>
                <w:lang w:eastAsia="en-CA"/>
              </w:rPr>
            </w:pPr>
            <w:r w:rsidRPr="00024757">
              <w:rPr>
                <w:rFonts w:ascii="Simplified Arabic" w:hAnsi="Simplified Arabic" w:cs="Simplified Arabic"/>
                <w:color w:val="000000" w:themeColor="text1"/>
                <w:kern w:val="22"/>
                <w:sz w:val="18"/>
                <w:szCs w:val="22"/>
                <w:rtl/>
                <w:lang w:val="en-CA" w:eastAsia="en-CA"/>
              </w:rPr>
              <w:t xml:space="preserve">حاء- </w:t>
            </w:r>
            <w:r w:rsidRPr="00024757">
              <w:rPr>
                <w:rFonts w:ascii="Simplified Arabic" w:hAnsi="Simplified Arabic" w:cs="Simplified Arabic"/>
                <w:color w:val="000000" w:themeColor="text1"/>
                <w:kern w:val="22"/>
                <w:sz w:val="18"/>
                <w:szCs w:val="22"/>
                <w:rtl/>
                <w:lang w:eastAsia="en-CA"/>
              </w:rPr>
              <w:t>الاجتماعات</w:t>
            </w:r>
            <w:r w:rsidRPr="00024757">
              <w:rPr>
                <w:rFonts w:ascii="Simplified Arabic" w:hAnsi="Simplified Arabic" w:cs="Simplified Arabic"/>
                <w:kern w:val="22"/>
                <w:sz w:val="18"/>
                <w:rtl/>
                <w:lang w:eastAsia="en-CA"/>
              </w:rPr>
              <w:t>*</w:t>
            </w:r>
          </w:p>
        </w:tc>
        <w:tc>
          <w:tcPr>
            <w:tcW w:w="2256" w:type="dxa"/>
            <w:tcBorders>
              <w:top w:val="nil"/>
              <w:left w:val="nil"/>
              <w:bottom w:val="single" w:sz="4" w:space="0" w:color="auto"/>
              <w:right w:val="single" w:sz="4" w:space="0" w:color="auto"/>
            </w:tcBorders>
            <w:shd w:val="clear" w:color="auto" w:fill="auto"/>
            <w:vAlign w:val="center"/>
            <w:hideMark/>
          </w:tcPr>
          <w:p w14:paraId="03719AE7"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1,198.00 </w:t>
            </w:r>
          </w:p>
        </w:tc>
      </w:tr>
      <w:tr w:rsidR="00024757" w:rsidRPr="00024757" w14:paraId="534AF1D1"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7B52ECEE" w14:textId="77777777" w:rsidR="00024757" w:rsidRPr="00024757" w:rsidRDefault="00024757" w:rsidP="00024757">
            <w:pPr>
              <w:bidi/>
              <w:spacing w:line="204" w:lineRule="auto"/>
              <w:jc w:val="left"/>
              <w:rPr>
                <w:rFonts w:ascii="Simplified Arabic" w:hAnsi="Simplified Arabic" w:cs="Simplified Arabic"/>
                <w:kern w:val="22"/>
                <w:sz w:val="18"/>
                <w:lang w:eastAsia="en-CA"/>
              </w:rPr>
            </w:pPr>
            <w:r w:rsidRPr="00024757">
              <w:rPr>
                <w:rFonts w:ascii="Simplified Arabic" w:hAnsi="Simplified Arabic" w:cs="Simplified Arabic"/>
                <w:color w:val="000000" w:themeColor="text1"/>
                <w:kern w:val="22"/>
                <w:sz w:val="18"/>
                <w:szCs w:val="22"/>
                <w:rtl/>
                <w:lang w:eastAsia="en-CA"/>
              </w:rPr>
              <w:t>طاء- الإيجار وما يتصل به من تكاليف</w:t>
            </w:r>
          </w:p>
        </w:tc>
        <w:tc>
          <w:tcPr>
            <w:tcW w:w="2256" w:type="dxa"/>
            <w:tcBorders>
              <w:top w:val="nil"/>
              <w:left w:val="nil"/>
              <w:bottom w:val="single" w:sz="4" w:space="0" w:color="auto"/>
              <w:right w:val="single" w:sz="4" w:space="0" w:color="auto"/>
            </w:tcBorders>
            <w:shd w:val="clear" w:color="auto" w:fill="auto"/>
            <w:vAlign w:val="center"/>
            <w:hideMark/>
          </w:tcPr>
          <w:p w14:paraId="37585894"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1,481.22 </w:t>
            </w:r>
          </w:p>
        </w:tc>
      </w:tr>
      <w:tr w:rsidR="00024757" w:rsidRPr="00024757" w14:paraId="203CAC65"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7D2BC6C6" w14:textId="77777777" w:rsidR="00024757" w:rsidRPr="00024757" w:rsidRDefault="00024757" w:rsidP="00024757">
            <w:pPr>
              <w:bidi/>
              <w:spacing w:line="204" w:lineRule="auto"/>
              <w:jc w:val="left"/>
              <w:rPr>
                <w:rFonts w:ascii="Simplified Arabic" w:hAnsi="Simplified Arabic" w:cs="Simplified Arabic"/>
                <w:kern w:val="22"/>
                <w:sz w:val="18"/>
                <w:lang w:eastAsia="en-CA"/>
              </w:rPr>
            </w:pPr>
            <w:r w:rsidRPr="00024757">
              <w:rPr>
                <w:rFonts w:ascii="Simplified Arabic" w:hAnsi="Simplified Arabic" w:cs="Simplified Arabic"/>
                <w:color w:val="000000" w:themeColor="text1"/>
                <w:kern w:val="22"/>
                <w:sz w:val="18"/>
                <w:szCs w:val="22"/>
                <w:rtl/>
                <w:lang w:eastAsia="en-CA"/>
              </w:rPr>
              <w:t>ياء- النفقات التشغيلية العامة</w:t>
            </w:r>
          </w:p>
        </w:tc>
        <w:tc>
          <w:tcPr>
            <w:tcW w:w="2256" w:type="dxa"/>
            <w:tcBorders>
              <w:top w:val="nil"/>
              <w:left w:val="nil"/>
              <w:bottom w:val="single" w:sz="4" w:space="0" w:color="auto"/>
              <w:right w:val="single" w:sz="4" w:space="0" w:color="auto"/>
            </w:tcBorders>
            <w:shd w:val="clear" w:color="auto" w:fill="auto"/>
            <w:vAlign w:val="center"/>
            <w:hideMark/>
          </w:tcPr>
          <w:p w14:paraId="137590B2"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726.60 </w:t>
            </w:r>
          </w:p>
        </w:tc>
      </w:tr>
      <w:tr w:rsidR="00024757" w:rsidRPr="00024757" w14:paraId="19BD222B"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52AE6D37" w14:textId="77777777" w:rsidR="00024757" w:rsidRPr="00024757" w:rsidRDefault="00024757" w:rsidP="00024757">
            <w:pPr>
              <w:bidi/>
              <w:spacing w:line="204" w:lineRule="auto"/>
              <w:jc w:val="left"/>
              <w:rPr>
                <w:rFonts w:ascii="Simplified Arabic" w:hAnsi="Simplified Arabic" w:cs="Simplified Arabic"/>
                <w:b/>
                <w:bCs/>
                <w:kern w:val="22"/>
                <w:sz w:val="18"/>
                <w:lang w:eastAsia="en-CA"/>
              </w:rPr>
            </w:pPr>
            <w:r w:rsidRPr="00024757">
              <w:rPr>
                <w:rFonts w:ascii="Simplified Arabic" w:hAnsi="Simplified Arabic" w:cs="Simplified Arabic"/>
                <w:b/>
                <w:bCs/>
                <w:color w:val="000000" w:themeColor="text1"/>
                <w:kern w:val="22"/>
                <w:sz w:val="18"/>
                <w:szCs w:val="22"/>
                <w:rtl/>
                <w:lang w:eastAsia="en-CA"/>
              </w:rPr>
              <w:t>المجموع الفرعي (أولا)</w:t>
            </w:r>
          </w:p>
        </w:tc>
        <w:tc>
          <w:tcPr>
            <w:tcW w:w="2256" w:type="dxa"/>
            <w:tcBorders>
              <w:top w:val="nil"/>
              <w:left w:val="nil"/>
              <w:bottom w:val="single" w:sz="4" w:space="0" w:color="auto"/>
              <w:right w:val="single" w:sz="4" w:space="0" w:color="auto"/>
            </w:tcBorders>
            <w:shd w:val="clear" w:color="auto" w:fill="auto"/>
            <w:vAlign w:val="center"/>
            <w:hideMark/>
          </w:tcPr>
          <w:p w14:paraId="08A0BE9C" w14:textId="77777777" w:rsidR="00024757" w:rsidRPr="00024757" w:rsidRDefault="00024757" w:rsidP="00024757">
            <w:pPr>
              <w:bidi/>
              <w:ind w:firstLine="313"/>
              <w:jc w:val="left"/>
              <w:rPr>
                <w:rFonts w:asciiTheme="majorBidi" w:hAnsiTheme="majorBidi" w:cstheme="majorBidi"/>
                <w:b/>
                <w:bCs/>
                <w:szCs w:val="22"/>
                <w:lang w:eastAsia="zh-CN"/>
              </w:rPr>
            </w:pPr>
            <w:r w:rsidRPr="00024757">
              <w:rPr>
                <w:rFonts w:asciiTheme="majorBidi" w:hAnsiTheme="majorBidi" w:cstheme="majorBidi"/>
                <w:b/>
                <w:bCs/>
                <w:szCs w:val="22"/>
                <w:lang w:eastAsia="zh-CN"/>
              </w:rPr>
              <w:t xml:space="preserve">16,170.82 </w:t>
            </w:r>
          </w:p>
        </w:tc>
      </w:tr>
      <w:tr w:rsidR="00024757" w:rsidRPr="00024757" w14:paraId="4983F40A"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07D487A4" w14:textId="77777777" w:rsidR="00024757" w:rsidRPr="00024757" w:rsidRDefault="00024757" w:rsidP="00024757">
            <w:pPr>
              <w:bidi/>
              <w:spacing w:line="204" w:lineRule="auto"/>
              <w:jc w:val="left"/>
              <w:rPr>
                <w:rFonts w:ascii="Simplified Arabic" w:hAnsi="Simplified Arabic" w:cs="Simplified Arabic"/>
                <w:b/>
                <w:bCs/>
                <w:kern w:val="22"/>
                <w:sz w:val="18"/>
                <w:rtl/>
                <w:lang w:eastAsia="en-CA" w:bidi="ar-EG"/>
              </w:rPr>
            </w:pPr>
            <w:r w:rsidRPr="00024757">
              <w:rPr>
                <w:rFonts w:ascii="Simplified Arabic" w:hAnsi="Simplified Arabic" w:cs="Simplified Arabic"/>
                <w:b/>
                <w:bCs/>
                <w:color w:val="000000" w:themeColor="text1"/>
                <w:kern w:val="22"/>
                <w:sz w:val="18"/>
                <w:szCs w:val="22"/>
                <w:rtl/>
                <w:lang w:eastAsia="en-CA"/>
              </w:rPr>
              <w:t>ثانيا- تكاليف دعم البرنامج (13%)</w:t>
            </w:r>
          </w:p>
        </w:tc>
        <w:tc>
          <w:tcPr>
            <w:tcW w:w="2256" w:type="dxa"/>
            <w:tcBorders>
              <w:top w:val="nil"/>
              <w:left w:val="nil"/>
              <w:bottom w:val="single" w:sz="4" w:space="0" w:color="auto"/>
              <w:right w:val="single" w:sz="4" w:space="0" w:color="auto"/>
            </w:tcBorders>
            <w:shd w:val="clear" w:color="auto" w:fill="auto"/>
            <w:vAlign w:val="center"/>
            <w:hideMark/>
          </w:tcPr>
          <w:p w14:paraId="7F646502"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2,102.21 </w:t>
            </w:r>
          </w:p>
        </w:tc>
      </w:tr>
      <w:tr w:rsidR="00024757" w:rsidRPr="00024757" w14:paraId="123A3061"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6635F647" w14:textId="77777777" w:rsidR="00024757" w:rsidRPr="00024757" w:rsidRDefault="00024757" w:rsidP="00024757">
            <w:pPr>
              <w:bidi/>
              <w:spacing w:line="204" w:lineRule="auto"/>
              <w:jc w:val="left"/>
              <w:rPr>
                <w:rFonts w:ascii="Simplified Arabic" w:hAnsi="Simplified Arabic" w:cs="Simplified Arabic"/>
                <w:b/>
                <w:bCs/>
                <w:kern w:val="22"/>
                <w:sz w:val="18"/>
                <w:lang w:eastAsia="en-CA"/>
              </w:rPr>
            </w:pPr>
            <w:r w:rsidRPr="00024757">
              <w:rPr>
                <w:rFonts w:ascii="Simplified Arabic" w:hAnsi="Simplified Arabic" w:cs="Simplified Arabic"/>
                <w:b/>
                <w:bCs/>
                <w:color w:val="000000" w:themeColor="text1"/>
                <w:kern w:val="22"/>
                <w:sz w:val="18"/>
                <w:szCs w:val="22"/>
                <w:rtl/>
                <w:lang w:eastAsia="en-CA"/>
              </w:rPr>
              <w:t>المجموع الفرعي (أولا + ثانيا)</w:t>
            </w:r>
          </w:p>
        </w:tc>
        <w:tc>
          <w:tcPr>
            <w:tcW w:w="2256" w:type="dxa"/>
            <w:tcBorders>
              <w:top w:val="nil"/>
              <w:left w:val="nil"/>
              <w:bottom w:val="single" w:sz="4" w:space="0" w:color="auto"/>
              <w:right w:val="single" w:sz="4" w:space="0" w:color="auto"/>
            </w:tcBorders>
            <w:shd w:val="clear" w:color="auto" w:fill="auto"/>
            <w:vAlign w:val="center"/>
            <w:hideMark/>
          </w:tcPr>
          <w:p w14:paraId="3F35E90B" w14:textId="77777777" w:rsidR="00024757" w:rsidRPr="00024757" w:rsidRDefault="00024757" w:rsidP="00024757">
            <w:pPr>
              <w:bidi/>
              <w:ind w:firstLine="313"/>
              <w:jc w:val="left"/>
              <w:rPr>
                <w:rFonts w:asciiTheme="majorBidi" w:hAnsiTheme="majorBidi" w:cstheme="majorBidi"/>
                <w:b/>
                <w:bCs/>
                <w:szCs w:val="22"/>
                <w:lang w:eastAsia="zh-CN"/>
              </w:rPr>
            </w:pPr>
            <w:r w:rsidRPr="00024757">
              <w:rPr>
                <w:rFonts w:asciiTheme="majorBidi" w:hAnsiTheme="majorBidi" w:cstheme="majorBidi"/>
                <w:b/>
                <w:bCs/>
                <w:szCs w:val="22"/>
                <w:lang w:eastAsia="zh-CN"/>
              </w:rPr>
              <w:t xml:space="preserve">18,273.03 </w:t>
            </w:r>
          </w:p>
        </w:tc>
      </w:tr>
      <w:tr w:rsidR="00024757" w:rsidRPr="00024757" w14:paraId="7E616301"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5D5EA37F" w14:textId="77777777" w:rsidR="00024757" w:rsidRPr="00024757" w:rsidRDefault="00024757" w:rsidP="00024757">
            <w:pPr>
              <w:bidi/>
              <w:spacing w:line="204" w:lineRule="auto"/>
              <w:jc w:val="left"/>
              <w:rPr>
                <w:rFonts w:ascii="Simplified Arabic" w:hAnsi="Simplified Arabic" w:cs="Simplified Arabic"/>
                <w:b/>
                <w:bCs/>
                <w:kern w:val="22"/>
                <w:sz w:val="18"/>
                <w:lang w:eastAsia="en-CA"/>
              </w:rPr>
            </w:pPr>
            <w:r w:rsidRPr="00024757">
              <w:rPr>
                <w:rFonts w:ascii="Simplified Arabic" w:hAnsi="Simplified Arabic" w:cs="Simplified Arabic"/>
                <w:b/>
                <w:bCs/>
                <w:color w:val="000000" w:themeColor="text1"/>
                <w:kern w:val="22"/>
                <w:sz w:val="18"/>
                <w:szCs w:val="22"/>
                <w:rtl/>
                <w:lang w:eastAsia="en-CA"/>
              </w:rPr>
              <w:t>ثالثا- احتياطي رأس المال العامل</w:t>
            </w:r>
          </w:p>
        </w:tc>
        <w:tc>
          <w:tcPr>
            <w:tcW w:w="2256" w:type="dxa"/>
            <w:tcBorders>
              <w:top w:val="nil"/>
              <w:left w:val="nil"/>
              <w:bottom w:val="single" w:sz="4" w:space="0" w:color="auto"/>
              <w:right w:val="single" w:sz="4" w:space="0" w:color="auto"/>
            </w:tcBorders>
            <w:shd w:val="clear" w:color="auto" w:fill="auto"/>
            <w:vAlign w:val="center"/>
            <w:hideMark/>
          </w:tcPr>
          <w:p w14:paraId="12B32A10"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166.51 </w:t>
            </w:r>
          </w:p>
        </w:tc>
      </w:tr>
      <w:tr w:rsidR="00024757" w:rsidRPr="00024757" w14:paraId="671AF8E0" w14:textId="77777777" w:rsidTr="00024757">
        <w:trPr>
          <w:jc w:val="center"/>
        </w:trPr>
        <w:tc>
          <w:tcPr>
            <w:tcW w:w="6634" w:type="dxa"/>
            <w:tcBorders>
              <w:top w:val="nil"/>
              <w:left w:val="single" w:sz="4" w:space="0" w:color="auto"/>
              <w:bottom w:val="single" w:sz="4" w:space="0" w:color="auto"/>
              <w:right w:val="single" w:sz="4" w:space="0" w:color="auto"/>
            </w:tcBorders>
            <w:shd w:val="clear" w:color="auto" w:fill="auto"/>
            <w:vAlign w:val="center"/>
            <w:hideMark/>
          </w:tcPr>
          <w:p w14:paraId="79200A3B" w14:textId="77777777" w:rsidR="00024757" w:rsidRPr="00024757" w:rsidRDefault="00024757" w:rsidP="00024757">
            <w:pPr>
              <w:bidi/>
              <w:spacing w:line="204" w:lineRule="auto"/>
              <w:jc w:val="left"/>
              <w:rPr>
                <w:rFonts w:ascii="Simplified Arabic" w:hAnsi="Simplified Arabic" w:cs="Simplified Arabic"/>
                <w:b/>
                <w:bCs/>
                <w:kern w:val="22"/>
                <w:sz w:val="18"/>
                <w:lang w:eastAsia="en-CA"/>
              </w:rPr>
            </w:pPr>
            <w:r w:rsidRPr="00024757">
              <w:rPr>
                <w:rFonts w:ascii="Simplified Arabic" w:hAnsi="Simplified Arabic" w:cs="Simplified Arabic"/>
                <w:b/>
                <w:bCs/>
                <w:color w:val="000000" w:themeColor="text1"/>
                <w:kern w:val="22"/>
                <w:sz w:val="18"/>
                <w:szCs w:val="22"/>
                <w:rtl/>
                <w:lang w:eastAsia="en-CA"/>
              </w:rPr>
              <w:t>المجموع الإجمالي (ثانيا + ثالثا)</w:t>
            </w:r>
          </w:p>
        </w:tc>
        <w:tc>
          <w:tcPr>
            <w:tcW w:w="2256" w:type="dxa"/>
            <w:tcBorders>
              <w:top w:val="nil"/>
              <w:left w:val="nil"/>
              <w:bottom w:val="single" w:sz="4" w:space="0" w:color="auto"/>
              <w:right w:val="single" w:sz="4" w:space="0" w:color="auto"/>
            </w:tcBorders>
            <w:shd w:val="clear" w:color="auto" w:fill="auto"/>
            <w:vAlign w:val="center"/>
            <w:hideMark/>
          </w:tcPr>
          <w:p w14:paraId="5D3576CA" w14:textId="77777777" w:rsidR="00024757" w:rsidRPr="00024757" w:rsidRDefault="00024757" w:rsidP="00024757">
            <w:pPr>
              <w:bidi/>
              <w:ind w:firstLine="313"/>
              <w:jc w:val="left"/>
              <w:rPr>
                <w:rFonts w:asciiTheme="majorBidi" w:hAnsiTheme="majorBidi" w:cstheme="majorBidi"/>
                <w:b/>
                <w:bCs/>
                <w:szCs w:val="22"/>
                <w:lang w:eastAsia="zh-CN"/>
              </w:rPr>
            </w:pPr>
            <w:r w:rsidRPr="00024757">
              <w:rPr>
                <w:rFonts w:asciiTheme="majorBidi" w:hAnsiTheme="majorBidi" w:cstheme="majorBidi"/>
                <w:b/>
                <w:bCs/>
                <w:szCs w:val="22"/>
                <w:lang w:eastAsia="zh-CN"/>
              </w:rPr>
              <w:t>18,439.54</w:t>
            </w:r>
          </w:p>
        </w:tc>
      </w:tr>
      <w:tr w:rsidR="00024757" w:rsidRPr="00024757" w14:paraId="123989F5" w14:textId="77777777" w:rsidTr="00024757">
        <w:trPr>
          <w:jc w:val="center"/>
        </w:trPr>
        <w:tc>
          <w:tcPr>
            <w:tcW w:w="6634"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10CA8CE2" w14:textId="77777777" w:rsidR="00024757" w:rsidRPr="00024757" w:rsidRDefault="00024757" w:rsidP="00024757">
            <w:pPr>
              <w:bidi/>
              <w:spacing w:line="204" w:lineRule="auto"/>
              <w:jc w:val="left"/>
              <w:rPr>
                <w:rFonts w:ascii="Simplified Arabic" w:hAnsi="Simplified Arabic" w:cs="Simplified Arabic"/>
                <w:color w:val="000000" w:themeColor="text1"/>
                <w:kern w:val="22"/>
                <w:sz w:val="18"/>
                <w:szCs w:val="22"/>
                <w:rtl/>
                <w:lang w:eastAsia="en-CA"/>
              </w:rPr>
            </w:pPr>
            <w:r w:rsidRPr="00024757">
              <w:rPr>
                <w:rFonts w:ascii="Simplified Arabic" w:hAnsi="Simplified Arabic" w:cs="Simplified Arabic"/>
                <w:color w:val="000000" w:themeColor="text1"/>
                <w:kern w:val="22"/>
                <w:sz w:val="18"/>
                <w:szCs w:val="22"/>
                <w:rtl/>
                <w:lang w:eastAsia="en-CA"/>
              </w:rPr>
              <w:t>حصة الاتفاقية في الميزانية المؤقتة (15 في المائة)</w:t>
            </w:r>
          </w:p>
        </w:tc>
        <w:tc>
          <w:tcPr>
            <w:tcW w:w="2256" w:type="dxa"/>
            <w:tcBorders>
              <w:top w:val="single" w:sz="4" w:space="0" w:color="auto"/>
              <w:left w:val="nil"/>
              <w:bottom w:val="single" w:sz="4" w:space="0" w:color="auto"/>
              <w:right w:val="single" w:sz="4" w:space="0" w:color="auto"/>
            </w:tcBorders>
            <w:shd w:val="clear" w:color="auto" w:fill="auto"/>
            <w:vAlign w:val="center"/>
            <w:hideMark/>
          </w:tcPr>
          <w:p w14:paraId="458B75F8"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 xml:space="preserve">2,765.93 </w:t>
            </w:r>
          </w:p>
        </w:tc>
      </w:tr>
      <w:tr w:rsidR="00024757" w:rsidRPr="00024757" w14:paraId="431D89DB" w14:textId="77777777" w:rsidTr="00024757">
        <w:trPr>
          <w:jc w:val="center"/>
        </w:trPr>
        <w:tc>
          <w:tcPr>
            <w:tcW w:w="6634"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446E2DD5" w14:textId="77777777" w:rsidR="00024757" w:rsidRPr="00024757" w:rsidRDefault="00024757" w:rsidP="00024757">
            <w:pPr>
              <w:bidi/>
              <w:spacing w:line="204" w:lineRule="auto"/>
              <w:jc w:val="left"/>
              <w:rPr>
                <w:rFonts w:ascii="Simplified Arabic" w:hAnsi="Simplified Arabic" w:cs="Simplified Arabic"/>
                <w:color w:val="000000" w:themeColor="text1"/>
                <w:kern w:val="22"/>
                <w:sz w:val="18"/>
                <w:szCs w:val="22"/>
                <w:rtl/>
                <w:lang w:eastAsia="en-CA"/>
              </w:rPr>
            </w:pPr>
            <w:r w:rsidRPr="00024757">
              <w:rPr>
                <w:rFonts w:ascii="Simplified Arabic" w:hAnsi="Simplified Arabic" w:cs="Simplified Arabic"/>
                <w:color w:val="000000" w:themeColor="text1"/>
                <w:kern w:val="22"/>
                <w:sz w:val="18"/>
                <w:szCs w:val="22"/>
                <w:rtl/>
                <w:lang w:eastAsia="en-CA"/>
              </w:rPr>
              <w:t>ناقص: المساهمة من البلد المضيف</w:t>
            </w:r>
          </w:p>
        </w:tc>
        <w:tc>
          <w:tcPr>
            <w:tcW w:w="2256" w:type="dxa"/>
            <w:tcBorders>
              <w:top w:val="single" w:sz="4" w:space="0" w:color="auto"/>
              <w:left w:val="nil"/>
              <w:bottom w:val="single" w:sz="4" w:space="0" w:color="auto"/>
              <w:right w:val="single" w:sz="4" w:space="0" w:color="auto"/>
            </w:tcBorders>
            <w:shd w:val="clear" w:color="auto" w:fill="auto"/>
            <w:vAlign w:val="center"/>
            <w:hideMark/>
          </w:tcPr>
          <w:p w14:paraId="51E11633"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(251.07)</w:t>
            </w:r>
          </w:p>
        </w:tc>
      </w:tr>
      <w:tr w:rsidR="00024757" w:rsidRPr="00024757" w14:paraId="6A0C7DEF" w14:textId="77777777" w:rsidTr="00024757">
        <w:trPr>
          <w:jc w:val="center"/>
        </w:trPr>
        <w:tc>
          <w:tcPr>
            <w:tcW w:w="6634"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5F3E5C8A" w14:textId="77777777" w:rsidR="00024757" w:rsidRPr="00024757" w:rsidRDefault="00024757" w:rsidP="00024757">
            <w:pPr>
              <w:bidi/>
              <w:spacing w:line="204" w:lineRule="auto"/>
              <w:jc w:val="left"/>
              <w:rPr>
                <w:rFonts w:ascii="Simplified Arabic" w:hAnsi="Simplified Arabic" w:cs="Simplified Arabic"/>
                <w:color w:val="000000" w:themeColor="text1"/>
                <w:kern w:val="22"/>
                <w:sz w:val="18"/>
                <w:szCs w:val="22"/>
                <w:rtl/>
                <w:lang w:eastAsia="en-CA"/>
              </w:rPr>
            </w:pPr>
            <w:r w:rsidRPr="00024757">
              <w:rPr>
                <w:rFonts w:ascii="Simplified Arabic" w:hAnsi="Simplified Arabic" w:cs="Simplified Arabic"/>
                <w:color w:val="000000" w:themeColor="text1"/>
                <w:kern w:val="22"/>
                <w:sz w:val="18"/>
                <w:szCs w:val="22"/>
                <w:rtl/>
                <w:lang w:eastAsia="en-CA"/>
              </w:rPr>
              <w:t>ناقص: استخدام الاحتياطات من السنوات السابقة</w:t>
            </w:r>
          </w:p>
        </w:tc>
        <w:tc>
          <w:tcPr>
            <w:tcW w:w="2256" w:type="dxa"/>
            <w:tcBorders>
              <w:top w:val="single" w:sz="4" w:space="0" w:color="auto"/>
              <w:left w:val="nil"/>
              <w:bottom w:val="single" w:sz="4" w:space="0" w:color="auto"/>
              <w:right w:val="single" w:sz="4" w:space="0" w:color="auto"/>
            </w:tcBorders>
            <w:shd w:val="clear" w:color="auto" w:fill="auto"/>
            <w:vAlign w:val="center"/>
            <w:hideMark/>
          </w:tcPr>
          <w:p w14:paraId="76710CFF" w14:textId="77777777" w:rsidR="00024757" w:rsidRPr="00024757" w:rsidRDefault="00024757" w:rsidP="00024757">
            <w:pPr>
              <w:bidi/>
              <w:ind w:firstLine="313"/>
              <w:jc w:val="left"/>
              <w:rPr>
                <w:rFonts w:asciiTheme="majorBidi" w:hAnsiTheme="majorBidi" w:cstheme="majorBidi"/>
                <w:szCs w:val="22"/>
                <w:lang w:eastAsia="zh-CN"/>
              </w:rPr>
            </w:pPr>
            <w:r w:rsidRPr="00024757">
              <w:rPr>
                <w:rFonts w:asciiTheme="majorBidi" w:hAnsiTheme="majorBidi" w:cstheme="majorBidi"/>
                <w:szCs w:val="22"/>
                <w:lang w:eastAsia="zh-CN"/>
              </w:rPr>
              <w:t>(157.50)</w:t>
            </w:r>
          </w:p>
        </w:tc>
      </w:tr>
      <w:tr w:rsidR="00024757" w:rsidRPr="00024757" w14:paraId="3E2DA961" w14:textId="77777777" w:rsidTr="00024757">
        <w:trPr>
          <w:jc w:val="center"/>
        </w:trPr>
        <w:tc>
          <w:tcPr>
            <w:tcW w:w="6634"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7C4817DB" w14:textId="77777777" w:rsidR="00024757" w:rsidRPr="00024757" w:rsidRDefault="00024757" w:rsidP="00024757">
            <w:pPr>
              <w:bidi/>
              <w:spacing w:line="204" w:lineRule="auto"/>
              <w:jc w:val="left"/>
              <w:rPr>
                <w:rFonts w:ascii="Simplified Arabic" w:hAnsi="Simplified Arabic" w:cs="Simplified Arabic"/>
                <w:b/>
                <w:bCs/>
                <w:color w:val="000000" w:themeColor="text1"/>
                <w:kern w:val="22"/>
                <w:sz w:val="18"/>
                <w:szCs w:val="22"/>
                <w:rtl/>
                <w:lang w:eastAsia="en-CA"/>
              </w:rPr>
            </w:pPr>
            <w:r w:rsidRPr="00024757">
              <w:rPr>
                <w:rFonts w:ascii="Simplified Arabic" w:hAnsi="Simplified Arabic" w:cs="Simplified Arabic"/>
                <w:b/>
                <w:bCs/>
                <w:color w:val="000000" w:themeColor="text1"/>
                <w:kern w:val="22"/>
                <w:sz w:val="18"/>
                <w:szCs w:val="22"/>
                <w:rtl/>
                <w:lang w:eastAsia="en-CA"/>
              </w:rPr>
              <w:lastRenderedPageBreak/>
              <w:t>المجموع الصافي (المبلغ الذي تتقاسمه الأطراف)</w:t>
            </w:r>
          </w:p>
        </w:tc>
        <w:tc>
          <w:tcPr>
            <w:tcW w:w="2256" w:type="dxa"/>
            <w:tcBorders>
              <w:top w:val="single" w:sz="4" w:space="0" w:color="auto"/>
              <w:left w:val="nil"/>
              <w:bottom w:val="single" w:sz="4" w:space="0" w:color="auto"/>
              <w:right w:val="single" w:sz="4" w:space="0" w:color="auto"/>
            </w:tcBorders>
            <w:shd w:val="clear" w:color="auto" w:fill="auto"/>
            <w:vAlign w:val="center"/>
            <w:hideMark/>
          </w:tcPr>
          <w:p w14:paraId="74C82B2F" w14:textId="77777777" w:rsidR="00024757" w:rsidRPr="00FA07B5" w:rsidRDefault="00024757" w:rsidP="00024757">
            <w:pPr>
              <w:bidi/>
              <w:ind w:firstLine="313"/>
              <w:jc w:val="left"/>
              <w:rPr>
                <w:rFonts w:asciiTheme="majorBidi" w:hAnsiTheme="majorBidi" w:cstheme="majorBidi"/>
                <w:b/>
                <w:bCs/>
                <w:szCs w:val="22"/>
                <w:lang w:val="en-US" w:eastAsia="zh-CN"/>
              </w:rPr>
            </w:pPr>
            <w:r w:rsidRPr="00024757">
              <w:rPr>
                <w:rFonts w:asciiTheme="majorBidi" w:hAnsiTheme="majorBidi" w:cstheme="majorBidi"/>
                <w:b/>
                <w:bCs/>
                <w:szCs w:val="22"/>
                <w:lang w:eastAsia="zh-CN"/>
              </w:rPr>
              <w:t xml:space="preserve">2,357.36 </w:t>
            </w:r>
          </w:p>
        </w:tc>
      </w:tr>
    </w:tbl>
    <w:p w14:paraId="78C7B917" w14:textId="77777777" w:rsidR="00024757" w:rsidRPr="00024757" w:rsidRDefault="00024757" w:rsidP="00024757">
      <w:pPr>
        <w:bidi/>
        <w:spacing w:after="120"/>
        <w:ind w:firstLine="270"/>
        <w:rPr>
          <w:rFonts w:ascii="Simplified Arabic" w:hAnsi="Simplified Arabic" w:cs="Simplified Arabic"/>
          <w:szCs w:val="22"/>
          <w:rtl/>
          <w:lang w:bidi="ar-EG"/>
        </w:rPr>
      </w:pPr>
      <w:r w:rsidRPr="00024757">
        <w:rPr>
          <w:rFonts w:ascii="Simplified Arabic" w:hAnsi="Simplified Arabic" w:cs="Simplified Arabic"/>
          <w:szCs w:val="22"/>
          <w:rtl/>
          <w:lang w:bidi="ar-EG"/>
        </w:rPr>
        <w:t>* ستمول الاجتماعات من الميزانية المؤقتة لعام 2022 تكميلا للمبلغ المرحل حسب الجدول 1 أعلاه:</w:t>
      </w:r>
    </w:p>
    <w:p w14:paraId="211492CE" w14:textId="77777777" w:rsidR="00024757" w:rsidRPr="00024757" w:rsidRDefault="00024757" w:rsidP="00024757">
      <w:pPr>
        <w:bidi/>
        <w:spacing w:after="120"/>
        <w:ind w:firstLine="270"/>
        <w:rPr>
          <w:rFonts w:ascii="Simplified Arabic" w:hAnsi="Simplified Arabic" w:cs="Simplified Arabic"/>
          <w:szCs w:val="22"/>
          <w:rtl/>
          <w:lang w:bidi="ar-EG"/>
        </w:rPr>
      </w:pPr>
      <w:r w:rsidRPr="00024757">
        <w:rPr>
          <w:rFonts w:ascii="Simplified Arabic" w:hAnsi="Simplified Arabic" w:cs="Simplified Arabic"/>
          <w:szCs w:val="22"/>
          <w:rtl/>
          <w:lang w:bidi="ar-EG"/>
        </w:rPr>
        <w:t>1/ الاجتماع الخامس عشر لمؤتمر الأطراف في الاتفاقية، والاجتماع العاشر للأطراف في بروتوكول قرطاجنة والاجتماع الرابع للأطراف في بروتوكول ناغويا، تعقد بالتزامن لمدة 14 يوما.</w:t>
      </w:r>
    </w:p>
    <w:p w14:paraId="2D50AE98" w14:textId="77777777" w:rsidR="00024757" w:rsidRPr="00024757" w:rsidRDefault="00024757" w:rsidP="00024757">
      <w:pPr>
        <w:bidi/>
        <w:spacing w:after="120"/>
        <w:ind w:firstLine="270"/>
        <w:rPr>
          <w:rFonts w:ascii="Simplified Arabic" w:hAnsi="Simplified Arabic" w:cs="Simplified Arabic"/>
          <w:szCs w:val="22"/>
          <w:rtl/>
          <w:lang w:bidi="ar-EG"/>
        </w:rPr>
      </w:pPr>
      <w:r w:rsidRPr="00024757">
        <w:rPr>
          <w:rFonts w:ascii="Simplified Arabic" w:hAnsi="Simplified Arabic" w:cs="Simplified Arabic"/>
          <w:szCs w:val="22"/>
          <w:rtl/>
          <w:lang w:bidi="ar-EG"/>
        </w:rPr>
        <w:t>2/ الاجتماع الرابع والعشرون المستأنف للهيئة الفرعية للمشورة العلمية والتقنية والتكنولوجية، والاجتماع الثالث للهيئة الفرعية للتنفيذ والاجتماع الثالث للفريق العامل المفتوح العضوية المعني بالإطار العالمي للتنوع البيولوجي لما بعد عام2020.</w:t>
      </w:r>
    </w:p>
    <w:p w14:paraId="0B46DB2F" w14:textId="77777777" w:rsidR="00024757" w:rsidRPr="00024757" w:rsidRDefault="00024757" w:rsidP="00024757">
      <w:pPr>
        <w:bidi/>
        <w:ind w:firstLine="270"/>
        <w:rPr>
          <w:rFonts w:ascii="Simplified Arabic" w:hAnsi="Simplified Arabic" w:cs="Simplified Arabic"/>
          <w:szCs w:val="22"/>
          <w:rtl/>
          <w:lang w:bidi="ar-EG"/>
        </w:rPr>
      </w:pPr>
      <w:r w:rsidRPr="00024757">
        <w:rPr>
          <w:rFonts w:ascii="Simplified Arabic" w:hAnsi="Simplified Arabic" w:cs="Simplified Arabic"/>
          <w:szCs w:val="22"/>
          <w:rtl/>
          <w:lang w:bidi="ar-EG"/>
        </w:rPr>
        <w:t xml:space="preserve">3/ من المتوقع أن ينظر مؤتمر الأطراف، في الجزء الثاني من اجتماعه الخامس عشر، في الحاجة إلى مخصصات الميزانية للمكتب واجتماعات الخبراء لضمان المشاركة الكاملة والفعالة للبلدان النامية والبلدان التي تمر اقتصاداتها بمرحلة انتقالية. وستستمر الأطراف، من خلال المكتب، في رصد الظروف غير العادية المتعلقة بجائحة فيروس كورونا كوفيد-19، ولا ينبغي أن يفهم أي </w:t>
      </w:r>
      <w:proofErr w:type="spellStart"/>
      <w:r w:rsidRPr="00024757">
        <w:rPr>
          <w:rFonts w:ascii="Simplified Arabic" w:hAnsi="Simplified Arabic" w:cs="Simplified Arabic"/>
          <w:szCs w:val="22"/>
          <w:rtl/>
          <w:lang w:bidi="ar-EG"/>
        </w:rPr>
        <w:t>شيئ</w:t>
      </w:r>
      <w:proofErr w:type="spellEnd"/>
      <w:r w:rsidRPr="00024757">
        <w:rPr>
          <w:rFonts w:ascii="Simplified Arabic" w:hAnsi="Simplified Arabic" w:cs="Simplified Arabic"/>
          <w:szCs w:val="22"/>
          <w:rtl/>
          <w:lang w:bidi="ar-EG"/>
        </w:rPr>
        <w:t xml:space="preserve"> في هذا المقرر على أنه يشكل سابقة أو حكما مسبقا لشكل الاجتماعات المستقبلية للمكتب أو اجتماعات الخبراء.</w:t>
      </w:r>
    </w:p>
    <w:p w14:paraId="38534502" w14:textId="77777777" w:rsidR="00024757" w:rsidRPr="00024757" w:rsidRDefault="00024757" w:rsidP="00024757">
      <w:pPr>
        <w:bidi/>
        <w:spacing w:line="168" w:lineRule="auto"/>
        <w:ind w:firstLine="547"/>
        <w:rPr>
          <w:rFonts w:ascii="Simplified Arabic" w:hAnsi="Simplified Arabic" w:cs="Simplified Arabic"/>
          <w:szCs w:val="22"/>
          <w:rtl/>
          <w:lang w:bidi="ar-EG"/>
        </w:rPr>
      </w:pPr>
    </w:p>
    <w:p w14:paraId="6D8B3AA3" w14:textId="77777777" w:rsidR="00024757" w:rsidRPr="00024757" w:rsidRDefault="00024757" w:rsidP="00024757">
      <w:pPr>
        <w:bidi/>
        <w:rPr>
          <w:rFonts w:ascii="Simplified Arabic" w:hAnsi="Simplified Arabic" w:cs="Simplified Arabic"/>
          <w:b/>
          <w:bCs/>
          <w:rtl/>
          <w:lang w:bidi="ar-EG"/>
        </w:rPr>
      </w:pPr>
      <w:r w:rsidRPr="00024757">
        <w:rPr>
          <w:rFonts w:ascii="Simplified Arabic" w:hAnsi="Simplified Arabic" w:cs="Simplified Arabic"/>
          <w:b/>
          <w:bCs/>
          <w:rtl/>
          <w:lang w:bidi="ar-EG"/>
        </w:rPr>
        <w:t>الجدول 1ب:</w:t>
      </w:r>
    </w:p>
    <w:p w14:paraId="1155620C" w14:textId="77777777" w:rsidR="00024757" w:rsidRPr="00024757" w:rsidRDefault="00024757" w:rsidP="00024757">
      <w:pPr>
        <w:pStyle w:val="ListParagraph"/>
        <w:bidi/>
        <w:spacing w:line="204" w:lineRule="auto"/>
        <w:ind w:left="0"/>
        <w:rPr>
          <w:rFonts w:ascii="Simplified Arabic" w:hAnsi="Simplified Arabic" w:cs="Simplified Arabic"/>
          <w:rtl/>
        </w:rPr>
      </w:pPr>
      <w:r w:rsidRPr="00024757">
        <w:rPr>
          <w:rFonts w:ascii="Simplified Arabic" w:hAnsi="Simplified Arabic" w:cs="Simplified Arabic"/>
          <w:b/>
          <w:bCs/>
          <w:rtl/>
        </w:rPr>
        <w:t>المتطلبات من الموارد حسب الشعبة في الميزانيات الأساسية المتكاملة لعام 2022</w:t>
      </w:r>
    </w:p>
    <w:p w14:paraId="139F3051" w14:textId="77777777" w:rsidR="00024757" w:rsidRPr="00024757" w:rsidRDefault="00024757" w:rsidP="00024757">
      <w:pPr>
        <w:pStyle w:val="ListParagraph"/>
        <w:bidi/>
        <w:spacing w:line="204" w:lineRule="auto"/>
        <w:ind w:left="0"/>
        <w:rPr>
          <w:rFonts w:ascii="Simplified Arabic" w:hAnsi="Simplified Arabic" w:cs="Simplified Arabic"/>
          <w:i/>
          <w:iCs/>
          <w:rtl/>
        </w:rPr>
      </w:pPr>
      <w:r w:rsidRPr="00024757">
        <w:rPr>
          <w:rFonts w:ascii="Simplified Arabic" w:hAnsi="Simplified Arabic" w:cs="Simplified Arabic"/>
          <w:i/>
          <w:iCs/>
          <w:rtl/>
        </w:rPr>
        <w:t xml:space="preserve">(بآلاف </w:t>
      </w:r>
      <w:r w:rsidRPr="00024757">
        <w:rPr>
          <w:rFonts w:ascii="Simplified Arabic" w:hAnsi="Simplified Arabic" w:cs="Simplified Arabic"/>
          <w:i/>
          <w:iCs/>
          <w:rtl/>
          <w:lang w:bidi="ar-EG"/>
        </w:rPr>
        <w:t>دولارات الولايات المتحدة</w:t>
      </w:r>
      <w:r w:rsidRPr="00024757">
        <w:rPr>
          <w:rFonts w:ascii="Simplified Arabic" w:hAnsi="Simplified Arabic" w:cs="Simplified Arabic"/>
          <w:i/>
          <w:iCs/>
          <w:rtl/>
        </w:rPr>
        <w:t>)</w:t>
      </w:r>
    </w:p>
    <w:tbl>
      <w:tblPr>
        <w:bidiVisual/>
        <w:tblW w:w="9198" w:type="dxa"/>
        <w:tblLook w:val="04A0" w:firstRow="1" w:lastRow="0" w:firstColumn="1" w:lastColumn="0" w:noHBand="0" w:noVBand="1"/>
      </w:tblPr>
      <w:tblGrid>
        <w:gridCol w:w="7308"/>
        <w:gridCol w:w="1890"/>
      </w:tblGrid>
      <w:tr w:rsidR="00024757" w:rsidRPr="00024757" w14:paraId="3547E99C" w14:textId="77777777" w:rsidTr="00024757">
        <w:trPr>
          <w:tblHeader/>
        </w:trPr>
        <w:tc>
          <w:tcPr>
            <w:tcW w:w="7308" w:type="dxa"/>
            <w:tcBorders>
              <w:top w:val="single" w:sz="12" w:space="0" w:color="auto"/>
              <w:left w:val="nil"/>
              <w:bottom w:val="single" w:sz="8" w:space="0" w:color="auto"/>
              <w:right w:val="nil"/>
            </w:tcBorders>
            <w:shd w:val="clear" w:color="auto" w:fill="auto"/>
            <w:vAlign w:val="center"/>
            <w:hideMark/>
          </w:tcPr>
          <w:p w14:paraId="5D0D519D" w14:textId="77777777" w:rsidR="00024757" w:rsidRPr="00024757" w:rsidRDefault="00024757" w:rsidP="00024757">
            <w:pPr>
              <w:bidi/>
              <w:spacing w:line="206" w:lineRule="auto"/>
              <w:rPr>
                <w:rFonts w:ascii="Simplified Arabic" w:hAnsi="Simplified Arabic" w:cs="Simplified Arabic"/>
                <w:i/>
                <w:color w:val="000000" w:themeColor="text1"/>
                <w:kern w:val="22"/>
                <w:szCs w:val="22"/>
                <w:lang w:bidi="ar-EG"/>
              </w:rPr>
            </w:pPr>
          </w:p>
        </w:tc>
        <w:tc>
          <w:tcPr>
            <w:tcW w:w="1890" w:type="dxa"/>
            <w:tcBorders>
              <w:top w:val="single" w:sz="12" w:space="0" w:color="auto"/>
              <w:left w:val="nil"/>
            </w:tcBorders>
            <w:shd w:val="clear" w:color="auto" w:fill="auto"/>
            <w:vAlign w:val="center"/>
            <w:hideMark/>
          </w:tcPr>
          <w:p w14:paraId="6300EB18" w14:textId="77777777" w:rsidR="00024757" w:rsidRPr="00EF4C64" w:rsidRDefault="000D7EAE" w:rsidP="00024757">
            <w:pPr>
              <w:keepNext/>
              <w:keepLines/>
              <w:suppressLineNumbers/>
              <w:suppressAutoHyphens/>
              <w:bidi/>
              <w:spacing w:line="206" w:lineRule="auto"/>
              <w:jc w:val="center"/>
              <w:rPr>
                <w:rFonts w:ascii="Simplified Arabic" w:hAnsi="Simplified Arabic" w:cs="Simplified Arabic"/>
                <w:color w:val="000000" w:themeColor="text1"/>
                <w:kern w:val="22"/>
                <w:szCs w:val="22"/>
              </w:rPr>
            </w:pPr>
            <w:r w:rsidRPr="00EF4C64">
              <w:rPr>
                <w:rFonts w:ascii="Simplified Arabic" w:hAnsi="Simplified Arabic" w:cs="Simplified Arabic"/>
                <w:color w:val="000000"/>
                <w:kern w:val="22"/>
                <w:sz w:val="18"/>
                <w:szCs w:val="22"/>
                <w:rtl/>
                <w:lang w:eastAsia="en-CA"/>
              </w:rPr>
              <w:t>2022</w:t>
            </w:r>
          </w:p>
        </w:tc>
      </w:tr>
      <w:tr w:rsidR="00024757" w:rsidRPr="00024757" w14:paraId="0BD99C7C" w14:textId="77777777" w:rsidTr="00024757">
        <w:tc>
          <w:tcPr>
            <w:tcW w:w="7308" w:type="dxa"/>
            <w:tcBorders>
              <w:top w:val="single" w:sz="8" w:space="0" w:color="auto"/>
              <w:left w:val="nil"/>
              <w:bottom w:val="nil"/>
              <w:right w:val="nil"/>
            </w:tcBorders>
            <w:shd w:val="clear" w:color="auto" w:fill="auto"/>
            <w:hideMark/>
          </w:tcPr>
          <w:p w14:paraId="22D9E31C" w14:textId="77777777" w:rsidR="00024757" w:rsidRPr="00024757" w:rsidRDefault="00024757" w:rsidP="00024757">
            <w:pPr>
              <w:bidi/>
              <w:spacing w:line="206" w:lineRule="auto"/>
              <w:jc w:val="left"/>
              <w:rPr>
                <w:rFonts w:ascii="Simplified Arabic" w:hAnsi="Simplified Arabic" w:cs="Simplified Arabic"/>
                <w:bCs/>
                <w:color w:val="000000" w:themeColor="text1"/>
                <w:kern w:val="22"/>
                <w:szCs w:val="22"/>
              </w:rPr>
            </w:pPr>
            <w:r w:rsidRPr="00024757">
              <w:rPr>
                <w:rFonts w:ascii="Simplified Arabic" w:hAnsi="Simplified Arabic" w:cs="Simplified Arabic"/>
                <w:bCs/>
                <w:color w:val="000000" w:themeColor="text1"/>
                <w:kern w:val="22"/>
                <w:szCs w:val="22"/>
                <w:rtl/>
              </w:rPr>
              <w:t>أولا. البرامج</w:t>
            </w:r>
          </w:p>
        </w:tc>
        <w:tc>
          <w:tcPr>
            <w:tcW w:w="1890" w:type="dxa"/>
            <w:tcBorders>
              <w:top w:val="single" w:sz="8" w:space="0" w:color="auto"/>
              <w:left w:val="nil"/>
              <w:bottom w:val="nil"/>
              <w:right w:val="nil"/>
            </w:tcBorders>
            <w:shd w:val="clear" w:color="auto" w:fill="auto"/>
            <w:vAlign w:val="center"/>
            <w:hideMark/>
          </w:tcPr>
          <w:p w14:paraId="1BEA700E" w14:textId="77777777" w:rsidR="00024757" w:rsidRPr="00FC2513" w:rsidRDefault="00024757" w:rsidP="00024757">
            <w:pPr>
              <w:keepNext/>
              <w:keepLines/>
              <w:suppressLineNumbers/>
              <w:suppressAutoHyphens/>
              <w:bidi/>
              <w:spacing w:line="206" w:lineRule="auto"/>
              <w:jc w:val="right"/>
              <w:rPr>
                <w:color w:val="000000" w:themeColor="text1"/>
                <w:kern w:val="22"/>
                <w:szCs w:val="22"/>
              </w:rPr>
            </w:pPr>
          </w:p>
        </w:tc>
      </w:tr>
      <w:tr w:rsidR="00024757" w:rsidRPr="00024757" w14:paraId="626AA0CA" w14:textId="77777777" w:rsidTr="00024757">
        <w:trPr>
          <w:trHeight w:val="288"/>
        </w:trPr>
        <w:tc>
          <w:tcPr>
            <w:tcW w:w="7308" w:type="dxa"/>
            <w:tcBorders>
              <w:top w:val="nil"/>
              <w:left w:val="nil"/>
              <w:bottom w:val="nil"/>
              <w:right w:val="nil"/>
            </w:tcBorders>
            <w:shd w:val="clear" w:color="auto" w:fill="auto"/>
            <w:hideMark/>
          </w:tcPr>
          <w:p w14:paraId="3654FAE4" w14:textId="77777777" w:rsidR="00024757" w:rsidRPr="00024757" w:rsidRDefault="00024757" w:rsidP="00024757">
            <w:pPr>
              <w:bidi/>
              <w:spacing w:line="206" w:lineRule="auto"/>
              <w:ind w:firstLine="262"/>
              <w:jc w:val="left"/>
              <w:rPr>
                <w:rFonts w:ascii="Simplified Arabic" w:hAnsi="Simplified Arabic" w:cs="Simplified Arabic"/>
                <w:color w:val="000000" w:themeColor="text1"/>
                <w:kern w:val="22"/>
                <w:szCs w:val="22"/>
              </w:rPr>
            </w:pPr>
            <w:r w:rsidRPr="00024757">
              <w:rPr>
                <w:rFonts w:ascii="Simplified Arabic" w:hAnsi="Simplified Arabic" w:cs="Simplified Arabic"/>
                <w:color w:val="000000" w:themeColor="text1"/>
                <w:kern w:val="22"/>
                <w:szCs w:val="22"/>
                <w:rtl/>
              </w:rPr>
              <w:t>مكتب الأمينة التنفيذية</w:t>
            </w:r>
          </w:p>
        </w:tc>
        <w:tc>
          <w:tcPr>
            <w:tcW w:w="1890" w:type="dxa"/>
            <w:tcBorders>
              <w:top w:val="nil"/>
              <w:left w:val="nil"/>
              <w:bottom w:val="nil"/>
              <w:right w:val="nil"/>
            </w:tcBorders>
            <w:shd w:val="clear" w:color="auto" w:fill="auto"/>
            <w:vAlign w:val="center"/>
            <w:hideMark/>
          </w:tcPr>
          <w:p w14:paraId="7529DF5B" w14:textId="77777777" w:rsidR="00024757" w:rsidRPr="00FA07B5" w:rsidRDefault="00024757" w:rsidP="00024757">
            <w:pPr>
              <w:bidi/>
              <w:ind w:firstLine="340"/>
              <w:jc w:val="left"/>
              <w:rPr>
                <w:szCs w:val="22"/>
                <w:lang w:val="en-US" w:eastAsia="zh-CN"/>
              </w:rPr>
            </w:pPr>
            <w:r w:rsidRPr="00FC2513">
              <w:rPr>
                <w:szCs w:val="22"/>
                <w:lang w:eastAsia="zh-CN"/>
              </w:rPr>
              <w:t xml:space="preserve">2,788.50 </w:t>
            </w:r>
          </w:p>
        </w:tc>
      </w:tr>
      <w:tr w:rsidR="00024757" w:rsidRPr="00024757" w14:paraId="2D29C7E4" w14:textId="77777777" w:rsidTr="00024757">
        <w:trPr>
          <w:trHeight w:val="288"/>
        </w:trPr>
        <w:tc>
          <w:tcPr>
            <w:tcW w:w="7308" w:type="dxa"/>
            <w:tcBorders>
              <w:top w:val="nil"/>
              <w:left w:val="nil"/>
              <w:bottom w:val="nil"/>
              <w:right w:val="nil"/>
            </w:tcBorders>
            <w:shd w:val="clear" w:color="auto" w:fill="auto"/>
            <w:hideMark/>
          </w:tcPr>
          <w:p w14:paraId="2FA7539B" w14:textId="77777777" w:rsidR="00024757" w:rsidRPr="00024757" w:rsidRDefault="00024757" w:rsidP="00024757">
            <w:pPr>
              <w:bidi/>
              <w:spacing w:line="206" w:lineRule="auto"/>
              <w:ind w:firstLine="262"/>
              <w:jc w:val="left"/>
              <w:rPr>
                <w:rFonts w:ascii="Simplified Arabic" w:hAnsi="Simplified Arabic" w:cs="Simplified Arabic"/>
                <w:color w:val="000000" w:themeColor="text1"/>
                <w:kern w:val="22"/>
                <w:szCs w:val="22"/>
              </w:rPr>
            </w:pPr>
            <w:r w:rsidRPr="00024757">
              <w:rPr>
                <w:rFonts w:ascii="Simplified Arabic" w:hAnsi="Simplified Arabic" w:cs="Simplified Arabic"/>
                <w:color w:val="000000" w:themeColor="text1"/>
                <w:kern w:val="22"/>
                <w:szCs w:val="22"/>
                <w:rtl/>
              </w:rPr>
              <w:t>بروتوكولي ناغويا وقرطاجنة</w:t>
            </w:r>
          </w:p>
        </w:tc>
        <w:tc>
          <w:tcPr>
            <w:tcW w:w="1890" w:type="dxa"/>
            <w:tcBorders>
              <w:top w:val="nil"/>
              <w:left w:val="nil"/>
              <w:bottom w:val="nil"/>
              <w:right w:val="nil"/>
            </w:tcBorders>
            <w:shd w:val="clear" w:color="auto" w:fill="auto"/>
            <w:vAlign w:val="center"/>
            <w:hideMark/>
          </w:tcPr>
          <w:p w14:paraId="413F1C34" w14:textId="77777777" w:rsidR="00024757" w:rsidRPr="00FC2513" w:rsidRDefault="00024757" w:rsidP="00024757">
            <w:pPr>
              <w:bidi/>
              <w:ind w:firstLine="340"/>
              <w:jc w:val="left"/>
              <w:rPr>
                <w:szCs w:val="22"/>
                <w:lang w:eastAsia="zh-CN"/>
              </w:rPr>
            </w:pPr>
            <w:r w:rsidRPr="00FC2513">
              <w:rPr>
                <w:szCs w:val="22"/>
                <w:lang w:eastAsia="zh-CN"/>
              </w:rPr>
              <w:t xml:space="preserve">2,336.50 </w:t>
            </w:r>
          </w:p>
        </w:tc>
      </w:tr>
      <w:tr w:rsidR="00024757" w:rsidRPr="00024757" w14:paraId="2C046F54" w14:textId="77777777" w:rsidTr="00024757">
        <w:trPr>
          <w:trHeight w:val="288"/>
        </w:trPr>
        <w:tc>
          <w:tcPr>
            <w:tcW w:w="7308" w:type="dxa"/>
            <w:tcBorders>
              <w:top w:val="nil"/>
              <w:left w:val="nil"/>
              <w:bottom w:val="nil"/>
              <w:right w:val="nil"/>
            </w:tcBorders>
            <w:shd w:val="clear" w:color="auto" w:fill="auto"/>
            <w:hideMark/>
          </w:tcPr>
          <w:p w14:paraId="36E636DE" w14:textId="77777777" w:rsidR="00024757" w:rsidRPr="00024757" w:rsidRDefault="00024757" w:rsidP="00024757">
            <w:pPr>
              <w:bidi/>
              <w:spacing w:line="206" w:lineRule="auto"/>
              <w:ind w:firstLine="262"/>
              <w:jc w:val="left"/>
              <w:rPr>
                <w:rFonts w:ascii="Simplified Arabic" w:hAnsi="Simplified Arabic" w:cs="Simplified Arabic"/>
                <w:color w:val="000000" w:themeColor="text1"/>
                <w:kern w:val="22"/>
                <w:szCs w:val="22"/>
              </w:rPr>
            </w:pPr>
            <w:r w:rsidRPr="00024757">
              <w:rPr>
                <w:rFonts w:ascii="Simplified Arabic" w:hAnsi="Simplified Arabic" w:cs="Simplified Arabic"/>
                <w:color w:val="000000" w:themeColor="text1"/>
                <w:kern w:val="22"/>
                <w:szCs w:val="22"/>
                <w:rtl/>
              </w:rPr>
              <w:t>شعبة العلوم، والمجتمع والمستقبل المستدام</w:t>
            </w:r>
          </w:p>
        </w:tc>
        <w:tc>
          <w:tcPr>
            <w:tcW w:w="1890" w:type="dxa"/>
            <w:tcBorders>
              <w:top w:val="nil"/>
              <w:left w:val="nil"/>
              <w:bottom w:val="nil"/>
              <w:right w:val="nil"/>
            </w:tcBorders>
            <w:shd w:val="clear" w:color="auto" w:fill="auto"/>
            <w:vAlign w:val="center"/>
            <w:hideMark/>
          </w:tcPr>
          <w:p w14:paraId="38D3AF9A" w14:textId="77777777" w:rsidR="00024757" w:rsidRPr="00FC2513" w:rsidRDefault="00024757" w:rsidP="00024757">
            <w:pPr>
              <w:bidi/>
              <w:ind w:firstLine="340"/>
              <w:jc w:val="left"/>
              <w:rPr>
                <w:szCs w:val="22"/>
                <w:lang w:eastAsia="zh-CN"/>
              </w:rPr>
            </w:pPr>
            <w:r w:rsidRPr="00FC2513">
              <w:rPr>
                <w:szCs w:val="22"/>
                <w:lang w:eastAsia="zh-CN"/>
              </w:rPr>
              <w:t xml:space="preserve">3,617.50 </w:t>
            </w:r>
          </w:p>
        </w:tc>
      </w:tr>
      <w:tr w:rsidR="00024757" w:rsidRPr="00024757" w14:paraId="4816C848" w14:textId="77777777" w:rsidTr="00024757">
        <w:trPr>
          <w:trHeight w:val="300"/>
        </w:trPr>
        <w:tc>
          <w:tcPr>
            <w:tcW w:w="7308" w:type="dxa"/>
            <w:tcBorders>
              <w:top w:val="nil"/>
              <w:left w:val="nil"/>
              <w:bottom w:val="single" w:sz="8" w:space="0" w:color="auto"/>
              <w:right w:val="nil"/>
            </w:tcBorders>
            <w:shd w:val="clear" w:color="auto" w:fill="auto"/>
            <w:hideMark/>
          </w:tcPr>
          <w:p w14:paraId="412FAED3" w14:textId="77777777" w:rsidR="00024757" w:rsidRPr="00024757" w:rsidRDefault="00024757" w:rsidP="00024757">
            <w:pPr>
              <w:bidi/>
              <w:spacing w:line="206" w:lineRule="auto"/>
              <w:ind w:firstLine="262"/>
              <w:jc w:val="left"/>
              <w:rPr>
                <w:rFonts w:ascii="Simplified Arabic" w:hAnsi="Simplified Arabic" w:cs="Simplified Arabic"/>
                <w:color w:val="000000" w:themeColor="text1"/>
                <w:kern w:val="22"/>
                <w:szCs w:val="22"/>
              </w:rPr>
            </w:pPr>
            <w:r w:rsidRPr="00024757">
              <w:rPr>
                <w:rFonts w:ascii="Simplified Arabic" w:hAnsi="Simplified Arabic" w:cs="Simplified Arabic"/>
                <w:color w:val="000000" w:themeColor="text1"/>
                <w:kern w:val="22"/>
                <w:szCs w:val="22"/>
                <w:rtl/>
              </w:rPr>
              <w:t>شعبة دعم التنفيذ</w:t>
            </w:r>
          </w:p>
        </w:tc>
        <w:tc>
          <w:tcPr>
            <w:tcW w:w="1890" w:type="dxa"/>
            <w:tcBorders>
              <w:top w:val="nil"/>
              <w:left w:val="nil"/>
              <w:bottom w:val="single" w:sz="8" w:space="0" w:color="auto"/>
              <w:right w:val="nil"/>
            </w:tcBorders>
            <w:shd w:val="clear" w:color="auto" w:fill="auto"/>
            <w:vAlign w:val="center"/>
            <w:hideMark/>
          </w:tcPr>
          <w:p w14:paraId="5D52AF2A" w14:textId="77777777" w:rsidR="00024757" w:rsidRPr="00FC2513" w:rsidRDefault="00024757" w:rsidP="00024757">
            <w:pPr>
              <w:bidi/>
              <w:ind w:firstLine="340"/>
              <w:jc w:val="left"/>
              <w:rPr>
                <w:szCs w:val="22"/>
                <w:lang w:eastAsia="zh-CN"/>
              </w:rPr>
            </w:pPr>
            <w:r w:rsidRPr="00FC2513">
              <w:rPr>
                <w:szCs w:val="22"/>
                <w:lang w:eastAsia="zh-CN"/>
              </w:rPr>
              <w:t xml:space="preserve">4,300.75 </w:t>
            </w:r>
          </w:p>
        </w:tc>
      </w:tr>
      <w:tr w:rsidR="00024757" w:rsidRPr="00024757" w14:paraId="2F7107E3" w14:textId="77777777" w:rsidTr="00024757">
        <w:trPr>
          <w:trHeight w:val="300"/>
        </w:trPr>
        <w:tc>
          <w:tcPr>
            <w:tcW w:w="7308" w:type="dxa"/>
            <w:tcBorders>
              <w:top w:val="nil"/>
              <w:left w:val="nil"/>
              <w:bottom w:val="single" w:sz="8" w:space="0" w:color="auto"/>
              <w:right w:val="nil"/>
            </w:tcBorders>
            <w:shd w:val="clear" w:color="auto" w:fill="auto"/>
            <w:hideMark/>
          </w:tcPr>
          <w:p w14:paraId="2D0E4CD2" w14:textId="77777777" w:rsidR="00024757" w:rsidRPr="00024757" w:rsidRDefault="00024757" w:rsidP="00024757">
            <w:pPr>
              <w:bidi/>
              <w:spacing w:line="206" w:lineRule="auto"/>
              <w:jc w:val="left"/>
              <w:rPr>
                <w:rFonts w:ascii="Simplified Arabic" w:hAnsi="Simplified Arabic" w:cs="Simplified Arabic"/>
                <w:bCs/>
                <w:color w:val="000000" w:themeColor="text1"/>
                <w:kern w:val="22"/>
                <w:szCs w:val="22"/>
                <w:lang w:bidi="ar-EG"/>
              </w:rPr>
            </w:pPr>
            <w:r w:rsidRPr="00024757">
              <w:rPr>
                <w:rFonts w:ascii="Simplified Arabic" w:hAnsi="Simplified Arabic" w:cs="Simplified Arabic"/>
                <w:bCs/>
                <w:color w:val="000000" w:themeColor="text1"/>
                <w:kern w:val="22"/>
                <w:szCs w:val="22"/>
                <w:rtl/>
                <w:lang w:bidi="ar-EG"/>
              </w:rPr>
              <w:t>ثانيا. الإدارة، والمالية وخدمات المؤتمرات</w:t>
            </w:r>
          </w:p>
        </w:tc>
        <w:tc>
          <w:tcPr>
            <w:tcW w:w="1890" w:type="dxa"/>
            <w:tcBorders>
              <w:top w:val="nil"/>
              <w:left w:val="nil"/>
              <w:bottom w:val="single" w:sz="8" w:space="0" w:color="auto"/>
              <w:right w:val="nil"/>
            </w:tcBorders>
            <w:shd w:val="clear" w:color="auto" w:fill="auto"/>
            <w:vAlign w:val="center"/>
            <w:hideMark/>
          </w:tcPr>
          <w:p w14:paraId="18A5E5E4" w14:textId="77777777" w:rsidR="00024757" w:rsidRPr="00FC2513" w:rsidRDefault="00024757" w:rsidP="00024757">
            <w:pPr>
              <w:bidi/>
              <w:ind w:firstLine="340"/>
              <w:jc w:val="left"/>
              <w:rPr>
                <w:szCs w:val="22"/>
                <w:lang w:eastAsia="zh-CN"/>
              </w:rPr>
            </w:pPr>
            <w:r w:rsidRPr="00FC2513">
              <w:rPr>
                <w:szCs w:val="22"/>
                <w:lang w:eastAsia="zh-CN"/>
              </w:rPr>
              <w:t xml:space="preserve">3,127.57 </w:t>
            </w:r>
          </w:p>
        </w:tc>
      </w:tr>
      <w:tr w:rsidR="00024757" w:rsidRPr="00024757" w14:paraId="161E740D" w14:textId="77777777" w:rsidTr="00024757">
        <w:trPr>
          <w:trHeight w:val="300"/>
        </w:trPr>
        <w:tc>
          <w:tcPr>
            <w:tcW w:w="7308" w:type="dxa"/>
            <w:tcBorders>
              <w:top w:val="nil"/>
              <w:left w:val="nil"/>
              <w:bottom w:val="single" w:sz="12" w:space="0" w:color="auto"/>
              <w:right w:val="nil"/>
            </w:tcBorders>
            <w:shd w:val="clear" w:color="auto" w:fill="auto"/>
            <w:hideMark/>
          </w:tcPr>
          <w:p w14:paraId="1E4861D0" w14:textId="77777777" w:rsidR="00024757" w:rsidRPr="00024757" w:rsidRDefault="00024757" w:rsidP="00024757">
            <w:pPr>
              <w:bidi/>
              <w:spacing w:line="206" w:lineRule="auto"/>
              <w:jc w:val="left"/>
              <w:rPr>
                <w:rFonts w:ascii="Simplified Arabic" w:hAnsi="Simplified Arabic" w:cs="Simplified Arabic"/>
                <w:bCs/>
                <w:color w:val="000000" w:themeColor="text1"/>
                <w:kern w:val="22"/>
                <w:szCs w:val="22"/>
              </w:rPr>
            </w:pPr>
            <w:r w:rsidRPr="00024757">
              <w:rPr>
                <w:rFonts w:ascii="Simplified Arabic" w:hAnsi="Simplified Arabic" w:cs="Simplified Arabic"/>
                <w:bCs/>
                <w:color w:val="000000" w:themeColor="text1"/>
                <w:kern w:val="22"/>
                <w:szCs w:val="22"/>
                <w:rtl/>
              </w:rPr>
              <w:t>المجموع الفرعي</w:t>
            </w:r>
          </w:p>
        </w:tc>
        <w:tc>
          <w:tcPr>
            <w:tcW w:w="1890" w:type="dxa"/>
            <w:tcBorders>
              <w:top w:val="nil"/>
              <w:left w:val="nil"/>
              <w:bottom w:val="single" w:sz="12" w:space="0" w:color="auto"/>
              <w:right w:val="nil"/>
            </w:tcBorders>
            <w:shd w:val="clear" w:color="auto" w:fill="auto"/>
            <w:vAlign w:val="center"/>
            <w:hideMark/>
          </w:tcPr>
          <w:p w14:paraId="59DD33F0" w14:textId="77777777" w:rsidR="00024757" w:rsidRPr="00FC2513" w:rsidRDefault="00024757" w:rsidP="00024757">
            <w:pPr>
              <w:bidi/>
              <w:ind w:firstLine="340"/>
              <w:jc w:val="left"/>
              <w:rPr>
                <w:b/>
                <w:bCs/>
                <w:szCs w:val="22"/>
                <w:lang w:eastAsia="zh-CN"/>
              </w:rPr>
            </w:pPr>
            <w:r w:rsidRPr="00FC2513">
              <w:rPr>
                <w:b/>
                <w:bCs/>
                <w:kern w:val="22"/>
                <w:szCs w:val="22"/>
                <w:lang w:eastAsia="zh-CN"/>
              </w:rPr>
              <w:t xml:space="preserve">16,170.82 </w:t>
            </w:r>
          </w:p>
        </w:tc>
      </w:tr>
      <w:tr w:rsidR="00024757" w:rsidRPr="00024757" w14:paraId="2CCC9793" w14:textId="77777777" w:rsidTr="00024757">
        <w:trPr>
          <w:trHeight w:val="300"/>
        </w:trPr>
        <w:tc>
          <w:tcPr>
            <w:tcW w:w="7308" w:type="dxa"/>
            <w:tcBorders>
              <w:top w:val="nil"/>
              <w:left w:val="nil"/>
              <w:bottom w:val="nil"/>
              <w:right w:val="nil"/>
            </w:tcBorders>
            <w:shd w:val="clear" w:color="auto" w:fill="auto"/>
            <w:hideMark/>
          </w:tcPr>
          <w:p w14:paraId="2956E5D9" w14:textId="77777777" w:rsidR="00024757" w:rsidRPr="00024757" w:rsidRDefault="00024757" w:rsidP="00024757">
            <w:pPr>
              <w:bidi/>
              <w:spacing w:line="206" w:lineRule="auto"/>
              <w:jc w:val="left"/>
              <w:rPr>
                <w:rFonts w:ascii="Simplified Arabic" w:hAnsi="Simplified Arabic" w:cs="Simplified Arabic"/>
                <w:color w:val="000000" w:themeColor="text1"/>
                <w:kern w:val="22"/>
                <w:szCs w:val="22"/>
                <w:lang w:bidi="ar-EG"/>
              </w:rPr>
            </w:pPr>
            <w:r w:rsidRPr="00024757">
              <w:rPr>
                <w:rFonts w:ascii="Simplified Arabic" w:hAnsi="Simplified Arabic" w:cs="Simplified Arabic"/>
                <w:color w:val="000000" w:themeColor="text1"/>
                <w:kern w:val="22"/>
                <w:szCs w:val="22"/>
                <w:rtl/>
              </w:rPr>
              <w:t>تكاليف دعم البرنامج</w:t>
            </w:r>
          </w:p>
        </w:tc>
        <w:tc>
          <w:tcPr>
            <w:tcW w:w="1890" w:type="dxa"/>
            <w:tcBorders>
              <w:top w:val="nil"/>
              <w:left w:val="nil"/>
              <w:bottom w:val="nil"/>
              <w:right w:val="nil"/>
            </w:tcBorders>
            <w:shd w:val="clear" w:color="auto" w:fill="auto"/>
            <w:vAlign w:val="center"/>
            <w:hideMark/>
          </w:tcPr>
          <w:p w14:paraId="05BC887B" w14:textId="77777777" w:rsidR="00024757" w:rsidRPr="00FC2513" w:rsidRDefault="00024757" w:rsidP="00024757">
            <w:pPr>
              <w:bidi/>
              <w:ind w:firstLine="340"/>
              <w:jc w:val="left"/>
              <w:rPr>
                <w:szCs w:val="22"/>
                <w:lang w:eastAsia="zh-CN"/>
              </w:rPr>
            </w:pPr>
            <w:r w:rsidRPr="00FC2513">
              <w:rPr>
                <w:kern w:val="22"/>
                <w:szCs w:val="22"/>
                <w:lang w:eastAsia="zh-CN"/>
              </w:rPr>
              <w:t xml:space="preserve">2,102.21 </w:t>
            </w:r>
          </w:p>
        </w:tc>
      </w:tr>
      <w:tr w:rsidR="00024757" w:rsidRPr="00024757" w14:paraId="1C430AB3" w14:textId="77777777" w:rsidTr="00024757">
        <w:trPr>
          <w:trHeight w:val="300"/>
        </w:trPr>
        <w:tc>
          <w:tcPr>
            <w:tcW w:w="7308" w:type="dxa"/>
            <w:tcBorders>
              <w:top w:val="nil"/>
              <w:left w:val="nil"/>
              <w:bottom w:val="single" w:sz="8" w:space="0" w:color="auto"/>
              <w:right w:val="nil"/>
            </w:tcBorders>
            <w:shd w:val="clear" w:color="auto" w:fill="auto"/>
            <w:hideMark/>
          </w:tcPr>
          <w:p w14:paraId="3FDFA16B" w14:textId="77777777" w:rsidR="00024757" w:rsidRPr="00024757" w:rsidRDefault="00024757" w:rsidP="00024757">
            <w:pPr>
              <w:bidi/>
              <w:spacing w:line="206" w:lineRule="auto"/>
              <w:jc w:val="left"/>
              <w:rPr>
                <w:rFonts w:ascii="Simplified Arabic" w:hAnsi="Simplified Arabic" w:cs="Simplified Arabic"/>
                <w:bCs/>
                <w:color w:val="000000" w:themeColor="text1"/>
                <w:kern w:val="22"/>
                <w:szCs w:val="22"/>
              </w:rPr>
            </w:pPr>
            <w:r w:rsidRPr="00024757">
              <w:rPr>
                <w:rFonts w:ascii="Simplified Arabic" w:hAnsi="Simplified Arabic" w:cs="Simplified Arabic"/>
                <w:bCs/>
                <w:color w:val="000000" w:themeColor="text1"/>
                <w:kern w:val="22"/>
                <w:szCs w:val="22"/>
                <w:rtl/>
              </w:rPr>
              <w:t>ثالثا. احتياطي رأس المال العامل</w:t>
            </w:r>
          </w:p>
        </w:tc>
        <w:tc>
          <w:tcPr>
            <w:tcW w:w="1890" w:type="dxa"/>
            <w:tcBorders>
              <w:top w:val="nil"/>
              <w:left w:val="nil"/>
              <w:bottom w:val="single" w:sz="8" w:space="0" w:color="auto"/>
              <w:right w:val="nil"/>
            </w:tcBorders>
            <w:shd w:val="clear" w:color="auto" w:fill="auto"/>
            <w:vAlign w:val="center"/>
            <w:hideMark/>
          </w:tcPr>
          <w:p w14:paraId="01405680" w14:textId="77777777" w:rsidR="00024757" w:rsidRPr="00FC2513" w:rsidRDefault="00024757" w:rsidP="00024757">
            <w:pPr>
              <w:bidi/>
              <w:ind w:firstLine="340"/>
              <w:jc w:val="left"/>
              <w:rPr>
                <w:szCs w:val="22"/>
                <w:lang w:eastAsia="zh-CN"/>
              </w:rPr>
            </w:pPr>
            <w:r w:rsidRPr="00FC2513">
              <w:rPr>
                <w:szCs w:val="22"/>
                <w:lang w:eastAsia="zh-CN"/>
              </w:rPr>
              <w:t xml:space="preserve">166.51 </w:t>
            </w:r>
          </w:p>
        </w:tc>
      </w:tr>
      <w:tr w:rsidR="00024757" w:rsidRPr="00024757" w14:paraId="40966E15" w14:textId="77777777" w:rsidTr="00024757">
        <w:trPr>
          <w:trHeight w:val="300"/>
        </w:trPr>
        <w:tc>
          <w:tcPr>
            <w:tcW w:w="7308" w:type="dxa"/>
            <w:tcBorders>
              <w:top w:val="single" w:sz="8" w:space="0" w:color="auto"/>
              <w:left w:val="nil"/>
              <w:bottom w:val="single" w:sz="4" w:space="0" w:color="auto"/>
              <w:right w:val="nil"/>
            </w:tcBorders>
            <w:shd w:val="clear" w:color="auto" w:fill="auto"/>
            <w:hideMark/>
          </w:tcPr>
          <w:p w14:paraId="52FE3039" w14:textId="77777777" w:rsidR="00024757" w:rsidRPr="00024757" w:rsidRDefault="00024757" w:rsidP="00024757">
            <w:pPr>
              <w:bidi/>
              <w:spacing w:line="206" w:lineRule="auto"/>
              <w:jc w:val="left"/>
              <w:rPr>
                <w:rFonts w:ascii="Simplified Arabic" w:hAnsi="Simplified Arabic" w:cs="Simplified Arabic"/>
                <w:bCs/>
                <w:color w:val="000000" w:themeColor="text1"/>
                <w:kern w:val="22"/>
                <w:szCs w:val="22"/>
              </w:rPr>
            </w:pPr>
            <w:r w:rsidRPr="00024757">
              <w:rPr>
                <w:rFonts w:ascii="Simplified Arabic" w:hAnsi="Simplified Arabic" w:cs="Simplified Arabic"/>
                <w:bCs/>
                <w:color w:val="000000" w:themeColor="text1"/>
                <w:kern w:val="22"/>
                <w:szCs w:val="22"/>
                <w:rtl/>
              </w:rPr>
              <w:t>المجموع</w:t>
            </w:r>
          </w:p>
        </w:tc>
        <w:tc>
          <w:tcPr>
            <w:tcW w:w="1890" w:type="dxa"/>
            <w:tcBorders>
              <w:top w:val="single" w:sz="8" w:space="0" w:color="auto"/>
              <w:left w:val="nil"/>
              <w:bottom w:val="single" w:sz="4" w:space="0" w:color="auto"/>
              <w:right w:val="nil"/>
            </w:tcBorders>
            <w:shd w:val="clear" w:color="auto" w:fill="auto"/>
            <w:vAlign w:val="center"/>
            <w:hideMark/>
          </w:tcPr>
          <w:p w14:paraId="7C8CCCB6" w14:textId="77777777" w:rsidR="00024757" w:rsidRPr="00FC2513" w:rsidRDefault="00024757" w:rsidP="00024757">
            <w:pPr>
              <w:bidi/>
              <w:ind w:firstLine="340"/>
              <w:jc w:val="left"/>
              <w:rPr>
                <w:b/>
                <w:bCs/>
                <w:szCs w:val="22"/>
                <w:rtl/>
                <w:lang w:eastAsia="zh-CN" w:bidi="ar-EG"/>
              </w:rPr>
            </w:pPr>
            <w:r w:rsidRPr="00FC2513">
              <w:rPr>
                <w:b/>
                <w:bCs/>
                <w:kern w:val="22"/>
                <w:szCs w:val="22"/>
                <w:lang w:eastAsia="zh-CN"/>
              </w:rPr>
              <w:t xml:space="preserve">18,439.54 </w:t>
            </w:r>
          </w:p>
        </w:tc>
      </w:tr>
      <w:tr w:rsidR="00024757" w:rsidRPr="00024757" w14:paraId="7D506708" w14:textId="77777777" w:rsidTr="00024757">
        <w:trPr>
          <w:trHeight w:val="300"/>
        </w:trPr>
        <w:tc>
          <w:tcPr>
            <w:tcW w:w="7308" w:type="dxa"/>
            <w:tcBorders>
              <w:top w:val="single" w:sz="4" w:space="0" w:color="auto"/>
              <w:left w:val="nil"/>
              <w:right w:val="nil"/>
            </w:tcBorders>
            <w:shd w:val="clear" w:color="auto" w:fill="auto"/>
            <w:vAlign w:val="center"/>
            <w:hideMark/>
          </w:tcPr>
          <w:p w14:paraId="660A0128" w14:textId="77777777" w:rsidR="00024757" w:rsidRPr="00024757" w:rsidRDefault="00024757" w:rsidP="00024757">
            <w:pPr>
              <w:bidi/>
              <w:spacing w:line="204" w:lineRule="auto"/>
              <w:jc w:val="left"/>
              <w:rPr>
                <w:rFonts w:ascii="Simplified Arabic" w:hAnsi="Simplified Arabic" w:cs="Simplified Arabic"/>
                <w:color w:val="000000" w:themeColor="text1"/>
                <w:kern w:val="22"/>
                <w:sz w:val="18"/>
                <w:szCs w:val="22"/>
                <w:rtl/>
                <w:lang w:eastAsia="en-CA"/>
              </w:rPr>
            </w:pPr>
            <w:r w:rsidRPr="00024757">
              <w:rPr>
                <w:rFonts w:ascii="Simplified Arabic" w:hAnsi="Simplified Arabic" w:cs="Simplified Arabic"/>
                <w:color w:val="000000" w:themeColor="text1"/>
                <w:kern w:val="22"/>
                <w:sz w:val="18"/>
                <w:szCs w:val="22"/>
                <w:rtl/>
                <w:lang w:eastAsia="en-CA"/>
              </w:rPr>
              <w:t>حصة بروتوكول قرطاجنة في الميزانية المؤقتة (15 في المائة)</w:t>
            </w:r>
          </w:p>
        </w:tc>
        <w:tc>
          <w:tcPr>
            <w:tcW w:w="1890" w:type="dxa"/>
            <w:tcBorders>
              <w:top w:val="single" w:sz="4" w:space="0" w:color="auto"/>
              <w:left w:val="nil"/>
              <w:right w:val="nil"/>
            </w:tcBorders>
            <w:shd w:val="clear" w:color="auto" w:fill="auto"/>
            <w:vAlign w:val="bottom"/>
            <w:hideMark/>
          </w:tcPr>
          <w:p w14:paraId="28DB3A18" w14:textId="77777777" w:rsidR="00024757" w:rsidRPr="00FC2513" w:rsidRDefault="00024757" w:rsidP="00024757">
            <w:pPr>
              <w:bidi/>
              <w:ind w:firstLine="340"/>
              <w:jc w:val="left"/>
              <w:rPr>
                <w:szCs w:val="22"/>
                <w:lang w:eastAsia="zh-CN"/>
              </w:rPr>
            </w:pPr>
            <w:r w:rsidRPr="00FC2513">
              <w:rPr>
                <w:szCs w:val="22"/>
                <w:lang w:eastAsia="zh-CN"/>
              </w:rPr>
              <w:t xml:space="preserve">2,765.93 </w:t>
            </w:r>
          </w:p>
        </w:tc>
      </w:tr>
      <w:tr w:rsidR="00024757" w:rsidRPr="00024757" w14:paraId="12B91A82" w14:textId="77777777" w:rsidTr="00024757">
        <w:trPr>
          <w:trHeight w:val="300"/>
        </w:trPr>
        <w:tc>
          <w:tcPr>
            <w:tcW w:w="7308" w:type="dxa"/>
            <w:tcBorders>
              <w:left w:val="nil"/>
              <w:bottom w:val="single" w:sz="4" w:space="0" w:color="auto"/>
              <w:right w:val="nil"/>
            </w:tcBorders>
            <w:shd w:val="clear" w:color="auto" w:fill="auto"/>
            <w:vAlign w:val="center"/>
            <w:hideMark/>
          </w:tcPr>
          <w:p w14:paraId="108DA694" w14:textId="77777777" w:rsidR="00024757" w:rsidRPr="00024757" w:rsidRDefault="00024757" w:rsidP="00024757">
            <w:pPr>
              <w:bidi/>
              <w:spacing w:line="204" w:lineRule="auto"/>
              <w:jc w:val="left"/>
              <w:rPr>
                <w:rFonts w:ascii="Simplified Arabic" w:hAnsi="Simplified Arabic" w:cs="Simplified Arabic"/>
                <w:color w:val="000000" w:themeColor="text1"/>
                <w:kern w:val="22"/>
                <w:sz w:val="18"/>
                <w:szCs w:val="22"/>
                <w:rtl/>
                <w:lang w:eastAsia="en-CA"/>
              </w:rPr>
            </w:pPr>
            <w:r w:rsidRPr="00024757">
              <w:rPr>
                <w:rFonts w:ascii="Simplified Arabic" w:hAnsi="Simplified Arabic" w:cs="Simplified Arabic"/>
                <w:color w:val="000000" w:themeColor="text1"/>
                <w:kern w:val="22"/>
                <w:sz w:val="18"/>
                <w:szCs w:val="22"/>
                <w:rtl/>
                <w:lang w:eastAsia="en-CA"/>
              </w:rPr>
              <w:t>ناقص: المساهمة من البلد المضيف</w:t>
            </w:r>
          </w:p>
        </w:tc>
        <w:tc>
          <w:tcPr>
            <w:tcW w:w="1890" w:type="dxa"/>
            <w:tcBorders>
              <w:left w:val="nil"/>
              <w:bottom w:val="single" w:sz="4" w:space="0" w:color="auto"/>
              <w:right w:val="nil"/>
            </w:tcBorders>
            <w:shd w:val="clear" w:color="auto" w:fill="auto"/>
            <w:vAlign w:val="bottom"/>
            <w:hideMark/>
          </w:tcPr>
          <w:p w14:paraId="253C3B3B" w14:textId="77777777" w:rsidR="00024757" w:rsidRPr="00FC2513" w:rsidRDefault="00024757" w:rsidP="00024757">
            <w:pPr>
              <w:bidi/>
              <w:ind w:firstLine="340"/>
              <w:jc w:val="left"/>
              <w:rPr>
                <w:szCs w:val="22"/>
                <w:lang w:eastAsia="zh-CN"/>
              </w:rPr>
            </w:pPr>
            <w:r w:rsidRPr="00FC2513">
              <w:rPr>
                <w:szCs w:val="22"/>
                <w:lang w:eastAsia="zh-CN"/>
              </w:rPr>
              <w:t>(251.07)</w:t>
            </w:r>
          </w:p>
        </w:tc>
      </w:tr>
      <w:tr w:rsidR="00024757" w:rsidRPr="00024757" w14:paraId="38BF6D5B" w14:textId="77777777" w:rsidTr="00024757">
        <w:trPr>
          <w:trHeight w:val="300"/>
        </w:trPr>
        <w:tc>
          <w:tcPr>
            <w:tcW w:w="7308" w:type="dxa"/>
            <w:tcBorders>
              <w:top w:val="single" w:sz="4" w:space="0" w:color="auto"/>
              <w:left w:val="nil"/>
              <w:bottom w:val="single" w:sz="4" w:space="0" w:color="auto"/>
              <w:right w:val="nil"/>
            </w:tcBorders>
            <w:shd w:val="clear" w:color="auto" w:fill="auto"/>
            <w:vAlign w:val="center"/>
            <w:hideMark/>
          </w:tcPr>
          <w:p w14:paraId="623A990F" w14:textId="77777777" w:rsidR="00024757" w:rsidRPr="00024757" w:rsidRDefault="00024757" w:rsidP="00024757">
            <w:pPr>
              <w:bidi/>
              <w:spacing w:line="204" w:lineRule="auto"/>
              <w:jc w:val="left"/>
              <w:rPr>
                <w:rFonts w:ascii="Simplified Arabic" w:hAnsi="Simplified Arabic" w:cs="Simplified Arabic"/>
                <w:color w:val="000000" w:themeColor="text1"/>
                <w:kern w:val="22"/>
                <w:sz w:val="18"/>
                <w:szCs w:val="22"/>
                <w:rtl/>
                <w:lang w:eastAsia="en-CA"/>
              </w:rPr>
            </w:pPr>
            <w:r w:rsidRPr="00024757">
              <w:rPr>
                <w:rFonts w:ascii="Simplified Arabic" w:hAnsi="Simplified Arabic" w:cs="Simplified Arabic"/>
                <w:color w:val="000000" w:themeColor="text1"/>
                <w:kern w:val="22"/>
                <w:sz w:val="18"/>
                <w:szCs w:val="22"/>
                <w:rtl/>
                <w:lang w:eastAsia="en-CA"/>
              </w:rPr>
              <w:t>ناقص: استخدام الاحتياطات من السنوات السابقة</w:t>
            </w:r>
          </w:p>
        </w:tc>
        <w:tc>
          <w:tcPr>
            <w:tcW w:w="1890" w:type="dxa"/>
            <w:tcBorders>
              <w:top w:val="single" w:sz="4" w:space="0" w:color="auto"/>
              <w:left w:val="nil"/>
              <w:bottom w:val="single" w:sz="4" w:space="0" w:color="auto"/>
              <w:right w:val="nil"/>
            </w:tcBorders>
            <w:shd w:val="clear" w:color="auto" w:fill="auto"/>
            <w:vAlign w:val="bottom"/>
            <w:hideMark/>
          </w:tcPr>
          <w:p w14:paraId="7D0EB840" w14:textId="77777777" w:rsidR="00024757" w:rsidRPr="00FC2513" w:rsidRDefault="00024757" w:rsidP="00024757">
            <w:pPr>
              <w:bidi/>
              <w:ind w:firstLine="340"/>
              <w:jc w:val="left"/>
              <w:rPr>
                <w:szCs w:val="22"/>
                <w:lang w:eastAsia="zh-CN"/>
              </w:rPr>
            </w:pPr>
            <w:r w:rsidRPr="00FC2513">
              <w:rPr>
                <w:szCs w:val="22"/>
                <w:lang w:eastAsia="zh-CN"/>
              </w:rPr>
              <w:t>(157.50)</w:t>
            </w:r>
          </w:p>
        </w:tc>
      </w:tr>
      <w:tr w:rsidR="00024757" w:rsidRPr="00024757" w14:paraId="5F86AD14" w14:textId="77777777" w:rsidTr="00024757">
        <w:trPr>
          <w:trHeight w:val="300"/>
        </w:trPr>
        <w:tc>
          <w:tcPr>
            <w:tcW w:w="7308" w:type="dxa"/>
            <w:tcBorders>
              <w:top w:val="single" w:sz="4" w:space="0" w:color="auto"/>
              <w:left w:val="nil"/>
              <w:bottom w:val="single" w:sz="8" w:space="0" w:color="auto"/>
              <w:right w:val="nil"/>
            </w:tcBorders>
            <w:shd w:val="clear" w:color="auto" w:fill="auto"/>
            <w:vAlign w:val="center"/>
            <w:hideMark/>
          </w:tcPr>
          <w:p w14:paraId="22D30A83" w14:textId="77777777" w:rsidR="00024757" w:rsidRPr="00024757" w:rsidRDefault="00024757" w:rsidP="00024757">
            <w:pPr>
              <w:bidi/>
              <w:spacing w:line="204" w:lineRule="auto"/>
              <w:jc w:val="left"/>
              <w:rPr>
                <w:rFonts w:ascii="Simplified Arabic" w:hAnsi="Simplified Arabic" w:cs="Simplified Arabic"/>
                <w:b/>
                <w:bCs/>
                <w:color w:val="000000" w:themeColor="text1"/>
                <w:kern w:val="22"/>
                <w:sz w:val="18"/>
                <w:szCs w:val="22"/>
                <w:rtl/>
                <w:lang w:eastAsia="en-CA"/>
              </w:rPr>
            </w:pPr>
            <w:r w:rsidRPr="00024757">
              <w:rPr>
                <w:rFonts w:ascii="Simplified Arabic" w:hAnsi="Simplified Arabic" w:cs="Simplified Arabic"/>
                <w:b/>
                <w:bCs/>
                <w:color w:val="000000" w:themeColor="text1"/>
                <w:kern w:val="22"/>
                <w:sz w:val="18"/>
                <w:szCs w:val="22"/>
                <w:rtl/>
                <w:lang w:eastAsia="en-CA"/>
              </w:rPr>
              <w:t>المجموع الصافي (المبلغ الذي تتقاسمه الأطراف)</w:t>
            </w:r>
          </w:p>
        </w:tc>
        <w:tc>
          <w:tcPr>
            <w:tcW w:w="1890" w:type="dxa"/>
            <w:tcBorders>
              <w:top w:val="single" w:sz="4" w:space="0" w:color="auto"/>
              <w:left w:val="nil"/>
              <w:bottom w:val="single" w:sz="8" w:space="0" w:color="auto"/>
              <w:right w:val="nil"/>
            </w:tcBorders>
            <w:shd w:val="clear" w:color="auto" w:fill="auto"/>
            <w:vAlign w:val="center"/>
            <w:hideMark/>
          </w:tcPr>
          <w:p w14:paraId="1546FDE3" w14:textId="77777777" w:rsidR="00024757" w:rsidRPr="00FC2513" w:rsidRDefault="00024757" w:rsidP="00024757">
            <w:pPr>
              <w:bidi/>
              <w:ind w:firstLine="340"/>
              <w:jc w:val="left"/>
              <w:rPr>
                <w:b/>
                <w:bCs/>
                <w:szCs w:val="22"/>
                <w:lang w:eastAsia="zh-CN"/>
              </w:rPr>
            </w:pPr>
            <w:r w:rsidRPr="00FC2513">
              <w:rPr>
                <w:b/>
                <w:bCs/>
                <w:kern w:val="22"/>
                <w:szCs w:val="22"/>
                <w:lang w:eastAsia="zh-CN"/>
              </w:rPr>
              <w:t xml:space="preserve">2,357.36 </w:t>
            </w:r>
          </w:p>
        </w:tc>
      </w:tr>
    </w:tbl>
    <w:p w14:paraId="4CAABA45" w14:textId="77777777" w:rsidR="00FC2513" w:rsidRDefault="00FC2513" w:rsidP="00024757">
      <w:pPr>
        <w:bidi/>
        <w:rPr>
          <w:rFonts w:ascii="Simplified Arabic" w:hAnsi="Simplified Arabic" w:cs="Simplified Arabic"/>
          <w:b/>
          <w:bCs/>
          <w:szCs w:val="22"/>
          <w:rtl/>
          <w:lang w:bidi="ar-EG"/>
        </w:rPr>
      </w:pPr>
    </w:p>
    <w:p w14:paraId="4CB8D962" w14:textId="77777777" w:rsidR="00024757" w:rsidRPr="00024757" w:rsidRDefault="00024757" w:rsidP="00FC2513">
      <w:pPr>
        <w:bidi/>
        <w:rPr>
          <w:rFonts w:ascii="Simplified Arabic" w:hAnsi="Simplified Arabic" w:cs="Simplified Arabic"/>
          <w:b/>
          <w:bCs/>
          <w:szCs w:val="22"/>
          <w:rtl/>
          <w:lang w:bidi="ar-EG"/>
        </w:rPr>
      </w:pPr>
      <w:r w:rsidRPr="00024757">
        <w:rPr>
          <w:rFonts w:ascii="Simplified Arabic" w:hAnsi="Simplified Arabic" w:cs="Simplified Arabic"/>
          <w:b/>
          <w:bCs/>
          <w:szCs w:val="22"/>
          <w:rtl/>
          <w:lang w:bidi="ar-EG"/>
        </w:rPr>
        <w:t>الجدول 2</w:t>
      </w:r>
    </w:p>
    <w:p w14:paraId="6A786927" w14:textId="77777777" w:rsidR="00024757" w:rsidRPr="00024757" w:rsidRDefault="00024757" w:rsidP="00024757">
      <w:pPr>
        <w:bidi/>
        <w:spacing w:after="120"/>
        <w:jc w:val="left"/>
        <w:rPr>
          <w:rFonts w:ascii="Simplified Arabic" w:eastAsiaTheme="minorEastAsia" w:hAnsi="Simplified Arabic" w:cs="Simplified Arabic"/>
          <w:kern w:val="22"/>
          <w:szCs w:val="22"/>
          <w:rtl/>
          <w:lang w:bidi="ar-EG"/>
        </w:rPr>
      </w:pPr>
      <w:r w:rsidRPr="00024757">
        <w:rPr>
          <w:rFonts w:ascii="Simplified Arabic" w:hAnsi="Simplified Arabic" w:cs="Simplified Arabic"/>
          <w:b/>
          <w:bCs/>
          <w:szCs w:val="22"/>
          <w:rtl/>
          <w:lang w:bidi="ar-EG"/>
        </w:rPr>
        <w:t>الاشتراكات في الصندوق الاستئماني لبروتوكول قرطاجنة للسلامة الأحيائية لعام 2022</w:t>
      </w:r>
    </w:p>
    <w:tbl>
      <w:tblPr>
        <w:bidiVisual/>
        <w:tblW w:w="9130" w:type="dxa"/>
        <w:tblInd w:w="446" w:type="dxa"/>
        <w:tblLook w:val="04A0" w:firstRow="1" w:lastRow="0" w:firstColumn="1" w:lastColumn="0" w:noHBand="0" w:noVBand="1"/>
      </w:tblPr>
      <w:tblGrid>
        <w:gridCol w:w="648"/>
        <w:gridCol w:w="3664"/>
        <w:gridCol w:w="1254"/>
        <w:gridCol w:w="6"/>
        <w:gridCol w:w="11"/>
        <w:gridCol w:w="1736"/>
        <w:gridCol w:w="1811"/>
      </w:tblGrid>
      <w:tr w:rsidR="00024757" w:rsidRPr="00024757" w14:paraId="56C33776" w14:textId="77777777" w:rsidTr="00024757">
        <w:trPr>
          <w:trHeight w:val="1040"/>
          <w:tblHeader/>
        </w:trPr>
        <w:tc>
          <w:tcPr>
            <w:tcW w:w="648" w:type="dxa"/>
            <w:tcBorders>
              <w:top w:val="single" w:sz="4" w:space="0" w:color="auto"/>
              <w:left w:val="single" w:sz="4" w:space="0" w:color="auto"/>
              <w:bottom w:val="single" w:sz="4" w:space="0" w:color="auto"/>
              <w:right w:val="single" w:sz="4" w:space="0" w:color="auto"/>
            </w:tcBorders>
          </w:tcPr>
          <w:p w14:paraId="2866F43B" w14:textId="77777777" w:rsidR="00024757" w:rsidRPr="00024757" w:rsidRDefault="00024757" w:rsidP="00024757">
            <w:pPr>
              <w:bidi/>
              <w:jc w:val="center"/>
              <w:rPr>
                <w:rFonts w:ascii="Simplified Arabic" w:hAnsi="Simplified Arabic" w:cs="Simplified Arabic"/>
                <w:bCs/>
                <w:kern w:val="22"/>
                <w:sz w:val="18"/>
                <w:szCs w:val="18"/>
                <w:rtl/>
              </w:rPr>
            </w:pPr>
          </w:p>
        </w:tc>
        <w:tc>
          <w:tcPr>
            <w:tcW w:w="3664" w:type="dxa"/>
            <w:tcBorders>
              <w:top w:val="single" w:sz="4" w:space="0" w:color="auto"/>
              <w:left w:val="single" w:sz="4" w:space="0" w:color="auto"/>
              <w:bottom w:val="single" w:sz="4" w:space="0" w:color="auto"/>
              <w:right w:val="single" w:sz="4" w:space="0" w:color="auto"/>
            </w:tcBorders>
            <w:vAlign w:val="center"/>
          </w:tcPr>
          <w:p w14:paraId="10B446F7" w14:textId="77777777" w:rsidR="00024757" w:rsidRPr="00024757" w:rsidRDefault="00024757" w:rsidP="00024757">
            <w:pPr>
              <w:bidi/>
              <w:jc w:val="center"/>
              <w:rPr>
                <w:rFonts w:ascii="Simplified Arabic" w:hAnsi="Simplified Arabic" w:cs="Simplified Arabic"/>
                <w:bCs/>
                <w:kern w:val="22"/>
                <w:sz w:val="18"/>
                <w:szCs w:val="18"/>
                <w:rtl/>
                <w:lang w:bidi="ar-EG"/>
              </w:rPr>
            </w:pPr>
            <w:r w:rsidRPr="00024757">
              <w:rPr>
                <w:rFonts w:ascii="Simplified Arabic" w:hAnsi="Simplified Arabic" w:cs="Simplified Arabic"/>
                <w:bCs/>
                <w:kern w:val="22"/>
                <w:sz w:val="18"/>
                <w:szCs w:val="18"/>
                <w:rtl/>
              </w:rPr>
              <w:t>الأطراف</w:t>
            </w:r>
          </w:p>
        </w:tc>
        <w:tc>
          <w:tcPr>
            <w:tcW w:w="1271" w:type="dxa"/>
            <w:gridSpan w:val="3"/>
            <w:tcBorders>
              <w:top w:val="single" w:sz="4" w:space="0" w:color="auto"/>
              <w:left w:val="nil"/>
              <w:bottom w:val="single" w:sz="4" w:space="0" w:color="auto"/>
              <w:right w:val="single" w:sz="4" w:space="0" w:color="auto"/>
            </w:tcBorders>
            <w:shd w:val="clear" w:color="auto" w:fill="auto"/>
            <w:vAlign w:val="center"/>
            <w:hideMark/>
          </w:tcPr>
          <w:p w14:paraId="6F1328CD" w14:textId="77777777" w:rsidR="00024757" w:rsidRPr="00FC2513" w:rsidRDefault="00024757" w:rsidP="00024757">
            <w:pPr>
              <w:bidi/>
              <w:jc w:val="center"/>
              <w:rPr>
                <w:rFonts w:ascii="Simplified Arabic" w:hAnsi="Simplified Arabic" w:cs="Simplified Arabic"/>
                <w:b/>
                <w:bCs/>
                <w:sz w:val="18"/>
                <w:szCs w:val="18"/>
                <w:lang w:eastAsia="en-CA"/>
              </w:rPr>
            </w:pPr>
            <w:r w:rsidRPr="00FC2513">
              <w:rPr>
                <w:rFonts w:ascii="Simplified Arabic" w:hAnsi="Simplified Arabic" w:cs="Simplified Arabic"/>
                <w:b/>
                <w:bCs/>
                <w:sz w:val="18"/>
                <w:szCs w:val="18"/>
                <w:rtl/>
                <w:lang w:eastAsia="en-CA"/>
              </w:rPr>
              <w:t xml:space="preserve">جدول الاشتراكات المقررة </w:t>
            </w:r>
          </w:p>
        </w:tc>
        <w:tc>
          <w:tcPr>
            <w:tcW w:w="1736" w:type="dxa"/>
            <w:tcBorders>
              <w:top w:val="single" w:sz="4" w:space="0" w:color="auto"/>
              <w:left w:val="nil"/>
              <w:bottom w:val="single" w:sz="4" w:space="0" w:color="auto"/>
              <w:right w:val="single" w:sz="4" w:space="0" w:color="auto"/>
            </w:tcBorders>
            <w:shd w:val="clear" w:color="auto" w:fill="auto"/>
            <w:vAlign w:val="center"/>
            <w:hideMark/>
          </w:tcPr>
          <w:p w14:paraId="4D112DB8" w14:textId="77777777" w:rsidR="00024757" w:rsidRPr="00FC2513" w:rsidRDefault="00024757" w:rsidP="00024757">
            <w:pPr>
              <w:bidi/>
              <w:jc w:val="center"/>
              <w:rPr>
                <w:rFonts w:ascii="Simplified Arabic" w:hAnsi="Simplified Arabic" w:cs="Simplified Arabic"/>
                <w:b/>
                <w:bCs/>
                <w:sz w:val="18"/>
                <w:szCs w:val="18"/>
                <w:rtl/>
                <w:lang w:eastAsia="en-CA" w:bidi="ar-EG"/>
              </w:rPr>
            </w:pPr>
            <w:r w:rsidRPr="00FC2513">
              <w:rPr>
                <w:rFonts w:ascii="Simplified Arabic" w:hAnsi="Simplified Arabic" w:cs="Simplified Arabic"/>
                <w:b/>
                <w:bCs/>
                <w:sz w:val="18"/>
                <w:szCs w:val="18"/>
                <w:rtl/>
                <w:lang w:eastAsia="en-CA"/>
              </w:rPr>
              <w:t>الجدول بحد أقصى 22%، لا يدفع أي من أقل البلدان نموا أكثر من 0.01%</w:t>
            </w:r>
            <w:r w:rsidRPr="001737B6">
              <w:rPr>
                <w:rStyle w:val="FootnoteReference"/>
                <w:rFonts w:ascii="Simplified Arabic" w:hAnsi="Simplified Arabic" w:cs="Simplified Arabic"/>
                <w:b/>
                <w:bCs/>
                <w:szCs w:val="18"/>
                <w:u w:val="none"/>
                <w:vertAlign w:val="superscript"/>
                <w:rtl/>
                <w:lang w:eastAsia="en-CA"/>
              </w:rPr>
              <w:footnoteReference w:id="4"/>
            </w:r>
          </w:p>
        </w:tc>
        <w:tc>
          <w:tcPr>
            <w:tcW w:w="1811" w:type="dxa"/>
            <w:tcBorders>
              <w:top w:val="single" w:sz="4" w:space="0" w:color="auto"/>
              <w:left w:val="nil"/>
              <w:bottom w:val="single" w:sz="4" w:space="0" w:color="auto"/>
              <w:right w:val="single" w:sz="4" w:space="0" w:color="auto"/>
            </w:tcBorders>
            <w:shd w:val="clear" w:color="auto" w:fill="auto"/>
            <w:vAlign w:val="center"/>
            <w:hideMark/>
          </w:tcPr>
          <w:p w14:paraId="2713BF64" w14:textId="77777777" w:rsidR="00024757" w:rsidRPr="00FC2513" w:rsidRDefault="00024757" w:rsidP="00024757">
            <w:pPr>
              <w:bidi/>
              <w:jc w:val="center"/>
              <w:rPr>
                <w:rFonts w:ascii="Simplified Arabic" w:hAnsi="Simplified Arabic" w:cs="Simplified Arabic"/>
                <w:b/>
                <w:kern w:val="22"/>
              </w:rPr>
            </w:pPr>
            <w:r w:rsidRPr="00FC2513">
              <w:rPr>
                <w:rFonts w:ascii="Simplified Arabic" w:hAnsi="Simplified Arabic" w:cs="Simplified Arabic"/>
                <w:b/>
                <w:bCs/>
                <w:sz w:val="18"/>
                <w:szCs w:val="18"/>
                <w:rtl/>
                <w:lang w:eastAsia="en-CA"/>
              </w:rPr>
              <w:t>الاشتراكات المستحقة في 1 يناير/ كانون الثاني</w:t>
            </w:r>
          </w:p>
          <w:p w14:paraId="3BA2271C" w14:textId="77777777" w:rsidR="00024757" w:rsidRPr="000D7EAE" w:rsidRDefault="000D7EAE" w:rsidP="00024757">
            <w:pPr>
              <w:bidi/>
              <w:jc w:val="center"/>
              <w:rPr>
                <w:rFonts w:ascii="Simplified Arabic" w:hAnsi="Simplified Arabic" w:cs="Simplified Arabic"/>
                <w:b/>
                <w:bCs/>
                <w:kern w:val="22"/>
                <w:sz w:val="18"/>
                <w:szCs w:val="18"/>
              </w:rPr>
            </w:pPr>
            <w:r w:rsidRPr="000D7EAE">
              <w:rPr>
                <w:rFonts w:ascii="Simplified Arabic" w:hAnsi="Simplified Arabic" w:cs="Simplified Arabic"/>
                <w:b/>
                <w:bCs/>
                <w:color w:val="000000"/>
                <w:kern w:val="22"/>
                <w:sz w:val="18"/>
                <w:szCs w:val="18"/>
                <w:rtl/>
                <w:lang w:eastAsia="en-CA"/>
              </w:rPr>
              <w:t>2022</w:t>
            </w:r>
          </w:p>
        </w:tc>
      </w:tr>
      <w:tr w:rsidR="00024757" w:rsidRPr="00024757" w14:paraId="1CA15878"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1A337EFD"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w:t>
            </w:r>
          </w:p>
        </w:tc>
        <w:tc>
          <w:tcPr>
            <w:tcW w:w="3664" w:type="dxa"/>
            <w:tcBorders>
              <w:top w:val="single" w:sz="4" w:space="0" w:color="auto"/>
              <w:left w:val="single" w:sz="4" w:space="0" w:color="auto"/>
              <w:bottom w:val="single" w:sz="4" w:space="0" w:color="auto"/>
              <w:right w:val="single" w:sz="4" w:space="0" w:color="auto"/>
            </w:tcBorders>
            <w:vAlign w:val="center"/>
          </w:tcPr>
          <w:p w14:paraId="449B7093"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أفغانستان</w:t>
            </w:r>
          </w:p>
        </w:tc>
        <w:tc>
          <w:tcPr>
            <w:tcW w:w="1271" w:type="dxa"/>
            <w:gridSpan w:val="3"/>
            <w:tcBorders>
              <w:top w:val="nil"/>
              <w:left w:val="nil"/>
              <w:bottom w:val="single" w:sz="4" w:space="0" w:color="auto"/>
              <w:right w:val="single" w:sz="4" w:space="0" w:color="auto"/>
            </w:tcBorders>
            <w:shd w:val="clear" w:color="auto" w:fill="auto"/>
            <w:vAlign w:val="center"/>
            <w:hideMark/>
          </w:tcPr>
          <w:p w14:paraId="1A3A87E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0.007</w:t>
            </w:r>
          </w:p>
        </w:tc>
        <w:tc>
          <w:tcPr>
            <w:tcW w:w="1736" w:type="dxa"/>
            <w:tcBorders>
              <w:top w:val="nil"/>
              <w:left w:val="nil"/>
              <w:bottom w:val="single" w:sz="4" w:space="0" w:color="auto"/>
              <w:right w:val="single" w:sz="4" w:space="0" w:color="auto"/>
            </w:tcBorders>
            <w:shd w:val="clear" w:color="auto" w:fill="auto"/>
            <w:vAlign w:val="center"/>
            <w:hideMark/>
          </w:tcPr>
          <w:p w14:paraId="527B795C" w14:textId="77777777" w:rsidR="00024757" w:rsidRPr="00FA07B5" w:rsidRDefault="00024757" w:rsidP="00024757">
            <w:pPr>
              <w:bidi/>
              <w:adjustRightInd w:val="0"/>
              <w:snapToGrid w:val="0"/>
              <w:jc w:val="left"/>
              <w:rPr>
                <w:rFonts w:asciiTheme="majorBidi" w:hAnsiTheme="majorBidi" w:cstheme="majorBidi"/>
                <w:szCs w:val="22"/>
                <w:lang w:val="en-US" w:eastAsia="zh-CN"/>
              </w:rPr>
            </w:pPr>
            <w:r w:rsidRPr="00FC2513">
              <w:rPr>
                <w:rFonts w:asciiTheme="majorBidi" w:hAnsiTheme="majorBidi" w:cstheme="majorBidi"/>
                <w:szCs w:val="22"/>
                <w:lang w:eastAsia="zh-CN"/>
              </w:rPr>
              <w:t>0.010</w:t>
            </w:r>
          </w:p>
        </w:tc>
        <w:tc>
          <w:tcPr>
            <w:tcW w:w="1811" w:type="dxa"/>
            <w:tcBorders>
              <w:top w:val="nil"/>
              <w:left w:val="nil"/>
              <w:bottom w:val="single" w:sz="4" w:space="0" w:color="auto"/>
              <w:right w:val="single" w:sz="4" w:space="0" w:color="auto"/>
            </w:tcBorders>
            <w:shd w:val="clear" w:color="auto" w:fill="auto"/>
            <w:vAlign w:val="center"/>
            <w:hideMark/>
          </w:tcPr>
          <w:p w14:paraId="65EBA83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3E1788CD"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74CBAB30" w14:textId="77777777" w:rsidR="00024757" w:rsidRPr="00024757" w:rsidRDefault="00024757" w:rsidP="00024757">
            <w:pPr>
              <w:bidi/>
              <w:spacing w:before="40" w:line="204" w:lineRule="auto"/>
              <w:jc w:val="left"/>
              <w:rPr>
                <w:rFonts w:ascii="Simplified Arabic" w:hAnsi="Simplified Arabic" w:cs="Simplified Arabic"/>
                <w:szCs w:val="20"/>
                <w:rtl/>
                <w:lang w:bidi="ar-EG"/>
              </w:rPr>
            </w:pPr>
            <w:r w:rsidRPr="00024757">
              <w:rPr>
                <w:rFonts w:ascii="Simplified Arabic" w:hAnsi="Simplified Arabic" w:cs="Simplified Arabic"/>
                <w:szCs w:val="20"/>
                <w:rtl/>
              </w:rPr>
              <w:t>2</w:t>
            </w:r>
          </w:p>
        </w:tc>
        <w:tc>
          <w:tcPr>
            <w:tcW w:w="3664" w:type="dxa"/>
            <w:tcBorders>
              <w:top w:val="single" w:sz="4" w:space="0" w:color="auto"/>
              <w:left w:val="single" w:sz="4" w:space="0" w:color="auto"/>
              <w:bottom w:val="single" w:sz="4" w:space="0" w:color="auto"/>
              <w:right w:val="single" w:sz="4" w:space="0" w:color="auto"/>
            </w:tcBorders>
            <w:vAlign w:val="center"/>
          </w:tcPr>
          <w:p w14:paraId="44734819"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ألبانيا</w:t>
            </w:r>
          </w:p>
        </w:tc>
        <w:tc>
          <w:tcPr>
            <w:tcW w:w="1271" w:type="dxa"/>
            <w:gridSpan w:val="3"/>
            <w:tcBorders>
              <w:top w:val="nil"/>
              <w:left w:val="nil"/>
              <w:bottom w:val="single" w:sz="4" w:space="0" w:color="auto"/>
              <w:right w:val="single" w:sz="4" w:space="0" w:color="auto"/>
            </w:tcBorders>
            <w:shd w:val="clear" w:color="auto" w:fill="auto"/>
            <w:vAlign w:val="center"/>
            <w:hideMark/>
          </w:tcPr>
          <w:p w14:paraId="15A1C41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0.008</w:t>
            </w:r>
          </w:p>
        </w:tc>
        <w:tc>
          <w:tcPr>
            <w:tcW w:w="1736" w:type="dxa"/>
            <w:tcBorders>
              <w:top w:val="nil"/>
              <w:left w:val="nil"/>
              <w:bottom w:val="single" w:sz="4" w:space="0" w:color="auto"/>
              <w:right w:val="single" w:sz="4" w:space="0" w:color="auto"/>
            </w:tcBorders>
            <w:shd w:val="clear" w:color="auto" w:fill="auto"/>
            <w:vAlign w:val="center"/>
            <w:hideMark/>
          </w:tcPr>
          <w:p w14:paraId="79EBA9F9" w14:textId="77777777" w:rsidR="00024757" w:rsidRPr="00FC2513" w:rsidRDefault="00024757" w:rsidP="00024757">
            <w:pPr>
              <w:bidi/>
              <w:adjustRightInd w:val="0"/>
              <w:snapToGrid w:val="0"/>
              <w:jc w:val="left"/>
              <w:rPr>
                <w:rFonts w:asciiTheme="majorBidi" w:hAnsiTheme="majorBidi" w:cstheme="majorBidi"/>
                <w:szCs w:val="22"/>
                <w:rtl/>
                <w:lang w:eastAsia="zh-CN" w:bidi="ar-EG"/>
              </w:rPr>
            </w:pPr>
            <w:r w:rsidRPr="00FC2513">
              <w:rPr>
                <w:rFonts w:asciiTheme="majorBidi" w:hAnsiTheme="majorBidi" w:cstheme="majorBidi"/>
                <w:szCs w:val="22"/>
                <w:lang w:eastAsia="zh-CN"/>
              </w:rPr>
              <w:t>0.011</w:t>
            </w:r>
          </w:p>
        </w:tc>
        <w:tc>
          <w:tcPr>
            <w:tcW w:w="1811" w:type="dxa"/>
            <w:tcBorders>
              <w:top w:val="nil"/>
              <w:left w:val="nil"/>
              <w:bottom w:val="single" w:sz="4" w:space="0" w:color="auto"/>
              <w:right w:val="single" w:sz="4" w:space="0" w:color="auto"/>
            </w:tcBorders>
            <w:shd w:val="clear" w:color="auto" w:fill="auto"/>
            <w:vAlign w:val="center"/>
            <w:hideMark/>
          </w:tcPr>
          <w:p w14:paraId="60E4A19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269</w:t>
            </w:r>
          </w:p>
        </w:tc>
      </w:tr>
      <w:tr w:rsidR="00024757" w:rsidRPr="00024757" w14:paraId="2CEDF409"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27E7F8BD"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3</w:t>
            </w:r>
          </w:p>
        </w:tc>
        <w:tc>
          <w:tcPr>
            <w:tcW w:w="3664" w:type="dxa"/>
            <w:tcBorders>
              <w:top w:val="single" w:sz="4" w:space="0" w:color="auto"/>
              <w:left w:val="single" w:sz="4" w:space="0" w:color="auto"/>
              <w:bottom w:val="single" w:sz="4" w:space="0" w:color="auto"/>
              <w:right w:val="single" w:sz="4" w:space="0" w:color="auto"/>
            </w:tcBorders>
            <w:vAlign w:val="center"/>
          </w:tcPr>
          <w:p w14:paraId="093E4374" w14:textId="77777777" w:rsidR="00024757" w:rsidRPr="00024757" w:rsidRDefault="00024757" w:rsidP="00024757">
            <w:pPr>
              <w:bidi/>
              <w:spacing w:line="204" w:lineRule="auto"/>
              <w:jc w:val="left"/>
              <w:rPr>
                <w:rFonts w:ascii="Simplified Arabic" w:hAnsi="Simplified Arabic" w:cs="Simplified Arabic"/>
                <w:szCs w:val="20"/>
                <w:rtl/>
              </w:rPr>
            </w:pPr>
            <w:r w:rsidRPr="00024757">
              <w:rPr>
                <w:rFonts w:ascii="Simplified Arabic" w:hAnsi="Simplified Arabic" w:cs="Simplified Arabic"/>
                <w:szCs w:val="20"/>
                <w:rtl/>
              </w:rPr>
              <w:t>الجزائر</w:t>
            </w:r>
          </w:p>
        </w:tc>
        <w:tc>
          <w:tcPr>
            <w:tcW w:w="1271" w:type="dxa"/>
            <w:gridSpan w:val="3"/>
            <w:tcBorders>
              <w:top w:val="nil"/>
              <w:left w:val="nil"/>
              <w:bottom w:val="single" w:sz="4" w:space="0" w:color="auto"/>
              <w:right w:val="single" w:sz="4" w:space="0" w:color="auto"/>
            </w:tcBorders>
            <w:shd w:val="clear" w:color="auto" w:fill="auto"/>
            <w:vAlign w:val="center"/>
            <w:hideMark/>
          </w:tcPr>
          <w:p w14:paraId="34AE75F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0.138</w:t>
            </w:r>
          </w:p>
        </w:tc>
        <w:tc>
          <w:tcPr>
            <w:tcW w:w="1736" w:type="dxa"/>
            <w:tcBorders>
              <w:top w:val="nil"/>
              <w:left w:val="nil"/>
              <w:bottom w:val="single" w:sz="4" w:space="0" w:color="auto"/>
              <w:right w:val="single" w:sz="4" w:space="0" w:color="auto"/>
            </w:tcBorders>
            <w:shd w:val="clear" w:color="auto" w:fill="auto"/>
            <w:vAlign w:val="center"/>
            <w:hideMark/>
          </w:tcPr>
          <w:p w14:paraId="23F10AE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0.197</w:t>
            </w:r>
          </w:p>
        </w:tc>
        <w:tc>
          <w:tcPr>
            <w:tcW w:w="1811" w:type="dxa"/>
            <w:tcBorders>
              <w:top w:val="nil"/>
              <w:left w:val="nil"/>
              <w:bottom w:val="single" w:sz="4" w:space="0" w:color="auto"/>
              <w:right w:val="single" w:sz="4" w:space="0" w:color="auto"/>
            </w:tcBorders>
            <w:shd w:val="clear" w:color="auto" w:fill="auto"/>
            <w:vAlign w:val="center"/>
            <w:hideMark/>
          </w:tcPr>
          <w:p w14:paraId="713C2F4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4,648</w:t>
            </w:r>
          </w:p>
        </w:tc>
      </w:tr>
      <w:tr w:rsidR="00024757" w:rsidRPr="00024757" w14:paraId="11CA4829"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3FB7B6E4"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4</w:t>
            </w:r>
          </w:p>
        </w:tc>
        <w:tc>
          <w:tcPr>
            <w:tcW w:w="3664" w:type="dxa"/>
            <w:tcBorders>
              <w:top w:val="single" w:sz="4" w:space="0" w:color="auto"/>
              <w:left w:val="single" w:sz="4" w:space="0" w:color="auto"/>
              <w:bottom w:val="single" w:sz="4" w:space="0" w:color="auto"/>
              <w:right w:val="single" w:sz="4" w:space="0" w:color="auto"/>
            </w:tcBorders>
            <w:vAlign w:val="center"/>
          </w:tcPr>
          <w:p w14:paraId="05F01675" w14:textId="77777777" w:rsidR="00024757" w:rsidRPr="00024757" w:rsidRDefault="00024757" w:rsidP="00024757">
            <w:pPr>
              <w:bidi/>
              <w:spacing w:line="204" w:lineRule="auto"/>
              <w:jc w:val="left"/>
              <w:rPr>
                <w:rFonts w:ascii="Simplified Arabic" w:hAnsi="Simplified Arabic" w:cs="Simplified Arabic"/>
                <w:kern w:val="22"/>
                <w:lang w:eastAsia="en-CA"/>
              </w:rPr>
            </w:pPr>
            <w:proofErr w:type="spellStart"/>
            <w:r w:rsidRPr="00024757">
              <w:rPr>
                <w:rFonts w:ascii="Simplified Arabic" w:hAnsi="Simplified Arabic" w:cs="Simplified Arabic"/>
                <w:szCs w:val="20"/>
                <w:rtl/>
              </w:rPr>
              <w:t>انغولا</w:t>
            </w:r>
            <w:proofErr w:type="spellEnd"/>
          </w:p>
        </w:tc>
        <w:tc>
          <w:tcPr>
            <w:tcW w:w="1271" w:type="dxa"/>
            <w:gridSpan w:val="3"/>
            <w:tcBorders>
              <w:top w:val="nil"/>
              <w:left w:val="nil"/>
              <w:bottom w:val="single" w:sz="4" w:space="0" w:color="auto"/>
              <w:right w:val="single" w:sz="4" w:space="0" w:color="auto"/>
            </w:tcBorders>
            <w:shd w:val="clear" w:color="auto" w:fill="auto"/>
            <w:vAlign w:val="center"/>
            <w:hideMark/>
          </w:tcPr>
          <w:p w14:paraId="669A40D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736" w:type="dxa"/>
            <w:tcBorders>
              <w:top w:val="nil"/>
              <w:left w:val="nil"/>
              <w:bottom w:val="single" w:sz="4" w:space="0" w:color="auto"/>
              <w:right w:val="single" w:sz="4" w:space="0" w:color="auto"/>
            </w:tcBorders>
            <w:shd w:val="clear" w:color="auto" w:fill="auto"/>
            <w:vAlign w:val="center"/>
            <w:hideMark/>
          </w:tcPr>
          <w:p w14:paraId="46B797F5" w14:textId="77777777" w:rsidR="00024757" w:rsidRPr="000D7EAE" w:rsidRDefault="00024757" w:rsidP="00024757">
            <w:pPr>
              <w:bidi/>
              <w:adjustRightInd w:val="0"/>
              <w:snapToGrid w:val="0"/>
              <w:jc w:val="left"/>
              <w:rPr>
                <w:rFonts w:asciiTheme="majorBidi" w:hAnsiTheme="majorBidi" w:cstheme="majorBidi"/>
                <w:szCs w:val="22"/>
                <w:lang w:val="en-US" w:eastAsia="zh-CN"/>
              </w:rPr>
            </w:pPr>
            <w:r w:rsidRPr="00FC2513">
              <w:rPr>
                <w:rFonts w:asciiTheme="majorBidi" w:hAnsiTheme="majorBidi" w:cstheme="majorBidi"/>
                <w:szCs w:val="22"/>
                <w:lang w:eastAsia="zh-CN"/>
              </w:rPr>
              <w:t>0.010</w:t>
            </w:r>
          </w:p>
        </w:tc>
        <w:tc>
          <w:tcPr>
            <w:tcW w:w="1811" w:type="dxa"/>
            <w:tcBorders>
              <w:top w:val="nil"/>
              <w:left w:val="nil"/>
              <w:bottom w:val="single" w:sz="4" w:space="0" w:color="auto"/>
              <w:right w:val="single" w:sz="4" w:space="0" w:color="auto"/>
            </w:tcBorders>
            <w:shd w:val="clear" w:color="auto" w:fill="auto"/>
            <w:vAlign w:val="center"/>
            <w:hideMark/>
          </w:tcPr>
          <w:p w14:paraId="0C4D6FE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19E027FA"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183F0791"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5</w:t>
            </w:r>
          </w:p>
        </w:tc>
        <w:tc>
          <w:tcPr>
            <w:tcW w:w="3664" w:type="dxa"/>
            <w:tcBorders>
              <w:top w:val="single" w:sz="4" w:space="0" w:color="auto"/>
              <w:left w:val="single" w:sz="4" w:space="0" w:color="auto"/>
              <w:bottom w:val="single" w:sz="4" w:space="0" w:color="auto"/>
              <w:right w:val="single" w:sz="4" w:space="0" w:color="auto"/>
            </w:tcBorders>
            <w:vAlign w:val="center"/>
          </w:tcPr>
          <w:p w14:paraId="451201C5" w14:textId="77777777" w:rsidR="00024757" w:rsidRPr="00024757" w:rsidRDefault="00024757" w:rsidP="00024757">
            <w:pPr>
              <w:bidi/>
              <w:spacing w:line="204" w:lineRule="auto"/>
              <w:jc w:val="left"/>
              <w:rPr>
                <w:rFonts w:ascii="Simplified Arabic" w:hAnsi="Simplified Arabic" w:cs="Simplified Arabic"/>
                <w:kern w:val="22"/>
                <w:lang w:eastAsia="en-CA"/>
              </w:rPr>
            </w:pPr>
            <w:proofErr w:type="spellStart"/>
            <w:r w:rsidRPr="00024757">
              <w:rPr>
                <w:rFonts w:ascii="Simplified Arabic" w:hAnsi="Simplified Arabic" w:cs="Simplified Arabic"/>
                <w:szCs w:val="20"/>
                <w:rtl/>
              </w:rPr>
              <w:t>انتيغوا</w:t>
            </w:r>
            <w:proofErr w:type="spellEnd"/>
            <w:r w:rsidRPr="00024757">
              <w:rPr>
                <w:rFonts w:ascii="Simplified Arabic" w:hAnsi="Simplified Arabic" w:cs="Simplified Arabic"/>
                <w:szCs w:val="20"/>
                <w:rtl/>
              </w:rPr>
              <w:t xml:space="preserve"> وبربودا</w:t>
            </w:r>
          </w:p>
        </w:tc>
        <w:tc>
          <w:tcPr>
            <w:tcW w:w="1271" w:type="dxa"/>
            <w:gridSpan w:val="3"/>
            <w:tcBorders>
              <w:top w:val="nil"/>
              <w:left w:val="nil"/>
              <w:bottom w:val="single" w:sz="4" w:space="0" w:color="auto"/>
              <w:right w:val="single" w:sz="4" w:space="0" w:color="auto"/>
            </w:tcBorders>
            <w:shd w:val="clear" w:color="auto" w:fill="auto"/>
            <w:vAlign w:val="center"/>
            <w:hideMark/>
          </w:tcPr>
          <w:p w14:paraId="5EDAAFF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0.002</w:t>
            </w:r>
          </w:p>
        </w:tc>
        <w:tc>
          <w:tcPr>
            <w:tcW w:w="1736" w:type="dxa"/>
            <w:tcBorders>
              <w:top w:val="nil"/>
              <w:left w:val="nil"/>
              <w:bottom w:val="single" w:sz="4" w:space="0" w:color="auto"/>
              <w:right w:val="single" w:sz="4" w:space="0" w:color="auto"/>
            </w:tcBorders>
            <w:shd w:val="clear" w:color="auto" w:fill="auto"/>
            <w:vAlign w:val="center"/>
            <w:hideMark/>
          </w:tcPr>
          <w:p w14:paraId="069D88E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811" w:type="dxa"/>
            <w:tcBorders>
              <w:top w:val="nil"/>
              <w:left w:val="nil"/>
              <w:bottom w:val="single" w:sz="4" w:space="0" w:color="auto"/>
              <w:right w:val="single" w:sz="4" w:space="0" w:color="auto"/>
            </w:tcBorders>
            <w:shd w:val="clear" w:color="auto" w:fill="auto"/>
            <w:vAlign w:val="center"/>
            <w:hideMark/>
          </w:tcPr>
          <w:p w14:paraId="649A98A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67</w:t>
            </w:r>
          </w:p>
        </w:tc>
      </w:tr>
      <w:tr w:rsidR="00024757" w:rsidRPr="00024757" w14:paraId="2CBB7C8A"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476A505A"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6</w:t>
            </w:r>
          </w:p>
        </w:tc>
        <w:tc>
          <w:tcPr>
            <w:tcW w:w="3664" w:type="dxa"/>
            <w:tcBorders>
              <w:top w:val="single" w:sz="4" w:space="0" w:color="auto"/>
              <w:left w:val="single" w:sz="4" w:space="0" w:color="auto"/>
              <w:bottom w:val="single" w:sz="4" w:space="0" w:color="auto"/>
              <w:right w:val="single" w:sz="4" w:space="0" w:color="auto"/>
            </w:tcBorders>
            <w:vAlign w:val="center"/>
          </w:tcPr>
          <w:p w14:paraId="54995ED1" w14:textId="77777777" w:rsidR="00024757" w:rsidRPr="00024757" w:rsidRDefault="00024757" w:rsidP="00024757">
            <w:pPr>
              <w:bidi/>
              <w:spacing w:line="204" w:lineRule="auto"/>
              <w:jc w:val="left"/>
              <w:rPr>
                <w:rFonts w:ascii="Simplified Arabic" w:hAnsi="Simplified Arabic" w:cs="Simplified Arabic"/>
                <w:szCs w:val="20"/>
                <w:rtl/>
              </w:rPr>
            </w:pPr>
            <w:r w:rsidRPr="00024757">
              <w:rPr>
                <w:rFonts w:ascii="Simplified Arabic" w:hAnsi="Simplified Arabic" w:cs="Simplified Arabic"/>
                <w:szCs w:val="20"/>
                <w:rtl/>
              </w:rPr>
              <w:t>أرمينيا</w:t>
            </w:r>
          </w:p>
        </w:tc>
        <w:tc>
          <w:tcPr>
            <w:tcW w:w="1271" w:type="dxa"/>
            <w:gridSpan w:val="3"/>
            <w:tcBorders>
              <w:top w:val="nil"/>
              <w:left w:val="nil"/>
              <w:bottom w:val="single" w:sz="4" w:space="0" w:color="auto"/>
              <w:right w:val="single" w:sz="4" w:space="0" w:color="auto"/>
            </w:tcBorders>
            <w:shd w:val="clear" w:color="auto" w:fill="auto"/>
            <w:vAlign w:val="center"/>
            <w:hideMark/>
          </w:tcPr>
          <w:p w14:paraId="1AD754C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0.007</w:t>
            </w:r>
          </w:p>
        </w:tc>
        <w:tc>
          <w:tcPr>
            <w:tcW w:w="1736" w:type="dxa"/>
            <w:tcBorders>
              <w:top w:val="nil"/>
              <w:left w:val="nil"/>
              <w:bottom w:val="single" w:sz="4" w:space="0" w:color="auto"/>
              <w:right w:val="single" w:sz="4" w:space="0" w:color="auto"/>
            </w:tcBorders>
            <w:shd w:val="clear" w:color="auto" w:fill="auto"/>
            <w:vAlign w:val="center"/>
            <w:hideMark/>
          </w:tcPr>
          <w:p w14:paraId="51DB98B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tcBorders>
              <w:top w:val="nil"/>
              <w:left w:val="nil"/>
              <w:bottom w:val="single" w:sz="4" w:space="0" w:color="auto"/>
              <w:right w:val="single" w:sz="4" w:space="0" w:color="auto"/>
            </w:tcBorders>
            <w:shd w:val="clear" w:color="auto" w:fill="auto"/>
            <w:vAlign w:val="center"/>
            <w:hideMark/>
          </w:tcPr>
          <w:p w14:paraId="707DFF6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24D7FE4A"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2FA59279"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7</w:t>
            </w:r>
          </w:p>
        </w:tc>
        <w:tc>
          <w:tcPr>
            <w:tcW w:w="3664" w:type="dxa"/>
            <w:tcBorders>
              <w:top w:val="single" w:sz="4" w:space="0" w:color="auto"/>
              <w:left w:val="single" w:sz="4" w:space="0" w:color="auto"/>
              <w:bottom w:val="single" w:sz="4" w:space="0" w:color="auto"/>
              <w:right w:val="single" w:sz="4" w:space="0" w:color="auto"/>
            </w:tcBorders>
            <w:vAlign w:val="center"/>
          </w:tcPr>
          <w:p w14:paraId="7DF10BB6"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النمسا</w:t>
            </w:r>
          </w:p>
        </w:tc>
        <w:tc>
          <w:tcPr>
            <w:tcW w:w="1271" w:type="dxa"/>
            <w:gridSpan w:val="3"/>
            <w:tcBorders>
              <w:top w:val="nil"/>
              <w:left w:val="nil"/>
              <w:bottom w:val="single" w:sz="4" w:space="0" w:color="auto"/>
              <w:right w:val="single" w:sz="4" w:space="0" w:color="auto"/>
            </w:tcBorders>
            <w:shd w:val="clear" w:color="auto" w:fill="auto"/>
            <w:vAlign w:val="center"/>
            <w:hideMark/>
          </w:tcPr>
          <w:p w14:paraId="235B4A9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0.677</w:t>
            </w:r>
          </w:p>
        </w:tc>
        <w:tc>
          <w:tcPr>
            <w:tcW w:w="1736" w:type="dxa"/>
            <w:tcBorders>
              <w:top w:val="nil"/>
              <w:left w:val="nil"/>
              <w:bottom w:val="single" w:sz="4" w:space="0" w:color="auto"/>
              <w:right w:val="single" w:sz="4" w:space="0" w:color="auto"/>
            </w:tcBorders>
            <w:shd w:val="clear" w:color="auto" w:fill="auto"/>
            <w:vAlign w:val="center"/>
            <w:hideMark/>
          </w:tcPr>
          <w:p w14:paraId="0048637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0.967</w:t>
            </w:r>
          </w:p>
        </w:tc>
        <w:tc>
          <w:tcPr>
            <w:tcW w:w="1811" w:type="dxa"/>
            <w:tcBorders>
              <w:top w:val="nil"/>
              <w:left w:val="nil"/>
              <w:bottom w:val="single" w:sz="4" w:space="0" w:color="auto"/>
              <w:right w:val="single" w:sz="4" w:space="0" w:color="auto"/>
            </w:tcBorders>
            <w:shd w:val="clear" w:color="auto" w:fill="auto"/>
            <w:vAlign w:val="center"/>
            <w:hideMark/>
          </w:tcPr>
          <w:p w14:paraId="741D587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22,803</w:t>
            </w:r>
          </w:p>
        </w:tc>
      </w:tr>
      <w:tr w:rsidR="00024757" w:rsidRPr="00024757" w14:paraId="586D1DBC"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0D432724"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8</w:t>
            </w:r>
          </w:p>
        </w:tc>
        <w:tc>
          <w:tcPr>
            <w:tcW w:w="3664" w:type="dxa"/>
            <w:tcBorders>
              <w:top w:val="single" w:sz="4" w:space="0" w:color="auto"/>
              <w:left w:val="single" w:sz="4" w:space="0" w:color="auto"/>
              <w:bottom w:val="single" w:sz="4" w:space="0" w:color="auto"/>
              <w:right w:val="single" w:sz="4" w:space="0" w:color="auto"/>
            </w:tcBorders>
            <w:vAlign w:val="center"/>
          </w:tcPr>
          <w:p w14:paraId="644143C7" w14:textId="77777777" w:rsidR="00024757" w:rsidRPr="00024757" w:rsidRDefault="00024757" w:rsidP="00024757">
            <w:pPr>
              <w:bidi/>
              <w:spacing w:line="204" w:lineRule="auto"/>
              <w:jc w:val="left"/>
              <w:rPr>
                <w:rFonts w:ascii="Simplified Arabic" w:hAnsi="Simplified Arabic" w:cs="Simplified Arabic"/>
                <w:szCs w:val="20"/>
                <w:rtl/>
                <w:lang w:bidi="ar-EG"/>
              </w:rPr>
            </w:pPr>
            <w:r w:rsidRPr="00024757">
              <w:rPr>
                <w:rFonts w:ascii="Simplified Arabic" w:hAnsi="Simplified Arabic" w:cs="Simplified Arabic"/>
                <w:szCs w:val="20"/>
                <w:rtl/>
              </w:rPr>
              <w:t>أذربيجان</w:t>
            </w:r>
          </w:p>
        </w:tc>
        <w:tc>
          <w:tcPr>
            <w:tcW w:w="1271" w:type="dxa"/>
            <w:gridSpan w:val="3"/>
            <w:tcBorders>
              <w:top w:val="nil"/>
              <w:left w:val="nil"/>
              <w:bottom w:val="single" w:sz="4" w:space="0" w:color="auto"/>
              <w:right w:val="single" w:sz="4" w:space="0" w:color="auto"/>
            </w:tcBorders>
            <w:shd w:val="clear" w:color="auto" w:fill="auto"/>
            <w:vAlign w:val="center"/>
            <w:hideMark/>
          </w:tcPr>
          <w:p w14:paraId="36D20FD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0.049</w:t>
            </w:r>
          </w:p>
        </w:tc>
        <w:tc>
          <w:tcPr>
            <w:tcW w:w="1736" w:type="dxa"/>
            <w:tcBorders>
              <w:top w:val="nil"/>
              <w:left w:val="nil"/>
              <w:bottom w:val="single" w:sz="4" w:space="0" w:color="auto"/>
              <w:right w:val="single" w:sz="4" w:space="0" w:color="auto"/>
            </w:tcBorders>
            <w:shd w:val="clear" w:color="auto" w:fill="auto"/>
            <w:vAlign w:val="center"/>
            <w:hideMark/>
          </w:tcPr>
          <w:p w14:paraId="33B7AB0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0.070</w:t>
            </w:r>
          </w:p>
        </w:tc>
        <w:tc>
          <w:tcPr>
            <w:tcW w:w="1811" w:type="dxa"/>
            <w:tcBorders>
              <w:top w:val="nil"/>
              <w:left w:val="nil"/>
              <w:bottom w:val="single" w:sz="4" w:space="0" w:color="auto"/>
              <w:right w:val="single" w:sz="4" w:space="0" w:color="auto"/>
            </w:tcBorders>
            <w:shd w:val="clear" w:color="auto" w:fill="auto"/>
            <w:vAlign w:val="center"/>
            <w:hideMark/>
          </w:tcPr>
          <w:p w14:paraId="28296DF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1,650</w:t>
            </w:r>
          </w:p>
        </w:tc>
      </w:tr>
      <w:tr w:rsidR="00024757" w:rsidRPr="00024757" w14:paraId="0271D51A"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6D1A902F"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9</w:t>
            </w:r>
          </w:p>
        </w:tc>
        <w:tc>
          <w:tcPr>
            <w:tcW w:w="3664" w:type="dxa"/>
            <w:tcBorders>
              <w:top w:val="single" w:sz="4" w:space="0" w:color="auto"/>
              <w:left w:val="single" w:sz="4" w:space="0" w:color="auto"/>
              <w:bottom w:val="single" w:sz="4" w:space="0" w:color="auto"/>
              <w:right w:val="single" w:sz="4" w:space="0" w:color="auto"/>
            </w:tcBorders>
            <w:vAlign w:val="center"/>
          </w:tcPr>
          <w:p w14:paraId="2F1A4194" w14:textId="77777777" w:rsidR="00024757" w:rsidRPr="00024757" w:rsidRDefault="00024757" w:rsidP="00024757">
            <w:pPr>
              <w:bidi/>
              <w:spacing w:line="204" w:lineRule="auto"/>
              <w:jc w:val="left"/>
              <w:rPr>
                <w:rFonts w:ascii="Simplified Arabic" w:hAnsi="Simplified Arabic" w:cs="Simplified Arabic"/>
                <w:szCs w:val="20"/>
                <w:rtl/>
              </w:rPr>
            </w:pPr>
            <w:r w:rsidRPr="00024757">
              <w:rPr>
                <w:rFonts w:ascii="Simplified Arabic" w:hAnsi="Simplified Arabic" w:cs="Simplified Arabic"/>
                <w:szCs w:val="20"/>
                <w:rtl/>
              </w:rPr>
              <w:t>جزر البهاما</w:t>
            </w:r>
          </w:p>
        </w:tc>
        <w:tc>
          <w:tcPr>
            <w:tcW w:w="1271" w:type="dxa"/>
            <w:gridSpan w:val="3"/>
            <w:tcBorders>
              <w:top w:val="nil"/>
              <w:left w:val="nil"/>
              <w:bottom w:val="single" w:sz="4" w:space="0" w:color="auto"/>
              <w:right w:val="single" w:sz="4" w:space="0" w:color="auto"/>
            </w:tcBorders>
            <w:shd w:val="clear" w:color="auto" w:fill="auto"/>
            <w:vAlign w:val="center"/>
            <w:hideMark/>
          </w:tcPr>
          <w:p w14:paraId="1D5290D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0.018</w:t>
            </w:r>
          </w:p>
        </w:tc>
        <w:tc>
          <w:tcPr>
            <w:tcW w:w="1736" w:type="dxa"/>
            <w:tcBorders>
              <w:top w:val="nil"/>
              <w:left w:val="nil"/>
              <w:bottom w:val="single" w:sz="4" w:space="0" w:color="auto"/>
              <w:right w:val="single" w:sz="4" w:space="0" w:color="auto"/>
            </w:tcBorders>
            <w:shd w:val="clear" w:color="auto" w:fill="auto"/>
            <w:vAlign w:val="center"/>
            <w:hideMark/>
          </w:tcPr>
          <w:p w14:paraId="038AC22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0.026</w:t>
            </w:r>
          </w:p>
        </w:tc>
        <w:tc>
          <w:tcPr>
            <w:tcW w:w="1811" w:type="dxa"/>
            <w:tcBorders>
              <w:top w:val="nil"/>
              <w:left w:val="nil"/>
              <w:bottom w:val="single" w:sz="4" w:space="0" w:color="auto"/>
              <w:right w:val="single" w:sz="4" w:space="0" w:color="auto"/>
            </w:tcBorders>
            <w:shd w:val="clear" w:color="auto" w:fill="auto"/>
            <w:vAlign w:val="center"/>
            <w:hideMark/>
          </w:tcPr>
          <w:p w14:paraId="7D46066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606</w:t>
            </w:r>
          </w:p>
        </w:tc>
      </w:tr>
      <w:tr w:rsidR="00024757" w:rsidRPr="00024757" w14:paraId="14F70D41"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6408F4D3"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10</w:t>
            </w:r>
          </w:p>
        </w:tc>
        <w:tc>
          <w:tcPr>
            <w:tcW w:w="3664" w:type="dxa"/>
            <w:tcBorders>
              <w:top w:val="single" w:sz="4" w:space="0" w:color="auto"/>
              <w:left w:val="single" w:sz="4" w:space="0" w:color="auto"/>
              <w:bottom w:val="single" w:sz="4" w:space="0" w:color="auto"/>
              <w:right w:val="single" w:sz="4" w:space="0" w:color="auto"/>
            </w:tcBorders>
            <w:vAlign w:val="center"/>
          </w:tcPr>
          <w:p w14:paraId="46A52D34" w14:textId="77777777" w:rsidR="00024757" w:rsidRPr="00024757" w:rsidRDefault="00024757" w:rsidP="00024757">
            <w:pPr>
              <w:bidi/>
              <w:spacing w:line="204" w:lineRule="auto"/>
              <w:jc w:val="left"/>
              <w:rPr>
                <w:rFonts w:ascii="Simplified Arabic" w:hAnsi="Simplified Arabic" w:cs="Simplified Arabic"/>
                <w:szCs w:val="20"/>
                <w:rtl/>
              </w:rPr>
            </w:pPr>
            <w:r w:rsidRPr="00024757">
              <w:rPr>
                <w:rFonts w:ascii="Simplified Arabic" w:hAnsi="Simplified Arabic" w:cs="Simplified Arabic"/>
                <w:szCs w:val="20"/>
                <w:rtl/>
              </w:rPr>
              <w:t>البحرين</w:t>
            </w:r>
          </w:p>
        </w:tc>
        <w:tc>
          <w:tcPr>
            <w:tcW w:w="1271" w:type="dxa"/>
            <w:gridSpan w:val="3"/>
            <w:tcBorders>
              <w:top w:val="nil"/>
              <w:left w:val="nil"/>
              <w:bottom w:val="single" w:sz="4" w:space="0" w:color="auto"/>
              <w:right w:val="single" w:sz="4" w:space="0" w:color="auto"/>
            </w:tcBorders>
            <w:shd w:val="clear" w:color="auto" w:fill="auto"/>
            <w:vAlign w:val="center"/>
            <w:hideMark/>
          </w:tcPr>
          <w:p w14:paraId="49C3F99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0.050</w:t>
            </w:r>
          </w:p>
        </w:tc>
        <w:tc>
          <w:tcPr>
            <w:tcW w:w="1736" w:type="dxa"/>
            <w:tcBorders>
              <w:top w:val="nil"/>
              <w:left w:val="nil"/>
              <w:bottom w:val="single" w:sz="4" w:space="0" w:color="auto"/>
              <w:right w:val="single" w:sz="4" w:space="0" w:color="auto"/>
            </w:tcBorders>
            <w:shd w:val="clear" w:color="auto" w:fill="auto"/>
            <w:vAlign w:val="center"/>
            <w:hideMark/>
          </w:tcPr>
          <w:p w14:paraId="7E4BA7B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0.071</w:t>
            </w:r>
          </w:p>
        </w:tc>
        <w:tc>
          <w:tcPr>
            <w:tcW w:w="1811" w:type="dxa"/>
            <w:tcBorders>
              <w:top w:val="nil"/>
              <w:left w:val="nil"/>
              <w:bottom w:val="single" w:sz="4" w:space="0" w:color="auto"/>
              <w:right w:val="single" w:sz="4" w:space="0" w:color="auto"/>
            </w:tcBorders>
            <w:shd w:val="clear" w:color="auto" w:fill="auto"/>
            <w:vAlign w:val="center"/>
            <w:hideMark/>
          </w:tcPr>
          <w:p w14:paraId="376E13B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1,684</w:t>
            </w:r>
          </w:p>
        </w:tc>
      </w:tr>
      <w:tr w:rsidR="00024757" w:rsidRPr="00024757" w14:paraId="29B1D326"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64C42BCF"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11</w:t>
            </w:r>
          </w:p>
        </w:tc>
        <w:tc>
          <w:tcPr>
            <w:tcW w:w="3664" w:type="dxa"/>
            <w:tcBorders>
              <w:top w:val="single" w:sz="4" w:space="0" w:color="auto"/>
              <w:left w:val="single" w:sz="4" w:space="0" w:color="auto"/>
              <w:bottom w:val="single" w:sz="4" w:space="0" w:color="auto"/>
              <w:right w:val="single" w:sz="4" w:space="0" w:color="auto"/>
            </w:tcBorders>
            <w:vAlign w:val="center"/>
          </w:tcPr>
          <w:p w14:paraId="54D1A30D" w14:textId="77777777" w:rsidR="00024757" w:rsidRPr="00024757" w:rsidRDefault="00024757" w:rsidP="00024757">
            <w:pPr>
              <w:bidi/>
              <w:spacing w:line="204" w:lineRule="auto"/>
              <w:jc w:val="left"/>
              <w:rPr>
                <w:rFonts w:ascii="Simplified Arabic" w:hAnsi="Simplified Arabic" w:cs="Simplified Arabic"/>
                <w:szCs w:val="20"/>
                <w:rtl/>
              </w:rPr>
            </w:pPr>
            <w:r w:rsidRPr="00024757">
              <w:rPr>
                <w:rFonts w:ascii="Simplified Arabic" w:hAnsi="Simplified Arabic" w:cs="Simplified Arabic"/>
                <w:szCs w:val="20"/>
                <w:rtl/>
              </w:rPr>
              <w:t>بنغلاديش</w:t>
            </w:r>
          </w:p>
        </w:tc>
        <w:tc>
          <w:tcPr>
            <w:tcW w:w="1271" w:type="dxa"/>
            <w:gridSpan w:val="3"/>
            <w:tcBorders>
              <w:top w:val="nil"/>
              <w:left w:val="nil"/>
              <w:bottom w:val="single" w:sz="4" w:space="0" w:color="auto"/>
              <w:right w:val="single" w:sz="4" w:space="0" w:color="auto"/>
            </w:tcBorders>
            <w:shd w:val="clear" w:color="auto" w:fill="auto"/>
            <w:vAlign w:val="center"/>
            <w:hideMark/>
          </w:tcPr>
          <w:p w14:paraId="0969176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736" w:type="dxa"/>
            <w:tcBorders>
              <w:top w:val="nil"/>
              <w:left w:val="nil"/>
              <w:bottom w:val="single" w:sz="4" w:space="0" w:color="auto"/>
              <w:right w:val="single" w:sz="4" w:space="0" w:color="auto"/>
            </w:tcBorders>
            <w:shd w:val="clear" w:color="auto" w:fill="auto"/>
            <w:vAlign w:val="center"/>
            <w:hideMark/>
          </w:tcPr>
          <w:p w14:paraId="1FB43AB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tcBorders>
              <w:top w:val="nil"/>
              <w:left w:val="nil"/>
              <w:bottom w:val="single" w:sz="4" w:space="0" w:color="auto"/>
              <w:right w:val="single" w:sz="4" w:space="0" w:color="auto"/>
            </w:tcBorders>
            <w:shd w:val="clear" w:color="auto" w:fill="auto"/>
            <w:vAlign w:val="center"/>
            <w:hideMark/>
          </w:tcPr>
          <w:p w14:paraId="603D45F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223C1BD8"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25FE180C"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12</w:t>
            </w:r>
          </w:p>
        </w:tc>
        <w:tc>
          <w:tcPr>
            <w:tcW w:w="3664" w:type="dxa"/>
            <w:tcBorders>
              <w:top w:val="single" w:sz="4" w:space="0" w:color="auto"/>
              <w:left w:val="single" w:sz="4" w:space="0" w:color="auto"/>
              <w:bottom w:val="single" w:sz="4" w:space="0" w:color="auto"/>
              <w:right w:val="single" w:sz="4" w:space="0" w:color="auto"/>
            </w:tcBorders>
            <w:vAlign w:val="center"/>
          </w:tcPr>
          <w:p w14:paraId="1FED4387" w14:textId="77777777" w:rsidR="00024757" w:rsidRPr="00024757" w:rsidRDefault="00024757" w:rsidP="00024757">
            <w:pPr>
              <w:bidi/>
              <w:spacing w:line="204" w:lineRule="auto"/>
              <w:jc w:val="left"/>
              <w:rPr>
                <w:rFonts w:ascii="Simplified Arabic" w:hAnsi="Simplified Arabic" w:cs="Simplified Arabic"/>
                <w:szCs w:val="20"/>
                <w:rtl/>
              </w:rPr>
            </w:pPr>
            <w:r w:rsidRPr="00024757">
              <w:rPr>
                <w:rFonts w:ascii="Simplified Arabic" w:hAnsi="Simplified Arabic" w:cs="Simplified Arabic"/>
                <w:szCs w:val="20"/>
                <w:rtl/>
              </w:rPr>
              <w:t>بربادوس</w:t>
            </w:r>
          </w:p>
        </w:tc>
        <w:tc>
          <w:tcPr>
            <w:tcW w:w="1271" w:type="dxa"/>
            <w:gridSpan w:val="3"/>
            <w:tcBorders>
              <w:top w:val="nil"/>
              <w:left w:val="nil"/>
              <w:bottom w:val="single" w:sz="4" w:space="0" w:color="auto"/>
              <w:right w:val="single" w:sz="4" w:space="0" w:color="auto"/>
            </w:tcBorders>
            <w:shd w:val="clear" w:color="auto" w:fill="auto"/>
            <w:vAlign w:val="center"/>
            <w:hideMark/>
          </w:tcPr>
          <w:p w14:paraId="6C444A3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0.007</w:t>
            </w:r>
          </w:p>
        </w:tc>
        <w:tc>
          <w:tcPr>
            <w:tcW w:w="1736" w:type="dxa"/>
            <w:tcBorders>
              <w:top w:val="nil"/>
              <w:left w:val="nil"/>
              <w:bottom w:val="single" w:sz="4" w:space="0" w:color="auto"/>
              <w:right w:val="single" w:sz="4" w:space="0" w:color="auto"/>
            </w:tcBorders>
            <w:shd w:val="clear" w:color="auto" w:fill="auto"/>
            <w:vAlign w:val="center"/>
            <w:hideMark/>
          </w:tcPr>
          <w:p w14:paraId="12E0E8D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tcBorders>
              <w:top w:val="nil"/>
              <w:left w:val="nil"/>
              <w:bottom w:val="single" w:sz="4" w:space="0" w:color="auto"/>
              <w:right w:val="single" w:sz="4" w:space="0" w:color="auto"/>
            </w:tcBorders>
            <w:shd w:val="clear" w:color="auto" w:fill="auto"/>
            <w:vAlign w:val="center"/>
            <w:hideMark/>
          </w:tcPr>
          <w:p w14:paraId="5951627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76F1DDE5"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7704FD6A"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13</w:t>
            </w:r>
          </w:p>
        </w:tc>
        <w:tc>
          <w:tcPr>
            <w:tcW w:w="3664" w:type="dxa"/>
            <w:tcBorders>
              <w:top w:val="single" w:sz="4" w:space="0" w:color="auto"/>
              <w:left w:val="single" w:sz="4" w:space="0" w:color="auto"/>
              <w:bottom w:val="single" w:sz="4" w:space="0" w:color="auto"/>
              <w:right w:val="single" w:sz="4" w:space="0" w:color="auto"/>
            </w:tcBorders>
            <w:vAlign w:val="center"/>
          </w:tcPr>
          <w:p w14:paraId="157AC472"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بيلاروس</w:t>
            </w:r>
          </w:p>
        </w:tc>
        <w:tc>
          <w:tcPr>
            <w:tcW w:w="1271" w:type="dxa"/>
            <w:gridSpan w:val="3"/>
            <w:tcBorders>
              <w:top w:val="nil"/>
              <w:left w:val="nil"/>
              <w:bottom w:val="single" w:sz="4" w:space="0" w:color="auto"/>
              <w:right w:val="single" w:sz="4" w:space="0" w:color="auto"/>
            </w:tcBorders>
            <w:shd w:val="clear" w:color="auto" w:fill="auto"/>
            <w:vAlign w:val="center"/>
            <w:hideMark/>
          </w:tcPr>
          <w:p w14:paraId="21CF037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0.049</w:t>
            </w:r>
          </w:p>
        </w:tc>
        <w:tc>
          <w:tcPr>
            <w:tcW w:w="1736" w:type="dxa"/>
            <w:tcBorders>
              <w:top w:val="nil"/>
              <w:left w:val="nil"/>
              <w:bottom w:val="single" w:sz="4" w:space="0" w:color="auto"/>
              <w:right w:val="single" w:sz="4" w:space="0" w:color="auto"/>
            </w:tcBorders>
            <w:shd w:val="clear" w:color="auto" w:fill="auto"/>
            <w:vAlign w:val="center"/>
            <w:hideMark/>
          </w:tcPr>
          <w:p w14:paraId="1DC57D1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0.070</w:t>
            </w:r>
          </w:p>
        </w:tc>
        <w:tc>
          <w:tcPr>
            <w:tcW w:w="1811" w:type="dxa"/>
            <w:tcBorders>
              <w:top w:val="nil"/>
              <w:left w:val="nil"/>
              <w:bottom w:val="single" w:sz="4" w:space="0" w:color="auto"/>
              <w:right w:val="single" w:sz="4" w:space="0" w:color="auto"/>
            </w:tcBorders>
            <w:shd w:val="clear" w:color="auto" w:fill="auto"/>
            <w:vAlign w:val="center"/>
            <w:hideMark/>
          </w:tcPr>
          <w:p w14:paraId="3C5DD64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1,650</w:t>
            </w:r>
          </w:p>
        </w:tc>
      </w:tr>
      <w:tr w:rsidR="00024757" w:rsidRPr="00024757" w14:paraId="3D525136"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37DA8950"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14</w:t>
            </w:r>
          </w:p>
        </w:tc>
        <w:tc>
          <w:tcPr>
            <w:tcW w:w="3664" w:type="dxa"/>
            <w:tcBorders>
              <w:top w:val="single" w:sz="4" w:space="0" w:color="auto"/>
              <w:left w:val="single" w:sz="4" w:space="0" w:color="auto"/>
              <w:bottom w:val="single" w:sz="4" w:space="0" w:color="auto"/>
              <w:right w:val="single" w:sz="4" w:space="0" w:color="auto"/>
            </w:tcBorders>
            <w:vAlign w:val="center"/>
          </w:tcPr>
          <w:p w14:paraId="55D283EC"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بلجيكا</w:t>
            </w:r>
          </w:p>
        </w:tc>
        <w:tc>
          <w:tcPr>
            <w:tcW w:w="1271" w:type="dxa"/>
            <w:gridSpan w:val="3"/>
            <w:tcBorders>
              <w:top w:val="nil"/>
              <w:left w:val="nil"/>
              <w:bottom w:val="single" w:sz="4" w:space="0" w:color="auto"/>
              <w:right w:val="single" w:sz="4" w:space="0" w:color="auto"/>
            </w:tcBorders>
            <w:shd w:val="clear" w:color="auto" w:fill="auto"/>
            <w:vAlign w:val="center"/>
            <w:hideMark/>
          </w:tcPr>
          <w:p w14:paraId="081BE7F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0.821</w:t>
            </w:r>
          </w:p>
        </w:tc>
        <w:tc>
          <w:tcPr>
            <w:tcW w:w="1736" w:type="dxa"/>
            <w:tcBorders>
              <w:top w:val="nil"/>
              <w:left w:val="nil"/>
              <w:bottom w:val="single" w:sz="4" w:space="0" w:color="auto"/>
              <w:right w:val="single" w:sz="4" w:space="0" w:color="auto"/>
            </w:tcBorders>
            <w:shd w:val="clear" w:color="auto" w:fill="auto"/>
            <w:vAlign w:val="center"/>
            <w:hideMark/>
          </w:tcPr>
          <w:p w14:paraId="319F233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1.173</w:t>
            </w:r>
          </w:p>
        </w:tc>
        <w:tc>
          <w:tcPr>
            <w:tcW w:w="1811" w:type="dxa"/>
            <w:tcBorders>
              <w:top w:val="nil"/>
              <w:left w:val="nil"/>
              <w:bottom w:val="single" w:sz="4" w:space="0" w:color="auto"/>
              <w:right w:val="single" w:sz="4" w:space="0" w:color="auto"/>
            </w:tcBorders>
            <w:shd w:val="clear" w:color="auto" w:fill="auto"/>
            <w:vAlign w:val="center"/>
            <w:hideMark/>
          </w:tcPr>
          <w:p w14:paraId="41177E3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27,653</w:t>
            </w:r>
          </w:p>
        </w:tc>
      </w:tr>
      <w:tr w:rsidR="00024757" w:rsidRPr="00024757" w14:paraId="2BFA4B15"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1A024BCD"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15</w:t>
            </w:r>
          </w:p>
        </w:tc>
        <w:tc>
          <w:tcPr>
            <w:tcW w:w="3664" w:type="dxa"/>
            <w:tcBorders>
              <w:top w:val="single" w:sz="4" w:space="0" w:color="auto"/>
              <w:left w:val="single" w:sz="4" w:space="0" w:color="auto"/>
              <w:bottom w:val="single" w:sz="4" w:space="0" w:color="auto"/>
              <w:right w:val="single" w:sz="4" w:space="0" w:color="auto"/>
            </w:tcBorders>
            <w:vAlign w:val="center"/>
          </w:tcPr>
          <w:p w14:paraId="6522C060" w14:textId="77777777" w:rsidR="00024757" w:rsidRPr="00024757" w:rsidRDefault="00024757" w:rsidP="00024757">
            <w:pPr>
              <w:bidi/>
              <w:spacing w:line="204" w:lineRule="auto"/>
              <w:jc w:val="left"/>
              <w:rPr>
                <w:rFonts w:ascii="Simplified Arabic" w:hAnsi="Simplified Arabic" w:cs="Simplified Arabic"/>
                <w:szCs w:val="20"/>
                <w:rtl/>
              </w:rPr>
            </w:pPr>
            <w:r w:rsidRPr="00024757">
              <w:rPr>
                <w:rFonts w:ascii="Simplified Arabic" w:hAnsi="Simplified Arabic" w:cs="Simplified Arabic"/>
                <w:szCs w:val="20"/>
                <w:rtl/>
              </w:rPr>
              <w:t>بليز</w:t>
            </w:r>
          </w:p>
        </w:tc>
        <w:tc>
          <w:tcPr>
            <w:tcW w:w="1271" w:type="dxa"/>
            <w:gridSpan w:val="3"/>
            <w:tcBorders>
              <w:top w:val="nil"/>
              <w:left w:val="nil"/>
              <w:bottom w:val="single" w:sz="4" w:space="0" w:color="auto"/>
              <w:right w:val="single" w:sz="4" w:space="0" w:color="auto"/>
            </w:tcBorders>
            <w:shd w:val="clear" w:color="auto" w:fill="auto"/>
            <w:vAlign w:val="center"/>
            <w:hideMark/>
          </w:tcPr>
          <w:p w14:paraId="013B18F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36" w:type="dxa"/>
            <w:tcBorders>
              <w:top w:val="nil"/>
              <w:left w:val="nil"/>
              <w:bottom w:val="single" w:sz="4" w:space="0" w:color="auto"/>
              <w:right w:val="single" w:sz="4" w:space="0" w:color="auto"/>
            </w:tcBorders>
            <w:shd w:val="clear" w:color="auto" w:fill="auto"/>
            <w:vAlign w:val="center"/>
            <w:hideMark/>
          </w:tcPr>
          <w:p w14:paraId="5339796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tcBorders>
              <w:top w:val="nil"/>
              <w:left w:val="nil"/>
              <w:bottom w:val="single" w:sz="4" w:space="0" w:color="auto"/>
              <w:right w:val="single" w:sz="4" w:space="0" w:color="auto"/>
            </w:tcBorders>
            <w:shd w:val="clear" w:color="auto" w:fill="auto"/>
            <w:vAlign w:val="center"/>
            <w:hideMark/>
          </w:tcPr>
          <w:p w14:paraId="5EF3045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502C58E4"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3C1F376D"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16</w:t>
            </w:r>
          </w:p>
        </w:tc>
        <w:tc>
          <w:tcPr>
            <w:tcW w:w="3664" w:type="dxa"/>
            <w:tcBorders>
              <w:top w:val="single" w:sz="4" w:space="0" w:color="auto"/>
              <w:left w:val="single" w:sz="4" w:space="0" w:color="auto"/>
              <w:bottom w:val="single" w:sz="4" w:space="0" w:color="auto"/>
              <w:right w:val="single" w:sz="4" w:space="0" w:color="auto"/>
            </w:tcBorders>
            <w:vAlign w:val="center"/>
          </w:tcPr>
          <w:p w14:paraId="149E1F6D"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بنن</w:t>
            </w:r>
          </w:p>
        </w:tc>
        <w:tc>
          <w:tcPr>
            <w:tcW w:w="1271" w:type="dxa"/>
            <w:gridSpan w:val="3"/>
            <w:tcBorders>
              <w:top w:val="nil"/>
              <w:left w:val="nil"/>
              <w:bottom w:val="single" w:sz="4" w:space="0" w:color="auto"/>
              <w:right w:val="single" w:sz="4" w:space="0" w:color="auto"/>
            </w:tcBorders>
            <w:shd w:val="clear" w:color="auto" w:fill="auto"/>
            <w:vAlign w:val="center"/>
            <w:hideMark/>
          </w:tcPr>
          <w:p w14:paraId="11284F6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736" w:type="dxa"/>
            <w:tcBorders>
              <w:top w:val="nil"/>
              <w:left w:val="nil"/>
              <w:bottom w:val="single" w:sz="4" w:space="0" w:color="auto"/>
              <w:right w:val="single" w:sz="4" w:space="0" w:color="auto"/>
            </w:tcBorders>
            <w:shd w:val="clear" w:color="auto" w:fill="auto"/>
            <w:vAlign w:val="center"/>
            <w:hideMark/>
          </w:tcPr>
          <w:p w14:paraId="5279C0E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811" w:type="dxa"/>
            <w:tcBorders>
              <w:top w:val="nil"/>
              <w:left w:val="nil"/>
              <w:bottom w:val="single" w:sz="4" w:space="0" w:color="auto"/>
              <w:right w:val="single" w:sz="4" w:space="0" w:color="auto"/>
            </w:tcBorders>
            <w:shd w:val="clear" w:color="auto" w:fill="auto"/>
            <w:vAlign w:val="center"/>
            <w:hideMark/>
          </w:tcPr>
          <w:p w14:paraId="23E981F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101</w:t>
            </w:r>
          </w:p>
        </w:tc>
      </w:tr>
      <w:tr w:rsidR="00024757" w:rsidRPr="00024757" w14:paraId="33CEE6DF"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505B1372"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17</w:t>
            </w:r>
          </w:p>
        </w:tc>
        <w:tc>
          <w:tcPr>
            <w:tcW w:w="3664" w:type="dxa"/>
            <w:tcBorders>
              <w:top w:val="single" w:sz="4" w:space="0" w:color="auto"/>
              <w:left w:val="single" w:sz="4" w:space="0" w:color="auto"/>
              <w:bottom w:val="single" w:sz="4" w:space="0" w:color="auto"/>
              <w:right w:val="single" w:sz="4" w:space="0" w:color="auto"/>
            </w:tcBorders>
            <w:vAlign w:val="center"/>
          </w:tcPr>
          <w:p w14:paraId="5105D67A"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بوتان</w:t>
            </w:r>
          </w:p>
        </w:tc>
        <w:tc>
          <w:tcPr>
            <w:tcW w:w="1271" w:type="dxa"/>
            <w:gridSpan w:val="3"/>
            <w:tcBorders>
              <w:top w:val="nil"/>
              <w:left w:val="nil"/>
              <w:bottom w:val="single" w:sz="4" w:space="0" w:color="auto"/>
              <w:right w:val="single" w:sz="4" w:space="0" w:color="auto"/>
            </w:tcBorders>
            <w:shd w:val="clear" w:color="auto" w:fill="auto"/>
            <w:vAlign w:val="center"/>
            <w:hideMark/>
          </w:tcPr>
          <w:p w14:paraId="6801ECE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36" w:type="dxa"/>
            <w:tcBorders>
              <w:top w:val="nil"/>
              <w:left w:val="nil"/>
              <w:bottom w:val="single" w:sz="4" w:space="0" w:color="auto"/>
              <w:right w:val="single" w:sz="4" w:space="0" w:color="auto"/>
            </w:tcBorders>
            <w:shd w:val="clear" w:color="auto" w:fill="auto"/>
            <w:vAlign w:val="center"/>
            <w:hideMark/>
          </w:tcPr>
          <w:p w14:paraId="2CEA009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tcBorders>
              <w:top w:val="nil"/>
              <w:left w:val="nil"/>
              <w:bottom w:val="single" w:sz="4" w:space="0" w:color="auto"/>
              <w:right w:val="single" w:sz="4" w:space="0" w:color="auto"/>
            </w:tcBorders>
            <w:shd w:val="clear" w:color="auto" w:fill="auto"/>
            <w:vAlign w:val="center"/>
            <w:hideMark/>
          </w:tcPr>
          <w:p w14:paraId="2825237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4599E997"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237BD3E7"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18</w:t>
            </w:r>
          </w:p>
        </w:tc>
        <w:tc>
          <w:tcPr>
            <w:tcW w:w="3664" w:type="dxa"/>
            <w:tcBorders>
              <w:top w:val="single" w:sz="4" w:space="0" w:color="auto"/>
              <w:left w:val="single" w:sz="4" w:space="0" w:color="auto"/>
              <w:bottom w:val="single" w:sz="4" w:space="0" w:color="auto"/>
              <w:right w:val="single" w:sz="4" w:space="0" w:color="auto"/>
            </w:tcBorders>
            <w:vAlign w:val="center"/>
          </w:tcPr>
          <w:p w14:paraId="607D050E"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بوليفيا (دولة – المتعددة القوميات)</w:t>
            </w:r>
          </w:p>
        </w:tc>
        <w:tc>
          <w:tcPr>
            <w:tcW w:w="1271" w:type="dxa"/>
            <w:gridSpan w:val="3"/>
            <w:tcBorders>
              <w:top w:val="nil"/>
              <w:left w:val="nil"/>
              <w:bottom w:val="single" w:sz="4" w:space="0" w:color="auto"/>
              <w:right w:val="single" w:sz="4" w:space="0" w:color="auto"/>
            </w:tcBorders>
            <w:shd w:val="clear" w:color="auto" w:fill="auto"/>
            <w:vAlign w:val="center"/>
            <w:hideMark/>
          </w:tcPr>
          <w:p w14:paraId="3737D68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0.016</w:t>
            </w:r>
          </w:p>
        </w:tc>
        <w:tc>
          <w:tcPr>
            <w:tcW w:w="1736" w:type="dxa"/>
            <w:tcBorders>
              <w:top w:val="nil"/>
              <w:left w:val="nil"/>
              <w:bottom w:val="single" w:sz="4" w:space="0" w:color="auto"/>
              <w:right w:val="single" w:sz="4" w:space="0" w:color="auto"/>
            </w:tcBorders>
            <w:shd w:val="clear" w:color="auto" w:fill="auto"/>
            <w:vAlign w:val="center"/>
            <w:hideMark/>
          </w:tcPr>
          <w:p w14:paraId="742D0CB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0.023</w:t>
            </w:r>
          </w:p>
        </w:tc>
        <w:tc>
          <w:tcPr>
            <w:tcW w:w="1811" w:type="dxa"/>
            <w:tcBorders>
              <w:top w:val="nil"/>
              <w:left w:val="nil"/>
              <w:bottom w:val="single" w:sz="4" w:space="0" w:color="auto"/>
              <w:right w:val="single" w:sz="4" w:space="0" w:color="auto"/>
            </w:tcBorders>
            <w:shd w:val="clear" w:color="auto" w:fill="auto"/>
            <w:vAlign w:val="center"/>
            <w:hideMark/>
          </w:tcPr>
          <w:p w14:paraId="7F4CEFD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539</w:t>
            </w:r>
          </w:p>
        </w:tc>
      </w:tr>
      <w:tr w:rsidR="00024757" w:rsidRPr="00024757" w14:paraId="6305D05C"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3CA321A5"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19</w:t>
            </w:r>
          </w:p>
        </w:tc>
        <w:tc>
          <w:tcPr>
            <w:tcW w:w="3664" w:type="dxa"/>
            <w:tcBorders>
              <w:top w:val="single" w:sz="4" w:space="0" w:color="auto"/>
              <w:left w:val="single" w:sz="4" w:space="0" w:color="auto"/>
              <w:bottom w:val="single" w:sz="4" w:space="0" w:color="auto"/>
              <w:right w:val="single" w:sz="4" w:space="0" w:color="auto"/>
            </w:tcBorders>
            <w:vAlign w:val="center"/>
          </w:tcPr>
          <w:p w14:paraId="594E7DF9" w14:textId="77777777" w:rsidR="00024757" w:rsidRPr="00024757" w:rsidRDefault="00024757" w:rsidP="00024757">
            <w:pPr>
              <w:bidi/>
              <w:spacing w:line="204" w:lineRule="auto"/>
              <w:jc w:val="left"/>
              <w:rPr>
                <w:rFonts w:ascii="Simplified Arabic" w:hAnsi="Simplified Arabic" w:cs="Simplified Arabic"/>
                <w:szCs w:val="20"/>
                <w:rtl/>
              </w:rPr>
            </w:pPr>
            <w:r w:rsidRPr="00024757">
              <w:rPr>
                <w:rFonts w:ascii="Simplified Arabic" w:hAnsi="Simplified Arabic" w:cs="Simplified Arabic"/>
                <w:szCs w:val="20"/>
                <w:rtl/>
              </w:rPr>
              <w:t>البوسنة والهرسك</w:t>
            </w:r>
          </w:p>
        </w:tc>
        <w:tc>
          <w:tcPr>
            <w:tcW w:w="1271" w:type="dxa"/>
            <w:gridSpan w:val="3"/>
            <w:tcBorders>
              <w:top w:val="nil"/>
              <w:left w:val="nil"/>
              <w:bottom w:val="single" w:sz="4" w:space="0" w:color="auto"/>
              <w:right w:val="single" w:sz="4" w:space="0" w:color="auto"/>
            </w:tcBorders>
            <w:shd w:val="clear" w:color="auto" w:fill="auto"/>
            <w:vAlign w:val="center"/>
            <w:hideMark/>
          </w:tcPr>
          <w:p w14:paraId="33439AC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0.012</w:t>
            </w:r>
          </w:p>
        </w:tc>
        <w:tc>
          <w:tcPr>
            <w:tcW w:w="1736" w:type="dxa"/>
            <w:tcBorders>
              <w:top w:val="nil"/>
              <w:left w:val="nil"/>
              <w:bottom w:val="single" w:sz="4" w:space="0" w:color="auto"/>
              <w:right w:val="single" w:sz="4" w:space="0" w:color="auto"/>
            </w:tcBorders>
            <w:shd w:val="clear" w:color="auto" w:fill="auto"/>
            <w:vAlign w:val="center"/>
            <w:hideMark/>
          </w:tcPr>
          <w:p w14:paraId="43960F5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0.017</w:t>
            </w:r>
          </w:p>
        </w:tc>
        <w:tc>
          <w:tcPr>
            <w:tcW w:w="1811" w:type="dxa"/>
            <w:tcBorders>
              <w:top w:val="nil"/>
              <w:left w:val="nil"/>
              <w:bottom w:val="single" w:sz="4" w:space="0" w:color="auto"/>
              <w:right w:val="single" w:sz="4" w:space="0" w:color="auto"/>
            </w:tcBorders>
            <w:shd w:val="clear" w:color="auto" w:fill="auto"/>
            <w:vAlign w:val="center"/>
            <w:hideMark/>
          </w:tcPr>
          <w:p w14:paraId="6ED7AC9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404</w:t>
            </w:r>
          </w:p>
        </w:tc>
      </w:tr>
      <w:tr w:rsidR="00024757" w:rsidRPr="00024757" w14:paraId="174AE0BC"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711744A4"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20</w:t>
            </w:r>
          </w:p>
        </w:tc>
        <w:tc>
          <w:tcPr>
            <w:tcW w:w="3664" w:type="dxa"/>
            <w:tcBorders>
              <w:top w:val="single" w:sz="4" w:space="0" w:color="auto"/>
              <w:left w:val="single" w:sz="4" w:space="0" w:color="auto"/>
              <w:bottom w:val="single" w:sz="4" w:space="0" w:color="auto"/>
              <w:right w:val="single" w:sz="4" w:space="0" w:color="auto"/>
            </w:tcBorders>
            <w:vAlign w:val="center"/>
          </w:tcPr>
          <w:p w14:paraId="24B14503"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بوتسوانا</w:t>
            </w:r>
          </w:p>
        </w:tc>
        <w:tc>
          <w:tcPr>
            <w:tcW w:w="1271" w:type="dxa"/>
            <w:gridSpan w:val="3"/>
            <w:tcBorders>
              <w:top w:val="nil"/>
              <w:left w:val="nil"/>
              <w:bottom w:val="single" w:sz="4" w:space="0" w:color="auto"/>
              <w:right w:val="single" w:sz="4" w:space="0" w:color="auto"/>
            </w:tcBorders>
            <w:shd w:val="clear" w:color="auto" w:fill="auto"/>
            <w:vAlign w:val="center"/>
            <w:hideMark/>
          </w:tcPr>
          <w:p w14:paraId="3FB13A4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0.014</w:t>
            </w:r>
          </w:p>
        </w:tc>
        <w:tc>
          <w:tcPr>
            <w:tcW w:w="1736" w:type="dxa"/>
            <w:tcBorders>
              <w:top w:val="nil"/>
              <w:left w:val="nil"/>
              <w:bottom w:val="single" w:sz="4" w:space="0" w:color="auto"/>
              <w:right w:val="single" w:sz="4" w:space="0" w:color="auto"/>
            </w:tcBorders>
            <w:shd w:val="clear" w:color="auto" w:fill="auto"/>
            <w:vAlign w:val="center"/>
            <w:hideMark/>
          </w:tcPr>
          <w:p w14:paraId="0D1502B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0.020</w:t>
            </w:r>
          </w:p>
        </w:tc>
        <w:tc>
          <w:tcPr>
            <w:tcW w:w="1811" w:type="dxa"/>
            <w:tcBorders>
              <w:top w:val="nil"/>
              <w:left w:val="nil"/>
              <w:bottom w:val="single" w:sz="4" w:space="0" w:color="auto"/>
              <w:right w:val="single" w:sz="4" w:space="0" w:color="auto"/>
            </w:tcBorders>
            <w:shd w:val="clear" w:color="auto" w:fill="auto"/>
            <w:vAlign w:val="center"/>
            <w:hideMark/>
          </w:tcPr>
          <w:p w14:paraId="7A151EC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472</w:t>
            </w:r>
          </w:p>
        </w:tc>
      </w:tr>
      <w:tr w:rsidR="00024757" w:rsidRPr="00024757" w14:paraId="64884F97"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2E9C4C5D"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21</w:t>
            </w:r>
          </w:p>
        </w:tc>
        <w:tc>
          <w:tcPr>
            <w:tcW w:w="3664" w:type="dxa"/>
            <w:tcBorders>
              <w:top w:val="single" w:sz="4" w:space="0" w:color="auto"/>
              <w:left w:val="single" w:sz="4" w:space="0" w:color="auto"/>
              <w:bottom w:val="single" w:sz="4" w:space="0" w:color="auto"/>
              <w:right w:val="single" w:sz="4" w:space="0" w:color="auto"/>
            </w:tcBorders>
            <w:vAlign w:val="center"/>
          </w:tcPr>
          <w:p w14:paraId="3D2A4AE0"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البرازيل</w:t>
            </w:r>
          </w:p>
        </w:tc>
        <w:tc>
          <w:tcPr>
            <w:tcW w:w="1271" w:type="dxa"/>
            <w:gridSpan w:val="3"/>
            <w:tcBorders>
              <w:top w:val="nil"/>
              <w:left w:val="nil"/>
              <w:bottom w:val="single" w:sz="4" w:space="0" w:color="auto"/>
              <w:right w:val="single" w:sz="4" w:space="0" w:color="auto"/>
            </w:tcBorders>
            <w:shd w:val="clear" w:color="auto" w:fill="auto"/>
            <w:vAlign w:val="center"/>
            <w:hideMark/>
          </w:tcPr>
          <w:p w14:paraId="1A874AF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2.948</w:t>
            </w:r>
          </w:p>
        </w:tc>
        <w:tc>
          <w:tcPr>
            <w:tcW w:w="1736" w:type="dxa"/>
            <w:tcBorders>
              <w:top w:val="nil"/>
              <w:left w:val="nil"/>
              <w:bottom w:val="single" w:sz="4" w:space="0" w:color="auto"/>
              <w:right w:val="single" w:sz="4" w:space="0" w:color="auto"/>
            </w:tcBorders>
            <w:shd w:val="clear" w:color="auto" w:fill="auto"/>
            <w:vAlign w:val="center"/>
            <w:hideMark/>
          </w:tcPr>
          <w:p w14:paraId="5353CC8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4.212</w:t>
            </w:r>
          </w:p>
        </w:tc>
        <w:tc>
          <w:tcPr>
            <w:tcW w:w="1811" w:type="dxa"/>
            <w:tcBorders>
              <w:top w:val="nil"/>
              <w:left w:val="nil"/>
              <w:bottom w:val="single" w:sz="4" w:space="0" w:color="auto"/>
              <w:right w:val="single" w:sz="4" w:space="0" w:color="auto"/>
            </w:tcBorders>
            <w:shd w:val="clear" w:color="auto" w:fill="auto"/>
            <w:vAlign w:val="center"/>
            <w:hideMark/>
          </w:tcPr>
          <w:p w14:paraId="50DA5F5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99,296</w:t>
            </w:r>
          </w:p>
        </w:tc>
      </w:tr>
      <w:tr w:rsidR="00024757" w:rsidRPr="00024757" w14:paraId="3DE2BA45"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5C623C87" w14:textId="77777777" w:rsidR="00024757" w:rsidRPr="00024757" w:rsidRDefault="00024757" w:rsidP="00024757">
            <w:pPr>
              <w:bidi/>
              <w:spacing w:before="40" w:line="204" w:lineRule="auto"/>
              <w:jc w:val="left"/>
              <w:rPr>
                <w:rFonts w:ascii="Simplified Arabic" w:hAnsi="Simplified Arabic" w:cs="Simplified Arabic"/>
                <w:szCs w:val="20"/>
                <w:rtl/>
                <w:lang w:eastAsia="en-CA"/>
              </w:rPr>
            </w:pPr>
            <w:r w:rsidRPr="00024757">
              <w:rPr>
                <w:rFonts w:ascii="Simplified Arabic" w:hAnsi="Simplified Arabic" w:cs="Simplified Arabic"/>
                <w:szCs w:val="20"/>
                <w:rtl/>
                <w:lang w:eastAsia="en-CA"/>
              </w:rPr>
              <w:t>22</w:t>
            </w:r>
          </w:p>
        </w:tc>
        <w:tc>
          <w:tcPr>
            <w:tcW w:w="3664" w:type="dxa"/>
            <w:tcBorders>
              <w:top w:val="single" w:sz="4" w:space="0" w:color="auto"/>
              <w:left w:val="single" w:sz="4" w:space="0" w:color="auto"/>
              <w:bottom w:val="single" w:sz="4" w:space="0" w:color="auto"/>
              <w:right w:val="single" w:sz="4" w:space="0" w:color="auto"/>
            </w:tcBorders>
            <w:vAlign w:val="center"/>
          </w:tcPr>
          <w:p w14:paraId="3FB8FDBB"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lang w:eastAsia="en-CA"/>
              </w:rPr>
              <w:t>بلغاريا</w:t>
            </w:r>
          </w:p>
        </w:tc>
        <w:tc>
          <w:tcPr>
            <w:tcW w:w="1271" w:type="dxa"/>
            <w:gridSpan w:val="3"/>
            <w:tcBorders>
              <w:top w:val="nil"/>
              <w:left w:val="nil"/>
              <w:bottom w:val="single" w:sz="4" w:space="0" w:color="auto"/>
              <w:right w:val="single" w:sz="4" w:space="0" w:color="auto"/>
            </w:tcBorders>
            <w:shd w:val="clear" w:color="auto" w:fill="auto"/>
            <w:vAlign w:val="center"/>
            <w:hideMark/>
          </w:tcPr>
          <w:p w14:paraId="36EABDF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0.046</w:t>
            </w:r>
          </w:p>
        </w:tc>
        <w:tc>
          <w:tcPr>
            <w:tcW w:w="1736" w:type="dxa"/>
            <w:tcBorders>
              <w:top w:val="nil"/>
              <w:left w:val="nil"/>
              <w:bottom w:val="single" w:sz="4" w:space="0" w:color="auto"/>
              <w:right w:val="single" w:sz="4" w:space="0" w:color="auto"/>
            </w:tcBorders>
            <w:shd w:val="clear" w:color="auto" w:fill="auto"/>
            <w:vAlign w:val="center"/>
            <w:hideMark/>
          </w:tcPr>
          <w:p w14:paraId="6687383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0.066</w:t>
            </w:r>
          </w:p>
        </w:tc>
        <w:tc>
          <w:tcPr>
            <w:tcW w:w="1811" w:type="dxa"/>
            <w:tcBorders>
              <w:top w:val="nil"/>
              <w:left w:val="nil"/>
              <w:bottom w:val="single" w:sz="4" w:space="0" w:color="auto"/>
              <w:right w:val="single" w:sz="4" w:space="0" w:color="auto"/>
            </w:tcBorders>
            <w:shd w:val="clear" w:color="auto" w:fill="auto"/>
            <w:vAlign w:val="center"/>
            <w:hideMark/>
          </w:tcPr>
          <w:p w14:paraId="6C84CE1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1,549</w:t>
            </w:r>
          </w:p>
        </w:tc>
      </w:tr>
      <w:tr w:rsidR="00024757" w:rsidRPr="00024757" w14:paraId="0556E8E6"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3E10BD36"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23</w:t>
            </w:r>
          </w:p>
        </w:tc>
        <w:tc>
          <w:tcPr>
            <w:tcW w:w="3664" w:type="dxa"/>
            <w:tcBorders>
              <w:top w:val="single" w:sz="4" w:space="0" w:color="auto"/>
              <w:left w:val="single" w:sz="4" w:space="0" w:color="auto"/>
              <w:bottom w:val="single" w:sz="4" w:space="0" w:color="auto"/>
              <w:right w:val="single" w:sz="4" w:space="0" w:color="auto"/>
            </w:tcBorders>
            <w:vAlign w:val="center"/>
          </w:tcPr>
          <w:p w14:paraId="233799C9"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بوركينا فاسو</w:t>
            </w:r>
          </w:p>
        </w:tc>
        <w:tc>
          <w:tcPr>
            <w:tcW w:w="1271" w:type="dxa"/>
            <w:gridSpan w:val="3"/>
            <w:tcBorders>
              <w:top w:val="nil"/>
              <w:left w:val="nil"/>
              <w:bottom w:val="single" w:sz="4" w:space="0" w:color="auto"/>
              <w:right w:val="single" w:sz="4" w:space="0" w:color="auto"/>
            </w:tcBorders>
            <w:shd w:val="clear" w:color="auto" w:fill="auto"/>
            <w:vAlign w:val="center"/>
            <w:hideMark/>
          </w:tcPr>
          <w:p w14:paraId="27136D5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736" w:type="dxa"/>
            <w:tcBorders>
              <w:top w:val="nil"/>
              <w:left w:val="nil"/>
              <w:bottom w:val="single" w:sz="4" w:space="0" w:color="auto"/>
              <w:right w:val="single" w:sz="4" w:space="0" w:color="auto"/>
            </w:tcBorders>
            <w:shd w:val="clear" w:color="auto" w:fill="auto"/>
            <w:vAlign w:val="center"/>
            <w:hideMark/>
          </w:tcPr>
          <w:p w14:paraId="2F567AB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811" w:type="dxa"/>
            <w:tcBorders>
              <w:top w:val="nil"/>
              <w:left w:val="nil"/>
              <w:bottom w:val="single" w:sz="4" w:space="0" w:color="auto"/>
              <w:right w:val="single" w:sz="4" w:space="0" w:color="auto"/>
            </w:tcBorders>
            <w:shd w:val="clear" w:color="auto" w:fill="auto"/>
            <w:vAlign w:val="center"/>
            <w:hideMark/>
          </w:tcPr>
          <w:p w14:paraId="23AED61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101</w:t>
            </w:r>
          </w:p>
        </w:tc>
      </w:tr>
      <w:tr w:rsidR="00024757" w:rsidRPr="00024757" w14:paraId="7BFEFCA8"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72318529"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24</w:t>
            </w:r>
          </w:p>
        </w:tc>
        <w:tc>
          <w:tcPr>
            <w:tcW w:w="3664" w:type="dxa"/>
            <w:tcBorders>
              <w:top w:val="single" w:sz="4" w:space="0" w:color="auto"/>
              <w:left w:val="single" w:sz="4" w:space="0" w:color="auto"/>
              <w:bottom w:val="single" w:sz="4" w:space="0" w:color="auto"/>
              <w:right w:val="single" w:sz="4" w:space="0" w:color="auto"/>
            </w:tcBorders>
            <w:vAlign w:val="center"/>
          </w:tcPr>
          <w:p w14:paraId="70CE6C47"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بوروندي</w:t>
            </w:r>
          </w:p>
        </w:tc>
        <w:tc>
          <w:tcPr>
            <w:tcW w:w="1271" w:type="dxa"/>
            <w:gridSpan w:val="3"/>
            <w:tcBorders>
              <w:top w:val="nil"/>
              <w:left w:val="nil"/>
              <w:bottom w:val="single" w:sz="4" w:space="0" w:color="auto"/>
              <w:right w:val="single" w:sz="4" w:space="0" w:color="auto"/>
            </w:tcBorders>
            <w:shd w:val="clear" w:color="auto" w:fill="auto"/>
            <w:vAlign w:val="center"/>
            <w:hideMark/>
          </w:tcPr>
          <w:p w14:paraId="3A1CDFB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36" w:type="dxa"/>
            <w:tcBorders>
              <w:top w:val="nil"/>
              <w:left w:val="nil"/>
              <w:bottom w:val="single" w:sz="4" w:space="0" w:color="auto"/>
              <w:right w:val="single" w:sz="4" w:space="0" w:color="auto"/>
            </w:tcBorders>
            <w:shd w:val="clear" w:color="auto" w:fill="auto"/>
            <w:vAlign w:val="center"/>
            <w:hideMark/>
          </w:tcPr>
          <w:p w14:paraId="00BE8BE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tcBorders>
              <w:top w:val="nil"/>
              <w:left w:val="nil"/>
              <w:bottom w:val="single" w:sz="4" w:space="0" w:color="auto"/>
              <w:right w:val="single" w:sz="4" w:space="0" w:color="auto"/>
            </w:tcBorders>
            <w:shd w:val="clear" w:color="auto" w:fill="auto"/>
            <w:vAlign w:val="center"/>
            <w:hideMark/>
          </w:tcPr>
          <w:p w14:paraId="2909E76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43CAC4EA"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002FC51D"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25</w:t>
            </w:r>
          </w:p>
        </w:tc>
        <w:tc>
          <w:tcPr>
            <w:tcW w:w="3664" w:type="dxa"/>
            <w:tcBorders>
              <w:top w:val="single" w:sz="4" w:space="0" w:color="auto"/>
              <w:left w:val="single" w:sz="4" w:space="0" w:color="auto"/>
              <w:bottom w:val="single" w:sz="4" w:space="0" w:color="auto"/>
              <w:right w:val="single" w:sz="4" w:space="0" w:color="auto"/>
            </w:tcBorders>
            <w:vAlign w:val="center"/>
          </w:tcPr>
          <w:p w14:paraId="43A9A002" w14:textId="77777777" w:rsidR="00024757" w:rsidRPr="00024757" w:rsidRDefault="00024757" w:rsidP="00024757">
            <w:pPr>
              <w:bidi/>
              <w:spacing w:line="204" w:lineRule="auto"/>
              <w:jc w:val="left"/>
              <w:rPr>
                <w:rFonts w:ascii="Simplified Arabic" w:hAnsi="Simplified Arabic" w:cs="Simplified Arabic"/>
                <w:szCs w:val="20"/>
                <w:rtl/>
                <w:lang w:bidi="ar-EG"/>
              </w:rPr>
            </w:pPr>
            <w:r w:rsidRPr="00024757">
              <w:rPr>
                <w:rFonts w:ascii="Simplified Arabic" w:hAnsi="Simplified Arabic" w:cs="Simplified Arabic"/>
                <w:szCs w:val="20"/>
                <w:rtl/>
              </w:rPr>
              <w:t>كابو فيردي</w:t>
            </w:r>
          </w:p>
        </w:tc>
        <w:tc>
          <w:tcPr>
            <w:tcW w:w="1271" w:type="dxa"/>
            <w:gridSpan w:val="3"/>
            <w:tcBorders>
              <w:top w:val="nil"/>
              <w:left w:val="nil"/>
              <w:bottom w:val="single" w:sz="4" w:space="0" w:color="auto"/>
              <w:right w:val="single" w:sz="4" w:space="0" w:color="auto"/>
            </w:tcBorders>
            <w:shd w:val="clear" w:color="auto" w:fill="auto"/>
            <w:vAlign w:val="center"/>
            <w:hideMark/>
          </w:tcPr>
          <w:p w14:paraId="5D6C489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36" w:type="dxa"/>
            <w:tcBorders>
              <w:top w:val="nil"/>
              <w:left w:val="nil"/>
              <w:bottom w:val="single" w:sz="4" w:space="0" w:color="auto"/>
              <w:right w:val="single" w:sz="4" w:space="0" w:color="auto"/>
            </w:tcBorders>
            <w:shd w:val="clear" w:color="auto" w:fill="auto"/>
            <w:vAlign w:val="center"/>
            <w:hideMark/>
          </w:tcPr>
          <w:p w14:paraId="1E29A53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tcBorders>
              <w:top w:val="nil"/>
              <w:left w:val="nil"/>
              <w:bottom w:val="single" w:sz="4" w:space="0" w:color="auto"/>
              <w:right w:val="single" w:sz="4" w:space="0" w:color="auto"/>
            </w:tcBorders>
            <w:shd w:val="clear" w:color="auto" w:fill="auto"/>
            <w:vAlign w:val="center"/>
            <w:hideMark/>
          </w:tcPr>
          <w:p w14:paraId="3EB513F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61B8CB7E"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54F11FF8"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26</w:t>
            </w:r>
          </w:p>
        </w:tc>
        <w:tc>
          <w:tcPr>
            <w:tcW w:w="3664" w:type="dxa"/>
            <w:tcBorders>
              <w:top w:val="single" w:sz="4" w:space="0" w:color="auto"/>
              <w:left w:val="single" w:sz="4" w:space="0" w:color="auto"/>
              <w:bottom w:val="single" w:sz="4" w:space="0" w:color="auto"/>
              <w:right w:val="single" w:sz="4" w:space="0" w:color="auto"/>
            </w:tcBorders>
            <w:vAlign w:val="center"/>
          </w:tcPr>
          <w:p w14:paraId="41645A90"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كمبوديا</w:t>
            </w:r>
          </w:p>
        </w:tc>
        <w:tc>
          <w:tcPr>
            <w:tcW w:w="1271" w:type="dxa"/>
            <w:gridSpan w:val="3"/>
            <w:tcBorders>
              <w:top w:val="nil"/>
              <w:left w:val="nil"/>
              <w:bottom w:val="single" w:sz="4" w:space="0" w:color="auto"/>
              <w:right w:val="single" w:sz="4" w:space="0" w:color="auto"/>
            </w:tcBorders>
            <w:shd w:val="clear" w:color="auto" w:fill="auto"/>
            <w:vAlign w:val="center"/>
            <w:hideMark/>
          </w:tcPr>
          <w:p w14:paraId="41F32E9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0.006</w:t>
            </w:r>
          </w:p>
        </w:tc>
        <w:tc>
          <w:tcPr>
            <w:tcW w:w="1736" w:type="dxa"/>
            <w:tcBorders>
              <w:top w:val="nil"/>
              <w:left w:val="nil"/>
              <w:bottom w:val="single" w:sz="4" w:space="0" w:color="auto"/>
              <w:right w:val="single" w:sz="4" w:space="0" w:color="auto"/>
            </w:tcBorders>
            <w:shd w:val="clear" w:color="auto" w:fill="auto"/>
            <w:vAlign w:val="center"/>
            <w:hideMark/>
          </w:tcPr>
          <w:p w14:paraId="295010E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0.009</w:t>
            </w:r>
          </w:p>
        </w:tc>
        <w:tc>
          <w:tcPr>
            <w:tcW w:w="1811" w:type="dxa"/>
            <w:tcBorders>
              <w:top w:val="nil"/>
              <w:left w:val="nil"/>
              <w:bottom w:val="single" w:sz="4" w:space="0" w:color="auto"/>
              <w:right w:val="single" w:sz="4" w:space="0" w:color="auto"/>
            </w:tcBorders>
            <w:shd w:val="clear" w:color="auto" w:fill="auto"/>
            <w:vAlign w:val="center"/>
            <w:hideMark/>
          </w:tcPr>
          <w:p w14:paraId="7FA46B6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202</w:t>
            </w:r>
          </w:p>
        </w:tc>
      </w:tr>
      <w:tr w:rsidR="00024757" w:rsidRPr="00024757" w14:paraId="3BF49A61"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09639DD5" w14:textId="77777777" w:rsidR="00024757" w:rsidRPr="00024757" w:rsidRDefault="00024757" w:rsidP="00024757">
            <w:pPr>
              <w:bidi/>
              <w:spacing w:before="40" w:line="204" w:lineRule="auto"/>
              <w:jc w:val="left"/>
              <w:rPr>
                <w:rFonts w:ascii="Simplified Arabic" w:hAnsi="Simplified Arabic" w:cs="Simplified Arabic"/>
                <w:szCs w:val="20"/>
                <w:rtl/>
                <w:lang w:eastAsia="en-CA"/>
              </w:rPr>
            </w:pPr>
            <w:r w:rsidRPr="00024757">
              <w:rPr>
                <w:rFonts w:ascii="Simplified Arabic" w:hAnsi="Simplified Arabic" w:cs="Simplified Arabic"/>
                <w:szCs w:val="20"/>
                <w:rtl/>
                <w:lang w:eastAsia="en-CA"/>
              </w:rPr>
              <w:t>27</w:t>
            </w:r>
          </w:p>
        </w:tc>
        <w:tc>
          <w:tcPr>
            <w:tcW w:w="3664" w:type="dxa"/>
            <w:tcBorders>
              <w:top w:val="single" w:sz="4" w:space="0" w:color="auto"/>
              <w:left w:val="single" w:sz="4" w:space="0" w:color="auto"/>
              <w:bottom w:val="single" w:sz="4" w:space="0" w:color="auto"/>
              <w:right w:val="single" w:sz="4" w:space="0" w:color="auto"/>
            </w:tcBorders>
            <w:vAlign w:val="center"/>
          </w:tcPr>
          <w:p w14:paraId="4DAAADEC"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lang w:eastAsia="en-CA"/>
              </w:rPr>
              <w:t>الكاميرون</w:t>
            </w:r>
          </w:p>
        </w:tc>
        <w:tc>
          <w:tcPr>
            <w:tcW w:w="1271" w:type="dxa"/>
            <w:gridSpan w:val="3"/>
            <w:tcBorders>
              <w:top w:val="nil"/>
              <w:left w:val="nil"/>
              <w:bottom w:val="single" w:sz="4" w:space="0" w:color="auto"/>
              <w:right w:val="single" w:sz="4" w:space="0" w:color="auto"/>
            </w:tcBorders>
            <w:shd w:val="clear" w:color="auto" w:fill="auto"/>
            <w:vAlign w:val="center"/>
            <w:hideMark/>
          </w:tcPr>
          <w:p w14:paraId="27DF23C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0.013</w:t>
            </w:r>
          </w:p>
        </w:tc>
        <w:tc>
          <w:tcPr>
            <w:tcW w:w="1736" w:type="dxa"/>
            <w:tcBorders>
              <w:top w:val="nil"/>
              <w:left w:val="nil"/>
              <w:bottom w:val="single" w:sz="4" w:space="0" w:color="auto"/>
              <w:right w:val="single" w:sz="4" w:space="0" w:color="auto"/>
            </w:tcBorders>
            <w:shd w:val="clear" w:color="auto" w:fill="auto"/>
            <w:vAlign w:val="center"/>
            <w:hideMark/>
          </w:tcPr>
          <w:p w14:paraId="366B87F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0.019</w:t>
            </w:r>
          </w:p>
        </w:tc>
        <w:tc>
          <w:tcPr>
            <w:tcW w:w="1811" w:type="dxa"/>
            <w:tcBorders>
              <w:top w:val="nil"/>
              <w:left w:val="nil"/>
              <w:bottom w:val="single" w:sz="4" w:space="0" w:color="auto"/>
              <w:right w:val="single" w:sz="4" w:space="0" w:color="auto"/>
            </w:tcBorders>
            <w:shd w:val="clear" w:color="auto" w:fill="auto"/>
            <w:vAlign w:val="center"/>
            <w:hideMark/>
          </w:tcPr>
          <w:p w14:paraId="564BFB4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438</w:t>
            </w:r>
          </w:p>
        </w:tc>
      </w:tr>
      <w:tr w:rsidR="00024757" w:rsidRPr="00024757" w14:paraId="533E2E28"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31D35A2C"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28</w:t>
            </w:r>
          </w:p>
        </w:tc>
        <w:tc>
          <w:tcPr>
            <w:tcW w:w="3664" w:type="dxa"/>
            <w:tcBorders>
              <w:top w:val="single" w:sz="4" w:space="0" w:color="auto"/>
              <w:left w:val="single" w:sz="4" w:space="0" w:color="auto"/>
              <w:bottom w:val="single" w:sz="4" w:space="0" w:color="auto"/>
              <w:right w:val="single" w:sz="4" w:space="0" w:color="auto"/>
            </w:tcBorders>
            <w:vAlign w:val="center"/>
          </w:tcPr>
          <w:p w14:paraId="14372925"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جمهوريه أفريقيا الوسطى</w:t>
            </w:r>
          </w:p>
        </w:tc>
        <w:tc>
          <w:tcPr>
            <w:tcW w:w="1271" w:type="dxa"/>
            <w:gridSpan w:val="3"/>
            <w:tcBorders>
              <w:top w:val="nil"/>
              <w:left w:val="nil"/>
              <w:bottom w:val="single" w:sz="4" w:space="0" w:color="auto"/>
              <w:right w:val="single" w:sz="4" w:space="0" w:color="auto"/>
            </w:tcBorders>
            <w:shd w:val="clear" w:color="auto" w:fill="auto"/>
            <w:vAlign w:val="center"/>
            <w:hideMark/>
          </w:tcPr>
          <w:p w14:paraId="23323E2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36" w:type="dxa"/>
            <w:tcBorders>
              <w:top w:val="nil"/>
              <w:left w:val="nil"/>
              <w:bottom w:val="single" w:sz="4" w:space="0" w:color="auto"/>
              <w:right w:val="single" w:sz="4" w:space="0" w:color="auto"/>
            </w:tcBorders>
            <w:shd w:val="clear" w:color="auto" w:fill="auto"/>
            <w:vAlign w:val="center"/>
            <w:hideMark/>
          </w:tcPr>
          <w:p w14:paraId="5986D2C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tcBorders>
              <w:top w:val="nil"/>
              <w:left w:val="nil"/>
              <w:bottom w:val="single" w:sz="4" w:space="0" w:color="auto"/>
              <w:right w:val="single" w:sz="4" w:space="0" w:color="auto"/>
            </w:tcBorders>
            <w:shd w:val="clear" w:color="auto" w:fill="auto"/>
            <w:vAlign w:val="center"/>
            <w:hideMark/>
          </w:tcPr>
          <w:p w14:paraId="2451051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77C7F4E3"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137DA1B4"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29</w:t>
            </w:r>
          </w:p>
        </w:tc>
        <w:tc>
          <w:tcPr>
            <w:tcW w:w="3664" w:type="dxa"/>
            <w:tcBorders>
              <w:top w:val="single" w:sz="4" w:space="0" w:color="auto"/>
              <w:left w:val="single" w:sz="4" w:space="0" w:color="auto"/>
              <w:bottom w:val="single" w:sz="4" w:space="0" w:color="auto"/>
              <w:right w:val="single" w:sz="4" w:space="0" w:color="auto"/>
            </w:tcBorders>
            <w:vAlign w:val="center"/>
          </w:tcPr>
          <w:p w14:paraId="55B142D1"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تشاد</w:t>
            </w:r>
          </w:p>
        </w:tc>
        <w:tc>
          <w:tcPr>
            <w:tcW w:w="1271" w:type="dxa"/>
            <w:gridSpan w:val="3"/>
            <w:tcBorders>
              <w:top w:val="nil"/>
              <w:left w:val="nil"/>
              <w:bottom w:val="single" w:sz="4" w:space="0" w:color="auto"/>
              <w:right w:val="single" w:sz="4" w:space="0" w:color="auto"/>
            </w:tcBorders>
            <w:shd w:val="clear" w:color="auto" w:fill="auto"/>
            <w:vAlign w:val="center"/>
            <w:hideMark/>
          </w:tcPr>
          <w:p w14:paraId="0C5D304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736" w:type="dxa"/>
            <w:tcBorders>
              <w:top w:val="nil"/>
              <w:left w:val="nil"/>
              <w:bottom w:val="single" w:sz="4" w:space="0" w:color="auto"/>
              <w:right w:val="single" w:sz="4" w:space="0" w:color="auto"/>
            </w:tcBorders>
            <w:shd w:val="clear" w:color="auto" w:fill="auto"/>
            <w:vAlign w:val="center"/>
            <w:hideMark/>
          </w:tcPr>
          <w:p w14:paraId="6E110FC4" w14:textId="77777777" w:rsidR="00024757" w:rsidRPr="00FC2513" w:rsidRDefault="00024757" w:rsidP="00024757">
            <w:pPr>
              <w:bidi/>
              <w:adjustRightInd w:val="0"/>
              <w:snapToGrid w:val="0"/>
              <w:jc w:val="left"/>
              <w:rPr>
                <w:rFonts w:asciiTheme="majorBidi" w:hAnsiTheme="majorBidi" w:cstheme="majorBidi"/>
                <w:szCs w:val="22"/>
                <w:rtl/>
                <w:lang w:eastAsia="zh-CN" w:bidi="ar-EG"/>
              </w:rPr>
            </w:pPr>
            <w:r w:rsidRPr="00FC2513">
              <w:rPr>
                <w:rFonts w:asciiTheme="majorBidi" w:hAnsiTheme="majorBidi" w:cstheme="majorBidi"/>
                <w:szCs w:val="22"/>
                <w:lang w:eastAsia="zh-CN"/>
              </w:rPr>
              <w:t>0.006</w:t>
            </w:r>
          </w:p>
        </w:tc>
        <w:tc>
          <w:tcPr>
            <w:tcW w:w="1811" w:type="dxa"/>
            <w:tcBorders>
              <w:top w:val="nil"/>
              <w:left w:val="nil"/>
              <w:bottom w:val="single" w:sz="4" w:space="0" w:color="auto"/>
              <w:right w:val="single" w:sz="4" w:space="0" w:color="auto"/>
            </w:tcBorders>
            <w:shd w:val="clear" w:color="auto" w:fill="auto"/>
            <w:vAlign w:val="center"/>
            <w:hideMark/>
          </w:tcPr>
          <w:p w14:paraId="1F96D07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135</w:t>
            </w:r>
          </w:p>
        </w:tc>
      </w:tr>
      <w:tr w:rsidR="00024757" w:rsidRPr="00024757" w14:paraId="33BAB818"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4D0AA73E" w14:textId="77777777" w:rsidR="00024757" w:rsidRPr="00024757" w:rsidRDefault="00024757" w:rsidP="00024757">
            <w:pPr>
              <w:bidi/>
              <w:spacing w:before="40" w:line="204" w:lineRule="auto"/>
              <w:jc w:val="left"/>
              <w:rPr>
                <w:rFonts w:ascii="Simplified Arabic" w:hAnsi="Simplified Arabic" w:cs="Simplified Arabic"/>
                <w:szCs w:val="20"/>
                <w:rtl/>
                <w:lang w:eastAsia="en-CA"/>
              </w:rPr>
            </w:pPr>
            <w:r w:rsidRPr="00024757">
              <w:rPr>
                <w:rFonts w:ascii="Simplified Arabic" w:hAnsi="Simplified Arabic" w:cs="Simplified Arabic"/>
                <w:szCs w:val="20"/>
                <w:rtl/>
                <w:lang w:eastAsia="en-CA"/>
              </w:rPr>
              <w:t>30</w:t>
            </w:r>
          </w:p>
        </w:tc>
        <w:tc>
          <w:tcPr>
            <w:tcW w:w="3664" w:type="dxa"/>
            <w:tcBorders>
              <w:top w:val="single" w:sz="4" w:space="0" w:color="auto"/>
              <w:left w:val="single" w:sz="4" w:space="0" w:color="auto"/>
              <w:bottom w:val="single" w:sz="4" w:space="0" w:color="auto"/>
              <w:right w:val="single" w:sz="4" w:space="0" w:color="auto"/>
            </w:tcBorders>
            <w:vAlign w:val="center"/>
          </w:tcPr>
          <w:p w14:paraId="2CBEDC40"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lang w:eastAsia="en-CA"/>
              </w:rPr>
              <w:t>الصين</w:t>
            </w:r>
          </w:p>
        </w:tc>
        <w:tc>
          <w:tcPr>
            <w:tcW w:w="1271" w:type="dxa"/>
            <w:gridSpan w:val="3"/>
            <w:tcBorders>
              <w:top w:val="nil"/>
              <w:left w:val="nil"/>
              <w:bottom w:val="single" w:sz="4" w:space="0" w:color="auto"/>
              <w:right w:val="single" w:sz="4" w:space="0" w:color="auto"/>
            </w:tcBorders>
            <w:shd w:val="clear" w:color="auto" w:fill="auto"/>
            <w:vAlign w:val="center"/>
            <w:hideMark/>
          </w:tcPr>
          <w:p w14:paraId="31145E3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12.005</w:t>
            </w:r>
          </w:p>
        </w:tc>
        <w:tc>
          <w:tcPr>
            <w:tcW w:w="1736" w:type="dxa"/>
            <w:tcBorders>
              <w:top w:val="nil"/>
              <w:left w:val="nil"/>
              <w:bottom w:val="single" w:sz="4" w:space="0" w:color="auto"/>
              <w:right w:val="single" w:sz="4" w:space="0" w:color="auto"/>
            </w:tcBorders>
            <w:shd w:val="clear" w:color="auto" w:fill="auto"/>
            <w:vAlign w:val="center"/>
            <w:hideMark/>
          </w:tcPr>
          <w:p w14:paraId="756F2B1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17.153</w:t>
            </w:r>
          </w:p>
        </w:tc>
        <w:tc>
          <w:tcPr>
            <w:tcW w:w="1811" w:type="dxa"/>
            <w:tcBorders>
              <w:top w:val="nil"/>
              <w:left w:val="nil"/>
              <w:bottom w:val="single" w:sz="4" w:space="0" w:color="auto"/>
              <w:right w:val="single" w:sz="4" w:space="0" w:color="auto"/>
            </w:tcBorders>
            <w:shd w:val="clear" w:color="auto" w:fill="auto"/>
            <w:vAlign w:val="center"/>
            <w:hideMark/>
          </w:tcPr>
          <w:p w14:paraId="44D4D34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404,359</w:t>
            </w:r>
          </w:p>
        </w:tc>
      </w:tr>
      <w:tr w:rsidR="00024757" w:rsidRPr="00024757" w14:paraId="46736C0A"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1D352E03"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31</w:t>
            </w:r>
          </w:p>
        </w:tc>
        <w:tc>
          <w:tcPr>
            <w:tcW w:w="3664" w:type="dxa"/>
            <w:tcBorders>
              <w:top w:val="single" w:sz="4" w:space="0" w:color="auto"/>
              <w:left w:val="single" w:sz="4" w:space="0" w:color="auto"/>
              <w:bottom w:val="single" w:sz="4" w:space="0" w:color="auto"/>
              <w:right w:val="single" w:sz="4" w:space="0" w:color="auto"/>
            </w:tcBorders>
            <w:vAlign w:val="center"/>
          </w:tcPr>
          <w:p w14:paraId="1C32F2E6" w14:textId="77777777" w:rsidR="00024757" w:rsidRPr="00024757" w:rsidRDefault="00024757" w:rsidP="00024757">
            <w:pPr>
              <w:bidi/>
              <w:spacing w:line="204" w:lineRule="auto"/>
              <w:jc w:val="left"/>
              <w:rPr>
                <w:rFonts w:ascii="Simplified Arabic" w:hAnsi="Simplified Arabic" w:cs="Simplified Arabic"/>
                <w:szCs w:val="20"/>
                <w:rtl/>
              </w:rPr>
            </w:pPr>
            <w:r w:rsidRPr="00024757">
              <w:rPr>
                <w:rFonts w:ascii="Simplified Arabic" w:hAnsi="Simplified Arabic" w:cs="Simplified Arabic"/>
                <w:szCs w:val="20"/>
                <w:rtl/>
              </w:rPr>
              <w:t>كولومبيا</w:t>
            </w:r>
          </w:p>
        </w:tc>
        <w:tc>
          <w:tcPr>
            <w:tcW w:w="1271" w:type="dxa"/>
            <w:gridSpan w:val="3"/>
            <w:tcBorders>
              <w:top w:val="nil"/>
              <w:left w:val="nil"/>
              <w:bottom w:val="single" w:sz="4" w:space="0" w:color="auto"/>
              <w:right w:val="single" w:sz="4" w:space="0" w:color="auto"/>
            </w:tcBorders>
            <w:shd w:val="clear" w:color="auto" w:fill="auto"/>
            <w:vAlign w:val="center"/>
            <w:hideMark/>
          </w:tcPr>
          <w:p w14:paraId="699D11C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0.288</w:t>
            </w:r>
          </w:p>
        </w:tc>
        <w:tc>
          <w:tcPr>
            <w:tcW w:w="1736" w:type="dxa"/>
            <w:tcBorders>
              <w:top w:val="nil"/>
              <w:left w:val="nil"/>
              <w:bottom w:val="single" w:sz="4" w:space="0" w:color="auto"/>
              <w:right w:val="single" w:sz="4" w:space="0" w:color="auto"/>
            </w:tcBorders>
            <w:shd w:val="clear" w:color="auto" w:fill="auto"/>
            <w:vAlign w:val="center"/>
            <w:hideMark/>
          </w:tcPr>
          <w:p w14:paraId="49C10B2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0.412</w:t>
            </w:r>
          </w:p>
        </w:tc>
        <w:tc>
          <w:tcPr>
            <w:tcW w:w="1811" w:type="dxa"/>
            <w:tcBorders>
              <w:top w:val="nil"/>
              <w:left w:val="nil"/>
              <w:bottom w:val="single" w:sz="4" w:space="0" w:color="auto"/>
              <w:right w:val="single" w:sz="4" w:space="0" w:color="auto"/>
            </w:tcBorders>
            <w:shd w:val="clear" w:color="auto" w:fill="auto"/>
            <w:vAlign w:val="center"/>
            <w:hideMark/>
          </w:tcPr>
          <w:p w14:paraId="0DD52ED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9,701</w:t>
            </w:r>
          </w:p>
        </w:tc>
      </w:tr>
      <w:tr w:rsidR="00024757" w:rsidRPr="00024757" w14:paraId="73BB0123"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5504855C" w14:textId="77777777" w:rsidR="00024757" w:rsidRPr="00024757" w:rsidRDefault="00024757" w:rsidP="00024757">
            <w:pPr>
              <w:bidi/>
              <w:spacing w:before="40" w:line="204" w:lineRule="auto"/>
              <w:jc w:val="left"/>
              <w:rPr>
                <w:rFonts w:ascii="Simplified Arabic" w:hAnsi="Simplified Arabic" w:cs="Simplified Arabic"/>
                <w:szCs w:val="20"/>
                <w:rtl/>
                <w:lang w:bidi="ar-EG"/>
              </w:rPr>
            </w:pPr>
            <w:r w:rsidRPr="00024757">
              <w:rPr>
                <w:rFonts w:ascii="Simplified Arabic" w:hAnsi="Simplified Arabic" w:cs="Simplified Arabic"/>
                <w:szCs w:val="20"/>
                <w:rtl/>
              </w:rPr>
              <w:t>32</w:t>
            </w:r>
          </w:p>
        </w:tc>
        <w:tc>
          <w:tcPr>
            <w:tcW w:w="3664" w:type="dxa"/>
            <w:tcBorders>
              <w:top w:val="single" w:sz="4" w:space="0" w:color="auto"/>
              <w:left w:val="single" w:sz="4" w:space="0" w:color="auto"/>
              <w:bottom w:val="single" w:sz="4" w:space="0" w:color="auto"/>
              <w:right w:val="single" w:sz="4" w:space="0" w:color="auto"/>
            </w:tcBorders>
            <w:vAlign w:val="center"/>
          </w:tcPr>
          <w:p w14:paraId="297D1070"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rPr>
              <w:t>جزر القمر</w:t>
            </w:r>
          </w:p>
        </w:tc>
        <w:tc>
          <w:tcPr>
            <w:tcW w:w="1271" w:type="dxa"/>
            <w:gridSpan w:val="3"/>
            <w:tcBorders>
              <w:top w:val="nil"/>
              <w:left w:val="nil"/>
              <w:bottom w:val="single" w:sz="4" w:space="0" w:color="auto"/>
              <w:right w:val="single" w:sz="4" w:space="0" w:color="auto"/>
            </w:tcBorders>
            <w:shd w:val="clear" w:color="auto" w:fill="auto"/>
            <w:vAlign w:val="center"/>
            <w:hideMark/>
          </w:tcPr>
          <w:p w14:paraId="3DEC4F6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36" w:type="dxa"/>
            <w:tcBorders>
              <w:top w:val="nil"/>
              <w:left w:val="nil"/>
              <w:bottom w:val="single" w:sz="4" w:space="0" w:color="auto"/>
              <w:right w:val="single" w:sz="4" w:space="0" w:color="auto"/>
            </w:tcBorders>
            <w:shd w:val="clear" w:color="auto" w:fill="auto"/>
            <w:vAlign w:val="center"/>
            <w:hideMark/>
          </w:tcPr>
          <w:p w14:paraId="2DAE535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tcBorders>
              <w:top w:val="nil"/>
              <w:left w:val="nil"/>
              <w:bottom w:val="single" w:sz="4" w:space="0" w:color="auto"/>
              <w:right w:val="single" w:sz="4" w:space="0" w:color="auto"/>
            </w:tcBorders>
            <w:shd w:val="clear" w:color="auto" w:fill="auto"/>
            <w:vAlign w:val="center"/>
            <w:hideMark/>
          </w:tcPr>
          <w:p w14:paraId="13C1252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0A365C3D"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68278FDA" w14:textId="77777777" w:rsidR="00024757" w:rsidRPr="00024757" w:rsidRDefault="00024757" w:rsidP="00024757">
            <w:pPr>
              <w:bidi/>
              <w:spacing w:before="40" w:line="204" w:lineRule="auto"/>
              <w:jc w:val="left"/>
              <w:rPr>
                <w:rFonts w:ascii="Simplified Arabic" w:hAnsi="Simplified Arabic" w:cs="Simplified Arabic"/>
                <w:szCs w:val="20"/>
                <w:rtl/>
                <w:lang w:eastAsia="en-CA"/>
              </w:rPr>
            </w:pPr>
            <w:r w:rsidRPr="00024757">
              <w:rPr>
                <w:rFonts w:ascii="Simplified Arabic" w:hAnsi="Simplified Arabic" w:cs="Simplified Arabic"/>
                <w:szCs w:val="20"/>
                <w:rtl/>
                <w:lang w:eastAsia="en-CA"/>
              </w:rPr>
              <w:t>33</w:t>
            </w:r>
          </w:p>
        </w:tc>
        <w:tc>
          <w:tcPr>
            <w:tcW w:w="3664" w:type="dxa"/>
            <w:tcBorders>
              <w:top w:val="single" w:sz="4" w:space="0" w:color="auto"/>
              <w:left w:val="single" w:sz="4" w:space="0" w:color="auto"/>
              <w:bottom w:val="single" w:sz="4" w:space="0" w:color="auto"/>
              <w:right w:val="single" w:sz="4" w:space="0" w:color="auto"/>
            </w:tcBorders>
            <w:vAlign w:val="center"/>
          </w:tcPr>
          <w:p w14:paraId="50C68D03" w14:textId="77777777" w:rsidR="00024757" w:rsidRPr="00024757" w:rsidRDefault="00024757" w:rsidP="00024757">
            <w:pPr>
              <w:bidi/>
              <w:spacing w:line="204" w:lineRule="auto"/>
              <w:jc w:val="left"/>
              <w:rPr>
                <w:rFonts w:ascii="Simplified Arabic" w:hAnsi="Simplified Arabic" w:cs="Simplified Arabic"/>
                <w:kern w:val="22"/>
                <w:lang w:eastAsia="en-CA"/>
              </w:rPr>
            </w:pPr>
            <w:r w:rsidRPr="00024757">
              <w:rPr>
                <w:rFonts w:ascii="Simplified Arabic" w:hAnsi="Simplified Arabic" w:cs="Simplified Arabic"/>
                <w:szCs w:val="20"/>
                <w:rtl/>
                <w:lang w:eastAsia="en-CA"/>
              </w:rPr>
              <w:t>الكونغو</w:t>
            </w:r>
          </w:p>
        </w:tc>
        <w:tc>
          <w:tcPr>
            <w:tcW w:w="1271" w:type="dxa"/>
            <w:gridSpan w:val="3"/>
            <w:tcBorders>
              <w:top w:val="nil"/>
              <w:left w:val="nil"/>
              <w:bottom w:val="single" w:sz="4" w:space="0" w:color="auto"/>
              <w:right w:val="single" w:sz="4" w:space="0" w:color="auto"/>
            </w:tcBorders>
            <w:shd w:val="clear" w:color="auto" w:fill="auto"/>
            <w:vAlign w:val="center"/>
            <w:hideMark/>
          </w:tcPr>
          <w:p w14:paraId="6C1C9EB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0.006</w:t>
            </w:r>
          </w:p>
        </w:tc>
        <w:tc>
          <w:tcPr>
            <w:tcW w:w="1736" w:type="dxa"/>
            <w:tcBorders>
              <w:top w:val="nil"/>
              <w:left w:val="nil"/>
              <w:bottom w:val="single" w:sz="4" w:space="0" w:color="auto"/>
              <w:right w:val="single" w:sz="4" w:space="0" w:color="auto"/>
            </w:tcBorders>
            <w:shd w:val="clear" w:color="auto" w:fill="auto"/>
            <w:vAlign w:val="center"/>
            <w:hideMark/>
          </w:tcPr>
          <w:p w14:paraId="2102425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0.009</w:t>
            </w:r>
          </w:p>
        </w:tc>
        <w:tc>
          <w:tcPr>
            <w:tcW w:w="1811" w:type="dxa"/>
            <w:tcBorders>
              <w:top w:val="nil"/>
              <w:left w:val="nil"/>
              <w:bottom w:val="single" w:sz="4" w:space="0" w:color="auto"/>
              <w:right w:val="single" w:sz="4" w:space="0" w:color="auto"/>
            </w:tcBorders>
            <w:shd w:val="clear" w:color="auto" w:fill="auto"/>
            <w:vAlign w:val="center"/>
            <w:hideMark/>
          </w:tcPr>
          <w:p w14:paraId="6EB7549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202</w:t>
            </w:r>
          </w:p>
        </w:tc>
      </w:tr>
      <w:tr w:rsidR="00024757" w:rsidRPr="00024757" w14:paraId="2FD28210"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627D4907"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34</w:t>
            </w:r>
          </w:p>
        </w:tc>
        <w:tc>
          <w:tcPr>
            <w:tcW w:w="3664" w:type="dxa"/>
            <w:tcBorders>
              <w:top w:val="single" w:sz="4" w:space="0" w:color="auto"/>
              <w:left w:val="single" w:sz="4" w:space="0" w:color="auto"/>
              <w:bottom w:val="single" w:sz="4" w:space="0" w:color="auto"/>
              <w:right w:val="single" w:sz="4" w:space="0" w:color="auto"/>
            </w:tcBorders>
            <w:vAlign w:val="center"/>
          </w:tcPr>
          <w:p w14:paraId="7B678C92" w14:textId="77777777" w:rsidR="00024757" w:rsidRPr="00024757" w:rsidRDefault="00024757" w:rsidP="00024757">
            <w:pPr>
              <w:bidi/>
              <w:spacing w:line="204" w:lineRule="auto"/>
              <w:jc w:val="left"/>
              <w:rPr>
                <w:rFonts w:ascii="Simplified Arabic" w:hAnsi="Simplified Arabic" w:cs="Simplified Arabic"/>
                <w:szCs w:val="20"/>
                <w:rtl/>
              </w:rPr>
            </w:pPr>
            <w:r w:rsidRPr="00024757">
              <w:rPr>
                <w:rFonts w:ascii="Simplified Arabic" w:hAnsi="Simplified Arabic" w:cs="Simplified Arabic"/>
                <w:szCs w:val="20"/>
                <w:rtl/>
              </w:rPr>
              <w:t>كوستاريكا</w:t>
            </w:r>
          </w:p>
        </w:tc>
        <w:tc>
          <w:tcPr>
            <w:tcW w:w="1271" w:type="dxa"/>
            <w:gridSpan w:val="3"/>
            <w:tcBorders>
              <w:top w:val="nil"/>
              <w:left w:val="nil"/>
              <w:bottom w:val="single" w:sz="4" w:space="0" w:color="auto"/>
              <w:right w:val="single" w:sz="4" w:space="0" w:color="auto"/>
            </w:tcBorders>
            <w:shd w:val="clear" w:color="auto" w:fill="auto"/>
            <w:vAlign w:val="center"/>
            <w:hideMark/>
          </w:tcPr>
          <w:p w14:paraId="4E88C6F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0.062</w:t>
            </w:r>
          </w:p>
        </w:tc>
        <w:tc>
          <w:tcPr>
            <w:tcW w:w="1736" w:type="dxa"/>
            <w:tcBorders>
              <w:top w:val="nil"/>
              <w:left w:val="nil"/>
              <w:bottom w:val="single" w:sz="4" w:space="0" w:color="auto"/>
              <w:right w:val="single" w:sz="4" w:space="0" w:color="auto"/>
            </w:tcBorders>
            <w:shd w:val="clear" w:color="auto" w:fill="auto"/>
            <w:vAlign w:val="center"/>
            <w:hideMark/>
          </w:tcPr>
          <w:p w14:paraId="70467475" w14:textId="77777777" w:rsidR="00024757" w:rsidRPr="00FC2513" w:rsidRDefault="00024757" w:rsidP="00024757">
            <w:pPr>
              <w:bidi/>
              <w:adjustRightInd w:val="0"/>
              <w:snapToGrid w:val="0"/>
              <w:jc w:val="left"/>
              <w:rPr>
                <w:rFonts w:asciiTheme="majorBidi" w:hAnsiTheme="majorBidi" w:cstheme="majorBidi"/>
                <w:szCs w:val="22"/>
                <w:rtl/>
                <w:lang w:eastAsia="zh-CN" w:bidi="ar-EG"/>
              </w:rPr>
            </w:pPr>
            <w:r w:rsidRPr="00FC2513">
              <w:rPr>
                <w:rFonts w:asciiTheme="majorBidi" w:hAnsiTheme="majorBidi" w:cstheme="majorBidi"/>
                <w:szCs w:val="22"/>
                <w:lang w:eastAsia="zh-CN"/>
              </w:rPr>
              <w:t>0.089</w:t>
            </w:r>
          </w:p>
        </w:tc>
        <w:tc>
          <w:tcPr>
            <w:tcW w:w="1811" w:type="dxa"/>
            <w:tcBorders>
              <w:top w:val="nil"/>
              <w:left w:val="nil"/>
              <w:bottom w:val="single" w:sz="4" w:space="0" w:color="auto"/>
              <w:right w:val="single" w:sz="4" w:space="0" w:color="auto"/>
            </w:tcBorders>
            <w:shd w:val="clear" w:color="auto" w:fill="auto"/>
            <w:vAlign w:val="center"/>
            <w:hideMark/>
          </w:tcPr>
          <w:p w14:paraId="59EE8E3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2,088</w:t>
            </w:r>
          </w:p>
        </w:tc>
      </w:tr>
      <w:tr w:rsidR="00024757" w:rsidRPr="00024757" w14:paraId="6367276B" w14:textId="77777777" w:rsidTr="00024757">
        <w:trPr>
          <w:trHeight w:val="260"/>
        </w:trPr>
        <w:tc>
          <w:tcPr>
            <w:tcW w:w="648" w:type="dxa"/>
            <w:tcBorders>
              <w:top w:val="single" w:sz="4" w:space="0" w:color="auto"/>
              <w:left w:val="single" w:sz="4" w:space="0" w:color="auto"/>
              <w:bottom w:val="single" w:sz="4" w:space="0" w:color="auto"/>
              <w:right w:val="single" w:sz="4" w:space="0" w:color="auto"/>
            </w:tcBorders>
          </w:tcPr>
          <w:p w14:paraId="39D46E7D" w14:textId="77777777" w:rsidR="00024757" w:rsidRPr="00024757" w:rsidRDefault="00024757" w:rsidP="00024757">
            <w:pPr>
              <w:bidi/>
              <w:spacing w:before="40" w:line="204" w:lineRule="auto"/>
              <w:jc w:val="left"/>
              <w:rPr>
                <w:rFonts w:ascii="Simplified Arabic" w:hAnsi="Simplified Arabic" w:cs="Simplified Arabic"/>
                <w:szCs w:val="20"/>
                <w:rtl/>
              </w:rPr>
            </w:pPr>
            <w:r w:rsidRPr="00024757">
              <w:rPr>
                <w:rFonts w:ascii="Simplified Arabic" w:hAnsi="Simplified Arabic" w:cs="Simplified Arabic"/>
                <w:szCs w:val="20"/>
                <w:rtl/>
              </w:rPr>
              <w:t>35</w:t>
            </w:r>
          </w:p>
        </w:tc>
        <w:tc>
          <w:tcPr>
            <w:tcW w:w="3664" w:type="dxa"/>
            <w:tcBorders>
              <w:top w:val="single" w:sz="4" w:space="0" w:color="auto"/>
              <w:left w:val="single" w:sz="4" w:space="0" w:color="auto"/>
              <w:bottom w:val="single" w:sz="4" w:space="0" w:color="auto"/>
              <w:right w:val="single" w:sz="4" w:space="0" w:color="auto"/>
            </w:tcBorders>
            <w:vAlign w:val="center"/>
          </w:tcPr>
          <w:p w14:paraId="259F809C" w14:textId="77777777" w:rsidR="00024757" w:rsidRPr="00024757" w:rsidRDefault="00024757" w:rsidP="00024757">
            <w:pPr>
              <w:bidi/>
              <w:spacing w:line="204" w:lineRule="auto"/>
              <w:jc w:val="left"/>
              <w:rPr>
                <w:rFonts w:ascii="Simplified Arabic" w:hAnsi="Simplified Arabic" w:cs="Simplified Arabic"/>
                <w:kern w:val="22"/>
                <w:rtl/>
                <w:lang w:eastAsia="en-CA" w:bidi="ar-EG"/>
              </w:rPr>
            </w:pPr>
            <w:r w:rsidRPr="00024757">
              <w:rPr>
                <w:rFonts w:ascii="Simplified Arabic" w:hAnsi="Simplified Arabic" w:cs="Simplified Arabic"/>
                <w:szCs w:val="20"/>
                <w:rtl/>
              </w:rPr>
              <w:t>كوت ديفوار</w:t>
            </w:r>
          </w:p>
        </w:tc>
        <w:tc>
          <w:tcPr>
            <w:tcW w:w="1271" w:type="dxa"/>
            <w:gridSpan w:val="3"/>
            <w:tcBorders>
              <w:top w:val="nil"/>
              <w:left w:val="nil"/>
              <w:bottom w:val="single" w:sz="4" w:space="0" w:color="auto"/>
              <w:right w:val="single" w:sz="4" w:space="0" w:color="auto"/>
            </w:tcBorders>
            <w:shd w:val="clear" w:color="auto" w:fill="auto"/>
            <w:vAlign w:val="center"/>
            <w:hideMark/>
          </w:tcPr>
          <w:p w14:paraId="7315BA4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0.013</w:t>
            </w:r>
          </w:p>
        </w:tc>
        <w:tc>
          <w:tcPr>
            <w:tcW w:w="1736" w:type="dxa"/>
            <w:tcBorders>
              <w:top w:val="nil"/>
              <w:left w:val="nil"/>
              <w:bottom w:val="single" w:sz="4" w:space="0" w:color="auto"/>
              <w:right w:val="single" w:sz="4" w:space="0" w:color="auto"/>
            </w:tcBorders>
            <w:shd w:val="clear" w:color="auto" w:fill="auto"/>
            <w:vAlign w:val="center"/>
            <w:hideMark/>
          </w:tcPr>
          <w:p w14:paraId="239865A7" w14:textId="77777777" w:rsidR="00024757" w:rsidRPr="00FA07B5" w:rsidRDefault="00024757" w:rsidP="00024757">
            <w:pPr>
              <w:bidi/>
              <w:adjustRightInd w:val="0"/>
              <w:snapToGrid w:val="0"/>
              <w:jc w:val="left"/>
              <w:rPr>
                <w:rFonts w:asciiTheme="majorBidi" w:hAnsiTheme="majorBidi" w:cstheme="majorBidi"/>
                <w:szCs w:val="22"/>
                <w:lang w:val="en-US" w:eastAsia="zh-CN"/>
              </w:rPr>
            </w:pPr>
            <w:r w:rsidRPr="00FC2513">
              <w:rPr>
                <w:rFonts w:asciiTheme="majorBidi" w:hAnsiTheme="majorBidi" w:cstheme="majorBidi"/>
                <w:szCs w:val="22"/>
                <w:lang w:eastAsia="zh-CN"/>
              </w:rPr>
              <w:t>0.019</w:t>
            </w:r>
          </w:p>
        </w:tc>
        <w:tc>
          <w:tcPr>
            <w:tcW w:w="1811" w:type="dxa"/>
            <w:tcBorders>
              <w:top w:val="nil"/>
              <w:left w:val="nil"/>
              <w:bottom w:val="single" w:sz="4" w:space="0" w:color="auto"/>
              <w:right w:val="single" w:sz="4" w:space="0" w:color="auto"/>
            </w:tcBorders>
            <w:shd w:val="clear" w:color="auto" w:fill="auto"/>
            <w:vAlign w:val="center"/>
            <w:hideMark/>
          </w:tcPr>
          <w:p w14:paraId="2880772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438</w:t>
            </w:r>
          </w:p>
        </w:tc>
      </w:tr>
      <w:tr w:rsidR="00024757" w:rsidRPr="00024757" w14:paraId="36DB35E1"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07602C6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lastRenderedPageBreak/>
              <w:t>36</w:t>
            </w:r>
          </w:p>
        </w:tc>
        <w:tc>
          <w:tcPr>
            <w:tcW w:w="3664" w:type="dxa"/>
            <w:shd w:val="clear" w:color="auto" w:fill="auto"/>
            <w:hideMark/>
          </w:tcPr>
          <w:p w14:paraId="0F955BC5"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كرواتيا</w:t>
            </w:r>
          </w:p>
        </w:tc>
        <w:tc>
          <w:tcPr>
            <w:tcW w:w="1254" w:type="dxa"/>
            <w:shd w:val="clear" w:color="auto" w:fill="auto"/>
            <w:vAlign w:val="center"/>
            <w:hideMark/>
          </w:tcPr>
          <w:p w14:paraId="6FEE45F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0.077</w:t>
            </w:r>
          </w:p>
        </w:tc>
        <w:tc>
          <w:tcPr>
            <w:tcW w:w="1753" w:type="dxa"/>
            <w:gridSpan w:val="3"/>
            <w:shd w:val="clear" w:color="auto" w:fill="auto"/>
            <w:vAlign w:val="center"/>
            <w:hideMark/>
          </w:tcPr>
          <w:p w14:paraId="22FE234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0.110</w:t>
            </w:r>
          </w:p>
        </w:tc>
        <w:tc>
          <w:tcPr>
            <w:tcW w:w="1811" w:type="dxa"/>
            <w:shd w:val="clear" w:color="auto" w:fill="auto"/>
            <w:vAlign w:val="center"/>
            <w:hideMark/>
          </w:tcPr>
          <w:p w14:paraId="0A9CA7B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2,594</w:t>
            </w:r>
          </w:p>
        </w:tc>
      </w:tr>
      <w:tr w:rsidR="00024757" w:rsidRPr="00024757" w14:paraId="0E11C654"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2AED221"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37</w:t>
            </w:r>
          </w:p>
        </w:tc>
        <w:tc>
          <w:tcPr>
            <w:tcW w:w="3664" w:type="dxa"/>
            <w:shd w:val="clear" w:color="auto" w:fill="auto"/>
            <w:hideMark/>
          </w:tcPr>
          <w:p w14:paraId="57C00A36"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كوبا</w:t>
            </w:r>
          </w:p>
        </w:tc>
        <w:tc>
          <w:tcPr>
            <w:tcW w:w="1254" w:type="dxa"/>
            <w:shd w:val="clear" w:color="auto" w:fill="auto"/>
            <w:vAlign w:val="center"/>
            <w:hideMark/>
          </w:tcPr>
          <w:p w14:paraId="7D54ABB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0.080</w:t>
            </w:r>
          </w:p>
        </w:tc>
        <w:tc>
          <w:tcPr>
            <w:tcW w:w="1753" w:type="dxa"/>
            <w:gridSpan w:val="3"/>
            <w:shd w:val="clear" w:color="auto" w:fill="auto"/>
            <w:vAlign w:val="center"/>
            <w:hideMark/>
          </w:tcPr>
          <w:p w14:paraId="344D174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0.114</w:t>
            </w:r>
          </w:p>
        </w:tc>
        <w:tc>
          <w:tcPr>
            <w:tcW w:w="1811" w:type="dxa"/>
            <w:shd w:val="clear" w:color="auto" w:fill="auto"/>
            <w:vAlign w:val="center"/>
            <w:hideMark/>
          </w:tcPr>
          <w:p w14:paraId="0C82B97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2,695</w:t>
            </w:r>
          </w:p>
        </w:tc>
      </w:tr>
      <w:tr w:rsidR="00024757" w:rsidRPr="00024757" w14:paraId="0B0CF0B0"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AF22B8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38</w:t>
            </w:r>
          </w:p>
        </w:tc>
        <w:tc>
          <w:tcPr>
            <w:tcW w:w="3664" w:type="dxa"/>
            <w:shd w:val="clear" w:color="auto" w:fill="auto"/>
            <w:hideMark/>
          </w:tcPr>
          <w:p w14:paraId="177DB26B"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قبرص</w:t>
            </w:r>
          </w:p>
        </w:tc>
        <w:tc>
          <w:tcPr>
            <w:tcW w:w="1254" w:type="dxa"/>
            <w:shd w:val="clear" w:color="auto" w:fill="auto"/>
            <w:vAlign w:val="center"/>
            <w:hideMark/>
          </w:tcPr>
          <w:p w14:paraId="4C325F7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0.036</w:t>
            </w:r>
          </w:p>
        </w:tc>
        <w:tc>
          <w:tcPr>
            <w:tcW w:w="1753" w:type="dxa"/>
            <w:gridSpan w:val="3"/>
            <w:shd w:val="clear" w:color="auto" w:fill="auto"/>
            <w:vAlign w:val="center"/>
            <w:hideMark/>
          </w:tcPr>
          <w:p w14:paraId="4384C1E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0.051</w:t>
            </w:r>
          </w:p>
        </w:tc>
        <w:tc>
          <w:tcPr>
            <w:tcW w:w="1811" w:type="dxa"/>
            <w:shd w:val="clear" w:color="auto" w:fill="auto"/>
            <w:vAlign w:val="center"/>
            <w:hideMark/>
          </w:tcPr>
          <w:p w14:paraId="570F8FD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1,213</w:t>
            </w:r>
          </w:p>
        </w:tc>
      </w:tr>
      <w:tr w:rsidR="00024757" w:rsidRPr="00024757" w14:paraId="6614AA65"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0A7A466A"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39</w:t>
            </w:r>
          </w:p>
        </w:tc>
        <w:tc>
          <w:tcPr>
            <w:tcW w:w="3664" w:type="dxa"/>
            <w:shd w:val="clear" w:color="auto" w:fill="auto"/>
            <w:hideMark/>
          </w:tcPr>
          <w:p w14:paraId="0FEC0603"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تشيكيا</w:t>
            </w:r>
          </w:p>
        </w:tc>
        <w:tc>
          <w:tcPr>
            <w:tcW w:w="1254" w:type="dxa"/>
            <w:shd w:val="clear" w:color="auto" w:fill="auto"/>
            <w:vAlign w:val="center"/>
            <w:hideMark/>
          </w:tcPr>
          <w:p w14:paraId="6CAF48B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0.311</w:t>
            </w:r>
          </w:p>
        </w:tc>
        <w:tc>
          <w:tcPr>
            <w:tcW w:w="1753" w:type="dxa"/>
            <w:gridSpan w:val="3"/>
            <w:shd w:val="clear" w:color="auto" w:fill="auto"/>
            <w:vAlign w:val="center"/>
            <w:hideMark/>
          </w:tcPr>
          <w:p w14:paraId="1B85E4C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0.444</w:t>
            </w:r>
          </w:p>
        </w:tc>
        <w:tc>
          <w:tcPr>
            <w:tcW w:w="1811" w:type="dxa"/>
            <w:shd w:val="clear" w:color="auto" w:fill="auto"/>
            <w:vAlign w:val="center"/>
            <w:hideMark/>
          </w:tcPr>
          <w:p w14:paraId="7AA6A4F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10,475</w:t>
            </w:r>
          </w:p>
        </w:tc>
      </w:tr>
      <w:tr w:rsidR="00024757" w:rsidRPr="00024757" w14:paraId="21100A2D"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1D9C3E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40</w:t>
            </w:r>
          </w:p>
        </w:tc>
        <w:tc>
          <w:tcPr>
            <w:tcW w:w="3664" w:type="dxa"/>
            <w:shd w:val="clear" w:color="auto" w:fill="auto"/>
            <w:vAlign w:val="center"/>
            <w:hideMark/>
          </w:tcPr>
          <w:p w14:paraId="5A3E2FC4"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جمهورية كوريا الشعبية الديمقراطية</w:t>
            </w:r>
          </w:p>
        </w:tc>
        <w:tc>
          <w:tcPr>
            <w:tcW w:w="1254" w:type="dxa"/>
            <w:shd w:val="clear" w:color="auto" w:fill="auto"/>
            <w:vAlign w:val="center"/>
            <w:hideMark/>
          </w:tcPr>
          <w:p w14:paraId="1EBB55C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0.006</w:t>
            </w:r>
          </w:p>
        </w:tc>
        <w:tc>
          <w:tcPr>
            <w:tcW w:w="1753" w:type="dxa"/>
            <w:gridSpan w:val="3"/>
            <w:shd w:val="clear" w:color="auto" w:fill="auto"/>
            <w:vAlign w:val="center"/>
            <w:hideMark/>
          </w:tcPr>
          <w:p w14:paraId="13D6C2D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0.009</w:t>
            </w:r>
          </w:p>
        </w:tc>
        <w:tc>
          <w:tcPr>
            <w:tcW w:w="1811" w:type="dxa"/>
            <w:shd w:val="clear" w:color="auto" w:fill="auto"/>
            <w:vAlign w:val="center"/>
            <w:hideMark/>
          </w:tcPr>
          <w:p w14:paraId="30FE264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202</w:t>
            </w:r>
          </w:p>
        </w:tc>
      </w:tr>
      <w:tr w:rsidR="00024757" w:rsidRPr="00024757" w14:paraId="5A0FD3D9"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F632EA5"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41</w:t>
            </w:r>
          </w:p>
        </w:tc>
        <w:tc>
          <w:tcPr>
            <w:tcW w:w="3664" w:type="dxa"/>
            <w:shd w:val="clear" w:color="auto" w:fill="auto"/>
            <w:vAlign w:val="center"/>
            <w:hideMark/>
          </w:tcPr>
          <w:p w14:paraId="1B016907"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جمهورية الكونغو الديمقراطية</w:t>
            </w:r>
          </w:p>
        </w:tc>
        <w:tc>
          <w:tcPr>
            <w:tcW w:w="1254" w:type="dxa"/>
            <w:shd w:val="clear" w:color="auto" w:fill="auto"/>
            <w:vAlign w:val="center"/>
            <w:hideMark/>
          </w:tcPr>
          <w:p w14:paraId="2026F96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753" w:type="dxa"/>
            <w:gridSpan w:val="3"/>
            <w:shd w:val="clear" w:color="auto" w:fill="auto"/>
            <w:vAlign w:val="center"/>
            <w:hideMark/>
          </w:tcPr>
          <w:p w14:paraId="123A9F5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shd w:val="clear" w:color="auto" w:fill="auto"/>
            <w:vAlign w:val="center"/>
            <w:hideMark/>
          </w:tcPr>
          <w:p w14:paraId="6DFE910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4A97616E"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C3F1F26"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42</w:t>
            </w:r>
          </w:p>
        </w:tc>
        <w:tc>
          <w:tcPr>
            <w:tcW w:w="3664" w:type="dxa"/>
            <w:shd w:val="clear" w:color="auto" w:fill="auto"/>
            <w:vAlign w:val="center"/>
            <w:hideMark/>
          </w:tcPr>
          <w:p w14:paraId="0C9ABD30" w14:textId="77777777" w:rsidR="00024757" w:rsidRPr="00024757" w:rsidRDefault="001737B6" w:rsidP="00024757">
            <w:pPr>
              <w:bidi/>
              <w:spacing w:line="204" w:lineRule="auto"/>
              <w:jc w:val="left"/>
              <w:rPr>
                <w:rFonts w:ascii="Simplified Arabic" w:hAnsi="Simplified Arabic" w:cs="Simplified Arabic"/>
                <w:kern w:val="22"/>
                <w:szCs w:val="20"/>
                <w:lang w:eastAsia="en-CA"/>
              </w:rPr>
            </w:pPr>
            <w:r>
              <w:rPr>
                <w:rFonts w:ascii="Simplified Arabic" w:hAnsi="Simplified Arabic" w:cs="Simplified Arabic"/>
                <w:kern w:val="22"/>
                <w:szCs w:val="20"/>
                <w:rtl/>
                <w:lang w:eastAsia="en-CA"/>
              </w:rPr>
              <w:t>الد</w:t>
            </w:r>
            <w:r w:rsidR="00024757" w:rsidRPr="00024757">
              <w:rPr>
                <w:rFonts w:ascii="Simplified Arabic" w:hAnsi="Simplified Arabic" w:cs="Simplified Arabic"/>
                <w:kern w:val="22"/>
                <w:szCs w:val="20"/>
                <w:rtl/>
                <w:lang w:eastAsia="en-CA"/>
              </w:rPr>
              <w:t>نم</w:t>
            </w:r>
            <w:r>
              <w:rPr>
                <w:rFonts w:ascii="Simplified Arabic" w:hAnsi="Simplified Arabic" w:cs="Simplified Arabic" w:hint="cs"/>
                <w:kern w:val="22"/>
                <w:szCs w:val="20"/>
                <w:rtl/>
                <w:lang w:eastAsia="en-CA"/>
              </w:rPr>
              <w:t>ا</w:t>
            </w:r>
            <w:r w:rsidR="00024757" w:rsidRPr="00024757">
              <w:rPr>
                <w:rFonts w:ascii="Simplified Arabic" w:hAnsi="Simplified Arabic" w:cs="Simplified Arabic"/>
                <w:kern w:val="22"/>
                <w:szCs w:val="20"/>
                <w:rtl/>
                <w:lang w:eastAsia="en-CA"/>
              </w:rPr>
              <w:t>رك</w:t>
            </w:r>
          </w:p>
        </w:tc>
        <w:tc>
          <w:tcPr>
            <w:tcW w:w="1254" w:type="dxa"/>
            <w:shd w:val="clear" w:color="auto" w:fill="auto"/>
            <w:vAlign w:val="center"/>
            <w:hideMark/>
          </w:tcPr>
          <w:p w14:paraId="27589FB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0.554</w:t>
            </w:r>
          </w:p>
        </w:tc>
        <w:tc>
          <w:tcPr>
            <w:tcW w:w="1753" w:type="dxa"/>
            <w:gridSpan w:val="3"/>
            <w:shd w:val="clear" w:color="auto" w:fill="auto"/>
            <w:vAlign w:val="center"/>
            <w:hideMark/>
          </w:tcPr>
          <w:p w14:paraId="0DF53CE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0.792</w:t>
            </w:r>
          </w:p>
        </w:tc>
        <w:tc>
          <w:tcPr>
            <w:tcW w:w="1811" w:type="dxa"/>
            <w:shd w:val="clear" w:color="auto" w:fill="auto"/>
            <w:vAlign w:val="center"/>
            <w:hideMark/>
          </w:tcPr>
          <w:p w14:paraId="142E2D9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18,660</w:t>
            </w:r>
          </w:p>
        </w:tc>
      </w:tr>
      <w:tr w:rsidR="00024757" w:rsidRPr="00024757" w14:paraId="733DE53A"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C818A8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43</w:t>
            </w:r>
          </w:p>
        </w:tc>
        <w:tc>
          <w:tcPr>
            <w:tcW w:w="3664" w:type="dxa"/>
            <w:shd w:val="clear" w:color="auto" w:fill="auto"/>
            <w:vAlign w:val="center"/>
            <w:hideMark/>
          </w:tcPr>
          <w:p w14:paraId="00AD6260"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جيبوتي</w:t>
            </w:r>
          </w:p>
        </w:tc>
        <w:tc>
          <w:tcPr>
            <w:tcW w:w="1254" w:type="dxa"/>
            <w:shd w:val="clear" w:color="auto" w:fill="auto"/>
            <w:vAlign w:val="center"/>
            <w:hideMark/>
          </w:tcPr>
          <w:p w14:paraId="16A3A8D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53" w:type="dxa"/>
            <w:gridSpan w:val="3"/>
            <w:shd w:val="clear" w:color="auto" w:fill="auto"/>
            <w:vAlign w:val="center"/>
            <w:hideMark/>
          </w:tcPr>
          <w:p w14:paraId="1F91CB4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373123F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69F60F52"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88FDB75"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44</w:t>
            </w:r>
          </w:p>
        </w:tc>
        <w:tc>
          <w:tcPr>
            <w:tcW w:w="3664" w:type="dxa"/>
            <w:shd w:val="clear" w:color="auto" w:fill="auto"/>
            <w:vAlign w:val="center"/>
            <w:hideMark/>
          </w:tcPr>
          <w:p w14:paraId="31E2D4DF"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دومينيكا</w:t>
            </w:r>
          </w:p>
        </w:tc>
        <w:tc>
          <w:tcPr>
            <w:tcW w:w="1254" w:type="dxa"/>
            <w:shd w:val="clear" w:color="auto" w:fill="auto"/>
            <w:vAlign w:val="center"/>
            <w:hideMark/>
          </w:tcPr>
          <w:p w14:paraId="660D3FC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53" w:type="dxa"/>
            <w:gridSpan w:val="3"/>
            <w:shd w:val="clear" w:color="auto" w:fill="auto"/>
            <w:vAlign w:val="center"/>
            <w:hideMark/>
          </w:tcPr>
          <w:p w14:paraId="2554D48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4269A54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41D6B199"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FB6B307"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45</w:t>
            </w:r>
          </w:p>
        </w:tc>
        <w:tc>
          <w:tcPr>
            <w:tcW w:w="3664" w:type="dxa"/>
            <w:shd w:val="clear" w:color="auto" w:fill="auto"/>
            <w:vAlign w:val="center"/>
            <w:hideMark/>
          </w:tcPr>
          <w:p w14:paraId="3EFEDF25"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الجمهورية الدومينيكية</w:t>
            </w:r>
          </w:p>
        </w:tc>
        <w:tc>
          <w:tcPr>
            <w:tcW w:w="1254" w:type="dxa"/>
            <w:shd w:val="clear" w:color="auto" w:fill="auto"/>
            <w:vAlign w:val="center"/>
            <w:hideMark/>
          </w:tcPr>
          <w:p w14:paraId="52C372D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0.053</w:t>
            </w:r>
          </w:p>
        </w:tc>
        <w:tc>
          <w:tcPr>
            <w:tcW w:w="1753" w:type="dxa"/>
            <w:gridSpan w:val="3"/>
            <w:shd w:val="clear" w:color="auto" w:fill="auto"/>
            <w:vAlign w:val="center"/>
            <w:hideMark/>
          </w:tcPr>
          <w:p w14:paraId="2F19B19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0.076</w:t>
            </w:r>
          </w:p>
        </w:tc>
        <w:tc>
          <w:tcPr>
            <w:tcW w:w="1811" w:type="dxa"/>
            <w:shd w:val="clear" w:color="auto" w:fill="auto"/>
            <w:vAlign w:val="center"/>
            <w:hideMark/>
          </w:tcPr>
          <w:p w14:paraId="07BEE7F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1,785</w:t>
            </w:r>
          </w:p>
        </w:tc>
      </w:tr>
      <w:tr w:rsidR="00024757" w:rsidRPr="00024757" w14:paraId="169A9EDE"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64680881"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46</w:t>
            </w:r>
          </w:p>
        </w:tc>
        <w:tc>
          <w:tcPr>
            <w:tcW w:w="3664" w:type="dxa"/>
            <w:shd w:val="clear" w:color="auto" w:fill="auto"/>
            <w:vAlign w:val="center"/>
            <w:hideMark/>
          </w:tcPr>
          <w:p w14:paraId="061B3979"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إكوادور</w:t>
            </w:r>
          </w:p>
        </w:tc>
        <w:tc>
          <w:tcPr>
            <w:tcW w:w="1254" w:type="dxa"/>
            <w:shd w:val="clear" w:color="auto" w:fill="auto"/>
            <w:vAlign w:val="center"/>
            <w:hideMark/>
          </w:tcPr>
          <w:p w14:paraId="5D788D0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0.080</w:t>
            </w:r>
          </w:p>
        </w:tc>
        <w:tc>
          <w:tcPr>
            <w:tcW w:w="1753" w:type="dxa"/>
            <w:gridSpan w:val="3"/>
            <w:shd w:val="clear" w:color="auto" w:fill="auto"/>
            <w:vAlign w:val="center"/>
            <w:hideMark/>
          </w:tcPr>
          <w:p w14:paraId="74C8317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0.114</w:t>
            </w:r>
          </w:p>
        </w:tc>
        <w:tc>
          <w:tcPr>
            <w:tcW w:w="1811" w:type="dxa"/>
            <w:shd w:val="clear" w:color="auto" w:fill="auto"/>
            <w:vAlign w:val="center"/>
            <w:hideMark/>
          </w:tcPr>
          <w:p w14:paraId="3F1EAB3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2,695</w:t>
            </w:r>
          </w:p>
        </w:tc>
      </w:tr>
      <w:tr w:rsidR="00024757" w:rsidRPr="00024757" w14:paraId="4840A97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4CD6E3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47</w:t>
            </w:r>
          </w:p>
        </w:tc>
        <w:tc>
          <w:tcPr>
            <w:tcW w:w="3664" w:type="dxa"/>
            <w:shd w:val="clear" w:color="auto" w:fill="auto"/>
            <w:vAlign w:val="center"/>
            <w:hideMark/>
          </w:tcPr>
          <w:p w14:paraId="180AC77F"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مصر</w:t>
            </w:r>
          </w:p>
        </w:tc>
        <w:tc>
          <w:tcPr>
            <w:tcW w:w="1254" w:type="dxa"/>
            <w:shd w:val="clear" w:color="auto" w:fill="auto"/>
            <w:vAlign w:val="center"/>
            <w:hideMark/>
          </w:tcPr>
          <w:p w14:paraId="7094027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0.186</w:t>
            </w:r>
          </w:p>
        </w:tc>
        <w:tc>
          <w:tcPr>
            <w:tcW w:w="1753" w:type="dxa"/>
            <w:gridSpan w:val="3"/>
            <w:shd w:val="clear" w:color="auto" w:fill="auto"/>
            <w:vAlign w:val="center"/>
            <w:hideMark/>
          </w:tcPr>
          <w:p w14:paraId="79306DD1" w14:textId="77777777" w:rsidR="00024757" w:rsidRPr="00FC2513" w:rsidRDefault="00024757" w:rsidP="00024757">
            <w:pPr>
              <w:bidi/>
              <w:adjustRightInd w:val="0"/>
              <w:snapToGrid w:val="0"/>
              <w:jc w:val="left"/>
              <w:rPr>
                <w:rFonts w:asciiTheme="majorBidi" w:hAnsiTheme="majorBidi" w:cstheme="majorBidi"/>
                <w:szCs w:val="22"/>
                <w:rtl/>
                <w:lang w:eastAsia="zh-CN" w:bidi="ar-EG"/>
              </w:rPr>
            </w:pPr>
            <w:r w:rsidRPr="00FC2513">
              <w:rPr>
                <w:rFonts w:asciiTheme="majorBidi" w:hAnsiTheme="majorBidi" w:cstheme="majorBidi"/>
                <w:szCs w:val="22"/>
                <w:lang w:eastAsia="zh-CN"/>
              </w:rPr>
              <w:t>0.266</w:t>
            </w:r>
          </w:p>
        </w:tc>
        <w:tc>
          <w:tcPr>
            <w:tcW w:w="1811" w:type="dxa"/>
            <w:shd w:val="clear" w:color="auto" w:fill="auto"/>
            <w:vAlign w:val="center"/>
            <w:hideMark/>
          </w:tcPr>
          <w:p w14:paraId="51F1E73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6,265</w:t>
            </w:r>
          </w:p>
        </w:tc>
      </w:tr>
      <w:tr w:rsidR="00024757" w:rsidRPr="00024757" w14:paraId="53099678"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3B1E456"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48</w:t>
            </w:r>
          </w:p>
        </w:tc>
        <w:tc>
          <w:tcPr>
            <w:tcW w:w="3664" w:type="dxa"/>
            <w:shd w:val="clear" w:color="auto" w:fill="auto"/>
            <w:vAlign w:val="center"/>
            <w:hideMark/>
          </w:tcPr>
          <w:p w14:paraId="0A91BA98"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السلفادور</w:t>
            </w:r>
          </w:p>
        </w:tc>
        <w:tc>
          <w:tcPr>
            <w:tcW w:w="1254" w:type="dxa"/>
            <w:shd w:val="clear" w:color="auto" w:fill="auto"/>
            <w:vAlign w:val="center"/>
            <w:hideMark/>
          </w:tcPr>
          <w:p w14:paraId="13B01CB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0.012</w:t>
            </w:r>
          </w:p>
        </w:tc>
        <w:tc>
          <w:tcPr>
            <w:tcW w:w="1753" w:type="dxa"/>
            <w:gridSpan w:val="3"/>
            <w:shd w:val="clear" w:color="auto" w:fill="auto"/>
            <w:vAlign w:val="center"/>
            <w:hideMark/>
          </w:tcPr>
          <w:p w14:paraId="664AFEA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0.017</w:t>
            </w:r>
          </w:p>
        </w:tc>
        <w:tc>
          <w:tcPr>
            <w:tcW w:w="1811" w:type="dxa"/>
            <w:shd w:val="clear" w:color="auto" w:fill="auto"/>
            <w:vAlign w:val="center"/>
            <w:hideMark/>
          </w:tcPr>
          <w:p w14:paraId="6618733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404</w:t>
            </w:r>
          </w:p>
        </w:tc>
      </w:tr>
      <w:tr w:rsidR="00024757" w:rsidRPr="00024757" w14:paraId="7F86E511"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1DE52F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49</w:t>
            </w:r>
          </w:p>
        </w:tc>
        <w:tc>
          <w:tcPr>
            <w:tcW w:w="3664" w:type="dxa"/>
            <w:shd w:val="clear" w:color="auto" w:fill="auto"/>
            <w:vAlign w:val="center"/>
            <w:hideMark/>
          </w:tcPr>
          <w:p w14:paraId="39225BC6"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إريتريا</w:t>
            </w:r>
          </w:p>
        </w:tc>
        <w:tc>
          <w:tcPr>
            <w:tcW w:w="1254" w:type="dxa"/>
            <w:shd w:val="clear" w:color="auto" w:fill="auto"/>
            <w:vAlign w:val="center"/>
            <w:hideMark/>
          </w:tcPr>
          <w:p w14:paraId="762786A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53" w:type="dxa"/>
            <w:gridSpan w:val="3"/>
            <w:shd w:val="clear" w:color="auto" w:fill="auto"/>
            <w:vAlign w:val="center"/>
            <w:hideMark/>
          </w:tcPr>
          <w:p w14:paraId="6566B38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3003094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7FA048E8"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50EB0F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50</w:t>
            </w:r>
          </w:p>
        </w:tc>
        <w:tc>
          <w:tcPr>
            <w:tcW w:w="3664" w:type="dxa"/>
            <w:shd w:val="clear" w:color="auto" w:fill="auto"/>
            <w:vAlign w:val="center"/>
            <w:hideMark/>
          </w:tcPr>
          <w:p w14:paraId="4FA6D974"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إستونيا</w:t>
            </w:r>
          </w:p>
        </w:tc>
        <w:tc>
          <w:tcPr>
            <w:tcW w:w="1254" w:type="dxa"/>
            <w:shd w:val="clear" w:color="auto" w:fill="auto"/>
            <w:vAlign w:val="center"/>
            <w:hideMark/>
          </w:tcPr>
          <w:p w14:paraId="4EF1112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0.039</w:t>
            </w:r>
          </w:p>
        </w:tc>
        <w:tc>
          <w:tcPr>
            <w:tcW w:w="1753" w:type="dxa"/>
            <w:gridSpan w:val="3"/>
            <w:shd w:val="clear" w:color="auto" w:fill="auto"/>
            <w:vAlign w:val="center"/>
            <w:hideMark/>
          </w:tcPr>
          <w:p w14:paraId="112AFE9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0.056</w:t>
            </w:r>
          </w:p>
        </w:tc>
        <w:tc>
          <w:tcPr>
            <w:tcW w:w="1811" w:type="dxa"/>
            <w:shd w:val="clear" w:color="auto" w:fill="auto"/>
            <w:vAlign w:val="center"/>
            <w:hideMark/>
          </w:tcPr>
          <w:p w14:paraId="397604B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1,314</w:t>
            </w:r>
          </w:p>
        </w:tc>
      </w:tr>
      <w:tr w:rsidR="00024757" w:rsidRPr="00024757" w14:paraId="044A17B5"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319D75B"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51</w:t>
            </w:r>
          </w:p>
        </w:tc>
        <w:tc>
          <w:tcPr>
            <w:tcW w:w="3664" w:type="dxa"/>
            <w:shd w:val="clear" w:color="auto" w:fill="auto"/>
            <w:vAlign w:val="center"/>
            <w:hideMark/>
          </w:tcPr>
          <w:p w14:paraId="51678743"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إسواتيني</w:t>
            </w:r>
          </w:p>
        </w:tc>
        <w:tc>
          <w:tcPr>
            <w:tcW w:w="1254" w:type="dxa"/>
            <w:shd w:val="clear" w:color="auto" w:fill="auto"/>
            <w:vAlign w:val="center"/>
            <w:hideMark/>
          </w:tcPr>
          <w:p w14:paraId="0BBD00F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0.020</w:t>
            </w:r>
          </w:p>
        </w:tc>
        <w:tc>
          <w:tcPr>
            <w:tcW w:w="1753" w:type="dxa"/>
            <w:gridSpan w:val="3"/>
            <w:shd w:val="clear" w:color="auto" w:fill="auto"/>
            <w:vAlign w:val="center"/>
            <w:hideMark/>
          </w:tcPr>
          <w:p w14:paraId="6CD9CAB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0.029</w:t>
            </w:r>
          </w:p>
        </w:tc>
        <w:tc>
          <w:tcPr>
            <w:tcW w:w="1811" w:type="dxa"/>
            <w:shd w:val="clear" w:color="auto" w:fill="auto"/>
            <w:vAlign w:val="center"/>
            <w:hideMark/>
          </w:tcPr>
          <w:p w14:paraId="7A43561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674</w:t>
            </w:r>
          </w:p>
        </w:tc>
      </w:tr>
      <w:tr w:rsidR="00024757" w:rsidRPr="00024757" w14:paraId="6FE87E0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97C3786"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52</w:t>
            </w:r>
          </w:p>
        </w:tc>
        <w:tc>
          <w:tcPr>
            <w:tcW w:w="3664" w:type="dxa"/>
            <w:shd w:val="clear" w:color="auto" w:fill="auto"/>
            <w:vAlign w:val="center"/>
            <w:hideMark/>
          </w:tcPr>
          <w:p w14:paraId="1D6ACF12"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إثيوبيا</w:t>
            </w:r>
          </w:p>
        </w:tc>
        <w:tc>
          <w:tcPr>
            <w:tcW w:w="1254" w:type="dxa"/>
            <w:shd w:val="clear" w:color="auto" w:fill="auto"/>
            <w:vAlign w:val="center"/>
            <w:hideMark/>
          </w:tcPr>
          <w:p w14:paraId="2596B2A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753" w:type="dxa"/>
            <w:gridSpan w:val="3"/>
            <w:shd w:val="clear" w:color="auto" w:fill="auto"/>
            <w:vAlign w:val="center"/>
            <w:hideMark/>
          </w:tcPr>
          <w:p w14:paraId="215013E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shd w:val="clear" w:color="auto" w:fill="auto"/>
            <w:vAlign w:val="center"/>
            <w:hideMark/>
          </w:tcPr>
          <w:p w14:paraId="18181BA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1BF16D97"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5378F2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53</w:t>
            </w:r>
          </w:p>
        </w:tc>
        <w:tc>
          <w:tcPr>
            <w:tcW w:w="3664" w:type="dxa"/>
            <w:shd w:val="clear" w:color="auto" w:fill="auto"/>
            <w:vAlign w:val="center"/>
            <w:hideMark/>
          </w:tcPr>
          <w:p w14:paraId="7F7BEFC8"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الاتحاد الأوروبي</w:t>
            </w:r>
          </w:p>
        </w:tc>
        <w:tc>
          <w:tcPr>
            <w:tcW w:w="1254" w:type="dxa"/>
            <w:shd w:val="clear" w:color="auto" w:fill="auto"/>
            <w:vAlign w:val="center"/>
            <w:hideMark/>
          </w:tcPr>
          <w:p w14:paraId="50AACE55" w14:textId="77777777" w:rsidR="00024757" w:rsidRPr="00FC2513" w:rsidRDefault="00024757" w:rsidP="00024757">
            <w:pPr>
              <w:bidi/>
              <w:adjustRightInd w:val="0"/>
              <w:snapToGrid w:val="0"/>
              <w:jc w:val="left"/>
              <w:rPr>
                <w:rFonts w:asciiTheme="majorBidi" w:hAnsiTheme="majorBidi" w:cstheme="majorBidi"/>
                <w:szCs w:val="22"/>
                <w:lang w:eastAsia="zh-CN"/>
              </w:rPr>
            </w:pPr>
          </w:p>
        </w:tc>
        <w:tc>
          <w:tcPr>
            <w:tcW w:w="1753" w:type="dxa"/>
            <w:gridSpan w:val="3"/>
            <w:shd w:val="clear" w:color="auto" w:fill="auto"/>
            <w:vAlign w:val="center"/>
            <w:hideMark/>
          </w:tcPr>
          <w:p w14:paraId="43BA645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2.500</w:t>
            </w:r>
          </w:p>
        </w:tc>
        <w:tc>
          <w:tcPr>
            <w:tcW w:w="1811" w:type="dxa"/>
            <w:shd w:val="clear" w:color="auto" w:fill="auto"/>
            <w:vAlign w:val="center"/>
            <w:hideMark/>
          </w:tcPr>
          <w:p w14:paraId="60A7AF0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58,934</w:t>
            </w:r>
          </w:p>
        </w:tc>
      </w:tr>
      <w:tr w:rsidR="00024757" w:rsidRPr="00024757" w14:paraId="3D57DAC9"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806047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54</w:t>
            </w:r>
          </w:p>
        </w:tc>
        <w:tc>
          <w:tcPr>
            <w:tcW w:w="3664" w:type="dxa"/>
            <w:shd w:val="clear" w:color="auto" w:fill="auto"/>
            <w:vAlign w:val="center"/>
            <w:hideMark/>
          </w:tcPr>
          <w:p w14:paraId="39E6DF97"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فيجي</w:t>
            </w:r>
          </w:p>
        </w:tc>
        <w:tc>
          <w:tcPr>
            <w:tcW w:w="1254" w:type="dxa"/>
            <w:shd w:val="clear" w:color="auto" w:fill="auto"/>
            <w:vAlign w:val="center"/>
            <w:hideMark/>
          </w:tcPr>
          <w:p w14:paraId="691C75D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753" w:type="dxa"/>
            <w:gridSpan w:val="3"/>
            <w:shd w:val="clear" w:color="auto" w:fill="auto"/>
            <w:vAlign w:val="center"/>
            <w:hideMark/>
          </w:tcPr>
          <w:p w14:paraId="03E114E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811" w:type="dxa"/>
            <w:shd w:val="clear" w:color="auto" w:fill="auto"/>
            <w:vAlign w:val="center"/>
            <w:hideMark/>
          </w:tcPr>
          <w:p w14:paraId="6CEC391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101</w:t>
            </w:r>
          </w:p>
        </w:tc>
      </w:tr>
      <w:tr w:rsidR="00024757" w:rsidRPr="00024757" w14:paraId="53A769FC"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6E71355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55</w:t>
            </w:r>
          </w:p>
        </w:tc>
        <w:tc>
          <w:tcPr>
            <w:tcW w:w="3664" w:type="dxa"/>
            <w:shd w:val="clear" w:color="auto" w:fill="auto"/>
            <w:vAlign w:val="center"/>
            <w:hideMark/>
          </w:tcPr>
          <w:p w14:paraId="0818797E"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فنلندا</w:t>
            </w:r>
          </w:p>
        </w:tc>
        <w:tc>
          <w:tcPr>
            <w:tcW w:w="1254" w:type="dxa"/>
            <w:shd w:val="clear" w:color="auto" w:fill="auto"/>
            <w:vAlign w:val="center"/>
            <w:hideMark/>
          </w:tcPr>
          <w:p w14:paraId="2DF9887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0.421</w:t>
            </w:r>
          </w:p>
        </w:tc>
        <w:tc>
          <w:tcPr>
            <w:tcW w:w="1753" w:type="dxa"/>
            <w:gridSpan w:val="3"/>
            <w:shd w:val="clear" w:color="auto" w:fill="auto"/>
            <w:vAlign w:val="center"/>
            <w:hideMark/>
          </w:tcPr>
          <w:p w14:paraId="58F48E0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0.602</w:t>
            </w:r>
          </w:p>
        </w:tc>
        <w:tc>
          <w:tcPr>
            <w:tcW w:w="1811" w:type="dxa"/>
            <w:shd w:val="clear" w:color="auto" w:fill="auto"/>
            <w:vAlign w:val="center"/>
            <w:hideMark/>
          </w:tcPr>
          <w:p w14:paraId="38F96BC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14,180</w:t>
            </w:r>
          </w:p>
        </w:tc>
      </w:tr>
      <w:tr w:rsidR="00024757" w:rsidRPr="00024757" w14:paraId="4F31AA97"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899BC17"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56</w:t>
            </w:r>
          </w:p>
        </w:tc>
        <w:tc>
          <w:tcPr>
            <w:tcW w:w="3664" w:type="dxa"/>
            <w:shd w:val="clear" w:color="auto" w:fill="auto"/>
            <w:vAlign w:val="center"/>
            <w:hideMark/>
          </w:tcPr>
          <w:p w14:paraId="1CD1AC81"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rPr>
              <w:t>فرنسا</w:t>
            </w:r>
          </w:p>
        </w:tc>
        <w:tc>
          <w:tcPr>
            <w:tcW w:w="1254" w:type="dxa"/>
            <w:shd w:val="clear" w:color="auto" w:fill="auto"/>
            <w:vAlign w:val="center"/>
            <w:hideMark/>
          </w:tcPr>
          <w:p w14:paraId="32D384C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4.427</w:t>
            </w:r>
          </w:p>
        </w:tc>
        <w:tc>
          <w:tcPr>
            <w:tcW w:w="1753" w:type="dxa"/>
            <w:gridSpan w:val="3"/>
            <w:shd w:val="clear" w:color="auto" w:fill="auto"/>
            <w:vAlign w:val="center"/>
            <w:hideMark/>
          </w:tcPr>
          <w:p w14:paraId="779A0E8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6.325</w:t>
            </w:r>
          </w:p>
        </w:tc>
        <w:tc>
          <w:tcPr>
            <w:tcW w:w="1811" w:type="dxa"/>
            <w:shd w:val="clear" w:color="auto" w:fill="auto"/>
            <w:vAlign w:val="center"/>
            <w:hideMark/>
          </w:tcPr>
          <w:p w14:paraId="6C2B2B8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149,113</w:t>
            </w:r>
          </w:p>
        </w:tc>
      </w:tr>
      <w:tr w:rsidR="00024757" w:rsidRPr="00024757" w14:paraId="6EDED2F5"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F6A46E3"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57</w:t>
            </w:r>
          </w:p>
        </w:tc>
        <w:tc>
          <w:tcPr>
            <w:tcW w:w="3664" w:type="dxa"/>
            <w:shd w:val="clear" w:color="auto" w:fill="auto"/>
            <w:vAlign w:val="center"/>
            <w:hideMark/>
          </w:tcPr>
          <w:p w14:paraId="6B2E38BF"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غابون</w:t>
            </w:r>
          </w:p>
        </w:tc>
        <w:tc>
          <w:tcPr>
            <w:tcW w:w="1254" w:type="dxa"/>
            <w:shd w:val="clear" w:color="auto" w:fill="auto"/>
            <w:vAlign w:val="center"/>
            <w:hideMark/>
          </w:tcPr>
          <w:p w14:paraId="6743DFC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0.015</w:t>
            </w:r>
          </w:p>
        </w:tc>
        <w:tc>
          <w:tcPr>
            <w:tcW w:w="1753" w:type="dxa"/>
            <w:gridSpan w:val="3"/>
            <w:shd w:val="clear" w:color="auto" w:fill="auto"/>
            <w:vAlign w:val="center"/>
            <w:hideMark/>
          </w:tcPr>
          <w:p w14:paraId="31EC16B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0.021</w:t>
            </w:r>
          </w:p>
        </w:tc>
        <w:tc>
          <w:tcPr>
            <w:tcW w:w="1811" w:type="dxa"/>
            <w:shd w:val="clear" w:color="auto" w:fill="auto"/>
            <w:vAlign w:val="center"/>
            <w:hideMark/>
          </w:tcPr>
          <w:p w14:paraId="4930C41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505</w:t>
            </w:r>
          </w:p>
        </w:tc>
      </w:tr>
      <w:tr w:rsidR="00024757" w:rsidRPr="00024757" w14:paraId="06EFC6F8"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54FFAD6"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58</w:t>
            </w:r>
          </w:p>
        </w:tc>
        <w:tc>
          <w:tcPr>
            <w:tcW w:w="3664" w:type="dxa"/>
            <w:shd w:val="clear" w:color="auto" w:fill="auto"/>
            <w:vAlign w:val="center"/>
            <w:hideMark/>
          </w:tcPr>
          <w:p w14:paraId="1856CB12"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غامبيا</w:t>
            </w:r>
          </w:p>
        </w:tc>
        <w:tc>
          <w:tcPr>
            <w:tcW w:w="1254" w:type="dxa"/>
            <w:shd w:val="clear" w:color="auto" w:fill="auto"/>
            <w:vAlign w:val="center"/>
            <w:hideMark/>
          </w:tcPr>
          <w:p w14:paraId="54B9379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53" w:type="dxa"/>
            <w:gridSpan w:val="3"/>
            <w:shd w:val="clear" w:color="auto" w:fill="auto"/>
            <w:vAlign w:val="center"/>
            <w:hideMark/>
          </w:tcPr>
          <w:p w14:paraId="6096BC0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11B925E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7599DD87"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7B0C67A"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59</w:t>
            </w:r>
          </w:p>
        </w:tc>
        <w:tc>
          <w:tcPr>
            <w:tcW w:w="3664" w:type="dxa"/>
            <w:shd w:val="clear" w:color="auto" w:fill="auto"/>
            <w:vAlign w:val="center"/>
            <w:hideMark/>
          </w:tcPr>
          <w:p w14:paraId="13BAFA82"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جورجيا</w:t>
            </w:r>
          </w:p>
        </w:tc>
        <w:tc>
          <w:tcPr>
            <w:tcW w:w="1254" w:type="dxa"/>
            <w:shd w:val="clear" w:color="auto" w:fill="auto"/>
            <w:vAlign w:val="center"/>
            <w:hideMark/>
          </w:tcPr>
          <w:p w14:paraId="07290BF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0.008</w:t>
            </w:r>
          </w:p>
        </w:tc>
        <w:tc>
          <w:tcPr>
            <w:tcW w:w="1753" w:type="dxa"/>
            <w:gridSpan w:val="3"/>
            <w:shd w:val="clear" w:color="auto" w:fill="auto"/>
            <w:vAlign w:val="center"/>
            <w:hideMark/>
          </w:tcPr>
          <w:p w14:paraId="4CBBF7A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0.011</w:t>
            </w:r>
          </w:p>
        </w:tc>
        <w:tc>
          <w:tcPr>
            <w:tcW w:w="1811" w:type="dxa"/>
            <w:shd w:val="clear" w:color="auto" w:fill="auto"/>
            <w:vAlign w:val="center"/>
            <w:hideMark/>
          </w:tcPr>
          <w:p w14:paraId="621909C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269</w:t>
            </w:r>
          </w:p>
        </w:tc>
      </w:tr>
      <w:tr w:rsidR="00024757" w:rsidRPr="00024757" w14:paraId="31B53340"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AD47F0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60</w:t>
            </w:r>
          </w:p>
        </w:tc>
        <w:tc>
          <w:tcPr>
            <w:tcW w:w="3664" w:type="dxa"/>
            <w:shd w:val="clear" w:color="auto" w:fill="auto"/>
            <w:vAlign w:val="center"/>
            <w:hideMark/>
          </w:tcPr>
          <w:p w14:paraId="3518FFB0"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ألمانيا</w:t>
            </w:r>
          </w:p>
        </w:tc>
        <w:tc>
          <w:tcPr>
            <w:tcW w:w="1254" w:type="dxa"/>
            <w:shd w:val="clear" w:color="auto" w:fill="auto"/>
            <w:vAlign w:val="center"/>
            <w:hideMark/>
          </w:tcPr>
          <w:p w14:paraId="1B15D0D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6.090</w:t>
            </w:r>
          </w:p>
        </w:tc>
        <w:tc>
          <w:tcPr>
            <w:tcW w:w="1753" w:type="dxa"/>
            <w:gridSpan w:val="3"/>
            <w:shd w:val="clear" w:color="auto" w:fill="auto"/>
            <w:vAlign w:val="center"/>
            <w:hideMark/>
          </w:tcPr>
          <w:p w14:paraId="2EFA848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8.702</w:t>
            </w:r>
          </w:p>
        </w:tc>
        <w:tc>
          <w:tcPr>
            <w:tcW w:w="1811" w:type="dxa"/>
            <w:shd w:val="clear" w:color="auto" w:fill="auto"/>
            <w:vAlign w:val="center"/>
            <w:hideMark/>
          </w:tcPr>
          <w:p w14:paraId="5BBB0B8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205,127</w:t>
            </w:r>
          </w:p>
        </w:tc>
      </w:tr>
      <w:tr w:rsidR="00024757" w:rsidRPr="00024757" w14:paraId="7E2A4A40"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0F7BDA7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61</w:t>
            </w:r>
          </w:p>
        </w:tc>
        <w:tc>
          <w:tcPr>
            <w:tcW w:w="3664" w:type="dxa"/>
            <w:shd w:val="clear" w:color="auto" w:fill="auto"/>
            <w:vAlign w:val="center"/>
            <w:hideMark/>
          </w:tcPr>
          <w:p w14:paraId="1D79EF1D"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غانا</w:t>
            </w:r>
          </w:p>
        </w:tc>
        <w:tc>
          <w:tcPr>
            <w:tcW w:w="1254" w:type="dxa"/>
            <w:shd w:val="clear" w:color="auto" w:fill="auto"/>
            <w:vAlign w:val="center"/>
            <w:hideMark/>
          </w:tcPr>
          <w:p w14:paraId="69D6EF1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0.015</w:t>
            </w:r>
          </w:p>
        </w:tc>
        <w:tc>
          <w:tcPr>
            <w:tcW w:w="1753" w:type="dxa"/>
            <w:gridSpan w:val="3"/>
            <w:shd w:val="clear" w:color="auto" w:fill="auto"/>
            <w:vAlign w:val="center"/>
            <w:hideMark/>
          </w:tcPr>
          <w:p w14:paraId="75A04BF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0.021</w:t>
            </w:r>
          </w:p>
        </w:tc>
        <w:tc>
          <w:tcPr>
            <w:tcW w:w="1811" w:type="dxa"/>
            <w:shd w:val="clear" w:color="auto" w:fill="auto"/>
            <w:vAlign w:val="center"/>
            <w:hideMark/>
          </w:tcPr>
          <w:p w14:paraId="218ECBB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505</w:t>
            </w:r>
          </w:p>
        </w:tc>
      </w:tr>
      <w:tr w:rsidR="00024757" w:rsidRPr="00024757" w14:paraId="1DAE6A18"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76F757B"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62</w:t>
            </w:r>
          </w:p>
        </w:tc>
        <w:tc>
          <w:tcPr>
            <w:tcW w:w="3664" w:type="dxa"/>
            <w:shd w:val="clear" w:color="auto" w:fill="auto"/>
            <w:vAlign w:val="center"/>
            <w:hideMark/>
          </w:tcPr>
          <w:p w14:paraId="49FACFD1"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اليونان</w:t>
            </w:r>
          </w:p>
        </w:tc>
        <w:tc>
          <w:tcPr>
            <w:tcW w:w="1254" w:type="dxa"/>
            <w:shd w:val="clear" w:color="auto" w:fill="auto"/>
            <w:vAlign w:val="center"/>
            <w:hideMark/>
          </w:tcPr>
          <w:p w14:paraId="3603607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0.366</w:t>
            </w:r>
          </w:p>
        </w:tc>
        <w:tc>
          <w:tcPr>
            <w:tcW w:w="1753" w:type="dxa"/>
            <w:gridSpan w:val="3"/>
            <w:shd w:val="clear" w:color="auto" w:fill="auto"/>
            <w:vAlign w:val="center"/>
            <w:hideMark/>
          </w:tcPr>
          <w:p w14:paraId="3A9973E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0.523</w:t>
            </w:r>
          </w:p>
        </w:tc>
        <w:tc>
          <w:tcPr>
            <w:tcW w:w="1811" w:type="dxa"/>
            <w:shd w:val="clear" w:color="auto" w:fill="auto"/>
            <w:vAlign w:val="center"/>
            <w:hideMark/>
          </w:tcPr>
          <w:p w14:paraId="2C002C4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12,328</w:t>
            </w:r>
          </w:p>
        </w:tc>
      </w:tr>
      <w:tr w:rsidR="00024757" w:rsidRPr="00024757" w14:paraId="10335951"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728E233"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63</w:t>
            </w:r>
          </w:p>
        </w:tc>
        <w:tc>
          <w:tcPr>
            <w:tcW w:w="3664" w:type="dxa"/>
            <w:shd w:val="clear" w:color="auto" w:fill="auto"/>
            <w:vAlign w:val="center"/>
            <w:hideMark/>
          </w:tcPr>
          <w:p w14:paraId="067AA34F"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غرينادا</w:t>
            </w:r>
          </w:p>
        </w:tc>
        <w:tc>
          <w:tcPr>
            <w:tcW w:w="1254" w:type="dxa"/>
            <w:shd w:val="clear" w:color="auto" w:fill="auto"/>
            <w:vAlign w:val="center"/>
            <w:hideMark/>
          </w:tcPr>
          <w:p w14:paraId="29D7CCF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53" w:type="dxa"/>
            <w:gridSpan w:val="3"/>
            <w:shd w:val="clear" w:color="auto" w:fill="auto"/>
            <w:vAlign w:val="center"/>
            <w:hideMark/>
          </w:tcPr>
          <w:p w14:paraId="56DDF8B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1C9B630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68A5C649"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CF6345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64</w:t>
            </w:r>
          </w:p>
        </w:tc>
        <w:tc>
          <w:tcPr>
            <w:tcW w:w="3664" w:type="dxa"/>
            <w:shd w:val="clear" w:color="auto" w:fill="auto"/>
            <w:vAlign w:val="center"/>
            <w:hideMark/>
          </w:tcPr>
          <w:p w14:paraId="2C43DFFA"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غواتيمالا</w:t>
            </w:r>
          </w:p>
        </w:tc>
        <w:tc>
          <w:tcPr>
            <w:tcW w:w="1254" w:type="dxa"/>
            <w:shd w:val="clear" w:color="auto" w:fill="auto"/>
            <w:vAlign w:val="center"/>
            <w:hideMark/>
          </w:tcPr>
          <w:p w14:paraId="42F44DE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0.036</w:t>
            </w:r>
          </w:p>
        </w:tc>
        <w:tc>
          <w:tcPr>
            <w:tcW w:w="1753" w:type="dxa"/>
            <w:gridSpan w:val="3"/>
            <w:shd w:val="clear" w:color="auto" w:fill="auto"/>
            <w:vAlign w:val="center"/>
            <w:hideMark/>
          </w:tcPr>
          <w:p w14:paraId="315CF60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0.051</w:t>
            </w:r>
          </w:p>
        </w:tc>
        <w:tc>
          <w:tcPr>
            <w:tcW w:w="1811" w:type="dxa"/>
            <w:shd w:val="clear" w:color="auto" w:fill="auto"/>
            <w:vAlign w:val="center"/>
            <w:hideMark/>
          </w:tcPr>
          <w:p w14:paraId="565727F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1,213</w:t>
            </w:r>
          </w:p>
        </w:tc>
      </w:tr>
      <w:tr w:rsidR="00024757" w:rsidRPr="00024757" w14:paraId="1FFE0597"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AB4D342"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65</w:t>
            </w:r>
          </w:p>
        </w:tc>
        <w:tc>
          <w:tcPr>
            <w:tcW w:w="3664" w:type="dxa"/>
            <w:shd w:val="clear" w:color="auto" w:fill="auto"/>
            <w:vAlign w:val="center"/>
            <w:hideMark/>
          </w:tcPr>
          <w:p w14:paraId="461964AA"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غينيا</w:t>
            </w:r>
          </w:p>
        </w:tc>
        <w:tc>
          <w:tcPr>
            <w:tcW w:w="1254" w:type="dxa"/>
            <w:shd w:val="clear" w:color="auto" w:fill="auto"/>
            <w:vAlign w:val="center"/>
            <w:hideMark/>
          </w:tcPr>
          <w:p w14:paraId="5737B7D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753" w:type="dxa"/>
            <w:gridSpan w:val="3"/>
            <w:shd w:val="clear" w:color="auto" w:fill="auto"/>
            <w:vAlign w:val="center"/>
            <w:hideMark/>
          </w:tcPr>
          <w:p w14:paraId="0F952E3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811" w:type="dxa"/>
            <w:shd w:val="clear" w:color="auto" w:fill="auto"/>
            <w:vAlign w:val="center"/>
            <w:hideMark/>
          </w:tcPr>
          <w:p w14:paraId="6919DB4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101</w:t>
            </w:r>
          </w:p>
        </w:tc>
      </w:tr>
      <w:tr w:rsidR="00024757" w:rsidRPr="00024757" w14:paraId="2FBDA5C0"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6F2940A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66</w:t>
            </w:r>
          </w:p>
        </w:tc>
        <w:tc>
          <w:tcPr>
            <w:tcW w:w="3664" w:type="dxa"/>
            <w:shd w:val="clear" w:color="auto" w:fill="auto"/>
            <w:vAlign w:val="center"/>
            <w:hideMark/>
          </w:tcPr>
          <w:p w14:paraId="1CA33059"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غينيا- بيساو</w:t>
            </w:r>
          </w:p>
        </w:tc>
        <w:tc>
          <w:tcPr>
            <w:tcW w:w="1254" w:type="dxa"/>
            <w:shd w:val="clear" w:color="auto" w:fill="auto"/>
            <w:vAlign w:val="center"/>
            <w:hideMark/>
          </w:tcPr>
          <w:p w14:paraId="3B8297C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53" w:type="dxa"/>
            <w:gridSpan w:val="3"/>
            <w:shd w:val="clear" w:color="auto" w:fill="auto"/>
            <w:vAlign w:val="center"/>
            <w:hideMark/>
          </w:tcPr>
          <w:p w14:paraId="1C05982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1DAA77A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6ABB34E9"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98C8D4B"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67</w:t>
            </w:r>
          </w:p>
        </w:tc>
        <w:tc>
          <w:tcPr>
            <w:tcW w:w="3664" w:type="dxa"/>
            <w:shd w:val="clear" w:color="auto" w:fill="auto"/>
            <w:vAlign w:val="center"/>
            <w:hideMark/>
          </w:tcPr>
          <w:p w14:paraId="40154838"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غيانا</w:t>
            </w:r>
          </w:p>
        </w:tc>
        <w:tc>
          <w:tcPr>
            <w:tcW w:w="1254" w:type="dxa"/>
            <w:shd w:val="clear" w:color="auto" w:fill="auto"/>
            <w:vAlign w:val="center"/>
            <w:hideMark/>
          </w:tcPr>
          <w:p w14:paraId="0B805B3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0.002</w:t>
            </w:r>
          </w:p>
        </w:tc>
        <w:tc>
          <w:tcPr>
            <w:tcW w:w="1753" w:type="dxa"/>
            <w:gridSpan w:val="3"/>
            <w:shd w:val="clear" w:color="auto" w:fill="auto"/>
            <w:vAlign w:val="center"/>
            <w:hideMark/>
          </w:tcPr>
          <w:p w14:paraId="56393DA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811" w:type="dxa"/>
            <w:shd w:val="clear" w:color="auto" w:fill="auto"/>
            <w:vAlign w:val="center"/>
            <w:hideMark/>
          </w:tcPr>
          <w:p w14:paraId="6CFE16B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67</w:t>
            </w:r>
          </w:p>
        </w:tc>
      </w:tr>
      <w:tr w:rsidR="00024757" w:rsidRPr="00024757" w14:paraId="24330A08"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AE9D05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68</w:t>
            </w:r>
          </w:p>
        </w:tc>
        <w:tc>
          <w:tcPr>
            <w:tcW w:w="3664" w:type="dxa"/>
            <w:shd w:val="clear" w:color="auto" w:fill="auto"/>
            <w:vAlign w:val="center"/>
            <w:hideMark/>
          </w:tcPr>
          <w:p w14:paraId="66EAA9EA"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هندوراس</w:t>
            </w:r>
          </w:p>
        </w:tc>
        <w:tc>
          <w:tcPr>
            <w:tcW w:w="1254" w:type="dxa"/>
            <w:shd w:val="clear" w:color="auto" w:fill="auto"/>
            <w:vAlign w:val="center"/>
            <w:hideMark/>
          </w:tcPr>
          <w:p w14:paraId="5385701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0.009</w:t>
            </w:r>
          </w:p>
        </w:tc>
        <w:tc>
          <w:tcPr>
            <w:tcW w:w="1753" w:type="dxa"/>
            <w:gridSpan w:val="3"/>
            <w:shd w:val="clear" w:color="auto" w:fill="auto"/>
            <w:vAlign w:val="center"/>
            <w:hideMark/>
          </w:tcPr>
          <w:p w14:paraId="412911E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0.013</w:t>
            </w:r>
          </w:p>
        </w:tc>
        <w:tc>
          <w:tcPr>
            <w:tcW w:w="1811" w:type="dxa"/>
            <w:shd w:val="clear" w:color="auto" w:fill="auto"/>
            <w:vAlign w:val="center"/>
            <w:hideMark/>
          </w:tcPr>
          <w:p w14:paraId="5FA0503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303</w:t>
            </w:r>
          </w:p>
        </w:tc>
      </w:tr>
      <w:tr w:rsidR="00024757" w:rsidRPr="00024757" w14:paraId="7AE39E0E"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5148E86"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rPr>
              <w:t>69</w:t>
            </w:r>
          </w:p>
        </w:tc>
        <w:tc>
          <w:tcPr>
            <w:tcW w:w="3664" w:type="dxa"/>
            <w:shd w:val="clear" w:color="auto" w:fill="auto"/>
            <w:vAlign w:val="center"/>
            <w:hideMark/>
          </w:tcPr>
          <w:p w14:paraId="10AC9EAC"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هنغاريا</w:t>
            </w:r>
          </w:p>
        </w:tc>
        <w:tc>
          <w:tcPr>
            <w:tcW w:w="1254" w:type="dxa"/>
            <w:shd w:val="clear" w:color="auto" w:fill="auto"/>
            <w:vAlign w:val="center"/>
            <w:hideMark/>
          </w:tcPr>
          <w:p w14:paraId="494FE6D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0.206</w:t>
            </w:r>
          </w:p>
        </w:tc>
        <w:tc>
          <w:tcPr>
            <w:tcW w:w="1753" w:type="dxa"/>
            <w:gridSpan w:val="3"/>
            <w:shd w:val="clear" w:color="auto" w:fill="auto"/>
            <w:vAlign w:val="center"/>
            <w:hideMark/>
          </w:tcPr>
          <w:p w14:paraId="1958262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0.294</w:t>
            </w:r>
          </w:p>
        </w:tc>
        <w:tc>
          <w:tcPr>
            <w:tcW w:w="1811" w:type="dxa"/>
            <w:shd w:val="clear" w:color="auto" w:fill="auto"/>
            <w:vAlign w:val="center"/>
            <w:hideMark/>
          </w:tcPr>
          <w:p w14:paraId="65BC10F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6,939</w:t>
            </w:r>
          </w:p>
        </w:tc>
      </w:tr>
      <w:tr w:rsidR="00024757" w:rsidRPr="00024757" w14:paraId="2EC912E7"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0933867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70</w:t>
            </w:r>
          </w:p>
        </w:tc>
        <w:tc>
          <w:tcPr>
            <w:tcW w:w="3664" w:type="dxa"/>
            <w:shd w:val="clear" w:color="auto" w:fill="auto"/>
            <w:vAlign w:val="center"/>
            <w:hideMark/>
          </w:tcPr>
          <w:p w14:paraId="18BAFF38"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الهند</w:t>
            </w:r>
          </w:p>
        </w:tc>
        <w:tc>
          <w:tcPr>
            <w:tcW w:w="1254" w:type="dxa"/>
            <w:shd w:val="clear" w:color="auto" w:fill="auto"/>
            <w:vAlign w:val="center"/>
            <w:hideMark/>
          </w:tcPr>
          <w:p w14:paraId="58DDB55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0.834</w:t>
            </w:r>
          </w:p>
        </w:tc>
        <w:tc>
          <w:tcPr>
            <w:tcW w:w="1753" w:type="dxa"/>
            <w:gridSpan w:val="3"/>
            <w:shd w:val="clear" w:color="auto" w:fill="auto"/>
            <w:vAlign w:val="center"/>
            <w:hideMark/>
          </w:tcPr>
          <w:p w14:paraId="4C83056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1.192</w:t>
            </w:r>
          </w:p>
        </w:tc>
        <w:tc>
          <w:tcPr>
            <w:tcW w:w="1811" w:type="dxa"/>
            <w:shd w:val="clear" w:color="auto" w:fill="auto"/>
            <w:vAlign w:val="center"/>
            <w:hideMark/>
          </w:tcPr>
          <w:p w14:paraId="597313B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28,091</w:t>
            </w:r>
          </w:p>
        </w:tc>
      </w:tr>
      <w:tr w:rsidR="00024757" w:rsidRPr="00024757" w14:paraId="69743EB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2E6E834" w14:textId="77777777" w:rsidR="00024757" w:rsidRPr="00024757" w:rsidRDefault="00024757" w:rsidP="00024757">
            <w:pPr>
              <w:bidi/>
              <w:spacing w:before="40" w:line="204" w:lineRule="auto"/>
              <w:jc w:val="left"/>
              <w:rPr>
                <w:rFonts w:ascii="Simplified Arabic" w:eastAsiaTheme="minorEastAsia" w:hAnsi="Simplified Arabic" w:cs="Simplified Arabic"/>
                <w:b/>
                <w:kern w:val="22"/>
                <w:szCs w:val="20"/>
              </w:rPr>
            </w:pPr>
            <w:r w:rsidRPr="00024757">
              <w:rPr>
                <w:rFonts w:ascii="Simplified Arabic" w:eastAsiaTheme="minorEastAsia" w:hAnsi="Simplified Arabic" w:cs="Simplified Arabic"/>
                <w:b/>
                <w:kern w:val="22"/>
                <w:szCs w:val="20"/>
                <w:rtl/>
              </w:rPr>
              <w:t>71</w:t>
            </w:r>
          </w:p>
        </w:tc>
        <w:tc>
          <w:tcPr>
            <w:tcW w:w="3664" w:type="dxa"/>
            <w:shd w:val="clear" w:color="auto" w:fill="auto"/>
            <w:vAlign w:val="center"/>
            <w:hideMark/>
          </w:tcPr>
          <w:p w14:paraId="1F670D40"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eastAsiaTheme="minorEastAsia" w:hAnsi="Simplified Arabic" w:cs="Simplified Arabic"/>
                <w:bCs/>
                <w:kern w:val="22"/>
              </w:rPr>
              <w:br w:type="page"/>
            </w:r>
            <w:r w:rsidRPr="00024757">
              <w:rPr>
                <w:rFonts w:ascii="Simplified Arabic" w:hAnsi="Simplified Arabic" w:cs="Simplified Arabic"/>
                <w:kern w:val="22"/>
                <w:szCs w:val="20"/>
                <w:rtl/>
                <w:lang w:eastAsia="en-CA" w:bidi="ar-EG"/>
              </w:rPr>
              <w:t>إندونيسيا</w:t>
            </w:r>
          </w:p>
        </w:tc>
        <w:tc>
          <w:tcPr>
            <w:tcW w:w="1260" w:type="dxa"/>
            <w:gridSpan w:val="2"/>
            <w:shd w:val="clear" w:color="auto" w:fill="auto"/>
            <w:vAlign w:val="center"/>
            <w:hideMark/>
          </w:tcPr>
          <w:p w14:paraId="4F741B8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0.543</w:t>
            </w:r>
          </w:p>
        </w:tc>
        <w:tc>
          <w:tcPr>
            <w:tcW w:w="1747" w:type="dxa"/>
            <w:gridSpan w:val="2"/>
            <w:shd w:val="clear" w:color="auto" w:fill="auto"/>
            <w:vAlign w:val="center"/>
            <w:hideMark/>
          </w:tcPr>
          <w:p w14:paraId="3451DF1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0.776</w:t>
            </w:r>
          </w:p>
        </w:tc>
        <w:tc>
          <w:tcPr>
            <w:tcW w:w="1811" w:type="dxa"/>
            <w:shd w:val="clear" w:color="auto" w:fill="auto"/>
            <w:vAlign w:val="center"/>
            <w:hideMark/>
          </w:tcPr>
          <w:p w14:paraId="43E9552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18,290</w:t>
            </w:r>
          </w:p>
        </w:tc>
      </w:tr>
      <w:tr w:rsidR="00024757" w:rsidRPr="00024757" w14:paraId="458095AD"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B96B6E4"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72</w:t>
            </w:r>
          </w:p>
        </w:tc>
        <w:tc>
          <w:tcPr>
            <w:tcW w:w="3664" w:type="dxa"/>
            <w:shd w:val="clear" w:color="auto" w:fill="auto"/>
            <w:vAlign w:val="center"/>
            <w:hideMark/>
          </w:tcPr>
          <w:p w14:paraId="4FF31C73"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إيران (جمهورية – الإسلامية)</w:t>
            </w:r>
          </w:p>
        </w:tc>
        <w:tc>
          <w:tcPr>
            <w:tcW w:w="1260" w:type="dxa"/>
            <w:gridSpan w:val="2"/>
            <w:shd w:val="clear" w:color="auto" w:fill="auto"/>
            <w:vAlign w:val="center"/>
            <w:hideMark/>
          </w:tcPr>
          <w:p w14:paraId="3C97368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0.398</w:t>
            </w:r>
          </w:p>
        </w:tc>
        <w:tc>
          <w:tcPr>
            <w:tcW w:w="1747" w:type="dxa"/>
            <w:gridSpan w:val="2"/>
            <w:shd w:val="clear" w:color="auto" w:fill="auto"/>
            <w:vAlign w:val="center"/>
            <w:hideMark/>
          </w:tcPr>
          <w:p w14:paraId="1013AF3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0.569</w:t>
            </w:r>
          </w:p>
        </w:tc>
        <w:tc>
          <w:tcPr>
            <w:tcW w:w="1811" w:type="dxa"/>
            <w:shd w:val="clear" w:color="auto" w:fill="auto"/>
            <w:vAlign w:val="center"/>
            <w:hideMark/>
          </w:tcPr>
          <w:p w14:paraId="5E35801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13,406</w:t>
            </w:r>
          </w:p>
        </w:tc>
      </w:tr>
      <w:tr w:rsidR="00024757" w:rsidRPr="00024757" w14:paraId="14BF98DF"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0FAF013"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lastRenderedPageBreak/>
              <w:t>73</w:t>
            </w:r>
          </w:p>
        </w:tc>
        <w:tc>
          <w:tcPr>
            <w:tcW w:w="3664" w:type="dxa"/>
            <w:shd w:val="clear" w:color="auto" w:fill="auto"/>
            <w:vAlign w:val="center"/>
            <w:hideMark/>
          </w:tcPr>
          <w:p w14:paraId="65D90E1F"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العراق</w:t>
            </w:r>
          </w:p>
        </w:tc>
        <w:tc>
          <w:tcPr>
            <w:tcW w:w="1260" w:type="dxa"/>
            <w:gridSpan w:val="2"/>
            <w:shd w:val="clear" w:color="auto" w:fill="auto"/>
            <w:vAlign w:val="center"/>
            <w:hideMark/>
          </w:tcPr>
          <w:p w14:paraId="52FFB9F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0.129</w:t>
            </w:r>
          </w:p>
        </w:tc>
        <w:tc>
          <w:tcPr>
            <w:tcW w:w="1747" w:type="dxa"/>
            <w:gridSpan w:val="2"/>
            <w:shd w:val="clear" w:color="auto" w:fill="auto"/>
            <w:vAlign w:val="center"/>
            <w:hideMark/>
          </w:tcPr>
          <w:p w14:paraId="378E187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0.184</w:t>
            </w:r>
          </w:p>
        </w:tc>
        <w:tc>
          <w:tcPr>
            <w:tcW w:w="1811" w:type="dxa"/>
            <w:shd w:val="clear" w:color="auto" w:fill="auto"/>
            <w:vAlign w:val="center"/>
            <w:hideMark/>
          </w:tcPr>
          <w:p w14:paraId="614E527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4,345</w:t>
            </w:r>
          </w:p>
        </w:tc>
      </w:tr>
      <w:tr w:rsidR="00024757" w:rsidRPr="00024757" w14:paraId="53C2F62A"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558687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74</w:t>
            </w:r>
          </w:p>
        </w:tc>
        <w:tc>
          <w:tcPr>
            <w:tcW w:w="3664" w:type="dxa"/>
            <w:shd w:val="clear" w:color="auto" w:fill="auto"/>
            <w:vAlign w:val="center"/>
            <w:hideMark/>
          </w:tcPr>
          <w:p w14:paraId="7BACAC0A"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أيرلندا</w:t>
            </w:r>
          </w:p>
        </w:tc>
        <w:tc>
          <w:tcPr>
            <w:tcW w:w="1260" w:type="dxa"/>
            <w:gridSpan w:val="2"/>
            <w:shd w:val="clear" w:color="auto" w:fill="auto"/>
            <w:vAlign w:val="center"/>
            <w:hideMark/>
          </w:tcPr>
          <w:p w14:paraId="2A5103C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0.371</w:t>
            </w:r>
          </w:p>
        </w:tc>
        <w:tc>
          <w:tcPr>
            <w:tcW w:w="1747" w:type="dxa"/>
            <w:gridSpan w:val="2"/>
            <w:shd w:val="clear" w:color="auto" w:fill="auto"/>
            <w:vAlign w:val="center"/>
            <w:hideMark/>
          </w:tcPr>
          <w:p w14:paraId="010AC4C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0.530</w:t>
            </w:r>
          </w:p>
        </w:tc>
        <w:tc>
          <w:tcPr>
            <w:tcW w:w="1811" w:type="dxa"/>
            <w:shd w:val="clear" w:color="auto" w:fill="auto"/>
            <w:vAlign w:val="center"/>
            <w:hideMark/>
          </w:tcPr>
          <w:p w14:paraId="152BFE2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12,496</w:t>
            </w:r>
          </w:p>
        </w:tc>
      </w:tr>
      <w:tr w:rsidR="00024757" w:rsidRPr="00024757" w14:paraId="1D429ED1"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96A8B3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75</w:t>
            </w:r>
          </w:p>
        </w:tc>
        <w:tc>
          <w:tcPr>
            <w:tcW w:w="3664" w:type="dxa"/>
            <w:shd w:val="clear" w:color="auto" w:fill="auto"/>
            <w:vAlign w:val="center"/>
            <w:hideMark/>
          </w:tcPr>
          <w:p w14:paraId="076C09B0"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إيطاليا</w:t>
            </w:r>
          </w:p>
        </w:tc>
        <w:tc>
          <w:tcPr>
            <w:tcW w:w="1260" w:type="dxa"/>
            <w:gridSpan w:val="2"/>
            <w:shd w:val="clear" w:color="auto" w:fill="auto"/>
            <w:vAlign w:val="center"/>
            <w:hideMark/>
          </w:tcPr>
          <w:p w14:paraId="56BC61B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3.307</w:t>
            </w:r>
          </w:p>
        </w:tc>
        <w:tc>
          <w:tcPr>
            <w:tcW w:w="1747" w:type="dxa"/>
            <w:gridSpan w:val="2"/>
            <w:shd w:val="clear" w:color="auto" w:fill="auto"/>
            <w:vAlign w:val="center"/>
            <w:hideMark/>
          </w:tcPr>
          <w:p w14:paraId="13FD1C2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4.725</w:t>
            </w:r>
          </w:p>
        </w:tc>
        <w:tc>
          <w:tcPr>
            <w:tcW w:w="1811" w:type="dxa"/>
            <w:shd w:val="clear" w:color="auto" w:fill="auto"/>
            <w:vAlign w:val="center"/>
            <w:hideMark/>
          </w:tcPr>
          <w:p w14:paraId="702D848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111,388</w:t>
            </w:r>
          </w:p>
        </w:tc>
      </w:tr>
      <w:tr w:rsidR="00024757" w:rsidRPr="00024757" w14:paraId="71197B62"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FD374F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76</w:t>
            </w:r>
          </w:p>
        </w:tc>
        <w:tc>
          <w:tcPr>
            <w:tcW w:w="3664" w:type="dxa"/>
            <w:shd w:val="clear" w:color="auto" w:fill="auto"/>
            <w:vAlign w:val="center"/>
            <w:hideMark/>
          </w:tcPr>
          <w:p w14:paraId="0E3C0F8A"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جامايكا</w:t>
            </w:r>
          </w:p>
        </w:tc>
        <w:tc>
          <w:tcPr>
            <w:tcW w:w="1260" w:type="dxa"/>
            <w:gridSpan w:val="2"/>
            <w:shd w:val="clear" w:color="auto" w:fill="auto"/>
            <w:vAlign w:val="center"/>
            <w:hideMark/>
          </w:tcPr>
          <w:p w14:paraId="312CDDC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0.008</w:t>
            </w:r>
          </w:p>
        </w:tc>
        <w:tc>
          <w:tcPr>
            <w:tcW w:w="1747" w:type="dxa"/>
            <w:gridSpan w:val="2"/>
            <w:shd w:val="clear" w:color="auto" w:fill="auto"/>
            <w:vAlign w:val="center"/>
            <w:hideMark/>
          </w:tcPr>
          <w:p w14:paraId="2143E69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0.011</w:t>
            </w:r>
          </w:p>
        </w:tc>
        <w:tc>
          <w:tcPr>
            <w:tcW w:w="1811" w:type="dxa"/>
            <w:shd w:val="clear" w:color="auto" w:fill="auto"/>
            <w:vAlign w:val="center"/>
            <w:hideMark/>
          </w:tcPr>
          <w:p w14:paraId="44F11E0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269</w:t>
            </w:r>
          </w:p>
        </w:tc>
      </w:tr>
      <w:tr w:rsidR="00024757" w:rsidRPr="00024757" w14:paraId="31E5C850"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99F4912"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77</w:t>
            </w:r>
          </w:p>
        </w:tc>
        <w:tc>
          <w:tcPr>
            <w:tcW w:w="3664" w:type="dxa"/>
            <w:shd w:val="clear" w:color="auto" w:fill="auto"/>
            <w:vAlign w:val="center"/>
            <w:hideMark/>
          </w:tcPr>
          <w:p w14:paraId="6EC33C16"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اليابان</w:t>
            </w:r>
          </w:p>
        </w:tc>
        <w:tc>
          <w:tcPr>
            <w:tcW w:w="1260" w:type="dxa"/>
            <w:gridSpan w:val="2"/>
            <w:shd w:val="clear" w:color="auto" w:fill="auto"/>
            <w:vAlign w:val="center"/>
            <w:hideMark/>
          </w:tcPr>
          <w:p w14:paraId="52E4FE4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8.564</w:t>
            </w:r>
          </w:p>
        </w:tc>
        <w:tc>
          <w:tcPr>
            <w:tcW w:w="1747" w:type="dxa"/>
            <w:gridSpan w:val="2"/>
            <w:shd w:val="clear" w:color="auto" w:fill="auto"/>
            <w:vAlign w:val="center"/>
            <w:hideMark/>
          </w:tcPr>
          <w:p w14:paraId="35FB74A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12.236</w:t>
            </w:r>
          </w:p>
        </w:tc>
        <w:tc>
          <w:tcPr>
            <w:tcW w:w="1811" w:type="dxa"/>
            <w:shd w:val="clear" w:color="auto" w:fill="auto"/>
            <w:vAlign w:val="center"/>
            <w:hideMark/>
          </w:tcPr>
          <w:p w14:paraId="0AB737D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288,457</w:t>
            </w:r>
          </w:p>
        </w:tc>
      </w:tr>
      <w:tr w:rsidR="00024757" w:rsidRPr="00024757" w14:paraId="21495E8C"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742680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78</w:t>
            </w:r>
          </w:p>
        </w:tc>
        <w:tc>
          <w:tcPr>
            <w:tcW w:w="3664" w:type="dxa"/>
            <w:shd w:val="clear" w:color="auto" w:fill="auto"/>
            <w:vAlign w:val="center"/>
            <w:hideMark/>
          </w:tcPr>
          <w:p w14:paraId="299E7D09"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الأردن</w:t>
            </w:r>
          </w:p>
        </w:tc>
        <w:tc>
          <w:tcPr>
            <w:tcW w:w="1260" w:type="dxa"/>
            <w:gridSpan w:val="2"/>
            <w:shd w:val="clear" w:color="auto" w:fill="auto"/>
            <w:vAlign w:val="center"/>
            <w:hideMark/>
          </w:tcPr>
          <w:p w14:paraId="402F929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0.021</w:t>
            </w:r>
          </w:p>
        </w:tc>
        <w:tc>
          <w:tcPr>
            <w:tcW w:w="1747" w:type="dxa"/>
            <w:gridSpan w:val="2"/>
            <w:shd w:val="clear" w:color="auto" w:fill="auto"/>
            <w:vAlign w:val="center"/>
            <w:hideMark/>
          </w:tcPr>
          <w:p w14:paraId="7C17A04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0.030</w:t>
            </w:r>
          </w:p>
        </w:tc>
        <w:tc>
          <w:tcPr>
            <w:tcW w:w="1811" w:type="dxa"/>
            <w:shd w:val="clear" w:color="auto" w:fill="auto"/>
            <w:vAlign w:val="center"/>
            <w:hideMark/>
          </w:tcPr>
          <w:p w14:paraId="316C42B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707</w:t>
            </w:r>
          </w:p>
        </w:tc>
      </w:tr>
      <w:tr w:rsidR="00024757" w:rsidRPr="00024757" w14:paraId="7C6149C7"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6BCED7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79</w:t>
            </w:r>
          </w:p>
        </w:tc>
        <w:tc>
          <w:tcPr>
            <w:tcW w:w="3664" w:type="dxa"/>
            <w:shd w:val="clear" w:color="auto" w:fill="auto"/>
            <w:vAlign w:val="center"/>
            <w:hideMark/>
          </w:tcPr>
          <w:p w14:paraId="68EDAD96"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كازاخستان</w:t>
            </w:r>
          </w:p>
        </w:tc>
        <w:tc>
          <w:tcPr>
            <w:tcW w:w="1260" w:type="dxa"/>
            <w:gridSpan w:val="2"/>
            <w:shd w:val="clear" w:color="auto" w:fill="auto"/>
            <w:vAlign w:val="center"/>
            <w:hideMark/>
          </w:tcPr>
          <w:p w14:paraId="012953C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0.178</w:t>
            </w:r>
          </w:p>
        </w:tc>
        <w:tc>
          <w:tcPr>
            <w:tcW w:w="1747" w:type="dxa"/>
            <w:gridSpan w:val="2"/>
            <w:shd w:val="clear" w:color="auto" w:fill="auto"/>
            <w:vAlign w:val="center"/>
            <w:hideMark/>
          </w:tcPr>
          <w:p w14:paraId="297F853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0.254</w:t>
            </w:r>
          </w:p>
        </w:tc>
        <w:tc>
          <w:tcPr>
            <w:tcW w:w="1811" w:type="dxa"/>
            <w:shd w:val="clear" w:color="auto" w:fill="auto"/>
            <w:vAlign w:val="center"/>
            <w:hideMark/>
          </w:tcPr>
          <w:p w14:paraId="1C26178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5,995</w:t>
            </w:r>
          </w:p>
        </w:tc>
      </w:tr>
      <w:tr w:rsidR="00024757" w:rsidRPr="00024757" w14:paraId="3D41527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B58548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80</w:t>
            </w:r>
          </w:p>
        </w:tc>
        <w:tc>
          <w:tcPr>
            <w:tcW w:w="3664" w:type="dxa"/>
            <w:shd w:val="clear" w:color="auto" w:fill="auto"/>
            <w:vAlign w:val="center"/>
            <w:hideMark/>
          </w:tcPr>
          <w:p w14:paraId="46AFE9F4"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كينيا</w:t>
            </w:r>
          </w:p>
        </w:tc>
        <w:tc>
          <w:tcPr>
            <w:tcW w:w="1260" w:type="dxa"/>
            <w:gridSpan w:val="2"/>
            <w:shd w:val="clear" w:color="auto" w:fill="auto"/>
            <w:vAlign w:val="center"/>
            <w:hideMark/>
          </w:tcPr>
          <w:p w14:paraId="65AF1BD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0.024</w:t>
            </w:r>
          </w:p>
        </w:tc>
        <w:tc>
          <w:tcPr>
            <w:tcW w:w="1747" w:type="dxa"/>
            <w:gridSpan w:val="2"/>
            <w:shd w:val="clear" w:color="auto" w:fill="auto"/>
            <w:vAlign w:val="center"/>
            <w:hideMark/>
          </w:tcPr>
          <w:p w14:paraId="09CBFE0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0.034</w:t>
            </w:r>
          </w:p>
        </w:tc>
        <w:tc>
          <w:tcPr>
            <w:tcW w:w="1811" w:type="dxa"/>
            <w:shd w:val="clear" w:color="auto" w:fill="auto"/>
            <w:vAlign w:val="center"/>
            <w:hideMark/>
          </w:tcPr>
          <w:p w14:paraId="71DCC36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808</w:t>
            </w:r>
          </w:p>
        </w:tc>
      </w:tr>
      <w:tr w:rsidR="00024757" w:rsidRPr="00024757" w14:paraId="42AA62F9"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0E053F14"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81</w:t>
            </w:r>
          </w:p>
        </w:tc>
        <w:tc>
          <w:tcPr>
            <w:tcW w:w="3664" w:type="dxa"/>
            <w:shd w:val="clear" w:color="auto" w:fill="auto"/>
            <w:vAlign w:val="center"/>
            <w:hideMark/>
          </w:tcPr>
          <w:p w14:paraId="7A519D4E"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كيريباس</w:t>
            </w:r>
          </w:p>
        </w:tc>
        <w:tc>
          <w:tcPr>
            <w:tcW w:w="1260" w:type="dxa"/>
            <w:gridSpan w:val="2"/>
            <w:shd w:val="clear" w:color="auto" w:fill="auto"/>
            <w:vAlign w:val="center"/>
            <w:hideMark/>
          </w:tcPr>
          <w:p w14:paraId="280CBEA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0BFA2C1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177A1CA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43AC132F"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DA3D3A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82</w:t>
            </w:r>
          </w:p>
        </w:tc>
        <w:tc>
          <w:tcPr>
            <w:tcW w:w="3664" w:type="dxa"/>
            <w:shd w:val="clear" w:color="auto" w:fill="auto"/>
            <w:vAlign w:val="center"/>
            <w:hideMark/>
          </w:tcPr>
          <w:p w14:paraId="30FBAEC5"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الكويت</w:t>
            </w:r>
          </w:p>
        </w:tc>
        <w:tc>
          <w:tcPr>
            <w:tcW w:w="1260" w:type="dxa"/>
            <w:gridSpan w:val="2"/>
            <w:shd w:val="clear" w:color="auto" w:fill="auto"/>
            <w:vAlign w:val="center"/>
            <w:hideMark/>
          </w:tcPr>
          <w:p w14:paraId="426C942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0.252</w:t>
            </w:r>
          </w:p>
        </w:tc>
        <w:tc>
          <w:tcPr>
            <w:tcW w:w="1747" w:type="dxa"/>
            <w:gridSpan w:val="2"/>
            <w:shd w:val="clear" w:color="auto" w:fill="auto"/>
            <w:vAlign w:val="center"/>
            <w:hideMark/>
          </w:tcPr>
          <w:p w14:paraId="5A7BAAA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0.360</w:t>
            </w:r>
          </w:p>
        </w:tc>
        <w:tc>
          <w:tcPr>
            <w:tcW w:w="1811" w:type="dxa"/>
            <w:shd w:val="clear" w:color="auto" w:fill="auto"/>
            <w:vAlign w:val="center"/>
            <w:hideMark/>
          </w:tcPr>
          <w:p w14:paraId="554E9B6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8,488</w:t>
            </w:r>
          </w:p>
        </w:tc>
      </w:tr>
      <w:tr w:rsidR="00024757" w:rsidRPr="00024757" w14:paraId="55B87460"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B68D355"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83</w:t>
            </w:r>
          </w:p>
        </w:tc>
        <w:tc>
          <w:tcPr>
            <w:tcW w:w="3664" w:type="dxa"/>
            <w:shd w:val="clear" w:color="auto" w:fill="auto"/>
            <w:vAlign w:val="center"/>
            <w:hideMark/>
          </w:tcPr>
          <w:p w14:paraId="3F8034E0"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قيرغيزستان</w:t>
            </w:r>
          </w:p>
        </w:tc>
        <w:tc>
          <w:tcPr>
            <w:tcW w:w="1260" w:type="dxa"/>
            <w:gridSpan w:val="2"/>
            <w:shd w:val="clear" w:color="auto" w:fill="auto"/>
            <w:vAlign w:val="center"/>
            <w:hideMark/>
          </w:tcPr>
          <w:p w14:paraId="34795CC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0.002</w:t>
            </w:r>
          </w:p>
        </w:tc>
        <w:tc>
          <w:tcPr>
            <w:tcW w:w="1747" w:type="dxa"/>
            <w:gridSpan w:val="2"/>
            <w:shd w:val="clear" w:color="auto" w:fill="auto"/>
            <w:vAlign w:val="center"/>
            <w:hideMark/>
          </w:tcPr>
          <w:p w14:paraId="2EE90B3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811" w:type="dxa"/>
            <w:shd w:val="clear" w:color="auto" w:fill="auto"/>
            <w:vAlign w:val="center"/>
            <w:hideMark/>
          </w:tcPr>
          <w:p w14:paraId="3D61384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67</w:t>
            </w:r>
          </w:p>
        </w:tc>
      </w:tr>
      <w:tr w:rsidR="00024757" w:rsidRPr="00024757" w14:paraId="3E673C95"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0556164"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84</w:t>
            </w:r>
          </w:p>
        </w:tc>
        <w:tc>
          <w:tcPr>
            <w:tcW w:w="3664" w:type="dxa"/>
            <w:shd w:val="clear" w:color="auto" w:fill="auto"/>
            <w:vAlign w:val="center"/>
            <w:hideMark/>
          </w:tcPr>
          <w:p w14:paraId="0685FCFE"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جمهورية لاو الديمقراطية الشعبية</w:t>
            </w:r>
          </w:p>
        </w:tc>
        <w:tc>
          <w:tcPr>
            <w:tcW w:w="1260" w:type="dxa"/>
            <w:gridSpan w:val="2"/>
            <w:shd w:val="clear" w:color="auto" w:fill="auto"/>
            <w:vAlign w:val="center"/>
            <w:hideMark/>
          </w:tcPr>
          <w:p w14:paraId="5D47509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0.005</w:t>
            </w:r>
          </w:p>
        </w:tc>
        <w:tc>
          <w:tcPr>
            <w:tcW w:w="1747" w:type="dxa"/>
            <w:gridSpan w:val="2"/>
            <w:shd w:val="clear" w:color="auto" w:fill="auto"/>
            <w:vAlign w:val="center"/>
            <w:hideMark/>
          </w:tcPr>
          <w:p w14:paraId="13EAE90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0.007</w:t>
            </w:r>
          </w:p>
        </w:tc>
        <w:tc>
          <w:tcPr>
            <w:tcW w:w="1811" w:type="dxa"/>
            <w:shd w:val="clear" w:color="auto" w:fill="auto"/>
            <w:vAlign w:val="center"/>
            <w:hideMark/>
          </w:tcPr>
          <w:p w14:paraId="35F9776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168</w:t>
            </w:r>
          </w:p>
        </w:tc>
      </w:tr>
      <w:tr w:rsidR="00024757" w:rsidRPr="00024757" w14:paraId="18FEEE87"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98BEB82"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85</w:t>
            </w:r>
          </w:p>
        </w:tc>
        <w:tc>
          <w:tcPr>
            <w:tcW w:w="3664" w:type="dxa"/>
            <w:shd w:val="clear" w:color="auto" w:fill="auto"/>
            <w:vAlign w:val="center"/>
            <w:hideMark/>
          </w:tcPr>
          <w:p w14:paraId="27D6A9BA"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لاتفيا</w:t>
            </w:r>
          </w:p>
        </w:tc>
        <w:tc>
          <w:tcPr>
            <w:tcW w:w="1260" w:type="dxa"/>
            <w:gridSpan w:val="2"/>
            <w:shd w:val="clear" w:color="auto" w:fill="auto"/>
            <w:vAlign w:val="center"/>
            <w:hideMark/>
          </w:tcPr>
          <w:p w14:paraId="713A13B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0.047</w:t>
            </w:r>
          </w:p>
        </w:tc>
        <w:tc>
          <w:tcPr>
            <w:tcW w:w="1747" w:type="dxa"/>
            <w:gridSpan w:val="2"/>
            <w:shd w:val="clear" w:color="auto" w:fill="auto"/>
            <w:vAlign w:val="center"/>
            <w:hideMark/>
          </w:tcPr>
          <w:p w14:paraId="5C12664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0.067</w:t>
            </w:r>
          </w:p>
        </w:tc>
        <w:tc>
          <w:tcPr>
            <w:tcW w:w="1811" w:type="dxa"/>
            <w:shd w:val="clear" w:color="auto" w:fill="auto"/>
            <w:vAlign w:val="center"/>
            <w:hideMark/>
          </w:tcPr>
          <w:p w14:paraId="48EBCC0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1,583</w:t>
            </w:r>
          </w:p>
        </w:tc>
      </w:tr>
      <w:tr w:rsidR="00024757" w:rsidRPr="00024757" w14:paraId="3B18FAF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07117D8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86</w:t>
            </w:r>
          </w:p>
        </w:tc>
        <w:tc>
          <w:tcPr>
            <w:tcW w:w="3664" w:type="dxa"/>
            <w:shd w:val="clear" w:color="auto" w:fill="auto"/>
            <w:vAlign w:val="center"/>
            <w:hideMark/>
          </w:tcPr>
          <w:p w14:paraId="450A28CB"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لبنان</w:t>
            </w:r>
          </w:p>
        </w:tc>
        <w:tc>
          <w:tcPr>
            <w:tcW w:w="1260" w:type="dxa"/>
            <w:gridSpan w:val="2"/>
            <w:shd w:val="clear" w:color="auto" w:fill="auto"/>
            <w:vAlign w:val="center"/>
            <w:hideMark/>
          </w:tcPr>
          <w:p w14:paraId="31CBD1C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0.047</w:t>
            </w:r>
          </w:p>
        </w:tc>
        <w:tc>
          <w:tcPr>
            <w:tcW w:w="1747" w:type="dxa"/>
            <w:gridSpan w:val="2"/>
            <w:shd w:val="clear" w:color="auto" w:fill="auto"/>
            <w:vAlign w:val="center"/>
            <w:hideMark/>
          </w:tcPr>
          <w:p w14:paraId="733BBDE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0.067</w:t>
            </w:r>
          </w:p>
        </w:tc>
        <w:tc>
          <w:tcPr>
            <w:tcW w:w="1811" w:type="dxa"/>
            <w:shd w:val="clear" w:color="auto" w:fill="auto"/>
            <w:vAlign w:val="center"/>
            <w:hideMark/>
          </w:tcPr>
          <w:p w14:paraId="55F1DF8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1,583</w:t>
            </w:r>
          </w:p>
        </w:tc>
      </w:tr>
      <w:tr w:rsidR="00024757" w:rsidRPr="00024757" w14:paraId="3FCE41B2"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8607CB1"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87</w:t>
            </w:r>
          </w:p>
        </w:tc>
        <w:tc>
          <w:tcPr>
            <w:tcW w:w="3664" w:type="dxa"/>
            <w:shd w:val="clear" w:color="auto" w:fill="auto"/>
            <w:vAlign w:val="center"/>
            <w:hideMark/>
          </w:tcPr>
          <w:p w14:paraId="389C7D86"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ليسوتو</w:t>
            </w:r>
          </w:p>
        </w:tc>
        <w:tc>
          <w:tcPr>
            <w:tcW w:w="1260" w:type="dxa"/>
            <w:gridSpan w:val="2"/>
            <w:shd w:val="clear" w:color="auto" w:fill="auto"/>
            <w:vAlign w:val="center"/>
            <w:hideMark/>
          </w:tcPr>
          <w:p w14:paraId="668854B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1727FFC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748C275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4FC0BDEF"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66BB24B3"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88</w:t>
            </w:r>
          </w:p>
        </w:tc>
        <w:tc>
          <w:tcPr>
            <w:tcW w:w="3664" w:type="dxa"/>
            <w:shd w:val="clear" w:color="auto" w:fill="auto"/>
            <w:vAlign w:val="center"/>
            <w:hideMark/>
          </w:tcPr>
          <w:p w14:paraId="347BDB78"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ليبيريا</w:t>
            </w:r>
          </w:p>
        </w:tc>
        <w:tc>
          <w:tcPr>
            <w:tcW w:w="1260" w:type="dxa"/>
            <w:gridSpan w:val="2"/>
            <w:shd w:val="clear" w:color="auto" w:fill="auto"/>
            <w:vAlign w:val="center"/>
            <w:hideMark/>
          </w:tcPr>
          <w:p w14:paraId="0E9F486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0FA9B85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7D12A7E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7E4912E2"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0435277"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89</w:t>
            </w:r>
          </w:p>
        </w:tc>
        <w:tc>
          <w:tcPr>
            <w:tcW w:w="3664" w:type="dxa"/>
            <w:shd w:val="clear" w:color="auto" w:fill="auto"/>
            <w:vAlign w:val="center"/>
            <w:hideMark/>
          </w:tcPr>
          <w:p w14:paraId="21BF7480"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ليبيا</w:t>
            </w:r>
          </w:p>
        </w:tc>
        <w:tc>
          <w:tcPr>
            <w:tcW w:w="1260" w:type="dxa"/>
            <w:gridSpan w:val="2"/>
            <w:shd w:val="clear" w:color="auto" w:fill="auto"/>
            <w:vAlign w:val="center"/>
            <w:hideMark/>
          </w:tcPr>
          <w:p w14:paraId="48E5211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0.030</w:t>
            </w:r>
          </w:p>
        </w:tc>
        <w:tc>
          <w:tcPr>
            <w:tcW w:w="1747" w:type="dxa"/>
            <w:gridSpan w:val="2"/>
            <w:shd w:val="clear" w:color="auto" w:fill="auto"/>
            <w:vAlign w:val="center"/>
            <w:hideMark/>
          </w:tcPr>
          <w:p w14:paraId="1933AAA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0.043</w:t>
            </w:r>
          </w:p>
        </w:tc>
        <w:tc>
          <w:tcPr>
            <w:tcW w:w="1811" w:type="dxa"/>
            <w:shd w:val="clear" w:color="auto" w:fill="auto"/>
            <w:vAlign w:val="center"/>
            <w:hideMark/>
          </w:tcPr>
          <w:p w14:paraId="6E278C9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1,010</w:t>
            </w:r>
          </w:p>
        </w:tc>
      </w:tr>
      <w:tr w:rsidR="00024757" w:rsidRPr="00024757" w14:paraId="518604CF"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4665186"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90</w:t>
            </w:r>
          </w:p>
        </w:tc>
        <w:tc>
          <w:tcPr>
            <w:tcW w:w="3664" w:type="dxa"/>
            <w:shd w:val="clear" w:color="auto" w:fill="auto"/>
            <w:vAlign w:val="center"/>
            <w:hideMark/>
          </w:tcPr>
          <w:p w14:paraId="74527165"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ليتوانيا</w:t>
            </w:r>
          </w:p>
        </w:tc>
        <w:tc>
          <w:tcPr>
            <w:tcW w:w="1260" w:type="dxa"/>
            <w:gridSpan w:val="2"/>
            <w:shd w:val="clear" w:color="auto" w:fill="auto"/>
            <w:vAlign w:val="center"/>
            <w:hideMark/>
          </w:tcPr>
          <w:p w14:paraId="19D5293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0.071</w:t>
            </w:r>
          </w:p>
        </w:tc>
        <w:tc>
          <w:tcPr>
            <w:tcW w:w="1747" w:type="dxa"/>
            <w:gridSpan w:val="2"/>
            <w:shd w:val="clear" w:color="auto" w:fill="auto"/>
            <w:vAlign w:val="center"/>
            <w:hideMark/>
          </w:tcPr>
          <w:p w14:paraId="219B618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0.101</w:t>
            </w:r>
          </w:p>
        </w:tc>
        <w:tc>
          <w:tcPr>
            <w:tcW w:w="1811" w:type="dxa"/>
            <w:shd w:val="clear" w:color="auto" w:fill="auto"/>
            <w:vAlign w:val="center"/>
            <w:hideMark/>
          </w:tcPr>
          <w:p w14:paraId="60F9282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2,391</w:t>
            </w:r>
          </w:p>
        </w:tc>
      </w:tr>
      <w:tr w:rsidR="00024757" w:rsidRPr="00024757" w14:paraId="6D1A388E"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D734C3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91</w:t>
            </w:r>
          </w:p>
        </w:tc>
        <w:tc>
          <w:tcPr>
            <w:tcW w:w="3664" w:type="dxa"/>
            <w:shd w:val="clear" w:color="auto" w:fill="auto"/>
            <w:vAlign w:val="center"/>
            <w:hideMark/>
          </w:tcPr>
          <w:p w14:paraId="6B3FE412"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لكسمبرغ</w:t>
            </w:r>
          </w:p>
        </w:tc>
        <w:tc>
          <w:tcPr>
            <w:tcW w:w="1260" w:type="dxa"/>
            <w:gridSpan w:val="2"/>
            <w:shd w:val="clear" w:color="auto" w:fill="auto"/>
            <w:vAlign w:val="center"/>
            <w:hideMark/>
          </w:tcPr>
          <w:p w14:paraId="0D1D7DA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0.067</w:t>
            </w:r>
          </w:p>
        </w:tc>
        <w:tc>
          <w:tcPr>
            <w:tcW w:w="1747" w:type="dxa"/>
            <w:gridSpan w:val="2"/>
            <w:shd w:val="clear" w:color="auto" w:fill="auto"/>
            <w:vAlign w:val="center"/>
            <w:hideMark/>
          </w:tcPr>
          <w:p w14:paraId="3F6B287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0.096</w:t>
            </w:r>
          </w:p>
        </w:tc>
        <w:tc>
          <w:tcPr>
            <w:tcW w:w="1811" w:type="dxa"/>
            <w:shd w:val="clear" w:color="auto" w:fill="auto"/>
            <w:vAlign w:val="center"/>
            <w:hideMark/>
          </w:tcPr>
          <w:p w14:paraId="0CFD510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2,257</w:t>
            </w:r>
          </w:p>
        </w:tc>
      </w:tr>
      <w:tr w:rsidR="00024757" w:rsidRPr="00024757" w14:paraId="020A158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1F89693"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92</w:t>
            </w:r>
          </w:p>
        </w:tc>
        <w:tc>
          <w:tcPr>
            <w:tcW w:w="3664" w:type="dxa"/>
            <w:shd w:val="clear" w:color="auto" w:fill="auto"/>
            <w:vAlign w:val="center"/>
            <w:hideMark/>
          </w:tcPr>
          <w:p w14:paraId="58B549F6" w14:textId="77777777" w:rsidR="00024757" w:rsidRPr="00024757" w:rsidRDefault="00024757" w:rsidP="00024757">
            <w:pPr>
              <w:bidi/>
              <w:spacing w:line="204" w:lineRule="auto"/>
              <w:jc w:val="left"/>
              <w:rPr>
                <w:rFonts w:ascii="Simplified Arabic" w:hAnsi="Simplified Arabic" w:cs="Simplified Arabic"/>
                <w:kern w:val="22"/>
                <w:szCs w:val="20"/>
                <w:lang w:eastAsia="en-CA" w:bidi="ar-EG"/>
              </w:rPr>
            </w:pPr>
            <w:r w:rsidRPr="00024757">
              <w:rPr>
                <w:rFonts w:ascii="Simplified Arabic" w:hAnsi="Simplified Arabic" w:cs="Simplified Arabic"/>
                <w:kern w:val="22"/>
                <w:szCs w:val="20"/>
                <w:rtl/>
                <w:lang w:eastAsia="en-CA" w:bidi="ar-EG"/>
              </w:rPr>
              <w:t>مدغشقر</w:t>
            </w:r>
          </w:p>
        </w:tc>
        <w:tc>
          <w:tcPr>
            <w:tcW w:w="1260" w:type="dxa"/>
            <w:gridSpan w:val="2"/>
            <w:shd w:val="clear" w:color="auto" w:fill="auto"/>
            <w:vAlign w:val="center"/>
            <w:hideMark/>
          </w:tcPr>
          <w:p w14:paraId="3DE343E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747" w:type="dxa"/>
            <w:gridSpan w:val="2"/>
            <w:shd w:val="clear" w:color="auto" w:fill="auto"/>
            <w:vAlign w:val="center"/>
            <w:hideMark/>
          </w:tcPr>
          <w:p w14:paraId="52B1A19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0.006</w:t>
            </w:r>
          </w:p>
        </w:tc>
        <w:tc>
          <w:tcPr>
            <w:tcW w:w="1811" w:type="dxa"/>
            <w:shd w:val="clear" w:color="auto" w:fill="auto"/>
            <w:vAlign w:val="center"/>
            <w:hideMark/>
          </w:tcPr>
          <w:p w14:paraId="03918E3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135</w:t>
            </w:r>
          </w:p>
        </w:tc>
      </w:tr>
      <w:tr w:rsidR="00024757" w:rsidRPr="00024757" w14:paraId="3ECCA5C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7E86FF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93</w:t>
            </w:r>
          </w:p>
        </w:tc>
        <w:tc>
          <w:tcPr>
            <w:tcW w:w="3664" w:type="dxa"/>
            <w:shd w:val="clear" w:color="auto" w:fill="auto"/>
            <w:vAlign w:val="center"/>
            <w:hideMark/>
          </w:tcPr>
          <w:p w14:paraId="0B1C8971"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ملاوي</w:t>
            </w:r>
          </w:p>
        </w:tc>
        <w:tc>
          <w:tcPr>
            <w:tcW w:w="1260" w:type="dxa"/>
            <w:gridSpan w:val="2"/>
            <w:shd w:val="clear" w:color="auto" w:fill="auto"/>
            <w:vAlign w:val="center"/>
            <w:hideMark/>
          </w:tcPr>
          <w:p w14:paraId="60D1605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0.002</w:t>
            </w:r>
          </w:p>
        </w:tc>
        <w:tc>
          <w:tcPr>
            <w:tcW w:w="1747" w:type="dxa"/>
            <w:gridSpan w:val="2"/>
            <w:shd w:val="clear" w:color="auto" w:fill="auto"/>
            <w:vAlign w:val="center"/>
            <w:hideMark/>
          </w:tcPr>
          <w:p w14:paraId="5B69842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811" w:type="dxa"/>
            <w:shd w:val="clear" w:color="auto" w:fill="auto"/>
            <w:vAlign w:val="center"/>
            <w:hideMark/>
          </w:tcPr>
          <w:p w14:paraId="79FECB5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67</w:t>
            </w:r>
          </w:p>
        </w:tc>
      </w:tr>
      <w:tr w:rsidR="00024757" w:rsidRPr="00024757" w14:paraId="7E765BF3"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C00617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94</w:t>
            </w:r>
          </w:p>
        </w:tc>
        <w:tc>
          <w:tcPr>
            <w:tcW w:w="3664" w:type="dxa"/>
            <w:shd w:val="clear" w:color="auto" w:fill="auto"/>
            <w:vAlign w:val="center"/>
            <w:hideMark/>
          </w:tcPr>
          <w:p w14:paraId="45A8D9F7"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ماليزيا</w:t>
            </w:r>
          </w:p>
        </w:tc>
        <w:tc>
          <w:tcPr>
            <w:tcW w:w="1260" w:type="dxa"/>
            <w:gridSpan w:val="2"/>
            <w:shd w:val="clear" w:color="auto" w:fill="auto"/>
            <w:vAlign w:val="center"/>
            <w:hideMark/>
          </w:tcPr>
          <w:p w14:paraId="79BEC59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0.341</w:t>
            </w:r>
          </w:p>
        </w:tc>
        <w:tc>
          <w:tcPr>
            <w:tcW w:w="1747" w:type="dxa"/>
            <w:gridSpan w:val="2"/>
            <w:shd w:val="clear" w:color="auto" w:fill="auto"/>
            <w:vAlign w:val="center"/>
            <w:hideMark/>
          </w:tcPr>
          <w:p w14:paraId="26AF7BD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0.487</w:t>
            </w:r>
          </w:p>
        </w:tc>
        <w:tc>
          <w:tcPr>
            <w:tcW w:w="1811" w:type="dxa"/>
            <w:shd w:val="clear" w:color="auto" w:fill="auto"/>
            <w:vAlign w:val="center"/>
            <w:hideMark/>
          </w:tcPr>
          <w:p w14:paraId="352F9BB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11,486</w:t>
            </w:r>
          </w:p>
        </w:tc>
      </w:tr>
      <w:tr w:rsidR="00024757" w:rsidRPr="00024757" w14:paraId="10BDEE17"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DB2859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95</w:t>
            </w:r>
          </w:p>
        </w:tc>
        <w:tc>
          <w:tcPr>
            <w:tcW w:w="3664" w:type="dxa"/>
            <w:shd w:val="clear" w:color="auto" w:fill="auto"/>
            <w:vAlign w:val="center"/>
            <w:hideMark/>
          </w:tcPr>
          <w:p w14:paraId="64BCE07A"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rPr>
              <w:t>ملديف</w:t>
            </w:r>
          </w:p>
        </w:tc>
        <w:tc>
          <w:tcPr>
            <w:tcW w:w="1260" w:type="dxa"/>
            <w:gridSpan w:val="2"/>
            <w:shd w:val="clear" w:color="auto" w:fill="auto"/>
            <w:vAlign w:val="center"/>
            <w:hideMark/>
          </w:tcPr>
          <w:p w14:paraId="3CFC9F9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747" w:type="dxa"/>
            <w:gridSpan w:val="2"/>
            <w:shd w:val="clear" w:color="auto" w:fill="auto"/>
            <w:vAlign w:val="center"/>
            <w:hideMark/>
          </w:tcPr>
          <w:p w14:paraId="4283DDB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0.006</w:t>
            </w:r>
          </w:p>
        </w:tc>
        <w:tc>
          <w:tcPr>
            <w:tcW w:w="1811" w:type="dxa"/>
            <w:shd w:val="clear" w:color="auto" w:fill="auto"/>
            <w:vAlign w:val="center"/>
            <w:hideMark/>
          </w:tcPr>
          <w:p w14:paraId="57DE931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135</w:t>
            </w:r>
          </w:p>
        </w:tc>
      </w:tr>
      <w:tr w:rsidR="00024757" w:rsidRPr="00024757" w14:paraId="46A22188"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6163B12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96</w:t>
            </w:r>
          </w:p>
        </w:tc>
        <w:tc>
          <w:tcPr>
            <w:tcW w:w="3664" w:type="dxa"/>
            <w:shd w:val="clear" w:color="auto" w:fill="auto"/>
            <w:vAlign w:val="center"/>
            <w:hideMark/>
          </w:tcPr>
          <w:p w14:paraId="48914731"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مالي</w:t>
            </w:r>
          </w:p>
        </w:tc>
        <w:tc>
          <w:tcPr>
            <w:tcW w:w="1260" w:type="dxa"/>
            <w:gridSpan w:val="2"/>
            <w:shd w:val="clear" w:color="auto" w:fill="auto"/>
            <w:vAlign w:val="center"/>
            <w:hideMark/>
          </w:tcPr>
          <w:p w14:paraId="08650AF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747" w:type="dxa"/>
            <w:gridSpan w:val="2"/>
            <w:shd w:val="clear" w:color="auto" w:fill="auto"/>
            <w:vAlign w:val="center"/>
            <w:hideMark/>
          </w:tcPr>
          <w:p w14:paraId="2761F88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0.006</w:t>
            </w:r>
          </w:p>
        </w:tc>
        <w:tc>
          <w:tcPr>
            <w:tcW w:w="1811" w:type="dxa"/>
            <w:shd w:val="clear" w:color="auto" w:fill="auto"/>
            <w:vAlign w:val="center"/>
            <w:hideMark/>
          </w:tcPr>
          <w:p w14:paraId="7488FEC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135</w:t>
            </w:r>
          </w:p>
        </w:tc>
      </w:tr>
      <w:tr w:rsidR="00024757" w:rsidRPr="00024757" w14:paraId="20DEE277"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4ED3C24"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97</w:t>
            </w:r>
          </w:p>
        </w:tc>
        <w:tc>
          <w:tcPr>
            <w:tcW w:w="3664" w:type="dxa"/>
            <w:shd w:val="clear" w:color="auto" w:fill="auto"/>
            <w:vAlign w:val="center"/>
            <w:hideMark/>
          </w:tcPr>
          <w:p w14:paraId="2C2913D6"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مالطة</w:t>
            </w:r>
          </w:p>
        </w:tc>
        <w:tc>
          <w:tcPr>
            <w:tcW w:w="1260" w:type="dxa"/>
            <w:gridSpan w:val="2"/>
            <w:shd w:val="clear" w:color="auto" w:fill="auto"/>
            <w:vAlign w:val="center"/>
            <w:hideMark/>
          </w:tcPr>
          <w:p w14:paraId="3EEABBA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0.017</w:t>
            </w:r>
          </w:p>
        </w:tc>
        <w:tc>
          <w:tcPr>
            <w:tcW w:w="1747" w:type="dxa"/>
            <w:gridSpan w:val="2"/>
            <w:shd w:val="clear" w:color="auto" w:fill="auto"/>
            <w:vAlign w:val="center"/>
            <w:hideMark/>
          </w:tcPr>
          <w:p w14:paraId="4E2DD76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0.024</w:t>
            </w:r>
          </w:p>
        </w:tc>
        <w:tc>
          <w:tcPr>
            <w:tcW w:w="1811" w:type="dxa"/>
            <w:shd w:val="clear" w:color="auto" w:fill="auto"/>
            <w:vAlign w:val="center"/>
            <w:hideMark/>
          </w:tcPr>
          <w:p w14:paraId="4FAC525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573</w:t>
            </w:r>
          </w:p>
        </w:tc>
      </w:tr>
      <w:tr w:rsidR="00024757" w:rsidRPr="00024757" w14:paraId="0E829FD9"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1A2BE6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98</w:t>
            </w:r>
          </w:p>
        </w:tc>
        <w:tc>
          <w:tcPr>
            <w:tcW w:w="3664" w:type="dxa"/>
            <w:shd w:val="clear" w:color="auto" w:fill="auto"/>
            <w:vAlign w:val="center"/>
            <w:hideMark/>
          </w:tcPr>
          <w:p w14:paraId="7B705B92"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جزر مارشال</w:t>
            </w:r>
          </w:p>
        </w:tc>
        <w:tc>
          <w:tcPr>
            <w:tcW w:w="1260" w:type="dxa"/>
            <w:gridSpan w:val="2"/>
            <w:shd w:val="clear" w:color="auto" w:fill="auto"/>
            <w:vAlign w:val="center"/>
            <w:hideMark/>
          </w:tcPr>
          <w:p w14:paraId="2075F98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68F2BC3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432C1DD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545763B2"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43B0546"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99</w:t>
            </w:r>
          </w:p>
        </w:tc>
        <w:tc>
          <w:tcPr>
            <w:tcW w:w="3664" w:type="dxa"/>
            <w:shd w:val="clear" w:color="auto" w:fill="auto"/>
            <w:vAlign w:val="center"/>
            <w:hideMark/>
          </w:tcPr>
          <w:p w14:paraId="2746262C"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موريتانيا</w:t>
            </w:r>
          </w:p>
        </w:tc>
        <w:tc>
          <w:tcPr>
            <w:tcW w:w="1260" w:type="dxa"/>
            <w:gridSpan w:val="2"/>
            <w:shd w:val="clear" w:color="auto" w:fill="auto"/>
            <w:vAlign w:val="center"/>
            <w:hideMark/>
          </w:tcPr>
          <w:p w14:paraId="4933345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0.002</w:t>
            </w:r>
          </w:p>
        </w:tc>
        <w:tc>
          <w:tcPr>
            <w:tcW w:w="1747" w:type="dxa"/>
            <w:gridSpan w:val="2"/>
            <w:shd w:val="clear" w:color="auto" w:fill="auto"/>
            <w:vAlign w:val="center"/>
            <w:hideMark/>
          </w:tcPr>
          <w:p w14:paraId="4C6C871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811" w:type="dxa"/>
            <w:shd w:val="clear" w:color="auto" w:fill="auto"/>
            <w:vAlign w:val="center"/>
            <w:hideMark/>
          </w:tcPr>
          <w:p w14:paraId="7A88274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67</w:t>
            </w:r>
          </w:p>
        </w:tc>
      </w:tr>
      <w:tr w:rsidR="00024757" w:rsidRPr="00024757" w14:paraId="39AA3EC3"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7989794"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100</w:t>
            </w:r>
          </w:p>
        </w:tc>
        <w:tc>
          <w:tcPr>
            <w:tcW w:w="3664" w:type="dxa"/>
            <w:shd w:val="clear" w:color="auto" w:fill="auto"/>
            <w:vAlign w:val="center"/>
            <w:hideMark/>
          </w:tcPr>
          <w:p w14:paraId="73FBE287"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موريشيوس</w:t>
            </w:r>
          </w:p>
        </w:tc>
        <w:tc>
          <w:tcPr>
            <w:tcW w:w="1260" w:type="dxa"/>
            <w:gridSpan w:val="2"/>
            <w:shd w:val="clear" w:color="auto" w:fill="auto"/>
            <w:vAlign w:val="center"/>
            <w:hideMark/>
          </w:tcPr>
          <w:p w14:paraId="212E461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0.011</w:t>
            </w:r>
          </w:p>
        </w:tc>
        <w:tc>
          <w:tcPr>
            <w:tcW w:w="1747" w:type="dxa"/>
            <w:gridSpan w:val="2"/>
            <w:shd w:val="clear" w:color="auto" w:fill="auto"/>
            <w:vAlign w:val="center"/>
            <w:hideMark/>
          </w:tcPr>
          <w:p w14:paraId="07447DC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0.016</w:t>
            </w:r>
          </w:p>
        </w:tc>
        <w:tc>
          <w:tcPr>
            <w:tcW w:w="1811" w:type="dxa"/>
            <w:shd w:val="clear" w:color="auto" w:fill="auto"/>
            <w:vAlign w:val="center"/>
            <w:hideMark/>
          </w:tcPr>
          <w:p w14:paraId="6999504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371</w:t>
            </w:r>
          </w:p>
        </w:tc>
      </w:tr>
      <w:tr w:rsidR="00024757" w:rsidRPr="00024757" w14:paraId="513DEA34"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3369FC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101</w:t>
            </w:r>
          </w:p>
        </w:tc>
        <w:tc>
          <w:tcPr>
            <w:tcW w:w="3664" w:type="dxa"/>
            <w:shd w:val="clear" w:color="auto" w:fill="auto"/>
            <w:vAlign w:val="center"/>
            <w:hideMark/>
          </w:tcPr>
          <w:p w14:paraId="719D3098"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المكسيك</w:t>
            </w:r>
          </w:p>
        </w:tc>
        <w:tc>
          <w:tcPr>
            <w:tcW w:w="1260" w:type="dxa"/>
            <w:gridSpan w:val="2"/>
            <w:shd w:val="clear" w:color="auto" w:fill="auto"/>
            <w:vAlign w:val="center"/>
            <w:hideMark/>
          </w:tcPr>
          <w:p w14:paraId="365E2F1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1.292</w:t>
            </w:r>
          </w:p>
        </w:tc>
        <w:tc>
          <w:tcPr>
            <w:tcW w:w="1747" w:type="dxa"/>
            <w:gridSpan w:val="2"/>
            <w:shd w:val="clear" w:color="auto" w:fill="auto"/>
            <w:vAlign w:val="center"/>
            <w:hideMark/>
          </w:tcPr>
          <w:p w14:paraId="5641EA4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1.846</w:t>
            </w:r>
          </w:p>
        </w:tc>
        <w:tc>
          <w:tcPr>
            <w:tcW w:w="1811" w:type="dxa"/>
            <w:shd w:val="clear" w:color="auto" w:fill="auto"/>
            <w:vAlign w:val="center"/>
            <w:hideMark/>
          </w:tcPr>
          <w:p w14:paraId="39C4E2C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43,518</w:t>
            </w:r>
          </w:p>
        </w:tc>
      </w:tr>
      <w:tr w:rsidR="00024757" w:rsidRPr="00024757" w14:paraId="1D5DDBA4"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F4E9FE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102</w:t>
            </w:r>
          </w:p>
        </w:tc>
        <w:tc>
          <w:tcPr>
            <w:tcW w:w="3664" w:type="dxa"/>
            <w:shd w:val="clear" w:color="auto" w:fill="auto"/>
            <w:vAlign w:val="center"/>
            <w:hideMark/>
          </w:tcPr>
          <w:p w14:paraId="16599161"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منغوليا</w:t>
            </w:r>
          </w:p>
        </w:tc>
        <w:tc>
          <w:tcPr>
            <w:tcW w:w="1260" w:type="dxa"/>
            <w:gridSpan w:val="2"/>
            <w:shd w:val="clear" w:color="auto" w:fill="auto"/>
            <w:vAlign w:val="center"/>
            <w:hideMark/>
          </w:tcPr>
          <w:p w14:paraId="052AE0A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0.005</w:t>
            </w:r>
          </w:p>
        </w:tc>
        <w:tc>
          <w:tcPr>
            <w:tcW w:w="1747" w:type="dxa"/>
            <w:gridSpan w:val="2"/>
            <w:shd w:val="clear" w:color="auto" w:fill="auto"/>
            <w:vAlign w:val="center"/>
            <w:hideMark/>
          </w:tcPr>
          <w:p w14:paraId="58F912C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0.007</w:t>
            </w:r>
          </w:p>
        </w:tc>
        <w:tc>
          <w:tcPr>
            <w:tcW w:w="1811" w:type="dxa"/>
            <w:shd w:val="clear" w:color="auto" w:fill="auto"/>
            <w:vAlign w:val="center"/>
            <w:hideMark/>
          </w:tcPr>
          <w:p w14:paraId="66531BC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168</w:t>
            </w:r>
          </w:p>
        </w:tc>
      </w:tr>
      <w:tr w:rsidR="00024757" w:rsidRPr="00024757" w14:paraId="4F107582"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4BFF274"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103</w:t>
            </w:r>
          </w:p>
        </w:tc>
        <w:tc>
          <w:tcPr>
            <w:tcW w:w="3664" w:type="dxa"/>
            <w:shd w:val="clear" w:color="auto" w:fill="auto"/>
            <w:vAlign w:val="center"/>
            <w:hideMark/>
          </w:tcPr>
          <w:p w14:paraId="42C517BE"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الجبل الأسود</w:t>
            </w:r>
          </w:p>
        </w:tc>
        <w:tc>
          <w:tcPr>
            <w:tcW w:w="1260" w:type="dxa"/>
            <w:gridSpan w:val="2"/>
            <w:shd w:val="clear" w:color="auto" w:fill="auto"/>
            <w:vAlign w:val="center"/>
            <w:hideMark/>
          </w:tcPr>
          <w:p w14:paraId="1E2CB86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747" w:type="dxa"/>
            <w:gridSpan w:val="2"/>
            <w:shd w:val="clear" w:color="auto" w:fill="auto"/>
            <w:vAlign w:val="center"/>
            <w:hideMark/>
          </w:tcPr>
          <w:p w14:paraId="34AC16B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0.006</w:t>
            </w:r>
          </w:p>
        </w:tc>
        <w:tc>
          <w:tcPr>
            <w:tcW w:w="1811" w:type="dxa"/>
            <w:shd w:val="clear" w:color="auto" w:fill="auto"/>
            <w:vAlign w:val="center"/>
            <w:hideMark/>
          </w:tcPr>
          <w:p w14:paraId="48F08AF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135</w:t>
            </w:r>
          </w:p>
        </w:tc>
      </w:tr>
      <w:tr w:rsidR="00024757" w:rsidRPr="00024757" w14:paraId="4479109E"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578CA27"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104</w:t>
            </w:r>
          </w:p>
        </w:tc>
        <w:tc>
          <w:tcPr>
            <w:tcW w:w="3664" w:type="dxa"/>
            <w:shd w:val="clear" w:color="auto" w:fill="auto"/>
            <w:vAlign w:val="center"/>
            <w:hideMark/>
          </w:tcPr>
          <w:p w14:paraId="45F01069"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المغرب</w:t>
            </w:r>
          </w:p>
        </w:tc>
        <w:tc>
          <w:tcPr>
            <w:tcW w:w="1260" w:type="dxa"/>
            <w:gridSpan w:val="2"/>
            <w:shd w:val="clear" w:color="auto" w:fill="auto"/>
            <w:vAlign w:val="center"/>
            <w:hideMark/>
          </w:tcPr>
          <w:p w14:paraId="25B2689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0.055</w:t>
            </w:r>
          </w:p>
        </w:tc>
        <w:tc>
          <w:tcPr>
            <w:tcW w:w="1747" w:type="dxa"/>
            <w:gridSpan w:val="2"/>
            <w:shd w:val="clear" w:color="auto" w:fill="auto"/>
            <w:vAlign w:val="center"/>
            <w:hideMark/>
          </w:tcPr>
          <w:p w14:paraId="4863E1B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0.079</w:t>
            </w:r>
          </w:p>
        </w:tc>
        <w:tc>
          <w:tcPr>
            <w:tcW w:w="1811" w:type="dxa"/>
            <w:shd w:val="clear" w:color="auto" w:fill="auto"/>
            <w:vAlign w:val="center"/>
            <w:hideMark/>
          </w:tcPr>
          <w:p w14:paraId="3AD625E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1,853</w:t>
            </w:r>
          </w:p>
        </w:tc>
      </w:tr>
      <w:tr w:rsidR="00024757" w:rsidRPr="00024757" w14:paraId="563E4F53"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37F6758"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105</w:t>
            </w:r>
          </w:p>
        </w:tc>
        <w:tc>
          <w:tcPr>
            <w:tcW w:w="3664" w:type="dxa"/>
            <w:shd w:val="clear" w:color="auto" w:fill="auto"/>
            <w:vAlign w:val="center"/>
            <w:hideMark/>
          </w:tcPr>
          <w:p w14:paraId="79AC9506"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موزمبيق</w:t>
            </w:r>
          </w:p>
        </w:tc>
        <w:tc>
          <w:tcPr>
            <w:tcW w:w="1260" w:type="dxa"/>
            <w:gridSpan w:val="2"/>
            <w:shd w:val="clear" w:color="auto" w:fill="auto"/>
            <w:vAlign w:val="center"/>
            <w:hideMark/>
          </w:tcPr>
          <w:p w14:paraId="6CDE035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747" w:type="dxa"/>
            <w:gridSpan w:val="2"/>
            <w:shd w:val="clear" w:color="auto" w:fill="auto"/>
            <w:vAlign w:val="center"/>
            <w:hideMark/>
          </w:tcPr>
          <w:p w14:paraId="1C32D35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0.006</w:t>
            </w:r>
          </w:p>
        </w:tc>
        <w:tc>
          <w:tcPr>
            <w:tcW w:w="1811" w:type="dxa"/>
            <w:shd w:val="clear" w:color="auto" w:fill="auto"/>
            <w:vAlign w:val="center"/>
            <w:hideMark/>
          </w:tcPr>
          <w:p w14:paraId="64E23CA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135</w:t>
            </w:r>
          </w:p>
        </w:tc>
      </w:tr>
      <w:tr w:rsidR="00024757" w:rsidRPr="00024757" w14:paraId="2AAF9094"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F760FE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106</w:t>
            </w:r>
          </w:p>
        </w:tc>
        <w:tc>
          <w:tcPr>
            <w:tcW w:w="3664" w:type="dxa"/>
            <w:shd w:val="clear" w:color="auto" w:fill="auto"/>
            <w:vAlign w:val="center"/>
            <w:hideMark/>
          </w:tcPr>
          <w:p w14:paraId="5F4BCD5B"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ميانمار</w:t>
            </w:r>
          </w:p>
        </w:tc>
        <w:tc>
          <w:tcPr>
            <w:tcW w:w="1260" w:type="dxa"/>
            <w:gridSpan w:val="2"/>
            <w:shd w:val="clear" w:color="auto" w:fill="auto"/>
            <w:vAlign w:val="center"/>
            <w:hideMark/>
          </w:tcPr>
          <w:p w14:paraId="7A11F2B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747" w:type="dxa"/>
            <w:gridSpan w:val="2"/>
            <w:shd w:val="clear" w:color="auto" w:fill="auto"/>
            <w:vAlign w:val="center"/>
            <w:hideMark/>
          </w:tcPr>
          <w:p w14:paraId="1D9A8FA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shd w:val="clear" w:color="auto" w:fill="auto"/>
            <w:vAlign w:val="center"/>
            <w:hideMark/>
          </w:tcPr>
          <w:p w14:paraId="4D860D0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44366A03"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C4A43FA"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107</w:t>
            </w:r>
          </w:p>
        </w:tc>
        <w:tc>
          <w:tcPr>
            <w:tcW w:w="3664" w:type="dxa"/>
            <w:shd w:val="clear" w:color="auto" w:fill="auto"/>
            <w:vAlign w:val="center"/>
            <w:hideMark/>
          </w:tcPr>
          <w:p w14:paraId="381E88DD"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ناميبيا</w:t>
            </w:r>
          </w:p>
        </w:tc>
        <w:tc>
          <w:tcPr>
            <w:tcW w:w="1260" w:type="dxa"/>
            <w:gridSpan w:val="2"/>
            <w:shd w:val="clear" w:color="auto" w:fill="auto"/>
            <w:vAlign w:val="center"/>
            <w:hideMark/>
          </w:tcPr>
          <w:p w14:paraId="0675653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0.009</w:t>
            </w:r>
          </w:p>
        </w:tc>
        <w:tc>
          <w:tcPr>
            <w:tcW w:w="1747" w:type="dxa"/>
            <w:gridSpan w:val="2"/>
            <w:shd w:val="clear" w:color="auto" w:fill="auto"/>
            <w:vAlign w:val="center"/>
            <w:hideMark/>
          </w:tcPr>
          <w:p w14:paraId="60B8F48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0.013</w:t>
            </w:r>
          </w:p>
        </w:tc>
        <w:tc>
          <w:tcPr>
            <w:tcW w:w="1811" w:type="dxa"/>
            <w:shd w:val="clear" w:color="auto" w:fill="auto"/>
            <w:vAlign w:val="center"/>
            <w:hideMark/>
          </w:tcPr>
          <w:p w14:paraId="3288C69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303</w:t>
            </w:r>
          </w:p>
        </w:tc>
      </w:tr>
      <w:tr w:rsidR="00024757" w:rsidRPr="00024757" w14:paraId="6CDC3508"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68DDDE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108</w:t>
            </w:r>
          </w:p>
        </w:tc>
        <w:tc>
          <w:tcPr>
            <w:tcW w:w="3664" w:type="dxa"/>
            <w:shd w:val="clear" w:color="auto" w:fill="auto"/>
            <w:vAlign w:val="center"/>
            <w:hideMark/>
          </w:tcPr>
          <w:p w14:paraId="3B873845"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ناورو</w:t>
            </w:r>
          </w:p>
        </w:tc>
        <w:tc>
          <w:tcPr>
            <w:tcW w:w="1260" w:type="dxa"/>
            <w:gridSpan w:val="2"/>
            <w:shd w:val="clear" w:color="auto" w:fill="auto"/>
            <w:vAlign w:val="center"/>
            <w:hideMark/>
          </w:tcPr>
          <w:p w14:paraId="4D86760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3A6A9E8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2751169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5C547D85"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6EB6B1E"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109</w:t>
            </w:r>
          </w:p>
        </w:tc>
        <w:tc>
          <w:tcPr>
            <w:tcW w:w="3664" w:type="dxa"/>
            <w:shd w:val="clear" w:color="auto" w:fill="auto"/>
            <w:vAlign w:val="center"/>
            <w:hideMark/>
          </w:tcPr>
          <w:p w14:paraId="20793771"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هولندا</w:t>
            </w:r>
          </w:p>
        </w:tc>
        <w:tc>
          <w:tcPr>
            <w:tcW w:w="1260" w:type="dxa"/>
            <w:gridSpan w:val="2"/>
            <w:shd w:val="clear" w:color="auto" w:fill="auto"/>
            <w:vAlign w:val="center"/>
            <w:hideMark/>
          </w:tcPr>
          <w:p w14:paraId="65509FD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1.356</w:t>
            </w:r>
          </w:p>
        </w:tc>
        <w:tc>
          <w:tcPr>
            <w:tcW w:w="1747" w:type="dxa"/>
            <w:gridSpan w:val="2"/>
            <w:shd w:val="clear" w:color="auto" w:fill="auto"/>
            <w:vAlign w:val="center"/>
            <w:hideMark/>
          </w:tcPr>
          <w:p w14:paraId="611131B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1.937</w:t>
            </w:r>
          </w:p>
        </w:tc>
        <w:tc>
          <w:tcPr>
            <w:tcW w:w="1811" w:type="dxa"/>
            <w:shd w:val="clear" w:color="auto" w:fill="auto"/>
            <w:vAlign w:val="center"/>
            <w:hideMark/>
          </w:tcPr>
          <w:p w14:paraId="6BACB97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45,674</w:t>
            </w:r>
          </w:p>
        </w:tc>
      </w:tr>
      <w:tr w:rsidR="00024757" w:rsidRPr="00024757" w14:paraId="0B5AD722"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0604F6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lastRenderedPageBreak/>
              <w:t>110</w:t>
            </w:r>
          </w:p>
        </w:tc>
        <w:tc>
          <w:tcPr>
            <w:tcW w:w="3664" w:type="dxa"/>
            <w:shd w:val="clear" w:color="auto" w:fill="auto"/>
            <w:vAlign w:val="center"/>
            <w:hideMark/>
          </w:tcPr>
          <w:p w14:paraId="79D3E8F4"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نيوزيلندا</w:t>
            </w:r>
          </w:p>
        </w:tc>
        <w:tc>
          <w:tcPr>
            <w:tcW w:w="1260" w:type="dxa"/>
            <w:gridSpan w:val="2"/>
            <w:shd w:val="clear" w:color="auto" w:fill="auto"/>
            <w:vAlign w:val="center"/>
            <w:hideMark/>
          </w:tcPr>
          <w:p w14:paraId="519CC91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0.291</w:t>
            </w:r>
          </w:p>
        </w:tc>
        <w:tc>
          <w:tcPr>
            <w:tcW w:w="1747" w:type="dxa"/>
            <w:gridSpan w:val="2"/>
            <w:shd w:val="clear" w:color="auto" w:fill="auto"/>
            <w:vAlign w:val="center"/>
            <w:hideMark/>
          </w:tcPr>
          <w:p w14:paraId="06DC036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0.416</w:t>
            </w:r>
          </w:p>
        </w:tc>
        <w:tc>
          <w:tcPr>
            <w:tcW w:w="1811" w:type="dxa"/>
            <w:shd w:val="clear" w:color="auto" w:fill="auto"/>
            <w:vAlign w:val="center"/>
            <w:hideMark/>
          </w:tcPr>
          <w:p w14:paraId="417A494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9,802</w:t>
            </w:r>
          </w:p>
        </w:tc>
      </w:tr>
      <w:tr w:rsidR="00024757" w:rsidRPr="00024757" w14:paraId="61CBA01B"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6FBE3C2"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111</w:t>
            </w:r>
          </w:p>
        </w:tc>
        <w:tc>
          <w:tcPr>
            <w:tcW w:w="3664" w:type="dxa"/>
            <w:shd w:val="clear" w:color="auto" w:fill="auto"/>
            <w:vAlign w:val="center"/>
            <w:hideMark/>
          </w:tcPr>
          <w:p w14:paraId="785D49FD"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نيكاراغوا</w:t>
            </w:r>
          </w:p>
        </w:tc>
        <w:tc>
          <w:tcPr>
            <w:tcW w:w="1260" w:type="dxa"/>
            <w:gridSpan w:val="2"/>
            <w:shd w:val="clear" w:color="auto" w:fill="auto"/>
            <w:vAlign w:val="center"/>
            <w:hideMark/>
          </w:tcPr>
          <w:p w14:paraId="2DEC57D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0.005</w:t>
            </w:r>
          </w:p>
        </w:tc>
        <w:tc>
          <w:tcPr>
            <w:tcW w:w="1747" w:type="dxa"/>
            <w:gridSpan w:val="2"/>
            <w:shd w:val="clear" w:color="auto" w:fill="auto"/>
            <w:vAlign w:val="center"/>
            <w:hideMark/>
          </w:tcPr>
          <w:p w14:paraId="5EF1856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0.007</w:t>
            </w:r>
          </w:p>
        </w:tc>
        <w:tc>
          <w:tcPr>
            <w:tcW w:w="1811" w:type="dxa"/>
            <w:shd w:val="clear" w:color="auto" w:fill="auto"/>
            <w:vAlign w:val="center"/>
            <w:hideMark/>
          </w:tcPr>
          <w:p w14:paraId="72988FA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168</w:t>
            </w:r>
          </w:p>
        </w:tc>
      </w:tr>
      <w:tr w:rsidR="00024757" w:rsidRPr="00024757" w14:paraId="3430212B"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BCA0CB1"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112</w:t>
            </w:r>
          </w:p>
        </w:tc>
        <w:tc>
          <w:tcPr>
            <w:tcW w:w="3664" w:type="dxa"/>
            <w:shd w:val="clear" w:color="auto" w:fill="auto"/>
            <w:vAlign w:val="center"/>
            <w:hideMark/>
          </w:tcPr>
          <w:p w14:paraId="7155B6D1"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النيجر</w:t>
            </w:r>
          </w:p>
        </w:tc>
        <w:tc>
          <w:tcPr>
            <w:tcW w:w="1260" w:type="dxa"/>
            <w:gridSpan w:val="2"/>
            <w:shd w:val="clear" w:color="auto" w:fill="auto"/>
            <w:vAlign w:val="center"/>
            <w:hideMark/>
          </w:tcPr>
          <w:p w14:paraId="00536BF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0.002</w:t>
            </w:r>
          </w:p>
        </w:tc>
        <w:tc>
          <w:tcPr>
            <w:tcW w:w="1747" w:type="dxa"/>
            <w:gridSpan w:val="2"/>
            <w:shd w:val="clear" w:color="auto" w:fill="auto"/>
            <w:vAlign w:val="center"/>
            <w:hideMark/>
          </w:tcPr>
          <w:p w14:paraId="1B607AF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811" w:type="dxa"/>
            <w:shd w:val="clear" w:color="auto" w:fill="auto"/>
            <w:vAlign w:val="center"/>
            <w:hideMark/>
          </w:tcPr>
          <w:p w14:paraId="5F5AA9C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67</w:t>
            </w:r>
          </w:p>
        </w:tc>
      </w:tr>
      <w:tr w:rsidR="00024757" w:rsidRPr="00024757" w14:paraId="10FFC968"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5753B5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113</w:t>
            </w:r>
          </w:p>
        </w:tc>
        <w:tc>
          <w:tcPr>
            <w:tcW w:w="3664" w:type="dxa"/>
            <w:shd w:val="clear" w:color="auto" w:fill="auto"/>
            <w:vAlign w:val="center"/>
            <w:hideMark/>
          </w:tcPr>
          <w:p w14:paraId="6D729F2B"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نيجيريا</w:t>
            </w:r>
          </w:p>
        </w:tc>
        <w:tc>
          <w:tcPr>
            <w:tcW w:w="1260" w:type="dxa"/>
            <w:gridSpan w:val="2"/>
            <w:shd w:val="clear" w:color="auto" w:fill="auto"/>
            <w:vAlign w:val="center"/>
            <w:hideMark/>
          </w:tcPr>
          <w:p w14:paraId="61512CA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0.250</w:t>
            </w:r>
          </w:p>
        </w:tc>
        <w:tc>
          <w:tcPr>
            <w:tcW w:w="1747" w:type="dxa"/>
            <w:gridSpan w:val="2"/>
            <w:shd w:val="clear" w:color="auto" w:fill="auto"/>
            <w:vAlign w:val="center"/>
            <w:hideMark/>
          </w:tcPr>
          <w:p w14:paraId="022B029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0.357</w:t>
            </w:r>
          </w:p>
        </w:tc>
        <w:tc>
          <w:tcPr>
            <w:tcW w:w="1811" w:type="dxa"/>
            <w:shd w:val="clear" w:color="auto" w:fill="auto"/>
            <w:vAlign w:val="center"/>
            <w:hideMark/>
          </w:tcPr>
          <w:p w14:paraId="470E773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8,421</w:t>
            </w:r>
          </w:p>
        </w:tc>
      </w:tr>
      <w:tr w:rsidR="00024757" w:rsidRPr="00024757" w14:paraId="07395FC3"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FDE5826"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114</w:t>
            </w:r>
          </w:p>
        </w:tc>
        <w:tc>
          <w:tcPr>
            <w:tcW w:w="3664" w:type="dxa"/>
            <w:shd w:val="clear" w:color="auto" w:fill="auto"/>
            <w:vAlign w:val="center"/>
            <w:hideMark/>
          </w:tcPr>
          <w:p w14:paraId="4FE87A94"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نيوي</w:t>
            </w:r>
          </w:p>
        </w:tc>
        <w:tc>
          <w:tcPr>
            <w:tcW w:w="1260" w:type="dxa"/>
            <w:gridSpan w:val="2"/>
            <w:shd w:val="clear" w:color="auto" w:fill="auto"/>
            <w:vAlign w:val="center"/>
            <w:hideMark/>
          </w:tcPr>
          <w:p w14:paraId="24B3524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0E67ADA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3A7DCD4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6DAF9682"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F1B6114"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115</w:t>
            </w:r>
          </w:p>
        </w:tc>
        <w:tc>
          <w:tcPr>
            <w:tcW w:w="3664" w:type="dxa"/>
            <w:shd w:val="clear" w:color="auto" w:fill="auto"/>
            <w:vAlign w:val="center"/>
            <w:hideMark/>
          </w:tcPr>
          <w:p w14:paraId="186820AC"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مقدونيا الشمالية</w:t>
            </w:r>
          </w:p>
        </w:tc>
        <w:tc>
          <w:tcPr>
            <w:tcW w:w="1260" w:type="dxa"/>
            <w:gridSpan w:val="2"/>
            <w:shd w:val="clear" w:color="auto" w:fill="auto"/>
            <w:vAlign w:val="center"/>
            <w:hideMark/>
          </w:tcPr>
          <w:p w14:paraId="6DBA293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0.007</w:t>
            </w:r>
          </w:p>
        </w:tc>
        <w:tc>
          <w:tcPr>
            <w:tcW w:w="1747" w:type="dxa"/>
            <w:gridSpan w:val="2"/>
            <w:shd w:val="clear" w:color="auto" w:fill="auto"/>
            <w:vAlign w:val="center"/>
            <w:hideMark/>
          </w:tcPr>
          <w:p w14:paraId="19CD29A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shd w:val="clear" w:color="auto" w:fill="auto"/>
            <w:vAlign w:val="center"/>
            <w:hideMark/>
          </w:tcPr>
          <w:p w14:paraId="6EC3EED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3AB98DBD"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042DEDBE"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116</w:t>
            </w:r>
          </w:p>
        </w:tc>
        <w:tc>
          <w:tcPr>
            <w:tcW w:w="3664" w:type="dxa"/>
            <w:shd w:val="clear" w:color="auto" w:fill="auto"/>
            <w:vAlign w:val="center"/>
            <w:hideMark/>
          </w:tcPr>
          <w:p w14:paraId="710656E1"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النرويج</w:t>
            </w:r>
          </w:p>
        </w:tc>
        <w:tc>
          <w:tcPr>
            <w:tcW w:w="1260" w:type="dxa"/>
            <w:gridSpan w:val="2"/>
            <w:shd w:val="clear" w:color="auto" w:fill="auto"/>
            <w:vAlign w:val="center"/>
            <w:hideMark/>
          </w:tcPr>
          <w:p w14:paraId="1B3FF32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0.754</w:t>
            </w:r>
          </w:p>
        </w:tc>
        <w:tc>
          <w:tcPr>
            <w:tcW w:w="1747" w:type="dxa"/>
            <w:gridSpan w:val="2"/>
            <w:shd w:val="clear" w:color="auto" w:fill="auto"/>
            <w:vAlign w:val="center"/>
            <w:hideMark/>
          </w:tcPr>
          <w:p w14:paraId="7F60952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1.077</w:t>
            </w:r>
          </w:p>
        </w:tc>
        <w:tc>
          <w:tcPr>
            <w:tcW w:w="1811" w:type="dxa"/>
            <w:shd w:val="clear" w:color="auto" w:fill="auto"/>
            <w:vAlign w:val="center"/>
            <w:hideMark/>
          </w:tcPr>
          <w:p w14:paraId="374705E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25,397</w:t>
            </w:r>
          </w:p>
        </w:tc>
      </w:tr>
      <w:tr w:rsidR="00024757" w:rsidRPr="00024757" w14:paraId="20E691DF"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B7F4EF1"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117</w:t>
            </w:r>
          </w:p>
        </w:tc>
        <w:tc>
          <w:tcPr>
            <w:tcW w:w="3664" w:type="dxa"/>
            <w:shd w:val="clear" w:color="auto" w:fill="auto"/>
            <w:vAlign w:val="center"/>
            <w:hideMark/>
          </w:tcPr>
          <w:p w14:paraId="5E047819"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عمان</w:t>
            </w:r>
          </w:p>
        </w:tc>
        <w:tc>
          <w:tcPr>
            <w:tcW w:w="1260" w:type="dxa"/>
            <w:gridSpan w:val="2"/>
            <w:shd w:val="clear" w:color="auto" w:fill="auto"/>
            <w:vAlign w:val="center"/>
            <w:hideMark/>
          </w:tcPr>
          <w:p w14:paraId="6C803D5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0.115</w:t>
            </w:r>
          </w:p>
        </w:tc>
        <w:tc>
          <w:tcPr>
            <w:tcW w:w="1747" w:type="dxa"/>
            <w:gridSpan w:val="2"/>
            <w:shd w:val="clear" w:color="auto" w:fill="auto"/>
            <w:vAlign w:val="center"/>
            <w:hideMark/>
          </w:tcPr>
          <w:p w14:paraId="0EBEC9F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0.164</w:t>
            </w:r>
          </w:p>
        </w:tc>
        <w:tc>
          <w:tcPr>
            <w:tcW w:w="1811" w:type="dxa"/>
            <w:shd w:val="clear" w:color="auto" w:fill="auto"/>
            <w:vAlign w:val="center"/>
            <w:hideMark/>
          </w:tcPr>
          <w:p w14:paraId="4855DC0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3,873</w:t>
            </w:r>
          </w:p>
        </w:tc>
      </w:tr>
      <w:tr w:rsidR="00024757" w:rsidRPr="00024757" w14:paraId="5D6CEED4"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876DA9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118</w:t>
            </w:r>
          </w:p>
        </w:tc>
        <w:tc>
          <w:tcPr>
            <w:tcW w:w="3664" w:type="dxa"/>
            <w:shd w:val="clear" w:color="auto" w:fill="auto"/>
            <w:vAlign w:val="center"/>
            <w:hideMark/>
          </w:tcPr>
          <w:p w14:paraId="12ADF1F6"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باكستان</w:t>
            </w:r>
          </w:p>
        </w:tc>
        <w:tc>
          <w:tcPr>
            <w:tcW w:w="1260" w:type="dxa"/>
            <w:gridSpan w:val="2"/>
            <w:shd w:val="clear" w:color="auto" w:fill="auto"/>
            <w:vAlign w:val="center"/>
            <w:hideMark/>
          </w:tcPr>
          <w:p w14:paraId="362828E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0.115</w:t>
            </w:r>
          </w:p>
        </w:tc>
        <w:tc>
          <w:tcPr>
            <w:tcW w:w="1747" w:type="dxa"/>
            <w:gridSpan w:val="2"/>
            <w:shd w:val="clear" w:color="auto" w:fill="auto"/>
            <w:vAlign w:val="center"/>
            <w:hideMark/>
          </w:tcPr>
          <w:p w14:paraId="3DB7260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0.164</w:t>
            </w:r>
          </w:p>
        </w:tc>
        <w:tc>
          <w:tcPr>
            <w:tcW w:w="1811" w:type="dxa"/>
            <w:shd w:val="clear" w:color="auto" w:fill="auto"/>
            <w:vAlign w:val="center"/>
            <w:hideMark/>
          </w:tcPr>
          <w:p w14:paraId="3639AB4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3,873</w:t>
            </w:r>
          </w:p>
        </w:tc>
      </w:tr>
      <w:tr w:rsidR="00024757" w:rsidRPr="00024757" w14:paraId="5D0DC765"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71316A7"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119</w:t>
            </w:r>
          </w:p>
        </w:tc>
        <w:tc>
          <w:tcPr>
            <w:tcW w:w="3664" w:type="dxa"/>
            <w:shd w:val="clear" w:color="auto" w:fill="auto"/>
            <w:vAlign w:val="center"/>
            <w:hideMark/>
          </w:tcPr>
          <w:p w14:paraId="7258E420"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بالاو</w:t>
            </w:r>
          </w:p>
        </w:tc>
        <w:tc>
          <w:tcPr>
            <w:tcW w:w="1260" w:type="dxa"/>
            <w:gridSpan w:val="2"/>
            <w:shd w:val="clear" w:color="auto" w:fill="auto"/>
            <w:vAlign w:val="center"/>
            <w:hideMark/>
          </w:tcPr>
          <w:p w14:paraId="5734893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158040D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7443833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0CE89079"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4A7559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120</w:t>
            </w:r>
          </w:p>
        </w:tc>
        <w:tc>
          <w:tcPr>
            <w:tcW w:w="3664" w:type="dxa"/>
            <w:shd w:val="clear" w:color="auto" w:fill="auto"/>
            <w:vAlign w:val="center"/>
            <w:hideMark/>
          </w:tcPr>
          <w:p w14:paraId="528C65C4"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بنما</w:t>
            </w:r>
          </w:p>
        </w:tc>
        <w:tc>
          <w:tcPr>
            <w:tcW w:w="1260" w:type="dxa"/>
            <w:gridSpan w:val="2"/>
            <w:shd w:val="clear" w:color="auto" w:fill="auto"/>
            <w:vAlign w:val="center"/>
            <w:hideMark/>
          </w:tcPr>
          <w:p w14:paraId="6F28E23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0.045</w:t>
            </w:r>
          </w:p>
        </w:tc>
        <w:tc>
          <w:tcPr>
            <w:tcW w:w="1747" w:type="dxa"/>
            <w:gridSpan w:val="2"/>
            <w:shd w:val="clear" w:color="auto" w:fill="auto"/>
            <w:vAlign w:val="center"/>
            <w:hideMark/>
          </w:tcPr>
          <w:p w14:paraId="0E7C871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0.064</w:t>
            </w:r>
          </w:p>
        </w:tc>
        <w:tc>
          <w:tcPr>
            <w:tcW w:w="1811" w:type="dxa"/>
            <w:shd w:val="clear" w:color="auto" w:fill="auto"/>
            <w:vAlign w:val="center"/>
            <w:hideMark/>
          </w:tcPr>
          <w:p w14:paraId="5A586A0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1,516</w:t>
            </w:r>
          </w:p>
        </w:tc>
      </w:tr>
      <w:tr w:rsidR="00024757" w:rsidRPr="00024757" w14:paraId="4E9C6C8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0FB2415"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121</w:t>
            </w:r>
          </w:p>
        </w:tc>
        <w:tc>
          <w:tcPr>
            <w:tcW w:w="3664" w:type="dxa"/>
            <w:shd w:val="clear" w:color="auto" w:fill="auto"/>
            <w:vAlign w:val="center"/>
            <w:hideMark/>
          </w:tcPr>
          <w:p w14:paraId="4DA42753"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بابوا غينيا الجديدة</w:t>
            </w:r>
          </w:p>
        </w:tc>
        <w:tc>
          <w:tcPr>
            <w:tcW w:w="1260" w:type="dxa"/>
            <w:gridSpan w:val="2"/>
            <w:shd w:val="clear" w:color="auto" w:fill="auto"/>
            <w:vAlign w:val="center"/>
            <w:hideMark/>
          </w:tcPr>
          <w:p w14:paraId="2D8571F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747" w:type="dxa"/>
            <w:gridSpan w:val="2"/>
            <w:shd w:val="clear" w:color="auto" w:fill="auto"/>
            <w:vAlign w:val="center"/>
            <w:hideMark/>
          </w:tcPr>
          <w:p w14:paraId="73730B1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0.014</w:t>
            </w:r>
          </w:p>
        </w:tc>
        <w:tc>
          <w:tcPr>
            <w:tcW w:w="1811" w:type="dxa"/>
            <w:shd w:val="clear" w:color="auto" w:fill="auto"/>
            <w:vAlign w:val="center"/>
            <w:hideMark/>
          </w:tcPr>
          <w:p w14:paraId="1F7E62A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337</w:t>
            </w:r>
          </w:p>
        </w:tc>
      </w:tr>
      <w:tr w:rsidR="00024757" w:rsidRPr="00024757" w14:paraId="59E611D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61FC3D2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122</w:t>
            </w:r>
          </w:p>
        </w:tc>
        <w:tc>
          <w:tcPr>
            <w:tcW w:w="3664" w:type="dxa"/>
            <w:shd w:val="clear" w:color="auto" w:fill="auto"/>
            <w:vAlign w:val="center"/>
            <w:hideMark/>
          </w:tcPr>
          <w:p w14:paraId="24C3C1CA"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باراغواي</w:t>
            </w:r>
          </w:p>
        </w:tc>
        <w:tc>
          <w:tcPr>
            <w:tcW w:w="1260" w:type="dxa"/>
            <w:gridSpan w:val="2"/>
            <w:shd w:val="clear" w:color="auto" w:fill="auto"/>
            <w:vAlign w:val="center"/>
            <w:hideMark/>
          </w:tcPr>
          <w:p w14:paraId="04EE1F1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0.016</w:t>
            </w:r>
          </w:p>
        </w:tc>
        <w:tc>
          <w:tcPr>
            <w:tcW w:w="1747" w:type="dxa"/>
            <w:gridSpan w:val="2"/>
            <w:shd w:val="clear" w:color="auto" w:fill="auto"/>
            <w:vAlign w:val="center"/>
            <w:hideMark/>
          </w:tcPr>
          <w:p w14:paraId="3E2AFAB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0.023</w:t>
            </w:r>
          </w:p>
        </w:tc>
        <w:tc>
          <w:tcPr>
            <w:tcW w:w="1811" w:type="dxa"/>
            <w:shd w:val="clear" w:color="auto" w:fill="auto"/>
            <w:vAlign w:val="center"/>
            <w:hideMark/>
          </w:tcPr>
          <w:p w14:paraId="11E0032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539</w:t>
            </w:r>
          </w:p>
        </w:tc>
      </w:tr>
      <w:tr w:rsidR="00024757" w:rsidRPr="00024757" w14:paraId="7F68DFB8"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6A4725B1"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123</w:t>
            </w:r>
          </w:p>
        </w:tc>
        <w:tc>
          <w:tcPr>
            <w:tcW w:w="3664" w:type="dxa"/>
            <w:shd w:val="clear" w:color="auto" w:fill="auto"/>
            <w:vAlign w:val="center"/>
            <w:hideMark/>
          </w:tcPr>
          <w:p w14:paraId="467DE72B"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بيرو</w:t>
            </w:r>
          </w:p>
        </w:tc>
        <w:tc>
          <w:tcPr>
            <w:tcW w:w="1260" w:type="dxa"/>
            <w:gridSpan w:val="2"/>
            <w:shd w:val="clear" w:color="auto" w:fill="auto"/>
            <w:vAlign w:val="center"/>
            <w:hideMark/>
          </w:tcPr>
          <w:p w14:paraId="671A3DB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0.152</w:t>
            </w:r>
          </w:p>
        </w:tc>
        <w:tc>
          <w:tcPr>
            <w:tcW w:w="1747" w:type="dxa"/>
            <w:gridSpan w:val="2"/>
            <w:shd w:val="clear" w:color="auto" w:fill="auto"/>
            <w:vAlign w:val="center"/>
            <w:hideMark/>
          </w:tcPr>
          <w:p w14:paraId="74BEF1F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0.217</w:t>
            </w:r>
          </w:p>
        </w:tc>
        <w:tc>
          <w:tcPr>
            <w:tcW w:w="1811" w:type="dxa"/>
            <w:shd w:val="clear" w:color="auto" w:fill="auto"/>
            <w:vAlign w:val="center"/>
            <w:hideMark/>
          </w:tcPr>
          <w:p w14:paraId="5C568CE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5,120</w:t>
            </w:r>
          </w:p>
        </w:tc>
      </w:tr>
      <w:tr w:rsidR="00024757" w:rsidRPr="00024757" w14:paraId="28D2F5A9"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55B9991"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124</w:t>
            </w:r>
          </w:p>
        </w:tc>
        <w:tc>
          <w:tcPr>
            <w:tcW w:w="3664" w:type="dxa"/>
            <w:shd w:val="clear" w:color="auto" w:fill="auto"/>
            <w:vAlign w:val="center"/>
            <w:hideMark/>
          </w:tcPr>
          <w:p w14:paraId="561F361A"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rPr>
              <w:t>الفلبين</w:t>
            </w:r>
          </w:p>
        </w:tc>
        <w:tc>
          <w:tcPr>
            <w:tcW w:w="1260" w:type="dxa"/>
            <w:gridSpan w:val="2"/>
            <w:shd w:val="clear" w:color="auto" w:fill="auto"/>
            <w:vAlign w:val="center"/>
            <w:hideMark/>
          </w:tcPr>
          <w:p w14:paraId="066B68F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0.205</w:t>
            </w:r>
          </w:p>
        </w:tc>
        <w:tc>
          <w:tcPr>
            <w:tcW w:w="1747" w:type="dxa"/>
            <w:gridSpan w:val="2"/>
            <w:shd w:val="clear" w:color="auto" w:fill="auto"/>
            <w:vAlign w:val="center"/>
            <w:hideMark/>
          </w:tcPr>
          <w:p w14:paraId="61A6F70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0.293</w:t>
            </w:r>
          </w:p>
        </w:tc>
        <w:tc>
          <w:tcPr>
            <w:tcW w:w="1811" w:type="dxa"/>
            <w:shd w:val="clear" w:color="auto" w:fill="auto"/>
            <w:vAlign w:val="center"/>
            <w:hideMark/>
          </w:tcPr>
          <w:p w14:paraId="5D5F372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6,905</w:t>
            </w:r>
          </w:p>
        </w:tc>
      </w:tr>
      <w:tr w:rsidR="00024757" w:rsidRPr="00024757" w14:paraId="23C1D37D"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02713D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125</w:t>
            </w:r>
          </w:p>
        </w:tc>
        <w:tc>
          <w:tcPr>
            <w:tcW w:w="3664" w:type="dxa"/>
            <w:shd w:val="clear" w:color="auto" w:fill="auto"/>
            <w:vAlign w:val="center"/>
            <w:hideMark/>
          </w:tcPr>
          <w:p w14:paraId="3631B2FE"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بولندا</w:t>
            </w:r>
          </w:p>
        </w:tc>
        <w:tc>
          <w:tcPr>
            <w:tcW w:w="1260" w:type="dxa"/>
            <w:gridSpan w:val="2"/>
            <w:shd w:val="clear" w:color="auto" w:fill="auto"/>
            <w:vAlign w:val="center"/>
            <w:hideMark/>
          </w:tcPr>
          <w:p w14:paraId="2BAC8C7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0.802</w:t>
            </w:r>
          </w:p>
        </w:tc>
        <w:tc>
          <w:tcPr>
            <w:tcW w:w="1747" w:type="dxa"/>
            <w:gridSpan w:val="2"/>
            <w:shd w:val="clear" w:color="auto" w:fill="auto"/>
            <w:vAlign w:val="center"/>
            <w:hideMark/>
          </w:tcPr>
          <w:p w14:paraId="1595BB6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1.146</w:t>
            </w:r>
          </w:p>
        </w:tc>
        <w:tc>
          <w:tcPr>
            <w:tcW w:w="1811" w:type="dxa"/>
            <w:shd w:val="clear" w:color="auto" w:fill="auto"/>
            <w:vAlign w:val="center"/>
            <w:hideMark/>
          </w:tcPr>
          <w:p w14:paraId="2C430FC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27,013</w:t>
            </w:r>
          </w:p>
        </w:tc>
      </w:tr>
      <w:tr w:rsidR="00024757" w:rsidRPr="00024757" w14:paraId="17BF666C"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DDB15B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126</w:t>
            </w:r>
          </w:p>
        </w:tc>
        <w:tc>
          <w:tcPr>
            <w:tcW w:w="3664" w:type="dxa"/>
            <w:shd w:val="clear" w:color="auto" w:fill="auto"/>
            <w:vAlign w:val="center"/>
            <w:hideMark/>
          </w:tcPr>
          <w:p w14:paraId="38DDB765"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البرتغال</w:t>
            </w:r>
          </w:p>
        </w:tc>
        <w:tc>
          <w:tcPr>
            <w:tcW w:w="1260" w:type="dxa"/>
            <w:gridSpan w:val="2"/>
            <w:shd w:val="clear" w:color="auto" w:fill="auto"/>
            <w:vAlign w:val="center"/>
            <w:hideMark/>
          </w:tcPr>
          <w:p w14:paraId="2CD17F5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0.350</w:t>
            </w:r>
          </w:p>
        </w:tc>
        <w:tc>
          <w:tcPr>
            <w:tcW w:w="1747" w:type="dxa"/>
            <w:gridSpan w:val="2"/>
            <w:shd w:val="clear" w:color="auto" w:fill="auto"/>
            <w:vAlign w:val="center"/>
            <w:hideMark/>
          </w:tcPr>
          <w:p w14:paraId="7C0E60A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0.500</w:t>
            </w:r>
          </w:p>
        </w:tc>
        <w:tc>
          <w:tcPr>
            <w:tcW w:w="1811" w:type="dxa"/>
            <w:shd w:val="clear" w:color="auto" w:fill="auto"/>
            <w:vAlign w:val="center"/>
            <w:hideMark/>
          </w:tcPr>
          <w:p w14:paraId="4E9DD34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11,789</w:t>
            </w:r>
          </w:p>
        </w:tc>
      </w:tr>
      <w:tr w:rsidR="00024757" w:rsidRPr="00024757" w14:paraId="0C9643AF"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4C8FAFA"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127</w:t>
            </w:r>
          </w:p>
        </w:tc>
        <w:tc>
          <w:tcPr>
            <w:tcW w:w="3664" w:type="dxa"/>
            <w:shd w:val="clear" w:color="auto" w:fill="auto"/>
            <w:vAlign w:val="center"/>
            <w:hideMark/>
          </w:tcPr>
          <w:p w14:paraId="4D511612"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قطر</w:t>
            </w:r>
          </w:p>
        </w:tc>
        <w:tc>
          <w:tcPr>
            <w:tcW w:w="1260" w:type="dxa"/>
            <w:gridSpan w:val="2"/>
            <w:shd w:val="clear" w:color="auto" w:fill="auto"/>
            <w:vAlign w:val="center"/>
            <w:hideMark/>
          </w:tcPr>
          <w:p w14:paraId="3AC894C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0.282</w:t>
            </w:r>
          </w:p>
        </w:tc>
        <w:tc>
          <w:tcPr>
            <w:tcW w:w="1747" w:type="dxa"/>
            <w:gridSpan w:val="2"/>
            <w:shd w:val="clear" w:color="auto" w:fill="auto"/>
            <w:vAlign w:val="center"/>
            <w:hideMark/>
          </w:tcPr>
          <w:p w14:paraId="3C010AE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0.403</w:t>
            </w:r>
          </w:p>
        </w:tc>
        <w:tc>
          <w:tcPr>
            <w:tcW w:w="1811" w:type="dxa"/>
            <w:shd w:val="clear" w:color="auto" w:fill="auto"/>
            <w:vAlign w:val="center"/>
            <w:hideMark/>
          </w:tcPr>
          <w:p w14:paraId="0F0D4ED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9,498</w:t>
            </w:r>
          </w:p>
        </w:tc>
      </w:tr>
      <w:tr w:rsidR="00024757" w:rsidRPr="00024757" w14:paraId="43C2D453"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BAF3F2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128</w:t>
            </w:r>
          </w:p>
        </w:tc>
        <w:tc>
          <w:tcPr>
            <w:tcW w:w="3664" w:type="dxa"/>
            <w:shd w:val="clear" w:color="auto" w:fill="auto"/>
            <w:vAlign w:val="center"/>
            <w:hideMark/>
          </w:tcPr>
          <w:p w14:paraId="0D17A0CE"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جمهورية كوريا</w:t>
            </w:r>
          </w:p>
        </w:tc>
        <w:tc>
          <w:tcPr>
            <w:tcW w:w="1260" w:type="dxa"/>
            <w:gridSpan w:val="2"/>
            <w:shd w:val="clear" w:color="auto" w:fill="auto"/>
            <w:vAlign w:val="center"/>
            <w:hideMark/>
          </w:tcPr>
          <w:p w14:paraId="5E80B14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2.267</w:t>
            </w:r>
          </w:p>
        </w:tc>
        <w:tc>
          <w:tcPr>
            <w:tcW w:w="1747" w:type="dxa"/>
            <w:gridSpan w:val="2"/>
            <w:shd w:val="clear" w:color="auto" w:fill="auto"/>
            <w:vAlign w:val="center"/>
            <w:hideMark/>
          </w:tcPr>
          <w:p w14:paraId="0A1D3A8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3.239</w:t>
            </w:r>
          </w:p>
        </w:tc>
        <w:tc>
          <w:tcPr>
            <w:tcW w:w="1811" w:type="dxa"/>
            <w:shd w:val="clear" w:color="auto" w:fill="auto"/>
            <w:vAlign w:val="center"/>
            <w:hideMark/>
          </w:tcPr>
          <w:p w14:paraId="1E5BD33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76,358</w:t>
            </w:r>
          </w:p>
        </w:tc>
      </w:tr>
      <w:tr w:rsidR="00024757" w:rsidRPr="00024757" w14:paraId="7C3FB714"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4584AD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129</w:t>
            </w:r>
          </w:p>
        </w:tc>
        <w:tc>
          <w:tcPr>
            <w:tcW w:w="3664" w:type="dxa"/>
            <w:shd w:val="clear" w:color="auto" w:fill="auto"/>
            <w:vAlign w:val="center"/>
            <w:hideMark/>
          </w:tcPr>
          <w:p w14:paraId="6A3C2060"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جمهورية مولدوفا</w:t>
            </w:r>
          </w:p>
        </w:tc>
        <w:tc>
          <w:tcPr>
            <w:tcW w:w="1260" w:type="dxa"/>
            <w:gridSpan w:val="2"/>
            <w:shd w:val="clear" w:color="auto" w:fill="auto"/>
            <w:vAlign w:val="center"/>
            <w:hideMark/>
          </w:tcPr>
          <w:p w14:paraId="1FB2EFE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747" w:type="dxa"/>
            <w:gridSpan w:val="2"/>
            <w:shd w:val="clear" w:color="auto" w:fill="auto"/>
            <w:vAlign w:val="center"/>
            <w:hideMark/>
          </w:tcPr>
          <w:p w14:paraId="2EAA090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811" w:type="dxa"/>
            <w:shd w:val="clear" w:color="auto" w:fill="auto"/>
            <w:vAlign w:val="center"/>
            <w:hideMark/>
          </w:tcPr>
          <w:p w14:paraId="4C29D79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101</w:t>
            </w:r>
          </w:p>
        </w:tc>
      </w:tr>
      <w:tr w:rsidR="00024757" w:rsidRPr="00024757" w14:paraId="5E97E6E3"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35F7F9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130</w:t>
            </w:r>
          </w:p>
        </w:tc>
        <w:tc>
          <w:tcPr>
            <w:tcW w:w="3664" w:type="dxa"/>
            <w:shd w:val="clear" w:color="auto" w:fill="auto"/>
            <w:vAlign w:val="center"/>
            <w:hideMark/>
          </w:tcPr>
          <w:p w14:paraId="71AD968B"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رومانيا</w:t>
            </w:r>
          </w:p>
        </w:tc>
        <w:tc>
          <w:tcPr>
            <w:tcW w:w="1260" w:type="dxa"/>
            <w:gridSpan w:val="2"/>
            <w:shd w:val="clear" w:color="auto" w:fill="auto"/>
            <w:vAlign w:val="center"/>
            <w:hideMark/>
          </w:tcPr>
          <w:p w14:paraId="2B754D8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0.198</w:t>
            </w:r>
          </w:p>
        </w:tc>
        <w:tc>
          <w:tcPr>
            <w:tcW w:w="1747" w:type="dxa"/>
            <w:gridSpan w:val="2"/>
            <w:shd w:val="clear" w:color="auto" w:fill="auto"/>
            <w:vAlign w:val="center"/>
            <w:hideMark/>
          </w:tcPr>
          <w:p w14:paraId="4E2C17C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0.283</w:t>
            </w:r>
          </w:p>
        </w:tc>
        <w:tc>
          <w:tcPr>
            <w:tcW w:w="1811" w:type="dxa"/>
            <w:shd w:val="clear" w:color="auto" w:fill="auto"/>
            <w:vAlign w:val="center"/>
            <w:hideMark/>
          </w:tcPr>
          <w:p w14:paraId="0C98D7B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6,669</w:t>
            </w:r>
          </w:p>
        </w:tc>
      </w:tr>
      <w:tr w:rsidR="00024757" w:rsidRPr="00024757" w14:paraId="617B80A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04816BC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131</w:t>
            </w:r>
          </w:p>
        </w:tc>
        <w:tc>
          <w:tcPr>
            <w:tcW w:w="3664" w:type="dxa"/>
            <w:shd w:val="clear" w:color="auto" w:fill="auto"/>
            <w:vAlign w:val="center"/>
            <w:hideMark/>
          </w:tcPr>
          <w:p w14:paraId="74109EE9"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رواندا</w:t>
            </w:r>
          </w:p>
        </w:tc>
        <w:tc>
          <w:tcPr>
            <w:tcW w:w="1260" w:type="dxa"/>
            <w:gridSpan w:val="2"/>
            <w:shd w:val="clear" w:color="auto" w:fill="auto"/>
            <w:vAlign w:val="center"/>
            <w:hideMark/>
          </w:tcPr>
          <w:p w14:paraId="3CAD46E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747" w:type="dxa"/>
            <w:gridSpan w:val="2"/>
            <w:shd w:val="clear" w:color="auto" w:fill="auto"/>
            <w:vAlign w:val="center"/>
            <w:hideMark/>
          </w:tcPr>
          <w:p w14:paraId="5E8517D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811" w:type="dxa"/>
            <w:shd w:val="clear" w:color="auto" w:fill="auto"/>
            <w:vAlign w:val="center"/>
            <w:hideMark/>
          </w:tcPr>
          <w:p w14:paraId="32F0F88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101</w:t>
            </w:r>
          </w:p>
        </w:tc>
      </w:tr>
      <w:tr w:rsidR="00024757" w:rsidRPr="00024757" w14:paraId="335E16F2"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5A035B3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132</w:t>
            </w:r>
          </w:p>
        </w:tc>
        <w:tc>
          <w:tcPr>
            <w:tcW w:w="3664" w:type="dxa"/>
            <w:shd w:val="clear" w:color="auto" w:fill="auto"/>
            <w:vAlign w:val="center"/>
            <w:hideMark/>
          </w:tcPr>
          <w:p w14:paraId="4DCE1614"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 xml:space="preserve">سانت </w:t>
            </w:r>
            <w:proofErr w:type="spellStart"/>
            <w:r w:rsidRPr="00024757">
              <w:rPr>
                <w:rFonts w:ascii="Simplified Arabic" w:hAnsi="Simplified Arabic" w:cs="Simplified Arabic"/>
                <w:kern w:val="22"/>
                <w:szCs w:val="20"/>
                <w:rtl/>
                <w:lang w:eastAsia="en-CA"/>
              </w:rPr>
              <w:t>كينتس</w:t>
            </w:r>
            <w:proofErr w:type="spellEnd"/>
            <w:r w:rsidRPr="00024757">
              <w:rPr>
                <w:rFonts w:ascii="Simplified Arabic" w:hAnsi="Simplified Arabic" w:cs="Simplified Arabic"/>
                <w:kern w:val="22"/>
                <w:szCs w:val="20"/>
                <w:rtl/>
                <w:lang w:eastAsia="en-CA"/>
              </w:rPr>
              <w:t xml:space="preserve"> ونيفس</w:t>
            </w:r>
          </w:p>
        </w:tc>
        <w:tc>
          <w:tcPr>
            <w:tcW w:w="1260" w:type="dxa"/>
            <w:gridSpan w:val="2"/>
            <w:shd w:val="clear" w:color="auto" w:fill="auto"/>
            <w:vAlign w:val="center"/>
            <w:hideMark/>
          </w:tcPr>
          <w:p w14:paraId="7631EEB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749F6FB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238EABB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53BE1F6B"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BA313B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133</w:t>
            </w:r>
          </w:p>
        </w:tc>
        <w:tc>
          <w:tcPr>
            <w:tcW w:w="3664" w:type="dxa"/>
            <w:shd w:val="clear" w:color="auto" w:fill="auto"/>
            <w:vAlign w:val="center"/>
            <w:hideMark/>
          </w:tcPr>
          <w:p w14:paraId="7A38FA9F"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سانت لوسيا</w:t>
            </w:r>
          </w:p>
        </w:tc>
        <w:tc>
          <w:tcPr>
            <w:tcW w:w="1260" w:type="dxa"/>
            <w:gridSpan w:val="2"/>
            <w:shd w:val="clear" w:color="auto" w:fill="auto"/>
            <w:vAlign w:val="center"/>
            <w:hideMark/>
          </w:tcPr>
          <w:p w14:paraId="76F3921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793908D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1C14599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5FD5A29B"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FC827B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134</w:t>
            </w:r>
          </w:p>
        </w:tc>
        <w:tc>
          <w:tcPr>
            <w:tcW w:w="3664" w:type="dxa"/>
            <w:shd w:val="clear" w:color="auto" w:fill="auto"/>
            <w:vAlign w:val="center"/>
            <w:hideMark/>
          </w:tcPr>
          <w:p w14:paraId="7CA9254B"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سان فينسنت وجزر غرينادين</w:t>
            </w:r>
          </w:p>
        </w:tc>
        <w:tc>
          <w:tcPr>
            <w:tcW w:w="1260" w:type="dxa"/>
            <w:gridSpan w:val="2"/>
            <w:shd w:val="clear" w:color="auto" w:fill="auto"/>
            <w:vAlign w:val="center"/>
            <w:hideMark/>
          </w:tcPr>
          <w:p w14:paraId="0008B1D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689A9DA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0E9E094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18873835"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21CC03A7"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135</w:t>
            </w:r>
          </w:p>
        </w:tc>
        <w:tc>
          <w:tcPr>
            <w:tcW w:w="3664" w:type="dxa"/>
            <w:shd w:val="clear" w:color="auto" w:fill="auto"/>
            <w:vAlign w:val="center"/>
            <w:hideMark/>
          </w:tcPr>
          <w:p w14:paraId="2AB4F45D"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ساموا</w:t>
            </w:r>
          </w:p>
        </w:tc>
        <w:tc>
          <w:tcPr>
            <w:tcW w:w="1260" w:type="dxa"/>
            <w:gridSpan w:val="2"/>
            <w:shd w:val="clear" w:color="auto" w:fill="auto"/>
            <w:vAlign w:val="center"/>
            <w:hideMark/>
          </w:tcPr>
          <w:p w14:paraId="7B0F4D5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15167C8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1AB478B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67A60790"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684002E"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136</w:t>
            </w:r>
          </w:p>
        </w:tc>
        <w:tc>
          <w:tcPr>
            <w:tcW w:w="3664" w:type="dxa"/>
            <w:shd w:val="clear" w:color="auto" w:fill="auto"/>
            <w:vAlign w:val="center"/>
            <w:hideMark/>
          </w:tcPr>
          <w:p w14:paraId="61079DA8"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المملكة العربية السعودية</w:t>
            </w:r>
          </w:p>
        </w:tc>
        <w:tc>
          <w:tcPr>
            <w:tcW w:w="1260" w:type="dxa"/>
            <w:gridSpan w:val="2"/>
            <w:shd w:val="clear" w:color="auto" w:fill="auto"/>
            <w:vAlign w:val="center"/>
            <w:hideMark/>
          </w:tcPr>
          <w:p w14:paraId="7C3811A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1.172</w:t>
            </w:r>
          </w:p>
        </w:tc>
        <w:tc>
          <w:tcPr>
            <w:tcW w:w="1747" w:type="dxa"/>
            <w:gridSpan w:val="2"/>
            <w:shd w:val="clear" w:color="auto" w:fill="auto"/>
            <w:vAlign w:val="center"/>
            <w:hideMark/>
          </w:tcPr>
          <w:p w14:paraId="0E0AAC9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1.675</w:t>
            </w:r>
          </w:p>
        </w:tc>
        <w:tc>
          <w:tcPr>
            <w:tcW w:w="1811" w:type="dxa"/>
            <w:shd w:val="clear" w:color="auto" w:fill="auto"/>
            <w:vAlign w:val="center"/>
            <w:hideMark/>
          </w:tcPr>
          <w:p w14:paraId="4A8B937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39,476</w:t>
            </w:r>
          </w:p>
        </w:tc>
      </w:tr>
      <w:tr w:rsidR="00024757" w:rsidRPr="00024757" w14:paraId="4E7A01D1"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677D0164"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137</w:t>
            </w:r>
          </w:p>
        </w:tc>
        <w:tc>
          <w:tcPr>
            <w:tcW w:w="3664" w:type="dxa"/>
            <w:shd w:val="clear" w:color="auto" w:fill="auto"/>
            <w:vAlign w:val="center"/>
            <w:hideMark/>
          </w:tcPr>
          <w:p w14:paraId="41AB509D"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السنغال</w:t>
            </w:r>
          </w:p>
        </w:tc>
        <w:tc>
          <w:tcPr>
            <w:tcW w:w="1260" w:type="dxa"/>
            <w:gridSpan w:val="2"/>
            <w:shd w:val="clear" w:color="auto" w:fill="auto"/>
            <w:vAlign w:val="center"/>
            <w:hideMark/>
          </w:tcPr>
          <w:p w14:paraId="6440777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0.007</w:t>
            </w:r>
          </w:p>
        </w:tc>
        <w:tc>
          <w:tcPr>
            <w:tcW w:w="1747" w:type="dxa"/>
            <w:gridSpan w:val="2"/>
            <w:shd w:val="clear" w:color="auto" w:fill="auto"/>
            <w:vAlign w:val="center"/>
            <w:hideMark/>
          </w:tcPr>
          <w:p w14:paraId="183407A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shd w:val="clear" w:color="auto" w:fill="auto"/>
            <w:vAlign w:val="center"/>
            <w:hideMark/>
          </w:tcPr>
          <w:p w14:paraId="1F16F32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080F25C8"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39A49E0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138</w:t>
            </w:r>
          </w:p>
        </w:tc>
        <w:tc>
          <w:tcPr>
            <w:tcW w:w="3664" w:type="dxa"/>
            <w:shd w:val="clear" w:color="auto" w:fill="auto"/>
            <w:vAlign w:val="center"/>
            <w:hideMark/>
          </w:tcPr>
          <w:p w14:paraId="7B4FF425"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صربيا</w:t>
            </w:r>
          </w:p>
        </w:tc>
        <w:tc>
          <w:tcPr>
            <w:tcW w:w="1260" w:type="dxa"/>
            <w:gridSpan w:val="2"/>
            <w:shd w:val="clear" w:color="auto" w:fill="auto"/>
            <w:vAlign w:val="center"/>
            <w:hideMark/>
          </w:tcPr>
          <w:p w14:paraId="45561BB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0.028</w:t>
            </w:r>
          </w:p>
        </w:tc>
        <w:tc>
          <w:tcPr>
            <w:tcW w:w="1747" w:type="dxa"/>
            <w:gridSpan w:val="2"/>
            <w:shd w:val="clear" w:color="auto" w:fill="auto"/>
            <w:vAlign w:val="center"/>
            <w:hideMark/>
          </w:tcPr>
          <w:p w14:paraId="1372011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0.040</w:t>
            </w:r>
          </w:p>
        </w:tc>
        <w:tc>
          <w:tcPr>
            <w:tcW w:w="1811" w:type="dxa"/>
            <w:shd w:val="clear" w:color="auto" w:fill="auto"/>
            <w:vAlign w:val="center"/>
            <w:hideMark/>
          </w:tcPr>
          <w:p w14:paraId="17A09F6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943</w:t>
            </w:r>
          </w:p>
        </w:tc>
      </w:tr>
      <w:tr w:rsidR="00024757" w:rsidRPr="00024757" w14:paraId="104EFF96"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8291F74"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139</w:t>
            </w:r>
          </w:p>
        </w:tc>
        <w:tc>
          <w:tcPr>
            <w:tcW w:w="3664" w:type="dxa"/>
            <w:shd w:val="clear" w:color="auto" w:fill="auto"/>
            <w:vAlign w:val="center"/>
            <w:hideMark/>
          </w:tcPr>
          <w:p w14:paraId="6CA88F03"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سيشيل</w:t>
            </w:r>
          </w:p>
        </w:tc>
        <w:tc>
          <w:tcPr>
            <w:tcW w:w="1260" w:type="dxa"/>
            <w:gridSpan w:val="2"/>
            <w:shd w:val="clear" w:color="auto" w:fill="auto"/>
            <w:vAlign w:val="center"/>
            <w:hideMark/>
          </w:tcPr>
          <w:p w14:paraId="1983592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0.002</w:t>
            </w:r>
          </w:p>
        </w:tc>
        <w:tc>
          <w:tcPr>
            <w:tcW w:w="1747" w:type="dxa"/>
            <w:gridSpan w:val="2"/>
            <w:shd w:val="clear" w:color="auto" w:fill="auto"/>
            <w:vAlign w:val="center"/>
            <w:hideMark/>
          </w:tcPr>
          <w:p w14:paraId="5F01138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811" w:type="dxa"/>
            <w:shd w:val="clear" w:color="auto" w:fill="auto"/>
            <w:vAlign w:val="center"/>
            <w:hideMark/>
          </w:tcPr>
          <w:p w14:paraId="4757D9E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67</w:t>
            </w:r>
          </w:p>
        </w:tc>
      </w:tr>
      <w:tr w:rsidR="00024757" w:rsidRPr="00024757" w14:paraId="753C0819"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41AFC55B"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140</w:t>
            </w:r>
          </w:p>
        </w:tc>
        <w:tc>
          <w:tcPr>
            <w:tcW w:w="3664" w:type="dxa"/>
            <w:shd w:val="clear" w:color="auto" w:fill="auto"/>
            <w:vAlign w:val="center"/>
            <w:hideMark/>
          </w:tcPr>
          <w:p w14:paraId="0F32FFD0"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سيراليون</w:t>
            </w:r>
          </w:p>
        </w:tc>
        <w:tc>
          <w:tcPr>
            <w:tcW w:w="1260" w:type="dxa"/>
            <w:gridSpan w:val="2"/>
            <w:shd w:val="clear" w:color="auto" w:fill="auto"/>
            <w:vAlign w:val="center"/>
            <w:hideMark/>
          </w:tcPr>
          <w:p w14:paraId="328C9A8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shd w:val="clear" w:color="auto" w:fill="auto"/>
            <w:vAlign w:val="center"/>
            <w:hideMark/>
          </w:tcPr>
          <w:p w14:paraId="5711810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shd w:val="clear" w:color="auto" w:fill="auto"/>
            <w:vAlign w:val="center"/>
            <w:hideMark/>
          </w:tcPr>
          <w:p w14:paraId="558F4AF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7CE1A1C1"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1B0F9887"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141</w:t>
            </w:r>
          </w:p>
        </w:tc>
        <w:tc>
          <w:tcPr>
            <w:tcW w:w="3664" w:type="dxa"/>
            <w:shd w:val="clear" w:color="auto" w:fill="auto"/>
            <w:vAlign w:val="center"/>
            <w:hideMark/>
          </w:tcPr>
          <w:p w14:paraId="405B26D2"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سلوفاكيا</w:t>
            </w:r>
          </w:p>
        </w:tc>
        <w:tc>
          <w:tcPr>
            <w:tcW w:w="1260" w:type="dxa"/>
            <w:gridSpan w:val="2"/>
            <w:shd w:val="clear" w:color="auto" w:fill="auto"/>
            <w:vAlign w:val="center"/>
            <w:hideMark/>
          </w:tcPr>
          <w:p w14:paraId="03ED0D7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0.153</w:t>
            </w:r>
          </w:p>
        </w:tc>
        <w:tc>
          <w:tcPr>
            <w:tcW w:w="1747" w:type="dxa"/>
            <w:gridSpan w:val="2"/>
            <w:shd w:val="clear" w:color="auto" w:fill="auto"/>
            <w:vAlign w:val="center"/>
            <w:hideMark/>
          </w:tcPr>
          <w:p w14:paraId="382AA3D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0.219</w:t>
            </w:r>
          </w:p>
        </w:tc>
        <w:tc>
          <w:tcPr>
            <w:tcW w:w="1811" w:type="dxa"/>
            <w:shd w:val="clear" w:color="auto" w:fill="auto"/>
            <w:vAlign w:val="center"/>
            <w:hideMark/>
          </w:tcPr>
          <w:p w14:paraId="56DD250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5,153</w:t>
            </w:r>
          </w:p>
        </w:tc>
      </w:tr>
      <w:tr w:rsidR="00024757" w:rsidRPr="00024757" w14:paraId="5533031D" w14:textId="77777777" w:rsidTr="0002475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60"/>
        </w:trPr>
        <w:tc>
          <w:tcPr>
            <w:tcW w:w="648" w:type="dxa"/>
          </w:tcPr>
          <w:p w14:paraId="770755C2"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142</w:t>
            </w:r>
          </w:p>
        </w:tc>
        <w:tc>
          <w:tcPr>
            <w:tcW w:w="3664" w:type="dxa"/>
            <w:shd w:val="clear" w:color="auto" w:fill="auto"/>
            <w:vAlign w:val="center"/>
            <w:hideMark/>
          </w:tcPr>
          <w:p w14:paraId="6F71DC00"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سلوفينيا</w:t>
            </w:r>
          </w:p>
        </w:tc>
        <w:tc>
          <w:tcPr>
            <w:tcW w:w="1260" w:type="dxa"/>
            <w:gridSpan w:val="2"/>
            <w:shd w:val="clear" w:color="auto" w:fill="auto"/>
            <w:vAlign w:val="center"/>
            <w:hideMark/>
          </w:tcPr>
          <w:p w14:paraId="7E11D4D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0.076</w:t>
            </w:r>
          </w:p>
        </w:tc>
        <w:tc>
          <w:tcPr>
            <w:tcW w:w="1747" w:type="dxa"/>
            <w:gridSpan w:val="2"/>
            <w:shd w:val="clear" w:color="auto" w:fill="auto"/>
            <w:vAlign w:val="center"/>
            <w:hideMark/>
          </w:tcPr>
          <w:p w14:paraId="0D1E80F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0.109</w:t>
            </w:r>
          </w:p>
        </w:tc>
        <w:tc>
          <w:tcPr>
            <w:tcW w:w="1811" w:type="dxa"/>
            <w:shd w:val="clear" w:color="auto" w:fill="auto"/>
            <w:vAlign w:val="center"/>
            <w:hideMark/>
          </w:tcPr>
          <w:p w14:paraId="664737C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2,560</w:t>
            </w:r>
          </w:p>
        </w:tc>
      </w:tr>
      <w:tr w:rsidR="00024757" w:rsidRPr="00024757" w14:paraId="71E4F6EB" w14:textId="77777777" w:rsidTr="00024757">
        <w:trPr>
          <w:trHeight w:val="260"/>
        </w:trPr>
        <w:tc>
          <w:tcPr>
            <w:tcW w:w="648" w:type="dxa"/>
            <w:tcBorders>
              <w:top w:val="nil"/>
              <w:left w:val="single" w:sz="4" w:space="0" w:color="auto"/>
              <w:bottom w:val="single" w:sz="4" w:space="0" w:color="auto"/>
              <w:right w:val="single" w:sz="4" w:space="0" w:color="auto"/>
            </w:tcBorders>
          </w:tcPr>
          <w:p w14:paraId="210B501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143</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4A0D6DE8"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جزر سليمان</w:t>
            </w:r>
          </w:p>
        </w:tc>
        <w:tc>
          <w:tcPr>
            <w:tcW w:w="1260" w:type="dxa"/>
            <w:gridSpan w:val="2"/>
            <w:tcBorders>
              <w:top w:val="nil"/>
              <w:left w:val="nil"/>
              <w:bottom w:val="single" w:sz="4" w:space="0" w:color="auto"/>
              <w:right w:val="single" w:sz="4" w:space="0" w:color="auto"/>
            </w:tcBorders>
            <w:shd w:val="clear" w:color="auto" w:fill="auto"/>
            <w:vAlign w:val="center"/>
            <w:hideMark/>
          </w:tcPr>
          <w:p w14:paraId="003E436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tcBorders>
              <w:top w:val="nil"/>
              <w:left w:val="nil"/>
              <w:bottom w:val="single" w:sz="4" w:space="0" w:color="auto"/>
              <w:right w:val="single" w:sz="4" w:space="0" w:color="auto"/>
            </w:tcBorders>
            <w:shd w:val="clear" w:color="auto" w:fill="auto"/>
            <w:vAlign w:val="center"/>
            <w:hideMark/>
          </w:tcPr>
          <w:p w14:paraId="6FACDCB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tcBorders>
              <w:top w:val="nil"/>
              <w:left w:val="nil"/>
              <w:bottom w:val="single" w:sz="4" w:space="0" w:color="auto"/>
              <w:right w:val="single" w:sz="4" w:space="0" w:color="auto"/>
            </w:tcBorders>
            <w:shd w:val="clear" w:color="auto" w:fill="auto"/>
            <w:vAlign w:val="center"/>
            <w:hideMark/>
          </w:tcPr>
          <w:p w14:paraId="559C8D4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20949289" w14:textId="77777777" w:rsidTr="00024757">
        <w:trPr>
          <w:trHeight w:val="260"/>
        </w:trPr>
        <w:tc>
          <w:tcPr>
            <w:tcW w:w="648" w:type="dxa"/>
            <w:tcBorders>
              <w:top w:val="nil"/>
              <w:left w:val="single" w:sz="4" w:space="0" w:color="auto"/>
              <w:bottom w:val="single" w:sz="4" w:space="0" w:color="auto"/>
              <w:right w:val="single" w:sz="4" w:space="0" w:color="auto"/>
            </w:tcBorders>
          </w:tcPr>
          <w:p w14:paraId="77E1878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144</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221A7243"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الصومال</w:t>
            </w:r>
          </w:p>
        </w:tc>
        <w:tc>
          <w:tcPr>
            <w:tcW w:w="1260" w:type="dxa"/>
            <w:gridSpan w:val="2"/>
            <w:tcBorders>
              <w:top w:val="nil"/>
              <w:left w:val="nil"/>
              <w:bottom w:val="single" w:sz="4" w:space="0" w:color="auto"/>
              <w:right w:val="single" w:sz="4" w:space="0" w:color="auto"/>
            </w:tcBorders>
            <w:shd w:val="clear" w:color="auto" w:fill="auto"/>
            <w:vAlign w:val="center"/>
            <w:hideMark/>
          </w:tcPr>
          <w:p w14:paraId="6B9E2AC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tcBorders>
              <w:top w:val="nil"/>
              <w:left w:val="nil"/>
              <w:bottom w:val="single" w:sz="4" w:space="0" w:color="auto"/>
              <w:right w:val="single" w:sz="4" w:space="0" w:color="auto"/>
            </w:tcBorders>
            <w:shd w:val="clear" w:color="auto" w:fill="auto"/>
            <w:vAlign w:val="center"/>
            <w:hideMark/>
          </w:tcPr>
          <w:p w14:paraId="2DDD496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tcBorders>
              <w:top w:val="nil"/>
              <w:left w:val="nil"/>
              <w:bottom w:val="single" w:sz="4" w:space="0" w:color="auto"/>
              <w:right w:val="single" w:sz="4" w:space="0" w:color="auto"/>
            </w:tcBorders>
            <w:shd w:val="clear" w:color="auto" w:fill="auto"/>
            <w:vAlign w:val="center"/>
            <w:hideMark/>
          </w:tcPr>
          <w:p w14:paraId="1D56A8C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6E2E2A96" w14:textId="77777777" w:rsidTr="00024757">
        <w:trPr>
          <w:trHeight w:val="260"/>
        </w:trPr>
        <w:tc>
          <w:tcPr>
            <w:tcW w:w="648" w:type="dxa"/>
            <w:tcBorders>
              <w:top w:val="nil"/>
              <w:left w:val="single" w:sz="4" w:space="0" w:color="auto"/>
              <w:bottom w:val="single" w:sz="4" w:space="0" w:color="auto"/>
              <w:right w:val="single" w:sz="4" w:space="0" w:color="auto"/>
            </w:tcBorders>
          </w:tcPr>
          <w:p w14:paraId="7EC661D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145</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1BA56229"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جنوب أفريقيا</w:t>
            </w:r>
          </w:p>
        </w:tc>
        <w:tc>
          <w:tcPr>
            <w:tcW w:w="1260" w:type="dxa"/>
            <w:gridSpan w:val="2"/>
            <w:tcBorders>
              <w:top w:val="nil"/>
              <w:left w:val="nil"/>
              <w:bottom w:val="single" w:sz="4" w:space="0" w:color="auto"/>
              <w:right w:val="single" w:sz="4" w:space="0" w:color="auto"/>
            </w:tcBorders>
            <w:shd w:val="clear" w:color="auto" w:fill="auto"/>
            <w:vAlign w:val="center"/>
            <w:hideMark/>
          </w:tcPr>
          <w:p w14:paraId="32B3709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0.272</w:t>
            </w:r>
          </w:p>
        </w:tc>
        <w:tc>
          <w:tcPr>
            <w:tcW w:w="1747" w:type="dxa"/>
            <w:gridSpan w:val="2"/>
            <w:tcBorders>
              <w:top w:val="nil"/>
              <w:left w:val="nil"/>
              <w:bottom w:val="single" w:sz="4" w:space="0" w:color="auto"/>
              <w:right w:val="single" w:sz="4" w:space="0" w:color="auto"/>
            </w:tcBorders>
            <w:shd w:val="clear" w:color="auto" w:fill="auto"/>
            <w:vAlign w:val="center"/>
            <w:hideMark/>
          </w:tcPr>
          <w:p w14:paraId="28F27B4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0.389</w:t>
            </w:r>
          </w:p>
        </w:tc>
        <w:tc>
          <w:tcPr>
            <w:tcW w:w="1811" w:type="dxa"/>
            <w:tcBorders>
              <w:top w:val="nil"/>
              <w:left w:val="nil"/>
              <w:bottom w:val="single" w:sz="4" w:space="0" w:color="auto"/>
              <w:right w:val="single" w:sz="4" w:space="0" w:color="auto"/>
            </w:tcBorders>
            <w:shd w:val="clear" w:color="auto" w:fill="auto"/>
            <w:vAlign w:val="center"/>
            <w:hideMark/>
          </w:tcPr>
          <w:p w14:paraId="79708F1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9,162</w:t>
            </w:r>
          </w:p>
        </w:tc>
      </w:tr>
      <w:tr w:rsidR="00024757" w:rsidRPr="00024757" w14:paraId="014CA83B" w14:textId="77777777" w:rsidTr="00024757">
        <w:trPr>
          <w:trHeight w:val="260"/>
        </w:trPr>
        <w:tc>
          <w:tcPr>
            <w:tcW w:w="648" w:type="dxa"/>
            <w:tcBorders>
              <w:top w:val="nil"/>
              <w:left w:val="single" w:sz="4" w:space="0" w:color="auto"/>
              <w:bottom w:val="single" w:sz="4" w:space="0" w:color="auto"/>
              <w:right w:val="single" w:sz="4" w:space="0" w:color="auto"/>
            </w:tcBorders>
          </w:tcPr>
          <w:p w14:paraId="7C24B666"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146</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27765547"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إسبانيا</w:t>
            </w:r>
          </w:p>
        </w:tc>
        <w:tc>
          <w:tcPr>
            <w:tcW w:w="1260" w:type="dxa"/>
            <w:gridSpan w:val="2"/>
            <w:tcBorders>
              <w:top w:val="nil"/>
              <w:left w:val="nil"/>
              <w:bottom w:val="single" w:sz="4" w:space="0" w:color="auto"/>
              <w:right w:val="single" w:sz="4" w:space="0" w:color="auto"/>
            </w:tcBorders>
            <w:shd w:val="clear" w:color="auto" w:fill="auto"/>
            <w:vAlign w:val="center"/>
            <w:hideMark/>
          </w:tcPr>
          <w:p w14:paraId="01B23FC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2.146</w:t>
            </w:r>
          </w:p>
        </w:tc>
        <w:tc>
          <w:tcPr>
            <w:tcW w:w="1747" w:type="dxa"/>
            <w:gridSpan w:val="2"/>
            <w:tcBorders>
              <w:top w:val="nil"/>
              <w:left w:val="nil"/>
              <w:bottom w:val="single" w:sz="4" w:space="0" w:color="auto"/>
              <w:right w:val="single" w:sz="4" w:space="0" w:color="auto"/>
            </w:tcBorders>
            <w:shd w:val="clear" w:color="auto" w:fill="auto"/>
            <w:vAlign w:val="center"/>
            <w:hideMark/>
          </w:tcPr>
          <w:p w14:paraId="2E44F3C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3.066</w:t>
            </w:r>
          </w:p>
        </w:tc>
        <w:tc>
          <w:tcPr>
            <w:tcW w:w="1811" w:type="dxa"/>
            <w:tcBorders>
              <w:top w:val="nil"/>
              <w:left w:val="nil"/>
              <w:bottom w:val="single" w:sz="4" w:space="0" w:color="auto"/>
              <w:right w:val="single" w:sz="4" w:space="0" w:color="auto"/>
            </w:tcBorders>
            <w:shd w:val="clear" w:color="auto" w:fill="auto"/>
            <w:vAlign w:val="center"/>
            <w:hideMark/>
          </w:tcPr>
          <w:p w14:paraId="264A091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72,283</w:t>
            </w:r>
          </w:p>
        </w:tc>
      </w:tr>
      <w:tr w:rsidR="00024757" w:rsidRPr="00024757" w14:paraId="6A36A4D4" w14:textId="77777777" w:rsidTr="00024757">
        <w:trPr>
          <w:trHeight w:val="260"/>
        </w:trPr>
        <w:tc>
          <w:tcPr>
            <w:tcW w:w="648" w:type="dxa"/>
            <w:tcBorders>
              <w:top w:val="nil"/>
              <w:left w:val="single" w:sz="4" w:space="0" w:color="auto"/>
              <w:bottom w:val="single" w:sz="4" w:space="0" w:color="auto"/>
              <w:right w:val="single" w:sz="4" w:space="0" w:color="auto"/>
            </w:tcBorders>
          </w:tcPr>
          <w:p w14:paraId="74DE9B39"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lastRenderedPageBreak/>
              <w:t>147</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1AF5D7F7"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سري لانكا</w:t>
            </w:r>
          </w:p>
        </w:tc>
        <w:tc>
          <w:tcPr>
            <w:tcW w:w="1260" w:type="dxa"/>
            <w:gridSpan w:val="2"/>
            <w:tcBorders>
              <w:top w:val="nil"/>
              <w:left w:val="nil"/>
              <w:bottom w:val="single" w:sz="4" w:space="0" w:color="auto"/>
              <w:right w:val="single" w:sz="4" w:space="0" w:color="auto"/>
            </w:tcBorders>
            <w:shd w:val="clear" w:color="auto" w:fill="auto"/>
            <w:vAlign w:val="center"/>
            <w:hideMark/>
          </w:tcPr>
          <w:p w14:paraId="646AE04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0.044</w:t>
            </w:r>
          </w:p>
        </w:tc>
        <w:tc>
          <w:tcPr>
            <w:tcW w:w="1747" w:type="dxa"/>
            <w:gridSpan w:val="2"/>
            <w:tcBorders>
              <w:top w:val="nil"/>
              <w:left w:val="nil"/>
              <w:bottom w:val="single" w:sz="4" w:space="0" w:color="auto"/>
              <w:right w:val="single" w:sz="4" w:space="0" w:color="auto"/>
            </w:tcBorders>
            <w:shd w:val="clear" w:color="auto" w:fill="auto"/>
            <w:vAlign w:val="center"/>
            <w:hideMark/>
          </w:tcPr>
          <w:p w14:paraId="732B749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0.063</w:t>
            </w:r>
          </w:p>
        </w:tc>
        <w:tc>
          <w:tcPr>
            <w:tcW w:w="1811" w:type="dxa"/>
            <w:tcBorders>
              <w:top w:val="nil"/>
              <w:left w:val="nil"/>
              <w:bottom w:val="single" w:sz="4" w:space="0" w:color="auto"/>
              <w:right w:val="single" w:sz="4" w:space="0" w:color="auto"/>
            </w:tcBorders>
            <w:shd w:val="clear" w:color="auto" w:fill="auto"/>
            <w:vAlign w:val="center"/>
            <w:hideMark/>
          </w:tcPr>
          <w:p w14:paraId="65257CE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1,482</w:t>
            </w:r>
          </w:p>
        </w:tc>
      </w:tr>
      <w:tr w:rsidR="00024757" w:rsidRPr="00024757" w14:paraId="709C5A15" w14:textId="77777777" w:rsidTr="00024757">
        <w:trPr>
          <w:trHeight w:val="260"/>
        </w:trPr>
        <w:tc>
          <w:tcPr>
            <w:tcW w:w="648" w:type="dxa"/>
            <w:tcBorders>
              <w:top w:val="nil"/>
              <w:left w:val="single" w:sz="4" w:space="0" w:color="auto"/>
              <w:bottom w:val="single" w:sz="4" w:space="0" w:color="auto"/>
              <w:right w:val="single" w:sz="4" w:space="0" w:color="auto"/>
            </w:tcBorders>
          </w:tcPr>
          <w:p w14:paraId="4D5E4835"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148</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35050860"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دولة فلسطين</w:t>
            </w:r>
          </w:p>
        </w:tc>
        <w:tc>
          <w:tcPr>
            <w:tcW w:w="1260" w:type="dxa"/>
            <w:gridSpan w:val="2"/>
            <w:tcBorders>
              <w:top w:val="nil"/>
              <w:left w:val="nil"/>
              <w:bottom w:val="single" w:sz="4" w:space="0" w:color="auto"/>
              <w:right w:val="single" w:sz="4" w:space="0" w:color="auto"/>
            </w:tcBorders>
            <w:shd w:val="clear" w:color="auto" w:fill="auto"/>
            <w:vAlign w:val="center"/>
            <w:hideMark/>
          </w:tcPr>
          <w:p w14:paraId="1D1F0CA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0.008</w:t>
            </w:r>
          </w:p>
        </w:tc>
        <w:tc>
          <w:tcPr>
            <w:tcW w:w="1747" w:type="dxa"/>
            <w:gridSpan w:val="2"/>
            <w:tcBorders>
              <w:top w:val="nil"/>
              <w:left w:val="nil"/>
              <w:bottom w:val="single" w:sz="4" w:space="0" w:color="auto"/>
              <w:right w:val="single" w:sz="4" w:space="0" w:color="auto"/>
            </w:tcBorders>
            <w:shd w:val="clear" w:color="auto" w:fill="auto"/>
            <w:vAlign w:val="center"/>
            <w:hideMark/>
          </w:tcPr>
          <w:p w14:paraId="4B359BA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0.011</w:t>
            </w:r>
          </w:p>
        </w:tc>
        <w:tc>
          <w:tcPr>
            <w:tcW w:w="1811" w:type="dxa"/>
            <w:tcBorders>
              <w:top w:val="nil"/>
              <w:left w:val="nil"/>
              <w:bottom w:val="single" w:sz="4" w:space="0" w:color="auto"/>
              <w:right w:val="single" w:sz="4" w:space="0" w:color="auto"/>
            </w:tcBorders>
            <w:shd w:val="clear" w:color="auto" w:fill="auto"/>
            <w:vAlign w:val="center"/>
            <w:hideMark/>
          </w:tcPr>
          <w:p w14:paraId="62A1B4A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269</w:t>
            </w:r>
          </w:p>
        </w:tc>
      </w:tr>
      <w:tr w:rsidR="00024757" w:rsidRPr="00024757" w14:paraId="56E33429" w14:textId="77777777" w:rsidTr="00024757">
        <w:trPr>
          <w:trHeight w:val="260"/>
        </w:trPr>
        <w:tc>
          <w:tcPr>
            <w:tcW w:w="648" w:type="dxa"/>
            <w:tcBorders>
              <w:top w:val="nil"/>
              <w:left w:val="single" w:sz="4" w:space="0" w:color="auto"/>
              <w:bottom w:val="single" w:sz="4" w:space="0" w:color="auto"/>
              <w:right w:val="single" w:sz="4" w:space="0" w:color="auto"/>
            </w:tcBorders>
          </w:tcPr>
          <w:p w14:paraId="3938DBA7"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149</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554F719B"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السودان</w:t>
            </w:r>
          </w:p>
        </w:tc>
        <w:tc>
          <w:tcPr>
            <w:tcW w:w="1260" w:type="dxa"/>
            <w:gridSpan w:val="2"/>
            <w:tcBorders>
              <w:top w:val="nil"/>
              <w:left w:val="nil"/>
              <w:bottom w:val="single" w:sz="4" w:space="0" w:color="auto"/>
              <w:right w:val="single" w:sz="4" w:space="0" w:color="auto"/>
            </w:tcBorders>
            <w:shd w:val="clear" w:color="auto" w:fill="auto"/>
            <w:vAlign w:val="center"/>
            <w:hideMark/>
          </w:tcPr>
          <w:p w14:paraId="63C61C4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747" w:type="dxa"/>
            <w:gridSpan w:val="2"/>
            <w:tcBorders>
              <w:top w:val="nil"/>
              <w:left w:val="nil"/>
              <w:bottom w:val="single" w:sz="4" w:space="0" w:color="auto"/>
              <w:right w:val="single" w:sz="4" w:space="0" w:color="auto"/>
            </w:tcBorders>
            <w:shd w:val="clear" w:color="auto" w:fill="auto"/>
            <w:vAlign w:val="center"/>
            <w:hideMark/>
          </w:tcPr>
          <w:p w14:paraId="4237A8E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tcBorders>
              <w:top w:val="nil"/>
              <w:left w:val="nil"/>
              <w:bottom w:val="single" w:sz="4" w:space="0" w:color="auto"/>
              <w:right w:val="single" w:sz="4" w:space="0" w:color="auto"/>
            </w:tcBorders>
            <w:shd w:val="clear" w:color="auto" w:fill="auto"/>
            <w:vAlign w:val="center"/>
            <w:hideMark/>
          </w:tcPr>
          <w:p w14:paraId="6C56BED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76446C3B" w14:textId="77777777" w:rsidTr="00024757">
        <w:trPr>
          <w:trHeight w:val="260"/>
        </w:trPr>
        <w:tc>
          <w:tcPr>
            <w:tcW w:w="648" w:type="dxa"/>
            <w:tcBorders>
              <w:top w:val="nil"/>
              <w:left w:val="single" w:sz="4" w:space="0" w:color="auto"/>
              <w:bottom w:val="single" w:sz="4" w:space="0" w:color="auto"/>
              <w:right w:val="single" w:sz="4" w:space="0" w:color="auto"/>
            </w:tcBorders>
          </w:tcPr>
          <w:p w14:paraId="6554F9C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150</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08007024"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سورينام</w:t>
            </w:r>
          </w:p>
        </w:tc>
        <w:tc>
          <w:tcPr>
            <w:tcW w:w="1260" w:type="dxa"/>
            <w:gridSpan w:val="2"/>
            <w:tcBorders>
              <w:top w:val="nil"/>
              <w:left w:val="nil"/>
              <w:bottom w:val="single" w:sz="4" w:space="0" w:color="auto"/>
              <w:right w:val="single" w:sz="4" w:space="0" w:color="auto"/>
            </w:tcBorders>
            <w:shd w:val="clear" w:color="auto" w:fill="auto"/>
            <w:vAlign w:val="center"/>
            <w:hideMark/>
          </w:tcPr>
          <w:p w14:paraId="13DAC4C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0.005</w:t>
            </w:r>
          </w:p>
        </w:tc>
        <w:tc>
          <w:tcPr>
            <w:tcW w:w="1747" w:type="dxa"/>
            <w:gridSpan w:val="2"/>
            <w:tcBorders>
              <w:top w:val="nil"/>
              <w:left w:val="nil"/>
              <w:bottom w:val="single" w:sz="4" w:space="0" w:color="auto"/>
              <w:right w:val="single" w:sz="4" w:space="0" w:color="auto"/>
            </w:tcBorders>
            <w:shd w:val="clear" w:color="auto" w:fill="auto"/>
            <w:vAlign w:val="center"/>
            <w:hideMark/>
          </w:tcPr>
          <w:p w14:paraId="4ABD07B9"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0.007</w:t>
            </w:r>
          </w:p>
        </w:tc>
        <w:tc>
          <w:tcPr>
            <w:tcW w:w="1811" w:type="dxa"/>
            <w:tcBorders>
              <w:top w:val="nil"/>
              <w:left w:val="nil"/>
              <w:bottom w:val="single" w:sz="4" w:space="0" w:color="auto"/>
              <w:right w:val="single" w:sz="4" w:space="0" w:color="auto"/>
            </w:tcBorders>
            <w:shd w:val="clear" w:color="auto" w:fill="auto"/>
            <w:vAlign w:val="center"/>
            <w:hideMark/>
          </w:tcPr>
          <w:p w14:paraId="50DE2BD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168</w:t>
            </w:r>
          </w:p>
        </w:tc>
      </w:tr>
      <w:tr w:rsidR="00024757" w:rsidRPr="00024757" w14:paraId="7353799B" w14:textId="77777777" w:rsidTr="00024757">
        <w:trPr>
          <w:trHeight w:val="260"/>
        </w:trPr>
        <w:tc>
          <w:tcPr>
            <w:tcW w:w="648" w:type="dxa"/>
            <w:tcBorders>
              <w:top w:val="nil"/>
              <w:left w:val="single" w:sz="4" w:space="0" w:color="auto"/>
              <w:bottom w:val="single" w:sz="4" w:space="0" w:color="auto"/>
              <w:right w:val="single" w:sz="4" w:space="0" w:color="auto"/>
            </w:tcBorders>
          </w:tcPr>
          <w:p w14:paraId="39F91C2E"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151</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24BAD738"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السويد</w:t>
            </w:r>
          </w:p>
        </w:tc>
        <w:tc>
          <w:tcPr>
            <w:tcW w:w="1260" w:type="dxa"/>
            <w:gridSpan w:val="2"/>
            <w:tcBorders>
              <w:top w:val="nil"/>
              <w:left w:val="nil"/>
              <w:bottom w:val="single" w:sz="4" w:space="0" w:color="auto"/>
              <w:right w:val="single" w:sz="4" w:space="0" w:color="auto"/>
            </w:tcBorders>
            <w:shd w:val="clear" w:color="auto" w:fill="auto"/>
            <w:vAlign w:val="center"/>
            <w:hideMark/>
          </w:tcPr>
          <w:p w14:paraId="2EDF564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0.906</w:t>
            </w:r>
          </w:p>
        </w:tc>
        <w:tc>
          <w:tcPr>
            <w:tcW w:w="1747" w:type="dxa"/>
            <w:gridSpan w:val="2"/>
            <w:tcBorders>
              <w:top w:val="nil"/>
              <w:left w:val="nil"/>
              <w:bottom w:val="single" w:sz="4" w:space="0" w:color="auto"/>
              <w:right w:val="single" w:sz="4" w:space="0" w:color="auto"/>
            </w:tcBorders>
            <w:shd w:val="clear" w:color="auto" w:fill="auto"/>
            <w:vAlign w:val="center"/>
            <w:hideMark/>
          </w:tcPr>
          <w:p w14:paraId="48FD16C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1.295</w:t>
            </w:r>
          </w:p>
        </w:tc>
        <w:tc>
          <w:tcPr>
            <w:tcW w:w="1811" w:type="dxa"/>
            <w:tcBorders>
              <w:top w:val="nil"/>
              <w:left w:val="nil"/>
              <w:bottom w:val="single" w:sz="4" w:space="0" w:color="auto"/>
              <w:right w:val="single" w:sz="4" w:space="0" w:color="auto"/>
            </w:tcBorders>
            <w:shd w:val="clear" w:color="auto" w:fill="auto"/>
            <w:vAlign w:val="center"/>
            <w:hideMark/>
          </w:tcPr>
          <w:p w14:paraId="3060240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30,516</w:t>
            </w:r>
          </w:p>
        </w:tc>
      </w:tr>
      <w:tr w:rsidR="00024757" w:rsidRPr="00024757" w14:paraId="66E9A215" w14:textId="77777777" w:rsidTr="00024757">
        <w:trPr>
          <w:trHeight w:val="260"/>
        </w:trPr>
        <w:tc>
          <w:tcPr>
            <w:tcW w:w="648" w:type="dxa"/>
            <w:tcBorders>
              <w:top w:val="nil"/>
              <w:left w:val="single" w:sz="4" w:space="0" w:color="auto"/>
              <w:bottom w:val="single" w:sz="4" w:space="0" w:color="auto"/>
              <w:right w:val="single" w:sz="4" w:space="0" w:color="auto"/>
            </w:tcBorders>
          </w:tcPr>
          <w:p w14:paraId="646D37A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152</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4CFDD82A"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سويسرا</w:t>
            </w:r>
          </w:p>
        </w:tc>
        <w:tc>
          <w:tcPr>
            <w:tcW w:w="1260" w:type="dxa"/>
            <w:gridSpan w:val="2"/>
            <w:tcBorders>
              <w:top w:val="nil"/>
              <w:left w:val="nil"/>
              <w:bottom w:val="single" w:sz="4" w:space="0" w:color="auto"/>
              <w:right w:val="single" w:sz="4" w:space="0" w:color="auto"/>
            </w:tcBorders>
            <w:shd w:val="clear" w:color="auto" w:fill="auto"/>
            <w:vAlign w:val="center"/>
            <w:hideMark/>
          </w:tcPr>
          <w:p w14:paraId="415AA7D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1.151</w:t>
            </w:r>
          </w:p>
        </w:tc>
        <w:tc>
          <w:tcPr>
            <w:tcW w:w="1747" w:type="dxa"/>
            <w:gridSpan w:val="2"/>
            <w:tcBorders>
              <w:top w:val="nil"/>
              <w:left w:val="nil"/>
              <w:bottom w:val="single" w:sz="4" w:space="0" w:color="auto"/>
              <w:right w:val="single" w:sz="4" w:space="0" w:color="auto"/>
            </w:tcBorders>
            <w:shd w:val="clear" w:color="auto" w:fill="auto"/>
            <w:vAlign w:val="center"/>
            <w:hideMark/>
          </w:tcPr>
          <w:p w14:paraId="4DE4A74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1.645</w:t>
            </w:r>
          </w:p>
        </w:tc>
        <w:tc>
          <w:tcPr>
            <w:tcW w:w="1811" w:type="dxa"/>
            <w:tcBorders>
              <w:top w:val="nil"/>
              <w:left w:val="nil"/>
              <w:bottom w:val="single" w:sz="4" w:space="0" w:color="auto"/>
              <w:right w:val="single" w:sz="4" w:space="0" w:color="auto"/>
            </w:tcBorders>
            <w:shd w:val="clear" w:color="auto" w:fill="auto"/>
            <w:vAlign w:val="center"/>
            <w:hideMark/>
          </w:tcPr>
          <w:p w14:paraId="57F180D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38,769</w:t>
            </w:r>
          </w:p>
        </w:tc>
      </w:tr>
      <w:tr w:rsidR="00024757" w:rsidRPr="00024757" w14:paraId="1040F9BE" w14:textId="77777777" w:rsidTr="00024757">
        <w:trPr>
          <w:trHeight w:val="260"/>
        </w:trPr>
        <w:tc>
          <w:tcPr>
            <w:tcW w:w="648" w:type="dxa"/>
            <w:tcBorders>
              <w:top w:val="nil"/>
              <w:left w:val="single" w:sz="4" w:space="0" w:color="auto"/>
              <w:bottom w:val="single" w:sz="4" w:space="0" w:color="auto"/>
              <w:right w:val="single" w:sz="4" w:space="0" w:color="auto"/>
            </w:tcBorders>
          </w:tcPr>
          <w:p w14:paraId="2BFBECE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153</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7ABB20C4"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الجمهورية العربية السورية</w:t>
            </w:r>
          </w:p>
        </w:tc>
        <w:tc>
          <w:tcPr>
            <w:tcW w:w="1260" w:type="dxa"/>
            <w:gridSpan w:val="2"/>
            <w:tcBorders>
              <w:top w:val="nil"/>
              <w:left w:val="nil"/>
              <w:bottom w:val="single" w:sz="4" w:space="0" w:color="auto"/>
              <w:right w:val="single" w:sz="4" w:space="0" w:color="auto"/>
            </w:tcBorders>
            <w:shd w:val="clear" w:color="auto" w:fill="auto"/>
            <w:vAlign w:val="center"/>
            <w:hideMark/>
          </w:tcPr>
          <w:p w14:paraId="77E505C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0.011</w:t>
            </w:r>
          </w:p>
        </w:tc>
        <w:tc>
          <w:tcPr>
            <w:tcW w:w="1747" w:type="dxa"/>
            <w:gridSpan w:val="2"/>
            <w:tcBorders>
              <w:top w:val="nil"/>
              <w:left w:val="nil"/>
              <w:bottom w:val="single" w:sz="4" w:space="0" w:color="auto"/>
              <w:right w:val="single" w:sz="4" w:space="0" w:color="auto"/>
            </w:tcBorders>
            <w:shd w:val="clear" w:color="auto" w:fill="auto"/>
            <w:vAlign w:val="center"/>
            <w:hideMark/>
          </w:tcPr>
          <w:p w14:paraId="281B5F7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0.016</w:t>
            </w:r>
          </w:p>
        </w:tc>
        <w:tc>
          <w:tcPr>
            <w:tcW w:w="1811" w:type="dxa"/>
            <w:tcBorders>
              <w:top w:val="nil"/>
              <w:left w:val="nil"/>
              <w:bottom w:val="single" w:sz="4" w:space="0" w:color="auto"/>
              <w:right w:val="single" w:sz="4" w:space="0" w:color="auto"/>
            </w:tcBorders>
            <w:shd w:val="clear" w:color="auto" w:fill="auto"/>
            <w:vAlign w:val="center"/>
            <w:hideMark/>
          </w:tcPr>
          <w:p w14:paraId="3D2A065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371</w:t>
            </w:r>
          </w:p>
        </w:tc>
      </w:tr>
      <w:tr w:rsidR="00024757" w:rsidRPr="00024757" w14:paraId="13175BDE" w14:textId="77777777" w:rsidTr="00024757">
        <w:trPr>
          <w:trHeight w:val="260"/>
        </w:trPr>
        <w:tc>
          <w:tcPr>
            <w:tcW w:w="648" w:type="dxa"/>
            <w:tcBorders>
              <w:top w:val="nil"/>
              <w:left w:val="single" w:sz="4" w:space="0" w:color="auto"/>
              <w:bottom w:val="single" w:sz="4" w:space="0" w:color="auto"/>
              <w:right w:val="single" w:sz="4" w:space="0" w:color="auto"/>
            </w:tcBorders>
          </w:tcPr>
          <w:p w14:paraId="27B996DC"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154</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15DD4F8A"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rPr>
              <w:t>طاجيكستان</w:t>
            </w:r>
          </w:p>
        </w:tc>
        <w:tc>
          <w:tcPr>
            <w:tcW w:w="1260" w:type="dxa"/>
            <w:gridSpan w:val="2"/>
            <w:tcBorders>
              <w:top w:val="nil"/>
              <w:left w:val="nil"/>
              <w:bottom w:val="single" w:sz="4" w:space="0" w:color="auto"/>
              <w:right w:val="single" w:sz="4" w:space="0" w:color="auto"/>
            </w:tcBorders>
            <w:shd w:val="clear" w:color="auto" w:fill="auto"/>
            <w:vAlign w:val="center"/>
            <w:hideMark/>
          </w:tcPr>
          <w:p w14:paraId="66411DE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0.004</w:t>
            </w:r>
          </w:p>
        </w:tc>
        <w:tc>
          <w:tcPr>
            <w:tcW w:w="1747" w:type="dxa"/>
            <w:gridSpan w:val="2"/>
            <w:tcBorders>
              <w:top w:val="nil"/>
              <w:left w:val="nil"/>
              <w:bottom w:val="single" w:sz="4" w:space="0" w:color="auto"/>
              <w:right w:val="single" w:sz="4" w:space="0" w:color="auto"/>
            </w:tcBorders>
            <w:shd w:val="clear" w:color="auto" w:fill="auto"/>
            <w:vAlign w:val="center"/>
            <w:hideMark/>
          </w:tcPr>
          <w:p w14:paraId="6B24E64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0.006</w:t>
            </w:r>
          </w:p>
        </w:tc>
        <w:tc>
          <w:tcPr>
            <w:tcW w:w="1811" w:type="dxa"/>
            <w:tcBorders>
              <w:top w:val="nil"/>
              <w:left w:val="nil"/>
              <w:bottom w:val="single" w:sz="4" w:space="0" w:color="auto"/>
              <w:right w:val="single" w:sz="4" w:space="0" w:color="auto"/>
            </w:tcBorders>
            <w:shd w:val="clear" w:color="auto" w:fill="auto"/>
            <w:vAlign w:val="center"/>
            <w:hideMark/>
          </w:tcPr>
          <w:p w14:paraId="01A431C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135</w:t>
            </w:r>
          </w:p>
        </w:tc>
      </w:tr>
      <w:tr w:rsidR="00024757" w:rsidRPr="00024757" w14:paraId="0AAD8E5E" w14:textId="77777777" w:rsidTr="00024757">
        <w:trPr>
          <w:trHeight w:val="260"/>
        </w:trPr>
        <w:tc>
          <w:tcPr>
            <w:tcW w:w="648" w:type="dxa"/>
            <w:tcBorders>
              <w:top w:val="nil"/>
              <w:left w:val="single" w:sz="4" w:space="0" w:color="auto"/>
              <w:bottom w:val="single" w:sz="4" w:space="0" w:color="auto"/>
              <w:right w:val="single" w:sz="4" w:space="0" w:color="auto"/>
            </w:tcBorders>
          </w:tcPr>
          <w:p w14:paraId="022C17B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155</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70957737"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تايلند</w:t>
            </w:r>
          </w:p>
        </w:tc>
        <w:tc>
          <w:tcPr>
            <w:tcW w:w="1260" w:type="dxa"/>
            <w:gridSpan w:val="2"/>
            <w:tcBorders>
              <w:top w:val="nil"/>
              <w:left w:val="nil"/>
              <w:bottom w:val="single" w:sz="4" w:space="0" w:color="auto"/>
              <w:right w:val="single" w:sz="4" w:space="0" w:color="auto"/>
            </w:tcBorders>
            <w:shd w:val="clear" w:color="auto" w:fill="auto"/>
            <w:vAlign w:val="center"/>
            <w:hideMark/>
          </w:tcPr>
          <w:p w14:paraId="310B6AF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0.307</w:t>
            </w:r>
          </w:p>
        </w:tc>
        <w:tc>
          <w:tcPr>
            <w:tcW w:w="1747" w:type="dxa"/>
            <w:gridSpan w:val="2"/>
            <w:tcBorders>
              <w:top w:val="nil"/>
              <w:left w:val="nil"/>
              <w:bottom w:val="single" w:sz="4" w:space="0" w:color="auto"/>
              <w:right w:val="single" w:sz="4" w:space="0" w:color="auto"/>
            </w:tcBorders>
            <w:shd w:val="clear" w:color="auto" w:fill="auto"/>
            <w:vAlign w:val="center"/>
            <w:hideMark/>
          </w:tcPr>
          <w:p w14:paraId="1E14315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0.439</w:t>
            </w:r>
          </w:p>
        </w:tc>
        <w:tc>
          <w:tcPr>
            <w:tcW w:w="1811" w:type="dxa"/>
            <w:tcBorders>
              <w:top w:val="nil"/>
              <w:left w:val="nil"/>
              <w:bottom w:val="single" w:sz="4" w:space="0" w:color="auto"/>
              <w:right w:val="single" w:sz="4" w:space="0" w:color="auto"/>
            </w:tcBorders>
            <w:shd w:val="clear" w:color="auto" w:fill="auto"/>
            <w:vAlign w:val="center"/>
            <w:hideMark/>
          </w:tcPr>
          <w:p w14:paraId="07B6CB9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10,341</w:t>
            </w:r>
          </w:p>
        </w:tc>
      </w:tr>
      <w:tr w:rsidR="00024757" w:rsidRPr="00024757" w14:paraId="10B0792B" w14:textId="77777777" w:rsidTr="00024757">
        <w:trPr>
          <w:trHeight w:val="260"/>
        </w:trPr>
        <w:tc>
          <w:tcPr>
            <w:tcW w:w="648" w:type="dxa"/>
            <w:tcBorders>
              <w:top w:val="nil"/>
              <w:left w:val="single" w:sz="4" w:space="0" w:color="auto"/>
              <w:bottom w:val="single" w:sz="4" w:space="0" w:color="auto"/>
              <w:right w:val="single" w:sz="4" w:space="0" w:color="auto"/>
            </w:tcBorders>
          </w:tcPr>
          <w:p w14:paraId="3F3B6133"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156</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640CAC14"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توغو</w:t>
            </w:r>
          </w:p>
        </w:tc>
        <w:tc>
          <w:tcPr>
            <w:tcW w:w="1260" w:type="dxa"/>
            <w:gridSpan w:val="2"/>
            <w:tcBorders>
              <w:top w:val="nil"/>
              <w:left w:val="nil"/>
              <w:bottom w:val="single" w:sz="4" w:space="0" w:color="auto"/>
              <w:right w:val="single" w:sz="4" w:space="0" w:color="auto"/>
            </w:tcBorders>
            <w:shd w:val="clear" w:color="auto" w:fill="auto"/>
            <w:vAlign w:val="center"/>
            <w:hideMark/>
          </w:tcPr>
          <w:p w14:paraId="5532713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0.002</w:t>
            </w:r>
          </w:p>
        </w:tc>
        <w:tc>
          <w:tcPr>
            <w:tcW w:w="1747" w:type="dxa"/>
            <w:gridSpan w:val="2"/>
            <w:tcBorders>
              <w:top w:val="nil"/>
              <w:left w:val="nil"/>
              <w:bottom w:val="single" w:sz="4" w:space="0" w:color="auto"/>
              <w:right w:val="single" w:sz="4" w:space="0" w:color="auto"/>
            </w:tcBorders>
            <w:shd w:val="clear" w:color="auto" w:fill="auto"/>
            <w:vAlign w:val="center"/>
            <w:hideMark/>
          </w:tcPr>
          <w:p w14:paraId="0B2DADF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0.003</w:t>
            </w:r>
          </w:p>
        </w:tc>
        <w:tc>
          <w:tcPr>
            <w:tcW w:w="1811" w:type="dxa"/>
            <w:tcBorders>
              <w:top w:val="nil"/>
              <w:left w:val="nil"/>
              <w:bottom w:val="single" w:sz="4" w:space="0" w:color="auto"/>
              <w:right w:val="single" w:sz="4" w:space="0" w:color="auto"/>
            </w:tcBorders>
            <w:shd w:val="clear" w:color="auto" w:fill="auto"/>
            <w:vAlign w:val="center"/>
            <w:hideMark/>
          </w:tcPr>
          <w:p w14:paraId="72786B1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67</w:t>
            </w:r>
          </w:p>
        </w:tc>
      </w:tr>
      <w:tr w:rsidR="00024757" w:rsidRPr="00024757" w14:paraId="67481DEF" w14:textId="77777777" w:rsidTr="00024757">
        <w:trPr>
          <w:trHeight w:val="260"/>
        </w:trPr>
        <w:tc>
          <w:tcPr>
            <w:tcW w:w="648" w:type="dxa"/>
            <w:tcBorders>
              <w:top w:val="nil"/>
              <w:left w:val="single" w:sz="4" w:space="0" w:color="auto"/>
              <w:bottom w:val="single" w:sz="4" w:space="0" w:color="auto"/>
              <w:right w:val="single" w:sz="4" w:space="0" w:color="auto"/>
            </w:tcBorders>
          </w:tcPr>
          <w:p w14:paraId="5D25223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157</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749D74C9"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تونغا</w:t>
            </w:r>
          </w:p>
        </w:tc>
        <w:tc>
          <w:tcPr>
            <w:tcW w:w="1260" w:type="dxa"/>
            <w:gridSpan w:val="2"/>
            <w:tcBorders>
              <w:top w:val="nil"/>
              <w:left w:val="nil"/>
              <w:bottom w:val="single" w:sz="4" w:space="0" w:color="auto"/>
              <w:right w:val="single" w:sz="4" w:space="0" w:color="auto"/>
            </w:tcBorders>
            <w:shd w:val="clear" w:color="auto" w:fill="auto"/>
            <w:vAlign w:val="center"/>
            <w:hideMark/>
          </w:tcPr>
          <w:p w14:paraId="57962BB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747" w:type="dxa"/>
            <w:gridSpan w:val="2"/>
            <w:tcBorders>
              <w:top w:val="nil"/>
              <w:left w:val="nil"/>
              <w:bottom w:val="single" w:sz="4" w:space="0" w:color="auto"/>
              <w:right w:val="single" w:sz="4" w:space="0" w:color="auto"/>
            </w:tcBorders>
            <w:shd w:val="clear" w:color="auto" w:fill="auto"/>
            <w:vAlign w:val="center"/>
            <w:hideMark/>
          </w:tcPr>
          <w:p w14:paraId="37171C1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0.001</w:t>
            </w:r>
          </w:p>
        </w:tc>
        <w:tc>
          <w:tcPr>
            <w:tcW w:w="1811" w:type="dxa"/>
            <w:tcBorders>
              <w:top w:val="nil"/>
              <w:left w:val="nil"/>
              <w:bottom w:val="single" w:sz="4" w:space="0" w:color="auto"/>
              <w:right w:val="single" w:sz="4" w:space="0" w:color="auto"/>
            </w:tcBorders>
            <w:shd w:val="clear" w:color="auto" w:fill="auto"/>
            <w:vAlign w:val="center"/>
            <w:hideMark/>
          </w:tcPr>
          <w:p w14:paraId="0C9C67D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34</w:t>
            </w:r>
          </w:p>
        </w:tc>
      </w:tr>
      <w:tr w:rsidR="00024757" w:rsidRPr="00024757" w14:paraId="4660F7E6" w14:textId="77777777" w:rsidTr="00024757">
        <w:trPr>
          <w:trHeight w:val="260"/>
        </w:trPr>
        <w:tc>
          <w:tcPr>
            <w:tcW w:w="648" w:type="dxa"/>
            <w:tcBorders>
              <w:top w:val="nil"/>
              <w:left w:val="single" w:sz="4" w:space="0" w:color="auto"/>
              <w:bottom w:val="single" w:sz="4" w:space="0" w:color="auto"/>
              <w:right w:val="single" w:sz="4" w:space="0" w:color="auto"/>
            </w:tcBorders>
          </w:tcPr>
          <w:p w14:paraId="54B14592"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158</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2FC6D386"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proofErr w:type="spellStart"/>
            <w:r w:rsidRPr="00024757">
              <w:rPr>
                <w:rFonts w:ascii="Simplified Arabic" w:hAnsi="Simplified Arabic" w:cs="Simplified Arabic"/>
                <w:kern w:val="22"/>
                <w:szCs w:val="20"/>
                <w:rtl/>
                <w:lang w:eastAsia="en-CA"/>
              </w:rPr>
              <w:t>ترنيداد</w:t>
            </w:r>
            <w:proofErr w:type="spellEnd"/>
            <w:r w:rsidRPr="00024757">
              <w:rPr>
                <w:rFonts w:ascii="Simplified Arabic" w:hAnsi="Simplified Arabic" w:cs="Simplified Arabic"/>
                <w:kern w:val="22"/>
                <w:szCs w:val="20"/>
                <w:rtl/>
                <w:lang w:eastAsia="en-CA"/>
              </w:rPr>
              <w:t xml:space="preserve"> وتوباغو</w:t>
            </w:r>
          </w:p>
        </w:tc>
        <w:tc>
          <w:tcPr>
            <w:tcW w:w="1260" w:type="dxa"/>
            <w:gridSpan w:val="2"/>
            <w:tcBorders>
              <w:top w:val="nil"/>
              <w:left w:val="nil"/>
              <w:bottom w:val="single" w:sz="4" w:space="0" w:color="auto"/>
              <w:right w:val="single" w:sz="4" w:space="0" w:color="auto"/>
            </w:tcBorders>
            <w:shd w:val="clear" w:color="auto" w:fill="auto"/>
            <w:vAlign w:val="center"/>
            <w:hideMark/>
          </w:tcPr>
          <w:p w14:paraId="79AD7B3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0.040</w:t>
            </w:r>
          </w:p>
        </w:tc>
        <w:tc>
          <w:tcPr>
            <w:tcW w:w="1747" w:type="dxa"/>
            <w:gridSpan w:val="2"/>
            <w:tcBorders>
              <w:top w:val="nil"/>
              <w:left w:val="nil"/>
              <w:bottom w:val="single" w:sz="4" w:space="0" w:color="auto"/>
              <w:right w:val="single" w:sz="4" w:space="0" w:color="auto"/>
            </w:tcBorders>
            <w:shd w:val="clear" w:color="auto" w:fill="auto"/>
            <w:vAlign w:val="center"/>
            <w:hideMark/>
          </w:tcPr>
          <w:p w14:paraId="0F5CEE6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0.057</w:t>
            </w:r>
          </w:p>
        </w:tc>
        <w:tc>
          <w:tcPr>
            <w:tcW w:w="1811" w:type="dxa"/>
            <w:tcBorders>
              <w:top w:val="nil"/>
              <w:left w:val="nil"/>
              <w:bottom w:val="single" w:sz="4" w:space="0" w:color="auto"/>
              <w:right w:val="single" w:sz="4" w:space="0" w:color="auto"/>
            </w:tcBorders>
            <w:shd w:val="clear" w:color="auto" w:fill="auto"/>
            <w:vAlign w:val="center"/>
            <w:hideMark/>
          </w:tcPr>
          <w:p w14:paraId="7B31F3C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1,347</w:t>
            </w:r>
          </w:p>
        </w:tc>
      </w:tr>
      <w:tr w:rsidR="00024757" w:rsidRPr="00024757" w14:paraId="079D267D" w14:textId="77777777" w:rsidTr="00024757">
        <w:trPr>
          <w:trHeight w:val="260"/>
        </w:trPr>
        <w:tc>
          <w:tcPr>
            <w:tcW w:w="648" w:type="dxa"/>
            <w:tcBorders>
              <w:top w:val="nil"/>
              <w:left w:val="single" w:sz="4" w:space="0" w:color="auto"/>
              <w:bottom w:val="single" w:sz="4" w:space="0" w:color="auto"/>
              <w:right w:val="single" w:sz="4" w:space="0" w:color="auto"/>
            </w:tcBorders>
          </w:tcPr>
          <w:p w14:paraId="111302CE"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159</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215F60EB"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تونس</w:t>
            </w:r>
          </w:p>
        </w:tc>
        <w:tc>
          <w:tcPr>
            <w:tcW w:w="1260" w:type="dxa"/>
            <w:gridSpan w:val="2"/>
            <w:tcBorders>
              <w:top w:val="nil"/>
              <w:left w:val="nil"/>
              <w:bottom w:val="single" w:sz="4" w:space="0" w:color="auto"/>
              <w:right w:val="single" w:sz="4" w:space="0" w:color="auto"/>
            </w:tcBorders>
            <w:shd w:val="clear" w:color="auto" w:fill="auto"/>
            <w:vAlign w:val="center"/>
            <w:hideMark/>
          </w:tcPr>
          <w:p w14:paraId="6315E72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0.025</w:t>
            </w:r>
          </w:p>
        </w:tc>
        <w:tc>
          <w:tcPr>
            <w:tcW w:w="1747" w:type="dxa"/>
            <w:gridSpan w:val="2"/>
            <w:tcBorders>
              <w:top w:val="nil"/>
              <w:left w:val="nil"/>
              <w:bottom w:val="single" w:sz="4" w:space="0" w:color="auto"/>
              <w:right w:val="single" w:sz="4" w:space="0" w:color="auto"/>
            </w:tcBorders>
            <w:shd w:val="clear" w:color="auto" w:fill="auto"/>
            <w:vAlign w:val="center"/>
            <w:hideMark/>
          </w:tcPr>
          <w:p w14:paraId="5A52479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0.036</w:t>
            </w:r>
          </w:p>
        </w:tc>
        <w:tc>
          <w:tcPr>
            <w:tcW w:w="1811" w:type="dxa"/>
            <w:tcBorders>
              <w:top w:val="nil"/>
              <w:left w:val="nil"/>
              <w:bottom w:val="single" w:sz="4" w:space="0" w:color="auto"/>
              <w:right w:val="single" w:sz="4" w:space="0" w:color="auto"/>
            </w:tcBorders>
            <w:shd w:val="clear" w:color="auto" w:fill="auto"/>
            <w:vAlign w:val="center"/>
            <w:hideMark/>
          </w:tcPr>
          <w:p w14:paraId="219260E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842</w:t>
            </w:r>
          </w:p>
        </w:tc>
      </w:tr>
      <w:tr w:rsidR="00024757" w:rsidRPr="00024757" w14:paraId="0C188E3B" w14:textId="77777777" w:rsidTr="00024757">
        <w:trPr>
          <w:trHeight w:val="260"/>
        </w:trPr>
        <w:tc>
          <w:tcPr>
            <w:tcW w:w="648" w:type="dxa"/>
            <w:tcBorders>
              <w:top w:val="nil"/>
              <w:left w:val="single" w:sz="4" w:space="0" w:color="auto"/>
              <w:bottom w:val="single" w:sz="4" w:space="0" w:color="auto"/>
              <w:right w:val="single" w:sz="4" w:space="0" w:color="auto"/>
            </w:tcBorders>
          </w:tcPr>
          <w:p w14:paraId="32DA3A57"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160</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78FCE688"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تركيا</w:t>
            </w:r>
          </w:p>
        </w:tc>
        <w:tc>
          <w:tcPr>
            <w:tcW w:w="1260" w:type="dxa"/>
            <w:gridSpan w:val="2"/>
            <w:tcBorders>
              <w:top w:val="nil"/>
              <w:left w:val="nil"/>
              <w:bottom w:val="single" w:sz="4" w:space="0" w:color="auto"/>
              <w:right w:val="single" w:sz="4" w:space="0" w:color="auto"/>
            </w:tcBorders>
            <w:shd w:val="clear" w:color="auto" w:fill="auto"/>
            <w:vAlign w:val="center"/>
            <w:hideMark/>
          </w:tcPr>
          <w:p w14:paraId="1924E1D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1.371</w:t>
            </w:r>
          </w:p>
        </w:tc>
        <w:tc>
          <w:tcPr>
            <w:tcW w:w="1747" w:type="dxa"/>
            <w:gridSpan w:val="2"/>
            <w:tcBorders>
              <w:top w:val="nil"/>
              <w:left w:val="nil"/>
              <w:bottom w:val="single" w:sz="4" w:space="0" w:color="auto"/>
              <w:right w:val="single" w:sz="4" w:space="0" w:color="auto"/>
            </w:tcBorders>
            <w:shd w:val="clear" w:color="auto" w:fill="auto"/>
            <w:vAlign w:val="center"/>
            <w:hideMark/>
          </w:tcPr>
          <w:p w14:paraId="36F81D3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1.959</w:t>
            </w:r>
          </w:p>
        </w:tc>
        <w:tc>
          <w:tcPr>
            <w:tcW w:w="1811" w:type="dxa"/>
            <w:tcBorders>
              <w:top w:val="nil"/>
              <w:left w:val="nil"/>
              <w:bottom w:val="single" w:sz="4" w:space="0" w:color="auto"/>
              <w:right w:val="single" w:sz="4" w:space="0" w:color="auto"/>
            </w:tcBorders>
            <w:shd w:val="clear" w:color="auto" w:fill="auto"/>
            <w:vAlign w:val="center"/>
            <w:hideMark/>
          </w:tcPr>
          <w:p w14:paraId="67859E5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46,179</w:t>
            </w:r>
          </w:p>
        </w:tc>
      </w:tr>
      <w:tr w:rsidR="00024757" w:rsidRPr="00024757" w14:paraId="7281E22B" w14:textId="77777777" w:rsidTr="00024757">
        <w:trPr>
          <w:trHeight w:val="260"/>
        </w:trPr>
        <w:tc>
          <w:tcPr>
            <w:tcW w:w="648" w:type="dxa"/>
            <w:tcBorders>
              <w:top w:val="nil"/>
              <w:left w:val="single" w:sz="4" w:space="0" w:color="auto"/>
              <w:bottom w:val="single" w:sz="4" w:space="0" w:color="auto"/>
              <w:right w:val="single" w:sz="4" w:space="0" w:color="auto"/>
            </w:tcBorders>
          </w:tcPr>
          <w:p w14:paraId="2515355E"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161</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39AD1903"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تركمانستان</w:t>
            </w:r>
          </w:p>
        </w:tc>
        <w:tc>
          <w:tcPr>
            <w:tcW w:w="1260" w:type="dxa"/>
            <w:gridSpan w:val="2"/>
            <w:tcBorders>
              <w:top w:val="nil"/>
              <w:left w:val="nil"/>
              <w:bottom w:val="single" w:sz="4" w:space="0" w:color="auto"/>
              <w:right w:val="single" w:sz="4" w:space="0" w:color="auto"/>
            </w:tcBorders>
            <w:shd w:val="clear" w:color="auto" w:fill="auto"/>
            <w:vAlign w:val="center"/>
            <w:hideMark/>
          </w:tcPr>
          <w:p w14:paraId="40A554F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0.033</w:t>
            </w:r>
          </w:p>
        </w:tc>
        <w:tc>
          <w:tcPr>
            <w:tcW w:w="1747" w:type="dxa"/>
            <w:gridSpan w:val="2"/>
            <w:tcBorders>
              <w:top w:val="nil"/>
              <w:left w:val="nil"/>
              <w:bottom w:val="single" w:sz="4" w:space="0" w:color="auto"/>
              <w:right w:val="single" w:sz="4" w:space="0" w:color="auto"/>
            </w:tcBorders>
            <w:shd w:val="clear" w:color="auto" w:fill="auto"/>
            <w:vAlign w:val="center"/>
            <w:hideMark/>
          </w:tcPr>
          <w:p w14:paraId="21B96F8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0.047</w:t>
            </w:r>
          </w:p>
        </w:tc>
        <w:tc>
          <w:tcPr>
            <w:tcW w:w="1811" w:type="dxa"/>
            <w:tcBorders>
              <w:top w:val="nil"/>
              <w:left w:val="nil"/>
              <w:bottom w:val="single" w:sz="4" w:space="0" w:color="auto"/>
              <w:right w:val="single" w:sz="4" w:space="0" w:color="auto"/>
            </w:tcBorders>
            <w:shd w:val="clear" w:color="auto" w:fill="auto"/>
            <w:vAlign w:val="center"/>
            <w:hideMark/>
          </w:tcPr>
          <w:p w14:paraId="61F797A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1,112</w:t>
            </w:r>
          </w:p>
        </w:tc>
      </w:tr>
      <w:tr w:rsidR="00024757" w:rsidRPr="00024757" w14:paraId="6BC34694" w14:textId="77777777" w:rsidTr="00024757">
        <w:trPr>
          <w:trHeight w:val="260"/>
        </w:trPr>
        <w:tc>
          <w:tcPr>
            <w:tcW w:w="648" w:type="dxa"/>
            <w:tcBorders>
              <w:top w:val="nil"/>
              <w:left w:val="single" w:sz="4" w:space="0" w:color="auto"/>
              <w:bottom w:val="single" w:sz="4" w:space="0" w:color="auto"/>
              <w:right w:val="single" w:sz="4" w:space="0" w:color="auto"/>
            </w:tcBorders>
          </w:tcPr>
          <w:p w14:paraId="7BCE792A"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162</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3B0B2FAD"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أوغندا</w:t>
            </w:r>
          </w:p>
        </w:tc>
        <w:tc>
          <w:tcPr>
            <w:tcW w:w="1260" w:type="dxa"/>
            <w:gridSpan w:val="2"/>
            <w:tcBorders>
              <w:top w:val="nil"/>
              <w:left w:val="nil"/>
              <w:bottom w:val="single" w:sz="4" w:space="0" w:color="auto"/>
              <w:right w:val="single" w:sz="4" w:space="0" w:color="auto"/>
            </w:tcBorders>
            <w:shd w:val="clear" w:color="auto" w:fill="auto"/>
            <w:vAlign w:val="center"/>
            <w:hideMark/>
          </w:tcPr>
          <w:p w14:paraId="3730DD9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0.008</w:t>
            </w:r>
          </w:p>
        </w:tc>
        <w:tc>
          <w:tcPr>
            <w:tcW w:w="1747" w:type="dxa"/>
            <w:gridSpan w:val="2"/>
            <w:tcBorders>
              <w:top w:val="nil"/>
              <w:left w:val="nil"/>
              <w:bottom w:val="single" w:sz="4" w:space="0" w:color="auto"/>
              <w:right w:val="single" w:sz="4" w:space="0" w:color="auto"/>
            </w:tcBorders>
            <w:shd w:val="clear" w:color="auto" w:fill="auto"/>
            <w:vAlign w:val="center"/>
            <w:hideMark/>
          </w:tcPr>
          <w:p w14:paraId="68B17FE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tcBorders>
              <w:top w:val="nil"/>
              <w:left w:val="nil"/>
              <w:bottom w:val="single" w:sz="4" w:space="0" w:color="auto"/>
              <w:right w:val="single" w:sz="4" w:space="0" w:color="auto"/>
            </w:tcBorders>
            <w:shd w:val="clear" w:color="auto" w:fill="auto"/>
            <w:vAlign w:val="center"/>
            <w:hideMark/>
          </w:tcPr>
          <w:p w14:paraId="7C83EA5F"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400F7FB4" w14:textId="77777777" w:rsidTr="00024757">
        <w:trPr>
          <w:trHeight w:val="260"/>
        </w:trPr>
        <w:tc>
          <w:tcPr>
            <w:tcW w:w="648" w:type="dxa"/>
            <w:tcBorders>
              <w:top w:val="nil"/>
              <w:left w:val="single" w:sz="4" w:space="0" w:color="auto"/>
              <w:bottom w:val="single" w:sz="4" w:space="0" w:color="auto"/>
              <w:right w:val="single" w:sz="4" w:space="0" w:color="auto"/>
            </w:tcBorders>
          </w:tcPr>
          <w:p w14:paraId="3D779693"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163</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2FD85427" w14:textId="77777777" w:rsidR="00024757" w:rsidRPr="00024757" w:rsidRDefault="00024757" w:rsidP="00024757">
            <w:pPr>
              <w:bidi/>
              <w:spacing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أوكرانيا</w:t>
            </w:r>
          </w:p>
        </w:tc>
        <w:tc>
          <w:tcPr>
            <w:tcW w:w="1260" w:type="dxa"/>
            <w:gridSpan w:val="2"/>
            <w:tcBorders>
              <w:top w:val="nil"/>
              <w:left w:val="nil"/>
              <w:bottom w:val="single" w:sz="4" w:space="0" w:color="auto"/>
              <w:right w:val="single" w:sz="4" w:space="0" w:color="auto"/>
            </w:tcBorders>
            <w:shd w:val="clear" w:color="auto" w:fill="auto"/>
            <w:vAlign w:val="center"/>
            <w:hideMark/>
          </w:tcPr>
          <w:p w14:paraId="1921325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0.057</w:t>
            </w:r>
          </w:p>
        </w:tc>
        <w:tc>
          <w:tcPr>
            <w:tcW w:w="1747" w:type="dxa"/>
            <w:gridSpan w:val="2"/>
            <w:tcBorders>
              <w:top w:val="nil"/>
              <w:left w:val="nil"/>
              <w:bottom w:val="single" w:sz="4" w:space="0" w:color="auto"/>
              <w:right w:val="single" w:sz="4" w:space="0" w:color="auto"/>
            </w:tcBorders>
            <w:shd w:val="clear" w:color="auto" w:fill="auto"/>
            <w:vAlign w:val="center"/>
            <w:hideMark/>
          </w:tcPr>
          <w:p w14:paraId="2994E2B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0.081</w:t>
            </w:r>
          </w:p>
        </w:tc>
        <w:tc>
          <w:tcPr>
            <w:tcW w:w="1811" w:type="dxa"/>
            <w:tcBorders>
              <w:top w:val="nil"/>
              <w:left w:val="nil"/>
              <w:bottom w:val="single" w:sz="4" w:space="0" w:color="auto"/>
              <w:right w:val="single" w:sz="4" w:space="0" w:color="auto"/>
            </w:tcBorders>
            <w:shd w:val="clear" w:color="auto" w:fill="auto"/>
            <w:vAlign w:val="center"/>
            <w:hideMark/>
          </w:tcPr>
          <w:p w14:paraId="4FCB29C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1,920</w:t>
            </w:r>
          </w:p>
        </w:tc>
      </w:tr>
      <w:tr w:rsidR="00024757" w:rsidRPr="00024757" w14:paraId="13EAC05C" w14:textId="77777777" w:rsidTr="00024757">
        <w:trPr>
          <w:trHeight w:val="260"/>
        </w:trPr>
        <w:tc>
          <w:tcPr>
            <w:tcW w:w="648" w:type="dxa"/>
            <w:tcBorders>
              <w:top w:val="nil"/>
              <w:left w:val="single" w:sz="4" w:space="0" w:color="auto"/>
              <w:bottom w:val="single" w:sz="4" w:space="0" w:color="auto"/>
              <w:right w:val="single" w:sz="4" w:space="0" w:color="auto"/>
            </w:tcBorders>
          </w:tcPr>
          <w:p w14:paraId="2DA2FB4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164</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608D9E70"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الإمارات العربية المتحدة</w:t>
            </w:r>
          </w:p>
        </w:tc>
        <w:tc>
          <w:tcPr>
            <w:tcW w:w="1260" w:type="dxa"/>
            <w:gridSpan w:val="2"/>
            <w:tcBorders>
              <w:top w:val="nil"/>
              <w:left w:val="nil"/>
              <w:bottom w:val="single" w:sz="4" w:space="0" w:color="auto"/>
              <w:right w:val="single" w:sz="4" w:space="0" w:color="auto"/>
            </w:tcBorders>
            <w:shd w:val="clear" w:color="auto" w:fill="auto"/>
            <w:vAlign w:val="center"/>
            <w:hideMark/>
          </w:tcPr>
          <w:p w14:paraId="340426E0"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0.616</w:t>
            </w:r>
          </w:p>
        </w:tc>
        <w:tc>
          <w:tcPr>
            <w:tcW w:w="1747" w:type="dxa"/>
            <w:gridSpan w:val="2"/>
            <w:tcBorders>
              <w:top w:val="nil"/>
              <w:left w:val="nil"/>
              <w:bottom w:val="single" w:sz="4" w:space="0" w:color="auto"/>
              <w:right w:val="single" w:sz="4" w:space="0" w:color="auto"/>
            </w:tcBorders>
            <w:shd w:val="clear" w:color="auto" w:fill="auto"/>
            <w:vAlign w:val="center"/>
            <w:hideMark/>
          </w:tcPr>
          <w:p w14:paraId="1E54205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0.880</w:t>
            </w:r>
          </w:p>
        </w:tc>
        <w:tc>
          <w:tcPr>
            <w:tcW w:w="1811" w:type="dxa"/>
            <w:tcBorders>
              <w:top w:val="nil"/>
              <w:left w:val="nil"/>
              <w:bottom w:val="single" w:sz="4" w:space="0" w:color="auto"/>
              <w:right w:val="single" w:sz="4" w:space="0" w:color="auto"/>
            </w:tcBorders>
            <w:shd w:val="clear" w:color="auto" w:fill="auto"/>
            <w:vAlign w:val="center"/>
            <w:hideMark/>
          </w:tcPr>
          <w:p w14:paraId="1C696F97"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20,748</w:t>
            </w:r>
          </w:p>
        </w:tc>
      </w:tr>
      <w:tr w:rsidR="00024757" w:rsidRPr="00024757" w14:paraId="05EE2324" w14:textId="77777777" w:rsidTr="00024757">
        <w:trPr>
          <w:trHeight w:val="336"/>
        </w:trPr>
        <w:tc>
          <w:tcPr>
            <w:tcW w:w="648" w:type="dxa"/>
            <w:tcBorders>
              <w:top w:val="nil"/>
              <w:left w:val="single" w:sz="4" w:space="0" w:color="auto"/>
              <w:bottom w:val="single" w:sz="4" w:space="0" w:color="auto"/>
              <w:right w:val="single" w:sz="4" w:space="0" w:color="auto"/>
            </w:tcBorders>
          </w:tcPr>
          <w:p w14:paraId="2FE24E5B"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165</w:t>
            </w:r>
          </w:p>
        </w:tc>
        <w:tc>
          <w:tcPr>
            <w:tcW w:w="3664" w:type="dxa"/>
            <w:tcBorders>
              <w:top w:val="nil"/>
              <w:left w:val="single" w:sz="4" w:space="0" w:color="auto"/>
              <w:bottom w:val="single" w:sz="4" w:space="0" w:color="auto"/>
              <w:right w:val="single" w:sz="4" w:space="0" w:color="auto"/>
            </w:tcBorders>
            <w:shd w:val="clear" w:color="auto" w:fill="auto"/>
            <w:hideMark/>
          </w:tcPr>
          <w:p w14:paraId="17E4D719"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المملكة المتحدة لبريطانيا العظمى وأيرلندا الشمالية</w:t>
            </w:r>
          </w:p>
        </w:tc>
        <w:tc>
          <w:tcPr>
            <w:tcW w:w="1260" w:type="dxa"/>
            <w:gridSpan w:val="2"/>
            <w:tcBorders>
              <w:top w:val="nil"/>
              <w:left w:val="nil"/>
              <w:bottom w:val="single" w:sz="4" w:space="0" w:color="auto"/>
              <w:right w:val="single" w:sz="4" w:space="0" w:color="auto"/>
            </w:tcBorders>
            <w:shd w:val="clear" w:color="auto" w:fill="auto"/>
            <w:vAlign w:val="center"/>
            <w:hideMark/>
          </w:tcPr>
          <w:p w14:paraId="411C8BF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4.567</w:t>
            </w:r>
          </w:p>
        </w:tc>
        <w:tc>
          <w:tcPr>
            <w:tcW w:w="1747" w:type="dxa"/>
            <w:gridSpan w:val="2"/>
            <w:tcBorders>
              <w:top w:val="nil"/>
              <w:left w:val="nil"/>
              <w:bottom w:val="single" w:sz="4" w:space="0" w:color="auto"/>
              <w:right w:val="single" w:sz="4" w:space="0" w:color="auto"/>
            </w:tcBorders>
            <w:shd w:val="clear" w:color="auto" w:fill="auto"/>
            <w:vAlign w:val="center"/>
            <w:hideMark/>
          </w:tcPr>
          <w:p w14:paraId="7F331B5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6.525</w:t>
            </w:r>
          </w:p>
        </w:tc>
        <w:tc>
          <w:tcPr>
            <w:tcW w:w="1811" w:type="dxa"/>
            <w:tcBorders>
              <w:top w:val="nil"/>
              <w:left w:val="nil"/>
              <w:bottom w:val="single" w:sz="4" w:space="0" w:color="auto"/>
              <w:right w:val="single" w:sz="4" w:space="0" w:color="auto"/>
            </w:tcBorders>
            <w:shd w:val="clear" w:color="auto" w:fill="auto"/>
            <w:vAlign w:val="center"/>
            <w:hideMark/>
          </w:tcPr>
          <w:p w14:paraId="66AC957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153,828</w:t>
            </w:r>
          </w:p>
        </w:tc>
      </w:tr>
      <w:tr w:rsidR="00024757" w:rsidRPr="00024757" w14:paraId="13799585" w14:textId="77777777" w:rsidTr="00024757">
        <w:trPr>
          <w:trHeight w:val="260"/>
        </w:trPr>
        <w:tc>
          <w:tcPr>
            <w:tcW w:w="648" w:type="dxa"/>
            <w:tcBorders>
              <w:top w:val="nil"/>
              <w:left w:val="single" w:sz="4" w:space="0" w:color="auto"/>
              <w:bottom w:val="single" w:sz="4" w:space="0" w:color="auto"/>
              <w:right w:val="single" w:sz="4" w:space="0" w:color="auto"/>
            </w:tcBorders>
          </w:tcPr>
          <w:p w14:paraId="1BC6BEB3"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166</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328E895B"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جمهورية تنزانيا المتحدة</w:t>
            </w:r>
          </w:p>
        </w:tc>
        <w:tc>
          <w:tcPr>
            <w:tcW w:w="1260" w:type="dxa"/>
            <w:gridSpan w:val="2"/>
            <w:tcBorders>
              <w:top w:val="nil"/>
              <w:left w:val="nil"/>
              <w:bottom w:val="single" w:sz="4" w:space="0" w:color="auto"/>
              <w:right w:val="single" w:sz="4" w:space="0" w:color="auto"/>
            </w:tcBorders>
            <w:shd w:val="clear" w:color="auto" w:fill="auto"/>
            <w:vAlign w:val="center"/>
            <w:hideMark/>
          </w:tcPr>
          <w:p w14:paraId="213847F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747" w:type="dxa"/>
            <w:gridSpan w:val="2"/>
            <w:tcBorders>
              <w:top w:val="nil"/>
              <w:left w:val="nil"/>
              <w:bottom w:val="single" w:sz="4" w:space="0" w:color="auto"/>
              <w:right w:val="single" w:sz="4" w:space="0" w:color="auto"/>
            </w:tcBorders>
            <w:shd w:val="clear" w:color="auto" w:fill="auto"/>
            <w:vAlign w:val="center"/>
            <w:hideMark/>
          </w:tcPr>
          <w:p w14:paraId="072DBBC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tcBorders>
              <w:top w:val="nil"/>
              <w:left w:val="nil"/>
              <w:bottom w:val="single" w:sz="4" w:space="0" w:color="auto"/>
              <w:right w:val="single" w:sz="4" w:space="0" w:color="auto"/>
            </w:tcBorders>
            <w:shd w:val="clear" w:color="auto" w:fill="auto"/>
            <w:vAlign w:val="center"/>
            <w:hideMark/>
          </w:tcPr>
          <w:p w14:paraId="0088999C"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58BC0FBB" w14:textId="77777777" w:rsidTr="00024757">
        <w:trPr>
          <w:trHeight w:val="260"/>
        </w:trPr>
        <w:tc>
          <w:tcPr>
            <w:tcW w:w="648" w:type="dxa"/>
            <w:tcBorders>
              <w:top w:val="nil"/>
              <w:left w:val="single" w:sz="4" w:space="0" w:color="auto"/>
              <w:bottom w:val="single" w:sz="4" w:space="0" w:color="auto"/>
              <w:right w:val="single" w:sz="4" w:space="0" w:color="auto"/>
            </w:tcBorders>
          </w:tcPr>
          <w:p w14:paraId="3A69CA5D"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167</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078515DC"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أوروغواي</w:t>
            </w:r>
          </w:p>
        </w:tc>
        <w:tc>
          <w:tcPr>
            <w:tcW w:w="1260" w:type="dxa"/>
            <w:gridSpan w:val="2"/>
            <w:tcBorders>
              <w:top w:val="nil"/>
              <w:left w:val="nil"/>
              <w:bottom w:val="single" w:sz="4" w:space="0" w:color="auto"/>
              <w:right w:val="single" w:sz="4" w:space="0" w:color="auto"/>
            </w:tcBorders>
            <w:shd w:val="clear" w:color="auto" w:fill="auto"/>
            <w:vAlign w:val="center"/>
            <w:hideMark/>
          </w:tcPr>
          <w:p w14:paraId="17A4606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0.087</w:t>
            </w:r>
          </w:p>
        </w:tc>
        <w:tc>
          <w:tcPr>
            <w:tcW w:w="1747" w:type="dxa"/>
            <w:gridSpan w:val="2"/>
            <w:tcBorders>
              <w:top w:val="nil"/>
              <w:left w:val="nil"/>
              <w:bottom w:val="single" w:sz="4" w:space="0" w:color="auto"/>
              <w:right w:val="single" w:sz="4" w:space="0" w:color="auto"/>
            </w:tcBorders>
            <w:shd w:val="clear" w:color="auto" w:fill="auto"/>
            <w:vAlign w:val="center"/>
            <w:hideMark/>
          </w:tcPr>
          <w:p w14:paraId="1813343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0.124</w:t>
            </w:r>
          </w:p>
        </w:tc>
        <w:tc>
          <w:tcPr>
            <w:tcW w:w="1811" w:type="dxa"/>
            <w:tcBorders>
              <w:top w:val="nil"/>
              <w:left w:val="nil"/>
              <w:bottom w:val="single" w:sz="4" w:space="0" w:color="auto"/>
              <w:right w:val="single" w:sz="4" w:space="0" w:color="auto"/>
            </w:tcBorders>
            <w:shd w:val="clear" w:color="auto" w:fill="auto"/>
            <w:vAlign w:val="center"/>
            <w:hideMark/>
          </w:tcPr>
          <w:p w14:paraId="33C647C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2,930</w:t>
            </w:r>
          </w:p>
        </w:tc>
      </w:tr>
      <w:tr w:rsidR="00024757" w:rsidRPr="00024757" w14:paraId="77D47569" w14:textId="77777777" w:rsidTr="00024757">
        <w:trPr>
          <w:trHeight w:val="260"/>
        </w:trPr>
        <w:tc>
          <w:tcPr>
            <w:tcW w:w="648" w:type="dxa"/>
            <w:tcBorders>
              <w:top w:val="nil"/>
              <w:left w:val="single" w:sz="4" w:space="0" w:color="auto"/>
              <w:bottom w:val="single" w:sz="4" w:space="0" w:color="auto"/>
              <w:right w:val="single" w:sz="4" w:space="0" w:color="auto"/>
            </w:tcBorders>
          </w:tcPr>
          <w:p w14:paraId="41B4577E"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168</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3E8D5F74"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أوزبكستان</w:t>
            </w:r>
          </w:p>
        </w:tc>
        <w:tc>
          <w:tcPr>
            <w:tcW w:w="1260" w:type="dxa"/>
            <w:gridSpan w:val="2"/>
            <w:tcBorders>
              <w:top w:val="nil"/>
              <w:left w:val="nil"/>
              <w:bottom w:val="single" w:sz="4" w:space="0" w:color="auto"/>
              <w:right w:val="single" w:sz="4" w:space="0" w:color="auto"/>
            </w:tcBorders>
            <w:shd w:val="clear" w:color="auto" w:fill="auto"/>
            <w:vAlign w:val="center"/>
            <w:hideMark/>
          </w:tcPr>
          <w:p w14:paraId="5093C772"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0.032</w:t>
            </w:r>
          </w:p>
        </w:tc>
        <w:tc>
          <w:tcPr>
            <w:tcW w:w="1747" w:type="dxa"/>
            <w:gridSpan w:val="2"/>
            <w:tcBorders>
              <w:top w:val="nil"/>
              <w:left w:val="nil"/>
              <w:bottom w:val="single" w:sz="4" w:space="0" w:color="auto"/>
              <w:right w:val="single" w:sz="4" w:space="0" w:color="auto"/>
            </w:tcBorders>
            <w:shd w:val="clear" w:color="auto" w:fill="auto"/>
            <w:vAlign w:val="center"/>
            <w:hideMark/>
          </w:tcPr>
          <w:p w14:paraId="5057463E"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0.046</w:t>
            </w:r>
          </w:p>
        </w:tc>
        <w:tc>
          <w:tcPr>
            <w:tcW w:w="1811" w:type="dxa"/>
            <w:tcBorders>
              <w:top w:val="nil"/>
              <w:left w:val="nil"/>
              <w:bottom w:val="single" w:sz="4" w:space="0" w:color="auto"/>
              <w:right w:val="single" w:sz="4" w:space="0" w:color="auto"/>
            </w:tcBorders>
            <w:shd w:val="clear" w:color="auto" w:fill="auto"/>
            <w:vAlign w:val="center"/>
            <w:hideMark/>
          </w:tcPr>
          <w:p w14:paraId="3F2E8C98"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1,078</w:t>
            </w:r>
          </w:p>
        </w:tc>
      </w:tr>
      <w:tr w:rsidR="00024757" w:rsidRPr="00024757" w14:paraId="4442B2BD" w14:textId="77777777" w:rsidTr="00024757">
        <w:trPr>
          <w:trHeight w:val="260"/>
        </w:trPr>
        <w:tc>
          <w:tcPr>
            <w:tcW w:w="648" w:type="dxa"/>
            <w:tcBorders>
              <w:top w:val="nil"/>
              <w:left w:val="single" w:sz="4" w:space="0" w:color="auto"/>
              <w:bottom w:val="single" w:sz="4" w:space="0" w:color="auto"/>
              <w:right w:val="single" w:sz="4" w:space="0" w:color="auto"/>
            </w:tcBorders>
          </w:tcPr>
          <w:p w14:paraId="2CA94750"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169</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75219FCD"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فنزويلا</w:t>
            </w:r>
          </w:p>
        </w:tc>
        <w:tc>
          <w:tcPr>
            <w:tcW w:w="1260" w:type="dxa"/>
            <w:gridSpan w:val="2"/>
            <w:tcBorders>
              <w:top w:val="nil"/>
              <w:left w:val="nil"/>
              <w:bottom w:val="single" w:sz="4" w:space="0" w:color="auto"/>
              <w:right w:val="single" w:sz="4" w:space="0" w:color="auto"/>
            </w:tcBorders>
            <w:shd w:val="clear" w:color="auto" w:fill="auto"/>
            <w:vAlign w:val="center"/>
            <w:hideMark/>
          </w:tcPr>
          <w:p w14:paraId="25FC7036"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0.728</w:t>
            </w:r>
          </w:p>
        </w:tc>
        <w:tc>
          <w:tcPr>
            <w:tcW w:w="1747" w:type="dxa"/>
            <w:gridSpan w:val="2"/>
            <w:tcBorders>
              <w:top w:val="nil"/>
              <w:left w:val="nil"/>
              <w:bottom w:val="single" w:sz="4" w:space="0" w:color="auto"/>
              <w:right w:val="single" w:sz="4" w:space="0" w:color="auto"/>
            </w:tcBorders>
            <w:shd w:val="clear" w:color="auto" w:fill="auto"/>
            <w:vAlign w:val="center"/>
            <w:hideMark/>
          </w:tcPr>
          <w:p w14:paraId="6069A17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1.040</w:t>
            </w:r>
          </w:p>
        </w:tc>
        <w:tc>
          <w:tcPr>
            <w:tcW w:w="1811" w:type="dxa"/>
            <w:tcBorders>
              <w:top w:val="nil"/>
              <w:left w:val="nil"/>
              <w:bottom w:val="single" w:sz="4" w:space="0" w:color="auto"/>
              <w:right w:val="single" w:sz="4" w:space="0" w:color="auto"/>
            </w:tcBorders>
            <w:shd w:val="clear" w:color="auto" w:fill="auto"/>
            <w:vAlign w:val="center"/>
            <w:hideMark/>
          </w:tcPr>
          <w:p w14:paraId="4F63D72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24,521</w:t>
            </w:r>
          </w:p>
        </w:tc>
      </w:tr>
      <w:tr w:rsidR="00024757" w:rsidRPr="00024757" w14:paraId="7D610701" w14:textId="77777777" w:rsidTr="00024757">
        <w:trPr>
          <w:trHeight w:val="260"/>
        </w:trPr>
        <w:tc>
          <w:tcPr>
            <w:tcW w:w="648" w:type="dxa"/>
            <w:tcBorders>
              <w:top w:val="nil"/>
              <w:left w:val="single" w:sz="4" w:space="0" w:color="auto"/>
              <w:bottom w:val="single" w:sz="4" w:space="0" w:color="auto"/>
              <w:right w:val="single" w:sz="4" w:space="0" w:color="auto"/>
            </w:tcBorders>
          </w:tcPr>
          <w:p w14:paraId="4DCFCAE3"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170</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37A73238"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فييت نام</w:t>
            </w:r>
          </w:p>
        </w:tc>
        <w:tc>
          <w:tcPr>
            <w:tcW w:w="1260" w:type="dxa"/>
            <w:gridSpan w:val="2"/>
            <w:tcBorders>
              <w:top w:val="nil"/>
              <w:left w:val="nil"/>
              <w:bottom w:val="single" w:sz="4" w:space="0" w:color="auto"/>
              <w:right w:val="single" w:sz="4" w:space="0" w:color="auto"/>
            </w:tcBorders>
            <w:shd w:val="clear" w:color="auto" w:fill="auto"/>
            <w:vAlign w:val="center"/>
            <w:hideMark/>
          </w:tcPr>
          <w:p w14:paraId="243E5A53"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0.077</w:t>
            </w:r>
          </w:p>
        </w:tc>
        <w:tc>
          <w:tcPr>
            <w:tcW w:w="1747" w:type="dxa"/>
            <w:gridSpan w:val="2"/>
            <w:tcBorders>
              <w:top w:val="nil"/>
              <w:left w:val="nil"/>
              <w:bottom w:val="single" w:sz="4" w:space="0" w:color="auto"/>
              <w:right w:val="single" w:sz="4" w:space="0" w:color="auto"/>
            </w:tcBorders>
            <w:shd w:val="clear" w:color="auto" w:fill="auto"/>
            <w:vAlign w:val="center"/>
            <w:hideMark/>
          </w:tcPr>
          <w:p w14:paraId="071BDCA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0.110</w:t>
            </w:r>
          </w:p>
        </w:tc>
        <w:tc>
          <w:tcPr>
            <w:tcW w:w="1811" w:type="dxa"/>
            <w:tcBorders>
              <w:top w:val="nil"/>
              <w:left w:val="nil"/>
              <w:bottom w:val="single" w:sz="4" w:space="0" w:color="auto"/>
              <w:right w:val="single" w:sz="4" w:space="0" w:color="auto"/>
            </w:tcBorders>
            <w:shd w:val="clear" w:color="auto" w:fill="auto"/>
            <w:vAlign w:val="center"/>
            <w:hideMark/>
          </w:tcPr>
          <w:p w14:paraId="52ED870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2,594</w:t>
            </w:r>
          </w:p>
        </w:tc>
      </w:tr>
      <w:tr w:rsidR="00024757" w:rsidRPr="00024757" w14:paraId="2623066A" w14:textId="77777777" w:rsidTr="00024757">
        <w:trPr>
          <w:trHeight w:val="260"/>
        </w:trPr>
        <w:tc>
          <w:tcPr>
            <w:tcW w:w="648" w:type="dxa"/>
            <w:tcBorders>
              <w:top w:val="nil"/>
              <w:left w:val="single" w:sz="4" w:space="0" w:color="auto"/>
              <w:bottom w:val="single" w:sz="4" w:space="0" w:color="auto"/>
              <w:right w:val="single" w:sz="4" w:space="0" w:color="auto"/>
            </w:tcBorders>
          </w:tcPr>
          <w:p w14:paraId="0E56A2C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171</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2CB092FA"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اليمن</w:t>
            </w:r>
          </w:p>
        </w:tc>
        <w:tc>
          <w:tcPr>
            <w:tcW w:w="1260" w:type="dxa"/>
            <w:gridSpan w:val="2"/>
            <w:tcBorders>
              <w:top w:val="nil"/>
              <w:left w:val="nil"/>
              <w:bottom w:val="single" w:sz="4" w:space="0" w:color="auto"/>
              <w:right w:val="single" w:sz="4" w:space="0" w:color="auto"/>
            </w:tcBorders>
            <w:shd w:val="clear" w:color="auto" w:fill="auto"/>
            <w:vAlign w:val="center"/>
            <w:hideMark/>
          </w:tcPr>
          <w:p w14:paraId="0D034801"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747" w:type="dxa"/>
            <w:gridSpan w:val="2"/>
            <w:tcBorders>
              <w:top w:val="nil"/>
              <w:left w:val="nil"/>
              <w:bottom w:val="single" w:sz="4" w:space="0" w:color="auto"/>
              <w:right w:val="single" w:sz="4" w:space="0" w:color="auto"/>
            </w:tcBorders>
            <w:shd w:val="clear" w:color="auto" w:fill="auto"/>
            <w:vAlign w:val="center"/>
            <w:hideMark/>
          </w:tcPr>
          <w:p w14:paraId="51EE1745"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0.010</w:t>
            </w:r>
          </w:p>
        </w:tc>
        <w:tc>
          <w:tcPr>
            <w:tcW w:w="1811" w:type="dxa"/>
            <w:tcBorders>
              <w:top w:val="nil"/>
              <w:left w:val="nil"/>
              <w:bottom w:val="single" w:sz="4" w:space="0" w:color="auto"/>
              <w:right w:val="single" w:sz="4" w:space="0" w:color="auto"/>
            </w:tcBorders>
            <w:shd w:val="clear" w:color="auto" w:fill="auto"/>
            <w:vAlign w:val="center"/>
            <w:hideMark/>
          </w:tcPr>
          <w:p w14:paraId="35FF81CB"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236</w:t>
            </w:r>
          </w:p>
        </w:tc>
      </w:tr>
      <w:tr w:rsidR="00024757" w:rsidRPr="00024757" w14:paraId="2ACF0ED2" w14:textId="77777777" w:rsidTr="00024757">
        <w:trPr>
          <w:trHeight w:val="260"/>
        </w:trPr>
        <w:tc>
          <w:tcPr>
            <w:tcW w:w="648" w:type="dxa"/>
            <w:tcBorders>
              <w:top w:val="nil"/>
              <w:left w:val="single" w:sz="4" w:space="0" w:color="auto"/>
              <w:bottom w:val="single" w:sz="4" w:space="0" w:color="auto"/>
              <w:right w:val="single" w:sz="4" w:space="0" w:color="auto"/>
            </w:tcBorders>
          </w:tcPr>
          <w:p w14:paraId="28B9D6CB"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172</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7C71EBC1" w14:textId="77777777" w:rsidR="00024757" w:rsidRPr="00024757" w:rsidRDefault="00024757" w:rsidP="00024757">
            <w:pPr>
              <w:bidi/>
              <w:spacing w:line="204" w:lineRule="auto"/>
              <w:jc w:val="left"/>
              <w:rPr>
                <w:rFonts w:ascii="Simplified Arabic" w:hAnsi="Simplified Arabic" w:cs="Simplified Arabic"/>
                <w:kern w:val="22"/>
                <w:szCs w:val="20"/>
                <w:rtl/>
                <w:lang w:eastAsia="en-CA" w:bidi="ar-EG"/>
              </w:rPr>
            </w:pPr>
            <w:r w:rsidRPr="00024757">
              <w:rPr>
                <w:rFonts w:ascii="Simplified Arabic" w:hAnsi="Simplified Arabic" w:cs="Simplified Arabic"/>
                <w:kern w:val="22"/>
                <w:szCs w:val="20"/>
                <w:rtl/>
                <w:lang w:eastAsia="en-CA" w:bidi="ar-EG"/>
              </w:rPr>
              <w:t>زامبيا</w:t>
            </w:r>
          </w:p>
        </w:tc>
        <w:tc>
          <w:tcPr>
            <w:tcW w:w="1260" w:type="dxa"/>
            <w:gridSpan w:val="2"/>
            <w:tcBorders>
              <w:top w:val="nil"/>
              <w:left w:val="nil"/>
              <w:bottom w:val="single" w:sz="4" w:space="0" w:color="auto"/>
              <w:right w:val="single" w:sz="4" w:space="0" w:color="auto"/>
            </w:tcBorders>
            <w:shd w:val="clear" w:color="auto" w:fill="auto"/>
            <w:vAlign w:val="center"/>
            <w:hideMark/>
          </w:tcPr>
          <w:p w14:paraId="396E4C4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0.009</w:t>
            </w:r>
          </w:p>
        </w:tc>
        <w:tc>
          <w:tcPr>
            <w:tcW w:w="1747" w:type="dxa"/>
            <w:gridSpan w:val="2"/>
            <w:tcBorders>
              <w:top w:val="nil"/>
              <w:left w:val="nil"/>
              <w:bottom w:val="single" w:sz="4" w:space="0" w:color="auto"/>
              <w:right w:val="single" w:sz="4" w:space="0" w:color="auto"/>
            </w:tcBorders>
            <w:shd w:val="clear" w:color="auto" w:fill="auto"/>
            <w:vAlign w:val="center"/>
            <w:hideMark/>
          </w:tcPr>
          <w:p w14:paraId="5771926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0.013</w:t>
            </w:r>
          </w:p>
        </w:tc>
        <w:tc>
          <w:tcPr>
            <w:tcW w:w="1811" w:type="dxa"/>
            <w:tcBorders>
              <w:top w:val="nil"/>
              <w:left w:val="nil"/>
              <w:bottom w:val="single" w:sz="4" w:space="0" w:color="auto"/>
              <w:right w:val="single" w:sz="4" w:space="0" w:color="auto"/>
            </w:tcBorders>
            <w:shd w:val="clear" w:color="auto" w:fill="auto"/>
            <w:vAlign w:val="center"/>
            <w:hideMark/>
          </w:tcPr>
          <w:p w14:paraId="3B0ADD0D"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303</w:t>
            </w:r>
          </w:p>
        </w:tc>
      </w:tr>
      <w:tr w:rsidR="00024757" w:rsidRPr="00024757" w14:paraId="26A26931" w14:textId="77777777" w:rsidTr="00024757">
        <w:trPr>
          <w:trHeight w:val="260"/>
        </w:trPr>
        <w:tc>
          <w:tcPr>
            <w:tcW w:w="648" w:type="dxa"/>
            <w:tcBorders>
              <w:top w:val="nil"/>
              <w:left w:val="single" w:sz="4" w:space="0" w:color="auto"/>
              <w:bottom w:val="single" w:sz="4" w:space="0" w:color="auto"/>
              <w:right w:val="single" w:sz="4" w:space="0" w:color="auto"/>
            </w:tcBorders>
          </w:tcPr>
          <w:p w14:paraId="6478529F" w14:textId="77777777" w:rsidR="00024757" w:rsidRPr="00024757" w:rsidRDefault="00024757" w:rsidP="00024757">
            <w:pPr>
              <w:bidi/>
              <w:spacing w:before="40" w:line="204" w:lineRule="auto"/>
              <w:jc w:val="left"/>
              <w:rPr>
                <w:rFonts w:ascii="Simplified Arabic" w:hAnsi="Simplified Arabic" w:cs="Simplified Arabic"/>
                <w:kern w:val="22"/>
                <w:szCs w:val="20"/>
                <w:rtl/>
                <w:lang w:eastAsia="en-CA"/>
              </w:rPr>
            </w:pPr>
            <w:r w:rsidRPr="00024757">
              <w:rPr>
                <w:rFonts w:ascii="Simplified Arabic" w:hAnsi="Simplified Arabic" w:cs="Simplified Arabic"/>
                <w:kern w:val="22"/>
                <w:szCs w:val="20"/>
                <w:rtl/>
                <w:lang w:eastAsia="en-CA"/>
              </w:rPr>
              <w:t>173</w:t>
            </w:r>
          </w:p>
        </w:tc>
        <w:tc>
          <w:tcPr>
            <w:tcW w:w="3664" w:type="dxa"/>
            <w:tcBorders>
              <w:top w:val="nil"/>
              <w:left w:val="single" w:sz="4" w:space="0" w:color="auto"/>
              <w:bottom w:val="single" w:sz="4" w:space="0" w:color="auto"/>
              <w:right w:val="single" w:sz="4" w:space="0" w:color="auto"/>
            </w:tcBorders>
            <w:shd w:val="clear" w:color="auto" w:fill="auto"/>
            <w:vAlign w:val="center"/>
            <w:hideMark/>
          </w:tcPr>
          <w:p w14:paraId="770690C6" w14:textId="77777777" w:rsidR="00024757" w:rsidRPr="00024757" w:rsidRDefault="00024757" w:rsidP="00024757">
            <w:pPr>
              <w:bidi/>
              <w:spacing w:line="204" w:lineRule="auto"/>
              <w:jc w:val="left"/>
              <w:rPr>
                <w:rFonts w:ascii="Simplified Arabic" w:hAnsi="Simplified Arabic" w:cs="Simplified Arabic"/>
                <w:kern w:val="22"/>
                <w:szCs w:val="20"/>
                <w:lang w:eastAsia="en-CA"/>
              </w:rPr>
            </w:pPr>
            <w:r w:rsidRPr="00024757">
              <w:rPr>
                <w:rFonts w:ascii="Simplified Arabic" w:hAnsi="Simplified Arabic" w:cs="Simplified Arabic"/>
                <w:kern w:val="22"/>
                <w:szCs w:val="20"/>
                <w:rtl/>
                <w:lang w:eastAsia="en-CA"/>
              </w:rPr>
              <w:t>زمبابوي</w:t>
            </w:r>
          </w:p>
        </w:tc>
        <w:tc>
          <w:tcPr>
            <w:tcW w:w="1260" w:type="dxa"/>
            <w:gridSpan w:val="2"/>
            <w:tcBorders>
              <w:top w:val="nil"/>
              <w:left w:val="nil"/>
              <w:bottom w:val="single" w:sz="4" w:space="0" w:color="auto"/>
              <w:right w:val="single" w:sz="4" w:space="0" w:color="auto"/>
            </w:tcBorders>
            <w:shd w:val="clear" w:color="auto" w:fill="auto"/>
            <w:vAlign w:val="center"/>
            <w:hideMark/>
          </w:tcPr>
          <w:p w14:paraId="51ECF52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0.005</w:t>
            </w:r>
          </w:p>
        </w:tc>
        <w:tc>
          <w:tcPr>
            <w:tcW w:w="1747" w:type="dxa"/>
            <w:gridSpan w:val="2"/>
            <w:tcBorders>
              <w:top w:val="nil"/>
              <w:left w:val="nil"/>
              <w:bottom w:val="single" w:sz="4" w:space="0" w:color="auto"/>
              <w:right w:val="single" w:sz="4" w:space="0" w:color="auto"/>
            </w:tcBorders>
            <w:shd w:val="clear" w:color="auto" w:fill="auto"/>
            <w:vAlign w:val="center"/>
            <w:hideMark/>
          </w:tcPr>
          <w:p w14:paraId="0A862234"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0.007</w:t>
            </w:r>
          </w:p>
        </w:tc>
        <w:tc>
          <w:tcPr>
            <w:tcW w:w="1811" w:type="dxa"/>
            <w:tcBorders>
              <w:top w:val="nil"/>
              <w:left w:val="nil"/>
              <w:bottom w:val="single" w:sz="4" w:space="0" w:color="auto"/>
              <w:right w:val="single" w:sz="4" w:space="0" w:color="auto"/>
            </w:tcBorders>
            <w:shd w:val="clear" w:color="auto" w:fill="auto"/>
            <w:vAlign w:val="center"/>
            <w:hideMark/>
          </w:tcPr>
          <w:p w14:paraId="56DAE57A" w14:textId="77777777" w:rsidR="00024757" w:rsidRPr="00FC2513" w:rsidRDefault="00024757" w:rsidP="00024757">
            <w:pPr>
              <w:bidi/>
              <w:adjustRightInd w:val="0"/>
              <w:snapToGrid w:val="0"/>
              <w:jc w:val="left"/>
              <w:rPr>
                <w:rFonts w:asciiTheme="majorBidi" w:hAnsiTheme="majorBidi" w:cstheme="majorBidi"/>
                <w:szCs w:val="22"/>
                <w:lang w:eastAsia="zh-CN"/>
              </w:rPr>
            </w:pPr>
            <w:r w:rsidRPr="00FC2513">
              <w:rPr>
                <w:rFonts w:asciiTheme="majorBidi" w:hAnsiTheme="majorBidi" w:cstheme="majorBidi"/>
                <w:szCs w:val="22"/>
                <w:lang w:eastAsia="zh-CN"/>
              </w:rPr>
              <w:t>168</w:t>
            </w:r>
          </w:p>
        </w:tc>
      </w:tr>
      <w:tr w:rsidR="00024757" w:rsidRPr="00024757" w14:paraId="11880BD5" w14:textId="77777777" w:rsidTr="00024757">
        <w:trPr>
          <w:trHeight w:val="260"/>
        </w:trPr>
        <w:tc>
          <w:tcPr>
            <w:tcW w:w="648" w:type="dxa"/>
            <w:tcBorders>
              <w:top w:val="nil"/>
              <w:left w:val="single" w:sz="4" w:space="0" w:color="auto"/>
              <w:bottom w:val="single" w:sz="4" w:space="0" w:color="auto"/>
              <w:right w:val="single" w:sz="4" w:space="0" w:color="auto"/>
            </w:tcBorders>
          </w:tcPr>
          <w:p w14:paraId="3FAA378B" w14:textId="77777777" w:rsidR="00024757" w:rsidRPr="00024757" w:rsidRDefault="00024757" w:rsidP="00024757">
            <w:pPr>
              <w:bidi/>
              <w:spacing w:before="40" w:line="204" w:lineRule="auto"/>
              <w:jc w:val="left"/>
              <w:rPr>
                <w:rFonts w:ascii="Simplified Arabic" w:hAnsi="Simplified Arabic" w:cs="Simplified Arabic"/>
                <w:b/>
                <w:bCs/>
                <w:kern w:val="22"/>
                <w:szCs w:val="22"/>
                <w:rtl/>
                <w:lang w:eastAsia="en-CA"/>
              </w:rPr>
            </w:pPr>
          </w:p>
        </w:tc>
        <w:tc>
          <w:tcPr>
            <w:tcW w:w="3664" w:type="dxa"/>
            <w:tcBorders>
              <w:top w:val="nil"/>
              <w:left w:val="single" w:sz="4" w:space="0" w:color="auto"/>
              <w:bottom w:val="single" w:sz="4" w:space="0" w:color="auto"/>
              <w:right w:val="single" w:sz="4" w:space="0" w:color="auto"/>
            </w:tcBorders>
            <w:shd w:val="clear" w:color="auto" w:fill="auto"/>
            <w:noWrap/>
            <w:vAlign w:val="center"/>
            <w:hideMark/>
          </w:tcPr>
          <w:p w14:paraId="0021B8ED" w14:textId="77777777" w:rsidR="00024757" w:rsidRPr="00024757" w:rsidRDefault="00024757" w:rsidP="00024757">
            <w:pPr>
              <w:bidi/>
              <w:spacing w:line="204" w:lineRule="auto"/>
              <w:jc w:val="left"/>
              <w:rPr>
                <w:rFonts w:ascii="Simplified Arabic" w:hAnsi="Simplified Arabic" w:cs="Simplified Arabic"/>
                <w:b/>
                <w:bCs/>
                <w:kern w:val="22"/>
                <w:szCs w:val="22"/>
                <w:lang w:eastAsia="en-CA"/>
              </w:rPr>
            </w:pPr>
          </w:p>
        </w:tc>
        <w:tc>
          <w:tcPr>
            <w:tcW w:w="1260" w:type="dxa"/>
            <w:gridSpan w:val="2"/>
            <w:tcBorders>
              <w:top w:val="nil"/>
              <w:left w:val="nil"/>
              <w:bottom w:val="single" w:sz="4" w:space="0" w:color="auto"/>
              <w:right w:val="single" w:sz="4" w:space="0" w:color="auto"/>
            </w:tcBorders>
            <w:shd w:val="clear" w:color="auto" w:fill="auto"/>
            <w:noWrap/>
            <w:vAlign w:val="center"/>
            <w:hideMark/>
          </w:tcPr>
          <w:p w14:paraId="28BFFF04" w14:textId="77777777" w:rsidR="00024757" w:rsidRPr="00FC2513" w:rsidRDefault="00024757" w:rsidP="00024757">
            <w:pPr>
              <w:bidi/>
              <w:adjustRightInd w:val="0"/>
              <w:snapToGrid w:val="0"/>
              <w:jc w:val="left"/>
              <w:rPr>
                <w:rFonts w:asciiTheme="majorBidi" w:hAnsiTheme="majorBidi" w:cstheme="majorBidi"/>
                <w:b/>
                <w:bCs/>
                <w:szCs w:val="22"/>
                <w:lang w:eastAsia="zh-CN"/>
              </w:rPr>
            </w:pPr>
            <w:r w:rsidRPr="00FC2513">
              <w:rPr>
                <w:rFonts w:asciiTheme="majorBidi" w:hAnsiTheme="majorBidi" w:cstheme="majorBidi"/>
                <w:b/>
                <w:bCs/>
                <w:szCs w:val="22"/>
                <w:lang w:eastAsia="zh-CN"/>
              </w:rPr>
              <w:t>68.263</w:t>
            </w:r>
          </w:p>
        </w:tc>
        <w:tc>
          <w:tcPr>
            <w:tcW w:w="1747" w:type="dxa"/>
            <w:gridSpan w:val="2"/>
            <w:tcBorders>
              <w:top w:val="nil"/>
              <w:left w:val="nil"/>
              <w:bottom w:val="single" w:sz="4" w:space="0" w:color="auto"/>
              <w:right w:val="single" w:sz="4" w:space="0" w:color="auto"/>
            </w:tcBorders>
            <w:shd w:val="clear" w:color="auto" w:fill="auto"/>
            <w:noWrap/>
            <w:vAlign w:val="center"/>
            <w:hideMark/>
          </w:tcPr>
          <w:p w14:paraId="68A708A8" w14:textId="77777777" w:rsidR="00024757" w:rsidRPr="00FC2513" w:rsidRDefault="00024757" w:rsidP="00024757">
            <w:pPr>
              <w:bidi/>
              <w:adjustRightInd w:val="0"/>
              <w:snapToGrid w:val="0"/>
              <w:jc w:val="left"/>
              <w:rPr>
                <w:rFonts w:asciiTheme="majorBidi" w:hAnsiTheme="majorBidi" w:cstheme="majorBidi"/>
                <w:b/>
                <w:bCs/>
                <w:szCs w:val="22"/>
                <w:lang w:eastAsia="zh-CN"/>
              </w:rPr>
            </w:pPr>
            <w:r w:rsidRPr="00FC2513">
              <w:rPr>
                <w:rFonts w:asciiTheme="majorBidi" w:hAnsiTheme="majorBidi" w:cstheme="majorBidi"/>
                <w:b/>
                <w:bCs/>
                <w:szCs w:val="22"/>
                <w:lang w:eastAsia="zh-CN"/>
              </w:rPr>
              <w:t>100.000</w:t>
            </w:r>
          </w:p>
        </w:tc>
        <w:tc>
          <w:tcPr>
            <w:tcW w:w="1811" w:type="dxa"/>
            <w:tcBorders>
              <w:top w:val="nil"/>
              <w:left w:val="nil"/>
              <w:bottom w:val="single" w:sz="4" w:space="0" w:color="auto"/>
              <w:right w:val="single" w:sz="4" w:space="0" w:color="auto"/>
            </w:tcBorders>
            <w:shd w:val="clear" w:color="auto" w:fill="auto"/>
            <w:noWrap/>
            <w:vAlign w:val="center"/>
            <w:hideMark/>
          </w:tcPr>
          <w:p w14:paraId="6B03F2D7" w14:textId="77777777" w:rsidR="00024757" w:rsidRPr="00FC2513" w:rsidRDefault="00024757" w:rsidP="00024757">
            <w:pPr>
              <w:bidi/>
              <w:adjustRightInd w:val="0"/>
              <w:snapToGrid w:val="0"/>
              <w:jc w:val="left"/>
              <w:rPr>
                <w:rFonts w:asciiTheme="majorBidi" w:hAnsiTheme="majorBidi" w:cstheme="majorBidi"/>
                <w:b/>
                <w:bCs/>
                <w:szCs w:val="22"/>
                <w:lang w:eastAsia="zh-CN"/>
              </w:rPr>
            </w:pPr>
            <w:r w:rsidRPr="00FC2513">
              <w:rPr>
                <w:rFonts w:asciiTheme="majorBidi" w:hAnsiTheme="majorBidi" w:cstheme="majorBidi"/>
                <w:b/>
                <w:bCs/>
                <w:szCs w:val="22"/>
                <w:lang w:eastAsia="zh-CN"/>
              </w:rPr>
              <w:t>2,357,364</w:t>
            </w:r>
          </w:p>
        </w:tc>
      </w:tr>
    </w:tbl>
    <w:p w14:paraId="2B3AA93F" w14:textId="77777777" w:rsidR="00024757" w:rsidRPr="00024757" w:rsidRDefault="00024757" w:rsidP="00024757">
      <w:pPr>
        <w:bidi/>
        <w:spacing w:after="120"/>
        <w:jc w:val="center"/>
        <w:rPr>
          <w:rFonts w:ascii="Simplified Arabic" w:eastAsiaTheme="minorEastAsia" w:hAnsi="Simplified Arabic" w:cs="Simplified Arabic"/>
          <w:bCs/>
          <w:kern w:val="22"/>
          <w:lang w:bidi="ar-EG"/>
        </w:rPr>
      </w:pPr>
    </w:p>
    <w:p w14:paraId="047B9894" w14:textId="77777777" w:rsidR="000E15F2" w:rsidRPr="005249B7" w:rsidRDefault="000E15F2" w:rsidP="00024757">
      <w:pPr>
        <w:bidi/>
        <w:jc w:val="left"/>
        <w:rPr>
          <w:rFonts w:asciiTheme="majorBidi" w:hAnsiTheme="majorBidi" w:cstheme="majorBidi"/>
          <w:bCs/>
          <w:iCs/>
          <w:snapToGrid w:val="0"/>
          <w:kern w:val="22"/>
          <w:szCs w:val="22"/>
          <w:rtl/>
          <w:lang w:bidi="ar-EG"/>
        </w:rPr>
      </w:pPr>
    </w:p>
    <w:p w14:paraId="14990C35" w14:textId="77777777" w:rsidR="00CE394B" w:rsidRPr="00FA07B5" w:rsidRDefault="00CE394B">
      <w:pPr>
        <w:jc w:val="left"/>
        <w:rPr>
          <w:rFonts w:asciiTheme="majorBidi" w:hAnsiTheme="majorBidi" w:cstheme="majorBidi"/>
          <w:bCs/>
          <w:iCs/>
          <w:snapToGrid w:val="0"/>
          <w:kern w:val="22"/>
          <w:szCs w:val="22"/>
          <w:lang w:val="en-US"/>
        </w:rPr>
      </w:pPr>
      <w:r w:rsidRPr="005249B7">
        <w:rPr>
          <w:rFonts w:asciiTheme="majorBidi" w:hAnsiTheme="majorBidi" w:cstheme="majorBidi"/>
          <w:bCs/>
          <w:iCs/>
          <w:snapToGrid w:val="0"/>
          <w:kern w:val="22"/>
          <w:szCs w:val="22"/>
        </w:rPr>
        <w:br w:type="page"/>
      </w:r>
    </w:p>
    <w:p w14:paraId="4E7607B3" w14:textId="77777777" w:rsidR="00B77C57" w:rsidRPr="00995A63" w:rsidRDefault="00B77C57" w:rsidP="00B77C57">
      <w:pPr>
        <w:pStyle w:val="Heading1"/>
        <w:bidi/>
        <w:rPr>
          <w:snapToGrid w:val="0"/>
        </w:rPr>
      </w:pPr>
      <w:bookmarkStart w:id="2" w:name="_Toc87013374"/>
      <w:bookmarkStart w:id="3" w:name="_Toc478070986"/>
      <w:bookmarkStart w:id="4" w:name="_Toc5566704"/>
      <w:r w:rsidRPr="00233941">
        <w:rPr>
          <w:rFonts w:ascii="Simplified Arabic" w:hAnsi="Simplified Arabic" w:cs="Simplified Arabic"/>
          <w:bCs/>
          <w:szCs w:val="28"/>
          <w:rtl/>
          <w:lang w:bidi="ar-EG"/>
        </w:rPr>
        <w:lastRenderedPageBreak/>
        <w:t>ثانيا-</w:t>
      </w:r>
      <w:r w:rsidRPr="00233941">
        <w:rPr>
          <w:rFonts w:ascii="Simplified Arabic" w:hAnsi="Simplified Arabic" w:cs="Simplified Arabic"/>
          <w:bCs/>
          <w:szCs w:val="28"/>
          <w:rtl/>
          <w:lang w:bidi="ar-EG"/>
        </w:rPr>
        <w:tab/>
        <w:t>وقائع المداولات</w:t>
      </w:r>
      <w:r w:rsidRPr="005249B7">
        <w:rPr>
          <w:snapToGrid w:val="0"/>
        </w:rPr>
        <w:t xml:space="preserve"> </w:t>
      </w:r>
      <w:bookmarkEnd w:id="2"/>
    </w:p>
    <w:bookmarkEnd w:id="3"/>
    <w:bookmarkEnd w:id="4"/>
    <w:p w14:paraId="21122B95" w14:textId="77777777" w:rsidR="003A11A6" w:rsidRPr="005249B7" w:rsidRDefault="00427345" w:rsidP="00427345">
      <w:pPr>
        <w:keepNext/>
        <w:kinsoku w:val="0"/>
        <w:overflowPunct w:val="0"/>
        <w:autoSpaceDE w:val="0"/>
        <w:autoSpaceDN w:val="0"/>
        <w:bidi/>
        <w:spacing w:before="120" w:after="120"/>
        <w:jc w:val="center"/>
        <w:outlineLvl w:val="0"/>
        <w:rPr>
          <w:rFonts w:asciiTheme="majorBidi" w:hAnsiTheme="majorBidi" w:cstheme="majorBidi"/>
          <w:b/>
          <w:iCs/>
          <w:snapToGrid w:val="0"/>
          <w:kern w:val="22"/>
          <w:szCs w:val="22"/>
        </w:rPr>
      </w:pPr>
      <w:r w:rsidRPr="00233941">
        <w:rPr>
          <w:rFonts w:ascii="Simplified Arabic" w:hAnsi="Simplified Arabic" w:cs="Simplified Arabic"/>
          <w:b/>
          <w:bCs/>
          <w:szCs w:val="28"/>
          <w:rtl/>
          <w:lang w:bidi="ar-EG"/>
        </w:rPr>
        <w:t>مقدمة</w:t>
      </w:r>
    </w:p>
    <w:p w14:paraId="511EA687" w14:textId="77777777" w:rsidR="005E50F0" w:rsidRPr="005E50F0" w:rsidRDefault="007905A6" w:rsidP="00EB0F9C">
      <w:pPr>
        <w:pStyle w:val="Para1"/>
        <w:numPr>
          <w:ilvl w:val="0"/>
          <w:numId w:val="0"/>
        </w:numPr>
        <w:bidi/>
        <w:rPr>
          <w:rFonts w:ascii="Simplified Arabic" w:hAnsi="Simplified Arabic" w:cs="Simplified Arabic"/>
          <w:spacing w:val="0"/>
          <w:kern w:val="22"/>
          <w:sz w:val="24"/>
          <w:szCs w:val="24"/>
          <w:rtl/>
          <w:lang w:bidi="ar-EG"/>
        </w:rPr>
      </w:pPr>
      <w:bookmarkStart w:id="5" w:name="_Hlk84862159"/>
      <w:r w:rsidRPr="005E50F0">
        <w:rPr>
          <w:rFonts w:ascii="Simplified Arabic" w:eastAsia="Malgun Gothic" w:hAnsi="Simplified Arabic" w:cs="Simplified Arabic"/>
          <w:sz w:val="24"/>
          <w:szCs w:val="24"/>
          <w:rtl/>
          <w:lang w:bidi="ar-LY"/>
        </w:rPr>
        <w:t>1-</w:t>
      </w:r>
      <w:r w:rsidRPr="005E50F0">
        <w:rPr>
          <w:rFonts w:ascii="Simplified Arabic" w:eastAsia="Malgun Gothic" w:hAnsi="Simplified Arabic" w:cs="Simplified Arabic"/>
          <w:sz w:val="24"/>
          <w:szCs w:val="24"/>
          <w:rtl/>
          <w:lang w:bidi="ar-LY"/>
        </w:rPr>
        <w:tab/>
        <w:t>بناء على الدعوة</w:t>
      </w:r>
      <w:r>
        <w:rPr>
          <w:rFonts w:ascii="Simplified Arabic" w:eastAsia="Malgun Gothic" w:hAnsi="Simplified Arabic" w:cs="Simplified Arabic" w:hint="cs"/>
          <w:sz w:val="24"/>
          <w:szCs w:val="24"/>
          <w:rtl/>
          <w:lang w:bidi="ar-LY"/>
        </w:rPr>
        <w:t xml:space="preserve"> المقدمة</w:t>
      </w:r>
      <w:r w:rsidRPr="005E50F0">
        <w:rPr>
          <w:rFonts w:ascii="Simplified Arabic" w:eastAsia="Malgun Gothic" w:hAnsi="Simplified Arabic" w:cs="Simplified Arabic"/>
          <w:sz w:val="24"/>
          <w:szCs w:val="24"/>
          <w:rtl/>
          <w:lang w:bidi="ar-LY"/>
        </w:rPr>
        <w:t xml:space="preserve"> من حكومة الصين، وكما قرر مؤتمر الأطراف في مقرره 13/33، كان من المزمع</w:t>
      </w:r>
      <w:r w:rsidRPr="005E50F0">
        <w:rPr>
          <w:rFonts w:ascii="Simplified Arabic" w:eastAsia="Malgun Gothic" w:hAnsi="Simplified Arabic" w:cs="Simplified Arabic" w:hint="cs"/>
          <w:sz w:val="24"/>
          <w:szCs w:val="24"/>
          <w:rtl/>
          <w:lang w:bidi="ar-LY"/>
        </w:rPr>
        <w:t xml:space="preserve"> </w:t>
      </w:r>
      <w:r w:rsidRPr="005E50F0">
        <w:rPr>
          <w:rFonts w:ascii="Simplified Arabic" w:eastAsia="Malgun Gothic" w:hAnsi="Simplified Arabic" w:cs="Simplified Arabic"/>
          <w:sz w:val="24"/>
          <w:szCs w:val="24"/>
          <w:rtl/>
          <w:lang w:bidi="ar-LY"/>
        </w:rPr>
        <w:t xml:space="preserve">عقد الاجتماع العاشر لمؤتمر الأطراف العامل كاجتماع للأطراف في بروتوكول قرطاجنة للسلامة الأحيائية في </w:t>
      </w:r>
      <w:proofErr w:type="spellStart"/>
      <w:r w:rsidRPr="005E50F0">
        <w:rPr>
          <w:rFonts w:ascii="Simplified Arabic" w:eastAsia="Malgun Gothic" w:hAnsi="Simplified Arabic" w:cs="Simplified Arabic"/>
          <w:sz w:val="24"/>
          <w:szCs w:val="24"/>
          <w:rtl/>
        </w:rPr>
        <w:t>كونمينغ</w:t>
      </w:r>
      <w:proofErr w:type="spellEnd"/>
      <w:r w:rsidRPr="005E50F0">
        <w:rPr>
          <w:rFonts w:ascii="Simplified Arabic" w:eastAsia="Malgun Gothic" w:hAnsi="Simplified Arabic" w:cs="Simplified Arabic"/>
          <w:sz w:val="24"/>
          <w:szCs w:val="24"/>
          <w:rtl/>
        </w:rPr>
        <w:t>،</w:t>
      </w:r>
      <w:r>
        <w:rPr>
          <w:rFonts w:ascii="Simplified Arabic" w:eastAsia="Malgun Gothic" w:hAnsi="Simplified Arabic" w:cs="Simplified Arabic" w:hint="cs"/>
          <w:sz w:val="24"/>
          <w:szCs w:val="24"/>
          <w:rtl/>
        </w:rPr>
        <w:t xml:space="preserve"> </w:t>
      </w:r>
      <w:r w:rsidRPr="00E57208">
        <w:rPr>
          <w:rFonts w:eastAsia="Malgun Gothic" w:cs="Simplified Arabic" w:hint="cs"/>
          <w:sz w:val="24"/>
          <w:szCs w:val="24"/>
          <w:rtl/>
          <w:lang w:bidi="ar-LY"/>
        </w:rPr>
        <w:t>مقاطعة يونان،</w:t>
      </w:r>
      <w:r w:rsidRPr="005E50F0">
        <w:rPr>
          <w:rFonts w:ascii="Simplified Arabic" w:eastAsia="Malgun Gothic" w:hAnsi="Simplified Arabic" w:cs="Simplified Arabic"/>
          <w:sz w:val="24"/>
          <w:szCs w:val="24"/>
          <w:rtl/>
        </w:rPr>
        <w:t xml:space="preserve"> الصين</w:t>
      </w:r>
      <w:r w:rsidRPr="005E50F0">
        <w:rPr>
          <w:rFonts w:ascii="Simplified Arabic" w:eastAsia="Malgun Gothic" w:hAnsi="Simplified Arabic" w:cs="Simplified Arabic"/>
          <w:sz w:val="24"/>
          <w:szCs w:val="24"/>
          <w:rtl/>
          <w:lang w:bidi="ar-LY"/>
        </w:rPr>
        <w:t xml:space="preserve">، </w:t>
      </w:r>
      <w:r w:rsidR="00EB0F9C" w:rsidRPr="007C5C4B">
        <w:rPr>
          <w:rFonts w:ascii="Simplified Arabic" w:hAnsi="Simplified Arabic" w:cs="Simplified Arabic"/>
          <w:sz w:val="24"/>
          <w:szCs w:val="24"/>
          <w:rtl/>
        </w:rPr>
        <w:t>في الفترة</w:t>
      </w:r>
      <w:r w:rsidR="00EB0F9C" w:rsidRPr="005E50F0">
        <w:rPr>
          <w:rFonts w:eastAsia="Malgun Gothic" w:cs="Simplified Arabic"/>
          <w:sz w:val="24"/>
          <w:szCs w:val="24"/>
          <w:rtl/>
          <w:lang w:bidi="ar-EG"/>
        </w:rPr>
        <w:t xml:space="preserve"> من</w:t>
      </w:r>
      <w:r w:rsidR="00EB0F9C" w:rsidRPr="005E50F0">
        <w:rPr>
          <w:rFonts w:ascii="Simplified Arabic" w:eastAsia="Malgun Gothic" w:hAnsi="Simplified Arabic" w:cs="Simplified Arabic"/>
          <w:sz w:val="24"/>
          <w:szCs w:val="24"/>
          <w:rtl/>
          <w:lang w:bidi="ar-LY"/>
        </w:rPr>
        <w:t xml:space="preserve"> </w:t>
      </w:r>
      <w:r w:rsidRPr="005E50F0">
        <w:rPr>
          <w:rFonts w:ascii="Simplified Arabic" w:eastAsia="Malgun Gothic" w:hAnsi="Simplified Arabic" w:cs="Simplified Arabic"/>
          <w:sz w:val="24"/>
          <w:szCs w:val="24"/>
          <w:rtl/>
          <w:lang w:bidi="ar-LY"/>
        </w:rPr>
        <w:t>15 إلى</w:t>
      </w:r>
      <w:r>
        <w:rPr>
          <w:rFonts w:ascii="Simplified Arabic" w:eastAsia="Malgun Gothic" w:hAnsi="Simplified Arabic" w:cs="Simplified Arabic"/>
          <w:sz w:val="24"/>
          <w:szCs w:val="24"/>
          <w:rtl/>
          <w:lang w:bidi="ar-LY"/>
        </w:rPr>
        <w:t xml:space="preserve"> </w:t>
      </w:r>
      <w:r w:rsidRPr="005E50F0">
        <w:rPr>
          <w:rFonts w:ascii="Simplified Arabic" w:eastAsia="Malgun Gothic" w:hAnsi="Simplified Arabic" w:cs="Simplified Arabic"/>
          <w:sz w:val="24"/>
          <w:szCs w:val="24"/>
          <w:rtl/>
          <w:lang w:bidi="ar-LY"/>
        </w:rPr>
        <w:t>28</w:t>
      </w:r>
      <w:r>
        <w:rPr>
          <w:rFonts w:ascii="Simplified Arabic" w:eastAsia="Malgun Gothic" w:hAnsi="Simplified Arabic" w:cs="Simplified Arabic" w:hint="cs"/>
          <w:sz w:val="24"/>
          <w:szCs w:val="24"/>
          <w:rtl/>
          <w:lang w:bidi="ar-LY"/>
        </w:rPr>
        <w:t xml:space="preserve"> </w:t>
      </w:r>
      <w:r w:rsidRPr="005E50F0">
        <w:rPr>
          <w:rFonts w:ascii="Simplified Arabic" w:eastAsia="Malgun Gothic" w:hAnsi="Simplified Arabic" w:cs="Simplified Arabic"/>
          <w:sz w:val="24"/>
          <w:szCs w:val="24"/>
          <w:rtl/>
          <w:lang w:bidi="ar-LY"/>
        </w:rPr>
        <w:t>أكتوبر/تشرين الأول2020، بالتزامن مع</w:t>
      </w:r>
      <w:r w:rsidRPr="005E50F0">
        <w:rPr>
          <w:rFonts w:ascii="Simplified Arabic" w:eastAsia="Malgun Gothic" w:hAnsi="Simplified Arabic" w:cs="Simplified Arabic" w:hint="cs"/>
          <w:sz w:val="24"/>
          <w:szCs w:val="24"/>
          <w:rtl/>
          <w:lang w:bidi="ar-LY"/>
        </w:rPr>
        <w:t xml:space="preserve"> </w:t>
      </w:r>
      <w:r w:rsidRPr="009C1358">
        <w:rPr>
          <w:rFonts w:ascii="Simplified Arabic" w:hAnsi="Simplified Arabic" w:cs="Simplified Arabic"/>
          <w:sz w:val="24"/>
          <w:szCs w:val="24"/>
          <w:rtl/>
        </w:rPr>
        <w:t>الاجتماع الخامس عشر لمؤتمر الأطراف في اتفاقية التنوع البيولوجي و</w:t>
      </w:r>
      <w:r w:rsidRPr="005E50F0">
        <w:rPr>
          <w:rFonts w:ascii="Simplified Arabic" w:eastAsia="Malgun Gothic" w:hAnsi="Simplified Arabic" w:cs="Simplified Arabic"/>
          <w:sz w:val="24"/>
          <w:szCs w:val="24"/>
          <w:rtl/>
          <w:lang w:bidi="ar-LY"/>
        </w:rPr>
        <w:t>الاجتماع ال</w:t>
      </w:r>
      <w:r>
        <w:rPr>
          <w:rFonts w:ascii="Simplified Arabic" w:eastAsia="Malgun Gothic" w:hAnsi="Simplified Arabic" w:cs="Simplified Arabic" w:hint="cs"/>
          <w:sz w:val="24"/>
          <w:szCs w:val="24"/>
          <w:rtl/>
          <w:lang w:bidi="ar-LY"/>
        </w:rPr>
        <w:t>ر</w:t>
      </w:r>
      <w:r w:rsidRPr="005E50F0">
        <w:rPr>
          <w:rFonts w:ascii="Simplified Arabic" w:eastAsia="Malgun Gothic" w:hAnsi="Simplified Arabic" w:cs="Simplified Arabic"/>
          <w:sz w:val="24"/>
          <w:szCs w:val="24"/>
          <w:rtl/>
          <w:lang w:bidi="ar-LY"/>
        </w:rPr>
        <w:t>ا</w:t>
      </w:r>
      <w:r>
        <w:rPr>
          <w:rFonts w:ascii="Simplified Arabic" w:eastAsia="Malgun Gothic" w:hAnsi="Simplified Arabic" w:cs="Simplified Arabic" w:hint="cs"/>
          <w:sz w:val="24"/>
          <w:szCs w:val="24"/>
          <w:rtl/>
          <w:lang w:bidi="ar-LY"/>
        </w:rPr>
        <w:t>بع</w:t>
      </w:r>
      <w:r w:rsidRPr="005E50F0">
        <w:rPr>
          <w:rFonts w:ascii="Simplified Arabic" w:eastAsia="Malgun Gothic" w:hAnsi="Simplified Arabic" w:cs="Simplified Arabic"/>
          <w:sz w:val="24"/>
          <w:szCs w:val="24"/>
          <w:rtl/>
          <w:lang w:bidi="ar-LY"/>
        </w:rPr>
        <w:t xml:space="preserve"> لمؤتمر الأطراف</w:t>
      </w:r>
      <w:r>
        <w:rPr>
          <w:rFonts w:ascii="Simplified Arabic" w:eastAsia="Malgun Gothic" w:hAnsi="Simplified Arabic" w:cs="Simplified Arabic" w:hint="cs"/>
          <w:sz w:val="24"/>
          <w:szCs w:val="24"/>
          <w:rtl/>
          <w:lang w:bidi="ar-LY"/>
        </w:rPr>
        <w:t xml:space="preserve"> </w:t>
      </w:r>
      <w:r w:rsidRPr="005E50F0">
        <w:rPr>
          <w:rFonts w:ascii="Simplified Arabic" w:eastAsia="Malgun Gothic" w:hAnsi="Simplified Arabic" w:cs="Simplified Arabic"/>
          <w:sz w:val="24"/>
          <w:szCs w:val="24"/>
          <w:rtl/>
          <w:lang w:bidi="ar-LY"/>
        </w:rPr>
        <w:t>العامل كاجتماع للأطراف في بروتوكول</w:t>
      </w:r>
      <w:r>
        <w:rPr>
          <w:rFonts w:ascii="Simplified Arabic" w:eastAsia="Malgun Gothic" w:hAnsi="Simplified Arabic" w:cs="Simplified Arabic" w:hint="cs"/>
          <w:sz w:val="24"/>
          <w:szCs w:val="24"/>
          <w:rtl/>
          <w:lang w:bidi="ar-LY"/>
        </w:rPr>
        <w:t xml:space="preserve"> ناغويا </w:t>
      </w:r>
      <w:r w:rsidRPr="00E57208">
        <w:rPr>
          <w:rFonts w:eastAsia="Malgun Gothic" w:cs="Simplified Arabic"/>
          <w:sz w:val="24"/>
          <w:szCs w:val="24"/>
          <w:rtl/>
          <w:lang w:bidi="ar-LY"/>
        </w:rPr>
        <w:t>بشأن الحصول على الموارد الجينية والتقاسم العادل والمنصف للمنافع الناشئة عن استخدامه</w:t>
      </w:r>
      <w:r>
        <w:rPr>
          <w:rFonts w:eastAsia="Malgun Gothic" w:cs="Simplified Arabic" w:hint="cs"/>
          <w:sz w:val="24"/>
          <w:szCs w:val="24"/>
          <w:rtl/>
          <w:lang w:bidi="ar-LY"/>
        </w:rPr>
        <w:t>ا</w:t>
      </w:r>
      <w:r w:rsidRPr="005E50F0">
        <w:rPr>
          <w:rFonts w:ascii="Simplified Arabic" w:eastAsia="Malgun Gothic" w:hAnsi="Simplified Arabic" w:cs="Simplified Arabic"/>
          <w:sz w:val="24"/>
          <w:szCs w:val="24"/>
          <w:rtl/>
          <w:lang w:bidi="ar-LY"/>
        </w:rPr>
        <w:t>.</w:t>
      </w:r>
      <w:r w:rsidRPr="005E50F0">
        <w:rPr>
          <w:rFonts w:ascii="Simplified Arabic" w:eastAsia="Malgun Gothic" w:hAnsi="Simplified Arabic" w:cs="Simplified Arabic" w:hint="cs"/>
          <w:sz w:val="24"/>
          <w:szCs w:val="24"/>
          <w:rtl/>
          <w:lang w:bidi="ar-LY"/>
        </w:rPr>
        <w:t xml:space="preserve"> </w:t>
      </w:r>
      <w:r w:rsidRPr="005E50F0">
        <w:rPr>
          <w:rFonts w:ascii="Simplified Arabic" w:eastAsia="Malgun Gothic" w:hAnsi="Simplified Arabic" w:cs="Simplified Arabic"/>
          <w:sz w:val="24"/>
          <w:szCs w:val="24"/>
          <w:rtl/>
          <w:lang w:bidi="ar-LY"/>
        </w:rPr>
        <w:t>ولكن نظرا لاستمرار انتشار جائحة فيروس كورونا</w:t>
      </w:r>
      <w:r w:rsidRPr="005E50F0">
        <w:rPr>
          <w:rFonts w:ascii="Simplified Arabic" w:eastAsia="Malgun Gothic" w:hAnsi="Simplified Arabic" w:cs="Simplified Arabic" w:hint="cs"/>
          <w:sz w:val="24"/>
          <w:szCs w:val="24"/>
          <w:rtl/>
          <w:lang w:bidi="ar-LY"/>
        </w:rPr>
        <w:t xml:space="preserve"> </w:t>
      </w:r>
      <w:r w:rsidRPr="005E50F0">
        <w:rPr>
          <w:rFonts w:ascii="Simplified Arabic" w:eastAsia="Malgun Gothic" w:hAnsi="Simplified Arabic" w:cs="Simplified Arabic"/>
          <w:sz w:val="24"/>
          <w:szCs w:val="24"/>
          <w:rtl/>
          <w:lang w:bidi="ar-LY"/>
        </w:rPr>
        <w:t>(كوفيد-19)، أُجلت الاجتماعات في البداية إلى مايو/أيار 2021 ثم</w:t>
      </w:r>
      <w:r w:rsidRPr="005E50F0">
        <w:rPr>
          <w:rFonts w:ascii="Simplified Arabic" w:eastAsia="Malgun Gothic" w:hAnsi="Simplified Arabic" w:cs="Simplified Arabic" w:hint="cs"/>
          <w:sz w:val="24"/>
          <w:szCs w:val="24"/>
          <w:rtl/>
          <w:lang w:bidi="ar-LY"/>
        </w:rPr>
        <w:t xml:space="preserve"> </w:t>
      </w:r>
      <w:r w:rsidRPr="005E50F0">
        <w:rPr>
          <w:rFonts w:ascii="Simplified Arabic" w:eastAsia="Malgun Gothic" w:hAnsi="Simplified Arabic" w:cs="Simplified Arabic"/>
          <w:sz w:val="24"/>
          <w:szCs w:val="24"/>
          <w:rtl/>
          <w:lang w:bidi="ar-LY"/>
        </w:rPr>
        <w:t>أُجلت مرة أخرى في ظل استمرار الجائحة.</w:t>
      </w:r>
    </w:p>
    <w:p w14:paraId="1FE77A1D" w14:textId="77777777" w:rsidR="005E50F0" w:rsidRPr="005E50F0" w:rsidRDefault="005E50F0" w:rsidP="004D3DAB">
      <w:pPr>
        <w:pStyle w:val="Para1"/>
        <w:numPr>
          <w:ilvl w:val="0"/>
          <w:numId w:val="0"/>
        </w:numPr>
        <w:bidi/>
        <w:rPr>
          <w:spacing w:val="0"/>
          <w:kern w:val="22"/>
          <w:sz w:val="24"/>
          <w:szCs w:val="24"/>
          <w:rtl/>
          <w:lang w:bidi="ar-EG"/>
        </w:rPr>
      </w:pPr>
      <w:r>
        <w:rPr>
          <w:rFonts w:eastAsia="Malgun Gothic" w:cs="Simplified Arabic" w:hint="cs"/>
          <w:sz w:val="24"/>
          <w:szCs w:val="24"/>
          <w:rtl/>
          <w:lang w:bidi="ar-EG"/>
        </w:rPr>
        <w:t>2-</w:t>
      </w:r>
      <w:r>
        <w:rPr>
          <w:rFonts w:eastAsia="Malgun Gothic" w:cs="Simplified Arabic" w:hint="cs"/>
          <w:sz w:val="24"/>
          <w:szCs w:val="24"/>
          <w:rtl/>
          <w:lang w:bidi="ar-EG"/>
        </w:rPr>
        <w:tab/>
      </w:r>
      <w:r w:rsidRPr="005E50F0">
        <w:rPr>
          <w:rFonts w:eastAsia="Malgun Gothic" w:cs="Simplified Arabic" w:hint="cs"/>
          <w:sz w:val="24"/>
          <w:szCs w:val="24"/>
          <w:rtl/>
          <w:lang w:bidi="ar-EG"/>
        </w:rPr>
        <w:t>و</w:t>
      </w:r>
      <w:r w:rsidRPr="005E50F0">
        <w:rPr>
          <w:rFonts w:eastAsia="Malgun Gothic" w:cs="Simplified Arabic"/>
          <w:sz w:val="24"/>
          <w:szCs w:val="24"/>
          <w:rtl/>
          <w:lang w:bidi="ar-EG"/>
        </w:rPr>
        <w:t>بعد مشاورات مستفيضة و</w:t>
      </w:r>
      <w:r w:rsidRPr="005E50F0">
        <w:rPr>
          <w:rFonts w:eastAsia="Malgun Gothic" w:cs="Simplified Arabic" w:hint="cs"/>
          <w:sz w:val="24"/>
          <w:szCs w:val="24"/>
          <w:rtl/>
          <w:lang w:bidi="ar-EG"/>
        </w:rPr>
        <w:t>ب</w:t>
      </w:r>
      <w:r w:rsidRPr="005E50F0">
        <w:rPr>
          <w:rFonts w:eastAsia="Malgun Gothic" w:cs="Simplified Arabic"/>
          <w:sz w:val="24"/>
          <w:szCs w:val="24"/>
          <w:rtl/>
          <w:lang w:bidi="ar-EG"/>
        </w:rPr>
        <w:t xml:space="preserve">النظر </w:t>
      </w:r>
      <w:r w:rsidRPr="005E50F0">
        <w:rPr>
          <w:rFonts w:eastAsia="Malgun Gothic" w:cs="Simplified Arabic" w:hint="cs"/>
          <w:sz w:val="24"/>
          <w:szCs w:val="24"/>
          <w:rtl/>
          <w:lang w:bidi="ar-EG"/>
        </w:rPr>
        <w:t>إلى</w:t>
      </w:r>
      <w:r w:rsidRPr="005E50F0">
        <w:rPr>
          <w:rFonts w:eastAsia="Malgun Gothic" w:cs="Simplified Arabic"/>
          <w:sz w:val="24"/>
          <w:szCs w:val="24"/>
          <w:rtl/>
          <w:lang w:bidi="ar-EG"/>
        </w:rPr>
        <w:t xml:space="preserve"> التحديات التي </w:t>
      </w:r>
      <w:r w:rsidR="00EB0F9C">
        <w:rPr>
          <w:rFonts w:eastAsia="Malgun Gothic" w:cs="Simplified Arabic" w:hint="cs"/>
          <w:sz w:val="24"/>
          <w:szCs w:val="24"/>
          <w:rtl/>
          <w:lang w:bidi="ar-EG"/>
        </w:rPr>
        <w:t>م</w:t>
      </w:r>
      <w:r w:rsidR="00EB0F9C" w:rsidRPr="005E50F0">
        <w:rPr>
          <w:rFonts w:eastAsia="Malgun Gothic" w:cs="Simplified Arabic"/>
          <w:sz w:val="24"/>
          <w:szCs w:val="24"/>
          <w:rtl/>
          <w:lang w:bidi="ar-EG"/>
        </w:rPr>
        <w:t>ا زال</w:t>
      </w:r>
      <w:r w:rsidR="00EB0F9C">
        <w:rPr>
          <w:rFonts w:eastAsia="Malgun Gothic" w:cs="Simplified Arabic" w:hint="cs"/>
          <w:sz w:val="24"/>
          <w:szCs w:val="24"/>
          <w:rtl/>
          <w:lang w:bidi="ar-EG"/>
        </w:rPr>
        <w:t>ت</w:t>
      </w:r>
      <w:r w:rsidRPr="005E50F0">
        <w:rPr>
          <w:rFonts w:eastAsia="Malgun Gothic" w:cs="Simplified Arabic" w:hint="cs"/>
          <w:sz w:val="24"/>
          <w:szCs w:val="24"/>
          <w:rtl/>
          <w:lang w:bidi="ar-EG"/>
        </w:rPr>
        <w:t xml:space="preserve"> ت</w:t>
      </w:r>
      <w:r w:rsidR="00DC6F49">
        <w:rPr>
          <w:rFonts w:eastAsia="Malgun Gothic" w:cs="Simplified Arabic" w:hint="cs"/>
          <w:sz w:val="24"/>
          <w:szCs w:val="24"/>
          <w:rtl/>
          <w:lang w:bidi="ar-EG"/>
        </w:rPr>
        <w:t>فرض</w:t>
      </w:r>
      <w:r w:rsidRPr="005E50F0">
        <w:rPr>
          <w:rFonts w:eastAsia="Malgun Gothic" w:cs="Simplified Arabic" w:hint="cs"/>
          <w:sz w:val="24"/>
          <w:szCs w:val="24"/>
          <w:rtl/>
          <w:lang w:bidi="ar-EG"/>
        </w:rPr>
        <w:t>ها</w:t>
      </w:r>
      <w:r w:rsidRPr="005E50F0">
        <w:rPr>
          <w:rFonts w:eastAsia="Malgun Gothic" w:cs="Simplified Arabic"/>
          <w:sz w:val="24"/>
          <w:szCs w:val="24"/>
          <w:rtl/>
          <w:lang w:bidi="ar-EG"/>
        </w:rPr>
        <w:t xml:space="preserve"> الجائحة </w:t>
      </w:r>
      <w:r w:rsidRPr="005E50F0">
        <w:rPr>
          <w:rFonts w:eastAsia="Malgun Gothic" w:cs="Simplified Arabic" w:hint="cs"/>
          <w:sz w:val="24"/>
          <w:szCs w:val="24"/>
          <w:rtl/>
          <w:lang w:bidi="ar-EG"/>
        </w:rPr>
        <w:t xml:space="preserve">أمام </w:t>
      </w:r>
      <w:r w:rsidRPr="005E50F0">
        <w:rPr>
          <w:rFonts w:eastAsia="Malgun Gothic" w:cs="Simplified Arabic"/>
          <w:sz w:val="24"/>
          <w:szCs w:val="24"/>
          <w:rtl/>
          <w:lang w:bidi="ar-EG"/>
        </w:rPr>
        <w:t xml:space="preserve">عقد </w:t>
      </w:r>
      <w:r w:rsidRPr="005E50F0">
        <w:rPr>
          <w:rFonts w:eastAsia="Malgun Gothic" w:cs="Simplified Arabic" w:hint="cs"/>
          <w:sz w:val="24"/>
          <w:szCs w:val="24"/>
          <w:rtl/>
          <w:lang w:bidi="ar-EG"/>
        </w:rPr>
        <w:t>ا</w:t>
      </w:r>
      <w:r w:rsidRPr="005E50F0">
        <w:rPr>
          <w:rFonts w:eastAsia="Malgun Gothic" w:cs="Simplified Arabic"/>
          <w:sz w:val="24"/>
          <w:szCs w:val="24"/>
          <w:rtl/>
          <w:lang w:bidi="ar-EG"/>
        </w:rPr>
        <w:t>لاجتماع</w:t>
      </w:r>
      <w:r w:rsidRPr="005E50F0">
        <w:rPr>
          <w:rFonts w:eastAsia="Malgun Gothic" w:cs="Simplified Arabic" w:hint="cs"/>
          <w:sz w:val="24"/>
          <w:szCs w:val="24"/>
          <w:rtl/>
          <w:lang w:bidi="ar-EG"/>
        </w:rPr>
        <w:t>ات حضوريا، وافق</w:t>
      </w:r>
      <w:r w:rsidRPr="005E50F0">
        <w:rPr>
          <w:rFonts w:eastAsia="Malgun Gothic" w:cs="Simplified Arabic"/>
          <w:sz w:val="24"/>
          <w:szCs w:val="24"/>
          <w:rtl/>
          <w:lang w:bidi="ar-EG"/>
        </w:rPr>
        <w:t xml:space="preserve"> مكتب </w:t>
      </w:r>
      <w:r w:rsidRPr="005E50F0">
        <w:rPr>
          <w:rFonts w:eastAsia="Malgun Gothic" w:cs="Simplified Arabic" w:hint="cs"/>
          <w:sz w:val="24"/>
          <w:szCs w:val="24"/>
          <w:rtl/>
          <w:lang w:bidi="ar-EG"/>
        </w:rPr>
        <w:t>مؤتمر الأطراف العامل كاجتماع للأطراف في بروتوكول قرطاجنة، في اجتماعه المعقود في 19 يولي</w:t>
      </w:r>
      <w:r>
        <w:rPr>
          <w:rFonts w:eastAsia="Malgun Gothic" w:cs="Simplified Arabic" w:hint="cs"/>
          <w:sz w:val="24"/>
          <w:szCs w:val="24"/>
          <w:rtl/>
          <w:lang w:bidi="ar-EG"/>
        </w:rPr>
        <w:t>و</w:t>
      </w:r>
      <w:r w:rsidRPr="005E50F0">
        <w:rPr>
          <w:rFonts w:eastAsia="Malgun Gothic" w:cs="Simplified Arabic" w:hint="cs"/>
          <w:sz w:val="24"/>
          <w:szCs w:val="24"/>
          <w:rtl/>
          <w:lang w:bidi="ar-EG"/>
        </w:rPr>
        <w:t xml:space="preserve">/تموز 2021، على </w:t>
      </w:r>
      <w:r w:rsidRPr="005E50F0">
        <w:rPr>
          <w:rFonts w:eastAsia="Malgun Gothic" w:cs="Simplified Arabic"/>
          <w:sz w:val="24"/>
          <w:szCs w:val="24"/>
          <w:rtl/>
          <w:lang w:bidi="ar-EG"/>
        </w:rPr>
        <w:t>عقد الاجتماع</w:t>
      </w:r>
      <w:r>
        <w:rPr>
          <w:rFonts w:eastAsia="Malgun Gothic" w:cs="Simplified Arabic" w:hint="cs"/>
          <w:sz w:val="24"/>
          <w:szCs w:val="24"/>
          <w:rtl/>
          <w:lang w:bidi="ar-EG"/>
        </w:rPr>
        <w:t xml:space="preserve"> </w:t>
      </w:r>
      <w:r w:rsidRPr="005E50F0">
        <w:rPr>
          <w:rFonts w:eastAsia="Malgun Gothic" w:cs="Simplified Arabic" w:hint="cs"/>
          <w:sz w:val="24"/>
          <w:szCs w:val="24"/>
          <w:rtl/>
          <w:lang w:bidi="ar-EG"/>
        </w:rPr>
        <w:t>العاشر للأطراف في بروتوكول قرطاجنة</w:t>
      </w:r>
      <w:r w:rsidRPr="005E50F0">
        <w:rPr>
          <w:rFonts w:eastAsia="Malgun Gothic" w:cs="Simplified Arabic"/>
          <w:sz w:val="24"/>
          <w:szCs w:val="24"/>
          <w:rtl/>
          <w:lang w:bidi="ar-EG"/>
        </w:rPr>
        <w:t xml:space="preserve"> في جزأين: الجزء الأول الذي سي</w:t>
      </w:r>
      <w:r w:rsidRPr="005E50F0">
        <w:rPr>
          <w:rFonts w:eastAsia="Malgun Gothic" w:cs="Simplified Arabic" w:hint="cs"/>
          <w:sz w:val="24"/>
          <w:szCs w:val="24"/>
          <w:rtl/>
          <w:lang w:bidi="ar-EG"/>
        </w:rPr>
        <w:t>ُ</w:t>
      </w:r>
      <w:r w:rsidRPr="005E50F0">
        <w:rPr>
          <w:rFonts w:eastAsia="Malgun Gothic" w:cs="Simplified Arabic"/>
          <w:sz w:val="24"/>
          <w:szCs w:val="24"/>
          <w:rtl/>
          <w:lang w:bidi="ar-EG"/>
        </w:rPr>
        <w:t xml:space="preserve">عقد عبر الإنترنت </w:t>
      </w:r>
      <w:r w:rsidR="00A73BFA" w:rsidRPr="007C5C4B">
        <w:rPr>
          <w:rFonts w:ascii="Simplified Arabic" w:hAnsi="Simplified Arabic" w:cs="Simplified Arabic"/>
          <w:sz w:val="24"/>
          <w:szCs w:val="24"/>
          <w:rtl/>
        </w:rPr>
        <w:t>في الفترة</w:t>
      </w:r>
      <w:r w:rsidR="00A73BFA">
        <w:rPr>
          <w:rFonts w:eastAsia="Malgun Gothic" w:cs="Simplified Arabic" w:hint="cs"/>
          <w:sz w:val="24"/>
          <w:szCs w:val="24"/>
          <w:rtl/>
          <w:lang w:bidi="ar-EG"/>
        </w:rPr>
        <w:t xml:space="preserve"> </w:t>
      </w:r>
      <w:r w:rsidRPr="005E50F0">
        <w:rPr>
          <w:rFonts w:eastAsia="Malgun Gothic" w:cs="Simplified Arabic"/>
          <w:sz w:val="24"/>
          <w:szCs w:val="24"/>
          <w:rtl/>
          <w:lang w:bidi="ar-EG"/>
        </w:rPr>
        <w:t>من 11 إلى 15 أكتوبر</w:t>
      </w:r>
      <w:r w:rsidRPr="005E50F0">
        <w:rPr>
          <w:rFonts w:eastAsia="Malgun Gothic" w:cs="Simplified Arabic" w:hint="cs"/>
          <w:sz w:val="24"/>
          <w:szCs w:val="24"/>
          <w:rtl/>
          <w:lang w:bidi="ar-EG"/>
        </w:rPr>
        <w:t>/تشرين الأول</w:t>
      </w:r>
      <w:r w:rsidRPr="005E50F0">
        <w:rPr>
          <w:rFonts w:eastAsia="Malgun Gothic" w:cs="Simplified Arabic"/>
          <w:sz w:val="24"/>
          <w:szCs w:val="24"/>
          <w:rtl/>
          <w:lang w:bidi="ar-EG"/>
        </w:rPr>
        <w:t xml:space="preserve"> 2021، والجزء الثاني الذي </w:t>
      </w:r>
      <w:r w:rsidR="004D3DAB" w:rsidRPr="005E50F0">
        <w:rPr>
          <w:rFonts w:eastAsia="Malgun Gothic" w:cs="Simplified Arabic"/>
          <w:sz w:val="24"/>
          <w:szCs w:val="24"/>
          <w:rtl/>
          <w:lang w:bidi="ar-EG"/>
        </w:rPr>
        <w:t>سي</w:t>
      </w:r>
      <w:r w:rsidR="004D3DAB" w:rsidRPr="005E50F0">
        <w:rPr>
          <w:rFonts w:eastAsia="Malgun Gothic" w:cs="Simplified Arabic" w:hint="cs"/>
          <w:sz w:val="24"/>
          <w:szCs w:val="24"/>
          <w:rtl/>
          <w:lang w:bidi="ar-EG"/>
        </w:rPr>
        <w:t>ُ</w:t>
      </w:r>
      <w:r w:rsidR="004D3DAB" w:rsidRPr="005E50F0">
        <w:rPr>
          <w:rFonts w:eastAsia="Malgun Gothic" w:cs="Simplified Arabic"/>
          <w:sz w:val="24"/>
          <w:szCs w:val="24"/>
          <w:rtl/>
          <w:lang w:bidi="ar-EG"/>
        </w:rPr>
        <w:t xml:space="preserve">عقد </w:t>
      </w:r>
      <w:r w:rsidRPr="005E50F0">
        <w:rPr>
          <w:rFonts w:eastAsia="Malgun Gothic" w:cs="Simplified Arabic" w:hint="cs"/>
          <w:sz w:val="24"/>
          <w:szCs w:val="24"/>
          <w:rtl/>
          <w:lang w:bidi="ar-EG"/>
        </w:rPr>
        <w:t>حضوريا</w:t>
      </w:r>
      <w:r w:rsidRPr="005E50F0">
        <w:rPr>
          <w:rFonts w:eastAsia="Malgun Gothic" w:cs="Simplified Arabic"/>
          <w:sz w:val="24"/>
          <w:szCs w:val="24"/>
          <w:rtl/>
          <w:lang w:bidi="ar-EG"/>
        </w:rPr>
        <w:t xml:space="preserve"> في </w:t>
      </w:r>
      <w:proofErr w:type="spellStart"/>
      <w:r w:rsidRPr="005E50F0">
        <w:rPr>
          <w:rFonts w:eastAsia="Malgun Gothic" w:cs="Simplified Arabic"/>
          <w:sz w:val="24"/>
          <w:szCs w:val="24"/>
          <w:rtl/>
          <w:lang w:bidi="ar-EG"/>
        </w:rPr>
        <w:t>كونمينغ</w:t>
      </w:r>
      <w:proofErr w:type="spellEnd"/>
      <w:r w:rsidRPr="005E50F0">
        <w:rPr>
          <w:rFonts w:eastAsia="Malgun Gothic" w:cs="Simplified Arabic"/>
          <w:sz w:val="24"/>
          <w:szCs w:val="24"/>
          <w:rtl/>
          <w:lang w:bidi="ar-EG"/>
        </w:rPr>
        <w:t>، الصين، في الفترة من 25 أبريل</w:t>
      </w:r>
      <w:r w:rsidRPr="005E50F0">
        <w:rPr>
          <w:rFonts w:eastAsia="Malgun Gothic" w:cs="Simplified Arabic" w:hint="cs"/>
          <w:sz w:val="24"/>
          <w:szCs w:val="24"/>
          <w:rtl/>
          <w:lang w:bidi="ar-EG"/>
        </w:rPr>
        <w:t>/نيسان</w:t>
      </w:r>
      <w:r w:rsidRPr="005E50F0">
        <w:rPr>
          <w:rFonts w:eastAsia="Malgun Gothic" w:cs="Simplified Arabic"/>
          <w:sz w:val="24"/>
          <w:szCs w:val="24"/>
          <w:rtl/>
          <w:lang w:bidi="ar-EG"/>
        </w:rPr>
        <w:t xml:space="preserve"> إلى 8 مايو</w:t>
      </w:r>
      <w:r w:rsidRPr="005E50F0">
        <w:rPr>
          <w:rFonts w:eastAsia="Malgun Gothic" w:cs="Simplified Arabic" w:hint="cs"/>
          <w:sz w:val="24"/>
          <w:szCs w:val="24"/>
          <w:rtl/>
          <w:lang w:bidi="ar-EG"/>
        </w:rPr>
        <w:t>/أيار</w:t>
      </w:r>
      <w:r w:rsidRPr="005E50F0">
        <w:rPr>
          <w:rFonts w:eastAsia="Malgun Gothic" w:cs="Simplified Arabic"/>
          <w:sz w:val="24"/>
          <w:szCs w:val="24"/>
          <w:rtl/>
          <w:lang w:bidi="ar-EG"/>
        </w:rPr>
        <w:t xml:space="preserve"> 2022.</w:t>
      </w:r>
      <w:r>
        <w:rPr>
          <w:rFonts w:eastAsia="Malgun Gothic" w:cs="Simplified Arabic" w:hint="cs"/>
          <w:sz w:val="24"/>
          <w:szCs w:val="24"/>
          <w:rtl/>
          <w:lang w:bidi="ar-EG"/>
        </w:rPr>
        <w:t xml:space="preserve"> </w:t>
      </w:r>
      <w:r w:rsidRPr="005E50F0">
        <w:rPr>
          <w:rFonts w:eastAsia="Malgun Gothic" w:cs="Simplified Arabic" w:hint="cs"/>
          <w:sz w:val="24"/>
          <w:szCs w:val="24"/>
          <w:rtl/>
          <w:lang w:bidi="ar-EG"/>
        </w:rPr>
        <w:t>وع</w:t>
      </w:r>
      <w:r>
        <w:rPr>
          <w:rFonts w:eastAsia="Malgun Gothic" w:cs="Simplified Arabic" w:hint="cs"/>
          <w:sz w:val="24"/>
          <w:szCs w:val="24"/>
          <w:rtl/>
          <w:lang w:bidi="ar-EG"/>
        </w:rPr>
        <w:t>ُ</w:t>
      </w:r>
      <w:r w:rsidRPr="005E50F0">
        <w:rPr>
          <w:rFonts w:eastAsia="Malgun Gothic" w:cs="Simplified Arabic" w:hint="cs"/>
          <w:sz w:val="24"/>
          <w:szCs w:val="24"/>
          <w:rtl/>
          <w:lang w:bidi="ar-EG"/>
        </w:rPr>
        <w:t>قد</w:t>
      </w:r>
      <w:r w:rsidRPr="005E50F0">
        <w:rPr>
          <w:rFonts w:eastAsia="Malgun Gothic" w:cs="Simplified Arabic"/>
          <w:sz w:val="24"/>
          <w:szCs w:val="24"/>
          <w:rtl/>
          <w:lang w:bidi="ar-EG"/>
        </w:rPr>
        <w:t xml:space="preserve"> الجزء الأول من الاجتماع</w:t>
      </w:r>
      <w:r>
        <w:rPr>
          <w:rFonts w:eastAsia="Malgun Gothic" w:cs="Simplified Arabic" w:hint="cs"/>
          <w:sz w:val="24"/>
          <w:szCs w:val="24"/>
          <w:rtl/>
          <w:lang w:bidi="ar-EG"/>
        </w:rPr>
        <w:t xml:space="preserve"> </w:t>
      </w:r>
      <w:r w:rsidRPr="005E50F0">
        <w:rPr>
          <w:rFonts w:eastAsia="Malgun Gothic" w:cs="Simplified Arabic" w:hint="cs"/>
          <w:sz w:val="24"/>
          <w:szCs w:val="24"/>
          <w:rtl/>
          <w:lang w:bidi="ar-EG"/>
        </w:rPr>
        <w:t xml:space="preserve">عبر الإنترنت </w:t>
      </w:r>
      <w:r w:rsidR="00A73BFA" w:rsidRPr="007C5C4B">
        <w:rPr>
          <w:rFonts w:ascii="Simplified Arabic" w:hAnsi="Simplified Arabic" w:cs="Simplified Arabic"/>
          <w:sz w:val="24"/>
          <w:szCs w:val="24"/>
          <w:rtl/>
        </w:rPr>
        <w:t>في الفترة</w:t>
      </w:r>
      <w:r w:rsidR="00A73BFA" w:rsidRPr="005E50F0">
        <w:rPr>
          <w:rFonts w:eastAsia="Malgun Gothic" w:cs="Simplified Arabic"/>
          <w:sz w:val="24"/>
          <w:szCs w:val="24"/>
          <w:rtl/>
          <w:lang w:bidi="ar-EG"/>
        </w:rPr>
        <w:t xml:space="preserve"> </w:t>
      </w:r>
      <w:r w:rsidRPr="005E50F0">
        <w:rPr>
          <w:rFonts w:eastAsia="Malgun Gothic" w:cs="Simplified Arabic"/>
          <w:sz w:val="24"/>
          <w:szCs w:val="24"/>
          <w:rtl/>
          <w:lang w:bidi="ar-EG"/>
        </w:rPr>
        <w:t>من 11 إلى 15 أكتوبر</w:t>
      </w:r>
      <w:r w:rsidRPr="005E50F0">
        <w:rPr>
          <w:rFonts w:eastAsia="Malgun Gothic" w:cs="Simplified Arabic" w:hint="cs"/>
          <w:sz w:val="24"/>
          <w:szCs w:val="24"/>
          <w:rtl/>
          <w:lang w:bidi="ar-EG"/>
        </w:rPr>
        <w:t>/تشرين الأول</w:t>
      </w:r>
      <w:r w:rsidRPr="005E50F0">
        <w:rPr>
          <w:rFonts w:eastAsia="Malgun Gothic" w:cs="Simplified Arabic"/>
          <w:sz w:val="24"/>
          <w:szCs w:val="24"/>
          <w:rtl/>
          <w:lang w:bidi="ar-EG"/>
        </w:rPr>
        <w:t xml:space="preserve"> 2021.</w:t>
      </w:r>
    </w:p>
    <w:p w14:paraId="0E4461B0" w14:textId="77777777" w:rsidR="00CE344C" w:rsidRPr="00B40FE4" w:rsidRDefault="00B77C57" w:rsidP="00B77C57">
      <w:pPr>
        <w:pStyle w:val="Heading2"/>
        <w:rPr>
          <w:snapToGrid w:val="0"/>
          <w:sz w:val="26"/>
          <w:szCs w:val="26"/>
          <w:lang w:val="en-US" w:bidi="ar-EG"/>
        </w:rPr>
      </w:pPr>
      <w:bookmarkStart w:id="6" w:name="_Toc87013375"/>
      <w:bookmarkEnd w:id="5"/>
      <w:r w:rsidRPr="00B40FE4">
        <w:rPr>
          <w:rFonts w:ascii="Simplified Arabic" w:hAnsi="Simplified Arabic" w:cs="Simplified Arabic"/>
          <w:i/>
          <w:iCs w:val="0"/>
          <w:sz w:val="26"/>
          <w:szCs w:val="26"/>
          <w:rtl/>
          <w:lang w:bidi="ar-EG"/>
        </w:rPr>
        <w:t>الحضور</w:t>
      </w:r>
      <w:r w:rsidRPr="00B40FE4">
        <w:rPr>
          <w:iCs w:val="0"/>
          <w:snapToGrid w:val="0"/>
          <w:sz w:val="26"/>
          <w:szCs w:val="26"/>
        </w:rPr>
        <w:t xml:space="preserve"> </w:t>
      </w:r>
      <w:bookmarkEnd w:id="6"/>
    </w:p>
    <w:p w14:paraId="7064446C" w14:textId="77777777" w:rsidR="00427345" w:rsidRPr="00427345" w:rsidRDefault="00427345" w:rsidP="00716B4D">
      <w:pPr>
        <w:pStyle w:val="Para1"/>
        <w:numPr>
          <w:ilvl w:val="0"/>
          <w:numId w:val="0"/>
        </w:numPr>
        <w:bidi/>
        <w:rPr>
          <w:spacing w:val="0"/>
          <w:kern w:val="22"/>
          <w:sz w:val="24"/>
          <w:szCs w:val="24"/>
          <w:rtl/>
          <w:lang w:bidi="ar-EG"/>
        </w:rPr>
      </w:pPr>
      <w:r>
        <w:rPr>
          <w:rFonts w:ascii="Simplified Arabic" w:hAnsi="Simplified Arabic" w:cs="Simplified Arabic" w:hint="cs"/>
          <w:sz w:val="24"/>
          <w:szCs w:val="24"/>
          <w:rtl/>
          <w:lang w:bidi="ar-EG"/>
        </w:rPr>
        <w:t>3-</w:t>
      </w:r>
      <w:r>
        <w:rPr>
          <w:rFonts w:ascii="Simplified Arabic" w:hAnsi="Simplified Arabic" w:cs="Simplified Arabic" w:hint="cs"/>
          <w:sz w:val="24"/>
          <w:szCs w:val="24"/>
          <w:rtl/>
          <w:lang w:bidi="ar-EG"/>
        </w:rPr>
        <w:tab/>
      </w:r>
      <w:r w:rsidRPr="00427345">
        <w:rPr>
          <w:rFonts w:ascii="Simplified Arabic" w:hAnsi="Simplified Arabic" w:cs="Simplified Arabic"/>
          <w:sz w:val="24"/>
          <w:szCs w:val="24"/>
          <w:rtl/>
          <w:lang w:bidi="ar-EG"/>
        </w:rPr>
        <w:t>دُعيت جميع الدول</w:t>
      </w:r>
      <w:r>
        <w:rPr>
          <w:rFonts w:ascii="Simplified Arabic" w:hAnsi="Simplified Arabic" w:cs="Simplified Arabic" w:hint="cs"/>
          <w:sz w:val="24"/>
          <w:szCs w:val="24"/>
          <w:rtl/>
          <w:lang w:bidi="ar-EG"/>
        </w:rPr>
        <w:t xml:space="preserve"> </w:t>
      </w:r>
      <w:r w:rsidR="00716B4D">
        <w:rPr>
          <w:rFonts w:ascii="Simplified Arabic" w:hAnsi="Simplified Arabic" w:cs="Simplified Arabic" w:hint="cs"/>
          <w:sz w:val="24"/>
          <w:szCs w:val="24"/>
          <w:rtl/>
          <w:lang w:bidi="ar-EG"/>
        </w:rPr>
        <w:t>ل</w:t>
      </w:r>
      <w:r w:rsidRPr="00427345">
        <w:rPr>
          <w:rFonts w:ascii="Simplified Arabic" w:hAnsi="Simplified Arabic" w:cs="Simplified Arabic"/>
          <w:sz w:val="24"/>
          <w:szCs w:val="24"/>
          <w:rtl/>
          <w:lang w:bidi="ar-EG"/>
        </w:rPr>
        <w:t>لمشاركة في الاجتماع. وحضرت الأطراف التالية في بروتوكول قرطاجنة:</w:t>
      </w:r>
    </w:p>
    <w:p w14:paraId="51A1D8DF" w14:textId="77777777" w:rsidR="00993B37" w:rsidRPr="001B1188" w:rsidRDefault="00993B37" w:rsidP="00A87DDE">
      <w:pPr>
        <w:pStyle w:val="Para1"/>
        <w:numPr>
          <w:ilvl w:val="0"/>
          <w:numId w:val="0"/>
        </w:numPr>
        <w:spacing w:before="0" w:after="0"/>
        <w:sectPr w:rsidR="00993B37" w:rsidRPr="001B1188" w:rsidSect="005B25AE">
          <w:headerReference w:type="even" r:id="rId16"/>
          <w:headerReference w:type="default" r:id="rId17"/>
          <w:type w:val="continuous"/>
          <w:pgSz w:w="12240" w:h="15840"/>
          <w:pgMar w:top="567" w:right="1134" w:bottom="1021" w:left="1134" w:header="459" w:footer="720" w:gutter="0"/>
          <w:cols w:space="708"/>
          <w:titlePg/>
          <w:docGrid w:linePitch="360"/>
        </w:sectPr>
      </w:pPr>
    </w:p>
    <w:p w14:paraId="4909C3BE" w14:textId="77777777" w:rsidR="00427345" w:rsidRPr="00B413D2" w:rsidRDefault="00427345" w:rsidP="00427345">
      <w:pPr>
        <w:bidi/>
        <w:spacing w:line="216" w:lineRule="auto"/>
        <w:rPr>
          <w:rFonts w:cs="Simplified Arabic"/>
          <w:rtl/>
          <w:lang w:bidi="ar-EG"/>
        </w:rPr>
      </w:pPr>
      <w:r w:rsidRPr="00B413D2">
        <w:rPr>
          <w:rFonts w:cs="Simplified Arabic"/>
          <w:rtl/>
          <w:lang w:bidi="ar-EG"/>
        </w:rPr>
        <w:t>ألبانيا</w:t>
      </w:r>
    </w:p>
    <w:p w14:paraId="16A73CF9" w14:textId="77777777" w:rsidR="00427345" w:rsidRPr="00B413D2" w:rsidRDefault="00427345" w:rsidP="00427345">
      <w:pPr>
        <w:bidi/>
        <w:spacing w:line="216" w:lineRule="auto"/>
        <w:rPr>
          <w:rFonts w:cs="Simplified Arabic"/>
          <w:rtl/>
          <w:lang w:bidi="ar-EG"/>
        </w:rPr>
      </w:pPr>
      <w:r w:rsidRPr="00B413D2">
        <w:rPr>
          <w:rFonts w:cs="Simplified Arabic"/>
          <w:rtl/>
          <w:lang w:bidi="ar-EG"/>
        </w:rPr>
        <w:t>الجزائر</w:t>
      </w:r>
    </w:p>
    <w:p w14:paraId="28DAD3FB" w14:textId="77777777" w:rsidR="00427345" w:rsidRPr="00B413D2" w:rsidRDefault="00427345" w:rsidP="00427345">
      <w:pPr>
        <w:bidi/>
        <w:spacing w:line="216" w:lineRule="auto"/>
        <w:rPr>
          <w:rFonts w:cs="Simplified Arabic"/>
          <w:rtl/>
          <w:lang w:bidi="ar-EG"/>
        </w:rPr>
      </w:pPr>
      <w:r w:rsidRPr="00B413D2">
        <w:rPr>
          <w:rFonts w:cs="Simplified Arabic"/>
          <w:rtl/>
          <w:lang w:bidi="ar-EG"/>
        </w:rPr>
        <w:t>أنغولا</w:t>
      </w:r>
    </w:p>
    <w:p w14:paraId="6E030E83" w14:textId="77777777" w:rsidR="00427345" w:rsidRPr="00B413D2" w:rsidRDefault="00427345" w:rsidP="00427345">
      <w:pPr>
        <w:bidi/>
        <w:spacing w:line="216" w:lineRule="auto"/>
        <w:rPr>
          <w:rFonts w:cs="Simplified Arabic"/>
          <w:rtl/>
          <w:lang w:bidi="ar-EG"/>
        </w:rPr>
      </w:pPr>
      <w:r w:rsidRPr="00B413D2">
        <w:rPr>
          <w:rFonts w:cs="Simplified Arabic"/>
          <w:rtl/>
          <w:lang w:bidi="ar-EG"/>
        </w:rPr>
        <w:t>أنتيغوا وبربودا</w:t>
      </w:r>
    </w:p>
    <w:p w14:paraId="065098A0" w14:textId="77777777" w:rsidR="00427345" w:rsidRPr="00B413D2" w:rsidRDefault="00427345" w:rsidP="00427345">
      <w:pPr>
        <w:bidi/>
        <w:spacing w:line="216" w:lineRule="auto"/>
        <w:rPr>
          <w:rFonts w:cs="Simplified Arabic"/>
          <w:rtl/>
          <w:lang w:bidi="ar-EG"/>
        </w:rPr>
      </w:pPr>
      <w:r w:rsidRPr="00B413D2">
        <w:rPr>
          <w:rFonts w:cs="Simplified Arabic"/>
          <w:rtl/>
          <w:lang w:bidi="ar-EG"/>
        </w:rPr>
        <w:t>أرمينيا</w:t>
      </w:r>
    </w:p>
    <w:p w14:paraId="5CFBEE4A" w14:textId="77777777" w:rsidR="00427345" w:rsidRPr="00B413D2" w:rsidRDefault="00427345" w:rsidP="00427345">
      <w:pPr>
        <w:bidi/>
        <w:spacing w:line="216" w:lineRule="auto"/>
        <w:rPr>
          <w:rFonts w:cs="Simplified Arabic"/>
          <w:rtl/>
          <w:lang w:bidi="ar-EG"/>
        </w:rPr>
      </w:pPr>
      <w:r w:rsidRPr="00B413D2">
        <w:rPr>
          <w:rFonts w:cs="Simplified Arabic"/>
          <w:rtl/>
          <w:lang w:bidi="ar-EG"/>
        </w:rPr>
        <w:t>النمسا</w:t>
      </w:r>
    </w:p>
    <w:p w14:paraId="47F1879D" w14:textId="77777777" w:rsidR="00427345" w:rsidRPr="00B413D2" w:rsidRDefault="00427345" w:rsidP="00427345">
      <w:pPr>
        <w:bidi/>
        <w:spacing w:line="216" w:lineRule="auto"/>
        <w:rPr>
          <w:rFonts w:cs="Simplified Arabic"/>
          <w:rtl/>
          <w:lang w:bidi="ar-EG"/>
        </w:rPr>
      </w:pPr>
      <w:r w:rsidRPr="00B413D2">
        <w:rPr>
          <w:rFonts w:cs="Simplified Arabic"/>
          <w:rtl/>
          <w:lang w:bidi="ar-EG"/>
        </w:rPr>
        <w:t>أذربيجان</w:t>
      </w:r>
    </w:p>
    <w:p w14:paraId="17EC801C" w14:textId="77777777" w:rsidR="00427345" w:rsidRDefault="00427345" w:rsidP="00427345">
      <w:pPr>
        <w:bidi/>
        <w:spacing w:line="216" w:lineRule="auto"/>
        <w:rPr>
          <w:rFonts w:cs="Simplified Arabic"/>
          <w:rtl/>
          <w:lang w:bidi="ar-EG"/>
        </w:rPr>
      </w:pPr>
      <w:r w:rsidRPr="00276927">
        <w:rPr>
          <w:rFonts w:ascii="Simplified Arabic" w:hAnsi="Simplified Arabic" w:cs="Simplified Arabic"/>
          <w:sz w:val="24"/>
          <w:rtl/>
        </w:rPr>
        <w:t>جزر البهاما</w:t>
      </w:r>
    </w:p>
    <w:p w14:paraId="66FB5F20" w14:textId="77777777" w:rsidR="00427345" w:rsidRPr="00B413D2" w:rsidRDefault="00427345" w:rsidP="00427345">
      <w:pPr>
        <w:bidi/>
        <w:spacing w:line="216" w:lineRule="auto"/>
        <w:rPr>
          <w:rFonts w:cs="Simplified Arabic"/>
          <w:rtl/>
          <w:lang w:bidi="ar-EG"/>
        </w:rPr>
      </w:pPr>
      <w:r w:rsidRPr="00B413D2">
        <w:rPr>
          <w:rFonts w:cs="Simplified Arabic"/>
          <w:rtl/>
          <w:lang w:bidi="ar-EG"/>
        </w:rPr>
        <w:t>البحرين</w:t>
      </w:r>
    </w:p>
    <w:p w14:paraId="547D4E3A" w14:textId="77777777" w:rsidR="00427345" w:rsidRPr="00B413D2" w:rsidRDefault="00427345" w:rsidP="00427345">
      <w:pPr>
        <w:bidi/>
        <w:spacing w:line="216" w:lineRule="auto"/>
        <w:rPr>
          <w:rFonts w:cs="Simplified Arabic"/>
          <w:rtl/>
          <w:lang w:bidi="ar-EG"/>
        </w:rPr>
      </w:pPr>
      <w:r w:rsidRPr="00B413D2">
        <w:rPr>
          <w:rFonts w:cs="Simplified Arabic"/>
          <w:rtl/>
          <w:lang w:bidi="ar-EG"/>
        </w:rPr>
        <w:t>بنغلاديش</w:t>
      </w:r>
    </w:p>
    <w:p w14:paraId="662EEDB8" w14:textId="77777777" w:rsidR="00427345" w:rsidRPr="00B413D2" w:rsidRDefault="00427345" w:rsidP="00427345">
      <w:pPr>
        <w:bidi/>
        <w:spacing w:line="216" w:lineRule="auto"/>
        <w:rPr>
          <w:rFonts w:cs="Simplified Arabic"/>
          <w:rtl/>
          <w:lang w:bidi="ar-EG"/>
        </w:rPr>
      </w:pPr>
      <w:r>
        <w:rPr>
          <w:rFonts w:cs="Simplified Arabic" w:hint="cs"/>
          <w:rtl/>
          <w:lang w:bidi="ar-EG"/>
        </w:rPr>
        <w:t>بيلاروس</w:t>
      </w:r>
    </w:p>
    <w:p w14:paraId="3162A634" w14:textId="77777777" w:rsidR="00427345" w:rsidRPr="00B413D2" w:rsidRDefault="00427345" w:rsidP="00427345">
      <w:pPr>
        <w:bidi/>
        <w:spacing w:line="216" w:lineRule="auto"/>
        <w:rPr>
          <w:rFonts w:cs="Simplified Arabic"/>
          <w:rtl/>
          <w:lang w:bidi="ar-EG"/>
        </w:rPr>
      </w:pPr>
      <w:r w:rsidRPr="00B413D2">
        <w:rPr>
          <w:rFonts w:cs="Simplified Arabic"/>
          <w:rtl/>
          <w:lang w:bidi="ar-EG"/>
        </w:rPr>
        <w:t>بلجيكا</w:t>
      </w:r>
    </w:p>
    <w:p w14:paraId="308EE41F" w14:textId="77777777" w:rsidR="00427345" w:rsidRPr="00B413D2" w:rsidRDefault="00427345" w:rsidP="00427345">
      <w:pPr>
        <w:bidi/>
        <w:spacing w:line="216" w:lineRule="auto"/>
        <w:rPr>
          <w:rFonts w:cs="Simplified Arabic"/>
          <w:rtl/>
          <w:lang w:bidi="ar-EG"/>
        </w:rPr>
      </w:pPr>
      <w:r w:rsidRPr="00B413D2">
        <w:rPr>
          <w:rFonts w:cs="Simplified Arabic"/>
          <w:rtl/>
          <w:lang w:bidi="ar-EG"/>
        </w:rPr>
        <w:t>بليز</w:t>
      </w:r>
    </w:p>
    <w:p w14:paraId="74D23AD2" w14:textId="77777777" w:rsidR="00427345" w:rsidRPr="00B413D2" w:rsidRDefault="00427345" w:rsidP="00427345">
      <w:pPr>
        <w:bidi/>
        <w:spacing w:line="216" w:lineRule="auto"/>
        <w:rPr>
          <w:rFonts w:cs="Simplified Arabic"/>
          <w:rtl/>
          <w:lang w:bidi="ar-EG"/>
        </w:rPr>
      </w:pPr>
      <w:r w:rsidRPr="00B413D2">
        <w:rPr>
          <w:rFonts w:cs="Simplified Arabic"/>
          <w:rtl/>
          <w:lang w:bidi="ar-EG"/>
        </w:rPr>
        <w:t>بنن</w:t>
      </w:r>
    </w:p>
    <w:p w14:paraId="40278805" w14:textId="77777777" w:rsidR="00427345" w:rsidRDefault="00427345" w:rsidP="00427345">
      <w:pPr>
        <w:bidi/>
        <w:spacing w:line="216" w:lineRule="auto"/>
        <w:rPr>
          <w:rFonts w:cs="Simplified Arabic"/>
          <w:rtl/>
          <w:lang w:bidi="ar-EG"/>
        </w:rPr>
      </w:pPr>
      <w:r w:rsidRPr="00B413D2">
        <w:rPr>
          <w:rFonts w:cs="Simplified Arabic"/>
          <w:rtl/>
          <w:lang w:bidi="ar-EG"/>
        </w:rPr>
        <w:t>بوتان</w:t>
      </w:r>
    </w:p>
    <w:p w14:paraId="4799F9DD" w14:textId="77777777" w:rsidR="00427345" w:rsidRPr="00B413D2" w:rsidRDefault="00427345" w:rsidP="00427345">
      <w:pPr>
        <w:bidi/>
        <w:spacing w:line="216" w:lineRule="auto"/>
        <w:rPr>
          <w:rFonts w:cs="Simplified Arabic"/>
          <w:rtl/>
          <w:lang w:bidi="ar-EG"/>
        </w:rPr>
      </w:pPr>
      <w:r w:rsidRPr="00B413D2">
        <w:rPr>
          <w:rFonts w:cs="Simplified Arabic"/>
          <w:rtl/>
          <w:lang w:bidi="ar-EG"/>
        </w:rPr>
        <w:t>البوسنة والهرسك</w:t>
      </w:r>
    </w:p>
    <w:p w14:paraId="79136926" w14:textId="77777777" w:rsidR="00427345" w:rsidRPr="00B413D2" w:rsidRDefault="00427345" w:rsidP="00427345">
      <w:pPr>
        <w:bidi/>
        <w:spacing w:line="216" w:lineRule="auto"/>
        <w:rPr>
          <w:rFonts w:cs="Simplified Arabic"/>
          <w:rtl/>
          <w:lang w:bidi="ar-EG"/>
        </w:rPr>
      </w:pPr>
      <w:r w:rsidRPr="00B413D2">
        <w:rPr>
          <w:rFonts w:cs="Simplified Arabic"/>
          <w:rtl/>
          <w:lang w:bidi="ar-EG"/>
        </w:rPr>
        <w:t>بوتسوانا</w:t>
      </w:r>
    </w:p>
    <w:p w14:paraId="78B5DD26" w14:textId="77777777" w:rsidR="00427345" w:rsidRPr="00B413D2" w:rsidRDefault="00427345" w:rsidP="00427345">
      <w:pPr>
        <w:bidi/>
        <w:spacing w:line="216" w:lineRule="auto"/>
        <w:rPr>
          <w:rFonts w:cs="Simplified Arabic"/>
          <w:rtl/>
          <w:lang w:bidi="ar-EG"/>
        </w:rPr>
      </w:pPr>
      <w:r w:rsidRPr="00B413D2">
        <w:rPr>
          <w:rFonts w:cs="Simplified Arabic"/>
          <w:rtl/>
          <w:lang w:bidi="ar-EG"/>
        </w:rPr>
        <w:t>البرازيل</w:t>
      </w:r>
    </w:p>
    <w:p w14:paraId="73F1EEDE" w14:textId="77777777" w:rsidR="00427345" w:rsidRPr="00B413D2" w:rsidRDefault="00427345" w:rsidP="00427345">
      <w:pPr>
        <w:bidi/>
        <w:spacing w:line="216" w:lineRule="auto"/>
        <w:rPr>
          <w:rFonts w:cs="Simplified Arabic"/>
          <w:rtl/>
          <w:lang w:bidi="ar-EG"/>
        </w:rPr>
      </w:pPr>
      <w:r w:rsidRPr="00B413D2">
        <w:rPr>
          <w:rFonts w:cs="Simplified Arabic"/>
          <w:rtl/>
          <w:lang w:bidi="ar-EG"/>
        </w:rPr>
        <w:t>بلغاريا</w:t>
      </w:r>
    </w:p>
    <w:p w14:paraId="2365A26D" w14:textId="77777777" w:rsidR="00427345" w:rsidRPr="00B413D2" w:rsidRDefault="00427345" w:rsidP="00427345">
      <w:pPr>
        <w:bidi/>
        <w:spacing w:line="216" w:lineRule="auto"/>
        <w:rPr>
          <w:rFonts w:cs="Simplified Arabic"/>
          <w:rtl/>
          <w:lang w:bidi="ar-EG"/>
        </w:rPr>
      </w:pPr>
      <w:r w:rsidRPr="00B413D2">
        <w:rPr>
          <w:rFonts w:cs="Simplified Arabic"/>
          <w:rtl/>
          <w:lang w:bidi="ar-EG"/>
        </w:rPr>
        <w:t>بوركينا فاسو</w:t>
      </w:r>
    </w:p>
    <w:p w14:paraId="0D14F91B" w14:textId="77777777" w:rsidR="00427345" w:rsidRPr="00B413D2" w:rsidRDefault="00427345" w:rsidP="00427345">
      <w:pPr>
        <w:bidi/>
        <w:spacing w:line="216" w:lineRule="auto"/>
        <w:rPr>
          <w:rFonts w:cs="Simplified Arabic"/>
          <w:rtl/>
          <w:lang w:bidi="ar-EG"/>
        </w:rPr>
      </w:pPr>
      <w:r w:rsidRPr="00B413D2">
        <w:rPr>
          <w:rFonts w:cs="Simplified Arabic"/>
          <w:rtl/>
          <w:lang w:bidi="ar-EG"/>
        </w:rPr>
        <w:t>بوروندي</w:t>
      </w:r>
    </w:p>
    <w:p w14:paraId="78A53B8D" w14:textId="77777777" w:rsidR="00427345" w:rsidRPr="00B413D2" w:rsidRDefault="00427345" w:rsidP="00427345">
      <w:pPr>
        <w:bidi/>
        <w:spacing w:line="216" w:lineRule="auto"/>
        <w:rPr>
          <w:rFonts w:cs="Simplified Arabic"/>
          <w:rtl/>
          <w:lang w:bidi="ar-EG"/>
        </w:rPr>
      </w:pPr>
      <w:r w:rsidRPr="00B413D2">
        <w:rPr>
          <w:rFonts w:cs="Simplified Arabic"/>
          <w:rtl/>
          <w:lang w:bidi="ar-EG"/>
        </w:rPr>
        <w:t>كابو فيردي</w:t>
      </w:r>
    </w:p>
    <w:p w14:paraId="75EA79A5" w14:textId="77777777" w:rsidR="00427345" w:rsidRPr="00B413D2" w:rsidRDefault="00427345" w:rsidP="00427345">
      <w:pPr>
        <w:bidi/>
        <w:spacing w:line="216" w:lineRule="auto"/>
        <w:rPr>
          <w:rFonts w:cs="Simplified Arabic"/>
          <w:rtl/>
          <w:lang w:bidi="ar-EG"/>
        </w:rPr>
      </w:pPr>
      <w:r w:rsidRPr="00B413D2">
        <w:rPr>
          <w:rFonts w:cs="Simplified Arabic"/>
          <w:rtl/>
          <w:lang w:bidi="ar-EG"/>
        </w:rPr>
        <w:t>كمبوديا</w:t>
      </w:r>
    </w:p>
    <w:p w14:paraId="3F499EA9" w14:textId="77777777" w:rsidR="00427345" w:rsidRDefault="00427345" w:rsidP="00427345">
      <w:pPr>
        <w:bidi/>
        <w:spacing w:line="216" w:lineRule="auto"/>
        <w:rPr>
          <w:rFonts w:cs="Simplified Arabic"/>
          <w:rtl/>
          <w:lang w:bidi="ar-EG"/>
        </w:rPr>
      </w:pPr>
      <w:r>
        <w:rPr>
          <w:rFonts w:cs="Simplified Arabic"/>
          <w:rtl/>
          <w:lang w:bidi="ar-EG"/>
        </w:rPr>
        <w:t>الكاميرون</w:t>
      </w:r>
    </w:p>
    <w:p w14:paraId="06588CA5" w14:textId="77777777" w:rsidR="00A242EF" w:rsidRPr="00B413D2" w:rsidRDefault="00A242EF" w:rsidP="00A242EF">
      <w:pPr>
        <w:bidi/>
        <w:spacing w:line="216" w:lineRule="auto"/>
        <w:rPr>
          <w:rFonts w:cs="Simplified Arabic"/>
          <w:rtl/>
          <w:lang w:bidi="ar-EG"/>
        </w:rPr>
      </w:pPr>
      <w:r w:rsidRPr="00B413D2">
        <w:rPr>
          <w:rFonts w:cs="Simplified Arabic"/>
          <w:rtl/>
          <w:lang w:bidi="ar-EG"/>
        </w:rPr>
        <w:t xml:space="preserve">جمهورية </w:t>
      </w:r>
      <w:r w:rsidRPr="00B413D2">
        <w:rPr>
          <w:rFonts w:cs="Simplified Arabic" w:hint="cs"/>
          <w:rtl/>
          <w:lang w:bidi="ar-EG"/>
        </w:rPr>
        <w:t>أفريقيا</w:t>
      </w:r>
      <w:r w:rsidRPr="00B413D2">
        <w:rPr>
          <w:rFonts w:cs="Simplified Arabic"/>
          <w:rtl/>
          <w:lang w:bidi="ar-EG"/>
        </w:rPr>
        <w:t xml:space="preserve"> الوسطى</w:t>
      </w:r>
    </w:p>
    <w:p w14:paraId="0E1841DA" w14:textId="77777777" w:rsidR="00A242EF" w:rsidRPr="00B413D2" w:rsidRDefault="00A242EF" w:rsidP="00A242EF">
      <w:pPr>
        <w:bidi/>
        <w:spacing w:line="216" w:lineRule="auto"/>
        <w:rPr>
          <w:rFonts w:cs="Simplified Arabic"/>
          <w:rtl/>
          <w:lang w:bidi="ar-EG"/>
        </w:rPr>
      </w:pPr>
      <w:r w:rsidRPr="00B413D2">
        <w:rPr>
          <w:rFonts w:cs="Simplified Arabic"/>
          <w:rtl/>
          <w:lang w:bidi="ar-EG"/>
        </w:rPr>
        <w:t>تشاد</w:t>
      </w:r>
    </w:p>
    <w:p w14:paraId="53A30C9B" w14:textId="77777777" w:rsidR="00A242EF" w:rsidRPr="00B413D2" w:rsidRDefault="00A242EF" w:rsidP="00A242EF">
      <w:pPr>
        <w:bidi/>
        <w:spacing w:line="216" w:lineRule="auto"/>
        <w:rPr>
          <w:rFonts w:cs="Simplified Arabic"/>
          <w:rtl/>
          <w:lang w:bidi="ar-EG"/>
        </w:rPr>
      </w:pPr>
      <w:r w:rsidRPr="00B413D2">
        <w:rPr>
          <w:rFonts w:cs="Simplified Arabic"/>
          <w:rtl/>
          <w:lang w:bidi="ar-EG"/>
        </w:rPr>
        <w:t>الصين</w:t>
      </w:r>
    </w:p>
    <w:p w14:paraId="312769EE" w14:textId="77777777" w:rsidR="00A242EF" w:rsidRPr="00B413D2" w:rsidRDefault="00A242EF" w:rsidP="00A242EF">
      <w:pPr>
        <w:bidi/>
        <w:spacing w:line="216" w:lineRule="auto"/>
        <w:rPr>
          <w:rFonts w:cs="Simplified Arabic"/>
          <w:rtl/>
          <w:lang w:bidi="ar-EG"/>
        </w:rPr>
      </w:pPr>
      <w:r w:rsidRPr="00B413D2">
        <w:rPr>
          <w:rFonts w:cs="Simplified Arabic"/>
          <w:rtl/>
          <w:lang w:bidi="ar-EG"/>
        </w:rPr>
        <w:t>كولومبيا</w:t>
      </w:r>
    </w:p>
    <w:p w14:paraId="50179E36" w14:textId="77777777" w:rsidR="00A242EF" w:rsidRPr="00B413D2" w:rsidRDefault="00A242EF" w:rsidP="00A242EF">
      <w:pPr>
        <w:bidi/>
        <w:spacing w:line="216" w:lineRule="auto"/>
        <w:rPr>
          <w:rFonts w:cs="Simplified Arabic"/>
          <w:rtl/>
          <w:lang w:bidi="ar-EG"/>
        </w:rPr>
      </w:pPr>
      <w:r w:rsidRPr="00B413D2">
        <w:rPr>
          <w:rFonts w:cs="Simplified Arabic"/>
          <w:rtl/>
          <w:lang w:bidi="ar-EG"/>
        </w:rPr>
        <w:t>جزر القمر</w:t>
      </w:r>
    </w:p>
    <w:p w14:paraId="351D53C9" w14:textId="77777777" w:rsidR="00A242EF" w:rsidRPr="00B413D2" w:rsidRDefault="00A242EF" w:rsidP="00A242EF">
      <w:pPr>
        <w:bidi/>
        <w:spacing w:line="216" w:lineRule="auto"/>
        <w:rPr>
          <w:rFonts w:cs="Simplified Arabic"/>
          <w:rtl/>
          <w:lang w:bidi="ar-EG"/>
        </w:rPr>
      </w:pPr>
      <w:r w:rsidRPr="00B413D2">
        <w:rPr>
          <w:rFonts w:cs="Simplified Arabic"/>
          <w:rtl/>
          <w:lang w:bidi="ar-EG"/>
        </w:rPr>
        <w:t>الكونغو</w:t>
      </w:r>
    </w:p>
    <w:p w14:paraId="41241B83" w14:textId="77777777" w:rsidR="00A242EF" w:rsidRPr="00B413D2" w:rsidRDefault="00A242EF" w:rsidP="00A242EF">
      <w:pPr>
        <w:bidi/>
        <w:spacing w:line="216" w:lineRule="auto"/>
        <w:rPr>
          <w:rFonts w:cs="Simplified Arabic"/>
          <w:rtl/>
          <w:lang w:bidi="ar-EG"/>
        </w:rPr>
      </w:pPr>
      <w:r w:rsidRPr="00B413D2">
        <w:rPr>
          <w:rFonts w:cs="Simplified Arabic"/>
          <w:rtl/>
          <w:lang w:bidi="ar-EG"/>
        </w:rPr>
        <w:t>كوستاريكا</w:t>
      </w:r>
    </w:p>
    <w:p w14:paraId="21405419" w14:textId="77777777" w:rsidR="00A242EF" w:rsidRPr="00B413D2" w:rsidRDefault="00A242EF" w:rsidP="00A242EF">
      <w:pPr>
        <w:bidi/>
        <w:spacing w:line="216" w:lineRule="auto"/>
        <w:rPr>
          <w:rFonts w:cs="Simplified Arabic"/>
          <w:rtl/>
          <w:lang w:bidi="ar-EG"/>
        </w:rPr>
      </w:pPr>
      <w:r w:rsidRPr="00B413D2">
        <w:rPr>
          <w:rFonts w:cs="Simplified Arabic"/>
          <w:rtl/>
          <w:lang w:bidi="ar-EG"/>
        </w:rPr>
        <w:t>كرواتيا</w:t>
      </w:r>
    </w:p>
    <w:p w14:paraId="3BE6FEF3" w14:textId="77777777" w:rsidR="00A242EF" w:rsidRPr="00B413D2" w:rsidRDefault="00A242EF" w:rsidP="00A242EF">
      <w:pPr>
        <w:bidi/>
        <w:spacing w:line="216" w:lineRule="auto"/>
        <w:rPr>
          <w:rFonts w:cs="Simplified Arabic"/>
          <w:rtl/>
          <w:lang w:bidi="ar-EG"/>
        </w:rPr>
      </w:pPr>
      <w:r w:rsidRPr="00B413D2">
        <w:rPr>
          <w:rFonts w:cs="Simplified Arabic"/>
          <w:rtl/>
          <w:lang w:bidi="ar-EG"/>
        </w:rPr>
        <w:t>كوبا</w:t>
      </w:r>
    </w:p>
    <w:p w14:paraId="27CF8F23" w14:textId="77777777" w:rsidR="00A242EF" w:rsidRPr="00B413D2" w:rsidRDefault="00A242EF" w:rsidP="00A242EF">
      <w:pPr>
        <w:bidi/>
        <w:spacing w:line="216" w:lineRule="auto"/>
        <w:rPr>
          <w:rFonts w:cs="Simplified Arabic"/>
          <w:rtl/>
          <w:lang w:bidi="ar-EG"/>
        </w:rPr>
      </w:pPr>
      <w:r w:rsidRPr="00B413D2">
        <w:rPr>
          <w:rFonts w:cs="Simplified Arabic"/>
          <w:rtl/>
          <w:lang w:bidi="ar-EG"/>
        </w:rPr>
        <w:t>قبرص</w:t>
      </w:r>
    </w:p>
    <w:p w14:paraId="60B309E7" w14:textId="77777777" w:rsidR="00A242EF" w:rsidRPr="00B413D2" w:rsidRDefault="00A242EF" w:rsidP="00A242EF">
      <w:pPr>
        <w:bidi/>
        <w:spacing w:line="216" w:lineRule="auto"/>
        <w:rPr>
          <w:rFonts w:cs="Simplified Arabic"/>
          <w:rtl/>
          <w:lang w:bidi="ar-EG"/>
        </w:rPr>
      </w:pPr>
      <w:r w:rsidRPr="00B413D2">
        <w:rPr>
          <w:rFonts w:cs="Simplified Arabic"/>
          <w:rtl/>
          <w:lang w:bidi="ar-EG"/>
        </w:rPr>
        <w:t>تشيك</w:t>
      </w:r>
      <w:r>
        <w:rPr>
          <w:rFonts w:cs="Simplified Arabic" w:hint="cs"/>
          <w:rtl/>
          <w:lang w:bidi="ar-EG"/>
        </w:rPr>
        <w:t>يا</w:t>
      </w:r>
    </w:p>
    <w:p w14:paraId="4F8FDB1A" w14:textId="77777777" w:rsidR="00A242EF" w:rsidRDefault="00A242EF" w:rsidP="00A242EF">
      <w:pPr>
        <w:bidi/>
        <w:spacing w:line="216" w:lineRule="auto"/>
        <w:rPr>
          <w:rFonts w:cs="Simplified Arabic"/>
          <w:rtl/>
          <w:lang w:bidi="ar-EG"/>
        </w:rPr>
      </w:pPr>
      <w:r w:rsidRPr="00B413D2">
        <w:rPr>
          <w:rFonts w:cs="Simplified Arabic"/>
          <w:rtl/>
          <w:lang w:bidi="ar-EG"/>
        </w:rPr>
        <w:t xml:space="preserve">جمهورية كوريا الديمقراطية </w:t>
      </w:r>
      <w:r w:rsidRPr="00B413D2">
        <w:rPr>
          <w:rFonts w:cs="Simplified Arabic" w:hint="cs"/>
          <w:rtl/>
          <w:lang w:bidi="ar-EG"/>
        </w:rPr>
        <w:t>الشعبية</w:t>
      </w:r>
    </w:p>
    <w:p w14:paraId="5CD55BC5" w14:textId="77777777" w:rsidR="003D3C22" w:rsidRPr="00B413D2" w:rsidRDefault="003D3C22" w:rsidP="003D3C22">
      <w:pPr>
        <w:bidi/>
        <w:spacing w:line="216" w:lineRule="auto"/>
        <w:rPr>
          <w:rFonts w:cs="Simplified Arabic"/>
          <w:rtl/>
          <w:lang w:bidi="ar-EG"/>
        </w:rPr>
      </w:pPr>
      <w:r w:rsidRPr="00B413D2">
        <w:rPr>
          <w:rFonts w:cs="Simplified Arabic"/>
          <w:rtl/>
          <w:lang w:bidi="ar-EG"/>
        </w:rPr>
        <w:t>جمهورية الكونغو الديموقراطية</w:t>
      </w:r>
    </w:p>
    <w:p w14:paraId="002E80EB" w14:textId="77777777" w:rsidR="003D3C22" w:rsidRPr="00B413D2" w:rsidRDefault="00F14778" w:rsidP="003D3C22">
      <w:pPr>
        <w:bidi/>
        <w:spacing w:line="216" w:lineRule="auto"/>
        <w:rPr>
          <w:rFonts w:cs="Simplified Arabic"/>
          <w:rtl/>
          <w:lang w:bidi="ar-EG"/>
        </w:rPr>
      </w:pPr>
      <w:r>
        <w:rPr>
          <w:rFonts w:cs="Simplified Arabic" w:hint="cs"/>
          <w:rtl/>
          <w:lang w:bidi="ar-EG"/>
        </w:rPr>
        <w:t>الد</w:t>
      </w:r>
      <w:r w:rsidR="003D3C22">
        <w:rPr>
          <w:rFonts w:cs="Simplified Arabic" w:hint="cs"/>
          <w:rtl/>
          <w:lang w:bidi="ar-EG"/>
        </w:rPr>
        <w:t>نم</w:t>
      </w:r>
      <w:r>
        <w:rPr>
          <w:rFonts w:cs="Simplified Arabic" w:hint="cs"/>
          <w:rtl/>
          <w:lang w:bidi="ar-EG"/>
        </w:rPr>
        <w:t>ا</w:t>
      </w:r>
      <w:r w:rsidR="003D3C22">
        <w:rPr>
          <w:rFonts w:cs="Simplified Arabic" w:hint="cs"/>
          <w:rtl/>
          <w:lang w:bidi="ar-EG"/>
        </w:rPr>
        <w:t>رك</w:t>
      </w:r>
    </w:p>
    <w:p w14:paraId="13145D83" w14:textId="77777777" w:rsidR="003D3C22" w:rsidRPr="00B413D2" w:rsidRDefault="003D3C22" w:rsidP="003D3C22">
      <w:pPr>
        <w:bidi/>
        <w:spacing w:line="216" w:lineRule="auto"/>
        <w:rPr>
          <w:rFonts w:cs="Simplified Arabic"/>
          <w:rtl/>
          <w:lang w:bidi="ar-EG"/>
        </w:rPr>
      </w:pPr>
      <w:r>
        <w:rPr>
          <w:rFonts w:cs="Simplified Arabic" w:hint="cs"/>
          <w:rtl/>
          <w:lang w:bidi="ar-EG"/>
        </w:rPr>
        <w:t>ال</w:t>
      </w:r>
      <w:r w:rsidRPr="00B413D2">
        <w:rPr>
          <w:rFonts w:cs="Simplified Arabic"/>
          <w:rtl/>
          <w:lang w:bidi="ar-EG"/>
        </w:rPr>
        <w:t>جمهورية الدومنيك</w:t>
      </w:r>
      <w:r>
        <w:rPr>
          <w:rFonts w:cs="Simplified Arabic" w:hint="cs"/>
          <w:rtl/>
          <w:lang w:bidi="ar-EG"/>
        </w:rPr>
        <w:t>ية</w:t>
      </w:r>
    </w:p>
    <w:p w14:paraId="0F542F87" w14:textId="77777777" w:rsidR="003D3C22" w:rsidRPr="00B413D2" w:rsidRDefault="003D3C22" w:rsidP="003D3C22">
      <w:pPr>
        <w:bidi/>
        <w:spacing w:line="216" w:lineRule="auto"/>
        <w:rPr>
          <w:rFonts w:cs="Simplified Arabic"/>
          <w:rtl/>
          <w:lang w:bidi="ar-EG"/>
        </w:rPr>
      </w:pPr>
      <w:r w:rsidRPr="00B413D2">
        <w:rPr>
          <w:rFonts w:cs="Simplified Arabic"/>
          <w:rtl/>
          <w:lang w:bidi="ar-EG"/>
        </w:rPr>
        <w:t>إكوادور</w:t>
      </w:r>
    </w:p>
    <w:p w14:paraId="2BB01415" w14:textId="77777777" w:rsidR="003D3C22" w:rsidRPr="00B413D2" w:rsidRDefault="003D3C22" w:rsidP="003D3C22">
      <w:pPr>
        <w:bidi/>
        <w:spacing w:line="216" w:lineRule="auto"/>
        <w:rPr>
          <w:rFonts w:cs="Simplified Arabic"/>
          <w:rtl/>
          <w:lang w:bidi="ar-EG"/>
        </w:rPr>
      </w:pPr>
      <w:r w:rsidRPr="00B413D2">
        <w:rPr>
          <w:rFonts w:cs="Simplified Arabic"/>
          <w:rtl/>
          <w:lang w:bidi="ar-EG"/>
        </w:rPr>
        <w:t>مصر</w:t>
      </w:r>
    </w:p>
    <w:p w14:paraId="1CFF44F3" w14:textId="77777777" w:rsidR="003D3C22" w:rsidRPr="00B413D2" w:rsidRDefault="003D3C22" w:rsidP="003D3C22">
      <w:pPr>
        <w:bidi/>
        <w:spacing w:line="216" w:lineRule="auto"/>
        <w:rPr>
          <w:rFonts w:cs="Simplified Arabic"/>
          <w:rtl/>
          <w:lang w:bidi="ar-EG"/>
        </w:rPr>
      </w:pPr>
      <w:r w:rsidRPr="00B413D2">
        <w:rPr>
          <w:rFonts w:cs="Simplified Arabic"/>
          <w:rtl/>
          <w:lang w:bidi="ar-EG"/>
        </w:rPr>
        <w:t>إريتريا</w:t>
      </w:r>
    </w:p>
    <w:p w14:paraId="0804E9BC" w14:textId="77777777" w:rsidR="003D3C22" w:rsidRPr="00B413D2" w:rsidRDefault="003D3C22" w:rsidP="003D3C22">
      <w:pPr>
        <w:bidi/>
        <w:spacing w:line="216" w:lineRule="auto"/>
        <w:rPr>
          <w:rFonts w:cs="Simplified Arabic"/>
          <w:rtl/>
          <w:lang w:bidi="ar-EG"/>
        </w:rPr>
      </w:pPr>
      <w:r w:rsidRPr="00B413D2">
        <w:rPr>
          <w:rFonts w:cs="Simplified Arabic" w:hint="cs"/>
          <w:rtl/>
          <w:lang w:bidi="ar-EG"/>
        </w:rPr>
        <w:t>إستونيا</w:t>
      </w:r>
    </w:p>
    <w:p w14:paraId="3F878167" w14:textId="77777777" w:rsidR="003D3C22" w:rsidRPr="00B413D2" w:rsidRDefault="003D3C22" w:rsidP="003D3C22">
      <w:pPr>
        <w:bidi/>
        <w:spacing w:line="216" w:lineRule="auto"/>
        <w:rPr>
          <w:rFonts w:cs="Simplified Arabic"/>
          <w:rtl/>
          <w:lang w:bidi="ar-EG"/>
        </w:rPr>
      </w:pPr>
      <w:r>
        <w:rPr>
          <w:rFonts w:cs="Simplified Arabic" w:hint="cs"/>
          <w:rtl/>
          <w:lang w:bidi="ar-EG"/>
        </w:rPr>
        <w:t>إ</w:t>
      </w:r>
      <w:r w:rsidRPr="00B413D2">
        <w:rPr>
          <w:rFonts w:cs="Simplified Arabic"/>
          <w:rtl/>
          <w:lang w:bidi="ar-EG"/>
        </w:rPr>
        <w:t>ثيوبيا</w:t>
      </w:r>
    </w:p>
    <w:p w14:paraId="4C7C176C" w14:textId="77777777" w:rsidR="003D3C22" w:rsidRPr="00427345" w:rsidRDefault="003D3C22" w:rsidP="003D3C22">
      <w:pPr>
        <w:bidi/>
        <w:spacing w:line="216" w:lineRule="auto"/>
        <w:rPr>
          <w:rFonts w:cs="Simplified Arabic"/>
          <w:rtl/>
          <w:lang w:bidi="ar-EG"/>
        </w:rPr>
      </w:pPr>
      <w:r w:rsidRPr="00B413D2">
        <w:rPr>
          <w:rFonts w:cs="Simplified Arabic" w:hint="cs"/>
          <w:rtl/>
          <w:lang w:bidi="ar-EG"/>
        </w:rPr>
        <w:t>الاتحاد</w:t>
      </w:r>
      <w:r>
        <w:rPr>
          <w:rFonts w:cs="Simplified Arabic"/>
          <w:rtl/>
          <w:lang w:bidi="ar-EG"/>
        </w:rPr>
        <w:t xml:space="preserve"> الأوربي</w:t>
      </w:r>
    </w:p>
    <w:p w14:paraId="4F9B5D41" w14:textId="77777777" w:rsidR="00F14778" w:rsidRPr="00B413D2" w:rsidRDefault="00F14778" w:rsidP="00F14778">
      <w:pPr>
        <w:bidi/>
        <w:spacing w:line="216" w:lineRule="auto"/>
        <w:rPr>
          <w:rFonts w:cs="Simplified Arabic"/>
          <w:rtl/>
          <w:lang w:bidi="ar-EG"/>
        </w:rPr>
      </w:pPr>
      <w:r w:rsidRPr="00B413D2">
        <w:rPr>
          <w:rFonts w:cs="Simplified Arabic"/>
          <w:rtl/>
          <w:lang w:bidi="ar-EG"/>
        </w:rPr>
        <w:t>فيجي</w:t>
      </w:r>
    </w:p>
    <w:p w14:paraId="16556A59" w14:textId="77777777" w:rsidR="00F14778" w:rsidRPr="00B413D2" w:rsidRDefault="00F14778" w:rsidP="00F14778">
      <w:pPr>
        <w:bidi/>
        <w:spacing w:line="216" w:lineRule="auto"/>
        <w:rPr>
          <w:rFonts w:cs="Simplified Arabic"/>
          <w:rtl/>
          <w:lang w:bidi="ar-EG"/>
        </w:rPr>
      </w:pPr>
      <w:r w:rsidRPr="00B413D2">
        <w:rPr>
          <w:rFonts w:cs="Simplified Arabic"/>
          <w:rtl/>
          <w:lang w:bidi="ar-EG"/>
        </w:rPr>
        <w:t>فنلندا</w:t>
      </w:r>
    </w:p>
    <w:p w14:paraId="65DD82BD" w14:textId="77777777" w:rsidR="00F14778" w:rsidRPr="00B413D2" w:rsidRDefault="00F14778" w:rsidP="00F14778">
      <w:pPr>
        <w:bidi/>
        <w:spacing w:line="216" w:lineRule="auto"/>
        <w:rPr>
          <w:rFonts w:cs="Simplified Arabic"/>
          <w:rtl/>
          <w:lang w:bidi="ar-EG"/>
        </w:rPr>
      </w:pPr>
      <w:r w:rsidRPr="00B413D2">
        <w:rPr>
          <w:rFonts w:cs="Simplified Arabic"/>
          <w:rtl/>
          <w:lang w:bidi="ar-EG"/>
        </w:rPr>
        <w:t>فرنسا</w:t>
      </w:r>
    </w:p>
    <w:p w14:paraId="7DED8584" w14:textId="77777777" w:rsidR="00F14778" w:rsidRPr="00B413D2" w:rsidRDefault="00F14778" w:rsidP="00F14778">
      <w:pPr>
        <w:bidi/>
        <w:spacing w:line="216" w:lineRule="auto"/>
        <w:rPr>
          <w:rFonts w:cs="Simplified Arabic"/>
          <w:rtl/>
          <w:lang w:bidi="ar-EG"/>
        </w:rPr>
      </w:pPr>
      <w:r w:rsidRPr="00B413D2">
        <w:rPr>
          <w:rFonts w:cs="Simplified Arabic"/>
          <w:rtl/>
          <w:lang w:bidi="ar-EG"/>
        </w:rPr>
        <w:t>غابون</w:t>
      </w:r>
    </w:p>
    <w:p w14:paraId="1C2818A2" w14:textId="77777777" w:rsidR="00F14778" w:rsidRPr="00B413D2" w:rsidRDefault="00F14778" w:rsidP="00F14778">
      <w:pPr>
        <w:bidi/>
        <w:spacing w:line="216" w:lineRule="auto"/>
        <w:rPr>
          <w:rFonts w:cs="Simplified Arabic"/>
          <w:rtl/>
          <w:lang w:bidi="ar-EG"/>
        </w:rPr>
      </w:pPr>
      <w:r w:rsidRPr="00B413D2">
        <w:rPr>
          <w:rFonts w:cs="Simplified Arabic"/>
          <w:rtl/>
          <w:lang w:bidi="ar-EG"/>
        </w:rPr>
        <w:t>جورجيا</w:t>
      </w:r>
    </w:p>
    <w:p w14:paraId="4945C61C" w14:textId="77777777" w:rsidR="00F14778" w:rsidRPr="00B413D2" w:rsidRDefault="00F14778" w:rsidP="00F14778">
      <w:pPr>
        <w:bidi/>
        <w:spacing w:line="216" w:lineRule="auto"/>
        <w:rPr>
          <w:rFonts w:cs="Simplified Arabic"/>
          <w:rtl/>
          <w:lang w:bidi="ar-EG"/>
        </w:rPr>
      </w:pPr>
      <w:r w:rsidRPr="00B413D2">
        <w:rPr>
          <w:rFonts w:cs="Simplified Arabic"/>
          <w:rtl/>
          <w:lang w:bidi="ar-EG"/>
        </w:rPr>
        <w:t>ألمانيا</w:t>
      </w:r>
    </w:p>
    <w:p w14:paraId="14CDF00C" w14:textId="77777777" w:rsidR="00F14778" w:rsidRPr="00B413D2" w:rsidRDefault="00F14778" w:rsidP="00F14778">
      <w:pPr>
        <w:bidi/>
        <w:spacing w:line="216" w:lineRule="auto"/>
        <w:rPr>
          <w:rFonts w:cs="Simplified Arabic"/>
          <w:rtl/>
          <w:lang w:bidi="ar-EG"/>
        </w:rPr>
      </w:pPr>
      <w:r w:rsidRPr="00B413D2">
        <w:rPr>
          <w:rFonts w:cs="Simplified Arabic"/>
          <w:rtl/>
          <w:lang w:bidi="ar-EG"/>
        </w:rPr>
        <w:t>غانا</w:t>
      </w:r>
    </w:p>
    <w:p w14:paraId="3B7EC7F6" w14:textId="77777777" w:rsidR="00F14778" w:rsidRPr="00B413D2" w:rsidRDefault="00F14778" w:rsidP="00F14778">
      <w:pPr>
        <w:bidi/>
        <w:spacing w:line="216" w:lineRule="auto"/>
        <w:rPr>
          <w:rFonts w:cs="Simplified Arabic"/>
          <w:rtl/>
          <w:lang w:bidi="ar-EG"/>
        </w:rPr>
      </w:pPr>
      <w:r w:rsidRPr="00B413D2">
        <w:rPr>
          <w:rFonts w:cs="Simplified Arabic"/>
          <w:rtl/>
          <w:lang w:bidi="ar-EG"/>
        </w:rPr>
        <w:t>اليونان</w:t>
      </w:r>
    </w:p>
    <w:p w14:paraId="09CA0CC6" w14:textId="77777777" w:rsidR="00F14778" w:rsidRPr="00B413D2" w:rsidRDefault="00F14778" w:rsidP="00F14778">
      <w:pPr>
        <w:bidi/>
        <w:spacing w:line="216" w:lineRule="auto"/>
        <w:rPr>
          <w:rFonts w:cs="Simplified Arabic"/>
          <w:rtl/>
          <w:lang w:bidi="ar-EG"/>
        </w:rPr>
      </w:pPr>
      <w:r w:rsidRPr="00B413D2">
        <w:rPr>
          <w:rFonts w:cs="Simplified Arabic"/>
          <w:rtl/>
          <w:lang w:bidi="ar-EG"/>
        </w:rPr>
        <w:t>غرينادا</w:t>
      </w:r>
    </w:p>
    <w:p w14:paraId="2758CAB1" w14:textId="77777777" w:rsidR="00F14778" w:rsidRPr="00B413D2" w:rsidRDefault="00F14778" w:rsidP="00F14778">
      <w:pPr>
        <w:bidi/>
        <w:spacing w:line="216" w:lineRule="auto"/>
        <w:rPr>
          <w:rFonts w:cs="Simplified Arabic"/>
          <w:rtl/>
          <w:lang w:bidi="ar-EG"/>
        </w:rPr>
      </w:pPr>
      <w:r w:rsidRPr="00B413D2">
        <w:rPr>
          <w:rFonts w:cs="Simplified Arabic"/>
          <w:rtl/>
          <w:lang w:bidi="ar-EG"/>
        </w:rPr>
        <w:lastRenderedPageBreak/>
        <w:t>غواتيمالا</w:t>
      </w:r>
    </w:p>
    <w:p w14:paraId="1464BC13" w14:textId="77777777" w:rsidR="00F14778" w:rsidRDefault="00F14778" w:rsidP="00F14778">
      <w:pPr>
        <w:bidi/>
        <w:spacing w:line="216" w:lineRule="auto"/>
        <w:rPr>
          <w:rFonts w:cs="Simplified Arabic"/>
          <w:rtl/>
          <w:lang w:bidi="ar-EG"/>
        </w:rPr>
      </w:pPr>
      <w:r w:rsidRPr="00B413D2">
        <w:rPr>
          <w:rFonts w:cs="Simplified Arabic"/>
          <w:rtl/>
          <w:lang w:bidi="ar-EG"/>
        </w:rPr>
        <w:t>غيانا</w:t>
      </w:r>
    </w:p>
    <w:p w14:paraId="778FDB39" w14:textId="77777777" w:rsidR="00F14778" w:rsidRPr="00B413D2" w:rsidRDefault="00F14778" w:rsidP="00F14778">
      <w:pPr>
        <w:bidi/>
        <w:spacing w:line="216" w:lineRule="auto"/>
        <w:rPr>
          <w:rFonts w:cs="Simplified Arabic"/>
          <w:rtl/>
          <w:lang w:bidi="ar-EG"/>
        </w:rPr>
      </w:pPr>
      <w:r w:rsidRPr="00B413D2">
        <w:rPr>
          <w:rFonts w:cs="Simplified Arabic"/>
          <w:rtl/>
          <w:lang w:bidi="ar-EG"/>
        </w:rPr>
        <w:t>هندوراس</w:t>
      </w:r>
    </w:p>
    <w:p w14:paraId="64DA0DFE" w14:textId="77777777" w:rsidR="00F14778" w:rsidRPr="00B413D2" w:rsidRDefault="00F14778" w:rsidP="00F14778">
      <w:pPr>
        <w:bidi/>
        <w:spacing w:line="216" w:lineRule="auto"/>
        <w:rPr>
          <w:rFonts w:cs="Simplified Arabic"/>
          <w:rtl/>
          <w:lang w:bidi="ar-EG"/>
        </w:rPr>
      </w:pPr>
      <w:r>
        <w:rPr>
          <w:rFonts w:cs="Simplified Arabic" w:hint="cs"/>
          <w:rtl/>
          <w:lang w:bidi="ar-EG"/>
        </w:rPr>
        <w:t>هنغاريا</w:t>
      </w:r>
    </w:p>
    <w:p w14:paraId="1C57C5E2" w14:textId="77777777" w:rsidR="00F14778" w:rsidRPr="00B413D2" w:rsidRDefault="00F14778" w:rsidP="00F14778">
      <w:pPr>
        <w:bidi/>
        <w:spacing w:line="216" w:lineRule="auto"/>
        <w:rPr>
          <w:rFonts w:cs="Simplified Arabic"/>
          <w:rtl/>
          <w:lang w:bidi="ar-EG"/>
        </w:rPr>
      </w:pPr>
      <w:r w:rsidRPr="00B413D2">
        <w:rPr>
          <w:rFonts w:cs="Simplified Arabic"/>
          <w:rtl/>
          <w:lang w:bidi="ar-EG"/>
        </w:rPr>
        <w:t>الهند</w:t>
      </w:r>
    </w:p>
    <w:p w14:paraId="6E4F2533" w14:textId="77777777" w:rsidR="00F14778" w:rsidRPr="00B413D2" w:rsidRDefault="00F14778" w:rsidP="00F14778">
      <w:pPr>
        <w:bidi/>
        <w:spacing w:line="216" w:lineRule="auto"/>
        <w:rPr>
          <w:rFonts w:cs="Simplified Arabic"/>
          <w:rtl/>
          <w:lang w:bidi="ar-EG"/>
        </w:rPr>
      </w:pPr>
      <w:r w:rsidRPr="00B413D2">
        <w:rPr>
          <w:rFonts w:cs="Simplified Arabic" w:hint="cs"/>
          <w:rtl/>
          <w:lang w:bidi="ar-EG"/>
        </w:rPr>
        <w:t>إندونيسيا</w:t>
      </w:r>
    </w:p>
    <w:p w14:paraId="6D52F4E9" w14:textId="77777777" w:rsidR="00F14778" w:rsidRPr="00B413D2" w:rsidRDefault="00F14778" w:rsidP="00F14778">
      <w:pPr>
        <w:bidi/>
        <w:spacing w:line="216" w:lineRule="auto"/>
        <w:rPr>
          <w:rFonts w:cs="Simplified Arabic"/>
          <w:rtl/>
          <w:lang w:bidi="ar-EG"/>
        </w:rPr>
      </w:pPr>
      <w:r w:rsidRPr="00B413D2">
        <w:rPr>
          <w:rFonts w:cs="Simplified Arabic"/>
          <w:rtl/>
          <w:lang w:bidi="ar-EG"/>
        </w:rPr>
        <w:t xml:space="preserve">إيران </w:t>
      </w:r>
      <w:r>
        <w:rPr>
          <w:rFonts w:cs="Simplified Arabic" w:hint="cs"/>
          <w:rtl/>
          <w:lang w:bidi="ar-EG"/>
        </w:rPr>
        <w:t>(</w:t>
      </w:r>
      <w:r w:rsidRPr="00B413D2">
        <w:rPr>
          <w:rFonts w:cs="Simplified Arabic"/>
          <w:rtl/>
          <w:lang w:bidi="ar-EG"/>
        </w:rPr>
        <w:t xml:space="preserve">جمهورية </w:t>
      </w:r>
      <w:r>
        <w:rPr>
          <w:rFonts w:cs="Simplified Arabic"/>
          <w:rtl/>
          <w:lang w:bidi="ar-EG"/>
        </w:rPr>
        <w:t>–</w:t>
      </w:r>
      <w:r>
        <w:rPr>
          <w:rFonts w:cs="Simplified Arabic" w:hint="cs"/>
          <w:rtl/>
          <w:lang w:bidi="ar-EG"/>
        </w:rPr>
        <w:t xml:space="preserve"> </w:t>
      </w:r>
      <w:r w:rsidRPr="00B413D2">
        <w:rPr>
          <w:rFonts w:cs="Simplified Arabic"/>
          <w:rtl/>
          <w:lang w:bidi="ar-EG"/>
        </w:rPr>
        <w:t>الإسلامية</w:t>
      </w:r>
      <w:r>
        <w:rPr>
          <w:rFonts w:cs="Simplified Arabic" w:hint="cs"/>
          <w:rtl/>
          <w:lang w:bidi="ar-EG"/>
        </w:rPr>
        <w:t>)</w:t>
      </w:r>
    </w:p>
    <w:p w14:paraId="228A7154" w14:textId="77777777" w:rsidR="00F14778" w:rsidRPr="00B413D2" w:rsidRDefault="00F14778" w:rsidP="00F14778">
      <w:pPr>
        <w:bidi/>
        <w:spacing w:line="216" w:lineRule="auto"/>
        <w:rPr>
          <w:rFonts w:cs="Simplified Arabic"/>
          <w:rtl/>
          <w:lang w:bidi="ar-EG"/>
        </w:rPr>
      </w:pPr>
      <w:r w:rsidRPr="00B413D2">
        <w:rPr>
          <w:rFonts w:cs="Simplified Arabic"/>
          <w:rtl/>
          <w:lang w:bidi="ar-EG"/>
        </w:rPr>
        <w:t>أيرلندا</w:t>
      </w:r>
    </w:p>
    <w:p w14:paraId="342A5F89" w14:textId="77777777" w:rsidR="00F14778" w:rsidRPr="00B413D2" w:rsidRDefault="00F14778" w:rsidP="00F14778">
      <w:pPr>
        <w:bidi/>
        <w:spacing w:line="216" w:lineRule="auto"/>
        <w:rPr>
          <w:rFonts w:cs="Simplified Arabic"/>
          <w:rtl/>
          <w:lang w:bidi="ar-EG"/>
        </w:rPr>
      </w:pPr>
      <w:r w:rsidRPr="00B413D2">
        <w:rPr>
          <w:rFonts w:cs="Simplified Arabic"/>
          <w:rtl/>
          <w:lang w:bidi="ar-EG"/>
        </w:rPr>
        <w:t>إيطاليا</w:t>
      </w:r>
    </w:p>
    <w:p w14:paraId="589FD133" w14:textId="77777777" w:rsidR="00F14778" w:rsidRPr="00B413D2" w:rsidRDefault="00F14778" w:rsidP="00F14778">
      <w:pPr>
        <w:bidi/>
        <w:spacing w:line="216" w:lineRule="auto"/>
        <w:rPr>
          <w:rFonts w:cs="Simplified Arabic"/>
          <w:rtl/>
          <w:lang w:bidi="ar-EG"/>
        </w:rPr>
      </w:pPr>
      <w:r w:rsidRPr="00B413D2">
        <w:rPr>
          <w:rFonts w:cs="Simplified Arabic"/>
          <w:rtl/>
          <w:lang w:bidi="ar-EG"/>
        </w:rPr>
        <w:t>جامايكا</w:t>
      </w:r>
    </w:p>
    <w:p w14:paraId="062987D8" w14:textId="77777777" w:rsidR="00F14778" w:rsidRPr="00B413D2" w:rsidRDefault="00F14778" w:rsidP="00F14778">
      <w:pPr>
        <w:bidi/>
        <w:spacing w:line="216" w:lineRule="auto"/>
        <w:rPr>
          <w:rFonts w:cs="Simplified Arabic"/>
          <w:rtl/>
          <w:lang w:bidi="ar-EG"/>
        </w:rPr>
      </w:pPr>
      <w:r w:rsidRPr="00B413D2">
        <w:rPr>
          <w:rFonts w:cs="Simplified Arabic"/>
          <w:rtl/>
          <w:lang w:bidi="ar-EG"/>
        </w:rPr>
        <w:t>اليابان</w:t>
      </w:r>
    </w:p>
    <w:p w14:paraId="024D15AE" w14:textId="77777777" w:rsidR="00F14778" w:rsidRDefault="00F14778" w:rsidP="00F14778">
      <w:pPr>
        <w:bidi/>
        <w:spacing w:line="216" w:lineRule="auto"/>
        <w:rPr>
          <w:rFonts w:cs="Simplified Arabic"/>
          <w:rtl/>
          <w:lang w:bidi="ar-EG"/>
        </w:rPr>
      </w:pPr>
      <w:r>
        <w:rPr>
          <w:rFonts w:cs="Simplified Arabic"/>
          <w:rtl/>
          <w:lang w:bidi="ar-EG"/>
        </w:rPr>
        <w:t>الأردن</w:t>
      </w:r>
    </w:p>
    <w:p w14:paraId="62456E21" w14:textId="77777777" w:rsidR="00A44A59" w:rsidRPr="00B413D2" w:rsidRDefault="00A44A59" w:rsidP="00A44A59">
      <w:pPr>
        <w:bidi/>
        <w:spacing w:line="216" w:lineRule="auto"/>
        <w:rPr>
          <w:rFonts w:cs="Simplified Arabic"/>
          <w:rtl/>
          <w:lang w:bidi="ar-EG"/>
        </w:rPr>
      </w:pPr>
      <w:r w:rsidRPr="00B413D2">
        <w:rPr>
          <w:rFonts w:cs="Simplified Arabic"/>
          <w:rtl/>
          <w:lang w:bidi="ar-EG"/>
        </w:rPr>
        <w:t>كينيا</w:t>
      </w:r>
    </w:p>
    <w:p w14:paraId="1C9ED17E" w14:textId="77777777" w:rsidR="00A44A59" w:rsidRPr="00B413D2" w:rsidRDefault="00A44A59" w:rsidP="00A44A59">
      <w:pPr>
        <w:bidi/>
        <w:spacing w:line="216" w:lineRule="auto"/>
        <w:rPr>
          <w:rFonts w:cs="Simplified Arabic"/>
          <w:rtl/>
          <w:lang w:bidi="ar-EG"/>
        </w:rPr>
      </w:pPr>
      <w:r w:rsidRPr="00B413D2">
        <w:rPr>
          <w:rFonts w:cs="Simplified Arabic"/>
          <w:rtl/>
          <w:lang w:bidi="ar-EG"/>
        </w:rPr>
        <w:t>الكويت</w:t>
      </w:r>
    </w:p>
    <w:p w14:paraId="13D78FAA" w14:textId="77777777" w:rsidR="00A44A59" w:rsidRPr="00B413D2" w:rsidRDefault="00A44A59" w:rsidP="00A44A59">
      <w:pPr>
        <w:bidi/>
        <w:spacing w:line="216" w:lineRule="auto"/>
        <w:rPr>
          <w:rFonts w:cs="Simplified Arabic"/>
          <w:rtl/>
          <w:lang w:bidi="ar-EG"/>
        </w:rPr>
      </w:pPr>
      <w:r w:rsidRPr="00B413D2">
        <w:rPr>
          <w:rFonts w:cs="Simplified Arabic"/>
          <w:rtl/>
          <w:lang w:bidi="ar-EG"/>
        </w:rPr>
        <w:t>لاتفيا</w:t>
      </w:r>
    </w:p>
    <w:p w14:paraId="4FAF2BC6" w14:textId="77777777" w:rsidR="00A44A59" w:rsidRPr="00B413D2" w:rsidRDefault="00A44A59" w:rsidP="00A44A59">
      <w:pPr>
        <w:bidi/>
        <w:spacing w:line="216" w:lineRule="auto"/>
        <w:rPr>
          <w:rFonts w:cs="Simplified Arabic"/>
          <w:rtl/>
          <w:lang w:bidi="ar-EG"/>
        </w:rPr>
      </w:pPr>
      <w:r w:rsidRPr="00B413D2">
        <w:rPr>
          <w:rFonts w:cs="Simplified Arabic"/>
          <w:rtl/>
          <w:lang w:bidi="ar-EG"/>
        </w:rPr>
        <w:t>لبنان</w:t>
      </w:r>
    </w:p>
    <w:p w14:paraId="0E2F1B8E" w14:textId="77777777" w:rsidR="00A44A59" w:rsidRPr="00B413D2" w:rsidRDefault="00A44A59" w:rsidP="00A44A59">
      <w:pPr>
        <w:bidi/>
        <w:spacing w:line="216" w:lineRule="auto"/>
        <w:rPr>
          <w:rFonts w:cs="Simplified Arabic"/>
          <w:rtl/>
          <w:lang w:bidi="ar-EG"/>
        </w:rPr>
      </w:pPr>
      <w:r w:rsidRPr="00B413D2">
        <w:rPr>
          <w:rFonts w:cs="Simplified Arabic"/>
          <w:rtl/>
          <w:lang w:bidi="ar-EG"/>
        </w:rPr>
        <w:t>ليبيريا</w:t>
      </w:r>
    </w:p>
    <w:p w14:paraId="4040DB25" w14:textId="77777777" w:rsidR="00A44A59" w:rsidRPr="00B413D2" w:rsidRDefault="00A44A59" w:rsidP="00A44A59">
      <w:pPr>
        <w:bidi/>
        <w:spacing w:line="216" w:lineRule="auto"/>
        <w:rPr>
          <w:rFonts w:cs="Simplified Arabic"/>
          <w:rtl/>
          <w:lang w:bidi="ar-EG"/>
        </w:rPr>
      </w:pPr>
      <w:r w:rsidRPr="00B413D2">
        <w:rPr>
          <w:rFonts w:cs="Simplified Arabic"/>
          <w:rtl/>
          <w:lang w:bidi="ar-EG"/>
        </w:rPr>
        <w:t>ليتوانيا</w:t>
      </w:r>
    </w:p>
    <w:p w14:paraId="1323FC00" w14:textId="77777777" w:rsidR="00A44A59" w:rsidRPr="00B413D2" w:rsidRDefault="00A44A59" w:rsidP="00A44A59">
      <w:pPr>
        <w:bidi/>
        <w:spacing w:line="216" w:lineRule="auto"/>
        <w:rPr>
          <w:rFonts w:cs="Simplified Arabic"/>
          <w:rtl/>
          <w:lang w:bidi="ar-EG"/>
        </w:rPr>
      </w:pPr>
      <w:r w:rsidRPr="00B413D2">
        <w:rPr>
          <w:rFonts w:cs="Simplified Arabic"/>
          <w:rtl/>
          <w:lang w:bidi="ar-EG"/>
        </w:rPr>
        <w:t>لكسمبرغ</w:t>
      </w:r>
    </w:p>
    <w:p w14:paraId="66875281" w14:textId="77777777" w:rsidR="00A44A59" w:rsidRPr="00B413D2" w:rsidRDefault="00A44A59" w:rsidP="00A44A59">
      <w:pPr>
        <w:bidi/>
        <w:spacing w:line="216" w:lineRule="auto"/>
        <w:rPr>
          <w:rFonts w:cs="Simplified Arabic"/>
          <w:rtl/>
          <w:lang w:bidi="ar-EG"/>
        </w:rPr>
      </w:pPr>
      <w:r w:rsidRPr="00B413D2">
        <w:rPr>
          <w:rFonts w:cs="Simplified Arabic"/>
          <w:rtl/>
          <w:lang w:bidi="ar-EG"/>
        </w:rPr>
        <w:t>مدغشقر</w:t>
      </w:r>
    </w:p>
    <w:p w14:paraId="70751C24" w14:textId="77777777" w:rsidR="00A44A59" w:rsidRPr="00B413D2" w:rsidRDefault="00A44A59" w:rsidP="00A44A59">
      <w:pPr>
        <w:bidi/>
        <w:spacing w:line="216" w:lineRule="auto"/>
        <w:rPr>
          <w:rFonts w:cs="Simplified Arabic"/>
          <w:rtl/>
          <w:lang w:bidi="ar-EG"/>
        </w:rPr>
      </w:pPr>
      <w:r w:rsidRPr="00B413D2">
        <w:rPr>
          <w:rFonts w:cs="Simplified Arabic"/>
          <w:rtl/>
          <w:lang w:bidi="ar-EG"/>
        </w:rPr>
        <w:t>ملاوي</w:t>
      </w:r>
    </w:p>
    <w:p w14:paraId="57C585E4" w14:textId="77777777" w:rsidR="00A44A59" w:rsidRPr="00B413D2" w:rsidRDefault="00A44A59" w:rsidP="000220EE">
      <w:pPr>
        <w:bidi/>
        <w:spacing w:line="216" w:lineRule="auto"/>
        <w:ind w:left="157" w:hanging="141"/>
        <w:rPr>
          <w:rFonts w:cs="Simplified Arabic"/>
          <w:rtl/>
          <w:lang w:bidi="ar-EG"/>
        </w:rPr>
      </w:pPr>
      <w:r w:rsidRPr="00B413D2">
        <w:rPr>
          <w:rFonts w:cs="Simplified Arabic"/>
          <w:rtl/>
          <w:lang w:bidi="ar-EG"/>
        </w:rPr>
        <w:t>ماليزيا</w:t>
      </w:r>
    </w:p>
    <w:p w14:paraId="4FAE5C8F" w14:textId="77777777" w:rsidR="00A44A59" w:rsidRDefault="00A44A59" w:rsidP="000220EE">
      <w:pPr>
        <w:bidi/>
        <w:spacing w:line="216" w:lineRule="auto"/>
        <w:ind w:left="157" w:hanging="141"/>
        <w:rPr>
          <w:rFonts w:cs="Simplified Arabic"/>
          <w:rtl/>
          <w:lang w:bidi="ar-EG"/>
        </w:rPr>
      </w:pPr>
      <w:r w:rsidRPr="00B413D2">
        <w:rPr>
          <w:rFonts w:cs="Simplified Arabic"/>
          <w:rtl/>
          <w:lang w:bidi="ar-EG"/>
        </w:rPr>
        <w:t>ملديف</w:t>
      </w:r>
    </w:p>
    <w:p w14:paraId="6F21C6E4" w14:textId="77777777" w:rsidR="00A44A59" w:rsidRPr="00B413D2" w:rsidRDefault="00A44A59" w:rsidP="000220EE">
      <w:pPr>
        <w:bidi/>
        <w:spacing w:line="216" w:lineRule="auto"/>
        <w:ind w:left="157" w:hanging="141"/>
        <w:rPr>
          <w:rFonts w:cs="Simplified Arabic"/>
          <w:rtl/>
          <w:lang w:bidi="ar-EG"/>
        </w:rPr>
      </w:pPr>
      <w:r w:rsidRPr="00B413D2">
        <w:rPr>
          <w:rFonts w:cs="Simplified Arabic"/>
          <w:rtl/>
          <w:lang w:bidi="ar-EG"/>
        </w:rPr>
        <w:t>مالط</w:t>
      </w:r>
      <w:r>
        <w:rPr>
          <w:rFonts w:cs="Simplified Arabic" w:hint="cs"/>
          <w:rtl/>
          <w:lang w:bidi="ar-EG"/>
        </w:rPr>
        <w:t>ة</w:t>
      </w:r>
    </w:p>
    <w:p w14:paraId="7DD81D13" w14:textId="77777777" w:rsidR="00A44A59" w:rsidRPr="00B413D2" w:rsidRDefault="00A44A59" w:rsidP="000220EE">
      <w:pPr>
        <w:bidi/>
        <w:spacing w:line="216" w:lineRule="auto"/>
        <w:ind w:left="157" w:hanging="141"/>
        <w:rPr>
          <w:rFonts w:cs="Simplified Arabic"/>
          <w:rtl/>
          <w:lang w:bidi="ar-EG"/>
        </w:rPr>
      </w:pPr>
      <w:r w:rsidRPr="00B413D2">
        <w:rPr>
          <w:rFonts w:cs="Simplified Arabic"/>
          <w:rtl/>
          <w:lang w:bidi="ar-EG"/>
        </w:rPr>
        <w:t>موريشيوس</w:t>
      </w:r>
    </w:p>
    <w:p w14:paraId="66E052AB" w14:textId="77777777" w:rsidR="00A44A59" w:rsidRPr="00B413D2" w:rsidRDefault="00A44A59" w:rsidP="000220EE">
      <w:pPr>
        <w:bidi/>
        <w:spacing w:line="216" w:lineRule="auto"/>
        <w:ind w:left="157" w:hanging="141"/>
        <w:rPr>
          <w:rFonts w:cs="Simplified Arabic"/>
          <w:rtl/>
          <w:lang w:bidi="ar-EG"/>
        </w:rPr>
      </w:pPr>
      <w:r w:rsidRPr="00B413D2">
        <w:rPr>
          <w:rFonts w:cs="Simplified Arabic"/>
          <w:rtl/>
          <w:lang w:bidi="ar-EG"/>
        </w:rPr>
        <w:t>المكسيك</w:t>
      </w:r>
    </w:p>
    <w:p w14:paraId="46D05232" w14:textId="77777777" w:rsidR="00A44A59" w:rsidRPr="00B413D2" w:rsidRDefault="00A44A59" w:rsidP="000220EE">
      <w:pPr>
        <w:bidi/>
        <w:spacing w:line="216" w:lineRule="auto"/>
        <w:ind w:left="157" w:hanging="141"/>
        <w:rPr>
          <w:rFonts w:cs="Simplified Arabic"/>
          <w:rtl/>
          <w:lang w:bidi="ar-EG"/>
        </w:rPr>
      </w:pPr>
      <w:r w:rsidRPr="00B413D2">
        <w:rPr>
          <w:rFonts w:cs="Simplified Arabic"/>
          <w:rtl/>
          <w:lang w:bidi="ar-EG"/>
        </w:rPr>
        <w:t>المغرب</w:t>
      </w:r>
    </w:p>
    <w:p w14:paraId="40EE2D78" w14:textId="77777777" w:rsidR="00A44A59" w:rsidRPr="00B413D2" w:rsidRDefault="00A44A59" w:rsidP="000220EE">
      <w:pPr>
        <w:bidi/>
        <w:spacing w:line="216" w:lineRule="auto"/>
        <w:ind w:left="157" w:hanging="141"/>
        <w:rPr>
          <w:rFonts w:cs="Simplified Arabic"/>
          <w:rtl/>
          <w:lang w:bidi="ar-EG"/>
        </w:rPr>
      </w:pPr>
      <w:r w:rsidRPr="00B413D2">
        <w:rPr>
          <w:rFonts w:cs="Simplified Arabic"/>
          <w:rtl/>
          <w:lang w:bidi="ar-EG"/>
        </w:rPr>
        <w:t>موز</w:t>
      </w:r>
      <w:r>
        <w:rPr>
          <w:rFonts w:cs="Simplified Arabic" w:hint="cs"/>
          <w:rtl/>
          <w:lang w:bidi="ar-EG"/>
        </w:rPr>
        <w:t>ا</w:t>
      </w:r>
      <w:r w:rsidRPr="00B413D2">
        <w:rPr>
          <w:rFonts w:cs="Simplified Arabic"/>
          <w:rtl/>
          <w:lang w:bidi="ar-EG"/>
        </w:rPr>
        <w:t>مبيق</w:t>
      </w:r>
    </w:p>
    <w:p w14:paraId="0C531E40" w14:textId="77777777" w:rsidR="00A44A59" w:rsidRPr="00B413D2" w:rsidRDefault="00A44A59" w:rsidP="000220EE">
      <w:pPr>
        <w:bidi/>
        <w:spacing w:line="216" w:lineRule="auto"/>
        <w:ind w:left="157" w:hanging="141"/>
        <w:rPr>
          <w:rFonts w:cs="Simplified Arabic"/>
          <w:rtl/>
          <w:lang w:bidi="ar-EG"/>
        </w:rPr>
      </w:pPr>
      <w:r w:rsidRPr="00B413D2">
        <w:rPr>
          <w:rFonts w:cs="Simplified Arabic"/>
          <w:rtl/>
          <w:lang w:bidi="ar-EG"/>
        </w:rPr>
        <w:t>ميانمار</w:t>
      </w:r>
    </w:p>
    <w:p w14:paraId="6BBC45EE" w14:textId="77777777" w:rsidR="00A44A59" w:rsidRPr="00B413D2" w:rsidRDefault="00A44A59" w:rsidP="000220EE">
      <w:pPr>
        <w:bidi/>
        <w:spacing w:line="216" w:lineRule="auto"/>
        <w:ind w:left="157" w:hanging="141"/>
        <w:rPr>
          <w:rFonts w:cs="Simplified Arabic"/>
          <w:rtl/>
          <w:lang w:bidi="ar-EG"/>
        </w:rPr>
      </w:pPr>
      <w:r w:rsidRPr="00B413D2">
        <w:rPr>
          <w:rFonts w:cs="Simplified Arabic"/>
          <w:rtl/>
          <w:lang w:bidi="ar-EG"/>
        </w:rPr>
        <w:t>ناميبيا</w:t>
      </w:r>
    </w:p>
    <w:p w14:paraId="30D39CA5" w14:textId="77777777" w:rsidR="00A44A59" w:rsidRPr="00B413D2" w:rsidRDefault="00A44A59" w:rsidP="000220EE">
      <w:pPr>
        <w:bidi/>
        <w:spacing w:line="216" w:lineRule="auto"/>
        <w:ind w:left="157" w:hanging="141"/>
        <w:rPr>
          <w:rFonts w:cs="Simplified Arabic"/>
          <w:rtl/>
          <w:lang w:bidi="ar-EG"/>
        </w:rPr>
      </w:pPr>
      <w:r w:rsidRPr="00B413D2">
        <w:rPr>
          <w:rFonts w:cs="Simplified Arabic"/>
          <w:rtl/>
          <w:lang w:bidi="ar-EG"/>
        </w:rPr>
        <w:t>هولندا</w:t>
      </w:r>
    </w:p>
    <w:p w14:paraId="412D300C" w14:textId="77777777" w:rsidR="00A44A59" w:rsidRPr="00B413D2" w:rsidRDefault="00A44A59" w:rsidP="000220EE">
      <w:pPr>
        <w:bidi/>
        <w:spacing w:line="216" w:lineRule="auto"/>
        <w:ind w:left="157" w:hanging="141"/>
        <w:rPr>
          <w:rFonts w:cs="Simplified Arabic"/>
          <w:rtl/>
          <w:lang w:bidi="ar-EG"/>
        </w:rPr>
      </w:pPr>
      <w:r w:rsidRPr="00B413D2">
        <w:rPr>
          <w:rFonts w:cs="Simplified Arabic"/>
          <w:rtl/>
          <w:lang w:bidi="ar-EG"/>
        </w:rPr>
        <w:t>نيوزيلندا</w:t>
      </w:r>
    </w:p>
    <w:p w14:paraId="7D99087C" w14:textId="77777777" w:rsidR="00A44A59" w:rsidRDefault="00A44A59" w:rsidP="000220EE">
      <w:pPr>
        <w:bidi/>
        <w:spacing w:line="216" w:lineRule="auto"/>
        <w:ind w:left="157" w:hanging="141"/>
        <w:rPr>
          <w:rFonts w:cs="Simplified Arabic"/>
          <w:rtl/>
          <w:lang w:bidi="ar-EG"/>
        </w:rPr>
      </w:pPr>
      <w:r>
        <w:rPr>
          <w:rFonts w:cs="Simplified Arabic"/>
          <w:rtl/>
          <w:lang w:bidi="ar-EG"/>
        </w:rPr>
        <w:t>نيكاراغوا</w:t>
      </w:r>
    </w:p>
    <w:p w14:paraId="72E76BDD"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النيجر</w:t>
      </w:r>
    </w:p>
    <w:p w14:paraId="3321F000" w14:textId="77777777" w:rsidR="00B16A8E" w:rsidRDefault="00B16A8E" w:rsidP="000220EE">
      <w:pPr>
        <w:bidi/>
        <w:spacing w:line="216" w:lineRule="auto"/>
        <w:ind w:left="157" w:hanging="141"/>
        <w:rPr>
          <w:rFonts w:cs="Simplified Arabic"/>
          <w:rtl/>
          <w:lang w:bidi="ar-EG"/>
        </w:rPr>
      </w:pPr>
      <w:r w:rsidRPr="00B413D2">
        <w:rPr>
          <w:rFonts w:cs="Simplified Arabic"/>
          <w:rtl/>
          <w:lang w:bidi="ar-EG"/>
        </w:rPr>
        <w:t>نيجيريا</w:t>
      </w:r>
    </w:p>
    <w:p w14:paraId="38010D70" w14:textId="77777777" w:rsidR="00B16A8E" w:rsidRPr="00B413D2" w:rsidRDefault="00B16A8E" w:rsidP="000220EE">
      <w:pPr>
        <w:bidi/>
        <w:spacing w:line="216" w:lineRule="auto"/>
        <w:ind w:left="157" w:hanging="141"/>
        <w:rPr>
          <w:rFonts w:cs="Simplified Arabic"/>
          <w:rtl/>
          <w:lang w:bidi="ar-EG"/>
        </w:rPr>
      </w:pPr>
      <w:r w:rsidRPr="00276927">
        <w:rPr>
          <w:rFonts w:ascii="Simplified Arabic" w:hAnsi="Simplified Arabic" w:cs="Simplified Arabic"/>
          <w:sz w:val="24"/>
          <w:rtl/>
        </w:rPr>
        <w:t>مقدونيا الشمالية</w:t>
      </w:r>
    </w:p>
    <w:p w14:paraId="1B6D4892"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النرويج</w:t>
      </w:r>
    </w:p>
    <w:p w14:paraId="4A85DC6F"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عمان</w:t>
      </w:r>
    </w:p>
    <w:p w14:paraId="0C666E89" w14:textId="77777777" w:rsidR="00B16A8E" w:rsidRDefault="00B16A8E" w:rsidP="000220EE">
      <w:pPr>
        <w:bidi/>
        <w:spacing w:line="216" w:lineRule="auto"/>
        <w:ind w:left="157" w:hanging="141"/>
        <w:rPr>
          <w:rFonts w:cs="Simplified Arabic"/>
          <w:rtl/>
          <w:lang w:bidi="ar-EG"/>
        </w:rPr>
      </w:pPr>
      <w:r w:rsidRPr="00276927">
        <w:rPr>
          <w:rFonts w:ascii="Simplified Arabic" w:hAnsi="Simplified Arabic" w:cs="Simplified Arabic"/>
          <w:sz w:val="24"/>
          <w:rtl/>
        </w:rPr>
        <w:t>باكستان</w:t>
      </w:r>
    </w:p>
    <w:p w14:paraId="50AB39F0"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باراغواي</w:t>
      </w:r>
    </w:p>
    <w:p w14:paraId="53DA808E"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بيرو</w:t>
      </w:r>
    </w:p>
    <w:p w14:paraId="0082B5A9"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الفلبين</w:t>
      </w:r>
    </w:p>
    <w:p w14:paraId="317FC15A"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بولندا</w:t>
      </w:r>
    </w:p>
    <w:p w14:paraId="0D2972F1"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البرتغال</w:t>
      </w:r>
    </w:p>
    <w:p w14:paraId="0A2B2CFB"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جمهورية كوريا</w:t>
      </w:r>
    </w:p>
    <w:p w14:paraId="35695577"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جمهورية مولدوفا</w:t>
      </w:r>
    </w:p>
    <w:p w14:paraId="250081DF" w14:textId="77777777" w:rsidR="00B16A8E" w:rsidRPr="00B413D2" w:rsidRDefault="00B16A8E" w:rsidP="000220EE">
      <w:pPr>
        <w:bidi/>
        <w:spacing w:line="216" w:lineRule="auto"/>
        <w:ind w:left="157" w:hanging="141"/>
        <w:rPr>
          <w:rFonts w:cs="Simplified Arabic"/>
          <w:rtl/>
          <w:lang w:bidi="ar-EG"/>
        </w:rPr>
      </w:pPr>
      <w:r w:rsidRPr="00B413D2">
        <w:rPr>
          <w:rFonts w:cs="Simplified Arabic"/>
          <w:rtl/>
          <w:lang w:bidi="ar-EG"/>
        </w:rPr>
        <w:t>رومانيا</w:t>
      </w:r>
    </w:p>
    <w:p w14:paraId="1F831CAF" w14:textId="77777777" w:rsidR="00B16A8E" w:rsidRDefault="00B16A8E" w:rsidP="000220EE">
      <w:pPr>
        <w:bidi/>
        <w:spacing w:line="216" w:lineRule="auto"/>
        <w:ind w:left="157" w:hanging="141"/>
        <w:rPr>
          <w:rFonts w:cs="Simplified Arabic"/>
          <w:rtl/>
          <w:lang w:bidi="ar-EG"/>
        </w:rPr>
      </w:pPr>
      <w:r>
        <w:rPr>
          <w:rFonts w:cs="Simplified Arabic"/>
          <w:rtl/>
          <w:lang w:bidi="ar-EG"/>
        </w:rPr>
        <w:t>رواندا</w:t>
      </w:r>
    </w:p>
    <w:p w14:paraId="03F022CB"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سانت كيتس ونيفيس</w:t>
      </w:r>
    </w:p>
    <w:p w14:paraId="2E738895"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المملكة العربية السعودية</w:t>
      </w:r>
    </w:p>
    <w:p w14:paraId="214B96DF"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السنغال</w:t>
      </w:r>
    </w:p>
    <w:p w14:paraId="6BE79B36"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صربيا</w:t>
      </w:r>
    </w:p>
    <w:p w14:paraId="2F3A5B48"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سيشيل</w:t>
      </w:r>
    </w:p>
    <w:p w14:paraId="6CCCABF3"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سلوفينيا</w:t>
      </w:r>
    </w:p>
    <w:p w14:paraId="02ED7E78" w14:textId="77777777" w:rsidR="00A35F0E" w:rsidRDefault="00A35F0E" w:rsidP="000220EE">
      <w:pPr>
        <w:bidi/>
        <w:spacing w:line="216" w:lineRule="auto"/>
        <w:ind w:left="157" w:hanging="141"/>
        <w:rPr>
          <w:rFonts w:cs="Simplified Arabic"/>
          <w:rtl/>
          <w:lang w:bidi="ar-EG"/>
        </w:rPr>
      </w:pPr>
      <w:r>
        <w:rPr>
          <w:rFonts w:cs="Simplified Arabic"/>
          <w:rtl/>
          <w:lang w:bidi="ar-EG"/>
        </w:rPr>
        <w:t>جنوب أفريقيا</w:t>
      </w:r>
    </w:p>
    <w:p w14:paraId="6C19785D"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إسبانيا</w:t>
      </w:r>
    </w:p>
    <w:p w14:paraId="282B7F86" w14:textId="77777777" w:rsidR="00A35F0E" w:rsidRPr="00B413D2" w:rsidRDefault="00A35F0E" w:rsidP="000220EE">
      <w:pPr>
        <w:bidi/>
        <w:spacing w:line="216" w:lineRule="auto"/>
        <w:ind w:left="157" w:hanging="141"/>
        <w:rPr>
          <w:rFonts w:cs="Simplified Arabic"/>
          <w:rtl/>
          <w:lang w:bidi="ar-EG"/>
        </w:rPr>
      </w:pPr>
      <w:r>
        <w:rPr>
          <w:rFonts w:cs="Simplified Arabic" w:hint="cs"/>
          <w:rtl/>
          <w:lang w:bidi="ar-EG"/>
        </w:rPr>
        <w:t>سري لانكا</w:t>
      </w:r>
    </w:p>
    <w:p w14:paraId="27C80C47"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دولة فلسطين</w:t>
      </w:r>
    </w:p>
    <w:p w14:paraId="408BB60B" w14:textId="77777777" w:rsidR="00A35F0E" w:rsidRPr="00B413D2" w:rsidRDefault="00A35F0E" w:rsidP="000220EE">
      <w:pPr>
        <w:bidi/>
        <w:spacing w:line="216" w:lineRule="auto"/>
        <w:ind w:left="157" w:hanging="141"/>
        <w:rPr>
          <w:rFonts w:cs="Simplified Arabic"/>
          <w:rtl/>
          <w:lang w:bidi="ar-EG"/>
        </w:rPr>
      </w:pPr>
      <w:r>
        <w:rPr>
          <w:rFonts w:cs="Simplified Arabic" w:hint="cs"/>
          <w:rtl/>
          <w:lang w:bidi="ar-EG"/>
        </w:rPr>
        <w:t>ال</w:t>
      </w:r>
      <w:r w:rsidRPr="00B413D2">
        <w:rPr>
          <w:rFonts w:cs="Simplified Arabic"/>
          <w:rtl/>
          <w:lang w:bidi="ar-EG"/>
        </w:rPr>
        <w:t>سودان</w:t>
      </w:r>
    </w:p>
    <w:p w14:paraId="4AD38AF4"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سورينام</w:t>
      </w:r>
    </w:p>
    <w:p w14:paraId="30868D01"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السويد</w:t>
      </w:r>
    </w:p>
    <w:p w14:paraId="34DC3B73"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سويسرا</w:t>
      </w:r>
    </w:p>
    <w:p w14:paraId="7FE18DAE"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طاجيكستان</w:t>
      </w:r>
    </w:p>
    <w:p w14:paraId="0B05436D" w14:textId="77777777" w:rsidR="00A35F0E" w:rsidRPr="00B413D2" w:rsidRDefault="00A35F0E" w:rsidP="000220EE">
      <w:pPr>
        <w:bidi/>
        <w:spacing w:line="216" w:lineRule="auto"/>
        <w:ind w:left="157" w:hanging="141"/>
        <w:rPr>
          <w:rFonts w:cs="Simplified Arabic"/>
          <w:rtl/>
          <w:lang w:bidi="ar-EG"/>
        </w:rPr>
      </w:pPr>
      <w:r>
        <w:rPr>
          <w:rFonts w:cs="Simplified Arabic"/>
          <w:rtl/>
          <w:lang w:bidi="ar-EG"/>
        </w:rPr>
        <w:t>تايل</w:t>
      </w:r>
      <w:r w:rsidRPr="00B413D2">
        <w:rPr>
          <w:rFonts w:cs="Simplified Arabic"/>
          <w:rtl/>
          <w:lang w:bidi="ar-EG"/>
        </w:rPr>
        <w:t>ند</w:t>
      </w:r>
    </w:p>
    <w:p w14:paraId="63F85FC6" w14:textId="77777777" w:rsidR="00A35F0E" w:rsidRPr="00B413D2" w:rsidRDefault="00A35F0E" w:rsidP="000220EE">
      <w:pPr>
        <w:bidi/>
        <w:spacing w:line="216" w:lineRule="auto"/>
        <w:ind w:left="157" w:hanging="141"/>
        <w:rPr>
          <w:rFonts w:cs="Simplified Arabic"/>
          <w:rtl/>
          <w:lang w:bidi="ar-EG"/>
        </w:rPr>
      </w:pPr>
      <w:r>
        <w:rPr>
          <w:rFonts w:cs="Simplified Arabic" w:hint="cs"/>
          <w:rtl/>
          <w:lang w:bidi="ar-EG"/>
        </w:rPr>
        <w:t>توغو</w:t>
      </w:r>
    </w:p>
    <w:p w14:paraId="4A7F0B17"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تونغا</w:t>
      </w:r>
    </w:p>
    <w:p w14:paraId="06D95B3C"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ترينداد وتوباغو</w:t>
      </w:r>
    </w:p>
    <w:p w14:paraId="5B8DB329" w14:textId="77777777" w:rsidR="00A35F0E" w:rsidRPr="00B413D2" w:rsidRDefault="00A35F0E" w:rsidP="000220EE">
      <w:pPr>
        <w:bidi/>
        <w:spacing w:line="216" w:lineRule="auto"/>
        <w:ind w:left="157" w:hanging="141"/>
        <w:rPr>
          <w:rFonts w:cs="Simplified Arabic"/>
          <w:rtl/>
          <w:lang w:bidi="ar-EG"/>
        </w:rPr>
      </w:pPr>
      <w:r w:rsidRPr="00B413D2">
        <w:rPr>
          <w:rFonts w:cs="Simplified Arabic"/>
          <w:rtl/>
          <w:lang w:bidi="ar-EG"/>
        </w:rPr>
        <w:t>تونس</w:t>
      </w:r>
    </w:p>
    <w:p w14:paraId="661F05BB" w14:textId="77777777" w:rsidR="00A87DDE" w:rsidRDefault="00A35F0E" w:rsidP="000220EE">
      <w:pPr>
        <w:bidi/>
        <w:spacing w:line="216" w:lineRule="auto"/>
        <w:ind w:left="157" w:hanging="141"/>
        <w:rPr>
          <w:rFonts w:cs="Simplified Arabic"/>
          <w:rtl/>
          <w:lang w:bidi="ar-EG"/>
        </w:rPr>
      </w:pPr>
      <w:r>
        <w:rPr>
          <w:rFonts w:cs="Simplified Arabic" w:hint="cs"/>
          <w:rtl/>
          <w:lang w:bidi="ar-EG"/>
        </w:rPr>
        <w:t>تركيا</w:t>
      </w:r>
    </w:p>
    <w:p w14:paraId="4F2BCEF8" w14:textId="77777777" w:rsidR="000220EE" w:rsidRPr="00B413D2" w:rsidRDefault="000220EE" w:rsidP="000220EE">
      <w:pPr>
        <w:bidi/>
        <w:spacing w:line="216" w:lineRule="auto"/>
        <w:ind w:left="157" w:hanging="141"/>
        <w:rPr>
          <w:rFonts w:cs="Simplified Arabic"/>
          <w:rtl/>
          <w:lang w:bidi="ar-EG"/>
        </w:rPr>
      </w:pPr>
      <w:r w:rsidRPr="00B413D2">
        <w:rPr>
          <w:rFonts w:cs="Simplified Arabic"/>
          <w:rtl/>
          <w:lang w:bidi="ar-EG"/>
        </w:rPr>
        <w:t>تركمانستان</w:t>
      </w:r>
    </w:p>
    <w:p w14:paraId="5EAFD97B" w14:textId="77777777" w:rsidR="000220EE" w:rsidRPr="00B413D2" w:rsidRDefault="000220EE" w:rsidP="000220EE">
      <w:pPr>
        <w:bidi/>
        <w:spacing w:line="216" w:lineRule="auto"/>
        <w:ind w:left="157" w:hanging="141"/>
        <w:rPr>
          <w:rFonts w:cs="Simplified Arabic"/>
          <w:rtl/>
          <w:lang w:bidi="ar-EG"/>
        </w:rPr>
      </w:pPr>
      <w:r w:rsidRPr="00B413D2">
        <w:rPr>
          <w:rFonts w:cs="Simplified Arabic"/>
          <w:rtl/>
          <w:lang w:bidi="ar-EG"/>
        </w:rPr>
        <w:t>أوغندا</w:t>
      </w:r>
    </w:p>
    <w:p w14:paraId="1B373846" w14:textId="77777777" w:rsidR="000220EE" w:rsidRPr="00B413D2" w:rsidRDefault="000220EE" w:rsidP="000220EE">
      <w:pPr>
        <w:bidi/>
        <w:spacing w:line="216" w:lineRule="auto"/>
        <w:ind w:left="157" w:hanging="141"/>
        <w:rPr>
          <w:rFonts w:cs="Simplified Arabic"/>
          <w:rtl/>
          <w:lang w:bidi="ar-EG"/>
        </w:rPr>
      </w:pPr>
      <w:r w:rsidRPr="00B413D2">
        <w:rPr>
          <w:rFonts w:cs="Simplified Arabic"/>
          <w:rtl/>
          <w:lang w:bidi="ar-EG"/>
        </w:rPr>
        <w:t>أوكرانيا</w:t>
      </w:r>
    </w:p>
    <w:p w14:paraId="3076A12F" w14:textId="77777777" w:rsidR="000220EE" w:rsidRPr="00B413D2" w:rsidRDefault="000220EE" w:rsidP="000220EE">
      <w:pPr>
        <w:bidi/>
        <w:spacing w:line="216" w:lineRule="auto"/>
        <w:ind w:left="157" w:hanging="141"/>
        <w:rPr>
          <w:rFonts w:cs="Simplified Arabic"/>
          <w:rtl/>
          <w:lang w:bidi="ar-EG"/>
        </w:rPr>
      </w:pPr>
      <w:r w:rsidRPr="00B413D2">
        <w:rPr>
          <w:rFonts w:cs="Simplified Arabic"/>
          <w:rtl/>
          <w:lang w:bidi="ar-EG"/>
        </w:rPr>
        <w:t>الإمارات العربية المتحدة</w:t>
      </w:r>
    </w:p>
    <w:p w14:paraId="5212540D" w14:textId="77777777" w:rsidR="000220EE" w:rsidRPr="00B413D2" w:rsidRDefault="000220EE" w:rsidP="000220EE">
      <w:pPr>
        <w:bidi/>
        <w:spacing w:line="216" w:lineRule="auto"/>
        <w:ind w:left="157" w:hanging="141"/>
        <w:rPr>
          <w:rFonts w:cs="Simplified Arabic"/>
          <w:rtl/>
          <w:lang w:bidi="ar-EG"/>
        </w:rPr>
      </w:pPr>
      <w:r w:rsidRPr="00B413D2">
        <w:rPr>
          <w:rFonts w:cs="Simplified Arabic"/>
          <w:rtl/>
          <w:lang w:bidi="ar-EG"/>
        </w:rPr>
        <w:t>المملكة المتحدة لبريطانيا العظمى وأيرلندا الشمالية</w:t>
      </w:r>
    </w:p>
    <w:p w14:paraId="242F579B" w14:textId="77777777" w:rsidR="000220EE" w:rsidRPr="00B413D2" w:rsidRDefault="000220EE" w:rsidP="000220EE">
      <w:pPr>
        <w:bidi/>
        <w:spacing w:line="216" w:lineRule="auto"/>
        <w:ind w:left="157" w:hanging="141"/>
        <w:rPr>
          <w:rFonts w:cs="Simplified Arabic"/>
          <w:rtl/>
          <w:lang w:bidi="ar-EG"/>
        </w:rPr>
      </w:pPr>
      <w:r w:rsidRPr="00B413D2">
        <w:rPr>
          <w:rFonts w:cs="Simplified Arabic"/>
          <w:rtl/>
          <w:lang w:bidi="ar-EG"/>
        </w:rPr>
        <w:t>جمهورية تنزانيا المتحدة</w:t>
      </w:r>
    </w:p>
    <w:p w14:paraId="4740A9D4" w14:textId="77777777" w:rsidR="000220EE" w:rsidRPr="00B413D2" w:rsidRDefault="000220EE" w:rsidP="000220EE">
      <w:pPr>
        <w:bidi/>
        <w:spacing w:line="216" w:lineRule="auto"/>
        <w:ind w:left="157" w:hanging="141"/>
        <w:rPr>
          <w:rFonts w:cs="Simplified Arabic"/>
          <w:rtl/>
          <w:lang w:bidi="ar-EG"/>
        </w:rPr>
      </w:pPr>
      <w:r w:rsidRPr="00B413D2">
        <w:rPr>
          <w:rFonts w:cs="Simplified Arabic"/>
          <w:rtl/>
          <w:lang w:bidi="ar-EG"/>
        </w:rPr>
        <w:t>أوروغواي</w:t>
      </w:r>
    </w:p>
    <w:p w14:paraId="16BFFFA9" w14:textId="77777777" w:rsidR="000220EE" w:rsidRPr="00B413D2" w:rsidRDefault="000220EE" w:rsidP="000220EE">
      <w:pPr>
        <w:bidi/>
        <w:spacing w:line="216" w:lineRule="auto"/>
        <w:ind w:left="157" w:hanging="141"/>
        <w:rPr>
          <w:rFonts w:cs="Simplified Arabic"/>
          <w:rtl/>
          <w:lang w:bidi="ar-EG"/>
        </w:rPr>
      </w:pPr>
      <w:r w:rsidRPr="00B413D2">
        <w:rPr>
          <w:rFonts w:cs="Simplified Arabic"/>
          <w:rtl/>
          <w:lang w:bidi="ar-EG"/>
        </w:rPr>
        <w:t>فييت نام</w:t>
      </w:r>
    </w:p>
    <w:p w14:paraId="5EBFC179" w14:textId="77777777" w:rsidR="000220EE" w:rsidRPr="00B413D2" w:rsidRDefault="000220EE" w:rsidP="000220EE">
      <w:pPr>
        <w:bidi/>
        <w:spacing w:line="216" w:lineRule="auto"/>
        <w:rPr>
          <w:rFonts w:cs="Simplified Arabic"/>
          <w:rtl/>
          <w:lang w:bidi="ar-EG"/>
        </w:rPr>
      </w:pPr>
      <w:r w:rsidRPr="00B413D2">
        <w:rPr>
          <w:rFonts w:cs="Simplified Arabic"/>
          <w:rtl/>
          <w:lang w:bidi="ar-EG"/>
        </w:rPr>
        <w:t>زامبيا</w:t>
      </w:r>
    </w:p>
    <w:p w14:paraId="7D6E18F1" w14:textId="77777777" w:rsidR="000220EE" w:rsidRPr="000220EE" w:rsidRDefault="000220EE" w:rsidP="000220EE">
      <w:pPr>
        <w:bidi/>
        <w:spacing w:line="216" w:lineRule="auto"/>
        <w:rPr>
          <w:rFonts w:cs="Simplified Arabic"/>
          <w:lang w:bidi="ar-EG"/>
        </w:rPr>
      </w:pPr>
      <w:r w:rsidRPr="00B413D2">
        <w:rPr>
          <w:rFonts w:cs="Simplified Arabic"/>
          <w:rtl/>
          <w:lang w:bidi="ar-EG"/>
        </w:rPr>
        <w:t>زمبابوي</w:t>
      </w:r>
    </w:p>
    <w:p w14:paraId="03BFDB87" w14:textId="77777777" w:rsidR="006B33CA" w:rsidRPr="005249B7" w:rsidRDefault="006B33CA" w:rsidP="005249B7">
      <w:pPr>
        <w:pStyle w:val="Para1"/>
        <w:numPr>
          <w:ilvl w:val="0"/>
          <w:numId w:val="0"/>
        </w:numPr>
        <w:spacing w:before="0" w:after="0"/>
        <w:ind w:left="142" w:hanging="142"/>
        <w:sectPr w:rsidR="006B33CA" w:rsidRPr="005249B7" w:rsidSect="00427345">
          <w:type w:val="continuous"/>
          <w:pgSz w:w="12240" w:h="15840"/>
          <w:pgMar w:top="567" w:right="1134" w:bottom="1021" w:left="1134" w:header="459" w:footer="720" w:gutter="0"/>
          <w:cols w:num="3" w:space="709"/>
          <w:titlePg/>
          <w:bidi/>
          <w:docGrid w:linePitch="360"/>
        </w:sectPr>
      </w:pPr>
    </w:p>
    <w:p w14:paraId="725574D3" w14:textId="77777777" w:rsidR="005732BD" w:rsidRPr="005732BD" w:rsidRDefault="005732BD" w:rsidP="009F68A1">
      <w:pPr>
        <w:pStyle w:val="Para1"/>
        <w:numPr>
          <w:ilvl w:val="0"/>
          <w:numId w:val="0"/>
        </w:numPr>
        <w:bidi/>
        <w:rPr>
          <w:spacing w:val="0"/>
          <w:kern w:val="22"/>
          <w:rtl/>
          <w:lang w:val="en-US" w:bidi="ar-EG"/>
        </w:rPr>
      </w:pPr>
      <w:r>
        <w:rPr>
          <w:rFonts w:cs="Simplified Arabic" w:hint="cs"/>
          <w:sz w:val="24"/>
          <w:szCs w:val="24"/>
          <w:rtl/>
          <w:lang w:bidi="ar-EG"/>
        </w:rPr>
        <w:t>4-</w:t>
      </w:r>
      <w:r>
        <w:rPr>
          <w:rFonts w:cs="Simplified Arabic" w:hint="cs"/>
          <w:sz w:val="24"/>
          <w:szCs w:val="24"/>
          <w:rtl/>
          <w:lang w:bidi="ar-EG"/>
        </w:rPr>
        <w:tab/>
      </w:r>
      <w:r w:rsidR="009F68A1" w:rsidRPr="00521897">
        <w:rPr>
          <w:rFonts w:cs="Simplified Arabic" w:hint="cs"/>
          <w:sz w:val="24"/>
          <w:szCs w:val="24"/>
          <w:rtl/>
        </w:rPr>
        <w:t>وحضر</w:t>
      </w:r>
      <w:r w:rsidR="009F68A1">
        <w:rPr>
          <w:rFonts w:cs="Simplified Arabic" w:hint="cs"/>
          <w:sz w:val="24"/>
          <w:szCs w:val="24"/>
          <w:rtl/>
        </w:rPr>
        <w:t xml:space="preserve"> </w:t>
      </w:r>
      <w:r w:rsidR="009F68A1" w:rsidRPr="00521897">
        <w:rPr>
          <w:rFonts w:cs="Simplified Arabic" w:hint="cs"/>
          <w:sz w:val="24"/>
          <w:szCs w:val="24"/>
          <w:rtl/>
        </w:rPr>
        <w:t>الاجتماع</w:t>
      </w:r>
      <w:r w:rsidR="009F68A1">
        <w:rPr>
          <w:rFonts w:cs="Simplified Arabic" w:hint="cs"/>
          <w:sz w:val="24"/>
          <w:szCs w:val="24"/>
          <w:rtl/>
        </w:rPr>
        <w:t xml:space="preserve"> </w:t>
      </w:r>
      <w:r w:rsidR="009F68A1" w:rsidRPr="005732BD">
        <w:rPr>
          <w:rFonts w:cs="Simplified Arabic"/>
          <w:sz w:val="24"/>
          <w:szCs w:val="24"/>
          <w:rtl/>
          <w:lang w:bidi="ar-EG"/>
        </w:rPr>
        <w:t>أيضا</w:t>
      </w:r>
      <w:r w:rsidR="009F68A1">
        <w:rPr>
          <w:rFonts w:cs="Simplified Arabic" w:hint="cs"/>
          <w:sz w:val="24"/>
          <w:szCs w:val="24"/>
          <w:rtl/>
        </w:rPr>
        <w:t xml:space="preserve"> ممثلون</w:t>
      </w:r>
      <w:r w:rsidR="009F68A1" w:rsidRPr="005732BD">
        <w:rPr>
          <w:rFonts w:cs="Simplified Arabic"/>
          <w:sz w:val="24"/>
          <w:szCs w:val="24"/>
          <w:rtl/>
          <w:lang w:bidi="ar-EG"/>
        </w:rPr>
        <w:t xml:space="preserve"> </w:t>
      </w:r>
      <w:r w:rsidR="009F68A1">
        <w:rPr>
          <w:rFonts w:cs="Simplified Arabic" w:hint="cs"/>
          <w:sz w:val="24"/>
          <w:szCs w:val="24"/>
          <w:rtl/>
          <w:lang w:bidi="ar-EG"/>
        </w:rPr>
        <w:t>عن</w:t>
      </w:r>
      <w:r w:rsidRPr="005732BD">
        <w:rPr>
          <w:rFonts w:cs="Simplified Arabic"/>
          <w:sz w:val="24"/>
          <w:szCs w:val="24"/>
          <w:rtl/>
          <w:lang w:bidi="ar-EG"/>
        </w:rPr>
        <w:t xml:space="preserve"> الدول التالية غير الأطراف في بروتوكول قرطاجنة: أندورا</w:t>
      </w:r>
      <w:r>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الأرجنتين</w:t>
      </w:r>
      <w:r>
        <w:rPr>
          <w:rFonts w:cs="Simplified Arabic" w:hint="cs"/>
          <w:sz w:val="24"/>
          <w:szCs w:val="24"/>
          <w:rtl/>
          <w:lang w:bidi="ar-EG"/>
        </w:rPr>
        <w:t xml:space="preserve"> </w:t>
      </w:r>
      <w:r>
        <w:rPr>
          <w:rFonts w:ascii="Simplified Arabic" w:hAnsi="Simplified Arabic" w:cs="Simplified Arabic" w:hint="cs"/>
          <w:sz w:val="24"/>
          <w:szCs w:val="24"/>
          <w:rtl/>
        </w:rPr>
        <w:t>و</w:t>
      </w:r>
      <w:r w:rsidRPr="00276927">
        <w:rPr>
          <w:rFonts w:ascii="Simplified Arabic" w:hAnsi="Simplified Arabic" w:cs="Simplified Arabic"/>
          <w:sz w:val="24"/>
          <w:szCs w:val="24"/>
          <w:rtl/>
        </w:rPr>
        <w:t xml:space="preserve">أستراليا </w:t>
      </w:r>
      <w:r>
        <w:rPr>
          <w:rFonts w:ascii="Simplified Arabic" w:hAnsi="Simplified Arabic" w:cs="Simplified Arabic" w:hint="cs"/>
          <w:sz w:val="24"/>
          <w:szCs w:val="24"/>
          <w:rtl/>
        </w:rPr>
        <w:t>و</w:t>
      </w:r>
      <w:r w:rsidRPr="00276927">
        <w:rPr>
          <w:rFonts w:ascii="Simplified Arabic" w:hAnsi="Simplified Arabic" w:cs="Simplified Arabic"/>
          <w:sz w:val="24"/>
          <w:szCs w:val="24"/>
          <w:rtl/>
        </w:rPr>
        <w:t>برون</w:t>
      </w:r>
      <w:r>
        <w:rPr>
          <w:rFonts w:ascii="Simplified Arabic" w:hAnsi="Simplified Arabic" w:cs="Simplified Arabic" w:hint="cs"/>
          <w:sz w:val="24"/>
          <w:szCs w:val="24"/>
          <w:rtl/>
        </w:rPr>
        <w:t>ا</w:t>
      </w:r>
      <w:r w:rsidRPr="00276927">
        <w:rPr>
          <w:rFonts w:ascii="Simplified Arabic" w:hAnsi="Simplified Arabic" w:cs="Simplified Arabic"/>
          <w:sz w:val="24"/>
          <w:szCs w:val="24"/>
          <w:rtl/>
        </w:rPr>
        <w:t>ي دار السلام</w:t>
      </w:r>
      <w:r>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كندا</w:t>
      </w:r>
      <w:r>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شيلي</w:t>
      </w:r>
      <w:r>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غينيا ال</w:t>
      </w:r>
      <w:r w:rsidRPr="005732BD">
        <w:rPr>
          <w:rFonts w:cs="Simplified Arabic" w:hint="cs"/>
          <w:sz w:val="24"/>
          <w:szCs w:val="24"/>
          <w:rtl/>
          <w:lang w:bidi="ar-EG"/>
        </w:rPr>
        <w:t>ا</w:t>
      </w:r>
      <w:r w:rsidRPr="005732BD">
        <w:rPr>
          <w:rFonts w:cs="Simplified Arabic"/>
          <w:sz w:val="24"/>
          <w:szCs w:val="24"/>
          <w:rtl/>
          <w:lang w:bidi="ar-EG"/>
        </w:rPr>
        <w:t>ستوائية</w:t>
      </w:r>
      <w:r>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هايتي</w:t>
      </w:r>
      <w:r>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الكرسي الرسولي</w:t>
      </w:r>
      <w:r>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أيسلندا</w:t>
      </w:r>
      <w:r w:rsidR="00CC4A71">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إسرائيل</w:t>
      </w:r>
      <w:r w:rsidR="00CC4A71">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ليختنشتاين</w:t>
      </w:r>
      <w:r w:rsidR="00CC4A71">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ميكرونيزيا (ولايات - الموحدة)</w:t>
      </w:r>
      <w:r w:rsidR="00CC4A71">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موناكو</w:t>
      </w:r>
      <w:r w:rsidR="00CC4A71">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نيبال</w:t>
      </w:r>
      <w:r w:rsidR="00CC4A71">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الاتحاد الروسي</w:t>
      </w:r>
      <w:r w:rsidR="00CC4A71">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سنغافورة</w:t>
      </w:r>
      <w:r w:rsidR="00CC4A71">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جنوب السودان</w:t>
      </w:r>
      <w:r w:rsidR="00CC4A71">
        <w:rPr>
          <w:rFonts w:cs="Simplified Arabic" w:hint="cs"/>
          <w:sz w:val="24"/>
          <w:szCs w:val="24"/>
          <w:rtl/>
          <w:lang w:bidi="ar-EG"/>
        </w:rPr>
        <w:t xml:space="preserve"> </w:t>
      </w:r>
      <w:r w:rsidRPr="005732BD">
        <w:rPr>
          <w:rFonts w:cs="Simplified Arabic" w:hint="cs"/>
          <w:sz w:val="24"/>
          <w:szCs w:val="24"/>
          <w:rtl/>
          <w:lang w:bidi="ar-EG"/>
        </w:rPr>
        <w:t>و</w:t>
      </w:r>
      <w:r w:rsidRPr="005732BD">
        <w:rPr>
          <w:rFonts w:cs="Simplified Arabic"/>
          <w:sz w:val="24"/>
          <w:szCs w:val="24"/>
          <w:rtl/>
          <w:lang w:bidi="ar-EG"/>
        </w:rPr>
        <w:t>الولايات المتحدة الأمريكية</w:t>
      </w:r>
      <w:r w:rsidRPr="005732BD">
        <w:rPr>
          <w:rFonts w:cs="Simplified Arabic" w:hint="cs"/>
          <w:sz w:val="24"/>
          <w:szCs w:val="24"/>
          <w:rtl/>
          <w:lang w:bidi="ar-EG"/>
        </w:rPr>
        <w:t>.</w:t>
      </w:r>
    </w:p>
    <w:p w14:paraId="536FB7FD" w14:textId="77777777" w:rsidR="00521897" w:rsidRPr="00521897" w:rsidRDefault="00521897" w:rsidP="00521897">
      <w:pPr>
        <w:pStyle w:val="Para1"/>
        <w:numPr>
          <w:ilvl w:val="0"/>
          <w:numId w:val="0"/>
        </w:numPr>
        <w:bidi/>
        <w:rPr>
          <w:sz w:val="24"/>
          <w:szCs w:val="24"/>
          <w:rtl/>
          <w:lang w:bidi="ar-EG"/>
        </w:rPr>
      </w:pPr>
      <w:r>
        <w:rPr>
          <w:rFonts w:cs="Simplified Arabic" w:hint="cs"/>
          <w:sz w:val="24"/>
          <w:szCs w:val="24"/>
          <w:rtl/>
        </w:rPr>
        <w:t>5-</w:t>
      </w:r>
      <w:r>
        <w:rPr>
          <w:rFonts w:cs="Simplified Arabic" w:hint="cs"/>
          <w:sz w:val="24"/>
          <w:szCs w:val="24"/>
          <w:rtl/>
        </w:rPr>
        <w:tab/>
      </w:r>
      <w:r w:rsidRPr="00521897">
        <w:rPr>
          <w:rFonts w:cs="Simplified Arabic" w:hint="cs"/>
          <w:sz w:val="24"/>
          <w:szCs w:val="24"/>
          <w:rtl/>
        </w:rPr>
        <w:t>وحضر</w:t>
      </w:r>
      <w:r>
        <w:rPr>
          <w:rFonts w:cs="Simplified Arabic" w:hint="cs"/>
          <w:sz w:val="24"/>
          <w:szCs w:val="24"/>
          <w:rtl/>
        </w:rPr>
        <w:t xml:space="preserve"> </w:t>
      </w:r>
      <w:r w:rsidRPr="00521897">
        <w:rPr>
          <w:rFonts w:cs="Simplified Arabic" w:hint="cs"/>
          <w:sz w:val="24"/>
          <w:szCs w:val="24"/>
          <w:rtl/>
        </w:rPr>
        <w:t>الاجتماع</w:t>
      </w:r>
      <w:r w:rsidR="00C0789A">
        <w:rPr>
          <w:rFonts w:cs="Simplified Arabic" w:hint="cs"/>
          <w:sz w:val="24"/>
          <w:szCs w:val="24"/>
          <w:rtl/>
        </w:rPr>
        <w:t xml:space="preserve"> </w:t>
      </w:r>
      <w:r w:rsidR="00C0789A" w:rsidRPr="005732BD">
        <w:rPr>
          <w:rFonts w:cs="Simplified Arabic"/>
          <w:sz w:val="24"/>
          <w:szCs w:val="24"/>
          <w:rtl/>
          <w:lang w:bidi="ar-EG"/>
        </w:rPr>
        <w:t>أيضا</w:t>
      </w:r>
      <w:r>
        <w:rPr>
          <w:rFonts w:cs="Simplified Arabic" w:hint="cs"/>
          <w:sz w:val="24"/>
          <w:szCs w:val="24"/>
          <w:rtl/>
        </w:rPr>
        <w:t xml:space="preserve"> </w:t>
      </w:r>
      <w:r w:rsidRPr="00521897">
        <w:rPr>
          <w:rFonts w:cs="Simplified Arabic" w:hint="cs"/>
          <w:sz w:val="24"/>
          <w:szCs w:val="24"/>
          <w:rtl/>
        </w:rPr>
        <w:t>مراقبون</w:t>
      </w:r>
      <w:r>
        <w:rPr>
          <w:rFonts w:cs="Simplified Arabic" w:hint="cs"/>
          <w:sz w:val="24"/>
          <w:szCs w:val="24"/>
          <w:rtl/>
        </w:rPr>
        <w:t xml:space="preserve"> </w:t>
      </w:r>
      <w:r w:rsidRPr="00521897">
        <w:rPr>
          <w:rFonts w:cs="Simplified Arabic" w:hint="cs"/>
          <w:sz w:val="24"/>
          <w:szCs w:val="24"/>
          <w:rtl/>
        </w:rPr>
        <w:t>من</w:t>
      </w:r>
      <w:r>
        <w:rPr>
          <w:rFonts w:cs="Simplified Arabic" w:hint="cs"/>
          <w:sz w:val="24"/>
          <w:szCs w:val="24"/>
          <w:rtl/>
        </w:rPr>
        <w:t xml:space="preserve"> </w:t>
      </w:r>
      <w:r w:rsidRPr="00521897">
        <w:rPr>
          <w:rFonts w:cs="Simplified Arabic" w:hint="cs"/>
          <w:sz w:val="24"/>
          <w:szCs w:val="24"/>
          <w:rtl/>
        </w:rPr>
        <w:t>هيئات</w:t>
      </w:r>
      <w:r>
        <w:rPr>
          <w:rFonts w:cs="Simplified Arabic" w:hint="cs"/>
          <w:sz w:val="24"/>
          <w:szCs w:val="24"/>
          <w:rtl/>
        </w:rPr>
        <w:t xml:space="preserve"> </w:t>
      </w:r>
      <w:r w:rsidRPr="00521897">
        <w:rPr>
          <w:rFonts w:cs="Simplified Arabic" w:hint="cs"/>
          <w:sz w:val="24"/>
          <w:szCs w:val="24"/>
          <w:rtl/>
        </w:rPr>
        <w:t>الأمم</w:t>
      </w:r>
      <w:r>
        <w:rPr>
          <w:rFonts w:cs="Simplified Arabic" w:hint="cs"/>
          <w:sz w:val="24"/>
          <w:szCs w:val="24"/>
          <w:rtl/>
        </w:rPr>
        <w:t xml:space="preserve"> </w:t>
      </w:r>
      <w:r w:rsidRPr="00521897">
        <w:rPr>
          <w:rFonts w:cs="Simplified Arabic" w:hint="cs"/>
          <w:sz w:val="24"/>
          <w:szCs w:val="24"/>
          <w:rtl/>
        </w:rPr>
        <w:t>المتحدة</w:t>
      </w:r>
      <w:r>
        <w:rPr>
          <w:rFonts w:cs="Simplified Arabic" w:hint="cs"/>
          <w:sz w:val="24"/>
          <w:szCs w:val="24"/>
          <w:rtl/>
        </w:rPr>
        <w:t xml:space="preserve"> </w:t>
      </w:r>
      <w:r w:rsidRPr="00521897">
        <w:rPr>
          <w:rFonts w:cs="Simplified Arabic" w:hint="cs"/>
          <w:sz w:val="24"/>
          <w:szCs w:val="24"/>
          <w:rtl/>
        </w:rPr>
        <w:t>ووكالاتها</w:t>
      </w:r>
      <w:r>
        <w:rPr>
          <w:rFonts w:cs="Simplified Arabic" w:hint="cs"/>
          <w:sz w:val="24"/>
          <w:szCs w:val="24"/>
          <w:rtl/>
        </w:rPr>
        <w:t xml:space="preserve"> </w:t>
      </w:r>
      <w:r w:rsidRPr="00521897">
        <w:rPr>
          <w:rFonts w:cs="Simplified Arabic" w:hint="cs"/>
          <w:sz w:val="24"/>
          <w:szCs w:val="24"/>
          <w:rtl/>
        </w:rPr>
        <w:t>المتخصصة</w:t>
      </w:r>
      <w:r>
        <w:rPr>
          <w:rFonts w:cs="Simplified Arabic" w:hint="cs"/>
          <w:sz w:val="24"/>
          <w:szCs w:val="24"/>
          <w:rtl/>
        </w:rPr>
        <w:t xml:space="preserve"> </w:t>
      </w:r>
      <w:r w:rsidRPr="00521897">
        <w:rPr>
          <w:rFonts w:cs="Simplified Arabic" w:hint="cs"/>
          <w:sz w:val="24"/>
          <w:szCs w:val="24"/>
          <w:rtl/>
        </w:rPr>
        <w:t>وأمانات</w:t>
      </w:r>
      <w:r>
        <w:rPr>
          <w:rFonts w:cs="Simplified Arabic" w:hint="cs"/>
          <w:sz w:val="24"/>
          <w:szCs w:val="24"/>
          <w:rtl/>
        </w:rPr>
        <w:t xml:space="preserve"> </w:t>
      </w:r>
      <w:r w:rsidRPr="00521897">
        <w:rPr>
          <w:rFonts w:cs="Simplified Arabic" w:hint="cs"/>
          <w:sz w:val="24"/>
          <w:szCs w:val="24"/>
          <w:rtl/>
        </w:rPr>
        <w:t>الاتفاقيات</w:t>
      </w:r>
      <w:r>
        <w:rPr>
          <w:rFonts w:cs="Simplified Arabic" w:hint="cs"/>
          <w:sz w:val="24"/>
          <w:szCs w:val="24"/>
          <w:rtl/>
        </w:rPr>
        <w:t xml:space="preserve"> </w:t>
      </w:r>
      <w:r w:rsidRPr="00521897">
        <w:rPr>
          <w:rFonts w:cs="Simplified Arabic" w:hint="cs"/>
          <w:sz w:val="24"/>
          <w:szCs w:val="24"/>
          <w:rtl/>
        </w:rPr>
        <w:t>والهيئات</w:t>
      </w:r>
      <w:r>
        <w:rPr>
          <w:rFonts w:cs="Simplified Arabic" w:hint="cs"/>
          <w:sz w:val="24"/>
          <w:szCs w:val="24"/>
          <w:rtl/>
        </w:rPr>
        <w:t xml:space="preserve"> </w:t>
      </w:r>
      <w:r w:rsidRPr="00521897">
        <w:rPr>
          <w:rFonts w:cs="Simplified Arabic" w:hint="cs"/>
          <w:sz w:val="24"/>
          <w:szCs w:val="24"/>
          <w:rtl/>
        </w:rPr>
        <w:t>الأخرى</w:t>
      </w:r>
      <w:r w:rsidR="00386E34">
        <w:rPr>
          <w:rFonts w:cs="Simplified Arabic" w:hint="cs"/>
          <w:sz w:val="24"/>
          <w:szCs w:val="24"/>
          <w:rtl/>
        </w:rPr>
        <w:t xml:space="preserve"> التالية</w:t>
      </w:r>
      <w:r w:rsidRPr="00521897">
        <w:rPr>
          <w:rFonts w:cs="Simplified Arabic" w:hint="eastAsia"/>
          <w:sz w:val="24"/>
          <w:szCs w:val="24"/>
          <w:rtl/>
        </w:rPr>
        <w:t>:</w:t>
      </w:r>
    </w:p>
    <w:p w14:paraId="7FF25021" w14:textId="77777777" w:rsidR="00425589" w:rsidRPr="001B1188" w:rsidRDefault="00425589" w:rsidP="003F2CDF">
      <w:pPr>
        <w:pStyle w:val="Para1"/>
        <w:tabs>
          <w:tab w:val="clear" w:pos="360"/>
        </w:tabs>
        <w:sectPr w:rsidR="00425589" w:rsidRPr="001B1188" w:rsidSect="005732BD">
          <w:type w:val="continuous"/>
          <w:pgSz w:w="12240" w:h="15840"/>
          <w:pgMar w:top="567" w:right="1183" w:bottom="1134" w:left="1134" w:header="709" w:footer="709" w:gutter="0"/>
          <w:cols w:space="708"/>
          <w:titlePg/>
          <w:docGrid w:linePitch="360"/>
        </w:sectPr>
      </w:pPr>
    </w:p>
    <w:p w14:paraId="0DF8FF6C" w14:textId="77777777" w:rsidR="00521897" w:rsidRDefault="00521897" w:rsidP="00521897">
      <w:pPr>
        <w:bidi/>
        <w:ind w:left="288" w:hanging="288"/>
        <w:jc w:val="left"/>
        <w:rPr>
          <w:rFonts w:ascii="Simplified Arabic" w:hAnsi="Simplified Arabic" w:cs="Simplified Arabic"/>
          <w:sz w:val="24"/>
          <w:rtl/>
        </w:rPr>
      </w:pPr>
      <w:r w:rsidRPr="00276927">
        <w:rPr>
          <w:rFonts w:ascii="Simplified Arabic" w:hAnsi="Simplified Arabic" w:cs="Simplified Arabic"/>
          <w:sz w:val="24"/>
          <w:rtl/>
        </w:rPr>
        <w:t>اتفاقية ح</w:t>
      </w:r>
      <w:r>
        <w:rPr>
          <w:rFonts w:ascii="Simplified Arabic" w:hAnsi="Simplified Arabic" w:cs="Simplified Arabic" w:hint="cs"/>
          <w:sz w:val="24"/>
          <w:rtl/>
        </w:rPr>
        <w:t>فظ</w:t>
      </w:r>
      <w:r w:rsidRPr="00276927">
        <w:rPr>
          <w:rFonts w:ascii="Simplified Arabic" w:hAnsi="Simplified Arabic" w:cs="Simplified Arabic"/>
          <w:sz w:val="24"/>
          <w:rtl/>
        </w:rPr>
        <w:t xml:space="preserve"> الأنواع المهاجرة من الحيوانات البرية</w:t>
      </w:r>
    </w:p>
    <w:p w14:paraId="246B8869" w14:textId="77777777" w:rsidR="00521897" w:rsidRDefault="00521897" w:rsidP="00521897">
      <w:pPr>
        <w:bidi/>
        <w:ind w:left="288" w:hanging="288"/>
        <w:jc w:val="left"/>
        <w:rPr>
          <w:rtl/>
        </w:rPr>
      </w:pPr>
      <w:r w:rsidRPr="00CB2CC7">
        <w:rPr>
          <w:rFonts w:ascii="Simplified Arabic" w:hAnsi="Simplified Arabic" w:cs="Simplified Arabic"/>
          <w:sz w:val="24"/>
          <w:rtl/>
        </w:rPr>
        <w:t>منظمة</w:t>
      </w:r>
      <w:r>
        <w:rPr>
          <w:rFonts w:ascii="Simplified Arabic" w:hAnsi="Simplified Arabic" w:cs="Simplified Arabic" w:hint="cs"/>
          <w:sz w:val="24"/>
          <w:rtl/>
        </w:rPr>
        <w:t xml:space="preserve"> ا</w:t>
      </w:r>
      <w:r w:rsidRPr="00CB2CC7">
        <w:rPr>
          <w:rFonts w:ascii="Simplified Arabic" w:hAnsi="Simplified Arabic" w:cs="Simplified Arabic"/>
          <w:sz w:val="24"/>
          <w:rtl/>
        </w:rPr>
        <w:t xml:space="preserve">لأمم المتحدة </w:t>
      </w:r>
      <w:r>
        <w:rPr>
          <w:rFonts w:ascii="Simplified Arabic" w:hAnsi="Simplified Arabic" w:cs="Simplified Arabic" w:hint="cs"/>
          <w:sz w:val="24"/>
          <w:rtl/>
        </w:rPr>
        <w:t>ل</w:t>
      </w:r>
      <w:r w:rsidRPr="00CB2CC7">
        <w:rPr>
          <w:rFonts w:ascii="Simplified Arabic" w:hAnsi="Simplified Arabic" w:cs="Simplified Arabic"/>
          <w:sz w:val="24"/>
          <w:rtl/>
        </w:rPr>
        <w:t xml:space="preserve">لأغذية والزراعة </w:t>
      </w:r>
    </w:p>
    <w:p w14:paraId="4C5CE422" w14:textId="77777777" w:rsidR="00521897" w:rsidRDefault="00521897" w:rsidP="00521897">
      <w:pPr>
        <w:bidi/>
        <w:ind w:left="288" w:hanging="288"/>
        <w:jc w:val="left"/>
        <w:rPr>
          <w:rtl/>
        </w:rPr>
      </w:pPr>
      <w:r w:rsidRPr="00276927">
        <w:rPr>
          <w:rFonts w:ascii="Simplified Arabic" w:hAnsi="Simplified Arabic" w:cs="Simplified Arabic"/>
          <w:sz w:val="24"/>
          <w:rtl/>
        </w:rPr>
        <w:t>المنبر الحكومي الدولي للتنوع البيولوجي وخدمات النظم الإيكولوجية</w:t>
      </w:r>
    </w:p>
    <w:p w14:paraId="22A8CAD7" w14:textId="77777777" w:rsidR="00933271" w:rsidRDefault="00933271" w:rsidP="00933271">
      <w:pPr>
        <w:bidi/>
        <w:ind w:left="288" w:hanging="288"/>
        <w:jc w:val="left"/>
        <w:rPr>
          <w:rtl/>
          <w:lang w:bidi="ar-EG"/>
        </w:rPr>
      </w:pPr>
      <w:r w:rsidRPr="00CB2CC7">
        <w:rPr>
          <w:rFonts w:ascii="Simplified Arabic" w:hAnsi="Simplified Arabic" w:cs="Simplified Arabic"/>
          <w:sz w:val="24"/>
          <w:rtl/>
        </w:rPr>
        <w:t>الصندوق الدولي للتنمية الزراعية</w:t>
      </w:r>
    </w:p>
    <w:p w14:paraId="407A4F74" w14:textId="77777777" w:rsidR="00933271" w:rsidRDefault="00933271" w:rsidP="00933271">
      <w:pPr>
        <w:bidi/>
        <w:ind w:left="288" w:hanging="288"/>
        <w:jc w:val="left"/>
        <w:rPr>
          <w:rFonts w:ascii="Simplified Arabic" w:hAnsi="Simplified Arabic" w:cs="Simplified Arabic"/>
          <w:sz w:val="24"/>
          <w:rtl/>
        </w:rPr>
      </w:pPr>
      <w:r w:rsidRPr="00276927">
        <w:rPr>
          <w:rFonts w:ascii="Simplified Arabic" w:hAnsi="Simplified Arabic" w:cs="Simplified Arabic"/>
          <w:sz w:val="24"/>
          <w:rtl/>
        </w:rPr>
        <w:t>المنظمة البحرية الدولية</w:t>
      </w:r>
    </w:p>
    <w:p w14:paraId="2F46FB92" w14:textId="77777777" w:rsidR="00933271" w:rsidRDefault="00933271" w:rsidP="00933271">
      <w:pPr>
        <w:bidi/>
        <w:ind w:left="288" w:hanging="288"/>
        <w:jc w:val="left"/>
        <w:rPr>
          <w:rFonts w:ascii="Simplified Arabic" w:hAnsi="Simplified Arabic" w:cs="Simplified Arabic"/>
          <w:sz w:val="24"/>
          <w:rtl/>
        </w:rPr>
      </w:pPr>
      <w:r w:rsidRPr="00276927">
        <w:rPr>
          <w:rFonts w:ascii="Simplified Arabic" w:hAnsi="Simplified Arabic" w:cs="Simplified Arabic"/>
          <w:sz w:val="24"/>
          <w:rtl/>
        </w:rPr>
        <w:t>مفوضية الأمم المتحدة السامية لحقوق الإنسان</w:t>
      </w:r>
    </w:p>
    <w:p w14:paraId="512DCF21" w14:textId="77777777" w:rsidR="00933271" w:rsidRDefault="00933271" w:rsidP="00933271">
      <w:pPr>
        <w:bidi/>
        <w:ind w:left="288" w:hanging="288"/>
        <w:jc w:val="left"/>
        <w:rPr>
          <w:rFonts w:ascii="Simplified Arabic" w:hAnsi="Simplified Arabic" w:cs="Simplified Arabic"/>
          <w:sz w:val="24"/>
          <w:rtl/>
        </w:rPr>
      </w:pPr>
      <w:r w:rsidRPr="00276927">
        <w:rPr>
          <w:rFonts w:ascii="Simplified Arabic" w:hAnsi="Simplified Arabic" w:cs="Simplified Arabic"/>
          <w:sz w:val="24"/>
          <w:rtl/>
        </w:rPr>
        <w:t xml:space="preserve">أمانة اتفاقية </w:t>
      </w:r>
      <w:proofErr w:type="spellStart"/>
      <w:r w:rsidRPr="00276927">
        <w:rPr>
          <w:rFonts w:ascii="Simplified Arabic" w:hAnsi="Simplified Arabic" w:cs="Simplified Arabic"/>
          <w:sz w:val="24"/>
          <w:rtl/>
        </w:rPr>
        <w:t>الكاربات</w:t>
      </w:r>
      <w:proofErr w:type="spellEnd"/>
    </w:p>
    <w:p w14:paraId="656FFC94" w14:textId="77777777" w:rsidR="00933271" w:rsidRDefault="00933271" w:rsidP="00933271">
      <w:pPr>
        <w:bidi/>
        <w:ind w:left="288" w:hanging="288"/>
        <w:jc w:val="left"/>
        <w:rPr>
          <w:rtl/>
          <w:lang w:bidi="ar-EG"/>
        </w:rPr>
      </w:pPr>
      <w:r w:rsidRPr="00276927">
        <w:rPr>
          <w:rFonts w:ascii="Simplified Arabic" w:hAnsi="Simplified Arabic" w:cs="Simplified Arabic"/>
          <w:sz w:val="24"/>
          <w:rtl/>
        </w:rPr>
        <w:t>مركز</w:t>
      </w:r>
      <w:r>
        <w:rPr>
          <w:rFonts w:ascii="Simplified Arabic" w:hAnsi="Simplified Arabic" w:cs="Simplified Arabic" w:hint="cs"/>
          <w:sz w:val="24"/>
          <w:rtl/>
        </w:rPr>
        <w:t xml:space="preserve"> ا</w:t>
      </w:r>
      <w:r w:rsidRPr="00276927">
        <w:rPr>
          <w:rFonts w:ascii="Simplified Arabic" w:hAnsi="Simplified Arabic" w:cs="Simplified Arabic"/>
          <w:sz w:val="24"/>
          <w:rtl/>
        </w:rPr>
        <w:t xml:space="preserve">ليونسكو </w:t>
      </w:r>
      <w:r>
        <w:rPr>
          <w:rFonts w:ascii="Simplified Arabic" w:hAnsi="Simplified Arabic" w:cs="Simplified Arabic" w:hint="cs"/>
          <w:sz w:val="24"/>
          <w:rtl/>
        </w:rPr>
        <w:t>ل</w:t>
      </w:r>
      <w:r w:rsidRPr="00276927">
        <w:rPr>
          <w:rFonts w:ascii="Simplified Arabic" w:hAnsi="Simplified Arabic" w:cs="Simplified Arabic"/>
          <w:sz w:val="24"/>
          <w:rtl/>
        </w:rPr>
        <w:t xml:space="preserve">لتراث العالمي </w:t>
      </w:r>
    </w:p>
    <w:p w14:paraId="1439A092" w14:textId="77777777" w:rsidR="00933271" w:rsidRDefault="00933271" w:rsidP="00933271">
      <w:pPr>
        <w:bidi/>
        <w:ind w:left="288" w:hanging="288"/>
        <w:jc w:val="left"/>
        <w:rPr>
          <w:rFonts w:ascii="Simplified Arabic" w:hAnsi="Simplified Arabic" w:cs="Simplified Arabic"/>
          <w:sz w:val="24"/>
          <w:rtl/>
        </w:rPr>
      </w:pPr>
      <w:r w:rsidRPr="00276927">
        <w:rPr>
          <w:rFonts w:ascii="Simplified Arabic" w:hAnsi="Simplified Arabic" w:cs="Simplified Arabic"/>
          <w:sz w:val="24"/>
          <w:rtl/>
        </w:rPr>
        <w:t>مؤتمر الأمم المتحدة للتجارة والتنمية</w:t>
      </w:r>
    </w:p>
    <w:p w14:paraId="01D1BC9C" w14:textId="77777777" w:rsidR="00933271" w:rsidRDefault="00933271" w:rsidP="00933271">
      <w:pPr>
        <w:bidi/>
        <w:ind w:left="288" w:hanging="288"/>
        <w:jc w:val="left"/>
        <w:rPr>
          <w:rFonts w:ascii="Simplified Arabic" w:hAnsi="Simplified Arabic" w:cs="Simplified Arabic"/>
          <w:sz w:val="24"/>
          <w:rtl/>
        </w:rPr>
      </w:pPr>
      <w:r w:rsidRPr="00276927">
        <w:rPr>
          <w:rFonts w:ascii="Simplified Arabic" w:hAnsi="Simplified Arabic" w:cs="Simplified Arabic"/>
          <w:sz w:val="24"/>
          <w:rtl/>
        </w:rPr>
        <w:lastRenderedPageBreak/>
        <w:t>اتفاقية الأمم المتحدة لمكافحة التصحر</w:t>
      </w:r>
    </w:p>
    <w:p w14:paraId="663D6FA8" w14:textId="77777777" w:rsidR="00933271" w:rsidRDefault="00933271" w:rsidP="00933271">
      <w:pPr>
        <w:bidi/>
        <w:ind w:left="288" w:hanging="288"/>
        <w:jc w:val="left"/>
        <w:rPr>
          <w:rFonts w:ascii="Simplified Arabic" w:hAnsi="Simplified Arabic" w:cs="Simplified Arabic"/>
          <w:sz w:val="24"/>
          <w:rtl/>
          <w:lang w:bidi="ar-EG"/>
        </w:rPr>
      </w:pPr>
      <w:r w:rsidRPr="00CB2CC7">
        <w:rPr>
          <w:rFonts w:ascii="Simplified Arabic" w:hAnsi="Simplified Arabic" w:cs="Simplified Arabic"/>
          <w:sz w:val="24"/>
          <w:rtl/>
        </w:rPr>
        <w:t>برنامج الأمم المتحدة الإنمائي</w:t>
      </w:r>
    </w:p>
    <w:p w14:paraId="5DF168B5" w14:textId="77777777" w:rsidR="00933271" w:rsidRDefault="00933271" w:rsidP="00933271">
      <w:pPr>
        <w:bidi/>
        <w:ind w:left="288" w:hanging="288"/>
        <w:jc w:val="left"/>
        <w:rPr>
          <w:rFonts w:ascii="Simplified Arabic" w:hAnsi="Simplified Arabic" w:cs="Simplified Arabic"/>
          <w:sz w:val="24"/>
          <w:rtl/>
        </w:rPr>
      </w:pPr>
      <w:r w:rsidRPr="00276927">
        <w:rPr>
          <w:rFonts w:ascii="Simplified Arabic" w:hAnsi="Simplified Arabic" w:cs="Simplified Arabic"/>
          <w:sz w:val="24"/>
          <w:rtl/>
        </w:rPr>
        <w:t>برنامج الأمم المتحدة للبيئة</w:t>
      </w:r>
    </w:p>
    <w:p w14:paraId="114ACF15" w14:textId="77777777" w:rsidR="00933271" w:rsidRDefault="00933271" w:rsidP="00933271">
      <w:pPr>
        <w:bidi/>
        <w:ind w:left="288" w:hanging="288"/>
        <w:jc w:val="left"/>
        <w:rPr>
          <w:rFonts w:ascii="Simplified Arabic" w:hAnsi="Simplified Arabic" w:cs="Simplified Arabic"/>
          <w:sz w:val="24"/>
          <w:rtl/>
        </w:rPr>
      </w:pPr>
      <w:r w:rsidRPr="00276927">
        <w:rPr>
          <w:rFonts w:ascii="Simplified Arabic" w:hAnsi="Simplified Arabic" w:cs="Simplified Arabic"/>
          <w:sz w:val="24"/>
          <w:rtl/>
        </w:rPr>
        <w:t>جامعة الأمم المتحدة</w:t>
      </w:r>
    </w:p>
    <w:p w14:paraId="7DF71E9C" w14:textId="77777777" w:rsidR="00425589" w:rsidRPr="00933271" w:rsidRDefault="00933271" w:rsidP="00933271">
      <w:pPr>
        <w:bidi/>
        <w:ind w:left="288" w:hanging="288"/>
        <w:jc w:val="left"/>
        <w:rPr>
          <w:lang w:val="en-US" w:bidi="ar-EG"/>
        </w:rPr>
      </w:pPr>
      <w:r w:rsidRPr="00276927">
        <w:rPr>
          <w:rFonts w:ascii="Simplified Arabic" w:hAnsi="Simplified Arabic" w:cs="Simplified Arabic"/>
          <w:sz w:val="24"/>
          <w:rtl/>
        </w:rPr>
        <w:t>منظمة الصحة العالمية</w:t>
      </w:r>
    </w:p>
    <w:p w14:paraId="0C5E398A" w14:textId="77777777" w:rsidR="00D032BB" w:rsidRDefault="00D032BB" w:rsidP="005249B7">
      <w:pPr>
        <w:pStyle w:val="Para1"/>
        <w:tabs>
          <w:tab w:val="clear" w:pos="360"/>
        </w:tabs>
        <w:spacing w:before="0" w:after="0"/>
        <w:ind w:left="288" w:hanging="288"/>
        <w:jc w:val="left"/>
        <w:rPr>
          <w:kern w:val="22"/>
          <w:szCs w:val="22"/>
        </w:rPr>
        <w:sectPr w:rsidR="00D032BB" w:rsidSect="00521897">
          <w:type w:val="continuous"/>
          <w:pgSz w:w="12240" w:h="15840"/>
          <w:pgMar w:top="1134" w:right="1440" w:bottom="1134" w:left="1440" w:header="459" w:footer="720" w:gutter="0"/>
          <w:cols w:num="2" w:space="709"/>
          <w:bidi/>
          <w:docGrid w:linePitch="360"/>
        </w:sectPr>
      </w:pPr>
    </w:p>
    <w:p w14:paraId="15D22825" w14:textId="77777777" w:rsidR="00AA3F7A" w:rsidRPr="00AA3F7A" w:rsidRDefault="00AA3F7A" w:rsidP="00AA3F7A">
      <w:pPr>
        <w:pStyle w:val="Para1"/>
        <w:numPr>
          <w:ilvl w:val="0"/>
          <w:numId w:val="0"/>
        </w:numPr>
        <w:bidi/>
        <w:rPr>
          <w:rtl/>
          <w:lang w:bidi="ar-EG"/>
        </w:rPr>
      </w:pPr>
      <w:r>
        <w:rPr>
          <w:rFonts w:ascii="Simplified Arabic" w:hAnsi="Simplified Arabic" w:cs="Simplified Arabic"/>
          <w:sz w:val="24"/>
          <w:szCs w:val="24"/>
          <w:rtl/>
        </w:rPr>
        <w:t>6-</w:t>
      </w:r>
      <w:r>
        <w:rPr>
          <w:rFonts w:ascii="Simplified Arabic" w:hAnsi="Simplified Arabic" w:cs="Simplified Arabic" w:hint="cs"/>
          <w:sz w:val="24"/>
          <w:szCs w:val="24"/>
          <w:rtl/>
        </w:rPr>
        <w:tab/>
      </w:r>
      <w:r w:rsidRPr="00276927">
        <w:rPr>
          <w:rFonts w:ascii="Simplified Arabic" w:hAnsi="Simplified Arabic" w:cs="Simplified Arabic"/>
          <w:sz w:val="24"/>
          <w:szCs w:val="24"/>
          <w:rtl/>
        </w:rPr>
        <w:t>وكانت المنظمات التالية ممثلة أيضا بصفة مراقب:</w:t>
      </w:r>
    </w:p>
    <w:p w14:paraId="3A5AD215" w14:textId="77777777" w:rsidR="0001141F" w:rsidRPr="001B1188" w:rsidRDefault="0001141F" w:rsidP="0001141F">
      <w:pPr>
        <w:pStyle w:val="Para1"/>
        <w:numPr>
          <w:ilvl w:val="0"/>
          <w:numId w:val="0"/>
        </w:numPr>
        <w:rPr>
          <w:snapToGrid/>
        </w:rPr>
        <w:sectPr w:rsidR="0001141F" w:rsidRPr="001B1188" w:rsidSect="005249B7">
          <w:type w:val="continuous"/>
          <w:pgSz w:w="12240" w:h="15840"/>
          <w:pgMar w:top="1134" w:right="1440" w:bottom="1134" w:left="1440" w:header="459" w:footer="720" w:gutter="0"/>
          <w:cols w:space="708"/>
          <w:docGrid w:linePitch="360"/>
        </w:sectPr>
      </w:pPr>
    </w:p>
    <w:p w14:paraId="493A43C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Access and Benefit Sharing Alliance</w:t>
      </w:r>
    </w:p>
    <w:p w14:paraId="5B46DC1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Action for Ecology and People Emancipation (AEER) </w:t>
      </w:r>
    </w:p>
    <w:p w14:paraId="4876646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ActionAid International</w:t>
      </w:r>
    </w:p>
    <w:p w14:paraId="00F69B8A" w14:textId="77777777" w:rsidR="0001141F" w:rsidRPr="001B1188" w:rsidRDefault="004F729D" w:rsidP="005249B7">
      <w:pPr>
        <w:pStyle w:val="Para1"/>
        <w:numPr>
          <w:ilvl w:val="0"/>
          <w:numId w:val="0"/>
        </w:numPr>
        <w:spacing w:before="0" w:after="0"/>
        <w:ind w:left="142" w:hanging="142"/>
        <w:jc w:val="left"/>
        <w:rPr>
          <w:snapToGrid/>
        </w:rPr>
      </w:pPr>
      <w:r>
        <w:rPr>
          <w:snapToGrid/>
        </w:rPr>
        <w:t>Adelphi</w:t>
      </w:r>
      <w:r w:rsidR="0001141F" w:rsidRPr="001B1188">
        <w:rPr>
          <w:snapToGrid/>
        </w:rPr>
        <w:t xml:space="preserve"> Research </w:t>
      </w:r>
      <w:r w:rsidRPr="005249B7">
        <w:rPr>
          <w:snapToGrid/>
          <w:lang w:val="de-DE"/>
        </w:rPr>
        <w:t>g</w:t>
      </w:r>
      <w:r w:rsidR="0001141F" w:rsidRPr="005249B7">
        <w:rPr>
          <w:snapToGrid/>
          <w:lang w:val="de-DE"/>
        </w:rPr>
        <w:t>emeinnützige</w:t>
      </w:r>
      <w:r w:rsidR="0001141F" w:rsidRPr="001B1188">
        <w:rPr>
          <w:snapToGrid/>
        </w:rPr>
        <w:t xml:space="preserve"> GmbH</w:t>
      </w:r>
    </w:p>
    <w:p w14:paraId="0FB9A1A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African Centre for Biodiversity</w:t>
      </w:r>
    </w:p>
    <w:p w14:paraId="5F7A3C3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African Indigenous Women Organization (Nairobi)</w:t>
      </w:r>
    </w:p>
    <w:p w14:paraId="6F64B4B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African Institute for Development Policy </w:t>
      </w:r>
    </w:p>
    <w:p w14:paraId="0576224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African Union Development Agency-NEPAD</w:t>
      </w:r>
    </w:p>
    <w:p w14:paraId="200DEE6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African Wildlife Foundation</w:t>
      </w:r>
    </w:p>
    <w:p w14:paraId="51800C3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Aichi Prefecture</w:t>
      </w:r>
    </w:p>
    <w:p w14:paraId="386133D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Amazon Cooperation Treaty Organization</w:t>
      </w:r>
    </w:p>
    <w:p w14:paraId="040E3F6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Andes </w:t>
      </w:r>
      <w:r w:rsidRPr="005249B7">
        <w:rPr>
          <w:noProof/>
          <w:snapToGrid/>
        </w:rPr>
        <w:t>Chinchasuyo</w:t>
      </w:r>
    </w:p>
    <w:p w14:paraId="31A3482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Anglican Consultative Council</w:t>
      </w:r>
    </w:p>
    <w:p w14:paraId="6013018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Arab </w:t>
      </w:r>
      <w:r w:rsidRPr="005249B7">
        <w:rPr>
          <w:noProof/>
          <w:snapToGrid/>
        </w:rPr>
        <w:t>Center</w:t>
      </w:r>
      <w:r w:rsidRPr="001B1188">
        <w:rPr>
          <w:snapToGrid/>
        </w:rPr>
        <w:t xml:space="preserve"> for the Studies of Arid Zones and Dry Lands</w:t>
      </w:r>
    </w:p>
    <w:p w14:paraId="542EE60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Arabian Leopard Fund</w:t>
      </w:r>
    </w:p>
    <w:p w14:paraId="263B345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ASEAN Centre for Biodiversity</w:t>
      </w:r>
    </w:p>
    <w:p w14:paraId="4852F3D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Asia Indigenous Peoples Pact Foundation</w:t>
      </w:r>
    </w:p>
    <w:p w14:paraId="31619F4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Asian Forest Cooperation Organization</w:t>
      </w:r>
    </w:p>
    <w:p w14:paraId="09293427"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Asociaci</w:t>
      </w:r>
      <w:r w:rsidR="00354398">
        <w:rPr>
          <w:snapToGrid/>
          <w:lang w:val="es-ES"/>
        </w:rPr>
        <w:t>ó</w:t>
      </w:r>
      <w:r w:rsidRPr="005249B7">
        <w:rPr>
          <w:snapToGrid/>
          <w:lang w:val="es-ES"/>
        </w:rPr>
        <w:t>n Ambiente y Sociedad</w:t>
      </w:r>
    </w:p>
    <w:p w14:paraId="0CC27438" w14:textId="77777777" w:rsidR="0001141F" w:rsidRPr="00C9512E" w:rsidRDefault="0001141F" w:rsidP="005249B7">
      <w:pPr>
        <w:pStyle w:val="Para1"/>
        <w:numPr>
          <w:ilvl w:val="0"/>
          <w:numId w:val="0"/>
        </w:numPr>
        <w:spacing w:before="0" w:after="0"/>
        <w:ind w:left="142" w:hanging="142"/>
        <w:jc w:val="left"/>
        <w:rPr>
          <w:snapToGrid/>
          <w:lang w:val="fr-FR"/>
        </w:rPr>
      </w:pPr>
      <w:r w:rsidRPr="00C9512E">
        <w:rPr>
          <w:snapToGrid/>
          <w:lang w:val="fr-FR"/>
        </w:rPr>
        <w:t xml:space="preserve">Association </w:t>
      </w:r>
      <w:r w:rsidR="001D4412" w:rsidRPr="00C9512E">
        <w:rPr>
          <w:snapToGrid/>
          <w:lang w:val="fr-FR"/>
        </w:rPr>
        <w:t>d</w:t>
      </w:r>
      <w:r w:rsidRPr="00C9512E">
        <w:rPr>
          <w:snapToGrid/>
          <w:lang w:val="fr-FR"/>
        </w:rPr>
        <w:t>es 3 Hérissons</w:t>
      </w:r>
    </w:p>
    <w:p w14:paraId="1AF136BA" w14:textId="77777777" w:rsidR="0001141F" w:rsidRPr="00C9512E" w:rsidRDefault="0001141F" w:rsidP="005249B7">
      <w:pPr>
        <w:pStyle w:val="Para1"/>
        <w:numPr>
          <w:ilvl w:val="0"/>
          <w:numId w:val="0"/>
        </w:numPr>
        <w:spacing w:before="0" w:after="0"/>
        <w:ind w:left="142" w:hanging="142"/>
        <w:jc w:val="left"/>
        <w:rPr>
          <w:snapToGrid/>
          <w:lang w:val="fr-FR"/>
        </w:rPr>
      </w:pPr>
      <w:r w:rsidRPr="00C9512E">
        <w:rPr>
          <w:snapToGrid/>
          <w:lang w:val="fr-FR"/>
        </w:rPr>
        <w:t>Aube Nouvelle pour la Femme et le Développement</w:t>
      </w:r>
    </w:p>
    <w:p w14:paraId="32CD41C2" w14:textId="77777777" w:rsidR="0001141F" w:rsidRPr="003416B4" w:rsidRDefault="0001141F" w:rsidP="005249B7">
      <w:pPr>
        <w:pStyle w:val="Para1"/>
        <w:numPr>
          <w:ilvl w:val="0"/>
          <w:numId w:val="0"/>
        </w:numPr>
        <w:spacing w:before="0" w:after="0"/>
        <w:ind w:left="142" w:hanging="142"/>
        <w:jc w:val="left"/>
        <w:rPr>
          <w:snapToGrid/>
        </w:rPr>
      </w:pPr>
      <w:r w:rsidRPr="00D36A4C">
        <w:rPr>
          <w:snapToGrid/>
        </w:rPr>
        <w:t>Australian Conservation Foundation</w:t>
      </w:r>
    </w:p>
    <w:p w14:paraId="07606E32" w14:textId="77777777" w:rsidR="0001141F" w:rsidRPr="00D735AE" w:rsidRDefault="0001141F" w:rsidP="005249B7">
      <w:pPr>
        <w:pStyle w:val="Para1"/>
        <w:numPr>
          <w:ilvl w:val="0"/>
          <w:numId w:val="0"/>
        </w:numPr>
        <w:spacing w:before="0" w:after="0"/>
        <w:ind w:left="142" w:hanging="142"/>
        <w:jc w:val="left"/>
        <w:rPr>
          <w:snapToGrid/>
        </w:rPr>
      </w:pPr>
      <w:r w:rsidRPr="0095334F">
        <w:rPr>
          <w:snapToGrid/>
        </w:rPr>
        <w:t>Avaaz</w:t>
      </w:r>
    </w:p>
    <w:p w14:paraId="197028EB" w14:textId="77777777" w:rsidR="0001141F" w:rsidRPr="00B3714E" w:rsidRDefault="0001141F" w:rsidP="005249B7">
      <w:pPr>
        <w:pStyle w:val="Para1"/>
        <w:numPr>
          <w:ilvl w:val="0"/>
          <w:numId w:val="0"/>
        </w:numPr>
        <w:spacing w:before="0" w:after="0"/>
        <w:ind w:left="142" w:hanging="142"/>
        <w:jc w:val="left"/>
        <w:rPr>
          <w:noProof/>
          <w:snapToGrid/>
        </w:rPr>
      </w:pPr>
      <w:r w:rsidRPr="00D735AE">
        <w:rPr>
          <w:noProof/>
          <w:snapToGrid/>
        </w:rPr>
        <w:t>BankTrack</w:t>
      </w:r>
    </w:p>
    <w:p w14:paraId="7EDE6E0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Barnes Hill Community Development Organization</w:t>
      </w:r>
    </w:p>
    <w:p w14:paraId="3630C8C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Beijing Chaoyang District </w:t>
      </w:r>
      <w:r w:rsidRPr="005249B7">
        <w:rPr>
          <w:noProof/>
          <w:snapToGrid/>
        </w:rPr>
        <w:t>Yongxu</w:t>
      </w:r>
      <w:r w:rsidRPr="001B1188">
        <w:rPr>
          <w:snapToGrid/>
        </w:rPr>
        <w:t xml:space="preserve"> Global Environmental Institute</w:t>
      </w:r>
    </w:p>
    <w:p w14:paraId="0893756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Beijing Entrepreneur Environmental Protection Foundation</w:t>
      </w:r>
    </w:p>
    <w:p w14:paraId="1C0BB49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Beijing </w:t>
      </w:r>
      <w:r w:rsidRPr="005249B7">
        <w:rPr>
          <w:noProof/>
          <w:snapToGrid/>
        </w:rPr>
        <w:t>Fuqun</w:t>
      </w:r>
      <w:r w:rsidRPr="001B1188">
        <w:rPr>
          <w:snapToGrid/>
        </w:rPr>
        <w:t xml:space="preserve"> Social Service </w:t>
      </w:r>
      <w:r w:rsidRPr="005249B7">
        <w:rPr>
          <w:noProof/>
          <w:snapToGrid/>
        </w:rPr>
        <w:t>Center</w:t>
      </w:r>
    </w:p>
    <w:p w14:paraId="081C5D0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Beijing </w:t>
      </w:r>
      <w:r w:rsidRPr="005249B7">
        <w:rPr>
          <w:noProof/>
          <w:snapToGrid/>
        </w:rPr>
        <w:t>HaidianShanshui</w:t>
      </w:r>
      <w:r w:rsidRPr="001B1188">
        <w:rPr>
          <w:snapToGrid/>
        </w:rPr>
        <w:t xml:space="preserve"> Conservation </w:t>
      </w:r>
      <w:r w:rsidRPr="005249B7">
        <w:rPr>
          <w:noProof/>
          <w:snapToGrid/>
        </w:rPr>
        <w:t>Center</w:t>
      </w:r>
    </w:p>
    <w:p w14:paraId="43298A4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Beijing Institute of Finance and Sustainability</w:t>
      </w:r>
    </w:p>
    <w:p w14:paraId="2BAB344B"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Bioversity</w:t>
      </w:r>
      <w:r w:rsidRPr="001B1188">
        <w:rPr>
          <w:snapToGrid/>
        </w:rPr>
        <w:t xml:space="preserve"> International</w:t>
      </w:r>
    </w:p>
    <w:p w14:paraId="6201DAF0"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BirdLife</w:t>
      </w:r>
      <w:r w:rsidRPr="001B1188">
        <w:rPr>
          <w:snapToGrid/>
        </w:rPr>
        <w:t xml:space="preserve"> International</w:t>
      </w:r>
    </w:p>
    <w:p w14:paraId="7C39242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Born Free Foundation</w:t>
      </w:r>
    </w:p>
    <w:p w14:paraId="372C7C0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Brazilian Foundation for Sustainable Development</w:t>
      </w:r>
    </w:p>
    <w:p w14:paraId="409FEC0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British Ecological Society</w:t>
      </w:r>
    </w:p>
    <w:p w14:paraId="522F3C5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Carbon Disclosure Project (CDP)</w:t>
      </w:r>
    </w:p>
    <w:p w14:paraId="792B718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Caribbean Community Secretariat</w:t>
      </w:r>
    </w:p>
    <w:p w14:paraId="12AE6B23"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Center</w:t>
      </w:r>
      <w:r w:rsidRPr="001B1188">
        <w:rPr>
          <w:snapToGrid/>
        </w:rPr>
        <w:t xml:space="preserve"> for Development Research (ZEF)</w:t>
      </w:r>
    </w:p>
    <w:p w14:paraId="4850C83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China Association of Wild Plant Conservation</w:t>
      </w:r>
    </w:p>
    <w:p w14:paraId="5E1D25F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China Biodiversity Conservation and Green Development Foundation</w:t>
      </w:r>
    </w:p>
    <w:p w14:paraId="1F47567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China Dialogue Trust</w:t>
      </w:r>
    </w:p>
    <w:p w14:paraId="0ECD013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China Green Carbon Foundation</w:t>
      </w:r>
    </w:p>
    <w:p w14:paraId="69B4DA6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Chinese Academy of Sciences </w:t>
      </w:r>
    </w:p>
    <w:p w14:paraId="5A2C3E98" w14:textId="77777777" w:rsidR="0001141F" w:rsidRPr="005249B7" w:rsidRDefault="0001141F" w:rsidP="005249B7">
      <w:pPr>
        <w:pStyle w:val="Para1"/>
        <w:numPr>
          <w:ilvl w:val="0"/>
          <w:numId w:val="0"/>
        </w:numPr>
        <w:spacing w:before="0" w:after="0"/>
        <w:ind w:left="142" w:hanging="142"/>
        <w:jc w:val="left"/>
        <w:rPr>
          <w:noProof/>
          <w:snapToGrid/>
        </w:rPr>
      </w:pPr>
      <w:r w:rsidRPr="005249B7">
        <w:rPr>
          <w:noProof/>
          <w:snapToGrid/>
        </w:rPr>
        <w:t>ClientEarth</w:t>
      </w:r>
    </w:p>
    <w:p w14:paraId="6E6A337E" w14:textId="77777777" w:rsidR="0001141F" w:rsidRPr="005249B7" w:rsidRDefault="0001141F" w:rsidP="005249B7">
      <w:pPr>
        <w:pStyle w:val="Para1"/>
        <w:numPr>
          <w:ilvl w:val="0"/>
          <w:numId w:val="0"/>
        </w:numPr>
        <w:spacing w:before="0" w:after="0"/>
        <w:ind w:left="142" w:hanging="142"/>
        <w:jc w:val="left"/>
        <w:rPr>
          <w:snapToGrid/>
          <w:lang w:val="en-CA"/>
        </w:rPr>
      </w:pPr>
      <w:proofErr w:type="spellStart"/>
      <w:r w:rsidRPr="005249B7">
        <w:rPr>
          <w:snapToGrid/>
          <w:lang w:val="en-CA"/>
        </w:rPr>
        <w:t>Comitéfrançais</w:t>
      </w:r>
      <w:proofErr w:type="spellEnd"/>
      <w:r w:rsidRPr="005249B7">
        <w:rPr>
          <w:snapToGrid/>
          <w:lang w:val="en-CA"/>
        </w:rPr>
        <w:t xml:space="preserve"> de </w:t>
      </w:r>
      <w:proofErr w:type="spellStart"/>
      <w:r w:rsidRPr="005249B7">
        <w:rPr>
          <w:snapToGrid/>
          <w:lang w:val="en-CA"/>
        </w:rPr>
        <w:t>l</w:t>
      </w:r>
      <w:r w:rsidR="000F38B3" w:rsidRPr="005249B7">
        <w:rPr>
          <w:snapToGrid/>
          <w:lang w:val="en-CA"/>
        </w:rPr>
        <w:t>’</w:t>
      </w:r>
      <w:r w:rsidRPr="005249B7">
        <w:rPr>
          <w:snapToGrid/>
          <w:lang w:val="en-CA"/>
        </w:rPr>
        <w:t>UICN</w:t>
      </w:r>
      <w:proofErr w:type="spellEnd"/>
    </w:p>
    <w:p w14:paraId="7B4666A6" w14:textId="77777777" w:rsidR="0001141F" w:rsidRPr="005249B7" w:rsidRDefault="0001141F" w:rsidP="005249B7">
      <w:pPr>
        <w:pStyle w:val="Para1"/>
        <w:numPr>
          <w:ilvl w:val="0"/>
          <w:numId w:val="0"/>
        </w:numPr>
        <w:spacing w:before="0" w:after="0"/>
        <w:ind w:left="142" w:hanging="142"/>
        <w:jc w:val="left"/>
        <w:rPr>
          <w:noProof/>
          <w:snapToGrid/>
        </w:rPr>
      </w:pPr>
      <w:r w:rsidRPr="005249B7">
        <w:rPr>
          <w:noProof/>
          <w:snapToGrid/>
        </w:rPr>
        <w:t>Commonland</w:t>
      </w:r>
    </w:p>
    <w:p w14:paraId="56DCF480" w14:textId="77777777" w:rsidR="0001141F" w:rsidRPr="005249B7" w:rsidRDefault="0001141F" w:rsidP="005249B7">
      <w:pPr>
        <w:pStyle w:val="Para1"/>
        <w:numPr>
          <w:ilvl w:val="0"/>
          <w:numId w:val="0"/>
        </w:numPr>
        <w:spacing w:before="0" w:after="0"/>
        <w:ind w:left="142" w:hanging="142"/>
        <w:jc w:val="left"/>
        <w:rPr>
          <w:snapToGrid/>
          <w:lang w:val="pt-BR"/>
        </w:rPr>
      </w:pPr>
      <w:r w:rsidRPr="005249B7">
        <w:rPr>
          <w:snapToGrid/>
          <w:lang w:val="pt-BR"/>
        </w:rPr>
        <w:t>Confederação Nacional da Indústria</w:t>
      </w:r>
    </w:p>
    <w:p w14:paraId="759CB8A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Congregation of the </w:t>
      </w:r>
      <w:proofErr w:type="gramStart"/>
      <w:r w:rsidRPr="001B1188">
        <w:rPr>
          <w:snapToGrid/>
        </w:rPr>
        <w:t>Sisters</w:t>
      </w:r>
      <w:proofErr w:type="gramEnd"/>
      <w:r w:rsidRPr="001B1188">
        <w:rPr>
          <w:snapToGrid/>
        </w:rPr>
        <w:t xml:space="preserve"> of St. Joseph of Peace</w:t>
      </w:r>
    </w:p>
    <w:p w14:paraId="1863C212" w14:textId="77777777" w:rsidR="0001141F" w:rsidRPr="005249B7" w:rsidRDefault="0001141F" w:rsidP="005249B7">
      <w:pPr>
        <w:pStyle w:val="Para1"/>
        <w:numPr>
          <w:ilvl w:val="0"/>
          <w:numId w:val="0"/>
        </w:numPr>
        <w:spacing w:before="0" w:after="0"/>
        <w:ind w:left="142" w:hanging="142"/>
        <w:jc w:val="left"/>
        <w:rPr>
          <w:snapToGrid/>
          <w:lang w:val="pt-BR"/>
        </w:rPr>
      </w:pPr>
      <w:r w:rsidRPr="005249B7">
        <w:rPr>
          <w:snapToGrid/>
          <w:lang w:val="pt-BR"/>
        </w:rPr>
        <w:t>Conselho Empresarial Brasileiro para o Desenvolvimento Sustent</w:t>
      </w:r>
      <w:r w:rsidR="00EB67A9">
        <w:rPr>
          <w:snapToGrid/>
          <w:lang w:val="pt-BR"/>
        </w:rPr>
        <w:t>á</w:t>
      </w:r>
      <w:r w:rsidRPr="005249B7">
        <w:rPr>
          <w:snapToGrid/>
          <w:lang w:val="pt-BR"/>
        </w:rPr>
        <w:t>vel</w:t>
      </w:r>
    </w:p>
    <w:p w14:paraId="4618EE67" w14:textId="77777777" w:rsidR="0001141F" w:rsidRPr="00FA64CA" w:rsidRDefault="0001141F" w:rsidP="005249B7">
      <w:pPr>
        <w:pStyle w:val="Para1"/>
        <w:numPr>
          <w:ilvl w:val="0"/>
          <w:numId w:val="0"/>
        </w:numPr>
        <w:spacing w:before="0" w:after="0"/>
        <w:ind w:left="142" w:hanging="142"/>
        <w:jc w:val="left"/>
        <w:rPr>
          <w:snapToGrid/>
          <w:lang w:val="fr-FR"/>
        </w:rPr>
      </w:pPr>
      <w:r w:rsidRPr="00FA64CA">
        <w:rPr>
          <w:snapToGrid/>
          <w:lang w:val="fr-FR"/>
        </w:rPr>
        <w:t>Conservation International</w:t>
      </w:r>
    </w:p>
    <w:p w14:paraId="457EB24B"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Cooperativa Autogestionaria de Servicios Profesionales para la Solidaridad Social, R.L.</w:t>
      </w:r>
    </w:p>
    <w:p w14:paraId="288ACF06" w14:textId="77777777" w:rsidR="0001141F" w:rsidRPr="0095334F" w:rsidRDefault="0001141F" w:rsidP="005249B7">
      <w:pPr>
        <w:pStyle w:val="Para1"/>
        <w:numPr>
          <w:ilvl w:val="0"/>
          <w:numId w:val="0"/>
        </w:numPr>
        <w:spacing w:before="0" w:after="0"/>
        <w:ind w:left="142" w:hanging="142"/>
        <w:jc w:val="left"/>
        <w:rPr>
          <w:snapToGrid/>
        </w:rPr>
      </w:pPr>
      <w:r w:rsidRPr="00D36A4C">
        <w:rPr>
          <w:snapToGrid/>
        </w:rPr>
        <w:t>Coral Trian</w:t>
      </w:r>
      <w:r w:rsidRPr="00533CBD">
        <w:rPr>
          <w:snapToGrid/>
        </w:rPr>
        <w:t>gle Initiative on Coral Reefs, Fisheries and Food Security</w:t>
      </w:r>
    </w:p>
    <w:p w14:paraId="7034E29B" w14:textId="77777777" w:rsidR="0001141F" w:rsidRPr="00D735AE" w:rsidRDefault="0001141F" w:rsidP="005249B7">
      <w:pPr>
        <w:pStyle w:val="Para1"/>
        <w:numPr>
          <w:ilvl w:val="0"/>
          <w:numId w:val="0"/>
        </w:numPr>
        <w:spacing w:before="0" w:after="0"/>
        <w:ind w:left="142" w:hanging="142"/>
        <w:jc w:val="left"/>
        <w:rPr>
          <w:snapToGrid/>
        </w:rPr>
      </w:pPr>
      <w:r w:rsidRPr="00D735AE">
        <w:rPr>
          <w:snapToGrid/>
        </w:rPr>
        <w:t>Cornell University</w:t>
      </w:r>
    </w:p>
    <w:p w14:paraId="37E654D0" w14:textId="77777777" w:rsidR="0001141F" w:rsidRPr="005C72CB" w:rsidRDefault="0001141F" w:rsidP="005249B7">
      <w:pPr>
        <w:pStyle w:val="Para1"/>
        <w:numPr>
          <w:ilvl w:val="0"/>
          <w:numId w:val="0"/>
        </w:numPr>
        <w:spacing w:before="0" w:after="0"/>
        <w:ind w:left="142" w:hanging="142"/>
        <w:jc w:val="left"/>
        <w:rPr>
          <w:snapToGrid/>
        </w:rPr>
      </w:pPr>
      <w:r w:rsidRPr="00B3714E">
        <w:rPr>
          <w:snapToGrid/>
        </w:rPr>
        <w:t>CropLife International</w:t>
      </w:r>
    </w:p>
    <w:p w14:paraId="1A5076D2"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Derecho, Ambiente y Recursos Naturales</w:t>
      </w:r>
    </w:p>
    <w:p w14:paraId="1BEB262A" w14:textId="77777777" w:rsidR="0001141F" w:rsidRPr="001B1188" w:rsidRDefault="0001141F" w:rsidP="005249B7">
      <w:pPr>
        <w:pStyle w:val="Para1"/>
        <w:numPr>
          <w:ilvl w:val="0"/>
          <w:numId w:val="0"/>
        </w:numPr>
        <w:spacing w:before="0" w:after="0"/>
        <w:ind w:left="142" w:hanging="142"/>
        <w:jc w:val="left"/>
        <w:rPr>
          <w:snapToGrid/>
        </w:rPr>
      </w:pPr>
      <w:r w:rsidRPr="005249B7">
        <w:rPr>
          <w:snapToGrid/>
          <w:lang w:val="de-DE"/>
        </w:rPr>
        <w:t>Deutsches Zentrum für Luft - und Raumfahrt e.V.</w:t>
      </w:r>
      <w:r w:rsidRPr="001B1188">
        <w:rPr>
          <w:snapToGrid/>
        </w:rPr>
        <w:t xml:space="preserve"> - German Aerospace </w:t>
      </w:r>
      <w:r w:rsidRPr="005249B7">
        <w:rPr>
          <w:noProof/>
          <w:snapToGrid/>
        </w:rPr>
        <w:t>Center</w:t>
      </w:r>
    </w:p>
    <w:p w14:paraId="2723E4D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DHI Water &amp; Environment</w:t>
      </w:r>
    </w:p>
    <w:p w14:paraId="270FB05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Duke Kunshan University </w:t>
      </w:r>
    </w:p>
    <w:p w14:paraId="1FEC494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Duke University</w:t>
      </w:r>
    </w:p>
    <w:p w14:paraId="46C3FC90"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Ecologistas en Acción</w:t>
      </w:r>
    </w:p>
    <w:p w14:paraId="67BCFCFF" w14:textId="77777777" w:rsidR="0001141F" w:rsidRPr="005249B7" w:rsidRDefault="0001141F" w:rsidP="005249B7">
      <w:pPr>
        <w:pStyle w:val="Para1"/>
        <w:numPr>
          <w:ilvl w:val="0"/>
          <w:numId w:val="0"/>
        </w:numPr>
        <w:spacing w:before="0" w:after="0"/>
        <w:ind w:left="142" w:hanging="142"/>
        <w:jc w:val="left"/>
        <w:rPr>
          <w:noProof/>
          <w:snapToGrid/>
        </w:rPr>
      </w:pPr>
      <w:r w:rsidRPr="005249B7">
        <w:rPr>
          <w:noProof/>
          <w:snapToGrid/>
        </w:rPr>
        <w:t>EcoNexus</w:t>
      </w:r>
    </w:p>
    <w:p w14:paraId="5842B6E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ECOROPA</w:t>
      </w:r>
    </w:p>
    <w:p w14:paraId="1270785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Elephant Protection Initiative Foundation</w:t>
      </w:r>
    </w:p>
    <w:p w14:paraId="7FC57E1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ETC Group</w:t>
      </w:r>
    </w:p>
    <w:p w14:paraId="5682318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European Bureau for Conservation and Development</w:t>
      </w:r>
    </w:p>
    <w:p w14:paraId="5BB41DA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European Climate Foundation</w:t>
      </w:r>
    </w:p>
    <w:p w14:paraId="27E18BC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Forest Peoples Programme</w:t>
      </w:r>
    </w:p>
    <w:p w14:paraId="12BCD09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Forest Stewardship Council</w:t>
      </w:r>
    </w:p>
    <w:p w14:paraId="709A6B7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Forest Watch Indonesia</w:t>
      </w:r>
    </w:p>
    <w:p w14:paraId="6F19D32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Foundation for Aboriginal and Islander Research Action</w:t>
      </w:r>
    </w:p>
    <w:p w14:paraId="4CC6630C"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Fridtjof</w:t>
      </w:r>
      <w:r w:rsidRPr="001B1188">
        <w:rPr>
          <w:snapToGrid/>
        </w:rPr>
        <w:t xml:space="preserve"> Nansen Institute </w:t>
      </w:r>
    </w:p>
    <w:p w14:paraId="71D2A22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Friends of the Earth Europe</w:t>
      </w:r>
    </w:p>
    <w:p w14:paraId="38A336AA"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Fundación Ambiente y Recursos Naturales</w:t>
      </w:r>
    </w:p>
    <w:p w14:paraId="6874EDB3"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Fundaci</w:t>
      </w:r>
      <w:r w:rsidR="00503FEB">
        <w:rPr>
          <w:snapToGrid/>
          <w:lang w:val="es-ES"/>
        </w:rPr>
        <w:t>ó</w:t>
      </w:r>
      <w:r w:rsidRPr="005249B7">
        <w:rPr>
          <w:snapToGrid/>
          <w:lang w:val="es-ES"/>
        </w:rPr>
        <w:t>n Gaia Amazonas</w:t>
      </w:r>
    </w:p>
    <w:p w14:paraId="68CFD2F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Future Earth</w:t>
      </w:r>
    </w:p>
    <w:p w14:paraId="07DDB0B1"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GenØk</w:t>
      </w:r>
      <w:r w:rsidRPr="001B1188">
        <w:rPr>
          <w:snapToGrid/>
        </w:rPr>
        <w:t xml:space="preserve"> - Centre for Biosafety</w:t>
      </w:r>
    </w:p>
    <w:p w14:paraId="5ED0310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Georgetown University</w:t>
      </w:r>
    </w:p>
    <w:p w14:paraId="73F65C6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lastRenderedPageBreak/>
        <w:t>German Committee Future Earth</w:t>
      </w:r>
    </w:p>
    <w:p w14:paraId="4D44648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Ghent University</w:t>
      </w:r>
    </w:p>
    <w:p w14:paraId="53D0E84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Biodiversity Information Facility</w:t>
      </w:r>
    </w:p>
    <w:p w14:paraId="106CD5B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Crop Diversity Trust</w:t>
      </w:r>
    </w:p>
    <w:p w14:paraId="3A4EF3F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Forest Coalition</w:t>
      </w:r>
    </w:p>
    <w:p w14:paraId="01F13C1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Forum on Human Settlements</w:t>
      </w:r>
    </w:p>
    <w:p w14:paraId="1E9A380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Industry Coalition</w:t>
      </w:r>
    </w:p>
    <w:p w14:paraId="1D638AC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Initiative Against Transnational Organized Crime</w:t>
      </w:r>
    </w:p>
    <w:p w14:paraId="0ECFF44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Youth Biodiversity Network</w:t>
      </w:r>
    </w:p>
    <w:p w14:paraId="5ADADE3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Global Youth Online Union</w:t>
      </w:r>
    </w:p>
    <w:p w14:paraId="198B09E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Govardhan Ecovillage</w:t>
      </w:r>
    </w:p>
    <w:p w14:paraId="0608497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Greater Virunga Transboundary Collaboration</w:t>
      </w:r>
    </w:p>
    <w:p w14:paraId="06F77D4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Green Anhui</w:t>
      </w:r>
    </w:p>
    <w:p w14:paraId="5F8DC9D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Greenpeace International</w:t>
      </w:r>
    </w:p>
    <w:p w14:paraId="5D85D82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Griffith University</w:t>
      </w:r>
    </w:p>
    <w:p w14:paraId="72C3660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Group on Earth Observations Biodiversity Observation Network </w:t>
      </w:r>
    </w:p>
    <w:p w14:paraId="4D2EFEE7" w14:textId="77777777" w:rsidR="0001141F" w:rsidRPr="00FA64CA" w:rsidRDefault="0001141F" w:rsidP="005249B7">
      <w:pPr>
        <w:pStyle w:val="Para1"/>
        <w:numPr>
          <w:ilvl w:val="0"/>
          <w:numId w:val="0"/>
        </w:numPr>
        <w:spacing w:before="0" w:after="0"/>
        <w:ind w:left="142" w:hanging="142"/>
        <w:jc w:val="left"/>
        <w:rPr>
          <w:snapToGrid/>
          <w:lang w:val="fr-FR"/>
        </w:rPr>
      </w:pPr>
      <w:r w:rsidRPr="00FA64CA">
        <w:rPr>
          <w:snapToGrid/>
          <w:lang w:val="fr-FR"/>
        </w:rPr>
        <w:t xml:space="preserve">Guangzhou </w:t>
      </w:r>
      <w:proofErr w:type="spellStart"/>
      <w:r w:rsidRPr="005249B7">
        <w:rPr>
          <w:noProof/>
          <w:snapToGrid/>
          <w:lang w:val="fr-FR"/>
        </w:rPr>
        <w:t>Yuexiu</w:t>
      </w:r>
      <w:r w:rsidRPr="00FA64CA">
        <w:rPr>
          <w:snapToGrid/>
          <w:lang w:val="fr-FR"/>
        </w:rPr>
        <w:t>ClimateEnvironmental</w:t>
      </w:r>
      <w:proofErr w:type="spellEnd"/>
      <w:r w:rsidRPr="00FA64CA">
        <w:rPr>
          <w:snapToGrid/>
          <w:lang w:val="fr-FR"/>
        </w:rPr>
        <w:t xml:space="preserve"> Protection Exchange </w:t>
      </w:r>
      <w:r w:rsidRPr="005249B7">
        <w:rPr>
          <w:noProof/>
          <w:snapToGrid/>
          <w:lang w:val="fr-FR"/>
        </w:rPr>
        <w:t>Center</w:t>
      </w:r>
    </w:p>
    <w:p w14:paraId="1EF5B943" w14:textId="77777777" w:rsidR="0001141F" w:rsidRPr="00533CBD" w:rsidRDefault="0001141F" w:rsidP="005249B7">
      <w:pPr>
        <w:pStyle w:val="Para1"/>
        <w:numPr>
          <w:ilvl w:val="0"/>
          <w:numId w:val="0"/>
        </w:numPr>
        <w:spacing w:before="0" w:after="0"/>
        <w:ind w:left="142" w:hanging="142"/>
        <w:jc w:val="left"/>
        <w:rPr>
          <w:snapToGrid/>
        </w:rPr>
      </w:pPr>
      <w:r w:rsidRPr="005249B7">
        <w:rPr>
          <w:snapToGrid/>
          <w:lang w:val="de-DE"/>
        </w:rPr>
        <w:t>Hanns Seidel</w:t>
      </w:r>
      <w:r w:rsidRPr="00D36A4C">
        <w:rPr>
          <w:snapToGrid/>
        </w:rPr>
        <w:t xml:space="preserve"> Foundation/</w:t>
      </w:r>
      <w:r w:rsidRPr="005249B7">
        <w:rPr>
          <w:snapToGrid/>
          <w:lang w:val="de-DE"/>
        </w:rPr>
        <w:t>Stiftung</w:t>
      </w:r>
      <w:r w:rsidRPr="00D36A4C">
        <w:rPr>
          <w:snapToGrid/>
        </w:rPr>
        <w:t>-Korea Office</w:t>
      </w:r>
    </w:p>
    <w:p w14:paraId="53D114E8" w14:textId="77777777" w:rsidR="0001141F" w:rsidRPr="00D735AE" w:rsidRDefault="0001141F" w:rsidP="005249B7">
      <w:pPr>
        <w:pStyle w:val="Para1"/>
        <w:numPr>
          <w:ilvl w:val="0"/>
          <w:numId w:val="0"/>
        </w:numPr>
        <w:spacing w:before="0" w:after="0"/>
        <w:ind w:left="142" w:hanging="142"/>
        <w:jc w:val="left"/>
        <w:rPr>
          <w:snapToGrid/>
        </w:rPr>
      </w:pPr>
      <w:r w:rsidRPr="005249B7">
        <w:rPr>
          <w:snapToGrid/>
          <w:lang w:val="de-DE"/>
        </w:rPr>
        <w:t>Heinrich Böll</w:t>
      </w:r>
      <w:r w:rsidRPr="0095334F">
        <w:rPr>
          <w:snapToGrid/>
        </w:rPr>
        <w:t xml:space="preserve"> Foundation</w:t>
      </w:r>
    </w:p>
    <w:p w14:paraId="171BF2C2" w14:textId="77777777" w:rsidR="0001141F" w:rsidRPr="00B3714E" w:rsidRDefault="0001141F" w:rsidP="005249B7">
      <w:pPr>
        <w:pStyle w:val="Para1"/>
        <w:numPr>
          <w:ilvl w:val="0"/>
          <w:numId w:val="0"/>
        </w:numPr>
        <w:spacing w:before="0" w:after="0"/>
        <w:ind w:left="142" w:hanging="142"/>
        <w:jc w:val="left"/>
        <w:rPr>
          <w:snapToGrid/>
        </w:rPr>
      </w:pPr>
      <w:r w:rsidRPr="00D735AE">
        <w:rPr>
          <w:snapToGrid/>
        </w:rPr>
        <w:t>Helmholtz Centre for Environmental Research - UFZ</w:t>
      </w:r>
    </w:p>
    <w:p w14:paraId="263CB43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ICCA Consortium</w:t>
      </w:r>
    </w:p>
    <w:p w14:paraId="01DACDF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ICLEI - Local Governments for Sustainability</w:t>
      </w:r>
    </w:p>
    <w:p w14:paraId="421B6B3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Imperial College London</w:t>
      </w:r>
    </w:p>
    <w:p w14:paraId="30ED26E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Indigenous Information Network</w:t>
      </w:r>
    </w:p>
    <w:p w14:paraId="14FB2BF1" w14:textId="77777777" w:rsidR="0001141F" w:rsidRPr="00967E78" w:rsidRDefault="0001141F" w:rsidP="005249B7">
      <w:pPr>
        <w:pStyle w:val="Para1"/>
        <w:numPr>
          <w:ilvl w:val="0"/>
          <w:numId w:val="0"/>
        </w:numPr>
        <w:spacing w:before="0" w:after="0"/>
        <w:ind w:left="142" w:hanging="142"/>
        <w:jc w:val="left"/>
        <w:rPr>
          <w:snapToGrid/>
          <w:lang w:val="fr-FR"/>
        </w:rPr>
      </w:pPr>
      <w:r w:rsidRPr="00967E78">
        <w:rPr>
          <w:snapToGrid/>
          <w:lang w:val="fr-FR"/>
        </w:rPr>
        <w:t>Institut du développement durable et des relations internationales</w:t>
      </w:r>
    </w:p>
    <w:p w14:paraId="02D167DD" w14:textId="77777777" w:rsidR="0001141F" w:rsidRPr="00533CBD" w:rsidRDefault="0001141F" w:rsidP="005249B7">
      <w:pPr>
        <w:pStyle w:val="Para1"/>
        <w:numPr>
          <w:ilvl w:val="0"/>
          <w:numId w:val="0"/>
        </w:numPr>
        <w:spacing w:before="0" w:after="0"/>
        <w:ind w:left="142" w:hanging="142"/>
        <w:jc w:val="left"/>
        <w:rPr>
          <w:snapToGrid/>
        </w:rPr>
      </w:pPr>
      <w:r w:rsidRPr="00D36A4C">
        <w:rPr>
          <w:snapToGrid/>
        </w:rPr>
        <w:t>Institute for Biodiversity Network</w:t>
      </w:r>
    </w:p>
    <w:p w14:paraId="368A3C50" w14:textId="77777777" w:rsidR="0001141F" w:rsidRPr="00D735AE" w:rsidRDefault="0001141F" w:rsidP="005249B7">
      <w:pPr>
        <w:pStyle w:val="Para1"/>
        <w:numPr>
          <w:ilvl w:val="0"/>
          <w:numId w:val="0"/>
        </w:numPr>
        <w:spacing w:before="0" w:after="0"/>
        <w:ind w:left="142" w:hanging="142"/>
        <w:jc w:val="left"/>
        <w:rPr>
          <w:snapToGrid/>
        </w:rPr>
      </w:pPr>
      <w:r w:rsidRPr="0095334F">
        <w:rPr>
          <w:snapToGrid/>
        </w:rPr>
        <w:t>Institute for Environment and Sustainable Development</w:t>
      </w:r>
    </w:p>
    <w:p w14:paraId="7038974A" w14:textId="77777777" w:rsidR="0001141F" w:rsidRPr="005C72CB" w:rsidRDefault="0001141F" w:rsidP="005249B7">
      <w:pPr>
        <w:pStyle w:val="Para1"/>
        <w:numPr>
          <w:ilvl w:val="0"/>
          <w:numId w:val="0"/>
        </w:numPr>
        <w:spacing w:before="0" w:after="0"/>
        <w:ind w:left="142" w:hanging="142"/>
        <w:jc w:val="left"/>
        <w:rPr>
          <w:snapToGrid/>
        </w:rPr>
      </w:pPr>
      <w:r w:rsidRPr="00D735AE">
        <w:rPr>
          <w:snapToGrid/>
        </w:rPr>
        <w:t>Inter-American Institute for Cooperation on Agricultur</w:t>
      </w:r>
      <w:r w:rsidRPr="00B3714E">
        <w:rPr>
          <w:snapToGrid/>
        </w:rPr>
        <w:t>e</w:t>
      </w:r>
    </w:p>
    <w:p w14:paraId="4610D4A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Association for Falconry and Conservation of Birds of Prey</w:t>
      </w:r>
    </w:p>
    <w:p w14:paraId="0EBA5AA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International </w:t>
      </w:r>
      <w:r w:rsidRPr="005249B7">
        <w:rPr>
          <w:noProof/>
          <w:snapToGrid/>
        </w:rPr>
        <w:t>Center</w:t>
      </w:r>
      <w:r w:rsidRPr="001B1188">
        <w:rPr>
          <w:snapToGrid/>
        </w:rPr>
        <w:t xml:space="preserve"> for Integrated Mountain Development</w:t>
      </w:r>
    </w:p>
    <w:p w14:paraId="1E340ED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International Collective in Support of </w:t>
      </w:r>
      <w:r w:rsidRPr="005249B7">
        <w:rPr>
          <w:noProof/>
          <w:snapToGrid/>
        </w:rPr>
        <w:t>Fishworkers</w:t>
      </w:r>
    </w:p>
    <w:p w14:paraId="4E2ADA2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Coral Reef Initiative</w:t>
      </w:r>
    </w:p>
    <w:p w14:paraId="5CFECD0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Council of Environmental Law</w:t>
      </w:r>
    </w:p>
    <w:p w14:paraId="360D33E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Environment Forum</w:t>
      </w:r>
    </w:p>
    <w:p w14:paraId="338C158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Federation of Pharmaceutical Manufacturers and Associations</w:t>
      </w:r>
    </w:p>
    <w:p w14:paraId="2021DCB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Fertilizer Association</w:t>
      </w:r>
    </w:p>
    <w:p w14:paraId="4E1E278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Fund for Animal Welfare</w:t>
      </w:r>
    </w:p>
    <w:p w14:paraId="75E07E2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Grain Trade Coalition</w:t>
      </w:r>
    </w:p>
    <w:p w14:paraId="40556D6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Indian Treaty Council</w:t>
      </w:r>
    </w:p>
    <w:p w14:paraId="2852AF0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Indigenous Forum on Biodiversity</w:t>
      </w:r>
    </w:p>
    <w:p w14:paraId="0710A81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Institute for Environment and Development</w:t>
      </w:r>
    </w:p>
    <w:p w14:paraId="250DFF7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Land Conservation Network</w:t>
      </w:r>
    </w:p>
    <w:p w14:paraId="250EEC3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Network for Bamboo and Rattan</w:t>
      </w:r>
    </w:p>
    <w:p w14:paraId="4888243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Network of Basin Organizations</w:t>
      </w:r>
    </w:p>
    <w:p w14:paraId="29E1201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International Partnership for the </w:t>
      </w:r>
      <w:r w:rsidRPr="005249B7">
        <w:rPr>
          <w:noProof/>
          <w:snapToGrid/>
        </w:rPr>
        <w:t>Satoyama</w:t>
      </w:r>
      <w:r w:rsidRPr="001B1188">
        <w:rPr>
          <w:snapToGrid/>
        </w:rPr>
        <w:t xml:space="preserve"> Initiative</w:t>
      </w:r>
    </w:p>
    <w:p w14:paraId="3C99570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Planning Committee for Food Sovereignty</w:t>
      </w:r>
    </w:p>
    <w:p w14:paraId="61AD136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Seed Federation</w:t>
      </w:r>
    </w:p>
    <w:p w14:paraId="47CEC23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Service for the Acquisition of Agri-biotech Applications</w:t>
      </w:r>
    </w:p>
    <w:p w14:paraId="61FDA9B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Studies Association</w:t>
      </w:r>
    </w:p>
    <w:p w14:paraId="5B64EDB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Tropical Timber Organization</w:t>
      </w:r>
    </w:p>
    <w:p w14:paraId="4A0007E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Union for the Protection of New Varieties of Plants</w:t>
      </w:r>
    </w:p>
    <w:p w14:paraId="7E3B156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Union of Railways</w:t>
      </w:r>
    </w:p>
    <w:p w14:paraId="3BB037D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University Network on Cultural and Biological Diversity</w:t>
      </w:r>
    </w:p>
    <w:p w14:paraId="725B8BB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International Whaling Commission</w:t>
      </w:r>
    </w:p>
    <w:p w14:paraId="3D0C16C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IPIECA</w:t>
      </w:r>
    </w:p>
    <w:p w14:paraId="13D2400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IUCN - International Union for Conservation of Nature</w:t>
      </w:r>
    </w:p>
    <w:p w14:paraId="03EF632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Japan Citizens</w:t>
      </w:r>
      <w:r w:rsidR="000F38B3">
        <w:rPr>
          <w:snapToGrid/>
        </w:rPr>
        <w:t>’</w:t>
      </w:r>
      <w:r w:rsidRPr="001B1188">
        <w:rPr>
          <w:snapToGrid/>
        </w:rPr>
        <w:t xml:space="preserve"> Network for Sustainable Food and Agriculture (FA-Net Japan)</w:t>
      </w:r>
    </w:p>
    <w:p w14:paraId="11BB866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Japan Civil Network for the United Nations Decade on Biodiversity</w:t>
      </w:r>
    </w:p>
    <w:p w14:paraId="621F7F2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Japan Committee for IUCN</w:t>
      </w:r>
    </w:p>
    <w:p w14:paraId="6D5D9FF5"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Japan Environmental Lawyers for Future</w:t>
      </w:r>
    </w:p>
    <w:p w14:paraId="3BCE5AF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Japan Federation of Bar Associations</w:t>
      </w:r>
    </w:p>
    <w:p w14:paraId="76846B00"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Laotu</w:t>
      </w:r>
      <w:r w:rsidRPr="001B1188">
        <w:rPr>
          <w:snapToGrid/>
        </w:rPr>
        <w:t xml:space="preserve"> Rural Ecological Culture Service Group in </w:t>
      </w:r>
      <w:r w:rsidRPr="005249B7">
        <w:rPr>
          <w:noProof/>
          <w:snapToGrid/>
        </w:rPr>
        <w:t>Yantian</w:t>
      </w:r>
      <w:r w:rsidRPr="001B1188">
        <w:rPr>
          <w:snapToGrid/>
        </w:rPr>
        <w:t xml:space="preserve"> District, </w:t>
      </w:r>
      <w:r w:rsidRPr="005249B7">
        <w:rPr>
          <w:noProof/>
          <w:snapToGrid/>
        </w:rPr>
        <w:t>Shenzhen</w:t>
      </w:r>
    </w:p>
    <w:p w14:paraId="5109E4D2"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Latinoamérica Sustentable</w:t>
      </w:r>
    </w:p>
    <w:p w14:paraId="039C3604" w14:textId="77777777" w:rsidR="0001141F" w:rsidRPr="005249B7" w:rsidRDefault="0001141F" w:rsidP="005249B7">
      <w:pPr>
        <w:pStyle w:val="Para1"/>
        <w:numPr>
          <w:ilvl w:val="0"/>
          <w:numId w:val="0"/>
        </w:numPr>
        <w:spacing w:before="0" w:after="0"/>
        <w:ind w:left="142" w:hanging="142"/>
        <w:jc w:val="left"/>
        <w:rPr>
          <w:snapToGrid/>
          <w:lang w:val="en-CA"/>
        </w:rPr>
      </w:pPr>
      <w:r w:rsidRPr="005249B7">
        <w:rPr>
          <w:snapToGrid/>
          <w:lang w:val="en-CA"/>
        </w:rPr>
        <w:t>Les Eco Maires</w:t>
      </w:r>
    </w:p>
    <w:p w14:paraId="1AD0F63F" w14:textId="77777777" w:rsidR="0001141F" w:rsidRPr="00B3714E" w:rsidRDefault="0001141F" w:rsidP="005249B7">
      <w:pPr>
        <w:pStyle w:val="Para1"/>
        <w:numPr>
          <w:ilvl w:val="0"/>
          <w:numId w:val="0"/>
        </w:numPr>
        <w:spacing w:before="0" w:after="0"/>
        <w:ind w:left="142" w:hanging="142"/>
        <w:jc w:val="left"/>
        <w:rPr>
          <w:snapToGrid/>
        </w:rPr>
      </w:pPr>
      <w:r w:rsidRPr="00D735AE">
        <w:rPr>
          <w:snapToGrid/>
        </w:rPr>
        <w:t>London School of Economics and Political Science</w:t>
      </w:r>
    </w:p>
    <w:p w14:paraId="5D838A9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Macquarie University</w:t>
      </w:r>
    </w:p>
    <w:p w14:paraId="1A692D3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Max Planck Institute for Social Anthropology</w:t>
      </w:r>
    </w:p>
    <w:p w14:paraId="4FF910D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Ministry of Foreign Affairs</w:t>
      </w:r>
    </w:p>
    <w:p w14:paraId="2108E5B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Missionary Society of St. </w:t>
      </w:r>
      <w:r w:rsidRPr="005249B7">
        <w:rPr>
          <w:noProof/>
          <w:snapToGrid/>
        </w:rPr>
        <w:t>Columban</w:t>
      </w:r>
    </w:p>
    <w:p w14:paraId="6D61B23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Mount Holyoke College</w:t>
      </w:r>
    </w:p>
    <w:p w14:paraId="57FEB0C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Nagoya University</w:t>
      </w:r>
    </w:p>
    <w:p w14:paraId="60D1E45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Nankai University</w:t>
      </w:r>
    </w:p>
    <w:p w14:paraId="6F30DF9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National Geographic Society</w:t>
      </w:r>
    </w:p>
    <w:p w14:paraId="40FDF6A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National Institute for Environmental Studies</w:t>
      </w:r>
    </w:p>
    <w:p w14:paraId="69ED1074" w14:textId="77777777" w:rsidR="0001141F" w:rsidRPr="005249B7" w:rsidRDefault="0001141F" w:rsidP="005249B7">
      <w:pPr>
        <w:pStyle w:val="Para1"/>
        <w:numPr>
          <w:ilvl w:val="0"/>
          <w:numId w:val="0"/>
        </w:numPr>
        <w:spacing w:before="0" w:after="0"/>
        <w:ind w:left="142" w:hanging="142"/>
        <w:jc w:val="left"/>
        <w:rPr>
          <w:snapToGrid/>
          <w:lang w:val="en-CA"/>
        </w:rPr>
      </w:pPr>
      <w:r w:rsidRPr="005249B7">
        <w:rPr>
          <w:snapToGrid/>
          <w:lang w:val="en-CA"/>
        </w:rPr>
        <w:t>Nature Québec</w:t>
      </w:r>
    </w:p>
    <w:p w14:paraId="469D2887" w14:textId="77777777" w:rsidR="0001141F" w:rsidRPr="003E2110" w:rsidRDefault="0001141F" w:rsidP="005249B7">
      <w:pPr>
        <w:pStyle w:val="Para1"/>
        <w:numPr>
          <w:ilvl w:val="0"/>
          <w:numId w:val="0"/>
        </w:numPr>
        <w:spacing w:before="0" w:after="0"/>
        <w:ind w:left="142" w:hanging="142"/>
        <w:jc w:val="left"/>
        <w:rPr>
          <w:snapToGrid/>
        </w:rPr>
      </w:pPr>
      <w:r w:rsidRPr="001B1188">
        <w:rPr>
          <w:snapToGrid/>
        </w:rPr>
        <w:t>N</w:t>
      </w:r>
      <w:r w:rsidR="003E2110">
        <w:rPr>
          <w:snapToGrid/>
        </w:rPr>
        <w:t xml:space="preserve">orth </w:t>
      </w:r>
      <w:r w:rsidRPr="003E2110">
        <w:rPr>
          <w:snapToGrid/>
        </w:rPr>
        <w:t>C</w:t>
      </w:r>
      <w:r w:rsidR="003E2110">
        <w:rPr>
          <w:snapToGrid/>
        </w:rPr>
        <w:t>arolina</w:t>
      </w:r>
      <w:r w:rsidRPr="003E2110">
        <w:rPr>
          <w:snapToGrid/>
        </w:rPr>
        <w:t xml:space="preserve"> State University</w:t>
      </w:r>
    </w:p>
    <w:p w14:paraId="16289C96" w14:textId="77777777" w:rsidR="0001141F" w:rsidRPr="00D735AE" w:rsidRDefault="0001141F" w:rsidP="005249B7">
      <w:pPr>
        <w:pStyle w:val="Para1"/>
        <w:numPr>
          <w:ilvl w:val="0"/>
          <w:numId w:val="0"/>
        </w:numPr>
        <w:spacing w:before="0" w:after="0"/>
        <w:ind w:left="142" w:hanging="142"/>
        <w:jc w:val="left"/>
        <w:rPr>
          <w:snapToGrid/>
        </w:rPr>
      </w:pPr>
      <w:r w:rsidRPr="0095334F">
        <w:rPr>
          <w:snapToGrid/>
        </w:rPr>
        <w:t>New Wind Association</w:t>
      </w:r>
    </w:p>
    <w:p w14:paraId="2F0BDC4B" w14:textId="77777777" w:rsidR="0001141F" w:rsidRPr="00B3714E" w:rsidRDefault="0001141F" w:rsidP="005249B7">
      <w:pPr>
        <w:pStyle w:val="Para1"/>
        <w:numPr>
          <w:ilvl w:val="0"/>
          <w:numId w:val="0"/>
        </w:numPr>
        <w:spacing w:before="0" w:after="0"/>
        <w:ind w:left="142" w:hanging="142"/>
        <w:jc w:val="left"/>
        <w:rPr>
          <w:snapToGrid/>
        </w:rPr>
      </w:pPr>
      <w:r w:rsidRPr="00D735AE">
        <w:rPr>
          <w:snapToGrid/>
        </w:rPr>
        <w:t>Nordic Development Fund</w:t>
      </w:r>
    </w:p>
    <w:p w14:paraId="750EECC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Norwegian University of Life Sciences</w:t>
      </w:r>
    </w:p>
    <w:p w14:paraId="589D9B3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On the EDGE Conservation</w:t>
      </w:r>
    </w:p>
    <w:p w14:paraId="3157F3B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Panthera</w:t>
      </w:r>
    </w:p>
    <w:p w14:paraId="162E1E9C" w14:textId="77777777" w:rsidR="0001141F" w:rsidRPr="005249B7" w:rsidRDefault="0001141F" w:rsidP="005249B7">
      <w:pPr>
        <w:pStyle w:val="Para1"/>
        <w:numPr>
          <w:ilvl w:val="0"/>
          <w:numId w:val="0"/>
        </w:numPr>
        <w:spacing w:before="0" w:after="0"/>
        <w:ind w:left="142" w:hanging="142"/>
        <w:jc w:val="left"/>
        <w:rPr>
          <w:noProof/>
          <w:snapToGrid/>
        </w:rPr>
      </w:pPr>
      <w:r w:rsidRPr="005249B7">
        <w:rPr>
          <w:noProof/>
          <w:snapToGrid/>
        </w:rPr>
        <w:t>Parabukas</w:t>
      </w:r>
    </w:p>
    <w:p w14:paraId="0258F9B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Pesticide Eco-Alternatives </w:t>
      </w:r>
      <w:r w:rsidRPr="005249B7">
        <w:rPr>
          <w:noProof/>
          <w:snapToGrid/>
        </w:rPr>
        <w:t>Center</w:t>
      </w:r>
    </w:p>
    <w:p w14:paraId="2A70164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Pondicherry India-China Friendship Association</w:t>
      </w:r>
    </w:p>
    <w:p w14:paraId="2912875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lastRenderedPageBreak/>
        <w:t>Protect Our Water and Environmental Resources</w:t>
      </w:r>
    </w:p>
    <w:p w14:paraId="46E0042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Public Research and Regulation Initiative</w:t>
      </w:r>
    </w:p>
    <w:p w14:paraId="1B0B3DC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Rainforest Foundation Norway</w:t>
      </w:r>
    </w:p>
    <w:p w14:paraId="194EDD2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Rainforest Trust</w:t>
      </w:r>
    </w:p>
    <w:p w14:paraId="0188034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Ramsar Convention on Wetlands</w:t>
      </w:r>
    </w:p>
    <w:p w14:paraId="59F2A544"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Ramsar Network Japan</w:t>
      </w:r>
    </w:p>
    <w:p w14:paraId="4CBAFFD0"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Red de Cooperaci</w:t>
      </w:r>
      <w:r w:rsidR="00CC5E28">
        <w:rPr>
          <w:snapToGrid/>
          <w:lang w:val="es-ES"/>
        </w:rPr>
        <w:t>ó</w:t>
      </w:r>
      <w:r w:rsidRPr="005249B7">
        <w:rPr>
          <w:snapToGrid/>
          <w:lang w:val="es-ES"/>
        </w:rPr>
        <w:t>n Amaz</w:t>
      </w:r>
      <w:r w:rsidR="00CC5E28">
        <w:rPr>
          <w:snapToGrid/>
          <w:lang w:val="es-ES"/>
        </w:rPr>
        <w:t>ó</w:t>
      </w:r>
      <w:r w:rsidRPr="005249B7">
        <w:rPr>
          <w:snapToGrid/>
          <w:lang w:val="es-ES"/>
        </w:rPr>
        <w:t>nica</w:t>
      </w:r>
    </w:p>
    <w:p w14:paraId="3CF4B943"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Red de Mujeres Ind</w:t>
      </w:r>
      <w:r w:rsidR="00934BC7">
        <w:rPr>
          <w:snapToGrid/>
          <w:lang w:val="es-ES"/>
        </w:rPr>
        <w:t>í</w:t>
      </w:r>
      <w:r w:rsidRPr="005249B7">
        <w:rPr>
          <w:snapToGrid/>
          <w:lang w:val="es-ES"/>
        </w:rPr>
        <w:t xml:space="preserve">genas sobre Biodiversidad para </w:t>
      </w:r>
      <w:r w:rsidR="00934BC7">
        <w:rPr>
          <w:snapToGrid/>
          <w:lang w:val="es-ES"/>
        </w:rPr>
        <w:t>A</w:t>
      </w:r>
      <w:r w:rsidRPr="005249B7">
        <w:rPr>
          <w:snapToGrid/>
          <w:lang w:val="es-ES"/>
        </w:rPr>
        <w:t>m</w:t>
      </w:r>
      <w:r w:rsidR="00934BC7">
        <w:rPr>
          <w:snapToGrid/>
          <w:lang w:val="es-ES"/>
        </w:rPr>
        <w:t>é</w:t>
      </w:r>
      <w:r w:rsidRPr="005249B7">
        <w:rPr>
          <w:snapToGrid/>
          <w:lang w:val="es-ES"/>
        </w:rPr>
        <w:t xml:space="preserve">rica </w:t>
      </w:r>
      <w:r w:rsidR="00934BC7">
        <w:rPr>
          <w:snapToGrid/>
          <w:lang w:val="es-ES"/>
        </w:rPr>
        <w:t>L</w:t>
      </w:r>
      <w:r w:rsidRPr="005249B7">
        <w:rPr>
          <w:snapToGrid/>
          <w:lang w:val="es-ES"/>
        </w:rPr>
        <w:t xml:space="preserve">atina y el </w:t>
      </w:r>
      <w:r w:rsidR="00934BC7">
        <w:rPr>
          <w:snapToGrid/>
          <w:lang w:val="es-ES"/>
        </w:rPr>
        <w:t>C</w:t>
      </w:r>
      <w:r w:rsidRPr="005249B7">
        <w:rPr>
          <w:snapToGrid/>
          <w:lang w:val="es-ES"/>
        </w:rPr>
        <w:t>aribe</w:t>
      </w:r>
    </w:p>
    <w:p w14:paraId="13740BFF"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Red Indígena de Turismo de México (RITA)</w:t>
      </w:r>
    </w:p>
    <w:p w14:paraId="65FCE224" w14:textId="77777777" w:rsidR="0001141F" w:rsidRPr="005249B7" w:rsidRDefault="0001141F" w:rsidP="005249B7">
      <w:pPr>
        <w:pStyle w:val="Para1"/>
        <w:numPr>
          <w:ilvl w:val="0"/>
          <w:numId w:val="0"/>
        </w:numPr>
        <w:spacing w:before="0" w:after="0"/>
        <w:ind w:left="142" w:hanging="142"/>
        <w:jc w:val="left"/>
        <w:rPr>
          <w:snapToGrid/>
          <w:lang w:val="fr-FR"/>
        </w:rPr>
      </w:pPr>
      <w:r w:rsidRPr="005249B7">
        <w:rPr>
          <w:snapToGrid/>
          <w:lang w:val="fr-FR"/>
        </w:rPr>
        <w:t xml:space="preserve">Regions4 </w:t>
      </w:r>
      <w:proofErr w:type="spellStart"/>
      <w:r w:rsidRPr="005249B7">
        <w:rPr>
          <w:snapToGrid/>
          <w:lang w:val="fr-FR"/>
        </w:rPr>
        <w:t>SustainableDevelopment</w:t>
      </w:r>
      <w:proofErr w:type="spellEnd"/>
    </w:p>
    <w:p w14:paraId="317C7B3C" w14:textId="77777777" w:rsidR="0001141F" w:rsidRPr="00E77DCE" w:rsidRDefault="0001141F" w:rsidP="005249B7">
      <w:pPr>
        <w:pStyle w:val="Para1"/>
        <w:numPr>
          <w:ilvl w:val="0"/>
          <w:numId w:val="0"/>
        </w:numPr>
        <w:spacing w:before="0" w:after="0"/>
        <w:ind w:left="142" w:hanging="142"/>
        <w:jc w:val="left"/>
        <w:rPr>
          <w:snapToGrid/>
          <w:lang w:val="fr-FR"/>
        </w:rPr>
      </w:pPr>
      <w:r w:rsidRPr="00E77DCE">
        <w:rPr>
          <w:snapToGrid/>
          <w:lang w:val="fr-FR"/>
        </w:rPr>
        <w:t>Réseau des gestionnaires d</w:t>
      </w:r>
      <w:r w:rsidR="000F38B3" w:rsidRPr="005249B7">
        <w:rPr>
          <w:snapToGrid/>
          <w:lang w:val="fr-FR"/>
        </w:rPr>
        <w:t>’</w:t>
      </w:r>
      <w:r w:rsidRPr="00E77DCE">
        <w:rPr>
          <w:snapToGrid/>
          <w:lang w:val="fr-FR"/>
        </w:rPr>
        <w:t>aires marines protégées de Méditerranée</w:t>
      </w:r>
    </w:p>
    <w:p w14:paraId="0F9085D1" w14:textId="77777777" w:rsidR="0001141F" w:rsidRPr="00533CBD" w:rsidRDefault="0001141F" w:rsidP="005249B7">
      <w:pPr>
        <w:pStyle w:val="Para1"/>
        <w:numPr>
          <w:ilvl w:val="0"/>
          <w:numId w:val="0"/>
        </w:numPr>
        <w:spacing w:before="0" w:after="0"/>
        <w:ind w:left="142" w:hanging="142"/>
        <w:jc w:val="left"/>
        <w:rPr>
          <w:snapToGrid/>
        </w:rPr>
      </w:pPr>
      <w:r w:rsidRPr="00D36A4C">
        <w:rPr>
          <w:snapToGrid/>
        </w:rPr>
        <w:t>Resources Legacy Fund</w:t>
      </w:r>
    </w:p>
    <w:p w14:paraId="366A4E4F" w14:textId="77777777" w:rsidR="0001141F" w:rsidRPr="00D735AE" w:rsidRDefault="0001141F" w:rsidP="005249B7">
      <w:pPr>
        <w:pStyle w:val="Para1"/>
        <w:numPr>
          <w:ilvl w:val="0"/>
          <w:numId w:val="0"/>
        </w:numPr>
        <w:spacing w:before="0" w:after="0"/>
        <w:ind w:left="142" w:hanging="142"/>
        <w:jc w:val="left"/>
        <w:rPr>
          <w:snapToGrid/>
        </w:rPr>
      </w:pPr>
      <w:r w:rsidRPr="0095334F">
        <w:rPr>
          <w:noProof/>
          <w:snapToGrid/>
        </w:rPr>
        <w:t>Round-Table</w:t>
      </w:r>
      <w:r w:rsidRPr="0095334F">
        <w:rPr>
          <w:snapToGrid/>
        </w:rPr>
        <w:t xml:space="preserve"> on Sustainable Palm Oil Secretariat (RSPO)</w:t>
      </w:r>
    </w:p>
    <w:p w14:paraId="274B0D0F" w14:textId="77777777" w:rsidR="0001141F" w:rsidRPr="00B3714E" w:rsidRDefault="0001141F" w:rsidP="005249B7">
      <w:pPr>
        <w:pStyle w:val="Para1"/>
        <w:numPr>
          <w:ilvl w:val="0"/>
          <w:numId w:val="0"/>
        </w:numPr>
        <w:spacing w:before="0" w:after="0"/>
        <w:ind w:left="142" w:hanging="142"/>
        <w:jc w:val="left"/>
        <w:rPr>
          <w:snapToGrid/>
        </w:rPr>
      </w:pPr>
      <w:r w:rsidRPr="00D735AE">
        <w:rPr>
          <w:snapToGrid/>
        </w:rPr>
        <w:t>Royal Botanic Gardens, Kew</w:t>
      </w:r>
    </w:p>
    <w:p w14:paraId="0540C28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Royal Society for the Protection of Birds</w:t>
      </w:r>
    </w:p>
    <w:p w14:paraId="20748DB7" w14:textId="77777777" w:rsidR="0001141F" w:rsidRPr="005249B7" w:rsidRDefault="0001141F" w:rsidP="005249B7">
      <w:pPr>
        <w:pStyle w:val="Para1"/>
        <w:numPr>
          <w:ilvl w:val="0"/>
          <w:numId w:val="0"/>
        </w:numPr>
        <w:spacing w:before="0" w:after="0"/>
        <w:ind w:left="142" w:hanging="142"/>
        <w:jc w:val="left"/>
        <w:rPr>
          <w:snapToGrid/>
          <w:lang w:val="es-ES"/>
        </w:rPr>
      </w:pPr>
      <w:r w:rsidRPr="005249B7">
        <w:rPr>
          <w:snapToGrid/>
          <w:lang w:val="es-ES"/>
        </w:rPr>
        <w:t>Rueda de Medicina y Asociados, A.C.</w:t>
      </w:r>
    </w:p>
    <w:p w14:paraId="326D6DF0"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Sasakawa</w:t>
      </w:r>
      <w:r w:rsidRPr="001B1188">
        <w:rPr>
          <w:snapToGrid/>
        </w:rPr>
        <w:t xml:space="preserve"> Peace Foundation</w:t>
      </w:r>
    </w:p>
    <w:p w14:paraId="2B1F5C7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Scion Research</w:t>
      </w:r>
    </w:p>
    <w:p w14:paraId="6D2B179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Seascape Consultants Ltd.</w:t>
      </w:r>
    </w:p>
    <w:p w14:paraId="2936192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Secretariat of the Pacific Regional Environment Programme</w:t>
      </w:r>
    </w:p>
    <w:p w14:paraId="1B70110A"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Seikatsu</w:t>
      </w:r>
      <w:r w:rsidRPr="001B1188">
        <w:rPr>
          <w:snapToGrid/>
        </w:rPr>
        <w:t xml:space="preserve"> Club Consumers</w:t>
      </w:r>
      <w:r w:rsidR="000F38B3">
        <w:rPr>
          <w:snapToGrid/>
        </w:rPr>
        <w:t>’</w:t>
      </w:r>
      <w:r w:rsidRPr="001B1188">
        <w:rPr>
          <w:snapToGrid/>
        </w:rPr>
        <w:t xml:space="preserve"> Co-operative Union</w:t>
      </w:r>
    </w:p>
    <w:p w14:paraId="354A69A0"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Sierra Club Canada Foundation</w:t>
      </w:r>
    </w:p>
    <w:p w14:paraId="02C2F36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Society for the Preservation of Natural History Collections</w:t>
      </w:r>
    </w:p>
    <w:p w14:paraId="0C0136F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Society for Wetland Biodiversity Conservation - Nepal</w:t>
      </w:r>
    </w:p>
    <w:p w14:paraId="25A6C5E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Society for Wildlife and Nature</w:t>
      </w:r>
    </w:p>
    <w:p w14:paraId="0A02F86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South Asia Co-operative Environment Programme</w:t>
      </w:r>
    </w:p>
    <w:p w14:paraId="2F00CC5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South China Botanic Garden</w:t>
      </w:r>
    </w:p>
    <w:p w14:paraId="4CAD09C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Southeast Asia Regional Initiatives for Community Empowerment</w:t>
      </w:r>
    </w:p>
    <w:p w14:paraId="255CEE6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Southern African Development Community Secretariat</w:t>
      </w:r>
    </w:p>
    <w:p w14:paraId="79328BC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Stockholm Resilience Centre</w:t>
      </w:r>
    </w:p>
    <w:p w14:paraId="2329517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Sustainable Environment Food and Agriculture Initiative</w:t>
      </w:r>
    </w:p>
    <w:p w14:paraId="032846E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Team SPOON</w:t>
      </w:r>
    </w:p>
    <w:p w14:paraId="3B342C76"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Tebtebba</w:t>
      </w:r>
      <w:r w:rsidRPr="001B1188">
        <w:rPr>
          <w:snapToGrid/>
        </w:rPr>
        <w:t xml:space="preserve"> Foundation</w:t>
      </w:r>
    </w:p>
    <w:p w14:paraId="5B9A74F9" w14:textId="77777777" w:rsidR="0001141F" w:rsidRPr="009F68A1" w:rsidRDefault="0001141F" w:rsidP="005249B7">
      <w:pPr>
        <w:pStyle w:val="Para1"/>
        <w:numPr>
          <w:ilvl w:val="0"/>
          <w:numId w:val="0"/>
        </w:numPr>
        <w:spacing w:before="0" w:after="0"/>
        <w:ind w:left="142" w:hanging="142"/>
        <w:jc w:val="left"/>
        <w:rPr>
          <w:snapToGrid/>
          <w:lang w:val="en-US"/>
        </w:rPr>
      </w:pPr>
      <w:r w:rsidRPr="005249B7">
        <w:rPr>
          <w:snapToGrid/>
          <w:lang w:val="pt-BR"/>
        </w:rPr>
        <w:t>Terra de Direitos</w:t>
      </w:r>
    </w:p>
    <w:p w14:paraId="4F865796"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The Nature Conservancy</w:t>
      </w:r>
    </w:p>
    <w:p w14:paraId="6FDAFB3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The Pew Charitable Trusts</w:t>
      </w:r>
    </w:p>
    <w:p w14:paraId="3EE56CF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Third World Network</w:t>
      </w:r>
    </w:p>
    <w:p w14:paraId="0292FC4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Tinker Institute on International Law and Organizations</w:t>
      </w:r>
    </w:p>
    <w:p w14:paraId="5BE6005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TRAFFIC International</w:t>
      </w:r>
    </w:p>
    <w:p w14:paraId="21A913A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Tree Aid</w:t>
      </w:r>
    </w:p>
    <w:p w14:paraId="6E63E806" w14:textId="77777777" w:rsidR="002D6BBF" w:rsidRPr="005249B7" w:rsidRDefault="0001141F" w:rsidP="005249B7">
      <w:pPr>
        <w:pStyle w:val="Para1"/>
        <w:numPr>
          <w:ilvl w:val="0"/>
          <w:numId w:val="0"/>
        </w:numPr>
        <w:spacing w:before="0" w:after="0"/>
        <w:ind w:left="142" w:hanging="142"/>
        <w:jc w:val="left"/>
        <w:rPr>
          <w:snapToGrid/>
        </w:rPr>
      </w:pPr>
      <w:r w:rsidRPr="001B1188">
        <w:t>UCCLAN - University of Cambridge, Conservation Leadership Alumni Network</w:t>
      </w:r>
    </w:p>
    <w:p w14:paraId="09C91FC6" w14:textId="77777777" w:rsidR="0001141F" w:rsidRPr="00533CBD" w:rsidRDefault="0001141F" w:rsidP="005249B7">
      <w:pPr>
        <w:pStyle w:val="Para1"/>
        <w:numPr>
          <w:ilvl w:val="0"/>
          <w:numId w:val="0"/>
        </w:numPr>
        <w:spacing w:before="0" w:after="0"/>
        <w:ind w:left="142" w:hanging="142"/>
        <w:jc w:val="left"/>
        <w:rPr>
          <w:snapToGrid/>
        </w:rPr>
      </w:pPr>
      <w:r w:rsidRPr="00D36A4C">
        <w:rPr>
          <w:snapToGrid/>
        </w:rPr>
        <w:t>Union for the Mediterranean</w:t>
      </w:r>
    </w:p>
    <w:p w14:paraId="03D4B07F" w14:textId="77777777" w:rsidR="0001141F" w:rsidRPr="00D735AE" w:rsidRDefault="0001141F" w:rsidP="005249B7">
      <w:pPr>
        <w:pStyle w:val="Para1"/>
        <w:numPr>
          <w:ilvl w:val="0"/>
          <w:numId w:val="0"/>
        </w:numPr>
        <w:spacing w:before="0" w:after="0"/>
        <w:ind w:left="142" w:hanging="142"/>
        <w:jc w:val="left"/>
        <w:rPr>
          <w:snapToGrid/>
        </w:rPr>
      </w:pPr>
      <w:r w:rsidRPr="0095334F">
        <w:rPr>
          <w:snapToGrid/>
        </w:rPr>
        <w:t>University</w:t>
      </w:r>
      <w:r w:rsidRPr="00D735AE">
        <w:rPr>
          <w:snapToGrid/>
        </w:rPr>
        <w:t xml:space="preserve"> of Cambridge</w:t>
      </w:r>
    </w:p>
    <w:p w14:paraId="1183A925" w14:textId="77777777" w:rsidR="0001141F" w:rsidRPr="005C72CB" w:rsidRDefault="0001141F" w:rsidP="005249B7">
      <w:pPr>
        <w:pStyle w:val="Para1"/>
        <w:numPr>
          <w:ilvl w:val="0"/>
          <w:numId w:val="0"/>
        </w:numPr>
        <w:spacing w:before="0" w:after="0"/>
        <w:ind w:left="142" w:hanging="142"/>
        <w:jc w:val="left"/>
        <w:rPr>
          <w:snapToGrid/>
        </w:rPr>
      </w:pPr>
      <w:r w:rsidRPr="00B3714E">
        <w:rPr>
          <w:snapToGrid/>
        </w:rPr>
        <w:t>University of Guelph</w:t>
      </w:r>
    </w:p>
    <w:p w14:paraId="02FC9BF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University of Sydney</w:t>
      </w:r>
    </w:p>
    <w:p w14:paraId="2FF88DC1"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University of Vienna</w:t>
      </w:r>
    </w:p>
    <w:p w14:paraId="6D62E6FA"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Vitae-</w:t>
      </w:r>
      <w:r w:rsidR="006712B2">
        <w:rPr>
          <w:noProof/>
          <w:snapToGrid/>
        </w:rPr>
        <w:t>P</w:t>
      </w:r>
      <w:r w:rsidRPr="005249B7">
        <w:rPr>
          <w:noProof/>
          <w:snapToGrid/>
        </w:rPr>
        <w:t>laneta</w:t>
      </w:r>
      <w:r w:rsidRPr="001B1188">
        <w:rPr>
          <w:snapToGrid/>
        </w:rPr>
        <w:t xml:space="preserve"> Ltd.</w:t>
      </w:r>
    </w:p>
    <w:p w14:paraId="0643E8B4" w14:textId="77777777" w:rsidR="0001141F" w:rsidRDefault="0001141F">
      <w:pPr>
        <w:pStyle w:val="Para1"/>
        <w:numPr>
          <w:ilvl w:val="0"/>
          <w:numId w:val="0"/>
        </w:numPr>
        <w:spacing w:before="0" w:after="0"/>
        <w:ind w:left="142" w:hanging="142"/>
        <w:jc w:val="left"/>
        <w:rPr>
          <w:snapToGrid/>
        </w:rPr>
      </w:pPr>
      <w:r w:rsidRPr="005249B7">
        <w:rPr>
          <w:noProof/>
          <w:snapToGrid/>
        </w:rPr>
        <w:t>Wellcome</w:t>
      </w:r>
      <w:r w:rsidRPr="001B1188">
        <w:rPr>
          <w:snapToGrid/>
        </w:rPr>
        <w:t xml:space="preserve"> Sanger Institute</w:t>
      </w:r>
    </w:p>
    <w:p w14:paraId="7642F9CF" w14:textId="77777777" w:rsidR="000058CF" w:rsidRPr="001B1188" w:rsidRDefault="000058CF" w:rsidP="005249B7">
      <w:pPr>
        <w:pStyle w:val="Para1"/>
        <w:numPr>
          <w:ilvl w:val="0"/>
          <w:numId w:val="0"/>
        </w:numPr>
        <w:spacing w:before="0" w:after="0"/>
        <w:ind w:left="142" w:hanging="142"/>
        <w:jc w:val="left"/>
        <w:rPr>
          <w:snapToGrid/>
        </w:rPr>
      </w:pPr>
      <w:r w:rsidRPr="002D6BBF">
        <w:rPr>
          <w:snapToGrid/>
        </w:rPr>
        <w:t>West African Economic and Monetary Union</w:t>
      </w:r>
    </w:p>
    <w:p w14:paraId="027671C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Wetlands International - Japan</w:t>
      </w:r>
    </w:p>
    <w:p w14:paraId="14F801F7"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Wildlands Conservation Trust</w:t>
      </w:r>
    </w:p>
    <w:p w14:paraId="0970215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Wildlife Conservation Society</w:t>
      </w:r>
    </w:p>
    <w:p w14:paraId="2DBB274C"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Wildlife Justice Commission</w:t>
      </w:r>
    </w:p>
    <w:p w14:paraId="7FDF66A6" w14:textId="77777777" w:rsidR="0001141F" w:rsidRPr="001B1188" w:rsidRDefault="0001141F" w:rsidP="005249B7">
      <w:pPr>
        <w:pStyle w:val="Para1"/>
        <w:numPr>
          <w:ilvl w:val="0"/>
          <w:numId w:val="0"/>
        </w:numPr>
        <w:spacing w:before="0" w:after="0"/>
        <w:ind w:left="142" w:hanging="142"/>
        <w:jc w:val="left"/>
        <w:rPr>
          <w:snapToGrid/>
        </w:rPr>
      </w:pPr>
      <w:r w:rsidRPr="005249B7">
        <w:rPr>
          <w:noProof/>
          <w:snapToGrid/>
        </w:rPr>
        <w:t>Winrock</w:t>
      </w:r>
      <w:r w:rsidRPr="001B1188">
        <w:rPr>
          <w:snapToGrid/>
        </w:rPr>
        <w:t xml:space="preserve"> International</w:t>
      </w:r>
    </w:p>
    <w:p w14:paraId="3871D88E"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Women Engage for a Common Future</w:t>
      </w:r>
    </w:p>
    <w:p w14:paraId="028D88F2"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Agroforestry Centre</w:t>
      </w:r>
    </w:p>
    <w:p w14:paraId="0ACB58B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Animal Protection</w:t>
      </w:r>
    </w:p>
    <w:p w14:paraId="36177C83"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Business Council for Sustainable Development</w:t>
      </w:r>
    </w:p>
    <w:p w14:paraId="3E108D1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 xml:space="preserve">World Economic Forum </w:t>
      </w:r>
    </w:p>
    <w:p w14:paraId="1C0272C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Federation for Animals</w:t>
      </w:r>
    </w:p>
    <w:p w14:paraId="24FAA6BF"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Organisation for Animal Health</w:t>
      </w:r>
      <w:r w:rsidR="008E033C">
        <w:rPr>
          <w:snapToGrid/>
        </w:rPr>
        <w:br/>
      </w:r>
      <w:r w:rsidRPr="001B1188">
        <w:rPr>
          <w:snapToGrid/>
        </w:rPr>
        <w:t>/</w:t>
      </w:r>
      <w:r w:rsidRPr="005249B7">
        <w:rPr>
          <w:snapToGrid/>
          <w:lang w:val="en-CA"/>
        </w:rPr>
        <w:t xml:space="preserve">Organisation </w:t>
      </w:r>
      <w:proofErr w:type="spellStart"/>
      <w:r w:rsidR="00957739" w:rsidRPr="005249B7">
        <w:rPr>
          <w:snapToGrid/>
          <w:lang w:val="en-CA"/>
        </w:rPr>
        <w:t>m</w:t>
      </w:r>
      <w:r w:rsidRPr="005249B7">
        <w:rPr>
          <w:snapToGrid/>
          <w:lang w:val="en-CA"/>
        </w:rPr>
        <w:t>ondiale</w:t>
      </w:r>
      <w:proofErr w:type="spellEnd"/>
      <w:r w:rsidRPr="005249B7">
        <w:rPr>
          <w:snapToGrid/>
          <w:lang w:val="en-CA"/>
        </w:rPr>
        <w:t xml:space="preserve"> de la </w:t>
      </w:r>
      <w:proofErr w:type="spellStart"/>
      <w:r w:rsidR="00957739" w:rsidRPr="005249B7">
        <w:rPr>
          <w:snapToGrid/>
          <w:lang w:val="en-CA"/>
        </w:rPr>
        <w:t>s</w:t>
      </w:r>
      <w:r w:rsidRPr="005249B7">
        <w:rPr>
          <w:snapToGrid/>
          <w:lang w:val="en-CA"/>
        </w:rPr>
        <w:t>anté</w:t>
      </w:r>
      <w:r w:rsidR="00957739" w:rsidRPr="005249B7">
        <w:rPr>
          <w:snapToGrid/>
          <w:lang w:val="en-CA"/>
        </w:rPr>
        <w:t>a</w:t>
      </w:r>
      <w:r w:rsidRPr="005249B7">
        <w:rPr>
          <w:snapToGrid/>
          <w:lang w:val="en-CA"/>
        </w:rPr>
        <w:t>nimale</w:t>
      </w:r>
      <w:proofErr w:type="spellEnd"/>
    </w:p>
    <w:p w14:paraId="3EDBAE6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Overview of Conservation Approaches and Technologies</w:t>
      </w:r>
    </w:p>
    <w:p w14:paraId="0CBF588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World Tourism Cities Federation</w:t>
      </w:r>
    </w:p>
    <w:p w14:paraId="23B4E19B"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WWF International</w:t>
      </w:r>
    </w:p>
    <w:p w14:paraId="6D3FBC9D"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Yunnan University of Finance and Economics</w:t>
      </w:r>
    </w:p>
    <w:p w14:paraId="4133D3E9"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Yangtze River Delta Research Institute of Environmental Sci</w:t>
      </w:r>
      <w:r w:rsidR="008E033C">
        <w:rPr>
          <w:snapToGrid/>
        </w:rPr>
        <w:t xml:space="preserve">ence and </w:t>
      </w:r>
      <w:proofErr w:type="spellStart"/>
      <w:r w:rsidRPr="001B1188">
        <w:rPr>
          <w:snapToGrid/>
        </w:rPr>
        <w:t>Tech</w:t>
      </w:r>
      <w:r w:rsidR="008E033C">
        <w:rPr>
          <w:snapToGrid/>
        </w:rPr>
        <w:t>nology,</w:t>
      </w:r>
      <w:r w:rsidR="008E033C" w:rsidRPr="00D15C77">
        <w:rPr>
          <w:snapToGrid/>
        </w:rPr>
        <w:t>Zhejiang</w:t>
      </w:r>
      <w:proofErr w:type="spellEnd"/>
    </w:p>
    <w:p w14:paraId="7C557BAA"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Zoo and Aquarium Association Australasia</w:t>
      </w:r>
    </w:p>
    <w:p w14:paraId="767629C8" w14:textId="77777777" w:rsidR="0001141F" w:rsidRPr="001B1188" w:rsidRDefault="0001141F" w:rsidP="005249B7">
      <w:pPr>
        <w:pStyle w:val="Para1"/>
        <w:numPr>
          <w:ilvl w:val="0"/>
          <w:numId w:val="0"/>
        </w:numPr>
        <w:spacing w:before="0" w:after="0"/>
        <w:ind w:left="142" w:hanging="142"/>
        <w:jc w:val="left"/>
        <w:rPr>
          <w:snapToGrid/>
        </w:rPr>
      </w:pPr>
      <w:r w:rsidRPr="001B1188">
        <w:rPr>
          <w:snapToGrid/>
        </w:rPr>
        <w:t>Zoological Society of London</w:t>
      </w:r>
    </w:p>
    <w:p w14:paraId="2E2DD5C5" w14:textId="77777777" w:rsidR="0001141F" w:rsidRPr="001B1188" w:rsidRDefault="0001141F" w:rsidP="00086283">
      <w:pPr>
        <w:pStyle w:val="Para1"/>
        <w:numPr>
          <w:ilvl w:val="0"/>
          <w:numId w:val="0"/>
        </w:numPr>
        <w:sectPr w:rsidR="0001141F" w:rsidRPr="001B1188" w:rsidSect="005249B7">
          <w:type w:val="continuous"/>
          <w:pgSz w:w="12240" w:h="15840"/>
          <w:pgMar w:top="1134" w:right="1440" w:bottom="1134" w:left="1440" w:header="459" w:footer="720" w:gutter="0"/>
          <w:cols w:num="2" w:space="708"/>
          <w:docGrid w:linePitch="360"/>
        </w:sectPr>
      </w:pPr>
    </w:p>
    <w:p w14:paraId="2F6EA0A3" w14:textId="77777777" w:rsidR="00E95253" w:rsidRPr="00B65390" w:rsidRDefault="00E95253" w:rsidP="005249B7">
      <w:pPr>
        <w:pStyle w:val="Para1"/>
        <w:numPr>
          <w:ilvl w:val="0"/>
          <w:numId w:val="0"/>
        </w:numPr>
        <w:rPr>
          <w:lang w:val="en-US"/>
        </w:rPr>
      </w:pPr>
    </w:p>
    <w:p w14:paraId="42155E4A" w14:textId="77777777" w:rsidR="000233ED" w:rsidRPr="001217E3" w:rsidRDefault="000233ED" w:rsidP="000233ED">
      <w:pPr>
        <w:pStyle w:val="Heading2"/>
        <w:bidi/>
        <w:rPr>
          <w:i/>
          <w:iCs w:val="0"/>
          <w:snapToGrid w:val="0"/>
          <w:sz w:val="26"/>
          <w:szCs w:val="26"/>
          <w:rtl/>
          <w:lang w:val="en-US" w:bidi="ar-EG"/>
        </w:rPr>
      </w:pPr>
      <w:bookmarkStart w:id="7" w:name="_Toc87013376"/>
      <w:bookmarkStart w:id="8" w:name="Item01"/>
      <w:r w:rsidRPr="001217E3">
        <w:rPr>
          <w:rFonts w:eastAsia="Malgun Gothic" w:cs="Simplified Arabic" w:hint="cs"/>
          <w:i/>
          <w:iCs w:val="0"/>
          <w:sz w:val="26"/>
          <w:szCs w:val="26"/>
          <w:rtl/>
          <w:lang w:bidi="ar-EG"/>
        </w:rPr>
        <w:t>البند 1</w:t>
      </w:r>
      <w:r w:rsidR="001217E3">
        <w:rPr>
          <w:rFonts w:eastAsia="Malgun Gothic" w:cs="Simplified Arabic" w:hint="cs"/>
          <w:i/>
          <w:iCs w:val="0"/>
          <w:sz w:val="26"/>
          <w:szCs w:val="26"/>
          <w:rtl/>
          <w:lang w:bidi="ar-EG"/>
        </w:rPr>
        <w:t>-</w:t>
      </w:r>
      <w:r w:rsidR="00024757">
        <w:rPr>
          <w:rFonts w:eastAsia="Malgun Gothic" w:cs="Simplified Arabic" w:hint="cs"/>
          <w:i/>
          <w:iCs w:val="0"/>
          <w:sz w:val="26"/>
          <w:szCs w:val="26"/>
          <w:rtl/>
          <w:lang w:bidi="ar-EG"/>
        </w:rPr>
        <w:t xml:space="preserve"> </w:t>
      </w:r>
      <w:r w:rsidR="00B65390">
        <w:rPr>
          <w:rFonts w:eastAsia="Malgun Gothic" w:cs="Simplified Arabic" w:hint="cs"/>
          <w:i/>
          <w:iCs w:val="0"/>
          <w:sz w:val="26"/>
          <w:szCs w:val="26"/>
          <w:rtl/>
          <w:lang w:bidi="ar-EG"/>
        </w:rPr>
        <w:t xml:space="preserve">  </w:t>
      </w:r>
      <w:r w:rsidRPr="001217E3">
        <w:rPr>
          <w:rFonts w:eastAsia="Malgun Gothic" w:cs="Simplified Arabic" w:hint="cs"/>
          <w:i/>
          <w:iCs w:val="0"/>
          <w:sz w:val="26"/>
          <w:szCs w:val="26"/>
          <w:rtl/>
          <w:lang w:bidi="ar-EG"/>
        </w:rPr>
        <w:t>افتتاح الاجتماع</w:t>
      </w:r>
    </w:p>
    <w:p w14:paraId="48CF04E4" w14:textId="77777777" w:rsidR="000233ED" w:rsidRPr="000233ED" w:rsidRDefault="000233ED" w:rsidP="000233ED">
      <w:pPr>
        <w:pStyle w:val="Para1"/>
        <w:numPr>
          <w:ilvl w:val="0"/>
          <w:numId w:val="0"/>
        </w:numPr>
        <w:bidi/>
        <w:rPr>
          <w:spacing w:val="0"/>
          <w:kern w:val="22"/>
          <w:sz w:val="24"/>
          <w:szCs w:val="24"/>
          <w:rtl/>
          <w:lang w:bidi="ar-EG"/>
        </w:rPr>
      </w:pPr>
      <w:bookmarkStart w:id="9" w:name="_Hlk85014248"/>
      <w:bookmarkEnd w:id="7"/>
      <w:bookmarkEnd w:id="8"/>
      <w:r>
        <w:rPr>
          <w:rFonts w:eastAsia="Malgun Gothic" w:cs="Simplified Arabic" w:hint="cs"/>
          <w:sz w:val="24"/>
          <w:szCs w:val="24"/>
          <w:rtl/>
          <w:lang w:bidi="ar-EG"/>
        </w:rPr>
        <w:t>7-</w:t>
      </w:r>
      <w:r>
        <w:rPr>
          <w:rFonts w:eastAsia="Malgun Gothic" w:cs="Simplified Arabic" w:hint="cs"/>
          <w:sz w:val="24"/>
          <w:szCs w:val="24"/>
          <w:rtl/>
          <w:lang w:bidi="ar-EG"/>
        </w:rPr>
        <w:tab/>
      </w:r>
      <w:r w:rsidRPr="000233ED">
        <w:rPr>
          <w:rFonts w:eastAsia="Malgun Gothic" w:cs="Simplified Arabic"/>
          <w:sz w:val="24"/>
          <w:szCs w:val="24"/>
          <w:rtl/>
          <w:lang w:bidi="ar-EG"/>
        </w:rPr>
        <w:t xml:space="preserve">عقب افتتاح الاجتماع الخامس عشر لمؤتمر الأطراف </w:t>
      </w:r>
      <w:r w:rsidRPr="000233ED">
        <w:rPr>
          <w:rFonts w:eastAsia="Malgun Gothic" w:cs="Simplified Arabic" w:hint="cs"/>
          <w:sz w:val="24"/>
          <w:szCs w:val="24"/>
          <w:rtl/>
          <w:lang w:bidi="ar-EG"/>
        </w:rPr>
        <w:t xml:space="preserve">من قبل </w:t>
      </w:r>
      <w:r w:rsidRPr="000233ED">
        <w:rPr>
          <w:rFonts w:eastAsia="Malgun Gothic" w:cs="Simplified Arabic"/>
          <w:sz w:val="24"/>
          <w:szCs w:val="24"/>
          <w:rtl/>
          <w:lang w:bidi="ar-EG"/>
        </w:rPr>
        <w:t xml:space="preserve">السيدة ياسمين فؤاد، وزيرة البيئة المصرية ورئيسة مؤتمر الأطراف في اجتماعه الرابع عشر، وانتخاب السيد </w:t>
      </w:r>
      <w:proofErr w:type="spellStart"/>
      <w:r w:rsidRPr="000233ED">
        <w:rPr>
          <w:rFonts w:eastAsia="Malgun Gothic" w:cs="Simplified Arabic"/>
          <w:sz w:val="24"/>
          <w:szCs w:val="24"/>
          <w:rtl/>
          <w:lang w:bidi="ar-EG"/>
        </w:rPr>
        <w:t>رونكيو</w:t>
      </w:r>
      <w:proofErr w:type="spellEnd"/>
      <w:r w:rsidRPr="000233ED">
        <w:rPr>
          <w:rFonts w:eastAsia="Malgun Gothic" w:cs="Simplified Arabic"/>
          <w:sz w:val="24"/>
          <w:szCs w:val="24"/>
          <w:rtl/>
          <w:lang w:bidi="ar-EG"/>
        </w:rPr>
        <w:t xml:space="preserve"> هوانغ، وزير </w:t>
      </w:r>
      <w:r w:rsidRPr="000233ED">
        <w:rPr>
          <w:rFonts w:eastAsia="Malgun Gothic" w:cs="Simplified Arabic" w:hint="cs"/>
          <w:sz w:val="24"/>
          <w:szCs w:val="24"/>
          <w:rtl/>
          <w:lang w:bidi="ar-EG"/>
        </w:rPr>
        <w:t>الإيكولوجيا</w:t>
      </w:r>
      <w:r>
        <w:rPr>
          <w:rFonts w:eastAsia="Malgun Gothic" w:cs="Simplified Arabic" w:hint="cs"/>
          <w:sz w:val="24"/>
          <w:szCs w:val="24"/>
          <w:rtl/>
          <w:lang w:bidi="ar-EG"/>
        </w:rPr>
        <w:t xml:space="preserve"> </w:t>
      </w:r>
      <w:r w:rsidRPr="000233ED">
        <w:rPr>
          <w:rFonts w:eastAsia="Malgun Gothic" w:cs="Simplified Arabic" w:hint="cs"/>
          <w:sz w:val="24"/>
          <w:szCs w:val="24"/>
          <w:rtl/>
          <w:lang w:bidi="ar-EG"/>
        </w:rPr>
        <w:t>و</w:t>
      </w:r>
      <w:r w:rsidRPr="000233ED">
        <w:rPr>
          <w:rFonts w:eastAsia="Malgun Gothic" w:cs="Simplified Arabic"/>
          <w:sz w:val="24"/>
          <w:szCs w:val="24"/>
          <w:rtl/>
          <w:lang w:bidi="ar-EG"/>
        </w:rPr>
        <w:t>البيئة في الصين رئيس</w:t>
      </w:r>
      <w:r w:rsidRPr="000233ED">
        <w:rPr>
          <w:rFonts w:eastAsia="Malgun Gothic" w:cs="Simplified Arabic" w:hint="cs"/>
          <w:sz w:val="24"/>
          <w:szCs w:val="24"/>
          <w:rtl/>
          <w:lang w:bidi="ar-EG"/>
        </w:rPr>
        <w:t>ا</w:t>
      </w:r>
      <w:r w:rsidRPr="000233ED">
        <w:rPr>
          <w:rFonts w:eastAsia="Malgun Gothic" w:cs="Simplified Arabic"/>
          <w:sz w:val="24"/>
          <w:szCs w:val="24"/>
          <w:rtl/>
          <w:lang w:bidi="ar-EG"/>
        </w:rPr>
        <w:t xml:space="preserve"> لمؤتمر الأطراف في اجتماعه الخامس عشر، افت</w:t>
      </w:r>
      <w:r w:rsidRPr="000233ED">
        <w:rPr>
          <w:rFonts w:eastAsia="Malgun Gothic" w:cs="Simplified Arabic" w:hint="cs"/>
          <w:sz w:val="24"/>
          <w:szCs w:val="24"/>
          <w:rtl/>
          <w:lang w:bidi="ar-EG"/>
        </w:rPr>
        <w:t>ُ</w:t>
      </w:r>
      <w:r w:rsidRPr="000233ED">
        <w:rPr>
          <w:rFonts w:eastAsia="Malgun Gothic" w:cs="Simplified Arabic"/>
          <w:sz w:val="24"/>
          <w:szCs w:val="24"/>
          <w:rtl/>
          <w:lang w:bidi="ar-EG"/>
        </w:rPr>
        <w:t xml:space="preserve">تح الجزء الأول من الاجتماع </w:t>
      </w:r>
      <w:r w:rsidRPr="000233ED">
        <w:rPr>
          <w:rFonts w:eastAsia="Malgun Gothic" w:cs="Simplified Arabic" w:hint="cs"/>
          <w:sz w:val="24"/>
          <w:szCs w:val="24"/>
          <w:rtl/>
          <w:lang w:bidi="ar-EG"/>
        </w:rPr>
        <w:t>العاشر</w:t>
      </w:r>
      <w:r w:rsidRPr="000233ED">
        <w:rPr>
          <w:rFonts w:eastAsia="Malgun Gothic" w:cs="Simplified Arabic"/>
          <w:sz w:val="24"/>
          <w:szCs w:val="24"/>
          <w:rtl/>
          <w:lang w:bidi="ar-EG"/>
        </w:rPr>
        <w:t xml:space="preserve"> لمؤتمر الأطراف العامل كاجتماع للأطراف في بروتوكول </w:t>
      </w:r>
      <w:r w:rsidRPr="000233ED">
        <w:rPr>
          <w:rFonts w:eastAsia="Malgun Gothic" w:cs="Simplified Arabic" w:hint="cs"/>
          <w:sz w:val="24"/>
          <w:szCs w:val="24"/>
          <w:rtl/>
          <w:lang w:bidi="ar-EG"/>
        </w:rPr>
        <w:t>قرطاجنة</w:t>
      </w:r>
      <w:r w:rsidRPr="000233ED">
        <w:rPr>
          <w:rFonts w:eastAsia="Malgun Gothic" w:cs="Simplified Arabic"/>
          <w:sz w:val="24"/>
          <w:szCs w:val="24"/>
          <w:rtl/>
          <w:lang w:bidi="ar-EG"/>
        </w:rPr>
        <w:t xml:space="preserve"> في الساعة </w:t>
      </w:r>
      <w:r w:rsidRPr="000233ED">
        <w:rPr>
          <w:rFonts w:eastAsia="Malgun Gothic" w:cs="Simplified Arabic" w:hint="cs"/>
          <w:sz w:val="24"/>
          <w:szCs w:val="24"/>
          <w:rtl/>
          <w:lang w:bidi="ar-EG"/>
        </w:rPr>
        <w:t>3:30</w:t>
      </w:r>
      <w:r w:rsidRPr="000233ED">
        <w:rPr>
          <w:rFonts w:eastAsia="Malgun Gothic" w:cs="Simplified Arabic"/>
          <w:sz w:val="24"/>
          <w:szCs w:val="24"/>
          <w:rtl/>
          <w:lang w:bidi="ar-EG"/>
        </w:rPr>
        <w:t xml:space="preserve"> بعد </w:t>
      </w:r>
      <w:r w:rsidRPr="000233ED">
        <w:rPr>
          <w:rFonts w:eastAsia="Malgun Gothic" w:cs="Simplified Arabic"/>
          <w:sz w:val="24"/>
          <w:szCs w:val="24"/>
          <w:rtl/>
          <w:lang w:bidi="ar-EG"/>
        </w:rPr>
        <w:lastRenderedPageBreak/>
        <w:t>ظهر</w:t>
      </w:r>
      <w:r w:rsidRPr="00D36A4C">
        <w:rPr>
          <w:rStyle w:val="FootnoteReference"/>
          <w:spacing w:val="0"/>
          <w:kern w:val="22"/>
          <w:sz w:val="22"/>
          <w:szCs w:val="22"/>
          <w:u w:val="none"/>
          <w:vertAlign w:val="superscript"/>
        </w:rPr>
        <w:footnoteReference w:id="5"/>
      </w:r>
      <w:r>
        <w:rPr>
          <w:rFonts w:eastAsia="Malgun Gothic" w:cs="Simplified Arabic" w:hint="cs"/>
          <w:sz w:val="24"/>
          <w:szCs w:val="24"/>
          <w:rtl/>
          <w:lang w:bidi="ar-EG"/>
        </w:rPr>
        <w:t xml:space="preserve"> </w:t>
      </w:r>
      <w:r w:rsidRPr="000233ED">
        <w:rPr>
          <w:rFonts w:eastAsia="Malgun Gothic" w:cs="Simplified Arabic" w:hint="cs"/>
          <w:sz w:val="24"/>
          <w:szCs w:val="24"/>
          <w:rtl/>
          <w:lang w:bidi="ar-EG"/>
        </w:rPr>
        <w:t>يوم</w:t>
      </w:r>
      <w:r w:rsidRPr="000233ED">
        <w:rPr>
          <w:rFonts w:eastAsia="Malgun Gothic" w:cs="Simplified Arabic"/>
          <w:sz w:val="24"/>
          <w:szCs w:val="24"/>
          <w:rtl/>
          <w:lang w:bidi="ar-EG"/>
        </w:rPr>
        <w:t xml:space="preserve"> 11 أكتوبر</w:t>
      </w:r>
      <w:r w:rsidRPr="000233ED">
        <w:rPr>
          <w:rFonts w:eastAsia="Malgun Gothic" w:cs="Simplified Arabic" w:hint="cs"/>
          <w:sz w:val="24"/>
          <w:szCs w:val="24"/>
          <w:rtl/>
          <w:lang w:bidi="ar-EG"/>
        </w:rPr>
        <w:t>/تشرين الأول</w:t>
      </w:r>
      <w:r w:rsidRPr="000233ED">
        <w:rPr>
          <w:rFonts w:eastAsia="Malgun Gothic" w:cs="Simplified Arabic"/>
          <w:sz w:val="24"/>
          <w:szCs w:val="24"/>
          <w:rtl/>
          <w:lang w:bidi="ar-EG"/>
        </w:rPr>
        <w:t xml:space="preserve"> 2021 من قبل السيد هوانغ، بصفته رئيس </w:t>
      </w:r>
      <w:r w:rsidRPr="000233ED">
        <w:rPr>
          <w:rFonts w:eastAsia="Malgun Gothic" w:cs="Simplified Arabic" w:hint="cs"/>
          <w:sz w:val="24"/>
          <w:szCs w:val="24"/>
          <w:rtl/>
          <w:lang w:bidi="ar-EG"/>
        </w:rPr>
        <w:t>الاجتماع العاشر ل</w:t>
      </w:r>
      <w:r w:rsidRPr="000233ED">
        <w:rPr>
          <w:rFonts w:eastAsia="Malgun Gothic" w:cs="Simplified Arabic"/>
          <w:sz w:val="24"/>
          <w:szCs w:val="24"/>
          <w:rtl/>
          <w:lang w:bidi="ar-EG"/>
        </w:rPr>
        <w:t xml:space="preserve">مؤتمر الأطراف العامل كاجتماع للأطراف في بروتوكول </w:t>
      </w:r>
      <w:r w:rsidRPr="000233ED">
        <w:rPr>
          <w:rFonts w:eastAsia="Malgun Gothic" w:cs="Simplified Arabic" w:hint="cs"/>
          <w:sz w:val="24"/>
          <w:szCs w:val="24"/>
          <w:rtl/>
          <w:lang w:bidi="ar-EG"/>
        </w:rPr>
        <w:t>قرطاجنة</w:t>
      </w:r>
      <w:r w:rsidRPr="000233ED">
        <w:rPr>
          <w:rFonts w:eastAsia="Malgun Gothic" w:cs="Simplified Arabic"/>
          <w:sz w:val="24"/>
          <w:szCs w:val="24"/>
          <w:rtl/>
          <w:lang w:bidi="ar-EG"/>
        </w:rPr>
        <w:t>.</w:t>
      </w:r>
    </w:p>
    <w:p w14:paraId="48FB67A9" w14:textId="77777777" w:rsidR="000233ED" w:rsidRDefault="000233ED" w:rsidP="00D01C77">
      <w:pPr>
        <w:pStyle w:val="Para1"/>
        <w:numPr>
          <w:ilvl w:val="0"/>
          <w:numId w:val="0"/>
        </w:numPr>
        <w:bidi/>
        <w:rPr>
          <w:rFonts w:ascii="Simplified Arabic" w:eastAsia="Malgun Gothic" w:hAnsi="Simplified Arabic" w:cs="Simplified Arabic"/>
          <w:sz w:val="24"/>
          <w:szCs w:val="24"/>
          <w:rtl/>
          <w:lang w:bidi="ar-EG"/>
        </w:rPr>
      </w:pPr>
      <w:bookmarkStart w:id="10" w:name="_Hlk84862606"/>
      <w:bookmarkEnd w:id="9"/>
      <w:r>
        <w:rPr>
          <w:rFonts w:ascii="Simplified Arabic" w:eastAsia="Malgun Gothic" w:hAnsi="Simplified Arabic" w:cs="Simplified Arabic" w:hint="cs"/>
          <w:sz w:val="24"/>
          <w:szCs w:val="24"/>
          <w:rtl/>
          <w:lang w:bidi="ar-EG"/>
        </w:rPr>
        <w:t>8-</w:t>
      </w:r>
      <w:r>
        <w:rPr>
          <w:rFonts w:ascii="Simplified Arabic" w:eastAsia="Malgun Gothic" w:hAnsi="Simplified Arabic" w:cs="Simplified Arabic" w:hint="cs"/>
          <w:sz w:val="24"/>
          <w:szCs w:val="24"/>
          <w:rtl/>
          <w:lang w:bidi="ar-EG"/>
        </w:rPr>
        <w:tab/>
      </w:r>
      <w:r>
        <w:rPr>
          <w:rFonts w:ascii="Simplified Arabic" w:eastAsia="Malgun Gothic" w:hAnsi="Simplified Arabic" w:cs="Simplified Arabic"/>
          <w:sz w:val="24"/>
          <w:szCs w:val="24"/>
          <w:rtl/>
          <w:lang w:bidi="ar-EG"/>
        </w:rPr>
        <w:t xml:space="preserve">وأدلى ببيانات افتتاحية </w:t>
      </w:r>
      <w:r w:rsidRPr="000233ED">
        <w:rPr>
          <w:rFonts w:ascii="Simplified Arabic" w:eastAsia="Malgun Gothic" w:hAnsi="Simplified Arabic" w:cs="Simplified Arabic"/>
          <w:sz w:val="24"/>
          <w:szCs w:val="24"/>
          <w:rtl/>
          <w:lang w:bidi="ar-EG"/>
        </w:rPr>
        <w:t xml:space="preserve">السيد </w:t>
      </w:r>
      <w:proofErr w:type="spellStart"/>
      <w:r w:rsidRPr="000233ED">
        <w:rPr>
          <w:rFonts w:ascii="Simplified Arabic" w:eastAsia="Malgun Gothic" w:hAnsi="Simplified Arabic" w:cs="Simplified Arabic"/>
          <w:sz w:val="24"/>
          <w:szCs w:val="24"/>
          <w:rtl/>
          <w:lang w:bidi="ar-EG"/>
        </w:rPr>
        <w:t>جانغ</w:t>
      </w:r>
      <w:proofErr w:type="spellEnd"/>
      <w:r w:rsidRPr="000233ED">
        <w:rPr>
          <w:rFonts w:ascii="Simplified Arabic" w:eastAsia="Malgun Gothic" w:hAnsi="Simplified Arabic" w:cs="Simplified Arabic"/>
          <w:sz w:val="24"/>
          <w:szCs w:val="24"/>
          <w:rtl/>
          <w:lang w:bidi="ar-EG"/>
        </w:rPr>
        <w:t xml:space="preserve"> هان، نائب رئيس الوزراء في مجلس الدولة في الصين؛ والسيدة </w:t>
      </w:r>
      <w:r w:rsidR="00D01C77">
        <w:rPr>
          <w:rFonts w:ascii="Simplified Arabic" w:eastAsia="Malgun Gothic" w:hAnsi="Simplified Arabic" w:cs="Simplified Arabic" w:hint="cs"/>
          <w:sz w:val="24"/>
          <w:szCs w:val="24"/>
          <w:rtl/>
          <w:lang w:bidi="ar-EG"/>
        </w:rPr>
        <w:t>إ</w:t>
      </w:r>
      <w:r w:rsidR="00D01C77" w:rsidRPr="000233ED">
        <w:rPr>
          <w:rFonts w:ascii="Simplified Arabic" w:eastAsia="Malgun Gothic" w:hAnsi="Simplified Arabic" w:cs="Simplified Arabic"/>
          <w:sz w:val="24"/>
          <w:szCs w:val="24"/>
          <w:rtl/>
          <w:lang w:bidi="ar-EG"/>
        </w:rPr>
        <w:t xml:space="preserve">نغر </w:t>
      </w:r>
      <w:r w:rsidR="00D01C77">
        <w:rPr>
          <w:rFonts w:ascii="Simplified Arabic" w:eastAsia="Malgun Gothic" w:hAnsi="Simplified Arabic" w:cs="Simplified Arabic" w:hint="cs"/>
          <w:sz w:val="24"/>
          <w:szCs w:val="24"/>
          <w:rtl/>
          <w:lang w:bidi="ar-EG"/>
        </w:rPr>
        <w:t>أ</w:t>
      </w:r>
      <w:r w:rsidR="00D01C77" w:rsidRPr="000233ED">
        <w:rPr>
          <w:rFonts w:ascii="Simplified Arabic" w:eastAsia="Malgun Gothic" w:hAnsi="Simplified Arabic" w:cs="Simplified Arabic"/>
          <w:sz w:val="24"/>
          <w:szCs w:val="24"/>
          <w:rtl/>
          <w:lang w:bidi="ar-EG"/>
        </w:rPr>
        <w:t>ندرسون</w:t>
      </w:r>
      <w:r w:rsidRPr="000233ED">
        <w:rPr>
          <w:rFonts w:ascii="Simplified Arabic" w:eastAsia="Malgun Gothic" w:hAnsi="Simplified Arabic" w:cs="Simplified Arabic"/>
          <w:sz w:val="24"/>
          <w:szCs w:val="24"/>
          <w:rtl/>
          <w:lang w:bidi="ar-EG"/>
        </w:rPr>
        <w:t xml:space="preserve">، المديرة التنفيذية لبرنامج الأمم المتحدة للبيئة، بالنيابة عن السيدة أمينة محمد، نائبة الأمين العام للأمم المتحدة (عبر الفيديو)؛ والسيد </w:t>
      </w:r>
      <w:proofErr w:type="spellStart"/>
      <w:r w:rsidRPr="000233ED">
        <w:rPr>
          <w:rFonts w:ascii="Simplified Arabic" w:eastAsia="Malgun Gothic" w:hAnsi="Simplified Arabic" w:cs="Simplified Arabic"/>
          <w:sz w:val="24"/>
          <w:szCs w:val="24"/>
          <w:rtl/>
          <w:lang w:bidi="ar-EG"/>
        </w:rPr>
        <w:t>شانغفا</w:t>
      </w:r>
      <w:proofErr w:type="spellEnd"/>
      <w:r w:rsidRPr="000233ED">
        <w:rPr>
          <w:rFonts w:ascii="Simplified Arabic" w:eastAsia="Malgun Gothic" w:hAnsi="Simplified Arabic" w:cs="Simplified Arabic"/>
          <w:sz w:val="24"/>
          <w:szCs w:val="24"/>
          <w:rtl/>
          <w:lang w:bidi="ar-EG"/>
        </w:rPr>
        <w:t xml:space="preserve"> روان، أمين الحزب الشيوعي لمقاطعة يونان؛ والسيدة </w:t>
      </w:r>
      <w:r w:rsidR="00BD543E">
        <w:rPr>
          <w:rFonts w:ascii="Simplified Arabic" w:eastAsia="Malgun Gothic" w:hAnsi="Simplified Arabic" w:cs="Simplified Arabic" w:hint="cs"/>
          <w:sz w:val="24"/>
          <w:szCs w:val="24"/>
          <w:rtl/>
          <w:lang w:bidi="ar-EG"/>
        </w:rPr>
        <w:t>إ</w:t>
      </w:r>
      <w:r w:rsidRPr="000233ED">
        <w:rPr>
          <w:rFonts w:ascii="Simplified Arabic" w:eastAsia="Malgun Gothic" w:hAnsi="Simplified Arabic" w:cs="Simplified Arabic"/>
          <w:sz w:val="24"/>
          <w:szCs w:val="24"/>
          <w:rtl/>
          <w:lang w:bidi="ar-EG"/>
        </w:rPr>
        <w:t>ليزابيث</w:t>
      </w:r>
      <w:r>
        <w:rPr>
          <w:rFonts w:ascii="Simplified Arabic" w:eastAsia="Malgun Gothic" w:hAnsi="Simplified Arabic" w:cs="Simplified Arabic" w:hint="cs"/>
          <w:sz w:val="24"/>
          <w:szCs w:val="24"/>
          <w:rtl/>
          <w:lang w:bidi="ar-EG"/>
        </w:rPr>
        <w:t xml:space="preserve"> </w:t>
      </w:r>
      <w:proofErr w:type="spellStart"/>
      <w:r w:rsidRPr="000233ED">
        <w:rPr>
          <w:rFonts w:ascii="Simplified Arabic" w:eastAsia="Malgun Gothic" w:hAnsi="Simplified Arabic" w:cs="Simplified Arabic"/>
          <w:sz w:val="24"/>
          <w:szCs w:val="24"/>
          <w:rtl/>
          <w:lang w:bidi="ar-EG"/>
        </w:rPr>
        <w:t>ماروما</w:t>
      </w:r>
      <w:proofErr w:type="spellEnd"/>
      <w:r>
        <w:rPr>
          <w:rFonts w:ascii="Simplified Arabic" w:eastAsia="Malgun Gothic" w:hAnsi="Simplified Arabic" w:cs="Simplified Arabic" w:hint="cs"/>
          <w:sz w:val="24"/>
          <w:szCs w:val="24"/>
          <w:rtl/>
          <w:lang w:bidi="ar-EG"/>
        </w:rPr>
        <w:t xml:space="preserve"> </w:t>
      </w:r>
      <w:proofErr w:type="spellStart"/>
      <w:r w:rsidRPr="000233ED">
        <w:rPr>
          <w:rFonts w:ascii="Simplified Arabic" w:eastAsia="Malgun Gothic" w:hAnsi="Simplified Arabic" w:cs="Simplified Arabic"/>
          <w:sz w:val="24"/>
          <w:szCs w:val="24"/>
          <w:rtl/>
          <w:lang w:bidi="ar-EG"/>
        </w:rPr>
        <w:t>مريما</w:t>
      </w:r>
      <w:proofErr w:type="spellEnd"/>
      <w:r w:rsidRPr="000233ED">
        <w:rPr>
          <w:rFonts w:ascii="Simplified Arabic" w:eastAsia="Malgun Gothic" w:hAnsi="Simplified Arabic" w:cs="Simplified Arabic"/>
          <w:sz w:val="24"/>
          <w:szCs w:val="24"/>
          <w:rtl/>
          <w:lang w:bidi="ar-EG"/>
        </w:rPr>
        <w:t>، الأمينة التنفيذية لاتفاقية التنوع البيولوجي. ويرد ملخص لبياناتهم في تقرير مؤتمر الأطراف عن الجزء الأول من اجتماعه (</w:t>
      </w:r>
      <w:r w:rsidRPr="001B1188">
        <w:rPr>
          <w:spacing w:val="0"/>
          <w:kern w:val="22"/>
        </w:rPr>
        <w:t>CBD/COP/15/4</w:t>
      </w:r>
      <w:r w:rsidRPr="000233ED">
        <w:rPr>
          <w:rFonts w:ascii="Simplified Arabic" w:eastAsia="Malgun Gothic" w:hAnsi="Simplified Arabic" w:cs="Simplified Arabic"/>
          <w:sz w:val="24"/>
          <w:szCs w:val="24"/>
          <w:rtl/>
          <w:lang w:bidi="ar-EG"/>
        </w:rPr>
        <w:t>).</w:t>
      </w:r>
    </w:p>
    <w:p w14:paraId="6FC48726" w14:textId="77777777" w:rsidR="00CA197E" w:rsidRDefault="00CA197E" w:rsidP="00CA197E">
      <w:pPr>
        <w:pStyle w:val="Para1"/>
        <w:numPr>
          <w:ilvl w:val="0"/>
          <w:numId w:val="0"/>
        </w:numPr>
        <w:bidi/>
        <w:rPr>
          <w:rFonts w:eastAsia="Malgun Gothic" w:cs="Simplified Arabic"/>
          <w:sz w:val="24"/>
          <w:szCs w:val="24"/>
          <w:rtl/>
          <w:lang w:bidi="ar-EG"/>
        </w:rPr>
      </w:pPr>
      <w:r>
        <w:rPr>
          <w:rFonts w:eastAsia="Malgun Gothic" w:cs="Simplified Arabic" w:hint="cs"/>
          <w:sz w:val="24"/>
          <w:szCs w:val="24"/>
          <w:rtl/>
          <w:lang w:bidi="ar-EG"/>
        </w:rPr>
        <w:t>9-</w:t>
      </w:r>
      <w:r>
        <w:rPr>
          <w:rFonts w:eastAsia="Malgun Gothic" w:cs="Simplified Arabic" w:hint="cs"/>
          <w:sz w:val="24"/>
          <w:szCs w:val="24"/>
          <w:rtl/>
          <w:lang w:bidi="ar-EG"/>
        </w:rPr>
        <w:tab/>
      </w:r>
      <w:r w:rsidRPr="00CA197E">
        <w:rPr>
          <w:rFonts w:eastAsia="Malgun Gothic" w:cs="Simplified Arabic" w:hint="cs"/>
          <w:sz w:val="24"/>
          <w:szCs w:val="24"/>
          <w:rtl/>
          <w:lang w:bidi="ar-EG"/>
        </w:rPr>
        <w:t>وأدلى ببيانات عامة ممثلو الأرجنتين (بالنيابة عن مجموعة بلدان أمريكا اللاتينية والبحر الكاريبي)، وجمهورية الكونغو الديمقراطية (بالنيابة عن المجموعة الأفريقية)، وجورجيا (بالنيابة عن بلدان أوروبا الوسطى وأوروبا الشرقية)، والكويت (بالنيابة عن منطقة آسيا والمحيط الهادئ)، ونيوزيلندا (بالنيابة عن أستراليا، وكندا، وأيسلندا، وإسرائيل، وموناكو، والنرويج، وجمهورية كوريا، وسويسرا، والمملكة المتحدة لبريطانيا العظمى وشمال أيرلندا</w:t>
      </w:r>
      <w:r>
        <w:rPr>
          <w:rFonts w:eastAsia="Malgun Gothic" w:cs="Simplified Arabic" w:hint="cs"/>
          <w:sz w:val="24"/>
          <w:szCs w:val="24"/>
          <w:rtl/>
          <w:lang w:bidi="ar-EG"/>
        </w:rPr>
        <w:t>،</w:t>
      </w:r>
      <w:r w:rsidRPr="00CA197E">
        <w:rPr>
          <w:rFonts w:eastAsia="Malgun Gothic" w:cs="Simplified Arabic" w:hint="cs"/>
          <w:sz w:val="24"/>
          <w:szCs w:val="24"/>
          <w:rtl/>
          <w:lang w:bidi="ar-EG"/>
        </w:rPr>
        <w:t xml:space="preserve"> والولايات المتحدة الأمريكية) وسلوفينيا (بالنيابة عن الاتحاد الأوروبي ودوله الأعضاء).</w:t>
      </w:r>
    </w:p>
    <w:p w14:paraId="6181A4F4" w14:textId="77777777" w:rsidR="008B1152" w:rsidRPr="008B1152" w:rsidRDefault="008B1152" w:rsidP="008B1152">
      <w:pPr>
        <w:pStyle w:val="Para1"/>
        <w:numPr>
          <w:ilvl w:val="0"/>
          <w:numId w:val="0"/>
        </w:numPr>
        <w:bidi/>
        <w:rPr>
          <w:rFonts w:eastAsia="Malgun Gothic" w:cs="Simplified Arabic"/>
          <w:sz w:val="24"/>
          <w:szCs w:val="24"/>
          <w:rtl/>
          <w:lang w:bidi="ar-EG"/>
        </w:rPr>
      </w:pPr>
      <w:r>
        <w:rPr>
          <w:rFonts w:eastAsia="Malgun Gothic" w:cs="Simplified Arabic" w:hint="cs"/>
          <w:sz w:val="24"/>
          <w:szCs w:val="24"/>
          <w:rtl/>
          <w:lang w:bidi="ar-EG"/>
        </w:rPr>
        <w:t>10-</w:t>
      </w:r>
      <w:r>
        <w:rPr>
          <w:rFonts w:eastAsia="Malgun Gothic" w:cs="Simplified Arabic" w:hint="cs"/>
          <w:sz w:val="24"/>
          <w:szCs w:val="24"/>
          <w:rtl/>
          <w:lang w:bidi="ar-EG"/>
        </w:rPr>
        <w:tab/>
      </w:r>
      <w:r w:rsidRPr="008B1152">
        <w:rPr>
          <w:rFonts w:eastAsia="Malgun Gothic" w:cs="Simplified Arabic" w:hint="cs"/>
          <w:sz w:val="24"/>
          <w:szCs w:val="24"/>
          <w:rtl/>
          <w:lang w:bidi="ar-EG"/>
        </w:rPr>
        <w:t>وأدلى ببيان أيضا ممثل م</w:t>
      </w:r>
      <w:r w:rsidR="00A53C12">
        <w:rPr>
          <w:rFonts w:eastAsia="Malgun Gothic" w:cs="Simplified Arabic" w:hint="cs"/>
          <w:sz w:val="24"/>
          <w:szCs w:val="24"/>
          <w:rtl/>
          <w:lang w:bidi="ar-EG"/>
        </w:rPr>
        <w:t>نظمة معاهدة التعاون في منطقة الأ</w:t>
      </w:r>
      <w:r w:rsidRPr="008B1152">
        <w:rPr>
          <w:rFonts w:eastAsia="Malgun Gothic" w:cs="Simplified Arabic" w:hint="cs"/>
          <w:sz w:val="24"/>
          <w:szCs w:val="24"/>
          <w:rtl/>
          <w:lang w:bidi="ar-EG"/>
        </w:rPr>
        <w:t>مازون.</w:t>
      </w:r>
    </w:p>
    <w:p w14:paraId="45A21110" w14:textId="77777777" w:rsidR="008B1152" w:rsidRPr="008B1152" w:rsidRDefault="008B1152" w:rsidP="00C9334F">
      <w:pPr>
        <w:pStyle w:val="Para1"/>
        <w:numPr>
          <w:ilvl w:val="0"/>
          <w:numId w:val="0"/>
        </w:numPr>
        <w:bidi/>
        <w:rPr>
          <w:rFonts w:ascii="Simplified Arabic" w:hAnsi="Simplified Arabic" w:cs="Simplified Arabic"/>
          <w:spacing w:val="0"/>
          <w:kern w:val="22"/>
          <w:sz w:val="24"/>
          <w:szCs w:val="24"/>
          <w:rtl/>
          <w:lang w:bidi="ar-LY"/>
        </w:rPr>
      </w:pPr>
      <w:r>
        <w:rPr>
          <w:rFonts w:eastAsia="Malgun Gothic" w:cs="Simplified Arabic" w:hint="cs"/>
          <w:sz w:val="24"/>
          <w:szCs w:val="24"/>
          <w:rtl/>
          <w:lang w:bidi="ar-EG"/>
        </w:rPr>
        <w:t>11-</w:t>
      </w:r>
      <w:r>
        <w:rPr>
          <w:rFonts w:eastAsia="Malgun Gothic" w:cs="Simplified Arabic" w:hint="cs"/>
          <w:sz w:val="24"/>
          <w:szCs w:val="24"/>
          <w:rtl/>
          <w:lang w:bidi="ar-EG"/>
        </w:rPr>
        <w:tab/>
      </w:r>
      <w:r w:rsidRPr="008B1152">
        <w:rPr>
          <w:rFonts w:eastAsia="Malgun Gothic" w:cs="Simplified Arabic" w:hint="cs"/>
          <w:sz w:val="24"/>
          <w:szCs w:val="24"/>
          <w:rtl/>
          <w:lang w:bidi="ar-EG"/>
        </w:rPr>
        <w:t>وأدلى ببيانات أخرى ممثلو</w:t>
      </w:r>
      <w:r w:rsidR="0033539D">
        <w:rPr>
          <w:rFonts w:eastAsia="Malgun Gothic" w:cs="Simplified Arabic" w:hint="cs"/>
          <w:sz w:val="24"/>
          <w:szCs w:val="24"/>
          <w:rtl/>
          <w:lang w:bidi="ar-EG"/>
        </w:rPr>
        <w:t xml:space="preserve"> ال</w:t>
      </w:r>
      <w:r w:rsidR="0033539D" w:rsidRPr="008B1152">
        <w:rPr>
          <w:rFonts w:eastAsia="Malgun Gothic" w:cs="Simplified Arabic" w:hint="cs"/>
          <w:sz w:val="24"/>
          <w:szCs w:val="24"/>
          <w:rtl/>
          <w:lang w:bidi="ar-EG"/>
        </w:rPr>
        <w:t>تحالف</w:t>
      </w:r>
      <w:r w:rsidR="0033539D">
        <w:rPr>
          <w:rFonts w:eastAsia="Malgun Gothic" w:cs="Simplified Arabic" w:hint="cs"/>
          <w:sz w:val="24"/>
          <w:szCs w:val="24"/>
          <w:rtl/>
          <w:lang w:bidi="ar-EG"/>
        </w:rPr>
        <w:t xml:space="preserve"> المعني</w:t>
      </w:r>
      <w:r w:rsidR="0033539D" w:rsidRPr="008B1152">
        <w:rPr>
          <w:rFonts w:eastAsia="Malgun Gothic" w:cs="Simplified Arabic" w:hint="cs"/>
          <w:sz w:val="24"/>
          <w:szCs w:val="24"/>
          <w:rtl/>
          <w:lang w:bidi="ar-EG"/>
        </w:rPr>
        <w:t xml:space="preserve"> </w:t>
      </w:r>
      <w:r w:rsidR="0033539D">
        <w:rPr>
          <w:rFonts w:eastAsia="Malgun Gothic" w:cs="Simplified Arabic" w:hint="cs"/>
          <w:sz w:val="24"/>
          <w:szCs w:val="24"/>
          <w:rtl/>
          <w:lang w:bidi="ar-EG"/>
        </w:rPr>
        <w:t>ب</w:t>
      </w:r>
      <w:r w:rsidR="0033539D" w:rsidRPr="008B1152">
        <w:rPr>
          <w:rFonts w:eastAsia="Malgun Gothic" w:cs="Simplified Arabic" w:hint="cs"/>
          <w:sz w:val="24"/>
          <w:szCs w:val="24"/>
          <w:rtl/>
          <w:lang w:bidi="ar-EG"/>
        </w:rPr>
        <w:t>اتفاقية التنوع البيولوجي</w:t>
      </w:r>
      <w:r w:rsidR="0033539D">
        <w:rPr>
          <w:rFonts w:eastAsia="Malgun Gothic" w:cs="Simplified Arabic" w:hint="cs"/>
          <w:sz w:val="24"/>
          <w:szCs w:val="24"/>
          <w:rtl/>
          <w:lang w:bidi="ar-EG"/>
        </w:rPr>
        <w:t>،</w:t>
      </w:r>
      <w:r w:rsidRPr="008B1152">
        <w:rPr>
          <w:rFonts w:eastAsia="Malgun Gothic" w:cs="Simplified Arabic" w:hint="cs"/>
          <w:sz w:val="24"/>
          <w:szCs w:val="24"/>
          <w:rtl/>
          <w:lang w:bidi="ar-EG"/>
        </w:rPr>
        <w:t xml:space="preserve"> </w:t>
      </w:r>
      <w:r w:rsidR="0033539D">
        <w:rPr>
          <w:rFonts w:eastAsia="Malgun Gothic" w:cs="Simplified Arabic" w:hint="cs"/>
          <w:sz w:val="24"/>
          <w:szCs w:val="24"/>
          <w:rtl/>
          <w:lang w:bidi="ar-EG"/>
        </w:rPr>
        <w:t>و</w:t>
      </w:r>
      <w:r w:rsidRPr="008B1152">
        <w:rPr>
          <w:rFonts w:eastAsia="Malgun Gothic" w:cs="Simplified Arabic" w:hint="cs"/>
          <w:sz w:val="24"/>
          <w:szCs w:val="24"/>
          <w:rtl/>
          <w:lang w:bidi="ar-EG"/>
        </w:rPr>
        <w:t xml:space="preserve">تحالف النساء من أجل اتفاقية التنوع البيولوجي، والشبكة العالمية للشباب المعنية بالتنوع البيولوجي، والمنتدى الدولي للشعوب الأصلية المعني بالتنوع البيولوجي، وشعب </w:t>
      </w:r>
      <w:proofErr w:type="spellStart"/>
      <w:r w:rsidRPr="008B1152">
        <w:rPr>
          <w:rFonts w:eastAsia="Malgun Gothic" w:cs="Simplified Arabic" w:hint="cs"/>
          <w:sz w:val="24"/>
          <w:szCs w:val="24"/>
          <w:rtl/>
          <w:lang w:bidi="ar-EG"/>
        </w:rPr>
        <w:t>الهان</w:t>
      </w:r>
      <w:proofErr w:type="spellEnd"/>
      <w:r w:rsidRPr="008B1152">
        <w:rPr>
          <w:rFonts w:eastAsia="Malgun Gothic" w:cs="Simplified Arabic" w:hint="cs"/>
          <w:sz w:val="24"/>
          <w:szCs w:val="24"/>
          <w:rtl/>
          <w:lang w:bidi="ar-EG"/>
        </w:rPr>
        <w:t xml:space="preserve"> من يونان، والمجلس الدولي للمبادرات البيئية المحلية (أيضا بالنيابة عن اللجنة الاستشارية المعنية بالحكومات دون الوطنية والتنوع البيولوجي (</w:t>
      </w:r>
      <w:r w:rsidR="00C9334F" w:rsidRPr="008B1152">
        <w:rPr>
          <w:rFonts w:eastAsia="Malgun Gothic" w:cs="Simplified Arabic" w:hint="cs"/>
          <w:sz w:val="24"/>
          <w:szCs w:val="24"/>
          <w:rtl/>
          <w:lang w:bidi="ar-EG"/>
        </w:rPr>
        <w:t>بتنسيق من</w:t>
      </w:r>
      <w:r w:rsidR="00C9334F">
        <w:rPr>
          <w:rFonts w:eastAsia="Malgun Gothic" w:cs="Simplified Arabic" w:hint="cs"/>
          <w:sz w:val="24"/>
          <w:szCs w:val="24"/>
          <w:rtl/>
          <w:lang w:bidi="ar-EG"/>
        </w:rPr>
        <w:t xml:space="preserve"> شبكة </w:t>
      </w:r>
      <w:r w:rsidR="00C9334F" w:rsidRPr="00D82981">
        <w:rPr>
          <w:kern w:val="22"/>
        </w:rPr>
        <w:t>Regions4</w:t>
      </w:r>
      <w:r w:rsidR="00C9334F" w:rsidRPr="008B1152">
        <w:rPr>
          <w:rFonts w:eastAsia="Malgun Gothic" w:cs="Simplified Arabic" w:hint="cs"/>
          <w:sz w:val="24"/>
          <w:szCs w:val="24"/>
          <w:rtl/>
          <w:lang w:bidi="ar-EG"/>
        </w:rPr>
        <w:t xml:space="preserve"> وحكومة كيبيك</w:t>
      </w:r>
      <w:r w:rsidRPr="008B1152">
        <w:rPr>
          <w:rFonts w:eastAsia="Malgun Gothic" w:cs="Simplified Arabic" w:hint="cs"/>
          <w:sz w:val="24"/>
          <w:szCs w:val="24"/>
          <w:rtl/>
          <w:lang w:bidi="ar-EG"/>
        </w:rPr>
        <w:t xml:space="preserve">) ومجموعة الحكومات دون الوطنية الرائدة نحو أهداف أيشي للتنوع البيولوجي (بتنسيق من مقاطعة أيشي)، واللجنة الأوروبية للأقاليم وشركاء عملية </w:t>
      </w:r>
      <w:r w:rsidR="0033539D">
        <w:rPr>
          <w:rFonts w:eastAsia="Malgun Gothic" w:cs="Simplified Arabic" w:hint="cs"/>
          <w:sz w:val="24"/>
          <w:szCs w:val="24"/>
          <w:rtl/>
          <w:lang w:bidi="ar-EG"/>
        </w:rPr>
        <w:t>إ</w:t>
      </w:r>
      <w:r w:rsidRPr="008B1152">
        <w:rPr>
          <w:rFonts w:eastAsia="Malgun Gothic" w:cs="Simplified Arabic" w:hint="cs"/>
          <w:sz w:val="24"/>
          <w:szCs w:val="24"/>
          <w:rtl/>
          <w:lang w:bidi="ar-EG"/>
        </w:rPr>
        <w:t>د</w:t>
      </w:r>
      <w:r w:rsidR="0033539D">
        <w:rPr>
          <w:rFonts w:eastAsia="Malgun Gothic" w:cs="Simplified Arabic" w:hint="cs"/>
          <w:sz w:val="24"/>
          <w:szCs w:val="24"/>
          <w:rtl/>
          <w:lang w:bidi="ar-EG"/>
        </w:rPr>
        <w:t>ن</w:t>
      </w:r>
      <w:r w:rsidRPr="008B1152">
        <w:rPr>
          <w:rFonts w:eastAsia="Malgun Gothic" w:cs="Simplified Arabic" w:hint="cs"/>
          <w:sz w:val="24"/>
          <w:szCs w:val="24"/>
          <w:rtl/>
          <w:lang w:bidi="ar-EG"/>
        </w:rPr>
        <w:t>برة) وهيئة حفظ الطبيعة الحقيقية (أيضا بالنيابة عن الشباب في الصين).</w:t>
      </w:r>
      <w:r w:rsidR="004623C4" w:rsidRPr="004623C4">
        <w:rPr>
          <w:rStyle w:val="FootnoteReference"/>
          <w:spacing w:val="0"/>
          <w:kern w:val="22"/>
          <w:sz w:val="22"/>
          <w:szCs w:val="22"/>
          <w:u w:val="none"/>
          <w:vertAlign w:val="superscript"/>
        </w:rPr>
        <w:t xml:space="preserve"> </w:t>
      </w:r>
      <w:r w:rsidR="004623C4" w:rsidRPr="00D36A4C">
        <w:rPr>
          <w:rStyle w:val="FootnoteReference"/>
          <w:spacing w:val="0"/>
          <w:kern w:val="22"/>
          <w:sz w:val="22"/>
          <w:szCs w:val="22"/>
          <w:u w:val="none"/>
          <w:vertAlign w:val="superscript"/>
        </w:rPr>
        <w:footnoteReference w:id="6"/>
      </w:r>
    </w:p>
    <w:p w14:paraId="75756648" w14:textId="77777777" w:rsidR="00204022" w:rsidRPr="001217E3" w:rsidRDefault="00204022" w:rsidP="00204022">
      <w:pPr>
        <w:pStyle w:val="Heading2"/>
        <w:bidi/>
        <w:rPr>
          <w:i/>
          <w:iCs w:val="0"/>
          <w:snapToGrid w:val="0"/>
          <w:sz w:val="26"/>
          <w:szCs w:val="26"/>
          <w:rtl/>
          <w:lang w:bidi="ar-EG"/>
        </w:rPr>
      </w:pPr>
      <w:bookmarkStart w:id="12" w:name="_Toc87013377"/>
      <w:bookmarkEnd w:id="10"/>
      <w:r w:rsidRPr="001217E3">
        <w:rPr>
          <w:rFonts w:eastAsia="Malgun Gothic" w:cs="Simplified Arabic" w:hint="cs"/>
          <w:i/>
          <w:iCs w:val="0"/>
          <w:sz w:val="26"/>
          <w:szCs w:val="26"/>
          <w:rtl/>
          <w:lang w:bidi="ar-EG"/>
        </w:rPr>
        <w:t>البند 2-</w:t>
      </w:r>
      <w:r w:rsidR="00024757">
        <w:rPr>
          <w:rFonts w:eastAsia="Malgun Gothic" w:cs="Simplified Arabic" w:hint="cs"/>
          <w:i/>
          <w:iCs w:val="0"/>
          <w:sz w:val="26"/>
          <w:szCs w:val="26"/>
          <w:rtl/>
          <w:lang w:bidi="ar-EG"/>
        </w:rPr>
        <w:t xml:space="preserve"> </w:t>
      </w:r>
      <w:r w:rsidR="00B65390">
        <w:rPr>
          <w:rFonts w:eastAsia="Malgun Gothic" w:cs="Simplified Arabic" w:hint="cs"/>
          <w:i/>
          <w:iCs w:val="0"/>
          <w:sz w:val="26"/>
          <w:szCs w:val="26"/>
          <w:rtl/>
          <w:lang w:bidi="ar-EG"/>
        </w:rPr>
        <w:t xml:space="preserve">   </w:t>
      </w:r>
      <w:r w:rsidRPr="001217E3">
        <w:rPr>
          <w:rFonts w:eastAsia="Malgun Gothic" w:cs="Simplified Arabic" w:hint="cs"/>
          <w:i/>
          <w:iCs w:val="0"/>
          <w:sz w:val="26"/>
          <w:szCs w:val="26"/>
          <w:rtl/>
          <w:lang w:bidi="ar-EG"/>
        </w:rPr>
        <w:t>المسائل التنظيمية</w:t>
      </w:r>
    </w:p>
    <w:bookmarkEnd w:id="12"/>
    <w:p w14:paraId="33E1BF55" w14:textId="77777777" w:rsidR="00BE3EC5" w:rsidRPr="00D735AE" w:rsidRDefault="00204022" w:rsidP="00204022">
      <w:pPr>
        <w:suppressLineNumbers/>
        <w:tabs>
          <w:tab w:val="left" w:pos="720"/>
        </w:tabs>
        <w:suppressAutoHyphens/>
        <w:kinsoku w:val="0"/>
        <w:overflowPunct w:val="0"/>
        <w:autoSpaceDE w:val="0"/>
        <w:autoSpaceDN w:val="0"/>
        <w:bidi/>
        <w:adjustRightInd w:val="0"/>
        <w:snapToGrid w:val="0"/>
        <w:spacing w:before="120" w:after="120"/>
        <w:jc w:val="center"/>
        <w:rPr>
          <w:b/>
          <w:bCs/>
          <w:snapToGrid w:val="0"/>
          <w:kern w:val="22"/>
          <w:szCs w:val="22"/>
          <w:lang w:bidi="ar-EG"/>
        </w:rPr>
      </w:pPr>
      <w:r w:rsidRPr="0048136A">
        <w:rPr>
          <w:rFonts w:eastAsia="Malgun Gothic" w:cs="Simplified Arabic" w:hint="cs"/>
          <w:b/>
          <w:bCs/>
          <w:rtl/>
          <w:lang w:bidi="ar-EG"/>
        </w:rPr>
        <w:t>إقرار جدول الأعمال</w:t>
      </w:r>
    </w:p>
    <w:p w14:paraId="7675FE5C" w14:textId="77777777" w:rsidR="00204022" w:rsidRPr="00204022" w:rsidRDefault="00204022" w:rsidP="00204022">
      <w:pPr>
        <w:pStyle w:val="Para1"/>
        <w:numPr>
          <w:ilvl w:val="0"/>
          <w:numId w:val="0"/>
        </w:numPr>
        <w:bidi/>
        <w:rPr>
          <w:spacing w:val="0"/>
          <w:kern w:val="22"/>
          <w:sz w:val="24"/>
          <w:szCs w:val="24"/>
          <w:rtl/>
          <w:lang w:bidi="ar-EG"/>
        </w:rPr>
      </w:pPr>
      <w:r>
        <w:rPr>
          <w:rFonts w:eastAsia="Malgun Gothic" w:cs="Simplified Arabic" w:hint="cs"/>
          <w:sz w:val="24"/>
          <w:szCs w:val="24"/>
          <w:rtl/>
          <w:lang w:bidi="ar-EG"/>
        </w:rPr>
        <w:t>12-</w:t>
      </w:r>
      <w:r>
        <w:rPr>
          <w:rFonts w:eastAsia="Malgun Gothic" w:cs="Simplified Arabic" w:hint="cs"/>
          <w:sz w:val="24"/>
          <w:szCs w:val="24"/>
          <w:rtl/>
          <w:lang w:bidi="ar-EG"/>
        </w:rPr>
        <w:tab/>
      </w:r>
      <w:r w:rsidRPr="00204022">
        <w:rPr>
          <w:rFonts w:eastAsia="Malgun Gothic" w:cs="Simplified Arabic" w:hint="cs"/>
          <w:sz w:val="24"/>
          <w:szCs w:val="24"/>
          <w:rtl/>
          <w:lang w:bidi="ar-EG"/>
        </w:rPr>
        <w:t xml:space="preserve">في الجلسة العامة الأولى من الجزء الأول من الاجتماع، المعقودة في 11 أكتوبر/تشرين الأول 2021، أقر مؤتمر الأطراف العامل كاجتماع للأطراف في بروتوكول قرطاجنة جدول الأعمال التالي استنادا إلى جدول الأعمال المؤقت الذي أعدته الأمينة التنفيذية بالتشاور مع المكتب </w:t>
      </w:r>
      <w:r w:rsidRPr="00204022">
        <w:rPr>
          <w:sz w:val="24"/>
          <w:szCs w:val="24"/>
        </w:rPr>
        <w:t>(</w:t>
      </w:r>
      <w:r w:rsidRPr="001B1188">
        <w:rPr>
          <w:spacing w:val="0"/>
          <w:kern w:val="22"/>
        </w:rPr>
        <w:t>CBD/CP/MOP/10/1/Rev.1</w:t>
      </w:r>
      <w:r w:rsidRPr="00204022">
        <w:rPr>
          <w:sz w:val="24"/>
          <w:szCs w:val="24"/>
        </w:rPr>
        <w:t>)</w:t>
      </w:r>
      <w:r w:rsidRPr="00204022">
        <w:rPr>
          <w:rFonts w:eastAsia="Malgun Gothic" w:cs="Simplified Arabic" w:hint="cs"/>
          <w:sz w:val="24"/>
          <w:szCs w:val="24"/>
          <w:rtl/>
          <w:lang w:bidi="ar-EG"/>
        </w:rPr>
        <w:t>:</w:t>
      </w:r>
    </w:p>
    <w:p w14:paraId="27AC1180" w14:textId="77777777" w:rsidR="00204022" w:rsidRPr="00C3229A" w:rsidRDefault="00204022" w:rsidP="00FC4008">
      <w:pPr>
        <w:bidi/>
        <w:spacing w:after="120" w:line="216" w:lineRule="auto"/>
        <w:ind w:left="1467" w:hanging="765"/>
        <w:rPr>
          <w:rFonts w:ascii="Simplified Arabic" w:hAnsi="Simplified Arabic" w:cs="Simplified Arabic"/>
          <w:rtl/>
          <w:lang w:val="en-US" w:bidi="ar-EG"/>
        </w:rPr>
      </w:pPr>
      <w:r>
        <w:rPr>
          <w:rFonts w:ascii="Simplified Arabic" w:hAnsi="Simplified Arabic" w:cs="Simplified Arabic" w:hint="cs"/>
          <w:rtl/>
          <w:lang w:val="en-US"/>
        </w:rPr>
        <w:t>1-</w:t>
      </w:r>
      <w:r>
        <w:rPr>
          <w:rFonts w:ascii="Simplified Arabic" w:hAnsi="Simplified Arabic" w:cs="Simplified Arabic" w:hint="cs"/>
          <w:rtl/>
          <w:lang w:val="en-US"/>
        </w:rPr>
        <w:tab/>
      </w:r>
      <w:r w:rsidRPr="00C3229A">
        <w:rPr>
          <w:rFonts w:ascii="Simplified Arabic" w:hAnsi="Simplified Arabic" w:cs="Simplified Arabic"/>
          <w:rtl/>
          <w:lang w:val="en-US"/>
        </w:rPr>
        <w:t>افتتاح الاجتماع.</w:t>
      </w:r>
    </w:p>
    <w:p w14:paraId="0F281B91" w14:textId="77777777" w:rsidR="00204022" w:rsidRPr="00C3229A" w:rsidRDefault="00E90FA0" w:rsidP="00FC4008">
      <w:pPr>
        <w:bidi/>
        <w:spacing w:after="120" w:line="216" w:lineRule="auto"/>
        <w:ind w:left="1467" w:hanging="765"/>
        <w:rPr>
          <w:rFonts w:ascii="Simplified Arabic" w:hAnsi="Simplified Arabic" w:cs="Simplified Arabic"/>
          <w:rtl/>
          <w:lang w:val="en-US"/>
        </w:rPr>
      </w:pPr>
      <w:r>
        <w:rPr>
          <w:rFonts w:ascii="Simplified Arabic" w:hAnsi="Simplified Arabic" w:cs="Simplified Arabic" w:hint="cs"/>
          <w:rtl/>
          <w:lang w:val="en-US"/>
        </w:rPr>
        <w:t>2-</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المسائل التنظيمية.</w:t>
      </w:r>
    </w:p>
    <w:p w14:paraId="10B648C5"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3-</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تقرير</w:t>
      </w:r>
      <w:r>
        <w:rPr>
          <w:rFonts w:ascii="Simplified Arabic" w:hAnsi="Simplified Arabic" w:cs="Simplified Arabic" w:hint="cs"/>
          <w:rtl/>
          <w:lang w:val="en-US"/>
        </w:rPr>
        <w:t xml:space="preserve"> </w:t>
      </w:r>
      <w:r w:rsidR="00204022" w:rsidRPr="00C3229A">
        <w:rPr>
          <w:rFonts w:ascii="Simplified Arabic" w:hAnsi="Simplified Arabic" w:cs="Simplified Arabic" w:hint="cs"/>
          <w:rtl/>
          <w:lang w:val="en-US"/>
        </w:rPr>
        <w:t>عن</w:t>
      </w:r>
      <w:r>
        <w:rPr>
          <w:rFonts w:ascii="Simplified Arabic" w:hAnsi="Simplified Arabic" w:cs="Simplified Arabic" w:hint="cs"/>
          <w:rtl/>
          <w:lang w:val="en-US"/>
        </w:rPr>
        <w:t xml:space="preserve"> </w:t>
      </w:r>
      <w:r w:rsidR="00204022" w:rsidRPr="00C3229A">
        <w:rPr>
          <w:rFonts w:ascii="Simplified Arabic" w:hAnsi="Simplified Arabic" w:cs="Simplified Arabic" w:hint="cs"/>
          <w:rtl/>
          <w:lang w:val="en-US"/>
        </w:rPr>
        <w:t>وثائق</w:t>
      </w:r>
      <w:r>
        <w:rPr>
          <w:rFonts w:ascii="Simplified Arabic" w:hAnsi="Simplified Arabic" w:cs="Simplified Arabic" w:hint="cs"/>
          <w:rtl/>
          <w:lang w:val="en-US"/>
        </w:rPr>
        <w:t xml:space="preserve"> </w:t>
      </w:r>
      <w:r w:rsidR="00204022" w:rsidRPr="00C3229A">
        <w:rPr>
          <w:rFonts w:ascii="Simplified Arabic" w:hAnsi="Simplified Arabic" w:cs="Simplified Arabic" w:hint="cs"/>
          <w:rtl/>
          <w:lang w:val="en-US"/>
        </w:rPr>
        <w:t>تفويض</w:t>
      </w:r>
      <w:r>
        <w:rPr>
          <w:rFonts w:ascii="Simplified Arabic" w:hAnsi="Simplified Arabic" w:cs="Simplified Arabic" w:hint="cs"/>
          <w:rtl/>
          <w:lang w:val="en-US"/>
        </w:rPr>
        <w:t xml:space="preserve"> </w:t>
      </w:r>
      <w:r w:rsidR="00204022" w:rsidRPr="00C3229A">
        <w:rPr>
          <w:rFonts w:ascii="Simplified Arabic" w:hAnsi="Simplified Arabic" w:cs="Simplified Arabic" w:hint="cs"/>
          <w:rtl/>
          <w:lang w:val="en-US"/>
        </w:rPr>
        <w:t>الممثلين</w:t>
      </w:r>
      <w:r>
        <w:rPr>
          <w:rFonts w:ascii="Simplified Arabic" w:hAnsi="Simplified Arabic" w:cs="Simplified Arabic" w:hint="cs"/>
          <w:rtl/>
          <w:lang w:val="en-US"/>
        </w:rPr>
        <w:t xml:space="preserve"> </w:t>
      </w:r>
      <w:r w:rsidR="00204022" w:rsidRPr="00C3229A">
        <w:rPr>
          <w:rFonts w:ascii="Simplified Arabic" w:hAnsi="Simplified Arabic" w:cs="Simplified Arabic" w:hint="cs"/>
          <w:rtl/>
          <w:lang w:val="en-US"/>
        </w:rPr>
        <w:t>إلى</w:t>
      </w:r>
      <w:r>
        <w:rPr>
          <w:rFonts w:ascii="Simplified Arabic" w:hAnsi="Simplified Arabic" w:cs="Simplified Arabic" w:hint="cs"/>
          <w:rtl/>
          <w:lang w:val="en-US"/>
        </w:rPr>
        <w:t xml:space="preserve"> </w:t>
      </w:r>
      <w:r w:rsidR="00204022" w:rsidRPr="00C3229A">
        <w:rPr>
          <w:rFonts w:ascii="Simplified Arabic" w:hAnsi="Simplified Arabic" w:cs="Simplified Arabic" w:hint="cs"/>
          <w:rtl/>
          <w:lang w:val="en-US"/>
        </w:rPr>
        <w:t>الاجتماع العاشر لمؤتمر الأطراف العامل كاجتماع للأطراف في بروتوكول قرطاجنة للسلامة الأحيائية.</w:t>
      </w:r>
    </w:p>
    <w:p w14:paraId="3C125ECB" w14:textId="77777777" w:rsidR="00204022" w:rsidRPr="00C3229A" w:rsidRDefault="00E90FA0" w:rsidP="00D83D72">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4-</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تق</w:t>
      </w:r>
      <w:r w:rsidR="00D83D72">
        <w:rPr>
          <w:rFonts w:ascii="Simplified Arabic" w:hAnsi="Simplified Arabic" w:cs="Simplified Arabic" w:hint="cs"/>
          <w:rtl/>
          <w:lang w:val="en-US"/>
        </w:rPr>
        <w:t>ا</w:t>
      </w:r>
      <w:r w:rsidR="00204022" w:rsidRPr="00C3229A">
        <w:rPr>
          <w:rFonts w:ascii="Simplified Arabic" w:hAnsi="Simplified Arabic" w:cs="Simplified Arabic" w:hint="cs"/>
          <w:rtl/>
          <w:lang w:val="en-US"/>
        </w:rPr>
        <w:t>رير الهيئ</w:t>
      </w:r>
      <w:r w:rsidR="00D83D72">
        <w:rPr>
          <w:rFonts w:ascii="Simplified Arabic" w:hAnsi="Simplified Arabic" w:cs="Simplified Arabic" w:hint="cs"/>
          <w:rtl/>
          <w:lang w:val="en-US"/>
        </w:rPr>
        <w:t>ا</w:t>
      </w:r>
      <w:r w:rsidR="00204022" w:rsidRPr="00C3229A">
        <w:rPr>
          <w:rFonts w:ascii="Simplified Arabic" w:hAnsi="Simplified Arabic" w:cs="Simplified Arabic" w:hint="cs"/>
          <w:rtl/>
          <w:lang w:val="en-US"/>
        </w:rPr>
        <w:t>ت الفرعي</w:t>
      </w:r>
      <w:r w:rsidR="00D83D72">
        <w:rPr>
          <w:rFonts w:ascii="Simplified Arabic" w:hAnsi="Simplified Arabic" w:cs="Simplified Arabic" w:hint="cs"/>
          <w:rtl/>
          <w:lang w:val="en-US"/>
        </w:rPr>
        <w:t>ة</w:t>
      </w:r>
      <w:r w:rsidR="00204022" w:rsidRPr="00C3229A">
        <w:rPr>
          <w:rFonts w:ascii="Simplified Arabic" w:hAnsi="Simplified Arabic" w:cs="Simplified Arabic" w:hint="cs"/>
          <w:rtl/>
          <w:lang w:val="en-US"/>
        </w:rPr>
        <w:t>.</w:t>
      </w:r>
    </w:p>
    <w:p w14:paraId="27CB788D"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5-</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تقرير لجنة الامتثال.</w:t>
      </w:r>
    </w:p>
    <w:p w14:paraId="43DC74CA"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lastRenderedPageBreak/>
        <w:t>6-</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إدارة شؤون البروتوكول وميزانية الصناديق الاستئمانية.</w:t>
      </w:r>
    </w:p>
    <w:p w14:paraId="7B7952BB"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7-</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خطة التنفيذ وخطة عمل بناء القدرات لبروتوكول قرطاجنة.</w:t>
      </w:r>
    </w:p>
    <w:p w14:paraId="7867B89B"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8-</w:t>
      </w:r>
      <w:r>
        <w:rPr>
          <w:rFonts w:ascii="Simplified Arabic" w:hAnsi="Simplified Arabic" w:cs="Simplified Arabic" w:hint="cs"/>
          <w:rtl/>
          <w:lang w:val="en-US"/>
        </w:rPr>
        <w:tab/>
      </w:r>
      <w:r w:rsidR="00204022" w:rsidRPr="00C3229A">
        <w:rPr>
          <w:rFonts w:ascii="Simplified Arabic" w:hAnsi="Simplified Arabic" w:cs="Simplified Arabic"/>
          <w:rtl/>
          <w:lang w:val="en-US"/>
        </w:rPr>
        <w:t>ال</w:t>
      </w:r>
      <w:r w:rsidR="00204022" w:rsidRPr="00C3229A">
        <w:rPr>
          <w:rFonts w:ascii="Simplified Arabic" w:hAnsi="Simplified Arabic" w:cs="Simplified Arabic" w:hint="cs"/>
          <w:rtl/>
          <w:lang w:val="en-US"/>
        </w:rPr>
        <w:t>رصد وإعداد التقارير (المادة 33).</w:t>
      </w:r>
    </w:p>
    <w:p w14:paraId="3E220912"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9-</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تقييم واستعراض فعالية البروتوكول (المادة 35)</w:t>
      </w:r>
      <w:r>
        <w:rPr>
          <w:rFonts w:ascii="Simplified Arabic" w:hAnsi="Simplified Arabic" w:cs="Simplified Arabic" w:hint="cs"/>
          <w:rtl/>
          <w:lang w:val="en-US" w:bidi="ar-EG"/>
        </w:rPr>
        <w:t xml:space="preserve"> </w:t>
      </w:r>
      <w:r w:rsidR="00204022" w:rsidRPr="00C3229A">
        <w:rPr>
          <w:rFonts w:ascii="Simplified Arabic" w:hAnsi="Simplified Arabic" w:cs="Simplified Arabic" w:hint="cs"/>
          <w:rtl/>
          <w:lang w:val="en-US" w:bidi="ar-EG"/>
        </w:rPr>
        <w:t>والتقييم النهائي للخطة الاستراتيجية لبروتوكول قرطاجنة للسلامة الأحيائية للفترة 2011-2020</w:t>
      </w:r>
      <w:r w:rsidR="00204022" w:rsidRPr="00C3229A">
        <w:rPr>
          <w:rFonts w:ascii="Simplified Arabic" w:hAnsi="Simplified Arabic" w:cs="Simplified Arabic" w:hint="cs"/>
          <w:rtl/>
          <w:lang w:val="en-US"/>
        </w:rPr>
        <w:t>.</w:t>
      </w:r>
    </w:p>
    <w:p w14:paraId="3AC2CDA2"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10-</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المسائل المتعلقة بالآلية المالية والموارد المالية (المادة 28).</w:t>
      </w:r>
    </w:p>
    <w:p w14:paraId="5E578E60"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11-</w:t>
      </w:r>
      <w:r>
        <w:rPr>
          <w:rFonts w:ascii="Simplified Arabic" w:hAnsi="Simplified Arabic" w:cs="Simplified Arabic" w:hint="cs"/>
          <w:rtl/>
          <w:lang w:val="en-US"/>
        </w:rPr>
        <w:tab/>
      </w:r>
      <w:r w:rsidR="00204022" w:rsidRPr="00C3229A">
        <w:rPr>
          <w:rFonts w:ascii="Simplified Arabic" w:hAnsi="Simplified Arabic" w:cs="Simplified Arabic"/>
          <w:rtl/>
          <w:lang w:val="en-US"/>
        </w:rPr>
        <w:t>تشغيل غرفة تبادل معلومات السلامة الأحيائية وأنشطتها</w:t>
      </w:r>
      <w:r w:rsidR="00204022" w:rsidRPr="00C3229A">
        <w:rPr>
          <w:rFonts w:ascii="Simplified Arabic" w:hAnsi="Simplified Arabic" w:cs="Simplified Arabic" w:hint="cs"/>
          <w:rtl/>
          <w:lang w:val="en-US"/>
        </w:rPr>
        <w:t xml:space="preserve"> (المادة 20).</w:t>
      </w:r>
    </w:p>
    <w:p w14:paraId="5FFDE080"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12-</w:t>
      </w:r>
      <w:r>
        <w:rPr>
          <w:rFonts w:ascii="Simplified Arabic" w:hAnsi="Simplified Arabic" w:cs="Simplified Arabic" w:hint="cs"/>
          <w:rtl/>
          <w:lang w:val="en-US"/>
        </w:rPr>
        <w:tab/>
      </w:r>
      <w:r w:rsidR="00204022" w:rsidRPr="00C3229A">
        <w:rPr>
          <w:rFonts w:ascii="Simplified Arabic" w:hAnsi="Simplified Arabic" w:cs="Simplified Arabic"/>
          <w:rtl/>
          <w:lang w:val="en-US"/>
        </w:rPr>
        <w:t>ال</w:t>
      </w:r>
      <w:r w:rsidR="00204022" w:rsidRPr="00C3229A">
        <w:rPr>
          <w:rFonts w:ascii="Simplified Arabic" w:hAnsi="Simplified Arabic" w:cs="Simplified Arabic" w:hint="cs"/>
          <w:rtl/>
          <w:lang w:val="en-US"/>
        </w:rPr>
        <w:t>تعاون مع المنظمات والاتفاقيات والمبادرات الأخرى.</w:t>
      </w:r>
    </w:p>
    <w:p w14:paraId="299A705C"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13-</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استعراض فعالية الهياكل والعمليات بموجب الاتفاقية وبروتوكوليها.</w:t>
      </w:r>
    </w:p>
    <w:p w14:paraId="24D53571"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14-</w:t>
      </w:r>
      <w:r>
        <w:rPr>
          <w:rFonts w:ascii="Simplified Arabic" w:hAnsi="Simplified Arabic" w:cs="Simplified Arabic" w:hint="cs"/>
          <w:rtl/>
          <w:lang w:val="en-US"/>
        </w:rPr>
        <w:tab/>
      </w:r>
      <w:r w:rsidR="00204022" w:rsidRPr="00C3229A">
        <w:rPr>
          <w:rFonts w:ascii="Simplified Arabic" w:hAnsi="Simplified Arabic" w:cs="Simplified Arabic"/>
          <w:rtl/>
          <w:lang w:val="en-US"/>
        </w:rPr>
        <w:t>ت</w:t>
      </w:r>
      <w:r w:rsidR="00204022" w:rsidRPr="00C3229A">
        <w:rPr>
          <w:rFonts w:ascii="Simplified Arabic" w:hAnsi="Simplified Arabic" w:cs="Simplified Arabic" w:hint="cs"/>
          <w:rtl/>
          <w:lang w:val="en-US"/>
        </w:rPr>
        <w:t>قييم المخاطر وإدارة المخاطر (المادتان 15 و16).</w:t>
      </w:r>
    </w:p>
    <w:p w14:paraId="226FF67C"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15-</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الكشف عن الكائنات الحية المحورة وتحديدها.</w:t>
      </w:r>
    </w:p>
    <w:p w14:paraId="3C4FC2FF"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16-</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الاعتبارات الاجتماعية الاقتصادية (المادة 26).</w:t>
      </w:r>
    </w:p>
    <w:p w14:paraId="5AF88335"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17-</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بروتوكول ناغويا-كوالالمبور التكميلي بشأن المسؤولية والجبر التعويضي.</w:t>
      </w:r>
    </w:p>
    <w:p w14:paraId="0ACE688A"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18-</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مسائل أخرى.</w:t>
      </w:r>
    </w:p>
    <w:p w14:paraId="2B8D3945" w14:textId="77777777" w:rsidR="00204022" w:rsidRPr="00C3229A" w:rsidRDefault="00E90FA0" w:rsidP="00FC4008">
      <w:pPr>
        <w:bidi/>
        <w:spacing w:after="120" w:line="216" w:lineRule="auto"/>
        <w:ind w:left="1467" w:hanging="765"/>
        <w:rPr>
          <w:rFonts w:ascii="Simplified Arabic" w:hAnsi="Simplified Arabic" w:cs="Simplified Arabic"/>
          <w:lang w:val="en-US"/>
        </w:rPr>
      </w:pPr>
      <w:r>
        <w:rPr>
          <w:rFonts w:ascii="Simplified Arabic" w:hAnsi="Simplified Arabic" w:cs="Simplified Arabic" w:hint="cs"/>
          <w:rtl/>
          <w:lang w:val="en-US"/>
        </w:rPr>
        <w:t>19-</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اعتماد التقرير.</w:t>
      </w:r>
    </w:p>
    <w:p w14:paraId="63DADC50" w14:textId="77777777" w:rsidR="00204022" w:rsidRPr="00204022" w:rsidRDefault="00E90FA0" w:rsidP="00FC4008">
      <w:pPr>
        <w:bidi/>
        <w:spacing w:after="120" w:line="216" w:lineRule="auto"/>
        <w:ind w:left="1467" w:hanging="765"/>
        <w:rPr>
          <w:rFonts w:ascii="Simplified Arabic" w:hAnsi="Simplified Arabic" w:cs="Simplified Arabic"/>
          <w:rtl/>
          <w:lang w:val="en-US"/>
        </w:rPr>
      </w:pPr>
      <w:r>
        <w:rPr>
          <w:rFonts w:ascii="Simplified Arabic" w:hAnsi="Simplified Arabic" w:cs="Simplified Arabic" w:hint="cs"/>
          <w:rtl/>
          <w:lang w:val="en-US"/>
        </w:rPr>
        <w:t>20-</w:t>
      </w:r>
      <w:r>
        <w:rPr>
          <w:rFonts w:ascii="Simplified Arabic" w:hAnsi="Simplified Arabic" w:cs="Simplified Arabic" w:hint="cs"/>
          <w:rtl/>
          <w:lang w:val="en-US"/>
        </w:rPr>
        <w:tab/>
      </w:r>
      <w:r w:rsidR="00204022" w:rsidRPr="00C3229A">
        <w:rPr>
          <w:rFonts w:ascii="Simplified Arabic" w:hAnsi="Simplified Arabic" w:cs="Simplified Arabic" w:hint="cs"/>
          <w:rtl/>
          <w:lang w:val="en-US"/>
        </w:rPr>
        <w:t>اختتام الاجتماع.</w:t>
      </w:r>
    </w:p>
    <w:p w14:paraId="5E42D781" w14:textId="77777777" w:rsidR="0032655B" w:rsidRPr="001B1188" w:rsidRDefault="002218FB" w:rsidP="002218FB">
      <w:pPr>
        <w:suppressLineNumbers/>
        <w:suppressAutoHyphens/>
        <w:kinsoku w:val="0"/>
        <w:overflowPunct w:val="0"/>
        <w:autoSpaceDE w:val="0"/>
        <w:autoSpaceDN w:val="0"/>
        <w:bidi/>
        <w:adjustRightInd w:val="0"/>
        <w:snapToGrid w:val="0"/>
        <w:spacing w:before="120" w:after="120"/>
        <w:jc w:val="center"/>
        <w:rPr>
          <w:b/>
          <w:bCs/>
          <w:snapToGrid w:val="0"/>
          <w:kern w:val="22"/>
          <w:szCs w:val="22"/>
        </w:rPr>
      </w:pPr>
      <w:r w:rsidRPr="0048136A">
        <w:rPr>
          <w:rFonts w:eastAsia="Malgun Gothic" w:cs="Simplified Arabic" w:hint="cs"/>
          <w:b/>
          <w:bCs/>
          <w:rtl/>
          <w:lang w:bidi="ar-EG"/>
        </w:rPr>
        <w:t>تنظيم العمل</w:t>
      </w:r>
    </w:p>
    <w:p w14:paraId="45526606" w14:textId="77777777" w:rsidR="002218FB" w:rsidRPr="002218FB" w:rsidRDefault="002218FB" w:rsidP="00986178">
      <w:pPr>
        <w:pStyle w:val="Para1"/>
        <w:numPr>
          <w:ilvl w:val="0"/>
          <w:numId w:val="0"/>
        </w:numPr>
        <w:bidi/>
        <w:rPr>
          <w:rFonts w:ascii="Simplified Arabic" w:hAnsi="Simplified Arabic" w:cs="Simplified Arabic"/>
          <w:spacing w:val="0"/>
          <w:kern w:val="22"/>
          <w:sz w:val="24"/>
          <w:szCs w:val="24"/>
          <w:rtl/>
          <w:lang w:bidi="ar-EG"/>
        </w:rPr>
      </w:pPr>
      <w:bookmarkStart w:id="13" w:name="_Hlk84862843"/>
      <w:r>
        <w:rPr>
          <w:rFonts w:ascii="Simplified Arabic" w:eastAsia="Malgun Gothic" w:hAnsi="Simplified Arabic" w:cs="Simplified Arabic" w:hint="cs"/>
          <w:sz w:val="24"/>
          <w:szCs w:val="24"/>
          <w:rtl/>
          <w:lang w:bidi="ar-EG"/>
        </w:rPr>
        <w:t>13-</w:t>
      </w:r>
      <w:r>
        <w:rPr>
          <w:rFonts w:ascii="Simplified Arabic" w:eastAsia="Malgun Gothic" w:hAnsi="Simplified Arabic" w:cs="Simplified Arabic" w:hint="cs"/>
          <w:sz w:val="24"/>
          <w:szCs w:val="24"/>
          <w:rtl/>
          <w:lang w:bidi="ar-EG"/>
        </w:rPr>
        <w:tab/>
      </w:r>
      <w:r w:rsidRPr="002218FB">
        <w:rPr>
          <w:rFonts w:ascii="Simplified Arabic" w:eastAsia="Malgun Gothic" w:hAnsi="Simplified Arabic" w:cs="Simplified Arabic"/>
          <w:sz w:val="24"/>
          <w:szCs w:val="24"/>
          <w:rtl/>
          <w:lang w:bidi="ar-EG"/>
        </w:rPr>
        <w:t xml:space="preserve">في الجلسة العامة الأولى </w:t>
      </w:r>
      <w:r w:rsidR="00672128">
        <w:rPr>
          <w:rFonts w:ascii="Simplified Arabic" w:eastAsia="Malgun Gothic" w:hAnsi="Simplified Arabic" w:cs="Simplified Arabic" w:hint="cs"/>
          <w:sz w:val="24"/>
          <w:szCs w:val="24"/>
          <w:rtl/>
          <w:lang w:bidi="ar-EG"/>
        </w:rPr>
        <w:t>ل</w:t>
      </w:r>
      <w:r w:rsidRPr="002218FB">
        <w:rPr>
          <w:rFonts w:ascii="Simplified Arabic" w:eastAsia="Malgun Gothic" w:hAnsi="Simplified Arabic" w:cs="Simplified Arabic"/>
          <w:sz w:val="24"/>
          <w:szCs w:val="24"/>
          <w:rtl/>
          <w:lang w:bidi="ar-EG"/>
        </w:rPr>
        <w:t>لجزء الأول من الاجتماع، المعقودة في 11 أكتوبر/تشرين الأول 2021، قرر مؤتمر الأطراف العامل كاجتماع للأطراف في بروتوكول قرطاجنة تناول البنود</w:t>
      </w:r>
      <w:r w:rsidR="00672128">
        <w:rPr>
          <w:rFonts w:ascii="Simplified Arabic" w:eastAsia="Malgun Gothic" w:hAnsi="Simplified Arabic" w:cs="Simplified Arabic" w:hint="cs"/>
          <w:sz w:val="24"/>
          <w:szCs w:val="24"/>
          <w:rtl/>
          <w:lang w:bidi="ar-EG"/>
        </w:rPr>
        <w:t xml:space="preserve"> من</w:t>
      </w:r>
      <w:r w:rsidRPr="002218FB">
        <w:rPr>
          <w:rFonts w:ascii="Simplified Arabic" w:eastAsia="Malgun Gothic" w:hAnsi="Simplified Arabic" w:cs="Simplified Arabic"/>
          <w:sz w:val="24"/>
          <w:szCs w:val="24"/>
          <w:rtl/>
          <w:lang w:bidi="ar-EG"/>
        </w:rPr>
        <w:t xml:space="preserve"> 1 إلى 6 و</w:t>
      </w:r>
      <w:r w:rsidR="00672128">
        <w:rPr>
          <w:rFonts w:ascii="Simplified Arabic" w:eastAsia="Malgun Gothic" w:hAnsi="Simplified Arabic" w:cs="Simplified Arabic" w:hint="cs"/>
          <w:sz w:val="24"/>
          <w:szCs w:val="24"/>
          <w:rtl/>
          <w:lang w:bidi="ar-EG"/>
        </w:rPr>
        <w:t xml:space="preserve">من </w:t>
      </w:r>
      <w:r w:rsidRPr="002218FB">
        <w:rPr>
          <w:rFonts w:ascii="Simplified Arabic" w:eastAsia="Malgun Gothic" w:hAnsi="Simplified Arabic" w:cs="Simplified Arabic"/>
          <w:sz w:val="24"/>
          <w:szCs w:val="24"/>
          <w:rtl/>
          <w:lang w:bidi="ar-EG"/>
        </w:rPr>
        <w:t xml:space="preserve">18 إلى 20 خلال الجزء الأول من الاجتماع، وفقا للجدول الزمني </w:t>
      </w:r>
      <w:r w:rsidR="00986178" w:rsidRPr="00C32D82">
        <w:rPr>
          <w:rFonts w:ascii="Simplified Arabic" w:hAnsi="Simplified Arabic" w:cs="Simplified Arabic"/>
          <w:sz w:val="24"/>
          <w:szCs w:val="24"/>
          <w:rtl/>
        </w:rPr>
        <w:t>المبين</w:t>
      </w:r>
      <w:r w:rsidRPr="002218FB">
        <w:rPr>
          <w:rFonts w:ascii="Simplified Arabic" w:eastAsia="Malgun Gothic" w:hAnsi="Simplified Arabic" w:cs="Simplified Arabic"/>
          <w:sz w:val="24"/>
          <w:szCs w:val="24"/>
          <w:rtl/>
          <w:lang w:bidi="ar-EG"/>
        </w:rPr>
        <w:t xml:space="preserve"> في المرفق الأول بتنظيم العمل المقترح </w:t>
      </w:r>
      <w:r w:rsidRPr="002218FB">
        <w:rPr>
          <w:rFonts w:ascii="Simplified Arabic" w:hAnsi="Simplified Arabic" w:cs="Simplified Arabic"/>
          <w:sz w:val="24"/>
          <w:szCs w:val="24"/>
        </w:rPr>
        <w:t>(</w:t>
      </w:r>
      <w:r w:rsidRPr="001B1188">
        <w:rPr>
          <w:spacing w:val="0"/>
          <w:kern w:val="22"/>
        </w:rPr>
        <w:t>CBD/CP/MOP/10/1/Add.2</w:t>
      </w:r>
      <w:r w:rsidRPr="002218FB">
        <w:rPr>
          <w:rFonts w:ascii="Simplified Arabic" w:hAnsi="Simplified Arabic" w:cs="Simplified Arabic"/>
          <w:sz w:val="24"/>
          <w:szCs w:val="24"/>
        </w:rPr>
        <w:t>)</w:t>
      </w:r>
      <w:r w:rsidRPr="002218FB">
        <w:rPr>
          <w:rFonts w:ascii="Simplified Arabic" w:eastAsia="Malgun Gothic" w:hAnsi="Simplified Arabic" w:cs="Simplified Arabic"/>
          <w:sz w:val="24"/>
          <w:szCs w:val="24"/>
          <w:rtl/>
          <w:lang w:bidi="ar-EG"/>
        </w:rPr>
        <w:t>. وكان من المفهوم أنه سيجري تناول</w:t>
      </w:r>
      <w:r>
        <w:rPr>
          <w:rFonts w:ascii="Simplified Arabic" w:eastAsia="Malgun Gothic" w:hAnsi="Simplified Arabic" w:cs="Simplified Arabic" w:hint="cs"/>
          <w:sz w:val="24"/>
          <w:szCs w:val="24"/>
          <w:rtl/>
          <w:lang w:bidi="ar-EG"/>
        </w:rPr>
        <w:t xml:space="preserve"> </w:t>
      </w:r>
      <w:r w:rsidRPr="002218FB">
        <w:rPr>
          <w:rFonts w:ascii="Simplified Arabic" w:eastAsia="Malgun Gothic" w:hAnsi="Simplified Arabic" w:cs="Simplified Arabic"/>
          <w:sz w:val="24"/>
          <w:szCs w:val="24"/>
          <w:rtl/>
          <w:lang w:bidi="ar-EG"/>
        </w:rPr>
        <w:t>جميع هذه البنود في جلسات عامة وأن</w:t>
      </w:r>
      <w:r>
        <w:rPr>
          <w:rFonts w:ascii="Simplified Arabic" w:eastAsia="Malgun Gothic" w:hAnsi="Simplified Arabic" w:cs="Simplified Arabic" w:hint="cs"/>
          <w:sz w:val="24"/>
          <w:szCs w:val="24"/>
          <w:rtl/>
          <w:lang w:bidi="ar-EG"/>
        </w:rPr>
        <w:t>ّ</w:t>
      </w:r>
      <w:r w:rsidRPr="002218FB">
        <w:rPr>
          <w:rFonts w:ascii="Simplified Arabic" w:eastAsia="Malgun Gothic" w:hAnsi="Simplified Arabic" w:cs="Simplified Arabic"/>
          <w:sz w:val="24"/>
          <w:szCs w:val="24"/>
          <w:rtl/>
          <w:lang w:bidi="ar-EG"/>
        </w:rPr>
        <w:t xml:space="preserve"> بعضها قد يحتاج إلى مزيد من البحث خلال الجزء الثاني من الاجتماع، الذي سيتم فيه أيضا تناول البنود</w:t>
      </w:r>
      <w:r w:rsidR="00672128">
        <w:rPr>
          <w:rFonts w:ascii="Simplified Arabic" w:eastAsia="Malgun Gothic" w:hAnsi="Simplified Arabic" w:cs="Simplified Arabic" w:hint="cs"/>
          <w:sz w:val="24"/>
          <w:szCs w:val="24"/>
          <w:rtl/>
          <w:lang w:bidi="ar-EG"/>
        </w:rPr>
        <w:t xml:space="preserve"> من</w:t>
      </w:r>
      <w:r w:rsidRPr="002218FB">
        <w:rPr>
          <w:rFonts w:ascii="Simplified Arabic" w:eastAsia="Malgun Gothic" w:hAnsi="Simplified Arabic" w:cs="Simplified Arabic"/>
          <w:sz w:val="24"/>
          <w:szCs w:val="24"/>
          <w:rtl/>
          <w:lang w:bidi="ar-EG"/>
        </w:rPr>
        <w:t xml:space="preserve"> 7 إلى 17.</w:t>
      </w:r>
    </w:p>
    <w:p w14:paraId="0520DF2E" w14:textId="77777777" w:rsidR="001217E3" w:rsidRPr="003611D4" w:rsidRDefault="00984DCC" w:rsidP="001217E3">
      <w:pPr>
        <w:suppressLineNumbers/>
        <w:suppressAutoHyphens/>
        <w:kinsoku w:val="0"/>
        <w:overflowPunct w:val="0"/>
        <w:autoSpaceDE w:val="0"/>
        <w:autoSpaceDN w:val="0"/>
        <w:bidi/>
        <w:adjustRightInd w:val="0"/>
        <w:snapToGrid w:val="0"/>
        <w:spacing w:before="120" w:after="120"/>
        <w:jc w:val="center"/>
        <w:rPr>
          <w:b/>
          <w:bCs/>
          <w:kern w:val="22"/>
          <w:rtl/>
          <w:lang w:val="en-US" w:bidi="ar-EG"/>
        </w:rPr>
      </w:pPr>
      <w:r w:rsidRPr="003611D4">
        <w:rPr>
          <w:rFonts w:ascii="Simplified Arabic" w:hAnsi="Simplified Arabic" w:cs="Simplified Arabic" w:hint="cs"/>
          <w:b/>
          <w:bCs/>
          <w:sz w:val="24"/>
          <w:rtl/>
        </w:rPr>
        <w:t>فعاليت</w:t>
      </w:r>
      <w:r>
        <w:rPr>
          <w:rFonts w:ascii="Simplified Arabic" w:hAnsi="Simplified Arabic" w:cs="Simplified Arabic" w:hint="cs"/>
          <w:b/>
          <w:bCs/>
          <w:sz w:val="24"/>
          <w:rtl/>
        </w:rPr>
        <w:t>ان</w:t>
      </w:r>
      <w:r w:rsidRPr="003611D4">
        <w:rPr>
          <w:rFonts w:ascii="Simplified Arabic" w:hAnsi="Simplified Arabic" w:cs="Simplified Arabic"/>
          <w:b/>
          <w:bCs/>
          <w:sz w:val="24"/>
          <w:rtl/>
        </w:rPr>
        <w:t xml:space="preserve"> موازي</w:t>
      </w:r>
      <w:r>
        <w:rPr>
          <w:rFonts w:ascii="Simplified Arabic" w:hAnsi="Simplified Arabic" w:cs="Simplified Arabic" w:hint="cs"/>
          <w:b/>
          <w:bCs/>
          <w:sz w:val="24"/>
          <w:rtl/>
        </w:rPr>
        <w:t>تان</w:t>
      </w:r>
    </w:p>
    <w:p w14:paraId="591EA9DF" w14:textId="6BB84C38" w:rsidR="003611D4" w:rsidRPr="003611D4" w:rsidRDefault="00AB6A0D" w:rsidP="00F105C9">
      <w:pPr>
        <w:pStyle w:val="Para1"/>
        <w:numPr>
          <w:ilvl w:val="0"/>
          <w:numId w:val="0"/>
        </w:numPr>
        <w:bidi/>
        <w:rPr>
          <w:bCs/>
          <w:spacing w:val="0"/>
          <w:kern w:val="22"/>
          <w:rtl/>
          <w:lang w:bidi="ar-EG"/>
        </w:rPr>
      </w:pPr>
      <w:r>
        <w:rPr>
          <w:rFonts w:ascii="Simplified Arabic" w:hAnsi="Simplified Arabic" w:cs="Simplified Arabic" w:hint="cs"/>
          <w:sz w:val="24"/>
          <w:szCs w:val="24"/>
          <w:rtl/>
        </w:rPr>
        <w:t>14-</w:t>
      </w:r>
      <w:r>
        <w:rPr>
          <w:rFonts w:ascii="Simplified Arabic" w:hAnsi="Simplified Arabic" w:cs="Simplified Arabic"/>
          <w:sz w:val="24"/>
          <w:szCs w:val="24"/>
          <w:rtl/>
        </w:rPr>
        <w:tab/>
      </w:r>
      <w:r w:rsidR="003611D4">
        <w:rPr>
          <w:rFonts w:ascii="Simplified Arabic" w:hAnsi="Simplified Arabic" w:cs="Simplified Arabic" w:hint="cs"/>
          <w:sz w:val="24"/>
          <w:szCs w:val="24"/>
          <w:rtl/>
        </w:rPr>
        <w:t>أ</w:t>
      </w:r>
      <w:r w:rsidR="003611D4" w:rsidRPr="00870E46">
        <w:rPr>
          <w:rFonts w:ascii="Simplified Arabic" w:hAnsi="Simplified Arabic" w:cs="Simplified Arabic"/>
          <w:sz w:val="24"/>
          <w:szCs w:val="24"/>
          <w:rtl/>
        </w:rPr>
        <w:t>ُ</w:t>
      </w:r>
      <w:r w:rsidR="003611D4">
        <w:rPr>
          <w:rFonts w:ascii="Simplified Arabic" w:hAnsi="Simplified Arabic" w:cs="Simplified Arabic" w:hint="cs"/>
          <w:sz w:val="24"/>
          <w:szCs w:val="24"/>
          <w:rtl/>
        </w:rPr>
        <w:t>قيمت</w:t>
      </w:r>
      <w:r w:rsidR="003611D4" w:rsidRPr="00870E46">
        <w:rPr>
          <w:rFonts w:ascii="Simplified Arabic" w:hAnsi="Simplified Arabic" w:cs="Simplified Arabic"/>
          <w:sz w:val="24"/>
          <w:szCs w:val="24"/>
          <w:rtl/>
        </w:rPr>
        <w:t xml:space="preserve"> </w:t>
      </w:r>
      <w:r w:rsidR="003611D4">
        <w:rPr>
          <w:rFonts w:ascii="Simplified Arabic" w:hAnsi="Simplified Arabic" w:cs="Simplified Arabic" w:hint="cs"/>
          <w:sz w:val="24"/>
          <w:szCs w:val="24"/>
          <w:rtl/>
        </w:rPr>
        <w:t>فعاليت</w:t>
      </w:r>
      <w:r w:rsidR="003611D4" w:rsidRPr="00870E46">
        <w:rPr>
          <w:rFonts w:ascii="Simplified Arabic" w:hAnsi="Simplified Arabic" w:cs="Simplified Arabic"/>
          <w:sz w:val="24"/>
          <w:szCs w:val="24"/>
          <w:rtl/>
        </w:rPr>
        <w:t>ان</w:t>
      </w:r>
      <w:r w:rsidR="00F105C9" w:rsidRPr="00F105C9">
        <w:rPr>
          <w:rFonts w:ascii="Simplified Arabic" w:hAnsi="Simplified Arabic" w:cs="Simplified Arabic" w:hint="cs"/>
          <w:sz w:val="24"/>
          <w:szCs w:val="24"/>
          <w:rtl/>
        </w:rPr>
        <w:t xml:space="preserve"> </w:t>
      </w:r>
      <w:r w:rsidR="00F105C9">
        <w:rPr>
          <w:rFonts w:ascii="Simplified Arabic" w:hAnsi="Simplified Arabic" w:cs="Simplified Arabic" w:hint="cs"/>
          <w:sz w:val="24"/>
          <w:szCs w:val="24"/>
          <w:rtl/>
        </w:rPr>
        <w:t>ذواتا صلة</w:t>
      </w:r>
      <w:r w:rsidR="00F105C9">
        <w:rPr>
          <w:rFonts w:ascii="Simplified Arabic" w:hAnsi="Simplified Arabic" w:cs="Simplified Arabic"/>
          <w:sz w:val="24"/>
          <w:szCs w:val="24"/>
          <w:rtl/>
        </w:rPr>
        <w:t>،</w:t>
      </w:r>
      <w:r w:rsidR="003611D4" w:rsidRPr="00870E46">
        <w:rPr>
          <w:rFonts w:ascii="Simplified Arabic" w:hAnsi="Simplified Arabic" w:cs="Simplified Arabic"/>
          <w:sz w:val="24"/>
          <w:szCs w:val="24"/>
          <w:rtl/>
        </w:rPr>
        <w:t xml:space="preserve"> هما منتدى الحضارة الإيكولوجية ومنتدى عمل المنظمات غير الحكومية</w:t>
      </w:r>
      <w:r w:rsidR="003611D4">
        <w:rPr>
          <w:rFonts w:ascii="Simplified Arabic" w:hAnsi="Simplified Arabic" w:cs="Simplified Arabic"/>
          <w:sz w:val="24"/>
          <w:szCs w:val="24"/>
          <w:rtl/>
        </w:rPr>
        <w:t>،</w:t>
      </w:r>
      <w:r w:rsidR="003611D4" w:rsidRPr="00870E46">
        <w:rPr>
          <w:rFonts w:ascii="Simplified Arabic" w:hAnsi="Simplified Arabic" w:cs="Simplified Arabic"/>
          <w:sz w:val="24"/>
          <w:szCs w:val="24"/>
          <w:rtl/>
        </w:rPr>
        <w:t xml:space="preserve"> </w:t>
      </w:r>
      <w:r w:rsidR="003611D4">
        <w:rPr>
          <w:rFonts w:ascii="Simplified Arabic" w:hAnsi="Simplified Arabic" w:cs="Simplified Arabic" w:hint="cs"/>
          <w:sz w:val="24"/>
          <w:szCs w:val="24"/>
          <w:rtl/>
        </w:rPr>
        <w:t>فيما يت</w:t>
      </w:r>
      <w:r w:rsidR="00F105C9">
        <w:rPr>
          <w:rFonts w:ascii="Simplified Arabic" w:hAnsi="Simplified Arabic" w:cs="Simplified Arabic" w:hint="cs"/>
          <w:sz w:val="24"/>
          <w:szCs w:val="24"/>
          <w:rtl/>
        </w:rPr>
        <w:t>ع</w:t>
      </w:r>
      <w:r w:rsidR="003611D4">
        <w:rPr>
          <w:rFonts w:ascii="Simplified Arabic" w:hAnsi="Simplified Arabic" w:cs="Simplified Arabic" w:hint="cs"/>
          <w:sz w:val="24"/>
          <w:szCs w:val="24"/>
          <w:rtl/>
        </w:rPr>
        <w:t>ل</w:t>
      </w:r>
      <w:r w:rsidR="00F105C9">
        <w:rPr>
          <w:rFonts w:ascii="Simplified Arabic" w:hAnsi="Simplified Arabic" w:cs="Simplified Arabic" w:hint="cs"/>
          <w:sz w:val="24"/>
          <w:szCs w:val="24"/>
          <w:rtl/>
        </w:rPr>
        <w:t>ق</w:t>
      </w:r>
      <w:r w:rsidR="003611D4" w:rsidRPr="00870E46">
        <w:rPr>
          <w:rFonts w:ascii="Simplified Arabic" w:hAnsi="Simplified Arabic" w:cs="Simplified Arabic"/>
          <w:sz w:val="24"/>
          <w:szCs w:val="24"/>
          <w:rtl/>
        </w:rPr>
        <w:t xml:space="preserve"> </w:t>
      </w:r>
      <w:r w:rsidR="003611D4">
        <w:rPr>
          <w:rFonts w:ascii="Simplified Arabic" w:hAnsi="Simplified Arabic" w:cs="Simplified Arabic" w:hint="cs"/>
          <w:sz w:val="24"/>
          <w:szCs w:val="24"/>
          <w:rtl/>
        </w:rPr>
        <w:t>ب</w:t>
      </w:r>
      <w:r w:rsidR="003611D4" w:rsidRPr="00870E46">
        <w:rPr>
          <w:rFonts w:ascii="Simplified Arabic" w:hAnsi="Simplified Arabic" w:cs="Simplified Arabic"/>
          <w:sz w:val="24"/>
          <w:szCs w:val="24"/>
          <w:rtl/>
        </w:rPr>
        <w:t xml:space="preserve">الجزء الأول من الاجتماع الخامس عشر لمؤتمر الأطراف. </w:t>
      </w:r>
      <w:r w:rsidR="00184625">
        <w:rPr>
          <w:rFonts w:ascii="Simplified Arabic" w:hAnsi="Simplified Arabic" w:cs="Simplified Arabic" w:hint="cs"/>
          <w:sz w:val="24"/>
          <w:szCs w:val="24"/>
          <w:rtl/>
        </w:rPr>
        <w:t>و</w:t>
      </w:r>
      <w:r w:rsidR="003611D4" w:rsidRPr="00870E46">
        <w:rPr>
          <w:rFonts w:ascii="Simplified Arabic" w:hAnsi="Simplified Arabic" w:cs="Simplified Arabic"/>
          <w:sz w:val="24"/>
          <w:szCs w:val="24"/>
          <w:rtl/>
        </w:rPr>
        <w:t>يمكن ال</w:t>
      </w:r>
      <w:r w:rsidR="00184625">
        <w:rPr>
          <w:rFonts w:ascii="Simplified Arabic" w:hAnsi="Simplified Arabic" w:cs="Simplified Arabic" w:hint="cs"/>
          <w:sz w:val="24"/>
          <w:szCs w:val="24"/>
          <w:rtl/>
        </w:rPr>
        <w:t>اطلاع</w:t>
      </w:r>
      <w:r w:rsidR="003611D4" w:rsidRPr="00870E46">
        <w:rPr>
          <w:rFonts w:ascii="Simplified Arabic" w:hAnsi="Simplified Arabic" w:cs="Simplified Arabic"/>
          <w:sz w:val="24"/>
          <w:szCs w:val="24"/>
          <w:rtl/>
        </w:rPr>
        <w:t xml:space="preserve"> على مزيد من المعلومات </w:t>
      </w:r>
      <w:r w:rsidR="00184625">
        <w:rPr>
          <w:rFonts w:ascii="Simplified Arabic" w:hAnsi="Simplified Arabic" w:cs="Simplified Arabic" w:hint="cs"/>
          <w:sz w:val="24"/>
          <w:szCs w:val="24"/>
          <w:rtl/>
        </w:rPr>
        <w:t>عن</w:t>
      </w:r>
      <w:r w:rsidR="003611D4" w:rsidRPr="00870E46">
        <w:rPr>
          <w:rFonts w:ascii="Simplified Arabic" w:hAnsi="Simplified Arabic" w:cs="Simplified Arabic"/>
          <w:sz w:val="24"/>
          <w:szCs w:val="24"/>
          <w:rtl/>
        </w:rPr>
        <w:t xml:space="preserve"> المنتدي</w:t>
      </w:r>
      <w:r w:rsidR="00184625">
        <w:rPr>
          <w:rFonts w:ascii="Simplified Arabic" w:hAnsi="Simplified Arabic" w:cs="Simplified Arabic" w:hint="cs"/>
          <w:sz w:val="24"/>
          <w:szCs w:val="24"/>
          <w:rtl/>
        </w:rPr>
        <w:t>ين</w:t>
      </w:r>
      <w:r w:rsidR="003611D4" w:rsidRPr="00870E46">
        <w:rPr>
          <w:rFonts w:ascii="Simplified Arabic" w:hAnsi="Simplified Arabic" w:cs="Simplified Arabic"/>
          <w:sz w:val="24"/>
          <w:szCs w:val="24"/>
          <w:rtl/>
        </w:rPr>
        <w:t xml:space="preserve"> في مرفق تقرير مؤتمر الأطراف عن الجزء الأول من اجتماعه الخامس عشر (</w:t>
      </w:r>
      <w:r w:rsidR="00D2663A" w:rsidRPr="001B1188">
        <w:rPr>
          <w:spacing w:val="0"/>
          <w:kern w:val="22"/>
        </w:rPr>
        <w:t>CBD/COP/15/4</w:t>
      </w:r>
      <w:r w:rsidR="003611D4" w:rsidRPr="00870E46">
        <w:rPr>
          <w:rFonts w:ascii="Simplified Arabic" w:hAnsi="Simplified Arabic" w:cs="Simplified Arabic"/>
          <w:sz w:val="24"/>
          <w:szCs w:val="24"/>
          <w:rtl/>
        </w:rPr>
        <w:t>).</w:t>
      </w:r>
    </w:p>
    <w:bookmarkEnd w:id="13"/>
    <w:p w14:paraId="0867B8C4" w14:textId="77777777" w:rsidR="007447C2" w:rsidRPr="001B1188" w:rsidRDefault="00072DED" w:rsidP="00072DED">
      <w:pPr>
        <w:keepNext/>
        <w:suppressLineNumbers/>
        <w:suppressAutoHyphens/>
        <w:kinsoku w:val="0"/>
        <w:overflowPunct w:val="0"/>
        <w:autoSpaceDE w:val="0"/>
        <w:autoSpaceDN w:val="0"/>
        <w:bidi/>
        <w:adjustRightInd w:val="0"/>
        <w:snapToGrid w:val="0"/>
        <w:spacing w:before="120" w:after="120"/>
        <w:jc w:val="center"/>
        <w:outlineLvl w:val="2"/>
        <w:rPr>
          <w:b/>
          <w:bCs/>
          <w:snapToGrid w:val="0"/>
          <w:kern w:val="22"/>
          <w:szCs w:val="22"/>
        </w:rPr>
      </w:pPr>
      <w:r>
        <w:rPr>
          <w:rFonts w:eastAsia="Malgun Gothic" w:cs="Simplified Arabic" w:hint="cs"/>
          <w:b/>
          <w:bCs/>
          <w:rtl/>
          <w:lang w:bidi="ar-EG"/>
        </w:rPr>
        <w:lastRenderedPageBreak/>
        <w:t>انتخاب أعضاء المكتب</w:t>
      </w:r>
    </w:p>
    <w:p w14:paraId="0E27E822" w14:textId="77777777" w:rsidR="007447C2" w:rsidRPr="001B1188" w:rsidRDefault="00072DED" w:rsidP="00072DED">
      <w:pPr>
        <w:keepNext/>
        <w:suppressLineNumbers/>
        <w:suppressAutoHyphens/>
        <w:kinsoku w:val="0"/>
        <w:overflowPunct w:val="0"/>
        <w:autoSpaceDE w:val="0"/>
        <w:autoSpaceDN w:val="0"/>
        <w:bidi/>
        <w:adjustRightInd w:val="0"/>
        <w:snapToGrid w:val="0"/>
        <w:spacing w:before="120" w:after="120"/>
        <w:outlineLvl w:val="2"/>
        <w:rPr>
          <w:i/>
          <w:iCs/>
          <w:snapToGrid w:val="0"/>
          <w:kern w:val="22"/>
          <w:szCs w:val="22"/>
        </w:rPr>
      </w:pPr>
      <w:r w:rsidRPr="00BD1F03">
        <w:rPr>
          <w:rFonts w:eastAsia="Malgun Gothic" w:cs="Simplified Arabic" w:hint="cs"/>
          <w:i/>
          <w:iCs/>
          <w:rtl/>
          <w:lang w:bidi="ar-EG"/>
        </w:rPr>
        <w:t>انتخاب الرئيس</w:t>
      </w:r>
    </w:p>
    <w:p w14:paraId="2C012B48" w14:textId="77777777" w:rsidR="00072DED" w:rsidRPr="00072DED" w:rsidRDefault="00620A64" w:rsidP="00620A64">
      <w:pPr>
        <w:pStyle w:val="ListParagraph"/>
        <w:bidi/>
        <w:spacing w:after="120" w:line="216" w:lineRule="auto"/>
        <w:ind w:left="0"/>
        <w:rPr>
          <w:rFonts w:eastAsia="Malgun Gothic" w:cs="Simplified Arabic"/>
          <w:rtl/>
          <w:lang w:bidi="ar-EG"/>
        </w:rPr>
      </w:pPr>
      <w:r>
        <w:rPr>
          <w:rFonts w:eastAsia="Malgun Gothic" w:cs="Simplified Arabic" w:hint="cs"/>
          <w:rtl/>
          <w:lang w:bidi="ar-EG"/>
        </w:rPr>
        <w:t>15-</w:t>
      </w:r>
      <w:r>
        <w:rPr>
          <w:rFonts w:eastAsia="Malgun Gothic" w:cs="Simplified Arabic" w:hint="cs"/>
          <w:rtl/>
          <w:lang w:bidi="ar-EG"/>
        </w:rPr>
        <w:tab/>
      </w:r>
      <w:r w:rsidR="00072DED">
        <w:rPr>
          <w:rFonts w:eastAsia="Malgun Gothic" w:cs="Simplified Arabic" w:hint="cs"/>
          <w:rtl/>
          <w:lang w:bidi="ar-EG"/>
        </w:rPr>
        <w:t xml:space="preserve">عملا بالفقرة 3 من المادة 29 من بروتوكول </w:t>
      </w:r>
      <w:r w:rsidR="00072DED" w:rsidRPr="00E52DBD">
        <w:rPr>
          <w:rFonts w:eastAsia="YouYuan" w:cs="Simplified Arabic"/>
          <w:kern w:val="2"/>
          <w:rtl/>
          <w:lang w:val="en-US" w:bidi="ar-EG"/>
        </w:rPr>
        <w:t>قرطاجنة</w:t>
      </w:r>
      <w:r w:rsidR="00072DED">
        <w:rPr>
          <w:rFonts w:eastAsia="Malgun Gothic" w:cs="Simplified Arabic" w:hint="cs"/>
          <w:rtl/>
          <w:lang w:bidi="ar-EG"/>
        </w:rPr>
        <w:t xml:space="preserve">، عمل مكتب مؤتمر الأطراف أيضا كمكتب لمؤتمر الأطراف العامل كاجتماع للأطراف في بروتوكول </w:t>
      </w:r>
      <w:r w:rsidR="00072DED" w:rsidRPr="00E52DBD">
        <w:rPr>
          <w:rFonts w:eastAsia="YouYuan" w:cs="Simplified Arabic"/>
          <w:kern w:val="2"/>
          <w:rtl/>
          <w:lang w:val="en-US" w:bidi="ar-EG"/>
        </w:rPr>
        <w:t>قرطاجنة</w:t>
      </w:r>
      <w:r w:rsidR="00072DED">
        <w:rPr>
          <w:rFonts w:eastAsia="Malgun Gothic" w:cs="Simplified Arabic" w:hint="cs"/>
          <w:rtl/>
          <w:lang w:bidi="ar-EG"/>
        </w:rPr>
        <w:t xml:space="preserve">. وبناء عليه، عمل السيد </w:t>
      </w:r>
      <w:proofErr w:type="spellStart"/>
      <w:r w:rsidR="00072DED">
        <w:rPr>
          <w:rFonts w:eastAsia="Malgun Gothic" w:cs="Simplified Arabic" w:hint="cs"/>
          <w:rtl/>
          <w:lang w:bidi="ar-EG"/>
        </w:rPr>
        <w:t>رون</w:t>
      </w:r>
      <w:r w:rsidR="00307B13">
        <w:rPr>
          <w:rFonts w:eastAsia="Malgun Gothic" w:cs="Simplified Arabic" w:hint="cs"/>
          <w:rtl/>
          <w:lang w:bidi="ar-EG"/>
        </w:rPr>
        <w:t>ك</w:t>
      </w:r>
      <w:r w:rsidR="00072DED">
        <w:rPr>
          <w:rFonts w:eastAsia="Malgun Gothic" w:cs="Simplified Arabic" w:hint="cs"/>
          <w:rtl/>
          <w:lang w:bidi="ar-EG"/>
        </w:rPr>
        <w:t>يو</w:t>
      </w:r>
      <w:proofErr w:type="spellEnd"/>
      <w:r w:rsidR="00072DED">
        <w:rPr>
          <w:rFonts w:eastAsia="Malgun Gothic" w:cs="Simplified Arabic" w:hint="cs"/>
          <w:rtl/>
          <w:lang w:bidi="ar-EG"/>
        </w:rPr>
        <w:t xml:space="preserve"> هوانغ، وزير الإيكولوجيا والبيئة في الصين، الذي انت</w:t>
      </w:r>
      <w:r w:rsidR="00307B13">
        <w:rPr>
          <w:rFonts w:eastAsia="Malgun Gothic" w:cs="Simplified Arabic" w:hint="cs"/>
          <w:rtl/>
          <w:lang w:bidi="ar-EG"/>
        </w:rPr>
        <w:t>ُ</w:t>
      </w:r>
      <w:r w:rsidR="00072DED">
        <w:rPr>
          <w:rFonts w:eastAsia="Malgun Gothic" w:cs="Simplified Arabic" w:hint="cs"/>
          <w:rtl/>
          <w:lang w:bidi="ar-EG"/>
        </w:rPr>
        <w:t>خب رئيس</w:t>
      </w:r>
      <w:r w:rsidR="00307B13">
        <w:rPr>
          <w:rFonts w:eastAsia="Malgun Gothic" w:cs="Simplified Arabic" w:hint="cs"/>
          <w:rtl/>
          <w:lang w:bidi="ar-EG"/>
        </w:rPr>
        <w:t>ا</w:t>
      </w:r>
      <w:r w:rsidR="00072DED">
        <w:rPr>
          <w:rFonts w:eastAsia="Malgun Gothic" w:cs="Simplified Arabic" w:hint="cs"/>
          <w:rtl/>
          <w:lang w:bidi="ar-EG"/>
        </w:rPr>
        <w:t xml:space="preserve"> </w:t>
      </w:r>
      <w:r w:rsidR="00307B13">
        <w:rPr>
          <w:rFonts w:eastAsia="Malgun Gothic" w:cs="Simplified Arabic" w:hint="cs"/>
          <w:rtl/>
          <w:lang w:bidi="ar-EG"/>
        </w:rPr>
        <w:t>ل</w:t>
      </w:r>
      <w:r w:rsidR="00072DED">
        <w:rPr>
          <w:rFonts w:eastAsia="Malgun Gothic" w:cs="Simplified Arabic" w:hint="cs"/>
          <w:rtl/>
          <w:lang w:bidi="ar-EG"/>
        </w:rPr>
        <w:t xml:space="preserve">لاجتماع الخامس عشر لمؤتمر الأطراف، </w:t>
      </w:r>
      <w:r w:rsidR="00307B13" w:rsidRPr="00E52DBD">
        <w:rPr>
          <w:rFonts w:eastAsia="YouYuan" w:cs="Simplified Arabic"/>
          <w:kern w:val="2"/>
          <w:rtl/>
          <w:lang w:val="en-US" w:bidi="ar-EG"/>
        </w:rPr>
        <w:t>أيضا</w:t>
      </w:r>
      <w:r w:rsidR="00307B13">
        <w:rPr>
          <w:rFonts w:eastAsia="YouYuan" w:cs="Simplified Arabic" w:hint="cs"/>
          <w:kern w:val="2"/>
          <w:rtl/>
          <w:lang w:val="en-US" w:bidi="ar-EG"/>
        </w:rPr>
        <w:t xml:space="preserve"> </w:t>
      </w:r>
      <w:r w:rsidR="00307B13" w:rsidRPr="00E52DBD">
        <w:rPr>
          <w:rFonts w:eastAsia="YouYuan" w:cs="Simplified Arabic"/>
          <w:kern w:val="2"/>
          <w:rtl/>
          <w:lang w:val="en-US" w:bidi="ar-EG"/>
        </w:rPr>
        <w:t>كرئيس</w:t>
      </w:r>
      <w:r w:rsidR="00307B13">
        <w:rPr>
          <w:rFonts w:eastAsia="YouYuan" w:cs="Simplified Arabic" w:hint="cs"/>
          <w:kern w:val="2"/>
          <w:rtl/>
          <w:lang w:val="en-US" w:bidi="ar-EG"/>
        </w:rPr>
        <w:t xml:space="preserve"> </w:t>
      </w:r>
      <w:r w:rsidR="00307B13" w:rsidRPr="00E52DBD">
        <w:rPr>
          <w:rFonts w:eastAsia="YouYuan" w:cs="Simplified Arabic"/>
          <w:kern w:val="2"/>
          <w:rtl/>
          <w:lang w:val="en-US" w:bidi="ar-EG"/>
        </w:rPr>
        <w:t>للاجتماع</w:t>
      </w:r>
      <w:r w:rsidR="00307B13">
        <w:rPr>
          <w:rFonts w:eastAsia="YouYuan" w:cs="Simplified Arabic" w:hint="cs"/>
          <w:kern w:val="2"/>
          <w:rtl/>
          <w:lang w:val="en-US" w:bidi="ar-EG"/>
        </w:rPr>
        <w:t xml:space="preserve"> </w:t>
      </w:r>
      <w:r w:rsidR="00307B13" w:rsidRPr="00E52DBD">
        <w:rPr>
          <w:rFonts w:eastAsia="YouYuan" w:cs="Simplified Arabic"/>
          <w:kern w:val="2"/>
          <w:rtl/>
          <w:lang w:val="en-US" w:bidi="ar-EG"/>
        </w:rPr>
        <w:t>العاشر</w:t>
      </w:r>
      <w:r w:rsidR="00307B13">
        <w:rPr>
          <w:rFonts w:eastAsia="YouYuan" w:cs="Simplified Arabic" w:hint="cs"/>
          <w:kern w:val="2"/>
          <w:rtl/>
          <w:lang w:val="en-US" w:bidi="ar-EG"/>
        </w:rPr>
        <w:t xml:space="preserve"> </w:t>
      </w:r>
      <w:r w:rsidR="00307B13" w:rsidRPr="00E52DBD">
        <w:rPr>
          <w:rFonts w:eastAsia="YouYuan" w:cs="Simplified Arabic"/>
          <w:kern w:val="2"/>
          <w:rtl/>
          <w:lang w:val="en-US" w:bidi="ar-EG"/>
        </w:rPr>
        <w:t>لمؤتمر</w:t>
      </w:r>
      <w:r w:rsidR="00307B13">
        <w:rPr>
          <w:rFonts w:eastAsia="YouYuan" w:cs="Simplified Arabic" w:hint="cs"/>
          <w:kern w:val="2"/>
          <w:rtl/>
          <w:lang w:val="en-US" w:bidi="ar-EG"/>
        </w:rPr>
        <w:t xml:space="preserve"> </w:t>
      </w:r>
      <w:r w:rsidR="00307B13" w:rsidRPr="00E52DBD">
        <w:rPr>
          <w:rFonts w:eastAsia="YouYuan" w:cs="Simplified Arabic"/>
          <w:kern w:val="2"/>
          <w:rtl/>
          <w:lang w:val="en-US" w:bidi="ar-EG"/>
        </w:rPr>
        <w:t>الأطراف</w:t>
      </w:r>
      <w:r w:rsidR="00307B13">
        <w:rPr>
          <w:rFonts w:eastAsia="YouYuan" w:cs="Simplified Arabic" w:hint="cs"/>
          <w:kern w:val="2"/>
          <w:rtl/>
          <w:lang w:val="en-US" w:bidi="ar-EG"/>
        </w:rPr>
        <w:t xml:space="preserve"> </w:t>
      </w:r>
      <w:r w:rsidR="00307B13" w:rsidRPr="00E52DBD">
        <w:rPr>
          <w:rFonts w:eastAsia="YouYuan" w:cs="Simplified Arabic"/>
          <w:kern w:val="2"/>
          <w:rtl/>
          <w:lang w:val="en-US" w:bidi="ar-EG"/>
        </w:rPr>
        <w:t>العامل</w:t>
      </w:r>
      <w:r w:rsidR="00307B13">
        <w:rPr>
          <w:rFonts w:eastAsia="YouYuan" w:cs="Simplified Arabic" w:hint="cs"/>
          <w:kern w:val="2"/>
          <w:rtl/>
          <w:lang w:val="en-US" w:bidi="ar-EG"/>
        </w:rPr>
        <w:t xml:space="preserve"> </w:t>
      </w:r>
      <w:r w:rsidR="00307B13" w:rsidRPr="00E52DBD">
        <w:rPr>
          <w:rFonts w:eastAsia="YouYuan" w:cs="Simplified Arabic"/>
          <w:kern w:val="2"/>
          <w:rtl/>
          <w:lang w:val="en-US" w:bidi="ar-EG"/>
        </w:rPr>
        <w:t>كاجتماع</w:t>
      </w:r>
      <w:r w:rsidR="00307B13">
        <w:rPr>
          <w:rFonts w:eastAsia="YouYuan" w:cs="Simplified Arabic" w:hint="cs"/>
          <w:kern w:val="2"/>
          <w:rtl/>
          <w:lang w:val="en-US" w:bidi="ar-EG"/>
        </w:rPr>
        <w:t xml:space="preserve"> ل</w:t>
      </w:r>
      <w:r w:rsidR="00307B13" w:rsidRPr="00E52DBD">
        <w:rPr>
          <w:rFonts w:eastAsia="YouYuan" w:cs="Simplified Arabic"/>
          <w:kern w:val="2"/>
          <w:rtl/>
          <w:lang w:val="en-US" w:bidi="ar-EG"/>
        </w:rPr>
        <w:t>لأطراف</w:t>
      </w:r>
      <w:r w:rsidR="00307B13">
        <w:rPr>
          <w:rFonts w:eastAsia="YouYuan" w:cs="Simplified Arabic" w:hint="cs"/>
          <w:kern w:val="2"/>
          <w:rtl/>
          <w:lang w:val="en-US" w:bidi="ar-EG"/>
        </w:rPr>
        <w:t xml:space="preserve"> </w:t>
      </w:r>
      <w:r w:rsidR="00307B13" w:rsidRPr="00E52DBD">
        <w:rPr>
          <w:rFonts w:eastAsia="YouYuan" w:cs="Simplified Arabic"/>
          <w:kern w:val="2"/>
          <w:rtl/>
          <w:lang w:val="en-US" w:bidi="ar-EG"/>
        </w:rPr>
        <w:t>في</w:t>
      </w:r>
      <w:r w:rsidR="00307B13">
        <w:rPr>
          <w:rFonts w:eastAsia="YouYuan" w:cs="Simplified Arabic" w:hint="cs"/>
          <w:kern w:val="2"/>
          <w:rtl/>
          <w:lang w:val="en-US" w:bidi="ar-EG"/>
        </w:rPr>
        <w:t xml:space="preserve"> </w:t>
      </w:r>
      <w:r w:rsidR="00307B13" w:rsidRPr="00E52DBD">
        <w:rPr>
          <w:rFonts w:eastAsia="YouYuan" w:cs="Simplified Arabic"/>
          <w:kern w:val="2"/>
          <w:rtl/>
          <w:lang w:val="en-US" w:bidi="ar-EG"/>
        </w:rPr>
        <w:t>بروتوكول</w:t>
      </w:r>
      <w:r w:rsidR="00307B13">
        <w:rPr>
          <w:rFonts w:eastAsia="YouYuan" w:cs="Simplified Arabic" w:hint="cs"/>
          <w:kern w:val="2"/>
          <w:rtl/>
          <w:lang w:val="en-US" w:bidi="ar-EG"/>
        </w:rPr>
        <w:t xml:space="preserve"> </w:t>
      </w:r>
      <w:r w:rsidR="00307B13" w:rsidRPr="00E52DBD">
        <w:rPr>
          <w:rFonts w:eastAsia="YouYuan" w:cs="Simplified Arabic"/>
          <w:kern w:val="2"/>
          <w:rtl/>
          <w:lang w:val="en-US" w:bidi="ar-EG"/>
        </w:rPr>
        <w:t>قرطاجنة</w:t>
      </w:r>
      <w:r w:rsidR="00072DED">
        <w:rPr>
          <w:rFonts w:eastAsia="Malgun Gothic" w:cs="Simplified Arabic" w:hint="cs"/>
          <w:rtl/>
          <w:lang w:bidi="ar-EG"/>
        </w:rPr>
        <w:t>.</w:t>
      </w:r>
    </w:p>
    <w:p w14:paraId="43E63535" w14:textId="77777777" w:rsidR="007447C2" w:rsidRPr="001B1188" w:rsidRDefault="00620A64" w:rsidP="00620A64">
      <w:pPr>
        <w:keepNext/>
        <w:suppressLineNumbers/>
        <w:tabs>
          <w:tab w:val="left" w:pos="567"/>
        </w:tabs>
        <w:suppressAutoHyphens/>
        <w:kinsoku w:val="0"/>
        <w:overflowPunct w:val="0"/>
        <w:autoSpaceDE w:val="0"/>
        <w:autoSpaceDN w:val="0"/>
        <w:bidi/>
        <w:adjustRightInd w:val="0"/>
        <w:snapToGrid w:val="0"/>
        <w:spacing w:before="120" w:after="120"/>
        <w:outlineLvl w:val="2"/>
        <w:rPr>
          <w:i/>
          <w:iCs/>
          <w:snapToGrid w:val="0"/>
          <w:kern w:val="22"/>
          <w:szCs w:val="22"/>
          <w:rtl/>
          <w:lang w:bidi="ar-EG"/>
        </w:rPr>
      </w:pPr>
      <w:r w:rsidRPr="00AE6E6E">
        <w:rPr>
          <w:rFonts w:ascii="Simplified Arabic" w:hAnsi="Simplified Arabic" w:cs="Simplified Arabic"/>
          <w:i/>
          <w:iCs/>
          <w:sz w:val="24"/>
          <w:rtl/>
        </w:rPr>
        <w:t>انتخاب</w:t>
      </w:r>
      <w:r w:rsidRPr="00AE6E6E">
        <w:rPr>
          <w:rFonts w:ascii="Simplified Arabic" w:hAnsi="Simplified Arabic" w:cs="Simplified Arabic"/>
          <w:i/>
          <w:iCs/>
          <w:sz w:val="24"/>
        </w:rPr>
        <w:t xml:space="preserve"> </w:t>
      </w:r>
      <w:r w:rsidRPr="00AE6E6E">
        <w:rPr>
          <w:rFonts w:ascii="Simplified Arabic" w:hAnsi="Simplified Arabic" w:cs="Simplified Arabic"/>
          <w:i/>
          <w:iCs/>
          <w:sz w:val="24"/>
          <w:rtl/>
        </w:rPr>
        <w:t>أعضاء</w:t>
      </w:r>
      <w:r w:rsidRPr="00AE6E6E">
        <w:rPr>
          <w:rFonts w:ascii="Simplified Arabic" w:hAnsi="Simplified Arabic" w:cs="Simplified Arabic"/>
          <w:i/>
          <w:iCs/>
          <w:sz w:val="24"/>
        </w:rPr>
        <w:t xml:space="preserve"> </w:t>
      </w:r>
      <w:r w:rsidRPr="00AE6E6E">
        <w:rPr>
          <w:rFonts w:ascii="Simplified Arabic" w:hAnsi="Simplified Arabic" w:cs="Simplified Arabic"/>
          <w:i/>
          <w:iCs/>
          <w:sz w:val="24"/>
          <w:rtl/>
        </w:rPr>
        <w:t>المكتب</w:t>
      </w:r>
      <w:r w:rsidRPr="00AE6E6E">
        <w:rPr>
          <w:rFonts w:ascii="Simplified Arabic" w:hAnsi="Simplified Arabic" w:cs="Simplified Arabic"/>
          <w:i/>
          <w:iCs/>
          <w:sz w:val="24"/>
        </w:rPr>
        <w:t xml:space="preserve"> </w:t>
      </w:r>
      <w:r w:rsidRPr="00AE6E6E">
        <w:rPr>
          <w:rFonts w:ascii="Simplified Arabic" w:hAnsi="Simplified Arabic" w:cs="Simplified Arabic"/>
          <w:i/>
          <w:iCs/>
          <w:sz w:val="24"/>
          <w:rtl/>
        </w:rPr>
        <w:t>بخلاف</w:t>
      </w:r>
      <w:r w:rsidRPr="00AE6E6E">
        <w:rPr>
          <w:rFonts w:ascii="Simplified Arabic" w:hAnsi="Simplified Arabic" w:cs="Simplified Arabic"/>
          <w:i/>
          <w:iCs/>
          <w:sz w:val="24"/>
        </w:rPr>
        <w:t xml:space="preserve"> </w:t>
      </w:r>
      <w:r w:rsidRPr="00AE6E6E">
        <w:rPr>
          <w:rFonts w:ascii="Simplified Arabic" w:hAnsi="Simplified Arabic" w:cs="Simplified Arabic"/>
          <w:i/>
          <w:iCs/>
          <w:sz w:val="24"/>
          <w:rtl/>
        </w:rPr>
        <w:t>الرئيس</w:t>
      </w:r>
    </w:p>
    <w:p w14:paraId="71941A1A" w14:textId="77777777" w:rsidR="00620A64" w:rsidRPr="00DD6A95" w:rsidRDefault="00DD6A95" w:rsidP="001E1F91">
      <w:pPr>
        <w:bidi/>
        <w:spacing w:before="120" w:after="120"/>
        <w:rPr>
          <w:rFonts w:ascii="Simplified Arabic" w:hAnsi="Simplified Arabic" w:cs="Simplified Arabic"/>
          <w:sz w:val="24"/>
          <w:rtl/>
        </w:rPr>
      </w:pPr>
      <w:r w:rsidRPr="007231F8">
        <w:rPr>
          <w:rFonts w:ascii="Simplified Arabic" w:hAnsi="Simplified Arabic" w:cs="Simplified Arabic"/>
          <w:sz w:val="24"/>
          <w:rtl/>
        </w:rPr>
        <w:t>16-</w:t>
      </w:r>
      <w:r w:rsidRPr="007231F8">
        <w:rPr>
          <w:rFonts w:ascii="Simplified Arabic" w:hAnsi="Simplified Arabic" w:cs="Simplified Arabic"/>
          <w:sz w:val="24"/>
          <w:rtl/>
        </w:rPr>
        <w:tab/>
        <w:t>تنص</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لفقرة 3 من</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لمادة 29 من</w:t>
      </w:r>
      <w:r w:rsidRPr="007231F8">
        <w:rPr>
          <w:rFonts w:ascii="Simplified Arabic" w:hAnsi="Simplified Arabic" w:cs="Simplified Arabic" w:hint="cs"/>
          <w:sz w:val="24"/>
          <w:rtl/>
        </w:rPr>
        <w:t xml:space="preserve"> ب</w:t>
      </w:r>
      <w:r w:rsidRPr="007231F8">
        <w:rPr>
          <w:rFonts w:ascii="Simplified Arabic" w:hAnsi="Simplified Arabic" w:cs="Simplified Arabic"/>
          <w:sz w:val="24"/>
          <w:rtl/>
        </w:rPr>
        <w:t>روتوكول</w:t>
      </w:r>
      <w:r w:rsidRPr="007231F8">
        <w:rPr>
          <w:rFonts w:ascii="Simplified Arabic" w:hAnsi="Simplified Arabic" w:cs="Simplified Arabic" w:hint="cs"/>
          <w:sz w:val="24"/>
          <w:rtl/>
        </w:rPr>
        <w:t xml:space="preserve"> ق</w:t>
      </w:r>
      <w:r w:rsidRPr="007231F8">
        <w:rPr>
          <w:rFonts w:ascii="Simplified Arabic" w:hAnsi="Simplified Arabic" w:cs="Simplified Arabic"/>
          <w:sz w:val="24"/>
          <w:rtl/>
        </w:rPr>
        <w:t>رطاجنة</w:t>
      </w:r>
      <w:r w:rsidRPr="007231F8">
        <w:rPr>
          <w:rFonts w:ascii="Simplified Arabic" w:hAnsi="Simplified Arabic" w:cs="Simplified Arabic" w:hint="cs"/>
          <w:sz w:val="24"/>
          <w:rtl/>
        </w:rPr>
        <w:t xml:space="preserve"> ع</w:t>
      </w:r>
      <w:r w:rsidRPr="007231F8">
        <w:rPr>
          <w:rFonts w:ascii="Simplified Arabic" w:hAnsi="Simplified Arabic" w:cs="Simplified Arabic"/>
          <w:sz w:val="24"/>
          <w:rtl/>
        </w:rPr>
        <w:t>لى</w:t>
      </w:r>
      <w:r w:rsidRPr="007231F8">
        <w:rPr>
          <w:rFonts w:ascii="Simplified Arabic" w:hAnsi="Simplified Arabic" w:cs="Simplified Arabic" w:hint="cs"/>
          <w:sz w:val="24"/>
          <w:rtl/>
        </w:rPr>
        <w:t xml:space="preserve"> أ</w:t>
      </w:r>
      <w:r w:rsidRPr="007231F8">
        <w:rPr>
          <w:rFonts w:ascii="Simplified Arabic" w:hAnsi="Simplified Arabic" w:cs="Simplified Arabic"/>
          <w:sz w:val="24"/>
          <w:rtl/>
        </w:rPr>
        <w:t>نه يُستعاض عن</w:t>
      </w:r>
      <w:r w:rsidRPr="007231F8">
        <w:rPr>
          <w:rFonts w:ascii="Simplified Arabic" w:hAnsi="Simplified Arabic" w:cs="Simplified Arabic" w:hint="cs"/>
          <w:sz w:val="24"/>
          <w:rtl/>
        </w:rPr>
        <w:t xml:space="preserve"> أ</w:t>
      </w:r>
      <w:r w:rsidRPr="007231F8">
        <w:rPr>
          <w:rFonts w:ascii="Simplified Arabic" w:hAnsi="Simplified Arabic" w:cs="Simplified Arabic"/>
          <w:sz w:val="24"/>
          <w:rtl/>
        </w:rPr>
        <w:t>ي</w:t>
      </w:r>
      <w:r w:rsidRPr="007231F8">
        <w:rPr>
          <w:rFonts w:ascii="Simplified Arabic" w:hAnsi="Simplified Arabic" w:cs="Simplified Arabic" w:hint="cs"/>
          <w:sz w:val="24"/>
          <w:rtl/>
        </w:rPr>
        <w:t xml:space="preserve"> ع</w:t>
      </w:r>
      <w:r w:rsidRPr="007231F8">
        <w:rPr>
          <w:rFonts w:ascii="Simplified Arabic" w:hAnsi="Simplified Arabic" w:cs="Simplified Arabic"/>
          <w:sz w:val="24"/>
          <w:rtl/>
        </w:rPr>
        <w:t>ضو</w:t>
      </w:r>
      <w:r w:rsidRPr="007231F8">
        <w:rPr>
          <w:rFonts w:ascii="Simplified Arabic" w:hAnsi="Simplified Arabic" w:cs="Simplified Arabic" w:hint="cs"/>
          <w:sz w:val="24"/>
          <w:rtl/>
        </w:rPr>
        <w:t xml:space="preserve"> ف</w:t>
      </w:r>
      <w:r w:rsidRPr="007231F8">
        <w:rPr>
          <w:rFonts w:ascii="Simplified Arabic" w:hAnsi="Simplified Arabic" w:cs="Simplified Arabic"/>
          <w:sz w:val="24"/>
          <w:rtl/>
        </w:rPr>
        <w:t>ي</w:t>
      </w:r>
      <w:r w:rsidRPr="007231F8">
        <w:rPr>
          <w:rFonts w:ascii="Simplified Arabic" w:hAnsi="Simplified Arabic" w:cs="Simplified Arabic" w:hint="cs"/>
          <w:sz w:val="24"/>
          <w:rtl/>
        </w:rPr>
        <w:t xml:space="preserve"> م</w:t>
      </w:r>
      <w:r w:rsidRPr="007231F8">
        <w:rPr>
          <w:rFonts w:ascii="Simplified Arabic" w:hAnsi="Simplified Arabic" w:cs="Simplified Arabic"/>
          <w:sz w:val="24"/>
          <w:rtl/>
        </w:rPr>
        <w:t>كتب</w:t>
      </w:r>
      <w:r w:rsidRPr="007231F8">
        <w:rPr>
          <w:rFonts w:ascii="Simplified Arabic" w:hAnsi="Simplified Arabic" w:cs="Simplified Arabic" w:hint="cs"/>
          <w:sz w:val="24"/>
          <w:rtl/>
        </w:rPr>
        <w:t xml:space="preserve"> م</w:t>
      </w:r>
      <w:r w:rsidRPr="007231F8">
        <w:rPr>
          <w:rFonts w:ascii="Simplified Arabic" w:hAnsi="Simplified Arabic" w:cs="Simplified Arabic"/>
          <w:sz w:val="24"/>
          <w:rtl/>
        </w:rPr>
        <w:t>ؤتمر</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لأطراف</w:t>
      </w:r>
      <w:r w:rsidRPr="007231F8">
        <w:rPr>
          <w:rFonts w:ascii="Simplified Arabic" w:hAnsi="Simplified Arabic" w:cs="Simplified Arabic" w:hint="cs"/>
          <w:sz w:val="24"/>
          <w:rtl/>
        </w:rPr>
        <w:t xml:space="preserve"> ي</w:t>
      </w:r>
      <w:r w:rsidRPr="007231F8">
        <w:rPr>
          <w:rFonts w:ascii="Simplified Arabic" w:hAnsi="Simplified Arabic" w:cs="Simplified Arabic"/>
          <w:sz w:val="24"/>
          <w:rtl/>
        </w:rPr>
        <w:t>مثل</w:t>
      </w:r>
      <w:r w:rsidRPr="007231F8">
        <w:rPr>
          <w:rFonts w:ascii="Simplified Arabic" w:hAnsi="Simplified Arabic" w:cs="Simplified Arabic" w:hint="cs"/>
          <w:sz w:val="24"/>
          <w:rtl/>
        </w:rPr>
        <w:t xml:space="preserve"> ط</w:t>
      </w:r>
      <w:r w:rsidRPr="007231F8">
        <w:rPr>
          <w:rFonts w:ascii="Simplified Arabic" w:hAnsi="Simplified Arabic" w:cs="Simplified Arabic"/>
          <w:sz w:val="24"/>
          <w:rtl/>
        </w:rPr>
        <w:t>رفا</w:t>
      </w:r>
      <w:r w:rsidRPr="007231F8">
        <w:rPr>
          <w:rFonts w:ascii="Simplified Arabic" w:hAnsi="Simplified Arabic" w:cs="Simplified Arabic"/>
          <w:sz w:val="24"/>
        </w:rPr>
        <w:t xml:space="preserve"> </w:t>
      </w:r>
      <w:r w:rsidRPr="007231F8">
        <w:rPr>
          <w:rFonts w:ascii="Simplified Arabic" w:hAnsi="Simplified Arabic" w:cs="Simplified Arabic"/>
          <w:sz w:val="24"/>
          <w:rtl/>
        </w:rPr>
        <w:t>في</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لاتفاقية</w:t>
      </w:r>
      <w:r w:rsidRPr="007231F8">
        <w:rPr>
          <w:rFonts w:ascii="Simplified Arabic" w:hAnsi="Simplified Arabic" w:cs="Simplified Arabic" w:hint="cs"/>
          <w:sz w:val="24"/>
          <w:rtl/>
        </w:rPr>
        <w:t xml:space="preserve"> ل</w:t>
      </w:r>
      <w:r w:rsidRPr="007231F8">
        <w:rPr>
          <w:rFonts w:ascii="Simplified Arabic" w:hAnsi="Simplified Arabic" w:cs="Simplified Arabic"/>
          <w:sz w:val="24"/>
          <w:rtl/>
        </w:rPr>
        <w:t>يس</w:t>
      </w:r>
      <w:r w:rsidRPr="007231F8">
        <w:rPr>
          <w:rFonts w:ascii="Simplified Arabic" w:hAnsi="Simplified Arabic" w:cs="Simplified Arabic" w:hint="cs"/>
          <w:sz w:val="24"/>
          <w:rtl/>
        </w:rPr>
        <w:t xml:space="preserve"> ط</w:t>
      </w:r>
      <w:r w:rsidRPr="007231F8">
        <w:rPr>
          <w:rFonts w:ascii="Simplified Arabic" w:hAnsi="Simplified Arabic" w:cs="Simplified Arabic"/>
          <w:sz w:val="24"/>
          <w:rtl/>
        </w:rPr>
        <w:t>رفا</w:t>
      </w:r>
      <w:r w:rsidRPr="007231F8">
        <w:rPr>
          <w:rFonts w:ascii="Simplified Arabic" w:hAnsi="Simplified Arabic" w:cs="Simplified Arabic" w:hint="cs"/>
          <w:sz w:val="24"/>
          <w:rtl/>
        </w:rPr>
        <w:t xml:space="preserve"> ف</w:t>
      </w:r>
      <w:r w:rsidRPr="007231F8">
        <w:rPr>
          <w:rFonts w:ascii="Simplified Arabic" w:hAnsi="Simplified Arabic" w:cs="Simplified Arabic"/>
          <w:sz w:val="24"/>
          <w:rtl/>
        </w:rPr>
        <w:t>ي</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لبروتوكول</w:t>
      </w:r>
      <w:r w:rsidRPr="007231F8">
        <w:rPr>
          <w:rFonts w:ascii="Simplified Arabic" w:hAnsi="Simplified Arabic" w:cs="Simplified Arabic" w:hint="cs"/>
          <w:sz w:val="24"/>
          <w:rtl/>
        </w:rPr>
        <w:t xml:space="preserve"> ب</w:t>
      </w:r>
      <w:r w:rsidRPr="007231F8">
        <w:rPr>
          <w:rFonts w:ascii="Simplified Arabic" w:hAnsi="Simplified Arabic" w:cs="Simplified Arabic"/>
          <w:sz w:val="24"/>
          <w:rtl/>
        </w:rPr>
        <w:t>عضو</w:t>
      </w:r>
      <w:r w:rsidRPr="007231F8">
        <w:rPr>
          <w:rFonts w:ascii="Simplified Arabic" w:hAnsi="Simplified Arabic" w:cs="Simplified Arabic" w:hint="cs"/>
          <w:sz w:val="24"/>
          <w:rtl/>
        </w:rPr>
        <w:t xml:space="preserve"> ت</w:t>
      </w:r>
      <w:r w:rsidRPr="007231F8">
        <w:rPr>
          <w:rFonts w:ascii="Simplified Arabic" w:hAnsi="Simplified Arabic" w:cs="Simplified Arabic"/>
          <w:sz w:val="24"/>
          <w:rtl/>
        </w:rPr>
        <w:t>نتخبه</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لأطراف</w:t>
      </w:r>
      <w:r w:rsidRPr="007231F8">
        <w:rPr>
          <w:rFonts w:ascii="Simplified Arabic" w:hAnsi="Simplified Arabic" w:cs="Simplified Arabic" w:hint="cs"/>
          <w:sz w:val="24"/>
          <w:rtl/>
        </w:rPr>
        <w:t xml:space="preserve"> ف</w:t>
      </w:r>
      <w:r w:rsidRPr="007231F8">
        <w:rPr>
          <w:rFonts w:ascii="Simplified Arabic" w:hAnsi="Simplified Arabic" w:cs="Simplified Arabic"/>
          <w:sz w:val="24"/>
          <w:rtl/>
        </w:rPr>
        <w:t>ي</w:t>
      </w:r>
      <w:r w:rsidRPr="007231F8">
        <w:rPr>
          <w:rFonts w:ascii="Simplified Arabic" w:hAnsi="Simplified Arabic" w:cs="Simplified Arabic" w:hint="cs"/>
          <w:sz w:val="24"/>
          <w:rtl/>
        </w:rPr>
        <w:t xml:space="preserve"> ه</w:t>
      </w:r>
      <w:r w:rsidRPr="007231F8">
        <w:rPr>
          <w:rFonts w:ascii="Simplified Arabic" w:hAnsi="Simplified Arabic" w:cs="Simplified Arabic"/>
          <w:sz w:val="24"/>
          <w:rtl/>
        </w:rPr>
        <w:t>ذا البروتوكول</w:t>
      </w:r>
      <w:r w:rsidRPr="007231F8">
        <w:rPr>
          <w:rFonts w:ascii="Simplified Arabic" w:hAnsi="Simplified Arabic" w:cs="Simplified Arabic" w:hint="cs"/>
          <w:sz w:val="24"/>
          <w:rtl/>
        </w:rPr>
        <w:t xml:space="preserve"> م</w:t>
      </w:r>
      <w:r w:rsidRPr="007231F8">
        <w:rPr>
          <w:rFonts w:ascii="Simplified Arabic" w:hAnsi="Simplified Arabic" w:cs="Simplified Arabic"/>
          <w:sz w:val="24"/>
          <w:rtl/>
        </w:rPr>
        <w:t>ن بينها. وفي</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جتماعه</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لرابع</w:t>
      </w:r>
      <w:r w:rsidRPr="007231F8">
        <w:rPr>
          <w:rFonts w:ascii="Simplified Arabic" w:hAnsi="Simplified Arabic" w:cs="Simplified Arabic" w:hint="cs"/>
          <w:sz w:val="24"/>
          <w:rtl/>
        </w:rPr>
        <w:t xml:space="preserve"> ع</w:t>
      </w:r>
      <w:r w:rsidRPr="007231F8">
        <w:rPr>
          <w:rFonts w:ascii="Simplified Arabic" w:hAnsi="Simplified Arabic" w:cs="Simplified Arabic"/>
          <w:sz w:val="24"/>
          <w:rtl/>
        </w:rPr>
        <w:t>شر</w:t>
      </w:r>
      <w:r>
        <w:rPr>
          <w:rFonts w:ascii="Simplified Arabic" w:hAnsi="Simplified Arabic" w:cs="Simplified Arabic" w:hint="cs"/>
          <w:sz w:val="24"/>
          <w:rtl/>
        </w:rPr>
        <w:t xml:space="preserve">، </w:t>
      </w:r>
      <w:r w:rsidRPr="007231F8">
        <w:rPr>
          <w:rFonts w:ascii="Simplified Arabic" w:hAnsi="Simplified Arabic" w:cs="Simplified Arabic"/>
          <w:sz w:val="24"/>
          <w:rtl/>
        </w:rPr>
        <w:t>انتخب</w:t>
      </w:r>
      <w:r w:rsidRPr="007231F8">
        <w:rPr>
          <w:rFonts w:ascii="Simplified Arabic" w:hAnsi="Simplified Arabic" w:cs="Simplified Arabic" w:hint="cs"/>
          <w:sz w:val="24"/>
          <w:rtl/>
        </w:rPr>
        <w:t xml:space="preserve"> م</w:t>
      </w:r>
      <w:r w:rsidRPr="007231F8">
        <w:rPr>
          <w:rFonts w:ascii="Simplified Arabic" w:hAnsi="Simplified Arabic" w:cs="Simplified Arabic"/>
          <w:sz w:val="24"/>
          <w:rtl/>
        </w:rPr>
        <w:t>ؤتمر</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لأطراف 10 أعضاء</w:t>
      </w:r>
      <w:r w:rsidRPr="007231F8">
        <w:rPr>
          <w:rFonts w:ascii="Simplified Arabic" w:hAnsi="Simplified Arabic" w:cs="Simplified Arabic" w:hint="cs"/>
          <w:sz w:val="24"/>
          <w:rtl/>
        </w:rPr>
        <w:t xml:space="preserve"> م</w:t>
      </w:r>
      <w:r w:rsidRPr="007231F8">
        <w:rPr>
          <w:rFonts w:ascii="Simplified Arabic" w:hAnsi="Simplified Arabic" w:cs="Simplified Arabic"/>
          <w:sz w:val="24"/>
          <w:rtl/>
        </w:rPr>
        <w:t>ن</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لمكتب</w:t>
      </w:r>
      <w:r w:rsidRPr="007231F8">
        <w:rPr>
          <w:rFonts w:ascii="Simplified Arabic" w:hAnsi="Simplified Arabic" w:cs="Simplified Arabic" w:hint="cs"/>
          <w:sz w:val="24"/>
          <w:rtl/>
        </w:rPr>
        <w:t xml:space="preserve"> ل</w:t>
      </w:r>
      <w:r w:rsidRPr="007231F8">
        <w:rPr>
          <w:rFonts w:ascii="Simplified Arabic" w:hAnsi="Simplified Arabic" w:cs="Simplified Arabic"/>
          <w:sz w:val="24"/>
          <w:rtl/>
        </w:rPr>
        <w:t>لعمل</w:t>
      </w:r>
      <w:r w:rsidRPr="007231F8">
        <w:rPr>
          <w:rFonts w:ascii="Simplified Arabic" w:hAnsi="Simplified Arabic" w:cs="Simplified Arabic" w:hint="cs"/>
          <w:sz w:val="24"/>
          <w:rtl/>
        </w:rPr>
        <w:t xml:space="preserve"> ح</w:t>
      </w:r>
      <w:r w:rsidRPr="007231F8">
        <w:rPr>
          <w:rFonts w:ascii="Simplified Arabic" w:hAnsi="Simplified Arabic" w:cs="Simplified Arabic"/>
          <w:sz w:val="24"/>
          <w:rtl/>
        </w:rPr>
        <w:t>تى</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ختتام</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جتماعه</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لخامس</w:t>
      </w:r>
      <w:r w:rsidRPr="007231F8">
        <w:rPr>
          <w:rFonts w:ascii="Simplified Arabic" w:hAnsi="Simplified Arabic" w:cs="Simplified Arabic" w:hint="cs"/>
          <w:sz w:val="24"/>
          <w:rtl/>
        </w:rPr>
        <w:t xml:space="preserve"> ع</w:t>
      </w:r>
      <w:r w:rsidRPr="007231F8">
        <w:rPr>
          <w:rFonts w:ascii="Simplified Arabic" w:hAnsi="Simplified Arabic" w:cs="Simplified Arabic"/>
          <w:sz w:val="24"/>
          <w:rtl/>
        </w:rPr>
        <w:t>شر. ونظرا لأنّ</w:t>
      </w:r>
      <w:r w:rsidRPr="007231F8">
        <w:rPr>
          <w:rFonts w:ascii="Simplified Arabic" w:hAnsi="Simplified Arabic" w:cs="Simplified Arabic" w:hint="cs"/>
          <w:sz w:val="24"/>
          <w:rtl/>
        </w:rPr>
        <w:t xml:space="preserve"> ج</w:t>
      </w:r>
      <w:r w:rsidRPr="007231F8">
        <w:rPr>
          <w:rFonts w:ascii="Simplified Arabic" w:hAnsi="Simplified Arabic" w:cs="Simplified Arabic"/>
          <w:sz w:val="24"/>
          <w:rtl/>
        </w:rPr>
        <w:t>ميع</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لبلدان</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لممثلة</w:t>
      </w:r>
      <w:r w:rsidRPr="007231F8">
        <w:rPr>
          <w:rFonts w:ascii="Simplified Arabic" w:hAnsi="Simplified Arabic" w:cs="Simplified Arabic" w:hint="cs"/>
          <w:sz w:val="24"/>
          <w:rtl/>
        </w:rPr>
        <w:t xml:space="preserve"> ك</w:t>
      </w:r>
      <w:r w:rsidRPr="007231F8">
        <w:rPr>
          <w:rFonts w:ascii="Simplified Arabic" w:hAnsi="Simplified Arabic" w:cs="Simplified Arabic"/>
          <w:sz w:val="24"/>
          <w:rtl/>
        </w:rPr>
        <w:t>انت</w:t>
      </w:r>
      <w:r w:rsidRPr="007231F8">
        <w:rPr>
          <w:rFonts w:ascii="Simplified Arabic" w:hAnsi="Simplified Arabic" w:cs="Simplified Arabic"/>
          <w:sz w:val="24"/>
        </w:rPr>
        <w:t xml:space="preserve"> </w:t>
      </w:r>
      <w:r w:rsidRPr="007231F8">
        <w:rPr>
          <w:rFonts w:ascii="Simplified Arabic" w:hAnsi="Simplified Arabic" w:cs="Simplified Arabic"/>
          <w:sz w:val="24"/>
          <w:rtl/>
        </w:rPr>
        <w:t>أطرافا</w:t>
      </w:r>
      <w:r w:rsidRPr="007231F8">
        <w:rPr>
          <w:rFonts w:ascii="Simplified Arabic" w:hAnsi="Simplified Arabic" w:cs="Simplified Arabic" w:hint="cs"/>
          <w:sz w:val="24"/>
          <w:rtl/>
        </w:rPr>
        <w:t xml:space="preserve"> ف</w:t>
      </w:r>
      <w:r w:rsidRPr="007231F8">
        <w:rPr>
          <w:rFonts w:ascii="Simplified Arabic" w:hAnsi="Simplified Arabic" w:cs="Simplified Arabic"/>
          <w:sz w:val="24"/>
          <w:rtl/>
        </w:rPr>
        <w:t>ي</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لبروتوكول، فقد</w:t>
      </w:r>
      <w:r w:rsidRPr="007231F8">
        <w:rPr>
          <w:rFonts w:ascii="Simplified Arabic" w:hAnsi="Simplified Arabic" w:cs="Simplified Arabic" w:hint="cs"/>
          <w:sz w:val="24"/>
          <w:rtl/>
        </w:rPr>
        <w:t xml:space="preserve"> ع</w:t>
      </w:r>
      <w:r w:rsidRPr="007231F8">
        <w:rPr>
          <w:rFonts w:ascii="Simplified Arabic" w:hAnsi="Simplified Arabic" w:cs="Simplified Arabic"/>
          <w:sz w:val="24"/>
          <w:rtl/>
        </w:rPr>
        <w:t>مل</w:t>
      </w:r>
      <w:r w:rsidRPr="007231F8">
        <w:rPr>
          <w:rFonts w:ascii="Simplified Arabic" w:hAnsi="Simplified Arabic" w:cs="Simplified Arabic" w:hint="cs"/>
          <w:sz w:val="24"/>
          <w:rtl/>
        </w:rPr>
        <w:t xml:space="preserve"> أ</w:t>
      </w:r>
      <w:r w:rsidRPr="007231F8">
        <w:rPr>
          <w:rFonts w:ascii="Simplified Arabic" w:hAnsi="Simplified Arabic" w:cs="Simplified Arabic"/>
          <w:sz w:val="24"/>
          <w:rtl/>
        </w:rPr>
        <w:t>عضاء</w:t>
      </w:r>
      <w:r w:rsidRPr="007231F8">
        <w:rPr>
          <w:rFonts w:ascii="Simplified Arabic" w:hAnsi="Simplified Arabic" w:cs="Simplified Arabic" w:hint="cs"/>
          <w:sz w:val="24"/>
          <w:rtl/>
        </w:rPr>
        <w:t xml:space="preserve"> م</w:t>
      </w:r>
      <w:r w:rsidRPr="007231F8">
        <w:rPr>
          <w:rFonts w:ascii="Simplified Arabic" w:hAnsi="Simplified Arabic" w:cs="Simplified Arabic"/>
          <w:sz w:val="24"/>
          <w:rtl/>
        </w:rPr>
        <w:t>كتب</w:t>
      </w:r>
      <w:r w:rsidRPr="007231F8">
        <w:rPr>
          <w:rFonts w:ascii="Simplified Arabic" w:hAnsi="Simplified Arabic" w:cs="Simplified Arabic" w:hint="cs"/>
          <w:sz w:val="24"/>
          <w:rtl/>
        </w:rPr>
        <w:t xml:space="preserve"> م</w:t>
      </w:r>
      <w:r w:rsidRPr="007231F8">
        <w:rPr>
          <w:rFonts w:ascii="Simplified Arabic" w:hAnsi="Simplified Arabic" w:cs="Simplified Arabic"/>
          <w:sz w:val="24"/>
          <w:rtl/>
        </w:rPr>
        <w:t>ؤتمر</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لأطراف</w:t>
      </w:r>
      <w:r w:rsidRPr="007231F8">
        <w:rPr>
          <w:rFonts w:ascii="Simplified Arabic" w:hAnsi="Simplified Arabic" w:cs="Simplified Arabic" w:hint="cs"/>
          <w:sz w:val="24"/>
          <w:rtl/>
        </w:rPr>
        <w:t xml:space="preserve"> أ</w:t>
      </w:r>
      <w:r w:rsidRPr="007231F8">
        <w:rPr>
          <w:rFonts w:ascii="Simplified Arabic" w:hAnsi="Simplified Arabic" w:cs="Simplified Arabic"/>
          <w:sz w:val="24"/>
          <w:rtl/>
        </w:rPr>
        <w:t>يضا</w:t>
      </w:r>
      <w:r w:rsidRPr="007231F8">
        <w:rPr>
          <w:rFonts w:ascii="Simplified Arabic" w:hAnsi="Simplified Arabic" w:cs="Simplified Arabic" w:hint="cs"/>
          <w:sz w:val="24"/>
          <w:rtl/>
        </w:rPr>
        <w:t xml:space="preserve"> ك</w:t>
      </w:r>
      <w:r w:rsidRPr="007231F8">
        <w:rPr>
          <w:rFonts w:ascii="Simplified Arabic" w:hAnsi="Simplified Arabic" w:cs="Simplified Arabic"/>
          <w:sz w:val="24"/>
          <w:rtl/>
        </w:rPr>
        <w:t>أعضاء مكتب</w:t>
      </w:r>
      <w:r w:rsidRPr="007231F8">
        <w:rPr>
          <w:rFonts w:ascii="Simplified Arabic" w:hAnsi="Simplified Arabic" w:cs="Simplified Arabic" w:hint="cs"/>
          <w:sz w:val="24"/>
          <w:rtl/>
        </w:rPr>
        <w:t xml:space="preserve"> م</w:t>
      </w:r>
      <w:r w:rsidRPr="007231F8">
        <w:rPr>
          <w:rFonts w:ascii="Simplified Arabic" w:hAnsi="Simplified Arabic" w:cs="Simplified Arabic"/>
          <w:sz w:val="24"/>
          <w:rtl/>
        </w:rPr>
        <w:t>ؤتمر</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لأطراف</w:t>
      </w:r>
      <w:r w:rsidRPr="007231F8">
        <w:rPr>
          <w:rFonts w:ascii="Simplified Arabic" w:hAnsi="Simplified Arabic" w:cs="Simplified Arabic" w:hint="cs"/>
          <w:sz w:val="24"/>
          <w:rtl/>
        </w:rPr>
        <w:t xml:space="preserve"> ا</w:t>
      </w:r>
      <w:r w:rsidRPr="007231F8">
        <w:rPr>
          <w:rFonts w:ascii="Simplified Arabic" w:hAnsi="Simplified Arabic" w:cs="Simplified Arabic"/>
          <w:sz w:val="24"/>
          <w:rtl/>
        </w:rPr>
        <w:t>لعامل</w:t>
      </w:r>
      <w:r w:rsidRPr="007231F8">
        <w:rPr>
          <w:rFonts w:ascii="Simplified Arabic" w:hAnsi="Simplified Arabic" w:cs="Simplified Arabic" w:hint="cs"/>
          <w:sz w:val="24"/>
          <w:rtl/>
        </w:rPr>
        <w:t xml:space="preserve"> ك</w:t>
      </w:r>
      <w:r w:rsidRPr="007231F8">
        <w:rPr>
          <w:rFonts w:ascii="Simplified Arabic" w:hAnsi="Simplified Arabic" w:cs="Simplified Arabic"/>
          <w:sz w:val="24"/>
          <w:rtl/>
        </w:rPr>
        <w:t>اجتماع</w:t>
      </w:r>
      <w:r w:rsidRPr="007231F8">
        <w:rPr>
          <w:rFonts w:ascii="Simplified Arabic" w:hAnsi="Simplified Arabic" w:cs="Simplified Arabic" w:hint="cs"/>
          <w:sz w:val="24"/>
          <w:rtl/>
        </w:rPr>
        <w:t xml:space="preserve"> لل</w:t>
      </w:r>
      <w:r w:rsidRPr="007231F8">
        <w:rPr>
          <w:rFonts w:ascii="Simplified Arabic" w:hAnsi="Simplified Arabic" w:cs="Simplified Arabic"/>
          <w:sz w:val="24"/>
          <w:rtl/>
        </w:rPr>
        <w:t>أطراف</w:t>
      </w:r>
      <w:r w:rsidRPr="007231F8">
        <w:rPr>
          <w:rFonts w:ascii="Simplified Arabic" w:hAnsi="Simplified Arabic" w:cs="Simplified Arabic" w:hint="cs"/>
          <w:sz w:val="24"/>
          <w:rtl/>
        </w:rPr>
        <w:t xml:space="preserve"> ف</w:t>
      </w:r>
      <w:r w:rsidRPr="007231F8">
        <w:rPr>
          <w:rFonts w:ascii="Simplified Arabic" w:hAnsi="Simplified Arabic" w:cs="Simplified Arabic"/>
          <w:sz w:val="24"/>
          <w:rtl/>
        </w:rPr>
        <w:t>ي</w:t>
      </w:r>
      <w:r w:rsidRPr="007231F8">
        <w:rPr>
          <w:rFonts w:ascii="Simplified Arabic" w:hAnsi="Simplified Arabic" w:cs="Simplified Arabic" w:hint="cs"/>
          <w:sz w:val="24"/>
          <w:rtl/>
        </w:rPr>
        <w:t xml:space="preserve"> ب</w:t>
      </w:r>
      <w:r w:rsidRPr="007231F8">
        <w:rPr>
          <w:rFonts w:ascii="Simplified Arabic" w:hAnsi="Simplified Arabic" w:cs="Simplified Arabic"/>
          <w:sz w:val="24"/>
          <w:rtl/>
        </w:rPr>
        <w:t>روتوكول</w:t>
      </w:r>
      <w:r w:rsidRPr="007231F8">
        <w:rPr>
          <w:rFonts w:ascii="Simplified Arabic" w:hAnsi="Simplified Arabic" w:cs="Simplified Arabic" w:hint="cs"/>
          <w:sz w:val="24"/>
          <w:rtl/>
        </w:rPr>
        <w:t xml:space="preserve"> ق</w:t>
      </w:r>
      <w:r w:rsidRPr="007231F8">
        <w:rPr>
          <w:rFonts w:ascii="Simplified Arabic" w:hAnsi="Simplified Arabic" w:cs="Simplified Arabic"/>
          <w:sz w:val="24"/>
          <w:rtl/>
        </w:rPr>
        <w:t>رطاجنة</w:t>
      </w:r>
      <w:r w:rsidRPr="007231F8">
        <w:rPr>
          <w:rFonts w:ascii="Simplified Arabic" w:hAnsi="Simplified Arabic" w:cs="Simplified Arabic"/>
          <w:sz w:val="24"/>
        </w:rPr>
        <w:t>.</w:t>
      </w:r>
    </w:p>
    <w:p w14:paraId="59BA4E35" w14:textId="77777777" w:rsidR="001E1F91" w:rsidRDefault="001E1F91" w:rsidP="001E1F91">
      <w:pPr>
        <w:bidi/>
        <w:spacing w:before="120" w:after="120"/>
        <w:rPr>
          <w:rFonts w:eastAsia="YouYuan" w:cs="Simplified Arabic"/>
          <w:kern w:val="2"/>
          <w:rtl/>
          <w:lang w:val="en-US" w:bidi="ar-EG"/>
        </w:rPr>
      </w:pPr>
      <w:r>
        <w:rPr>
          <w:rFonts w:ascii="Simplified Arabic" w:hAnsi="Simplified Arabic" w:cs="Simplified Arabic" w:hint="cs"/>
          <w:sz w:val="24"/>
          <w:rtl/>
        </w:rPr>
        <w:t>17</w:t>
      </w:r>
      <w:r w:rsidRPr="00620A64">
        <w:rPr>
          <w:rFonts w:ascii="Simplified Arabic" w:hAnsi="Simplified Arabic" w:cs="Simplified Arabic"/>
          <w:sz w:val="24"/>
          <w:rtl/>
        </w:rPr>
        <w:t>-</w:t>
      </w:r>
      <w:r>
        <w:rPr>
          <w:rFonts w:eastAsia="YouYuan" w:cs="Simplified Arabic" w:hint="cs"/>
          <w:kern w:val="2"/>
          <w:rtl/>
          <w:lang w:val="en-US" w:bidi="ar-EG"/>
        </w:rPr>
        <w:tab/>
        <w:t>وبالتالي</w:t>
      </w:r>
      <w:r>
        <w:rPr>
          <w:rFonts w:eastAsia="YouYuan" w:cs="Simplified Arabic"/>
          <w:kern w:val="2"/>
          <w:rtl/>
          <w:lang w:val="en-US" w:bidi="ar-EG"/>
        </w:rPr>
        <w:t xml:space="preserve">، </w:t>
      </w:r>
      <w:r w:rsidRPr="00E52DBD">
        <w:rPr>
          <w:rFonts w:eastAsia="YouYuan" w:cs="Simplified Arabic"/>
          <w:kern w:val="2"/>
          <w:rtl/>
          <w:lang w:val="en-US" w:bidi="ar-EG"/>
        </w:rPr>
        <w:t>بالإضافة</w:t>
      </w:r>
      <w:r>
        <w:rPr>
          <w:rFonts w:eastAsia="YouYuan" w:cs="Simplified Arabic" w:hint="cs"/>
          <w:kern w:val="2"/>
          <w:rtl/>
          <w:lang w:val="en-US" w:bidi="ar-EG"/>
        </w:rPr>
        <w:t xml:space="preserve"> </w:t>
      </w:r>
      <w:r w:rsidRPr="00E52DBD">
        <w:rPr>
          <w:rFonts w:eastAsia="YouYuan" w:cs="Simplified Arabic"/>
          <w:kern w:val="2"/>
          <w:rtl/>
          <w:lang w:val="en-US" w:bidi="ar-EG"/>
        </w:rPr>
        <w:t>إلى</w:t>
      </w:r>
      <w:r>
        <w:rPr>
          <w:rFonts w:eastAsia="YouYuan" w:cs="Simplified Arabic" w:hint="cs"/>
          <w:kern w:val="2"/>
          <w:rtl/>
          <w:lang w:val="en-US" w:bidi="ar-EG"/>
        </w:rPr>
        <w:t xml:space="preserve"> </w:t>
      </w:r>
      <w:r w:rsidRPr="00E52DBD">
        <w:rPr>
          <w:rFonts w:eastAsia="YouYuan" w:cs="Simplified Arabic"/>
          <w:kern w:val="2"/>
          <w:rtl/>
          <w:lang w:val="en-US" w:bidi="ar-EG"/>
        </w:rPr>
        <w:t>الرئيس</w:t>
      </w:r>
      <w:r>
        <w:rPr>
          <w:rFonts w:eastAsia="YouYuan" w:cs="Simplified Arabic"/>
          <w:kern w:val="2"/>
          <w:rtl/>
          <w:lang w:val="en-US" w:bidi="ar-EG"/>
        </w:rPr>
        <w:t xml:space="preserve">، </w:t>
      </w:r>
      <w:r>
        <w:rPr>
          <w:rFonts w:eastAsia="YouYuan" w:cs="Simplified Arabic" w:hint="cs"/>
          <w:kern w:val="2"/>
          <w:rtl/>
          <w:lang w:val="en-US" w:bidi="ar-EG"/>
        </w:rPr>
        <w:t xml:space="preserve">تألف </w:t>
      </w:r>
      <w:r w:rsidRPr="00E52DBD">
        <w:rPr>
          <w:rFonts w:eastAsia="YouYuan" w:cs="Simplified Arabic"/>
          <w:kern w:val="2"/>
          <w:rtl/>
          <w:lang w:val="en-US" w:bidi="ar-EG"/>
        </w:rPr>
        <w:t>مكتب</w:t>
      </w:r>
      <w:r>
        <w:rPr>
          <w:rFonts w:eastAsia="YouYuan" w:cs="Simplified Arabic" w:hint="cs"/>
          <w:kern w:val="2"/>
          <w:rtl/>
          <w:lang w:val="en-US" w:bidi="ar-EG"/>
        </w:rPr>
        <w:t xml:space="preserve"> </w:t>
      </w:r>
      <w:r w:rsidRPr="00E52DBD">
        <w:rPr>
          <w:rFonts w:eastAsia="YouYuan" w:cs="Simplified Arabic"/>
          <w:kern w:val="2"/>
          <w:rtl/>
          <w:lang w:val="en-US" w:bidi="ar-EG"/>
        </w:rPr>
        <w:t>الاجتماع</w:t>
      </w:r>
      <w:r>
        <w:rPr>
          <w:rFonts w:eastAsia="YouYuan" w:cs="Simplified Arabic" w:hint="cs"/>
          <w:kern w:val="2"/>
          <w:rtl/>
          <w:lang w:val="en-US" w:bidi="ar-EG"/>
        </w:rPr>
        <w:t xml:space="preserve"> </w:t>
      </w:r>
      <w:r w:rsidRPr="00E52DBD">
        <w:rPr>
          <w:rFonts w:eastAsia="YouYuan" w:cs="Simplified Arabic"/>
          <w:kern w:val="2"/>
          <w:rtl/>
          <w:lang w:val="en-US" w:bidi="ar-EG"/>
        </w:rPr>
        <w:t>العاشر</w:t>
      </w:r>
      <w:r>
        <w:rPr>
          <w:rFonts w:eastAsia="YouYuan" w:cs="Simplified Arabic" w:hint="cs"/>
          <w:kern w:val="2"/>
          <w:rtl/>
          <w:lang w:val="en-US" w:bidi="ar-EG"/>
        </w:rPr>
        <w:t xml:space="preserve"> </w:t>
      </w:r>
      <w:r w:rsidRPr="00E52DBD">
        <w:rPr>
          <w:rFonts w:eastAsia="YouYuan" w:cs="Simplified Arabic"/>
          <w:kern w:val="2"/>
          <w:rtl/>
          <w:lang w:val="en-US" w:bidi="ar-EG"/>
        </w:rPr>
        <w:t>لمؤتمر</w:t>
      </w:r>
      <w:r>
        <w:rPr>
          <w:rFonts w:eastAsia="YouYuan" w:cs="Simplified Arabic" w:hint="cs"/>
          <w:kern w:val="2"/>
          <w:rtl/>
          <w:lang w:val="en-US" w:bidi="ar-EG"/>
        </w:rPr>
        <w:t xml:space="preserve"> </w:t>
      </w:r>
      <w:r w:rsidRPr="00E52DBD">
        <w:rPr>
          <w:rFonts w:eastAsia="YouYuan" w:cs="Simplified Arabic"/>
          <w:kern w:val="2"/>
          <w:rtl/>
          <w:lang w:val="en-US" w:bidi="ar-EG"/>
        </w:rPr>
        <w:t>الأطراف</w:t>
      </w:r>
      <w:r>
        <w:rPr>
          <w:rFonts w:eastAsia="YouYuan" w:cs="Simplified Arabic" w:hint="cs"/>
          <w:kern w:val="2"/>
          <w:rtl/>
          <w:lang w:val="en-US" w:bidi="ar-EG"/>
        </w:rPr>
        <w:t xml:space="preserve"> </w:t>
      </w:r>
      <w:r w:rsidRPr="00E52DBD">
        <w:rPr>
          <w:rFonts w:eastAsia="YouYuan" w:cs="Simplified Arabic"/>
          <w:kern w:val="2"/>
          <w:rtl/>
          <w:lang w:val="en-US" w:bidi="ar-EG"/>
        </w:rPr>
        <w:t>العامل</w:t>
      </w:r>
      <w:r>
        <w:rPr>
          <w:rFonts w:eastAsia="YouYuan" w:cs="Simplified Arabic" w:hint="cs"/>
          <w:kern w:val="2"/>
          <w:rtl/>
          <w:lang w:val="en-US" w:bidi="ar-EG"/>
        </w:rPr>
        <w:t xml:space="preserve"> </w:t>
      </w:r>
      <w:r w:rsidRPr="00E52DBD">
        <w:rPr>
          <w:rFonts w:eastAsia="YouYuan" w:cs="Simplified Arabic"/>
          <w:kern w:val="2"/>
          <w:rtl/>
          <w:lang w:val="en-US" w:bidi="ar-EG"/>
        </w:rPr>
        <w:t>كاجتماع</w:t>
      </w:r>
      <w:r>
        <w:rPr>
          <w:rFonts w:eastAsia="YouYuan" w:cs="Simplified Arabic" w:hint="cs"/>
          <w:kern w:val="2"/>
          <w:rtl/>
          <w:lang w:val="en-US" w:bidi="ar-EG"/>
        </w:rPr>
        <w:t xml:space="preserve"> </w:t>
      </w:r>
      <w:r w:rsidRPr="00E52DBD">
        <w:rPr>
          <w:rFonts w:eastAsia="YouYuan" w:cs="Simplified Arabic"/>
          <w:kern w:val="2"/>
          <w:rtl/>
          <w:lang w:val="en-US" w:bidi="ar-EG"/>
        </w:rPr>
        <w:t>للأطراف</w:t>
      </w:r>
      <w:r>
        <w:rPr>
          <w:rFonts w:eastAsia="YouYuan" w:cs="Simplified Arabic" w:hint="cs"/>
          <w:kern w:val="2"/>
          <w:rtl/>
          <w:lang w:val="en-US" w:bidi="ar-EG"/>
        </w:rPr>
        <w:t xml:space="preserve"> </w:t>
      </w:r>
      <w:r w:rsidRPr="00E52DBD">
        <w:rPr>
          <w:rFonts w:eastAsia="YouYuan" w:cs="Simplified Arabic"/>
          <w:kern w:val="2"/>
          <w:rtl/>
          <w:lang w:val="en-US" w:bidi="ar-EG"/>
        </w:rPr>
        <w:t>في</w:t>
      </w:r>
      <w:r>
        <w:rPr>
          <w:rFonts w:eastAsia="YouYuan" w:cs="Simplified Arabic" w:hint="cs"/>
          <w:kern w:val="2"/>
          <w:rtl/>
          <w:lang w:val="en-US" w:bidi="ar-EG"/>
        </w:rPr>
        <w:t xml:space="preserve"> </w:t>
      </w:r>
      <w:r w:rsidRPr="00E52DBD">
        <w:rPr>
          <w:rFonts w:eastAsia="YouYuan" w:cs="Simplified Arabic"/>
          <w:kern w:val="2"/>
          <w:rtl/>
          <w:lang w:val="en-US" w:bidi="ar-EG"/>
        </w:rPr>
        <w:t>بروتوكول</w:t>
      </w:r>
      <w:r>
        <w:rPr>
          <w:rFonts w:eastAsia="YouYuan" w:cs="Simplified Arabic" w:hint="cs"/>
          <w:kern w:val="2"/>
          <w:rtl/>
          <w:lang w:val="en-US" w:bidi="ar-EG"/>
        </w:rPr>
        <w:t xml:space="preserve"> </w:t>
      </w:r>
      <w:r w:rsidRPr="00E52DBD">
        <w:rPr>
          <w:rFonts w:eastAsia="YouYuan" w:cs="Simplified Arabic"/>
          <w:kern w:val="2"/>
          <w:rtl/>
          <w:lang w:val="en-US" w:bidi="ar-EG"/>
        </w:rPr>
        <w:t>قرطاجنة</w:t>
      </w:r>
      <w:r>
        <w:rPr>
          <w:rFonts w:eastAsia="YouYuan" w:cs="Simplified Arabic" w:hint="cs"/>
          <w:kern w:val="2"/>
          <w:rtl/>
          <w:lang w:val="en-US" w:bidi="ar-EG"/>
        </w:rPr>
        <w:t xml:space="preserve"> </w:t>
      </w:r>
      <w:r w:rsidRPr="00E52DBD">
        <w:rPr>
          <w:rFonts w:eastAsia="YouYuan" w:cs="Simplified Arabic"/>
          <w:kern w:val="2"/>
          <w:rtl/>
          <w:lang w:val="en-US" w:bidi="ar-EG"/>
        </w:rPr>
        <w:t>من</w:t>
      </w:r>
      <w:r>
        <w:rPr>
          <w:rFonts w:eastAsia="YouYuan" w:cs="Simplified Arabic"/>
          <w:kern w:val="2"/>
          <w:rtl/>
          <w:lang w:val="en-US" w:bidi="ar-EG"/>
        </w:rPr>
        <w:t>:</w:t>
      </w:r>
    </w:p>
    <w:tbl>
      <w:tblPr>
        <w:tblStyle w:val="TableGrid"/>
        <w:bidiVisual/>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655"/>
      </w:tblGrid>
      <w:tr w:rsidR="001E1F91" w:rsidRPr="001E1F91" w14:paraId="380DADDC" w14:textId="77777777" w:rsidTr="001E1F91">
        <w:tc>
          <w:tcPr>
            <w:tcW w:w="7655" w:type="dxa"/>
          </w:tcPr>
          <w:p w14:paraId="5B571D58" w14:textId="77777777" w:rsidR="001E1F91" w:rsidRPr="001E1F91" w:rsidRDefault="001E1F91" w:rsidP="00B37523">
            <w:pPr>
              <w:suppressLineNumbers/>
              <w:suppressAutoHyphens/>
              <w:kinsoku w:val="0"/>
              <w:overflowPunct w:val="0"/>
              <w:autoSpaceDE w:val="0"/>
              <w:autoSpaceDN w:val="0"/>
              <w:bidi/>
              <w:adjustRightInd w:val="0"/>
              <w:snapToGrid w:val="0"/>
              <w:rPr>
                <w:rFonts w:ascii="Simplified Arabic" w:hAnsi="Simplified Arabic" w:cs="Simplified Arabic"/>
                <w:snapToGrid w:val="0"/>
                <w:kern w:val="22"/>
              </w:rPr>
            </w:pPr>
            <w:r w:rsidRPr="001E1F91">
              <w:rPr>
                <w:rFonts w:ascii="Simplified Arabic" w:hAnsi="Simplified Arabic" w:cs="Simplified Arabic"/>
                <w:rtl/>
              </w:rPr>
              <w:t xml:space="preserve">السيد إريك </w:t>
            </w:r>
            <w:proofErr w:type="spellStart"/>
            <w:r w:rsidRPr="001E1F91">
              <w:rPr>
                <w:rFonts w:ascii="Simplified Arabic" w:hAnsi="Simplified Arabic" w:cs="Simplified Arabic"/>
                <w:rtl/>
              </w:rPr>
              <w:t>أوكوري</w:t>
            </w:r>
            <w:proofErr w:type="spellEnd"/>
            <w:r w:rsidRPr="001E1F91">
              <w:rPr>
                <w:rFonts w:ascii="Simplified Arabic" w:hAnsi="Simplified Arabic" w:cs="Simplified Arabic"/>
                <w:rtl/>
              </w:rPr>
              <w:t xml:space="preserve"> (غانا)</w:t>
            </w:r>
          </w:p>
        </w:tc>
      </w:tr>
      <w:tr w:rsidR="001E1F91" w:rsidRPr="001E1F91" w14:paraId="729BF6EE" w14:textId="77777777" w:rsidTr="001E1F91">
        <w:tc>
          <w:tcPr>
            <w:tcW w:w="7655" w:type="dxa"/>
          </w:tcPr>
          <w:p w14:paraId="7FD3922E" w14:textId="77777777" w:rsidR="001E1F91" w:rsidRPr="001E1F91" w:rsidRDefault="001E1F91" w:rsidP="00B37523">
            <w:pPr>
              <w:suppressLineNumbers/>
              <w:suppressAutoHyphens/>
              <w:kinsoku w:val="0"/>
              <w:overflowPunct w:val="0"/>
              <w:autoSpaceDE w:val="0"/>
              <w:autoSpaceDN w:val="0"/>
              <w:bidi/>
              <w:adjustRightInd w:val="0"/>
              <w:snapToGrid w:val="0"/>
              <w:rPr>
                <w:rFonts w:ascii="Simplified Arabic" w:hAnsi="Simplified Arabic" w:cs="Simplified Arabic"/>
                <w:snapToGrid w:val="0"/>
                <w:kern w:val="22"/>
              </w:rPr>
            </w:pPr>
            <w:r w:rsidRPr="001E1F91">
              <w:rPr>
                <w:rFonts w:ascii="Simplified Arabic" w:hAnsi="Simplified Arabic" w:cs="Simplified Arabic"/>
                <w:rtl/>
              </w:rPr>
              <w:t xml:space="preserve">السيد </w:t>
            </w:r>
            <w:proofErr w:type="spellStart"/>
            <w:r w:rsidRPr="001E1F91">
              <w:rPr>
                <w:rFonts w:ascii="Simplified Arabic" w:hAnsi="Simplified Arabic" w:cs="Simplified Arabic"/>
                <w:rtl/>
              </w:rPr>
              <w:t>ميليس</w:t>
            </w:r>
            <w:proofErr w:type="spellEnd"/>
            <w:r w:rsidRPr="001E1F91">
              <w:rPr>
                <w:rFonts w:ascii="Simplified Arabic" w:hAnsi="Simplified Arabic" w:cs="Simplified Arabic"/>
                <w:rtl/>
              </w:rPr>
              <w:t xml:space="preserve"> ماريو (إثيوبيا)</w:t>
            </w:r>
          </w:p>
        </w:tc>
      </w:tr>
      <w:tr w:rsidR="001E1F91" w:rsidRPr="001E1F91" w14:paraId="5BAFE6B7" w14:textId="77777777" w:rsidTr="001E1F91">
        <w:tc>
          <w:tcPr>
            <w:tcW w:w="7655" w:type="dxa"/>
          </w:tcPr>
          <w:p w14:paraId="645CEAFD" w14:textId="77777777" w:rsidR="001E1F91" w:rsidRPr="001E1F91" w:rsidRDefault="001E1F91" w:rsidP="00B37523">
            <w:pPr>
              <w:suppressLineNumbers/>
              <w:suppressAutoHyphens/>
              <w:kinsoku w:val="0"/>
              <w:overflowPunct w:val="0"/>
              <w:autoSpaceDE w:val="0"/>
              <w:autoSpaceDN w:val="0"/>
              <w:bidi/>
              <w:adjustRightInd w:val="0"/>
              <w:snapToGrid w:val="0"/>
              <w:rPr>
                <w:rFonts w:ascii="Simplified Arabic" w:hAnsi="Simplified Arabic" w:cs="Simplified Arabic"/>
                <w:snapToGrid w:val="0"/>
                <w:kern w:val="22"/>
              </w:rPr>
            </w:pPr>
            <w:r w:rsidRPr="001E1F91">
              <w:rPr>
                <w:rFonts w:ascii="Simplified Arabic" w:hAnsi="Simplified Arabic" w:cs="Simplified Arabic"/>
                <w:rtl/>
              </w:rPr>
              <w:t xml:space="preserve">السيد فينود ماتور (الهند) (حل محل السيدة </w:t>
            </w:r>
            <w:proofErr w:type="spellStart"/>
            <w:r w:rsidRPr="001E1F91">
              <w:rPr>
                <w:rFonts w:ascii="Simplified Arabic" w:hAnsi="Simplified Arabic" w:cs="Simplified Arabic"/>
                <w:rtl/>
              </w:rPr>
              <w:t>سوجاتا</w:t>
            </w:r>
            <w:proofErr w:type="spellEnd"/>
            <w:r w:rsidR="00CD0243">
              <w:rPr>
                <w:rFonts w:ascii="Simplified Arabic" w:hAnsi="Simplified Arabic" w:cs="Simplified Arabic" w:hint="cs"/>
                <w:rtl/>
              </w:rPr>
              <w:t xml:space="preserve"> </w:t>
            </w:r>
            <w:proofErr w:type="spellStart"/>
            <w:r w:rsidRPr="001E1F91">
              <w:rPr>
                <w:rFonts w:ascii="Simplified Arabic" w:hAnsi="Simplified Arabic" w:cs="Simplified Arabic"/>
                <w:rtl/>
              </w:rPr>
              <w:t>أرورا</w:t>
            </w:r>
            <w:proofErr w:type="spellEnd"/>
            <w:r w:rsidRPr="001E1F91">
              <w:rPr>
                <w:rFonts w:ascii="Simplified Arabic" w:hAnsi="Simplified Arabic" w:cs="Simplified Arabic"/>
                <w:rtl/>
              </w:rPr>
              <w:t>)</w:t>
            </w:r>
          </w:p>
        </w:tc>
      </w:tr>
      <w:tr w:rsidR="001E1F91" w:rsidRPr="001E1F91" w14:paraId="6B1B9083" w14:textId="77777777" w:rsidTr="001E1F91">
        <w:tc>
          <w:tcPr>
            <w:tcW w:w="7655" w:type="dxa"/>
          </w:tcPr>
          <w:p w14:paraId="0632EF86" w14:textId="77777777" w:rsidR="001E1F91" w:rsidRPr="001E1F91" w:rsidRDefault="001E1F91" w:rsidP="00B37523">
            <w:pPr>
              <w:suppressLineNumbers/>
              <w:suppressAutoHyphens/>
              <w:kinsoku w:val="0"/>
              <w:overflowPunct w:val="0"/>
              <w:autoSpaceDE w:val="0"/>
              <w:autoSpaceDN w:val="0"/>
              <w:bidi/>
              <w:adjustRightInd w:val="0"/>
              <w:snapToGrid w:val="0"/>
              <w:rPr>
                <w:rFonts w:ascii="Simplified Arabic" w:hAnsi="Simplified Arabic" w:cs="Simplified Arabic"/>
                <w:snapToGrid w:val="0"/>
                <w:kern w:val="22"/>
              </w:rPr>
            </w:pPr>
            <w:r w:rsidRPr="001E1F91">
              <w:rPr>
                <w:rFonts w:ascii="Simplified Arabic" w:hAnsi="Simplified Arabic" w:cs="Simplified Arabic"/>
                <w:rtl/>
              </w:rPr>
              <w:t>السيدة لينا العوضي (الكويت)</w:t>
            </w:r>
          </w:p>
        </w:tc>
      </w:tr>
      <w:tr w:rsidR="001E1F91" w:rsidRPr="001E1F91" w14:paraId="2FD72ACF" w14:textId="77777777" w:rsidTr="001E1F91">
        <w:tc>
          <w:tcPr>
            <w:tcW w:w="7655" w:type="dxa"/>
          </w:tcPr>
          <w:p w14:paraId="1B83F192" w14:textId="77777777" w:rsidR="001E1F91" w:rsidRPr="001E1F91" w:rsidRDefault="001E1F91" w:rsidP="00B37523">
            <w:pPr>
              <w:suppressLineNumbers/>
              <w:suppressAutoHyphens/>
              <w:kinsoku w:val="0"/>
              <w:overflowPunct w:val="0"/>
              <w:autoSpaceDE w:val="0"/>
              <w:autoSpaceDN w:val="0"/>
              <w:bidi/>
              <w:adjustRightInd w:val="0"/>
              <w:snapToGrid w:val="0"/>
              <w:rPr>
                <w:rFonts w:ascii="Simplified Arabic" w:hAnsi="Simplified Arabic" w:cs="Simplified Arabic"/>
                <w:snapToGrid w:val="0"/>
                <w:kern w:val="22"/>
              </w:rPr>
            </w:pPr>
            <w:r w:rsidRPr="001E1F91">
              <w:rPr>
                <w:rFonts w:ascii="Simplified Arabic" w:hAnsi="Simplified Arabic" w:cs="Simplified Arabic"/>
                <w:rtl/>
              </w:rPr>
              <w:t xml:space="preserve">السيدة </w:t>
            </w:r>
            <w:proofErr w:type="spellStart"/>
            <w:r w:rsidRPr="001E1F91">
              <w:rPr>
                <w:rFonts w:ascii="Simplified Arabic" w:hAnsi="Simplified Arabic" w:cs="Simplified Arabic"/>
                <w:rtl/>
              </w:rPr>
              <w:t>تيونا</w:t>
            </w:r>
            <w:proofErr w:type="spellEnd"/>
            <w:r>
              <w:rPr>
                <w:rFonts w:ascii="Simplified Arabic" w:hAnsi="Simplified Arabic" w:cs="Simplified Arabic" w:hint="cs"/>
                <w:rtl/>
                <w:lang w:bidi="ar-EG"/>
              </w:rPr>
              <w:t xml:space="preserve"> </w:t>
            </w:r>
            <w:proofErr w:type="spellStart"/>
            <w:r w:rsidRPr="001E1F91">
              <w:rPr>
                <w:rFonts w:ascii="Simplified Arabic" w:hAnsi="Simplified Arabic" w:cs="Simplified Arabic"/>
                <w:rtl/>
              </w:rPr>
              <w:t>كارشافا</w:t>
            </w:r>
            <w:proofErr w:type="spellEnd"/>
            <w:r w:rsidRPr="001E1F91">
              <w:rPr>
                <w:rFonts w:ascii="Simplified Arabic" w:hAnsi="Simplified Arabic" w:cs="Simplified Arabic"/>
                <w:rtl/>
              </w:rPr>
              <w:t xml:space="preserve"> (جورجيا)</w:t>
            </w:r>
          </w:p>
        </w:tc>
      </w:tr>
      <w:tr w:rsidR="001E1F91" w:rsidRPr="001E1F91" w14:paraId="39139BF5" w14:textId="77777777" w:rsidTr="001E1F91">
        <w:tc>
          <w:tcPr>
            <w:tcW w:w="7655" w:type="dxa"/>
          </w:tcPr>
          <w:p w14:paraId="6C920696" w14:textId="77777777" w:rsidR="001E1F91" w:rsidRPr="001E1F91" w:rsidRDefault="001E1F91" w:rsidP="00B37523">
            <w:pPr>
              <w:suppressLineNumbers/>
              <w:suppressAutoHyphens/>
              <w:kinsoku w:val="0"/>
              <w:overflowPunct w:val="0"/>
              <w:autoSpaceDE w:val="0"/>
              <w:autoSpaceDN w:val="0"/>
              <w:bidi/>
              <w:adjustRightInd w:val="0"/>
              <w:snapToGrid w:val="0"/>
              <w:rPr>
                <w:rFonts w:ascii="Simplified Arabic" w:hAnsi="Simplified Arabic" w:cs="Simplified Arabic"/>
                <w:snapToGrid w:val="0"/>
                <w:kern w:val="22"/>
              </w:rPr>
            </w:pPr>
            <w:r w:rsidRPr="001E1F91">
              <w:rPr>
                <w:rFonts w:ascii="Simplified Arabic" w:hAnsi="Simplified Arabic" w:cs="Simplified Arabic"/>
                <w:rtl/>
              </w:rPr>
              <w:t xml:space="preserve">السيدة إلفانا </w:t>
            </w:r>
            <w:proofErr w:type="spellStart"/>
            <w:r w:rsidRPr="001E1F91">
              <w:rPr>
                <w:rFonts w:ascii="Simplified Arabic" w:hAnsi="Simplified Arabic" w:cs="Simplified Arabic"/>
                <w:rtl/>
              </w:rPr>
              <w:t>راماج</w:t>
            </w:r>
            <w:proofErr w:type="spellEnd"/>
            <w:r w:rsidRPr="001E1F91">
              <w:rPr>
                <w:rFonts w:ascii="Simplified Arabic" w:hAnsi="Simplified Arabic" w:cs="Simplified Arabic"/>
                <w:rtl/>
              </w:rPr>
              <w:t xml:space="preserve"> (ألبانيا)</w:t>
            </w:r>
          </w:p>
        </w:tc>
      </w:tr>
      <w:tr w:rsidR="001E1F91" w:rsidRPr="001E1F91" w14:paraId="45DDF917" w14:textId="77777777" w:rsidTr="001E1F91">
        <w:tc>
          <w:tcPr>
            <w:tcW w:w="7655" w:type="dxa"/>
          </w:tcPr>
          <w:p w14:paraId="4052DC66" w14:textId="77777777" w:rsidR="001E1F91" w:rsidRPr="001E1F91" w:rsidRDefault="001E1F91" w:rsidP="00B37523">
            <w:pPr>
              <w:suppressLineNumbers/>
              <w:suppressAutoHyphens/>
              <w:kinsoku w:val="0"/>
              <w:overflowPunct w:val="0"/>
              <w:autoSpaceDE w:val="0"/>
              <w:autoSpaceDN w:val="0"/>
              <w:bidi/>
              <w:adjustRightInd w:val="0"/>
              <w:snapToGrid w:val="0"/>
              <w:rPr>
                <w:rFonts w:ascii="Simplified Arabic" w:hAnsi="Simplified Arabic" w:cs="Simplified Arabic"/>
                <w:snapToGrid w:val="0"/>
                <w:kern w:val="22"/>
              </w:rPr>
            </w:pPr>
            <w:r w:rsidRPr="001E1F91">
              <w:rPr>
                <w:rFonts w:ascii="Simplified Arabic" w:hAnsi="Simplified Arabic" w:cs="Simplified Arabic"/>
                <w:rtl/>
              </w:rPr>
              <w:t xml:space="preserve">السيدة أندريا ميزا </w:t>
            </w:r>
            <w:proofErr w:type="spellStart"/>
            <w:r w:rsidRPr="001E1F91">
              <w:rPr>
                <w:rFonts w:ascii="Simplified Arabic" w:hAnsi="Simplified Arabic" w:cs="Simplified Arabic"/>
                <w:rtl/>
              </w:rPr>
              <w:t>موريللو</w:t>
            </w:r>
            <w:proofErr w:type="spellEnd"/>
            <w:r w:rsidRPr="001E1F91">
              <w:rPr>
                <w:rFonts w:ascii="Simplified Arabic" w:hAnsi="Simplified Arabic" w:cs="Simplified Arabic"/>
                <w:rtl/>
              </w:rPr>
              <w:t xml:space="preserve"> (كوستاريكا) (حلت محل السيد كارلوس مانويل </w:t>
            </w:r>
            <w:proofErr w:type="spellStart"/>
            <w:r w:rsidRPr="001E1F91">
              <w:rPr>
                <w:rFonts w:ascii="Simplified Arabic" w:hAnsi="Simplified Arabic" w:cs="Simplified Arabic"/>
                <w:rtl/>
              </w:rPr>
              <w:t>رودريغيز</w:t>
            </w:r>
            <w:proofErr w:type="spellEnd"/>
            <w:r w:rsidRPr="001E1F91">
              <w:rPr>
                <w:rFonts w:ascii="Simplified Arabic" w:hAnsi="Simplified Arabic" w:cs="Simplified Arabic"/>
                <w:rtl/>
              </w:rPr>
              <w:t>)</w:t>
            </w:r>
          </w:p>
        </w:tc>
      </w:tr>
      <w:tr w:rsidR="001E1F91" w:rsidRPr="001E1F91" w14:paraId="5DFDF17D" w14:textId="77777777" w:rsidTr="001E1F91">
        <w:tc>
          <w:tcPr>
            <w:tcW w:w="7655" w:type="dxa"/>
          </w:tcPr>
          <w:p w14:paraId="6FA9BE7F" w14:textId="77777777" w:rsidR="001E1F91" w:rsidRPr="001E1F91" w:rsidRDefault="001E1F91" w:rsidP="00B37523">
            <w:pPr>
              <w:suppressLineNumbers/>
              <w:suppressAutoHyphens/>
              <w:kinsoku w:val="0"/>
              <w:overflowPunct w:val="0"/>
              <w:autoSpaceDE w:val="0"/>
              <w:autoSpaceDN w:val="0"/>
              <w:bidi/>
              <w:adjustRightInd w:val="0"/>
              <w:snapToGrid w:val="0"/>
              <w:rPr>
                <w:rFonts w:ascii="Simplified Arabic" w:hAnsi="Simplified Arabic" w:cs="Simplified Arabic"/>
                <w:snapToGrid w:val="0"/>
                <w:kern w:val="22"/>
              </w:rPr>
            </w:pPr>
            <w:r w:rsidRPr="001E1F91">
              <w:rPr>
                <w:rFonts w:ascii="Simplified Arabic" w:hAnsi="Simplified Arabic" w:cs="Simplified Arabic"/>
                <w:rtl/>
              </w:rPr>
              <w:t>السيدة هيلينا جيفري براون (أنتيغوا وبربودا)</w:t>
            </w:r>
          </w:p>
        </w:tc>
      </w:tr>
      <w:tr w:rsidR="001E1F91" w:rsidRPr="001E1F91" w14:paraId="40ED8A05" w14:textId="77777777" w:rsidTr="001E1F91">
        <w:tc>
          <w:tcPr>
            <w:tcW w:w="7655" w:type="dxa"/>
          </w:tcPr>
          <w:p w14:paraId="72264337" w14:textId="77777777" w:rsidR="001E1F91" w:rsidRPr="001E1F91" w:rsidRDefault="001E1F91" w:rsidP="00B37523">
            <w:pPr>
              <w:suppressLineNumbers/>
              <w:suppressAutoHyphens/>
              <w:kinsoku w:val="0"/>
              <w:overflowPunct w:val="0"/>
              <w:autoSpaceDE w:val="0"/>
              <w:autoSpaceDN w:val="0"/>
              <w:bidi/>
              <w:adjustRightInd w:val="0"/>
              <w:snapToGrid w:val="0"/>
              <w:rPr>
                <w:rFonts w:ascii="Simplified Arabic" w:hAnsi="Simplified Arabic" w:cs="Simplified Arabic"/>
                <w:snapToGrid w:val="0"/>
                <w:kern w:val="22"/>
              </w:rPr>
            </w:pPr>
            <w:r w:rsidRPr="001E1F91">
              <w:rPr>
                <w:rFonts w:ascii="Simplified Arabic" w:hAnsi="Simplified Arabic" w:cs="Simplified Arabic"/>
                <w:rtl/>
              </w:rPr>
              <w:t xml:space="preserve">السيدة غابرييل </w:t>
            </w:r>
            <w:proofErr w:type="spellStart"/>
            <w:r w:rsidRPr="001E1F91">
              <w:rPr>
                <w:rFonts w:ascii="Simplified Arabic" w:hAnsi="Simplified Arabic" w:cs="Simplified Arabic"/>
                <w:rtl/>
              </w:rPr>
              <w:t>أوبرماير</w:t>
            </w:r>
            <w:proofErr w:type="spellEnd"/>
            <w:r w:rsidRPr="001E1F91">
              <w:rPr>
                <w:rFonts w:ascii="Simplified Arabic" w:hAnsi="Simplified Arabic" w:cs="Simplified Arabic"/>
                <w:rtl/>
              </w:rPr>
              <w:t xml:space="preserve"> (النمسا)</w:t>
            </w:r>
          </w:p>
        </w:tc>
      </w:tr>
      <w:tr w:rsidR="001E1F91" w:rsidRPr="001E1F91" w14:paraId="419D7FCF" w14:textId="77777777" w:rsidTr="001E1F91">
        <w:trPr>
          <w:trHeight w:val="422"/>
        </w:trPr>
        <w:tc>
          <w:tcPr>
            <w:tcW w:w="7655" w:type="dxa"/>
          </w:tcPr>
          <w:p w14:paraId="73D4B12A" w14:textId="77777777" w:rsidR="001E1F91" w:rsidRPr="001E1F91" w:rsidRDefault="001E1F91" w:rsidP="00B37523">
            <w:pPr>
              <w:suppressLineNumbers/>
              <w:suppressAutoHyphens/>
              <w:kinsoku w:val="0"/>
              <w:overflowPunct w:val="0"/>
              <w:autoSpaceDE w:val="0"/>
              <w:autoSpaceDN w:val="0"/>
              <w:bidi/>
              <w:adjustRightInd w:val="0"/>
              <w:snapToGrid w:val="0"/>
              <w:rPr>
                <w:rFonts w:ascii="Simplified Arabic" w:hAnsi="Simplified Arabic" w:cs="Simplified Arabic"/>
                <w:snapToGrid w:val="0"/>
                <w:kern w:val="22"/>
              </w:rPr>
            </w:pPr>
            <w:r w:rsidRPr="001E1F91">
              <w:rPr>
                <w:rFonts w:ascii="Simplified Arabic" w:hAnsi="Simplified Arabic" w:cs="Simplified Arabic"/>
                <w:rtl/>
              </w:rPr>
              <w:t>السيدة روزماري باترسون (نيوزيلندا)</w:t>
            </w:r>
          </w:p>
        </w:tc>
      </w:tr>
    </w:tbl>
    <w:p w14:paraId="523D033C" w14:textId="77777777" w:rsidR="00457ECE" w:rsidRPr="00457ECE" w:rsidRDefault="00457ECE" w:rsidP="00457ECE">
      <w:pPr>
        <w:pStyle w:val="Para1"/>
        <w:numPr>
          <w:ilvl w:val="0"/>
          <w:numId w:val="0"/>
        </w:numPr>
        <w:bidi/>
        <w:rPr>
          <w:spacing w:val="0"/>
          <w:kern w:val="22"/>
          <w:sz w:val="24"/>
          <w:szCs w:val="24"/>
          <w:rtl/>
          <w:lang w:bidi="ar-EG"/>
        </w:rPr>
      </w:pPr>
      <w:bookmarkStart w:id="14" w:name="_Hlk84867795"/>
      <w:r>
        <w:rPr>
          <w:rFonts w:eastAsia="YouYuan" w:cs="Simplified Arabic" w:hint="cs"/>
          <w:kern w:val="2"/>
          <w:sz w:val="24"/>
          <w:szCs w:val="24"/>
          <w:rtl/>
          <w:lang w:val="en-US" w:bidi="ar-EG"/>
        </w:rPr>
        <w:t>18-</w:t>
      </w:r>
      <w:r>
        <w:rPr>
          <w:rFonts w:eastAsia="YouYuan" w:cs="Simplified Arabic" w:hint="cs"/>
          <w:kern w:val="2"/>
          <w:sz w:val="24"/>
          <w:szCs w:val="24"/>
          <w:rtl/>
          <w:lang w:val="en-US" w:bidi="ar-EG"/>
        </w:rPr>
        <w:tab/>
      </w:r>
      <w:r w:rsidRPr="00457ECE">
        <w:rPr>
          <w:rFonts w:eastAsia="YouYuan" w:cs="Simplified Arabic" w:hint="cs"/>
          <w:kern w:val="2"/>
          <w:sz w:val="24"/>
          <w:szCs w:val="24"/>
          <w:rtl/>
          <w:lang w:val="en-US" w:bidi="ar-EG"/>
        </w:rPr>
        <w:t>و</w:t>
      </w:r>
      <w:r w:rsidRPr="00457ECE">
        <w:rPr>
          <w:rFonts w:eastAsia="YouYuan" w:cs="Simplified Arabic"/>
          <w:kern w:val="2"/>
          <w:sz w:val="24"/>
          <w:szCs w:val="24"/>
          <w:rtl/>
          <w:lang w:val="en-US" w:bidi="ar-EG"/>
        </w:rPr>
        <w:t>بما</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أن</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بعض</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الأعمال</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التي</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كلف</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بها</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مؤتمر</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الأطراف</w:t>
      </w:r>
      <w:r>
        <w:rPr>
          <w:rFonts w:eastAsia="YouYuan" w:cs="Simplified Arabic" w:hint="cs"/>
          <w:kern w:val="2"/>
          <w:sz w:val="24"/>
          <w:szCs w:val="24"/>
          <w:rtl/>
          <w:lang w:val="en-US" w:bidi="ar-EG"/>
        </w:rPr>
        <w:t xml:space="preserve"> </w:t>
      </w:r>
      <w:r w:rsidRPr="00457ECE">
        <w:rPr>
          <w:rFonts w:eastAsia="YouYuan" w:cs="Simplified Arabic" w:hint="cs"/>
          <w:kern w:val="2"/>
          <w:sz w:val="24"/>
          <w:szCs w:val="24"/>
          <w:rtl/>
          <w:lang w:val="en-US" w:bidi="ar-EG"/>
        </w:rPr>
        <w:t xml:space="preserve">في اجتماعه الرابع عشر </w:t>
      </w:r>
      <w:r w:rsidRPr="00457ECE">
        <w:rPr>
          <w:rFonts w:eastAsia="YouYuan" w:cs="Simplified Arabic"/>
          <w:kern w:val="2"/>
          <w:sz w:val="24"/>
          <w:szCs w:val="24"/>
          <w:rtl/>
          <w:lang w:val="en-US" w:bidi="ar-EG"/>
        </w:rPr>
        <w:t>كان</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المقرر</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أن</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تستمر</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حتى</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اختتام</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الجزء</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الثاني</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الاجتماع، فقد</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د</w:t>
      </w:r>
      <w:r w:rsidRPr="00457ECE">
        <w:rPr>
          <w:rFonts w:eastAsia="YouYuan" w:cs="Simplified Arabic" w:hint="cs"/>
          <w:kern w:val="2"/>
          <w:sz w:val="24"/>
          <w:szCs w:val="24"/>
          <w:rtl/>
          <w:lang w:val="en-US" w:bidi="ar-EG"/>
        </w:rPr>
        <w:t>ُ</w:t>
      </w:r>
      <w:r w:rsidRPr="00457ECE">
        <w:rPr>
          <w:rFonts w:eastAsia="YouYuan" w:cs="Simplified Arabic"/>
          <w:kern w:val="2"/>
          <w:sz w:val="24"/>
          <w:szCs w:val="24"/>
          <w:rtl/>
          <w:lang w:val="en-US" w:bidi="ar-EG"/>
        </w:rPr>
        <w:t>ع</w:t>
      </w:r>
      <w:r w:rsidRPr="00457ECE">
        <w:rPr>
          <w:rFonts w:eastAsia="YouYuan" w:cs="Simplified Arabic" w:hint="cs"/>
          <w:kern w:val="2"/>
          <w:sz w:val="24"/>
          <w:szCs w:val="24"/>
          <w:rtl/>
          <w:lang w:val="en-US" w:bidi="ar-EG"/>
        </w:rPr>
        <w:t>ِ</w:t>
      </w:r>
      <w:r w:rsidRPr="00457ECE">
        <w:rPr>
          <w:rFonts w:eastAsia="YouYuan" w:cs="Simplified Arabic"/>
          <w:kern w:val="2"/>
          <w:sz w:val="24"/>
          <w:szCs w:val="24"/>
          <w:rtl/>
          <w:lang w:val="en-US" w:bidi="ar-EG"/>
        </w:rPr>
        <w:t>ي</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السيد</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حمدالله</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زيدان</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(مصر)</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للبقاء</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عضوية</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المكتب</w:t>
      </w:r>
      <w:r w:rsidRPr="00457ECE">
        <w:rPr>
          <w:rFonts w:eastAsia="YouYuan" w:cs="Simplified Arabic" w:hint="cs"/>
          <w:kern w:val="2"/>
          <w:sz w:val="24"/>
          <w:szCs w:val="24"/>
          <w:rtl/>
          <w:lang w:val="en-US" w:bidi="ar-EG"/>
        </w:rPr>
        <w:t>،</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بحكم</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منصبه</w:t>
      </w:r>
      <w:r w:rsidRPr="00457ECE">
        <w:rPr>
          <w:rFonts w:eastAsia="YouYuan" w:cs="Simplified Arabic" w:hint="cs"/>
          <w:kern w:val="2"/>
          <w:sz w:val="24"/>
          <w:szCs w:val="24"/>
          <w:rtl/>
          <w:lang w:val="en-US" w:bidi="ar-EG"/>
        </w:rPr>
        <w:t>،</w:t>
      </w:r>
      <w:r>
        <w:rPr>
          <w:rFonts w:eastAsia="YouYuan" w:cs="Simplified Arabic" w:hint="cs"/>
          <w:kern w:val="2"/>
          <w:sz w:val="24"/>
          <w:szCs w:val="24"/>
          <w:rtl/>
          <w:lang w:val="en-US" w:bidi="ar-EG"/>
        </w:rPr>
        <w:t xml:space="preserve"> ك</w:t>
      </w:r>
      <w:r w:rsidRPr="00457ECE">
        <w:rPr>
          <w:rFonts w:eastAsia="YouYuan" w:cs="Simplified Arabic"/>
          <w:kern w:val="2"/>
          <w:sz w:val="24"/>
          <w:szCs w:val="24"/>
          <w:rtl/>
          <w:lang w:val="en-US" w:bidi="ar-EG"/>
        </w:rPr>
        <w:t>ممثل</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لرئاسة</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الاجتماع</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الرابع</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عشر</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لمؤتمر</w:t>
      </w:r>
      <w:r>
        <w:rPr>
          <w:rFonts w:eastAsia="YouYuan" w:cs="Simplified Arabic" w:hint="cs"/>
          <w:kern w:val="2"/>
          <w:sz w:val="24"/>
          <w:szCs w:val="24"/>
          <w:rtl/>
          <w:lang w:val="en-US" w:bidi="ar-EG"/>
        </w:rPr>
        <w:t xml:space="preserve"> </w:t>
      </w:r>
      <w:r w:rsidRPr="00457ECE">
        <w:rPr>
          <w:rFonts w:eastAsia="YouYuan" w:cs="Simplified Arabic"/>
          <w:kern w:val="2"/>
          <w:sz w:val="24"/>
          <w:szCs w:val="24"/>
          <w:rtl/>
          <w:lang w:val="en-US" w:bidi="ar-EG"/>
        </w:rPr>
        <w:t>الأطراف.</w:t>
      </w:r>
    </w:p>
    <w:p w14:paraId="09B2093D" w14:textId="77777777" w:rsidR="00F20C9D" w:rsidRDefault="00F20C9D" w:rsidP="00F74FA1">
      <w:pPr>
        <w:pStyle w:val="Para1"/>
        <w:numPr>
          <w:ilvl w:val="0"/>
          <w:numId w:val="0"/>
        </w:numPr>
        <w:bidi/>
        <w:rPr>
          <w:rFonts w:eastAsia="YouYuan" w:cs="Simplified Arabic"/>
          <w:kern w:val="2"/>
          <w:sz w:val="24"/>
          <w:szCs w:val="24"/>
          <w:rtl/>
          <w:lang w:val="en-US" w:bidi="ar-EG"/>
        </w:rPr>
      </w:pPr>
      <w:bookmarkStart w:id="15" w:name="_Hlk84868211"/>
      <w:bookmarkEnd w:id="14"/>
      <w:r>
        <w:rPr>
          <w:rFonts w:eastAsia="YouYuan" w:cs="Simplified Arabic" w:hint="cs"/>
          <w:kern w:val="2"/>
          <w:sz w:val="24"/>
          <w:szCs w:val="24"/>
          <w:rtl/>
          <w:lang w:val="en-US" w:bidi="ar-EG"/>
        </w:rPr>
        <w:t>19-</w:t>
      </w:r>
      <w:r>
        <w:rPr>
          <w:rFonts w:eastAsia="YouYuan" w:cs="Simplified Arabic" w:hint="cs"/>
          <w:kern w:val="2"/>
          <w:sz w:val="24"/>
          <w:szCs w:val="24"/>
          <w:rtl/>
          <w:lang w:val="en-US" w:bidi="ar-EG"/>
        </w:rPr>
        <w:tab/>
      </w:r>
      <w:r w:rsidRPr="00F20C9D">
        <w:rPr>
          <w:rFonts w:eastAsia="YouYuan" w:cs="Simplified Arabic" w:hint="cs"/>
          <w:kern w:val="2"/>
          <w:sz w:val="24"/>
          <w:szCs w:val="24"/>
          <w:rtl/>
          <w:lang w:val="en-US" w:bidi="ar-EG"/>
        </w:rPr>
        <w:t>واتُفق</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على</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أن</w:t>
      </w:r>
      <w:r>
        <w:rPr>
          <w:rFonts w:eastAsia="YouYuan" w:cs="Simplified Arabic" w:hint="cs"/>
          <w:kern w:val="2"/>
          <w:sz w:val="24"/>
          <w:szCs w:val="24"/>
          <w:rtl/>
          <w:lang w:val="en-US" w:bidi="ar-EG"/>
        </w:rPr>
        <w:t xml:space="preserve"> </w:t>
      </w:r>
      <w:r w:rsidRPr="00F20C9D">
        <w:rPr>
          <w:rFonts w:eastAsia="YouYuan" w:cs="Simplified Arabic" w:hint="cs"/>
          <w:kern w:val="2"/>
          <w:sz w:val="24"/>
          <w:szCs w:val="24"/>
          <w:rtl/>
          <w:lang w:val="en-US" w:bidi="ar-EG"/>
        </w:rPr>
        <w:t>يجري</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انتخاب</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أعضاء</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المكتب</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الذين</w:t>
      </w:r>
      <w:r>
        <w:rPr>
          <w:rFonts w:eastAsia="YouYuan" w:cs="Simplified Arabic" w:hint="cs"/>
          <w:kern w:val="2"/>
          <w:sz w:val="24"/>
          <w:szCs w:val="24"/>
          <w:rtl/>
          <w:lang w:val="en-US" w:bidi="ar-EG"/>
        </w:rPr>
        <w:t xml:space="preserve"> </w:t>
      </w:r>
      <w:r w:rsidR="00F74FA1" w:rsidRPr="00870E46">
        <w:rPr>
          <w:rFonts w:ascii="Simplified Arabic" w:hAnsi="Simplified Arabic" w:cs="Simplified Arabic"/>
          <w:sz w:val="24"/>
          <w:szCs w:val="24"/>
          <w:rtl/>
        </w:rPr>
        <w:t xml:space="preserve">تبدأ </w:t>
      </w:r>
      <w:r w:rsidR="0056425E">
        <w:rPr>
          <w:rFonts w:ascii="Simplified Arabic" w:hAnsi="Simplified Arabic" w:cs="Simplified Arabic" w:hint="cs"/>
          <w:sz w:val="24"/>
          <w:szCs w:val="24"/>
          <w:rtl/>
        </w:rPr>
        <w:t xml:space="preserve">فترة </w:t>
      </w:r>
      <w:r w:rsidR="00F74FA1" w:rsidRPr="00870E46">
        <w:rPr>
          <w:rFonts w:ascii="Simplified Arabic" w:hAnsi="Simplified Arabic" w:cs="Simplified Arabic"/>
          <w:sz w:val="24"/>
          <w:szCs w:val="24"/>
          <w:rtl/>
        </w:rPr>
        <w:t>ولايتهم</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عند</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اختتام</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الاجتماع</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العاشر</w:t>
      </w:r>
      <w:r>
        <w:rPr>
          <w:rFonts w:eastAsia="YouYuan" w:cs="Simplified Arabic" w:hint="cs"/>
          <w:kern w:val="2"/>
          <w:sz w:val="24"/>
          <w:szCs w:val="24"/>
          <w:rtl/>
          <w:lang w:val="en-US" w:bidi="ar-EG"/>
        </w:rPr>
        <w:t xml:space="preserve"> </w:t>
      </w:r>
      <w:r w:rsidR="00F74FA1" w:rsidRPr="00870E46">
        <w:rPr>
          <w:rFonts w:ascii="Simplified Arabic" w:hAnsi="Simplified Arabic" w:cs="Simplified Arabic"/>
          <w:sz w:val="24"/>
          <w:szCs w:val="24"/>
          <w:rtl/>
        </w:rPr>
        <w:t>وتستمر</w:t>
      </w:r>
      <w:r w:rsidR="00F74FA1" w:rsidRPr="00F20C9D">
        <w:rPr>
          <w:rFonts w:eastAsia="YouYuan" w:cs="Simplified Arabic"/>
          <w:kern w:val="2"/>
          <w:sz w:val="24"/>
          <w:szCs w:val="24"/>
          <w:rtl/>
          <w:lang w:val="en-US" w:bidi="ar-EG"/>
        </w:rPr>
        <w:t xml:space="preserve"> </w:t>
      </w:r>
      <w:r w:rsidRPr="00F20C9D">
        <w:rPr>
          <w:rFonts w:eastAsia="YouYuan" w:cs="Simplified Arabic"/>
          <w:kern w:val="2"/>
          <w:sz w:val="24"/>
          <w:szCs w:val="24"/>
          <w:rtl/>
          <w:lang w:val="en-US" w:bidi="ar-EG"/>
        </w:rPr>
        <w:t>حتى</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نهاية</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الاجتماع</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الحادي</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عشر</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الجزء</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الثاني</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الاجتماع، وهو</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الوقت</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الذي</w:t>
      </w:r>
      <w:r>
        <w:rPr>
          <w:rFonts w:eastAsia="YouYuan" w:cs="Simplified Arabic" w:hint="cs"/>
          <w:kern w:val="2"/>
          <w:sz w:val="24"/>
          <w:szCs w:val="24"/>
          <w:rtl/>
          <w:lang w:val="en-US" w:bidi="ar-EG"/>
        </w:rPr>
        <w:t xml:space="preserve"> </w:t>
      </w:r>
      <w:r w:rsidRPr="00F20C9D">
        <w:rPr>
          <w:rFonts w:eastAsia="YouYuan" w:cs="Simplified Arabic" w:hint="cs"/>
          <w:kern w:val="2"/>
          <w:sz w:val="24"/>
          <w:szCs w:val="24"/>
          <w:rtl/>
          <w:lang w:val="en-US" w:bidi="ar-EG"/>
        </w:rPr>
        <w:t>سينتخب</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فيه</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مؤتمر</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الأطراف</w:t>
      </w:r>
      <w:r>
        <w:rPr>
          <w:rFonts w:eastAsia="YouYuan" w:cs="Simplified Arabic" w:hint="cs"/>
          <w:kern w:val="2"/>
          <w:sz w:val="24"/>
          <w:szCs w:val="24"/>
          <w:rtl/>
          <w:lang w:val="en-US" w:bidi="ar-EG"/>
        </w:rPr>
        <w:t xml:space="preserve"> </w:t>
      </w:r>
      <w:r w:rsidRPr="00F20C9D">
        <w:rPr>
          <w:rFonts w:eastAsia="YouYuan" w:cs="Simplified Arabic" w:hint="cs"/>
          <w:kern w:val="2"/>
          <w:sz w:val="24"/>
          <w:szCs w:val="24"/>
          <w:rtl/>
          <w:lang w:val="en-US" w:bidi="ar-EG"/>
        </w:rPr>
        <w:t xml:space="preserve">العامل </w:t>
      </w:r>
      <w:r w:rsidRPr="00F20C9D">
        <w:rPr>
          <w:rFonts w:eastAsia="YouYuan" w:cs="Simplified Arabic"/>
          <w:kern w:val="2"/>
          <w:sz w:val="24"/>
          <w:szCs w:val="24"/>
          <w:rtl/>
          <w:lang w:val="en-US" w:bidi="ar-EG"/>
        </w:rPr>
        <w:t>كاجتماع</w:t>
      </w:r>
      <w:r w:rsidRPr="00F20C9D">
        <w:rPr>
          <w:rFonts w:eastAsia="YouYuan" w:cs="Simplified Arabic" w:hint="cs"/>
          <w:kern w:val="2"/>
          <w:sz w:val="24"/>
          <w:szCs w:val="24"/>
          <w:rtl/>
          <w:lang w:val="en-US" w:bidi="ar-EG"/>
        </w:rPr>
        <w:t xml:space="preserve"> ل</w:t>
      </w:r>
      <w:r w:rsidRPr="00F20C9D">
        <w:rPr>
          <w:rFonts w:eastAsia="YouYuan" w:cs="Simplified Arabic"/>
          <w:kern w:val="2"/>
          <w:sz w:val="24"/>
          <w:szCs w:val="24"/>
          <w:rtl/>
          <w:lang w:val="en-US" w:bidi="ar-EG"/>
        </w:rPr>
        <w:t>لأطراف</w:t>
      </w:r>
      <w:r>
        <w:rPr>
          <w:rFonts w:eastAsia="YouYuan" w:cs="Simplified Arabic" w:hint="cs"/>
          <w:kern w:val="2"/>
          <w:sz w:val="24"/>
          <w:szCs w:val="24"/>
          <w:rtl/>
          <w:lang w:val="en-US" w:bidi="ar-EG"/>
        </w:rPr>
        <w:t xml:space="preserve"> </w:t>
      </w:r>
      <w:r w:rsidRPr="00F20C9D">
        <w:rPr>
          <w:rFonts w:eastAsia="Malgun Gothic" w:cs="Simplified Arabic" w:hint="cs"/>
          <w:sz w:val="24"/>
          <w:szCs w:val="24"/>
          <w:rtl/>
          <w:lang w:bidi="ar-EG"/>
        </w:rPr>
        <w:t xml:space="preserve">في بروتوكول قرطاجنة </w:t>
      </w:r>
      <w:r w:rsidRPr="00F20C9D">
        <w:rPr>
          <w:rFonts w:eastAsia="YouYuan" w:cs="Simplified Arabic"/>
          <w:kern w:val="2"/>
          <w:sz w:val="24"/>
          <w:szCs w:val="24"/>
          <w:rtl/>
          <w:lang w:val="en-US" w:bidi="ar-EG"/>
        </w:rPr>
        <w:t>بدلاء، حسب</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الضرورة، لأعضاء</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المكتب</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الذين</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يمثلون</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طرفا</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الاتفاقية</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ليس</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طرفا</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بروتوكول</w:t>
      </w:r>
      <w:r>
        <w:rPr>
          <w:rFonts w:eastAsia="YouYuan" w:cs="Simplified Arabic" w:hint="cs"/>
          <w:kern w:val="2"/>
          <w:sz w:val="24"/>
          <w:szCs w:val="24"/>
          <w:rtl/>
          <w:lang w:val="en-US" w:bidi="ar-EG"/>
        </w:rPr>
        <w:t xml:space="preserve"> </w:t>
      </w:r>
      <w:r w:rsidRPr="00F20C9D">
        <w:rPr>
          <w:rFonts w:eastAsia="YouYuan" w:cs="Simplified Arabic"/>
          <w:kern w:val="2"/>
          <w:sz w:val="24"/>
          <w:szCs w:val="24"/>
          <w:rtl/>
          <w:lang w:val="en-US" w:bidi="ar-EG"/>
        </w:rPr>
        <w:t>قرطاجنة.</w:t>
      </w:r>
    </w:p>
    <w:p w14:paraId="0E1926FB" w14:textId="77777777" w:rsidR="00F74FA1" w:rsidRPr="00F74FA1" w:rsidRDefault="00F74FA1" w:rsidP="00F74FA1">
      <w:pPr>
        <w:pStyle w:val="Para1"/>
        <w:numPr>
          <w:ilvl w:val="0"/>
          <w:numId w:val="0"/>
        </w:numPr>
        <w:bidi/>
        <w:rPr>
          <w:spacing w:val="0"/>
          <w:kern w:val="22"/>
          <w:sz w:val="24"/>
          <w:szCs w:val="24"/>
          <w:rtl/>
          <w:lang w:bidi="ar-EG"/>
        </w:rPr>
      </w:pPr>
      <w:r w:rsidRPr="00F74FA1">
        <w:rPr>
          <w:rFonts w:eastAsia="YouYuan" w:cs="Simplified Arabic" w:hint="cs"/>
          <w:kern w:val="2"/>
          <w:sz w:val="24"/>
          <w:szCs w:val="24"/>
          <w:rtl/>
          <w:lang w:val="en-US" w:bidi="ar-EG"/>
        </w:rPr>
        <w:lastRenderedPageBreak/>
        <w:t>20-</w:t>
      </w:r>
      <w:r w:rsidRPr="00F74FA1">
        <w:rPr>
          <w:rFonts w:eastAsia="YouYuan" w:cs="Simplified Arabic" w:hint="cs"/>
          <w:kern w:val="2"/>
          <w:sz w:val="24"/>
          <w:szCs w:val="24"/>
          <w:rtl/>
          <w:lang w:val="en-US" w:bidi="ar-EG"/>
        </w:rPr>
        <w:tab/>
        <w:t>و</w:t>
      </w:r>
      <w:r w:rsidRPr="00F74FA1">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الجلسة</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العامة</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الافتتاحية</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للجزء</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الأول</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 xml:space="preserve">الاجتماع، </w:t>
      </w:r>
      <w:r w:rsidRPr="00F74FA1">
        <w:rPr>
          <w:rFonts w:eastAsia="YouYuan" w:cs="Simplified Arabic" w:hint="cs"/>
          <w:kern w:val="2"/>
          <w:sz w:val="24"/>
          <w:szCs w:val="24"/>
          <w:rtl/>
          <w:lang w:val="en-US" w:bidi="ar-EG"/>
        </w:rPr>
        <w:t>المعقودة</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في</w:t>
      </w:r>
      <w:r w:rsidR="000F6835">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11</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أكتوبر/تشرين</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الأول</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2021، ات</w:t>
      </w:r>
      <w:r w:rsidRPr="00F74FA1">
        <w:rPr>
          <w:rFonts w:eastAsia="YouYuan" w:cs="Simplified Arabic" w:hint="cs"/>
          <w:kern w:val="2"/>
          <w:sz w:val="24"/>
          <w:szCs w:val="24"/>
          <w:rtl/>
          <w:lang w:val="en-US" w:bidi="ar-EG"/>
        </w:rPr>
        <w:t>ُ</w:t>
      </w:r>
      <w:r w:rsidRPr="00F74FA1">
        <w:rPr>
          <w:rFonts w:eastAsia="YouYuan" w:cs="Simplified Arabic"/>
          <w:kern w:val="2"/>
          <w:sz w:val="24"/>
          <w:szCs w:val="24"/>
          <w:rtl/>
          <w:lang w:val="en-US" w:bidi="ar-EG"/>
        </w:rPr>
        <w:t>فق</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على</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أن</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تعمل</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السيدة</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إلفانا</w:t>
      </w:r>
      <w:r>
        <w:rPr>
          <w:rFonts w:eastAsia="YouYuan" w:cs="Simplified Arabic" w:hint="cs"/>
          <w:kern w:val="2"/>
          <w:sz w:val="24"/>
          <w:szCs w:val="24"/>
          <w:rtl/>
          <w:lang w:val="en-US" w:bidi="ar-EG"/>
        </w:rPr>
        <w:t xml:space="preserve"> </w:t>
      </w:r>
      <w:proofErr w:type="spellStart"/>
      <w:r w:rsidRPr="00F74FA1">
        <w:rPr>
          <w:rFonts w:eastAsia="YouYuan" w:cs="Simplified Arabic"/>
          <w:kern w:val="2"/>
          <w:sz w:val="24"/>
          <w:szCs w:val="24"/>
          <w:rtl/>
          <w:lang w:val="en-US" w:bidi="ar-EG"/>
        </w:rPr>
        <w:t>راماج</w:t>
      </w:r>
      <w:proofErr w:type="spellEnd"/>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(ألبانيا)</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مقررة</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للاجتماع، بناء</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على</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اقتراح</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F74FA1">
        <w:rPr>
          <w:rFonts w:eastAsia="YouYuan" w:cs="Simplified Arabic"/>
          <w:kern w:val="2"/>
          <w:sz w:val="24"/>
          <w:szCs w:val="24"/>
          <w:rtl/>
          <w:lang w:val="en-US" w:bidi="ar-EG"/>
        </w:rPr>
        <w:t>المكتب.</w:t>
      </w:r>
    </w:p>
    <w:bookmarkEnd w:id="15"/>
    <w:p w14:paraId="75F91909" w14:textId="77777777" w:rsidR="00B37523" w:rsidRDefault="00B37523" w:rsidP="00B37523">
      <w:pPr>
        <w:keepNext/>
        <w:suppressLineNumbers/>
        <w:suppressAutoHyphens/>
        <w:kinsoku w:val="0"/>
        <w:overflowPunct w:val="0"/>
        <w:autoSpaceDE w:val="0"/>
        <w:autoSpaceDN w:val="0"/>
        <w:bidi/>
        <w:adjustRightInd w:val="0"/>
        <w:snapToGrid w:val="0"/>
        <w:spacing w:before="120" w:after="120"/>
        <w:outlineLvl w:val="1"/>
        <w:rPr>
          <w:i/>
          <w:iCs/>
          <w:snapToGrid w:val="0"/>
          <w:kern w:val="22"/>
          <w:szCs w:val="22"/>
          <w:rtl/>
          <w:lang w:bidi="ar-EG"/>
        </w:rPr>
      </w:pPr>
      <w:r w:rsidRPr="005408F2">
        <w:rPr>
          <w:rFonts w:eastAsia="YouYuan" w:cs="Simplified Arabic"/>
          <w:i/>
          <w:iCs/>
          <w:kern w:val="2"/>
          <w:rtl/>
          <w:lang w:val="en-US" w:bidi="ar-EG"/>
        </w:rPr>
        <w:t xml:space="preserve">انتخاب أعضاء </w:t>
      </w:r>
      <w:r w:rsidRPr="005408F2">
        <w:rPr>
          <w:rFonts w:eastAsia="YouYuan" w:cs="Simplified Arabic" w:hint="cs"/>
          <w:i/>
          <w:iCs/>
          <w:kern w:val="2"/>
          <w:rtl/>
          <w:lang w:val="en-US" w:bidi="ar-EG"/>
        </w:rPr>
        <w:t>الهيئتين</w:t>
      </w:r>
      <w:r w:rsidRPr="005408F2">
        <w:rPr>
          <w:rFonts w:eastAsia="YouYuan" w:cs="Simplified Arabic"/>
          <w:i/>
          <w:iCs/>
          <w:kern w:val="2"/>
          <w:rtl/>
          <w:lang w:val="en-US" w:bidi="ar-EG"/>
        </w:rPr>
        <w:t xml:space="preserve"> الفرعي</w:t>
      </w:r>
      <w:r w:rsidRPr="005408F2">
        <w:rPr>
          <w:rFonts w:eastAsia="YouYuan" w:cs="Simplified Arabic" w:hint="cs"/>
          <w:i/>
          <w:iCs/>
          <w:kern w:val="2"/>
          <w:rtl/>
          <w:lang w:val="en-US" w:bidi="ar-EG"/>
        </w:rPr>
        <w:t>تين</w:t>
      </w:r>
    </w:p>
    <w:p w14:paraId="704274C3" w14:textId="77777777" w:rsidR="00B37523" w:rsidRPr="00B37523" w:rsidRDefault="00B37523" w:rsidP="00B37523">
      <w:pPr>
        <w:pStyle w:val="Para1"/>
        <w:numPr>
          <w:ilvl w:val="0"/>
          <w:numId w:val="0"/>
        </w:numPr>
        <w:bidi/>
        <w:rPr>
          <w:spacing w:val="0"/>
          <w:kern w:val="22"/>
          <w:sz w:val="24"/>
          <w:szCs w:val="24"/>
          <w:rtl/>
          <w:lang w:bidi="ar-EG"/>
        </w:rPr>
      </w:pPr>
      <w:bookmarkStart w:id="16" w:name="Item04"/>
      <w:r>
        <w:rPr>
          <w:rFonts w:eastAsia="YouYuan" w:cs="Simplified Arabic" w:hint="cs"/>
          <w:kern w:val="2"/>
          <w:sz w:val="24"/>
          <w:szCs w:val="24"/>
          <w:rtl/>
          <w:lang w:val="en-US" w:bidi="ar-EG"/>
        </w:rPr>
        <w:t>21-</w:t>
      </w:r>
      <w:r>
        <w:rPr>
          <w:rFonts w:eastAsia="YouYuan" w:cs="Simplified Arabic" w:hint="cs"/>
          <w:kern w:val="2"/>
          <w:sz w:val="24"/>
          <w:szCs w:val="24"/>
          <w:rtl/>
          <w:lang w:val="en-US" w:bidi="ar-EG"/>
        </w:rPr>
        <w:tab/>
      </w:r>
      <w:r w:rsidRPr="00B37523">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الجلسة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العامة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الافتتاحية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للجزء</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الأول</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 xml:space="preserve">الاجتماع، </w:t>
      </w:r>
      <w:r w:rsidRPr="00B37523">
        <w:rPr>
          <w:rFonts w:eastAsia="YouYuan" w:cs="Simplified Arabic" w:hint="cs"/>
          <w:kern w:val="2"/>
          <w:sz w:val="24"/>
          <w:szCs w:val="24"/>
          <w:rtl/>
          <w:lang w:val="en-US" w:bidi="ar-EG"/>
        </w:rPr>
        <w:t>المعقودة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11</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أكتوبر/تشرين</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الأول</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 xml:space="preserve">2021، </w:t>
      </w:r>
      <w:r w:rsidRPr="00B37523">
        <w:rPr>
          <w:rFonts w:eastAsia="YouYuan" w:cs="Simplified Arabic" w:hint="cs"/>
          <w:kern w:val="2"/>
          <w:sz w:val="24"/>
          <w:szCs w:val="24"/>
          <w:rtl/>
          <w:lang w:val="en-US" w:bidi="ar-EG"/>
        </w:rPr>
        <w:t>قرر</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مؤتمر</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الأطراف</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تأجيل</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انتخاب</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رئيس</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الهيئة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الفرعية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للمشورة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العلمية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والتقنية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والتكنولوجية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ورئيس</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الهيئة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الفرعية</w:t>
      </w:r>
      <w:r w:rsidRPr="00B37523">
        <w:rPr>
          <w:rFonts w:eastAsia="YouYuan" w:cs="Simplified Arabic" w:hint="cs"/>
          <w:kern w:val="2"/>
          <w:sz w:val="24"/>
          <w:szCs w:val="24"/>
          <w:rtl/>
          <w:lang w:val="en-US" w:bidi="ar-EG"/>
        </w:rPr>
        <w:t xml:space="preserve"> ل</w:t>
      </w:r>
      <w:r w:rsidRPr="00B37523">
        <w:rPr>
          <w:rFonts w:eastAsia="YouYuan" w:cs="Simplified Arabic"/>
          <w:kern w:val="2"/>
          <w:sz w:val="24"/>
          <w:szCs w:val="24"/>
          <w:rtl/>
          <w:lang w:val="en-US" w:bidi="ar-EG"/>
        </w:rPr>
        <w:t>لتنفيذ</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حتى</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نهاية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الجزء</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الثاني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 xml:space="preserve">الاجتماع. </w:t>
      </w:r>
      <w:r>
        <w:rPr>
          <w:rFonts w:eastAsia="YouYuan" w:cs="Simplified Arabic" w:hint="cs"/>
          <w:kern w:val="2"/>
          <w:sz w:val="24"/>
          <w:szCs w:val="24"/>
          <w:rtl/>
          <w:lang w:val="en-US" w:bidi="ar-EG"/>
        </w:rPr>
        <w:t>و</w:t>
      </w:r>
      <w:r w:rsidRPr="00B37523">
        <w:rPr>
          <w:rFonts w:eastAsia="YouYuan" w:cs="Simplified Arabic" w:hint="cs"/>
          <w:kern w:val="2"/>
          <w:sz w:val="24"/>
          <w:szCs w:val="24"/>
          <w:rtl/>
          <w:lang w:val="en-US" w:bidi="ar-EG"/>
        </w:rPr>
        <w:t>قرر</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مؤتمر</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الأطراف</w:t>
      </w:r>
      <w:r>
        <w:rPr>
          <w:rFonts w:eastAsia="YouYuan" w:cs="Simplified Arabic" w:hint="cs"/>
          <w:kern w:val="2"/>
          <w:sz w:val="24"/>
          <w:szCs w:val="24"/>
          <w:rtl/>
          <w:lang w:val="en-US" w:bidi="ar-EG"/>
        </w:rPr>
        <w:t xml:space="preserve"> أيضا </w:t>
      </w:r>
      <w:r w:rsidRPr="00B37523">
        <w:rPr>
          <w:rFonts w:eastAsia="YouYuan" w:cs="Simplified Arabic"/>
          <w:kern w:val="2"/>
          <w:sz w:val="24"/>
          <w:szCs w:val="24"/>
          <w:rtl/>
          <w:lang w:val="en-US" w:bidi="ar-EG"/>
        </w:rPr>
        <w:t>الاحتفاظ</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بالرئيسين</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المشاركين</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للفريق</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العامل</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المفتوح</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العضوية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المعني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بالإطار</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العالمي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للتنوع</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البيولوجي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لما</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بعد</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عام2020</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منصبهم</w:t>
      </w:r>
      <w:r w:rsidRPr="00B37523">
        <w:rPr>
          <w:rFonts w:eastAsia="YouYuan" w:cs="Simplified Arabic" w:hint="cs"/>
          <w:kern w:val="2"/>
          <w:sz w:val="24"/>
          <w:szCs w:val="24"/>
          <w:rtl/>
          <w:lang w:val="en-US" w:bidi="ar-EG"/>
        </w:rPr>
        <w:t>ا</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حتى</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الجزء</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الثاني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الاجتماع.</w:t>
      </w:r>
    </w:p>
    <w:p w14:paraId="40865ED7" w14:textId="77777777" w:rsidR="004B25B1" w:rsidRDefault="004B25B1" w:rsidP="004B25B1">
      <w:pPr>
        <w:pStyle w:val="Heading2longmultiline"/>
        <w:bidi/>
        <w:ind w:left="1418" w:right="616" w:hanging="1134"/>
        <w:rPr>
          <w:rFonts w:eastAsia="YouYuan" w:cs="Simplified Arabic"/>
          <w:bCs/>
          <w:i w:val="0"/>
          <w:iCs w:val="0"/>
          <w:kern w:val="2"/>
          <w:sz w:val="26"/>
          <w:szCs w:val="26"/>
          <w:rtl/>
          <w:lang w:val="en-US"/>
        </w:rPr>
      </w:pPr>
      <w:bookmarkStart w:id="17" w:name="_Toc87013378"/>
      <w:bookmarkEnd w:id="16"/>
      <w:r w:rsidRPr="004B25B1">
        <w:rPr>
          <w:rFonts w:eastAsia="YouYuan" w:cs="Simplified Arabic"/>
          <w:bCs/>
          <w:i w:val="0"/>
          <w:iCs w:val="0"/>
          <w:kern w:val="2"/>
          <w:sz w:val="26"/>
          <w:szCs w:val="26"/>
          <w:rtl/>
          <w:lang w:val="en-US" w:bidi="ar-EG"/>
        </w:rPr>
        <w:t>البند 3</w:t>
      </w:r>
      <w:r w:rsidRPr="004B25B1">
        <w:rPr>
          <w:rFonts w:eastAsia="YouYuan" w:cs="Simplified Arabic" w:hint="cs"/>
          <w:bCs/>
          <w:i w:val="0"/>
          <w:iCs w:val="0"/>
          <w:kern w:val="2"/>
          <w:sz w:val="26"/>
          <w:szCs w:val="26"/>
          <w:rtl/>
          <w:lang w:val="en-US" w:bidi="ar-EG"/>
        </w:rPr>
        <w:t>-</w:t>
      </w:r>
      <w:r w:rsidRPr="004B25B1">
        <w:rPr>
          <w:rFonts w:eastAsia="YouYuan" w:cs="Simplified Arabic"/>
          <w:bCs/>
          <w:i w:val="0"/>
          <w:iCs w:val="0"/>
          <w:kern w:val="2"/>
          <w:sz w:val="26"/>
          <w:szCs w:val="26"/>
          <w:rtl/>
          <w:lang w:val="en-US" w:bidi="ar-EG"/>
        </w:rPr>
        <w:tab/>
        <w:t xml:space="preserve">تقرير عن وثائق تفويض الممثلين إلى الاجتماع العاشر لمؤتمر الأطراف العامل كاجتماع للأطراف في بروتوكول </w:t>
      </w:r>
      <w:r w:rsidRPr="004B25B1">
        <w:rPr>
          <w:rFonts w:ascii="Simplified Arabic" w:hAnsi="Simplified Arabic" w:cs="Simplified Arabic" w:hint="cs"/>
          <w:b w:val="0"/>
          <w:bCs/>
          <w:i w:val="0"/>
          <w:iCs w:val="0"/>
          <w:sz w:val="26"/>
          <w:szCs w:val="26"/>
          <w:rtl/>
          <w:lang w:val="en-US"/>
        </w:rPr>
        <w:t>قرطاجنة</w:t>
      </w:r>
    </w:p>
    <w:p w14:paraId="7DF13DA3" w14:textId="77777777" w:rsidR="004B25B1" w:rsidRPr="004B25B1" w:rsidRDefault="004B25B1" w:rsidP="000D1180">
      <w:pPr>
        <w:pStyle w:val="Para1"/>
        <w:numPr>
          <w:ilvl w:val="0"/>
          <w:numId w:val="0"/>
        </w:numPr>
        <w:bidi/>
        <w:rPr>
          <w:spacing w:val="0"/>
          <w:kern w:val="22"/>
          <w:sz w:val="24"/>
          <w:szCs w:val="24"/>
          <w:rtl/>
          <w:lang w:bidi="ar-EG"/>
        </w:rPr>
      </w:pPr>
      <w:bookmarkStart w:id="18" w:name="_Hlk84866759"/>
      <w:bookmarkEnd w:id="17"/>
      <w:r>
        <w:rPr>
          <w:rFonts w:eastAsia="YouYuan" w:cs="Simplified Arabic" w:hint="cs"/>
          <w:kern w:val="2"/>
          <w:sz w:val="24"/>
          <w:szCs w:val="24"/>
          <w:rtl/>
          <w:lang w:val="en-US" w:bidi="ar-EG"/>
        </w:rPr>
        <w:t>22-</w:t>
      </w:r>
      <w:r>
        <w:rPr>
          <w:rFonts w:eastAsia="YouYuan" w:cs="Simplified Arabic" w:hint="cs"/>
          <w:kern w:val="2"/>
          <w:sz w:val="24"/>
          <w:szCs w:val="24"/>
          <w:rtl/>
          <w:lang w:val="en-US" w:bidi="ar-EG"/>
        </w:rPr>
        <w:tab/>
      </w:r>
      <w:r w:rsidRPr="004B25B1">
        <w:rPr>
          <w:rFonts w:eastAsia="YouYuan" w:cs="Simplified Arabic"/>
          <w:kern w:val="2"/>
          <w:sz w:val="24"/>
          <w:szCs w:val="24"/>
          <w:rtl/>
          <w:lang w:val="en-US" w:bidi="ar-EG"/>
        </w:rPr>
        <w:t>تناول</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مؤتمر</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الأطراف العامل كاجتماع للأطراف</w:t>
      </w:r>
      <w:r>
        <w:rPr>
          <w:rFonts w:eastAsia="Malgun Gothic" w:cs="Simplified Arabic" w:hint="cs"/>
          <w:sz w:val="24"/>
          <w:szCs w:val="24"/>
          <w:rtl/>
          <w:lang w:bidi="ar-EG"/>
        </w:rPr>
        <w:t xml:space="preserve"> </w:t>
      </w:r>
      <w:r w:rsidRPr="004B25B1">
        <w:rPr>
          <w:rFonts w:eastAsia="Malgun Gothic" w:cs="Simplified Arabic" w:hint="cs"/>
          <w:sz w:val="24"/>
          <w:szCs w:val="24"/>
          <w:rtl/>
          <w:lang w:bidi="ar-EG"/>
        </w:rPr>
        <w:t xml:space="preserve">في بروتوكول قرطاجنة </w:t>
      </w:r>
      <w:r w:rsidRPr="004B25B1">
        <w:rPr>
          <w:rFonts w:eastAsia="YouYuan" w:cs="Simplified Arabic"/>
          <w:kern w:val="2"/>
          <w:sz w:val="24"/>
          <w:szCs w:val="24"/>
          <w:rtl/>
          <w:lang w:val="en-US" w:bidi="ar-EG"/>
        </w:rPr>
        <w:t>البند</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3</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جدول</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الأعمال</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الجلسة</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العامة</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الافتتاحية</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للجزء</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الأول</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الاجتماع، في</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11 أكتوبر/تشرين الأول 2021. ووفقا</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للمادة</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19</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النظام</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الداخلي، كان</w:t>
      </w:r>
      <w:r>
        <w:rPr>
          <w:rFonts w:eastAsia="YouYuan" w:cs="Simplified Arabic" w:hint="cs"/>
          <w:kern w:val="2"/>
          <w:sz w:val="24"/>
          <w:szCs w:val="24"/>
          <w:rtl/>
          <w:lang w:val="en-US" w:bidi="ar-EG"/>
        </w:rPr>
        <w:t xml:space="preserve"> </w:t>
      </w:r>
      <w:r w:rsidRPr="004B25B1">
        <w:rPr>
          <w:rFonts w:eastAsia="YouYuan" w:cs="Simplified Arabic" w:hint="cs"/>
          <w:kern w:val="2"/>
          <w:sz w:val="24"/>
          <w:szCs w:val="24"/>
          <w:rtl/>
          <w:lang w:val="en-US" w:bidi="ar-EG"/>
        </w:rPr>
        <w:t xml:space="preserve">على </w:t>
      </w:r>
      <w:r w:rsidRPr="004B25B1">
        <w:rPr>
          <w:rFonts w:eastAsia="YouYuan" w:cs="Simplified Arabic"/>
          <w:kern w:val="2"/>
          <w:sz w:val="24"/>
          <w:szCs w:val="24"/>
          <w:rtl/>
          <w:lang w:val="en-US" w:bidi="ar-EG"/>
        </w:rPr>
        <w:t>المكتب</w:t>
      </w:r>
      <w:r>
        <w:rPr>
          <w:rFonts w:eastAsia="YouYuan" w:cs="Simplified Arabic" w:hint="cs"/>
          <w:kern w:val="2"/>
          <w:sz w:val="24"/>
          <w:szCs w:val="24"/>
          <w:rtl/>
          <w:lang w:val="en-US" w:bidi="ar-EG"/>
        </w:rPr>
        <w:t xml:space="preserve"> </w:t>
      </w:r>
      <w:r w:rsidRPr="004B25B1">
        <w:rPr>
          <w:rFonts w:eastAsia="YouYuan" w:cs="Simplified Arabic" w:hint="cs"/>
          <w:kern w:val="2"/>
          <w:sz w:val="24"/>
          <w:szCs w:val="24"/>
          <w:rtl/>
          <w:lang w:val="en-US" w:bidi="ar-EG"/>
        </w:rPr>
        <w:t>أن ي</w:t>
      </w:r>
      <w:r w:rsidRPr="004B25B1">
        <w:rPr>
          <w:rFonts w:eastAsia="YouYuan" w:cs="Simplified Arabic"/>
          <w:kern w:val="2"/>
          <w:sz w:val="24"/>
          <w:szCs w:val="24"/>
          <w:rtl/>
          <w:lang w:val="en-US" w:bidi="ar-EG"/>
        </w:rPr>
        <w:t>فحص</w:t>
      </w:r>
      <w:r>
        <w:rPr>
          <w:rFonts w:eastAsia="YouYuan" w:cs="Simplified Arabic" w:hint="cs"/>
          <w:kern w:val="2"/>
          <w:sz w:val="24"/>
          <w:szCs w:val="24"/>
          <w:rtl/>
          <w:lang w:val="en-US" w:bidi="ar-EG"/>
        </w:rPr>
        <w:t xml:space="preserve"> </w:t>
      </w:r>
      <w:r w:rsidR="000D1180" w:rsidRPr="004B25B1">
        <w:rPr>
          <w:rFonts w:eastAsia="YouYuan" w:cs="Simplified Arabic"/>
          <w:kern w:val="2"/>
          <w:sz w:val="24"/>
          <w:szCs w:val="24"/>
          <w:rtl/>
          <w:lang w:val="en-US" w:bidi="ar-EG"/>
        </w:rPr>
        <w:t>وثائق</w:t>
      </w:r>
      <w:r w:rsidR="000D1180">
        <w:rPr>
          <w:rFonts w:eastAsia="YouYuan" w:cs="Simplified Arabic" w:hint="cs"/>
          <w:kern w:val="2"/>
          <w:sz w:val="24"/>
          <w:szCs w:val="24"/>
          <w:rtl/>
          <w:lang w:val="en-US" w:bidi="ar-EG"/>
        </w:rPr>
        <w:t xml:space="preserve"> </w:t>
      </w:r>
      <w:r w:rsidRPr="004B25B1">
        <w:rPr>
          <w:rFonts w:eastAsia="YouYuan" w:cs="Simplified Arabic" w:hint="cs"/>
          <w:kern w:val="2"/>
          <w:sz w:val="24"/>
          <w:szCs w:val="24"/>
          <w:rtl/>
          <w:lang w:val="en-US" w:bidi="ar-EG"/>
        </w:rPr>
        <w:t>تفويض</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الوفود</w:t>
      </w:r>
      <w:r w:rsidRPr="004B25B1">
        <w:rPr>
          <w:rFonts w:eastAsia="YouYuan" w:cs="Simplified Arabic" w:hint="cs"/>
          <w:kern w:val="2"/>
          <w:sz w:val="24"/>
          <w:szCs w:val="24"/>
          <w:rtl/>
          <w:lang w:val="en-US" w:bidi="ar-EG"/>
        </w:rPr>
        <w:t xml:space="preserve"> ويقدم تقريرا عنها</w:t>
      </w:r>
      <w:r w:rsidRPr="004B25B1">
        <w:rPr>
          <w:rFonts w:eastAsia="YouYuan" w:cs="Simplified Arabic"/>
          <w:kern w:val="2"/>
          <w:sz w:val="24"/>
          <w:szCs w:val="24"/>
          <w:rtl/>
          <w:lang w:val="en-US" w:bidi="ar-EG"/>
        </w:rPr>
        <w:t>. وبناء</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على</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ذلك، أبلغ</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الرئيس</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w:t>
      </w:r>
      <w:r w:rsidR="000D1180">
        <w:rPr>
          <w:rFonts w:eastAsia="YouYuan" w:cs="Simplified Arabic" w:hint="cs"/>
          <w:kern w:val="2"/>
          <w:sz w:val="24"/>
          <w:szCs w:val="24"/>
          <w:rtl/>
          <w:lang w:val="en-US" w:bidi="ar-EG"/>
        </w:rPr>
        <w:t>هيئة</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بأن</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المكتب</w:t>
      </w:r>
      <w:r w:rsidR="00F75007">
        <w:rPr>
          <w:rFonts w:eastAsia="YouYuan" w:cs="Simplified Arabic" w:hint="cs"/>
          <w:kern w:val="2"/>
          <w:sz w:val="24"/>
          <w:szCs w:val="24"/>
          <w:rtl/>
          <w:lang w:val="en-US" w:bidi="ar-EG"/>
        </w:rPr>
        <w:t xml:space="preserve"> قد</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عي</w:t>
      </w:r>
      <w:r w:rsidR="000D1180">
        <w:rPr>
          <w:rFonts w:eastAsia="YouYuan" w:cs="Simplified Arabic" w:hint="cs"/>
          <w:kern w:val="2"/>
          <w:sz w:val="24"/>
          <w:szCs w:val="24"/>
          <w:rtl/>
          <w:lang w:val="en-US" w:bidi="ar-EG"/>
        </w:rPr>
        <w:t>َّ</w:t>
      </w:r>
      <w:r w:rsidRPr="004B25B1">
        <w:rPr>
          <w:rFonts w:eastAsia="YouYuan" w:cs="Simplified Arabic"/>
          <w:kern w:val="2"/>
          <w:sz w:val="24"/>
          <w:szCs w:val="24"/>
          <w:rtl/>
          <w:lang w:val="en-US" w:bidi="ar-EG"/>
        </w:rPr>
        <w:t>ن</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السيد</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إريك</w:t>
      </w:r>
      <w:r>
        <w:rPr>
          <w:rFonts w:eastAsia="YouYuan" w:cs="Simplified Arabic" w:hint="cs"/>
          <w:kern w:val="2"/>
          <w:sz w:val="24"/>
          <w:szCs w:val="24"/>
          <w:rtl/>
          <w:lang w:val="en-US" w:bidi="ar-EG"/>
        </w:rPr>
        <w:t xml:space="preserve"> </w:t>
      </w:r>
      <w:proofErr w:type="spellStart"/>
      <w:r w:rsidRPr="004B25B1">
        <w:rPr>
          <w:rFonts w:eastAsia="YouYuan" w:cs="Simplified Arabic"/>
          <w:kern w:val="2"/>
          <w:sz w:val="24"/>
          <w:szCs w:val="24"/>
          <w:rtl/>
          <w:lang w:val="en-US" w:bidi="ar-EG"/>
        </w:rPr>
        <w:t>أوكوري</w:t>
      </w:r>
      <w:proofErr w:type="spellEnd"/>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(غانا)، نائب</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رئيس</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المكتب، لفحص</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وثائق</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التفويض</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وتقديم</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تقرير</w:t>
      </w:r>
      <w:r>
        <w:rPr>
          <w:rFonts w:eastAsia="YouYuan" w:cs="Simplified Arabic" w:hint="cs"/>
          <w:kern w:val="2"/>
          <w:sz w:val="24"/>
          <w:szCs w:val="24"/>
          <w:rtl/>
          <w:lang w:val="en-US" w:bidi="ar-EG"/>
        </w:rPr>
        <w:t xml:space="preserve"> </w:t>
      </w:r>
      <w:r w:rsidRPr="004B25B1">
        <w:rPr>
          <w:rFonts w:eastAsia="YouYuan" w:cs="Simplified Arabic"/>
          <w:kern w:val="2"/>
          <w:sz w:val="24"/>
          <w:szCs w:val="24"/>
          <w:rtl/>
          <w:lang w:val="en-US" w:bidi="ar-EG"/>
        </w:rPr>
        <w:t>عنها.</w:t>
      </w:r>
    </w:p>
    <w:p w14:paraId="2AD686C2" w14:textId="77777777" w:rsidR="000D1180" w:rsidRDefault="000D1180" w:rsidP="00243A52">
      <w:pPr>
        <w:pStyle w:val="Para1"/>
        <w:numPr>
          <w:ilvl w:val="0"/>
          <w:numId w:val="0"/>
        </w:numPr>
        <w:bidi/>
        <w:rPr>
          <w:rFonts w:eastAsia="YouYuan" w:cs="Simplified Arabic"/>
          <w:kern w:val="2"/>
          <w:sz w:val="24"/>
          <w:szCs w:val="24"/>
          <w:rtl/>
          <w:lang w:val="en-US" w:bidi="ar-EG"/>
        </w:rPr>
      </w:pPr>
      <w:bookmarkStart w:id="19" w:name="_Hlk84855372"/>
      <w:r>
        <w:rPr>
          <w:rFonts w:eastAsia="YouYuan" w:cs="Simplified Arabic" w:hint="cs"/>
          <w:kern w:val="2"/>
          <w:sz w:val="24"/>
          <w:szCs w:val="24"/>
          <w:rtl/>
          <w:lang w:val="en-US" w:bidi="ar-EG"/>
        </w:rPr>
        <w:t>23-</w:t>
      </w:r>
      <w:r>
        <w:rPr>
          <w:rFonts w:eastAsia="YouYuan" w:cs="Simplified Arabic" w:hint="cs"/>
          <w:kern w:val="2"/>
          <w:sz w:val="24"/>
          <w:szCs w:val="24"/>
          <w:rtl/>
          <w:lang w:val="en-US" w:bidi="ar-EG"/>
        </w:rPr>
        <w:tab/>
      </w:r>
      <w:r w:rsidRPr="000D1180">
        <w:rPr>
          <w:rFonts w:eastAsia="YouYuan" w:cs="Simplified Arabic" w:hint="cs"/>
          <w:kern w:val="2"/>
          <w:sz w:val="24"/>
          <w:szCs w:val="24"/>
          <w:rtl/>
          <w:lang w:val="en-US" w:bidi="ar-EG"/>
        </w:rPr>
        <w:t>و</w:t>
      </w:r>
      <w:r w:rsidRPr="000D1180">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الجلسة</w:t>
      </w:r>
      <w:r>
        <w:rPr>
          <w:rFonts w:eastAsia="YouYuan" w:cs="Simplified Arabic" w:hint="cs"/>
          <w:kern w:val="2"/>
          <w:sz w:val="24"/>
          <w:szCs w:val="24"/>
          <w:rtl/>
          <w:lang w:val="en-US" w:bidi="ar-EG"/>
        </w:rPr>
        <w:t xml:space="preserve"> </w:t>
      </w:r>
      <w:r w:rsidR="00F24468" w:rsidRPr="00870E46">
        <w:rPr>
          <w:rFonts w:ascii="Simplified Arabic" w:hAnsi="Simplified Arabic" w:cs="Simplified Arabic"/>
          <w:sz w:val="24"/>
          <w:szCs w:val="24"/>
          <w:rtl/>
        </w:rPr>
        <w:t>العامة الثانية للجزء</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الأول</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 xml:space="preserve">الاجتماع، </w:t>
      </w:r>
      <w:r w:rsidRPr="000D1180">
        <w:rPr>
          <w:rFonts w:eastAsia="YouYuan" w:cs="Simplified Arabic" w:hint="cs"/>
          <w:kern w:val="2"/>
          <w:sz w:val="24"/>
          <w:szCs w:val="24"/>
          <w:rtl/>
          <w:lang w:val="en-US" w:bidi="ar-EG"/>
        </w:rPr>
        <w:t>المعقودة في</w:t>
      </w:r>
      <w:r>
        <w:rPr>
          <w:rFonts w:eastAsia="YouYuan" w:cs="Simplified Arabic" w:hint="cs"/>
          <w:kern w:val="2"/>
          <w:sz w:val="24"/>
          <w:szCs w:val="24"/>
          <w:rtl/>
          <w:lang w:val="en-US" w:bidi="ar-EG"/>
        </w:rPr>
        <w:t xml:space="preserve"> </w:t>
      </w:r>
      <w:r w:rsidR="00F24468" w:rsidRPr="00870E46">
        <w:rPr>
          <w:rFonts w:ascii="Simplified Arabic" w:hAnsi="Simplified Arabic" w:cs="Simplified Arabic"/>
          <w:sz w:val="24"/>
          <w:szCs w:val="24"/>
          <w:rtl/>
        </w:rPr>
        <w:t>15 أكتوبر</w:t>
      </w:r>
      <w:r w:rsidR="00F24468">
        <w:rPr>
          <w:rFonts w:ascii="Simplified Arabic" w:hAnsi="Simplified Arabic" w:cs="Simplified Arabic"/>
          <w:sz w:val="24"/>
          <w:szCs w:val="24"/>
          <w:rtl/>
        </w:rPr>
        <w:t>/</w:t>
      </w:r>
      <w:r w:rsidR="00F24468" w:rsidRPr="00870E46">
        <w:rPr>
          <w:rFonts w:ascii="Simplified Arabic" w:hAnsi="Simplified Arabic" w:cs="Simplified Arabic"/>
          <w:sz w:val="24"/>
          <w:szCs w:val="24"/>
          <w:rtl/>
        </w:rPr>
        <w:t>تشرين الأول 2021</w:t>
      </w:r>
      <w:r w:rsidR="00F24468">
        <w:rPr>
          <w:rFonts w:ascii="Simplified Arabic" w:hAnsi="Simplified Arabic" w:cs="Simplified Arabic"/>
          <w:sz w:val="24"/>
          <w:szCs w:val="24"/>
          <w:rtl/>
        </w:rPr>
        <w:t>،</w:t>
      </w:r>
      <w:r w:rsidRPr="000D1180">
        <w:rPr>
          <w:rFonts w:eastAsia="YouYuan" w:cs="Simplified Arabic"/>
          <w:kern w:val="2"/>
          <w:sz w:val="24"/>
          <w:szCs w:val="24"/>
          <w:rtl/>
          <w:lang w:val="en-US" w:bidi="ar-EG"/>
        </w:rPr>
        <w:t xml:space="preserve"> أبلغ</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السيد</w:t>
      </w:r>
      <w:r>
        <w:rPr>
          <w:rFonts w:eastAsia="YouYuan" w:cs="Simplified Arabic" w:hint="cs"/>
          <w:kern w:val="2"/>
          <w:sz w:val="24"/>
          <w:szCs w:val="24"/>
          <w:rtl/>
          <w:lang w:val="en-US" w:bidi="ar-EG"/>
        </w:rPr>
        <w:t xml:space="preserve"> </w:t>
      </w:r>
      <w:proofErr w:type="spellStart"/>
      <w:r w:rsidRPr="000D1180">
        <w:rPr>
          <w:rFonts w:eastAsia="YouYuan" w:cs="Simplified Arabic"/>
          <w:kern w:val="2"/>
          <w:sz w:val="24"/>
          <w:szCs w:val="24"/>
          <w:rtl/>
          <w:lang w:val="en-US" w:bidi="ar-EG"/>
        </w:rPr>
        <w:t>أوكوري</w:t>
      </w:r>
      <w:proofErr w:type="spellEnd"/>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مؤتمر</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الأطراف</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العامل</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كاجتماع</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للأطراف</w:t>
      </w:r>
      <w:r>
        <w:rPr>
          <w:rFonts w:eastAsia="YouYuan" w:cs="Simplified Arabic" w:hint="cs"/>
          <w:kern w:val="2"/>
          <w:sz w:val="24"/>
          <w:szCs w:val="24"/>
          <w:rtl/>
          <w:lang w:val="en-US" w:bidi="ar-EG"/>
        </w:rPr>
        <w:t xml:space="preserve"> </w:t>
      </w:r>
      <w:r w:rsidRPr="000D1180">
        <w:rPr>
          <w:rFonts w:eastAsia="Malgun Gothic" w:cs="Simplified Arabic" w:hint="cs"/>
          <w:sz w:val="24"/>
          <w:szCs w:val="24"/>
          <w:rtl/>
          <w:lang w:bidi="ar-EG"/>
        </w:rPr>
        <w:t xml:space="preserve">في بروتوكول قرطاجنة </w:t>
      </w:r>
      <w:r w:rsidRPr="000D1180">
        <w:rPr>
          <w:rFonts w:eastAsia="YouYuan" w:cs="Simplified Arabic"/>
          <w:kern w:val="2"/>
          <w:sz w:val="24"/>
          <w:szCs w:val="24"/>
          <w:rtl/>
          <w:lang w:val="en-US" w:bidi="ar-EG"/>
        </w:rPr>
        <w:t>أن</w:t>
      </w:r>
      <w:r w:rsidR="00F24468">
        <w:rPr>
          <w:rFonts w:eastAsia="YouYuan" w:cs="Simplified Arabic" w:hint="cs"/>
          <w:kern w:val="2"/>
          <w:sz w:val="24"/>
          <w:szCs w:val="24"/>
          <w:rtl/>
          <w:lang w:val="en-US" w:bidi="ar-EG"/>
        </w:rPr>
        <w:t>ّ</w:t>
      </w:r>
      <w:r>
        <w:rPr>
          <w:rFonts w:eastAsia="YouYuan" w:cs="Simplified Arabic" w:hint="cs"/>
          <w:kern w:val="2"/>
          <w:sz w:val="24"/>
          <w:szCs w:val="24"/>
          <w:rtl/>
          <w:lang w:val="en-US" w:bidi="ar-EG"/>
        </w:rPr>
        <w:t xml:space="preserve"> </w:t>
      </w:r>
      <w:r w:rsidR="00F24468">
        <w:rPr>
          <w:rFonts w:eastAsia="YouYuan" w:cs="Simplified Arabic" w:hint="cs"/>
          <w:kern w:val="2"/>
          <w:sz w:val="24"/>
          <w:szCs w:val="24"/>
          <w:rtl/>
          <w:lang w:val="en-US" w:bidi="ar-EG"/>
        </w:rPr>
        <w:t xml:space="preserve">132 </w:t>
      </w:r>
      <w:r w:rsidRPr="000D1180">
        <w:rPr>
          <w:rFonts w:eastAsia="YouYuan" w:cs="Simplified Arabic" w:hint="cs"/>
          <w:kern w:val="2"/>
          <w:sz w:val="24"/>
          <w:szCs w:val="24"/>
          <w:rtl/>
          <w:lang w:val="en-US" w:bidi="ar-EG"/>
        </w:rPr>
        <w:t xml:space="preserve">طرفا كان </w:t>
      </w:r>
      <w:r w:rsidRPr="000D1180">
        <w:rPr>
          <w:rFonts w:eastAsia="YouYuan" w:cs="Simplified Arabic"/>
          <w:kern w:val="2"/>
          <w:sz w:val="24"/>
          <w:szCs w:val="24"/>
          <w:rtl/>
          <w:lang w:val="en-US" w:bidi="ar-EG"/>
        </w:rPr>
        <w:t>مسجل</w:t>
      </w:r>
      <w:r w:rsidRPr="000D1180">
        <w:rPr>
          <w:rFonts w:eastAsia="YouYuan" w:cs="Simplified Arabic" w:hint="cs"/>
          <w:kern w:val="2"/>
          <w:sz w:val="24"/>
          <w:szCs w:val="24"/>
          <w:rtl/>
          <w:lang w:val="en-US" w:bidi="ar-EG"/>
        </w:rPr>
        <w:t>ا ل</w:t>
      </w:r>
      <w:r w:rsidRPr="000D1180">
        <w:rPr>
          <w:rFonts w:eastAsia="YouYuan" w:cs="Simplified Arabic"/>
          <w:kern w:val="2"/>
          <w:sz w:val="24"/>
          <w:szCs w:val="24"/>
          <w:rtl/>
          <w:lang w:val="en-US" w:bidi="ar-EG"/>
        </w:rPr>
        <w:t>حضور</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الاجتماع. وقام</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المكتب</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بفحص</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وثائق</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تفويض</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ممثلي</w:t>
      </w:r>
      <w:r w:rsidR="00F24468">
        <w:rPr>
          <w:rFonts w:eastAsia="YouYuan" w:cs="Simplified Arabic" w:hint="cs"/>
          <w:kern w:val="2"/>
          <w:sz w:val="24"/>
          <w:szCs w:val="24"/>
          <w:rtl/>
          <w:lang w:val="en-US" w:bidi="ar-EG"/>
        </w:rPr>
        <w:t xml:space="preserve"> </w:t>
      </w:r>
      <w:r w:rsidR="00F24468" w:rsidRPr="00870E46">
        <w:rPr>
          <w:rFonts w:ascii="Simplified Arabic" w:hAnsi="Simplified Arabic" w:cs="Simplified Arabic"/>
          <w:sz w:val="24"/>
          <w:szCs w:val="24"/>
          <w:rtl/>
        </w:rPr>
        <w:t>تلك</w:t>
      </w:r>
      <w:r>
        <w:rPr>
          <w:rFonts w:eastAsia="YouYuan" w:cs="Simplified Arabic" w:hint="cs"/>
          <w:kern w:val="2"/>
          <w:sz w:val="24"/>
          <w:szCs w:val="24"/>
          <w:rtl/>
          <w:lang w:val="en-US" w:bidi="ar-EG"/>
        </w:rPr>
        <w:t xml:space="preserve"> </w:t>
      </w:r>
      <w:r w:rsidRPr="000D1180">
        <w:rPr>
          <w:rFonts w:eastAsia="YouYuan" w:cs="Simplified Arabic" w:hint="cs"/>
          <w:kern w:val="2"/>
          <w:sz w:val="24"/>
          <w:szCs w:val="24"/>
          <w:rtl/>
          <w:lang w:val="en-US" w:bidi="ar-EG"/>
        </w:rPr>
        <w:t>الأطراف</w:t>
      </w:r>
      <w:r>
        <w:rPr>
          <w:rFonts w:eastAsia="YouYuan" w:cs="Simplified Arabic" w:hint="cs"/>
          <w:kern w:val="2"/>
          <w:sz w:val="24"/>
          <w:szCs w:val="24"/>
          <w:rtl/>
          <w:lang w:val="en-US" w:bidi="ar-EG"/>
        </w:rPr>
        <w:t xml:space="preserve"> </w:t>
      </w:r>
      <w:r w:rsidR="00F24468" w:rsidRPr="00870E46">
        <w:rPr>
          <w:rFonts w:ascii="Simplified Arabic" w:hAnsi="Simplified Arabic" w:cs="Simplified Arabic"/>
          <w:sz w:val="24"/>
          <w:szCs w:val="24"/>
          <w:rtl/>
        </w:rPr>
        <w:t>ووجد أن</w:t>
      </w:r>
      <w:r w:rsidR="00F24468">
        <w:rPr>
          <w:rFonts w:ascii="Simplified Arabic" w:hAnsi="Simplified Arabic" w:cs="Simplified Arabic" w:hint="cs"/>
          <w:sz w:val="24"/>
          <w:szCs w:val="24"/>
          <w:rtl/>
        </w:rPr>
        <w:t>ّ</w:t>
      </w:r>
      <w:r w:rsidR="00F24468" w:rsidRPr="00870E46">
        <w:rPr>
          <w:rFonts w:ascii="Simplified Arabic" w:hAnsi="Simplified Arabic" w:cs="Simplified Arabic"/>
          <w:sz w:val="24"/>
          <w:szCs w:val="24"/>
          <w:rtl/>
        </w:rPr>
        <w:t xml:space="preserve"> وثائق تفويض 93</w:t>
      </w:r>
      <w:r>
        <w:rPr>
          <w:rFonts w:eastAsia="YouYuan" w:cs="Simplified Arabic" w:hint="cs"/>
          <w:kern w:val="2"/>
          <w:sz w:val="24"/>
          <w:szCs w:val="24"/>
          <w:rtl/>
          <w:lang w:val="en-US" w:bidi="ar-EG"/>
        </w:rPr>
        <w:t xml:space="preserve"> </w:t>
      </w:r>
      <w:r w:rsidRPr="000D1180">
        <w:rPr>
          <w:rFonts w:eastAsia="YouYuan" w:cs="Simplified Arabic" w:hint="cs"/>
          <w:kern w:val="2"/>
          <w:sz w:val="24"/>
          <w:szCs w:val="24"/>
          <w:rtl/>
          <w:lang w:val="en-US" w:bidi="ar-EG"/>
        </w:rPr>
        <w:t xml:space="preserve">وفدا </w:t>
      </w:r>
      <w:r w:rsidRPr="000D1180">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حالة</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امتثال</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تام</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للمادة</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18</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النظام</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الداخلي</w:t>
      </w:r>
      <w:r w:rsidR="00F24468">
        <w:rPr>
          <w:rFonts w:eastAsia="YouYuan" w:cs="Simplified Arabic" w:hint="cs"/>
          <w:kern w:val="2"/>
          <w:sz w:val="24"/>
          <w:szCs w:val="24"/>
          <w:rtl/>
          <w:lang w:val="en-US" w:bidi="ar-EG"/>
        </w:rPr>
        <w:t xml:space="preserve">، </w:t>
      </w:r>
      <w:r w:rsidR="00F24468" w:rsidRPr="00870E46">
        <w:rPr>
          <w:rFonts w:ascii="Simplified Arabic" w:hAnsi="Simplified Arabic" w:cs="Simplified Arabic"/>
          <w:sz w:val="24"/>
          <w:szCs w:val="24"/>
          <w:rtl/>
        </w:rPr>
        <w:t>في حين أن</w:t>
      </w:r>
      <w:r w:rsidR="00F24468">
        <w:rPr>
          <w:rFonts w:ascii="Simplified Arabic" w:hAnsi="Simplified Arabic" w:cs="Simplified Arabic" w:hint="cs"/>
          <w:sz w:val="24"/>
          <w:szCs w:val="24"/>
          <w:rtl/>
        </w:rPr>
        <w:t>ّ</w:t>
      </w:r>
      <w:r w:rsidR="00F24468" w:rsidRPr="00870E46">
        <w:rPr>
          <w:rFonts w:ascii="Simplified Arabic" w:hAnsi="Simplified Arabic" w:cs="Simplified Arabic"/>
          <w:sz w:val="24"/>
          <w:szCs w:val="24"/>
          <w:rtl/>
        </w:rPr>
        <w:t xml:space="preserve"> وثائق تفويض 39 وفدا</w:t>
      </w:r>
      <w:r w:rsidRPr="000D1180">
        <w:rPr>
          <w:rFonts w:eastAsia="YouYuan" w:cs="Simplified Arabic"/>
          <w:kern w:val="2"/>
          <w:sz w:val="24"/>
          <w:szCs w:val="24"/>
          <w:rtl/>
          <w:lang w:val="en-US" w:bidi="ar-EG"/>
        </w:rPr>
        <w:t xml:space="preserve"> لم</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تمتثل</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امتثالا</w:t>
      </w:r>
      <w:r>
        <w:rPr>
          <w:rFonts w:eastAsia="YouYuan" w:cs="Simplified Arabic" w:hint="cs"/>
          <w:kern w:val="2"/>
          <w:sz w:val="24"/>
          <w:szCs w:val="24"/>
          <w:rtl/>
          <w:lang w:val="en-US" w:bidi="ar-EG"/>
        </w:rPr>
        <w:t xml:space="preserve"> </w:t>
      </w:r>
      <w:r w:rsidRPr="000D1180">
        <w:rPr>
          <w:rFonts w:eastAsia="YouYuan" w:cs="Simplified Arabic" w:hint="cs"/>
          <w:kern w:val="2"/>
          <w:sz w:val="24"/>
          <w:szCs w:val="24"/>
          <w:rtl/>
          <w:lang w:val="en-US" w:bidi="ar-EG"/>
        </w:rPr>
        <w:t>تاما</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للمادة</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18</w:t>
      </w:r>
      <w:r>
        <w:rPr>
          <w:rFonts w:eastAsia="YouYuan" w:cs="Simplified Arabic" w:hint="cs"/>
          <w:kern w:val="2"/>
          <w:sz w:val="24"/>
          <w:szCs w:val="24"/>
          <w:rtl/>
          <w:lang w:val="en-US" w:bidi="ar-EG"/>
        </w:rPr>
        <w:t xml:space="preserve"> </w:t>
      </w:r>
      <w:r w:rsidR="00AF7064">
        <w:rPr>
          <w:rFonts w:eastAsia="YouYuan" w:cs="Simplified Arabic" w:hint="cs"/>
          <w:kern w:val="2"/>
          <w:sz w:val="24"/>
          <w:szCs w:val="24"/>
          <w:rtl/>
          <w:lang w:val="en-US" w:bidi="ar-EG"/>
        </w:rPr>
        <w:t>أ</w:t>
      </w:r>
      <w:r w:rsidRPr="000D1180">
        <w:rPr>
          <w:rFonts w:eastAsia="YouYuan" w:cs="Simplified Arabic"/>
          <w:kern w:val="2"/>
          <w:sz w:val="24"/>
          <w:szCs w:val="24"/>
          <w:rtl/>
          <w:lang w:val="en-US" w:bidi="ar-EG"/>
        </w:rPr>
        <w:t>و</w:t>
      </w:r>
      <w:r w:rsidR="00AF7064">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لم</w:t>
      </w:r>
      <w:r>
        <w:rPr>
          <w:rFonts w:eastAsia="YouYuan" w:cs="Simplified Arabic" w:hint="cs"/>
          <w:kern w:val="2"/>
          <w:sz w:val="24"/>
          <w:szCs w:val="24"/>
          <w:rtl/>
          <w:lang w:val="en-US" w:bidi="ar-EG"/>
        </w:rPr>
        <w:t xml:space="preserve"> </w:t>
      </w:r>
      <w:r w:rsidR="00AF7064">
        <w:rPr>
          <w:rFonts w:eastAsia="YouYuan" w:cs="Simplified Arabic" w:hint="cs"/>
          <w:kern w:val="2"/>
          <w:sz w:val="24"/>
          <w:szCs w:val="24"/>
          <w:rtl/>
          <w:lang w:val="en-US" w:bidi="ar-EG"/>
        </w:rPr>
        <w:t>تُ</w:t>
      </w:r>
      <w:r w:rsidRPr="000D1180">
        <w:rPr>
          <w:rFonts w:eastAsia="YouYuan" w:cs="Simplified Arabic"/>
          <w:kern w:val="2"/>
          <w:sz w:val="24"/>
          <w:szCs w:val="24"/>
          <w:rtl/>
          <w:lang w:val="en-US" w:bidi="ar-EG"/>
        </w:rPr>
        <w:t>قد</w:t>
      </w:r>
      <w:r w:rsidR="00AF7064">
        <w:rPr>
          <w:rFonts w:eastAsia="YouYuan" w:cs="Simplified Arabic" w:hint="cs"/>
          <w:kern w:val="2"/>
          <w:sz w:val="24"/>
          <w:szCs w:val="24"/>
          <w:rtl/>
          <w:lang w:val="en-US" w:bidi="ar-EG"/>
        </w:rPr>
        <w:t>َّ</w:t>
      </w:r>
      <w:r w:rsidRPr="000D1180">
        <w:rPr>
          <w:rFonts w:eastAsia="YouYuan" w:cs="Simplified Arabic"/>
          <w:kern w:val="2"/>
          <w:sz w:val="24"/>
          <w:szCs w:val="24"/>
          <w:rtl/>
          <w:lang w:val="en-US" w:bidi="ar-EG"/>
        </w:rPr>
        <w:t>م</w:t>
      </w:r>
      <w:r>
        <w:rPr>
          <w:rFonts w:eastAsia="YouYuan" w:cs="Simplified Arabic" w:hint="cs"/>
          <w:kern w:val="2"/>
          <w:sz w:val="24"/>
          <w:szCs w:val="24"/>
          <w:rtl/>
          <w:lang w:val="en-US" w:bidi="ar-EG"/>
        </w:rPr>
        <w:t xml:space="preserve"> </w:t>
      </w:r>
      <w:r w:rsidR="00AF7064">
        <w:rPr>
          <w:rFonts w:eastAsia="YouYuan" w:cs="Simplified Arabic" w:hint="cs"/>
          <w:kern w:val="2"/>
          <w:sz w:val="24"/>
          <w:szCs w:val="24"/>
          <w:rtl/>
          <w:lang w:val="en-US" w:bidi="ar-EG"/>
        </w:rPr>
        <w:t>بعد</w:t>
      </w:r>
      <w:r w:rsidRPr="000D1180">
        <w:rPr>
          <w:rFonts w:eastAsia="YouYuan" w:cs="Simplified Arabic"/>
          <w:kern w:val="2"/>
          <w:sz w:val="24"/>
          <w:szCs w:val="24"/>
          <w:rtl/>
          <w:lang w:val="en-US" w:bidi="ar-EG"/>
        </w:rPr>
        <w:t>.</w:t>
      </w:r>
      <w:r w:rsidR="000D1CE9">
        <w:rPr>
          <w:rFonts w:eastAsia="YouYuan" w:cs="Simplified Arabic" w:hint="cs"/>
          <w:kern w:val="2"/>
          <w:sz w:val="24"/>
          <w:szCs w:val="24"/>
          <w:rtl/>
          <w:lang w:val="en-US" w:bidi="ar-EG"/>
        </w:rPr>
        <w:t xml:space="preserve"> </w:t>
      </w:r>
      <w:r w:rsidR="000D1CE9">
        <w:rPr>
          <w:rFonts w:ascii="Simplified Arabic" w:hAnsi="Simplified Arabic" w:cs="Simplified Arabic" w:hint="cs"/>
          <w:sz w:val="24"/>
          <w:szCs w:val="24"/>
          <w:rtl/>
        </w:rPr>
        <w:t>وبما</w:t>
      </w:r>
      <w:r w:rsidR="000D1CE9" w:rsidRPr="00870E46">
        <w:rPr>
          <w:rFonts w:ascii="Simplified Arabic" w:hAnsi="Simplified Arabic" w:cs="Simplified Arabic"/>
          <w:sz w:val="24"/>
          <w:szCs w:val="24"/>
          <w:rtl/>
        </w:rPr>
        <w:t xml:space="preserve"> أن</w:t>
      </w:r>
      <w:r w:rsidR="000D1CE9">
        <w:rPr>
          <w:rFonts w:ascii="Simplified Arabic" w:hAnsi="Simplified Arabic" w:cs="Simplified Arabic" w:hint="cs"/>
          <w:sz w:val="24"/>
          <w:szCs w:val="24"/>
          <w:rtl/>
        </w:rPr>
        <w:t>ّ</w:t>
      </w:r>
      <w:r w:rsidR="000D1CE9" w:rsidRPr="00870E46">
        <w:rPr>
          <w:rFonts w:ascii="Simplified Arabic" w:hAnsi="Simplified Arabic" w:cs="Simplified Arabic"/>
          <w:sz w:val="24"/>
          <w:szCs w:val="24"/>
          <w:rtl/>
        </w:rPr>
        <w:t xml:space="preserve"> المكتب فهم الوضع الاستثنائي الذي يواجه بعض الوفود</w:t>
      </w:r>
      <w:r w:rsidR="000D1CE9">
        <w:rPr>
          <w:rFonts w:ascii="Simplified Arabic" w:hAnsi="Simplified Arabic" w:cs="Simplified Arabic"/>
          <w:sz w:val="24"/>
          <w:szCs w:val="24"/>
          <w:rtl/>
        </w:rPr>
        <w:t>،</w:t>
      </w:r>
      <w:r w:rsidR="000D1CE9" w:rsidRPr="00870E46">
        <w:rPr>
          <w:rFonts w:ascii="Simplified Arabic" w:hAnsi="Simplified Arabic" w:cs="Simplified Arabic"/>
          <w:sz w:val="24"/>
          <w:szCs w:val="24"/>
          <w:rtl/>
        </w:rPr>
        <w:t xml:space="preserve"> فقد سمح للممثلين الذين لم يقدموا </w:t>
      </w:r>
      <w:r w:rsidR="00EB6B2F" w:rsidRPr="00870E46">
        <w:rPr>
          <w:rFonts w:ascii="Simplified Arabic" w:hAnsi="Simplified Arabic" w:cs="Simplified Arabic"/>
          <w:sz w:val="24"/>
          <w:szCs w:val="24"/>
          <w:rtl/>
        </w:rPr>
        <w:t>بعد</w:t>
      </w:r>
      <w:r w:rsidR="00EB6B2F" w:rsidRPr="004B25B1">
        <w:rPr>
          <w:rFonts w:eastAsia="YouYuan" w:cs="Simplified Arabic"/>
          <w:kern w:val="2"/>
          <w:sz w:val="24"/>
          <w:szCs w:val="24"/>
          <w:rtl/>
          <w:lang w:val="en-US" w:bidi="ar-EG"/>
        </w:rPr>
        <w:t xml:space="preserve"> وثائق</w:t>
      </w:r>
      <w:r w:rsidR="00EB6B2F">
        <w:rPr>
          <w:rFonts w:eastAsia="YouYuan" w:cs="Simplified Arabic" w:hint="cs"/>
          <w:kern w:val="2"/>
          <w:sz w:val="24"/>
          <w:szCs w:val="24"/>
          <w:rtl/>
          <w:lang w:val="en-US" w:bidi="ar-EG"/>
        </w:rPr>
        <w:t xml:space="preserve"> </w:t>
      </w:r>
      <w:r w:rsidR="00EB6B2F" w:rsidRPr="004B25B1">
        <w:rPr>
          <w:rFonts w:eastAsia="YouYuan" w:cs="Simplified Arabic" w:hint="cs"/>
          <w:kern w:val="2"/>
          <w:sz w:val="24"/>
          <w:szCs w:val="24"/>
          <w:rtl/>
          <w:lang w:val="en-US" w:bidi="ar-EG"/>
        </w:rPr>
        <w:t>تفويض</w:t>
      </w:r>
      <w:r w:rsidR="000D1CE9" w:rsidRPr="00870E46">
        <w:rPr>
          <w:rFonts w:ascii="Simplified Arabic" w:hAnsi="Simplified Arabic" w:cs="Simplified Arabic"/>
          <w:sz w:val="24"/>
          <w:szCs w:val="24"/>
          <w:rtl/>
        </w:rPr>
        <w:t>هم</w:t>
      </w:r>
      <w:r w:rsidR="00005314">
        <w:rPr>
          <w:rFonts w:ascii="Simplified Arabic" w:hAnsi="Simplified Arabic" w:cs="Simplified Arabic" w:hint="cs"/>
          <w:sz w:val="24"/>
          <w:szCs w:val="24"/>
          <w:rtl/>
        </w:rPr>
        <w:t xml:space="preserve"> بأن يقدموها في غضون</w:t>
      </w:r>
      <w:r w:rsidR="000D1CE9" w:rsidRPr="00870E46">
        <w:rPr>
          <w:rFonts w:ascii="Simplified Arabic" w:hAnsi="Simplified Arabic" w:cs="Simplified Arabic"/>
          <w:sz w:val="24"/>
          <w:szCs w:val="24"/>
          <w:rtl/>
        </w:rPr>
        <w:t xml:space="preserve"> 30 يوما من اختتام الاجتماع</w:t>
      </w:r>
      <w:r w:rsidR="000D1CE9">
        <w:rPr>
          <w:rFonts w:ascii="Simplified Arabic" w:hAnsi="Simplified Arabic" w:cs="Simplified Arabic"/>
          <w:sz w:val="24"/>
          <w:szCs w:val="24"/>
          <w:rtl/>
        </w:rPr>
        <w:t>،</w:t>
      </w:r>
      <w:r w:rsidR="000D1CE9" w:rsidRPr="00870E46">
        <w:rPr>
          <w:rFonts w:ascii="Simplified Arabic" w:hAnsi="Simplified Arabic" w:cs="Simplified Arabic"/>
          <w:sz w:val="24"/>
          <w:szCs w:val="24"/>
          <w:rtl/>
        </w:rPr>
        <w:t xml:space="preserve"> أو</w:t>
      </w:r>
      <w:r w:rsidR="00005314">
        <w:rPr>
          <w:rFonts w:ascii="Simplified Arabic" w:hAnsi="Simplified Arabic" w:cs="Simplified Arabic" w:hint="cs"/>
          <w:sz w:val="24"/>
          <w:szCs w:val="24"/>
          <w:rtl/>
        </w:rPr>
        <w:t xml:space="preserve"> في موعد لا يتجاوز</w:t>
      </w:r>
      <w:r w:rsidR="000D1CE9" w:rsidRPr="00870E46">
        <w:rPr>
          <w:rFonts w:ascii="Simplified Arabic" w:hAnsi="Simplified Arabic" w:cs="Simplified Arabic"/>
          <w:sz w:val="24"/>
          <w:szCs w:val="24"/>
          <w:rtl/>
        </w:rPr>
        <w:t xml:space="preserve"> 15 نوفمبر</w:t>
      </w:r>
      <w:r w:rsidR="00005314">
        <w:rPr>
          <w:rFonts w:ascii="Simplified Arabic" w:hAnsi="Simplified Arabic" w:cs="Simplified Arabic"/>
          <w:sz w:val="24"/>
          <w:szCs w:val="24"/>
          <w:rtl/>
        </w:rPr>
        <w:t>/</w:t>
      </w:r>
      <w:r w:rsidR="00005314" w:rsidRPr="00870E46">
        <w:rPr>
          <w:rFonts w:ascii="Simplified Arabic" w:hAnsi="Simplified Arabic" w:cs="Simplified Arabic"/>
          <w:sz w:val="24"/>
          <w:szCs w:val="24"/>
          <w:rtl/>
        </w:rPr>
        <w:t>تشرين ال</w:t>
      </w:r>
      <w:r w:rsidR="00005314">
        <w:rPr>
          <w:rFonts w:ascii="Simplified Arabic" w:hAnsi="Simplified Arabic" w:cs="Simplified Arabic" w:hint="cs"/>
          <w:sz w:val="24"/>
          <w:szCs w:val="24"/>
          <w:rtl/>
        </w:rPr>
        <w:t>ثاني</w:t>
      </w:r>
      <w:r w:rsidR="000D1CE9" w:rsidRPr="00870E46">
        <w:rPr>
          <w:rFonts w:ascii="Simplified Arabic" w:hAnsi="Simplified Arabic" w:cs="Simplified Arabic"/>
          <w:sz w:val="24"/>
          <w:szCs w:val="24"/>
          <w:rtl/>
        </w:rPr>
        <w:t xml:space="preserve"> 2021</w:t>
      </w:r>
      <w:r w:rsidR="000D1CE9">
        <w:rPr>
          <w:rFonts w:ascii="Simplified Arabic" w:hAnsi="Simplified Arabic" w:cs="Simplified Arabic"/>
          <w:sz w:val="24"/>
          <w:szCs w:val="24"/>
          <w:rtl/>
        </w:rPr>
        <w:t>،</w:t>
      </w:r>
      <w:r w:rsidR="000D1CE9" w:rsidRPr="00870E46">
        <w:rPr>
          <w:rFonts w:ascii="Simplified Arabic" w:hAnsi="Simplified Arabic" w:cs="Simplified Arabic"/>
          <w:sz w:val="24"/>
          <w:szCs w:val="24"/>
          <w:rtl/>
        </w:rPr>
        <w:t xml:space="preserve"> وطلب </w:t>
      </w:r>
      <w:r w:rsidR="00243A52">
        <w:rPr>
          <w:rFonts w:ascii="Simplified Arabic" w:hAnsi="Simplified Arabic" w:cs="Simplified Arabic" w:hint="cs"/>
          <w:sz w:val="24"/>
          <w:szCs w:val="24"/>
          <w:rtl/>
        </w:rPr>
        <w:t>إلى</w:t>
      </w:r>
      <w:r w:rsidR="000D1CE9" w:rsidRPr="00870E46">
        <w:rPr>
          <w:rFonts w:ascii="Simplified Arabic" w:hAnsi="Simplified Arabic" w:cs="Simplified Arabic"/>
          <w:sz w:val="24"/>
          <w:szCs w:val="24"/>
          <w:rtl/>
        </w:rPr>
        <w:t xml:space="preserve"> الأمين</w:t>
      </w:r>
      <w:r w:rsidR="00005314">
        <w:rPr>
          <w:rFonts w:ascii="Simplified Arabic" w:hAnsi="Simplified Arabic" w:cs="Simplified Arabic" w:hint="cs"/>
          <w:sz w:val="24"/>
          <w:szCs w:val="24"/>
          <w:rtl/>
          <w:lang w:bidi="ar-EG"/>
        </w:rPr>
        <w:t>ة</w:t>
      </w:r>
      <w:r w:rsidR="000D1CE9" w:rsidRPr="00870E46">
        <w:rPr>
          <w:rFonts w:ascii="Simplified Arabic" w:hAnsi="Simplified Arabic" w:cs="Simplified Arabic"/>
          <w:sz w:val="24"/>
          <w:szCs w:val="24"/>
          <w:rtl/>
        </w:rPr>
        <w:t xml:space="preserve"> التنفيذي</w:t>
      </w:r>
      <w:r w:rsidR="00005314">
        <w:rPr>
          <w:rFonts w:ascii="Simplified Arabic" w:hAnsi="Simplified Arabic" w:cs="Simplified Arabic" w:hint="cs"/>
          <w:sz w:val="24"/>
          <w:szCs w:val="24"/>
          <w:rtl/>
        </w:rPr>
        <w:t>ة</w:t>
      </w:r>
      <w:r w:rsidR="000D1CE9" w:rsidRPr="00870E46">
        <w:rPr>
          <w:rFonts w:ascii="Simplified Arabic" w:hAnsi="Simplified Arabic" w:cs="Simplified Arabic"/>
          <w:sz w:val="24"/>
          <w:szCs w:val="24"/>
          <w:rtl/>
        </w:rPr>
        <w:t xml:space="preserve"> متابعة</w:t>
      </w:r>
      <w:r w:rsidR="00243A52">
        <w:rPr>
          <w:rFonts w:ascii="Simplified Arabic" w:hAnsi="Simplified Arabic" w:cs="Simplified Arabic" w:hint="cs"/>
          <w:sz w:val="24"/>
          <w:szCs w:val="24"/>
          <w:rtl/>
        </w:rPr>
        <w:t xml:space="preserve"> تلك</w:t>
      </w:r>
      <w:r w:rsidR="000D1CE9" w:rsidRPr="00870E46">
        <w:rPr>
          <w:rFonts w:ascii="Simplified Arabic" w:hAnsi="Simplified Arabic" w:cs="Simplified Arabic"/>
          <w:sz w:val="24"/>
          <w:szCs w:val="24"/>
          <w:rtl/>
        </w:rPr>
        <w:t xml:space="preserve"> الم</w:t>
      </w:r>
      <w:r w:rsidR="00243A52">
        <w:rPr>
          <w:rFonts w:ascii="Simplified Arabic" w:hAnsi="Simplified Arabic" w:cs="Simplified Arabic" w:hint="cs"/>
          <w:sz w:val="24"/>
          <w:szCs w:val="24"/>
          <w:rtl/>
        </w:rPr>
        <w:t>سأل</w:t>
      </w:r>
      <w:r w:rsidR="000D1CE9" w:rsidRPr="00870E46">
        <w:rPr>
          <w:rFonts w:ascii="Simplified Arabic" w:hAnsi="Simplified Arabic" w:cs="Simplified Arabic"/>
          <w:sz w:val="24"/>
          <w:szCs w:val="24"/>
          <w:rtl/>
        </w:rPr>
        <w:t>ة.</w:t>
      </w:r>
    </w:p>
    <w:p w14:paraId="02FC93BA" w14:textId="77777777" w:rsidR="00E60646" w:rsidRPr="00E60646" w:rsidRDefault="00E60646" w:rsidP="00E60646">
      <w:pPr>
        <w:pStyle w:val="Heading2"/>
        <w:tabs>
          <w:tab w:val="clear" w:pos="720"/>
          <w:tab w:val="left" w:pos="1134"/>
        </w:tabs>
        <w:bidi/>
        <w:rPr>
          <w:i/>
          <w:iCs w:val="0"/>
          <w:snapToGrid w:val="0"/>
          <w:sz w:val="26"/>
          <w:szCs w:val="26"/>
          <w:rtl/>
          <w:lang w:val="en-US" w:bidi="ar-EG"/>
        </w:rPr>
      </w:pPr>
      <w:bookmarkStart w:id="20" w:name="_Toc87013379"/>
      <w:bookmarkEnd w:id="18"/>
      <w:bookmarkEnd w:id="19"/>
      <w:r w:rsidRPr="00E60646">
        <w:rPr>
          <w:rFonts w:ascii="Simplified Arabic" w:hAnsi="Simplified Arabic" w:cs="Simplified Arabic"/>
          <w:i/>
          <w:iCs w:val="0"/>
          <w:sz w:val="26"/>
          <w:szCs w:val="26"/>
          <w:rtl/>
        </w:rPr>
        <w:t>البند 4-</w:t>
      </w:r>
      <w:r w:rsidR="00024757">
        <w:rPr>
          <w:rFonts w:ascii="Simplified Arabic" w:hAnsi="Simplified Arabic" w:cs="Simplified Arabic" w:hint="cs"/>
          <w:i/>
          <w:iCs w:val="0"/>
          <w:sz w:val="26"/>
          <w:szCs w:val="26"/>
          <w:rtl/>
        </w:rPr>
        <w:t xml:space="preserve">  </w:t>
      </w:r>
      <w:r w:rsidRPr="00E60646">
        <w:rPr>
          <w:rFonts w:ascii="Simplified Arabic" w:hAnsi="Simplified Arabic" w:cs="Simplified Arabic" w:hint="cs"/>
          <w:i/>
          <w:iCs w:val="0"/>
          <w:sz w:val="26"/>
          <w:szCs w:val="26"/>
          <w:rtl/>
        </w:rPr>
        <w:t xml:space="preserve"> </w:t>
      </w:r>
      <w:r w:rsidR="00B65390">
        <w:rPr>
          <w:rFonts w:ascii="Simplified Arabic" w:hAnsi="Simplified Arabic" w:cs="Simplified Arabic" w:hint="cs"/>
          <w:i/>
          <w:iCs w:val="0"/>
          <w:sz w:val="26"/>
          <w:szCs w:val="26"/>
          <w:rtl/>
        </w:rPr>
        <w:t xml:space="preserve"> </w:t>
      </w:r>
      <w:r w:rsidRPr="00E60646">
        <w:rPr>
          <w:rFonts w:ascii="Simplified Arabic" w:hAnsi="Simplified Arabic" w:cs="Simplified Arabic"/>
          <w:i/>
          <w:iCs w:val="0"/>
          <w:sz w:val="26"/>
          <w:szCs w:val="26"/>
          <w:rtl/>
        </w:rPr>
        <w:t xml:space="preserve">تقارير </w:t>
      </w:r>
      <w:r w:rsidRPr="00B65390">
        <w:rPr>
          <w:rFonts w:ascii="Simplified Arabic" w:hAnsi="Simplified Arabic" w:cs="Simplified Arabic"/>
          <w:i/>
          <w:iCs w:val="0"/>
          <w:sz w:val="26"/>
          <w:szCs w:val="26"/>
          <w:rtl/>
        </w:rPr>
        <w:t>الهيئات</w:t>
      </w:r>
      <w:r w:rsidRPr="00E60646">
        <w:rPr>
          <w:rFonts w:ascii="Simplified Arabic" w:hAnsi="Simplified Arabic" w:cs="Simplified Arabic"/>
          <w:i/>
          <w:iCs w:val="0"/>
          <w:sz w:val="26"/>
          <w:szCs w:val="26"/>
          <w:rtl/>
        </w:rPr>
        <w:t xml:space="preserve"> الفرعية</w:t>
      </w:r>
    </w:p>
    <w:p w14:paraId="2EBBF27B" w14:textId="77777777" w:rsidR="00E60646" w:rsidRDefault="00E60646" w:rsidP="00794FB4">
      <w:pPr>
        <w:pStyle w:val="Para1"/>
        <w:numPr>
          <w:ilvl w:val="0"/>
          <w:numId w:val="0"/>
        </w:numPr>
        <w:bidi/>
        <w:rPr>
          <w:rFonts w:ascii="Simplified Arabic" w:hAnsi="Simplified Arabic" w:cs="Simplified Arabic"/>
          <w:sz w:val="24"/>
          <w:szCs w:val="24"/>
          <w:rtl/>
          <w:lang w:bidi="ar-EG"/>
        </w:rPr>
      </w:pPr>
      <w:bookmarkStart w:id="21" w:name="_Hlk84866707"/>
      <w:bookmarkEnd w:id="20"/>
      <w:r>
        <w:rPr>
          <w:rFonts w:ascii="Simplified Arabic" w:hAnsi="Simplified Arabic" w:cs="Simplified Arabic"/>
          <w:sz w:val="24"/>
          <w:szCs w:val="24"/>
          <w:rtl/>
        </w:rPr>
        <w:t>24-</w:t>
      </w:r>
      <w:r>
        <w:rPr>
          <w:rFonts w:ascii="Simplified Arabic" w:hAnsi="Simplified Arabic" w:cs="Simplified Arabic" w:hint="cs"/>
          <w:sz w:val="24"/>
          <w:szCs w:val="24"/>
          <w:rtl/>
        </w:rPr>
        <w:tab/>
      </w:r>
      <w:r w:rsidRPr="00870E46">
        <w:rPr>
          <w:rFonts w:ascii="Simplified Arabic" w:hAnsi="Simplified Arabic" w:cs="Simplified Arabic"/>
          <w:sz w:val="24"/>
          <w:szCs w:val="24"/>
          <w:rtl/>
        </w:rPr>
        <w:t>تم النظر في البند 4 من جدول الأعمال في الجلسة الثانية للجزء الأول من الاجتماع</w:t>
      </w:r>
      <w:r>
        <w:rPr>
          <w:rFonts w:ascii="Simplified Arabic" w:hAnsi="Simplified Arabic" w:cs="Simplified Arabic"/>
          <w:sz w:val="24"/>
          <w:szCs w:val="24"/>
          <w:rtl/>
        </w:rPr>
        <w:t>،</w:t>
      </w:r>
      <w:r w:rsidRPr="00870E46">
        <w:rPr>
          <w:rFonts w:ascii="Simplified Arabic" w:hAnsi="Simplified Arabic" w:cs="Simplified Arabic"/>
          <w:sz w:val="24"/>
          <w:szCs w:val="24"/>
          <w:rtl/>
        </w:rPr>
        <w:t xml:space="preserve"> </w:t>
      </w:r>
      <w:r w:rsidRPr="000D1180">
        <w:rPr>
          <w:rFonts w:eastAsia="YouYuan" w:cs="Simplified Arabic" w:hint="cs"/>
          <w:kern w:val="2"/>
          <w:sz w:val="24"/>
          <w:szCs w:val="24"/>
          <w:rtl/>
          <w:lang w:val="en-US" w:bidi="ar-EG"/>
        </w:rPr>
        <w:t xml:space="preserve">المعقودة </w:t>
      </w:r>
      <w:r w:rsidRPr="00870E46">
        <w:rPr>
          <w:rFonts w:ascii="Simplified Arabic" w:hAnsi="Simplified Arabic" w:cs="Simplified Arabic"/>
          <w:sz w:val="24"/>
          <w:szCs w:val="24"/>
          <w:rtl/>
        </w:rPr>
        <w:t>في 15 أكتوبر</w:t>
      </w:r>
      <w:r>
        <w:rPr>
          <w:rFonts w:ascii="Simplified Arabic" w:hAnsi="Simplified Arabic" w:cs="Simplified Arabic"/>
          <w:sz w:val="24"/>
          <w:szCs w:val="24"/>
          <w:rtl/>
        </w:rPr>
        <w:t>/</w:t>
      </w:r>
      <w:r w:rsidRPr="00870E46">
        <w:rPr>
          <w:rFonts w:ascii="Simplified Arabic" w:hAnsi="Simplified Arabic" w:cs="Simplified Arabic"/>
          <w:sz w:val="24"/>
          <w:szCs w:val="24"/>
          <w:rtl/>
        </w:rPr>
        <w:t>تشرين الأول 2021. وعند النظر في هذا البند</w:t>
      </w:r>
      <w:r>
        <w:rPr>
          <w:rFonts w:ascii="Simplified Arabic" w:hAnsi="Simplified Arabic" w:cs="Simplified Arabic"/>
          <w:sz w:val="24"/>
          <w:szCs w:val="24"/>
          <w:rtl/>
        </w:rPr>
        <w:t>،</w:t>
      </w:r>
      <w:r w:rsidRPr="00870E46">
        <w:rPr>
          <w:rFonts w:ascii="Simplified Arabic" w:hAnsi="Simplified Arabic" w:cs="Simplified Arabic"/>
          <w:sz w:val="24"/>
          <w:szCs w:val="24"/>
          <w:rtl/>
        </w:rPr>
        <w:t xml:space="preserve"> كان </w:t>
      </w:r>
      <w:r w:rsidR="003D0BF4" w:rsidRPr="003D0BF4">
        <w:rPr>
          <w:rFonts w:eastAsia="YouYuan" w:cs="Simplified Arabic"/>
          <w:kern w:val="2"/>
          <w:sz w:val="24"/>
          <w:szCs w:val="24"/>
          <w:rtl/>
          <w:lang w:val="en-US" w:bidi="ar-EG"/>
        </w:rPr>
        <w:t>معروضا</w:t>
      </w:r>
      <w:r w:rsidR="003D0BF4">
        <w:rPr>
          <w:rFonts w:eastAsia="YouYuan" w:cs="Simplified Arabic" w:hint="cs"/>
          <w:kern w:val="2"/>
          <w:sz w:val="24"/>
          <w:szCs w:val="24"/>
          <w:rtl/>
          <w:lang w:val="en-US" w:bidi="ar-EG"/>
        </w:rPr>
        <w:t xml:space="preserve"> </w:t>
      </w:r>
      <w:r w:rsidR="003D0BF4" w:rsidRPr="003D0BF4">
        <w:rPr>
          <w:rFonts w:eastAsia="YouYuan" w:cs="Simplified Arabic" w:hint="cs"/>
          <w:kern w:val="2"/>
          <w:sz w:val="24"/>
          <w:szCs w:val="24"/>
          <w:rtl/>
          <w:lang w:val="en-US" w:bidi="ar-EG"/>
        </w:rPr>
        <w:t>على</w:t>
      </w:r>
      <w:r w:rsidR="003D0BF4" w:rsidRPr="00870E46">
        <w:rPr>
          <w:rFonts w:ascii="Simplified Arabic" w:hAnsi="Simplified Arabic" w:cs="Simplified Arabic"/>
          <w:sz w:val="24"/>
          <w:szCs w:val="24"/>
          <w:rtl/>
        </w:rPr>
        <w:t xml:space="preserve"> </w:t>
      </w:r>
      <w:r w:rsidRPr="00870E46">
        <w:rPr>
          <w:rFonts w:ascii="Simplified Arabic" w:hAnsi="Simplified Arabic" w:cs="Simplified Arabic"/>
          <w:sz w:val="24"/>
          <w:szCs w:val="24"/>
          <w:rtl/>
        </w:rPr>
        <w:t xml:space="preserve">مؤتمر الأطراف العامل كاجتماع للأطراف في بروتوكول قرطاجنة تقرير الهيئة الفرعية للمشورة العلمية والتقنية والتكنولوجية </w:t>
      </w:r>
      <w:r w:rsidR="003D0BF4">
        <w:rPr>
          <w:rFonts w:ascii="Simplified Arabic" w:hAnsi="Simplified Arabic" w:cs="Simplified Arabic" w:hint="cs"/>
          <w:sz w:val="24"/>
          <w:szCs w:val="24"/>
          <w:rtl/>
        </w:rPr>
        <w:t>عن</w:t>
      </w:r>
      <w:r w:rsidRPr="00870E46">
        <w:rPr>
          <w:rFonts w:ascii="Simplified Arabic" w:hAnsi="Simplified Arabic" w:cs="Simplified Arabic"/>
          <w:sz w:val="24"/>
          <w:szCs w:val="24"/>
          <w:rtl/>
        </w:rPr>
        <w:t xml:space="preserve"> اجتماعها الثالث والعشرين (</w:t>
      </w:r>
      <w:r w:rsidR="003D0BF4" w:rsidRPr="0065138C">
        <w:rPr>
          <w:kern w:val="22"/>
          <w:szCs w:val="22"/>
        </w:rPr>
        <w:t>CBD/SBSTTA/23/9</w:t>
      </w:r>
      <w:r w:rsidRPr="00870E46">
        <w:rPr>
          <w:rFonts w:ascii="Simplified Arabic" w:hAnsi="Simplified Arabic" w:cs="Simplified Arabic"/>
          <w:sz w:val="24"/>
          <w:szCs w:val="24"/>
          <w:rtl/>
        </w:rPr>
        <w:t>) و</w:t>
      </w:r>
      <w:r w:rsidR="00794FB4" w:rsidRPr="00870E46">
        <w:rPr>
          <w:rFonts w:ascii="Simplified Arabic" w:hAnsi="Simplified Arabic" w:cs="Simplified Arabic"/>
          <w:sz w:val="24"/>
          <w:szCs w:val="24"/>
          <w:rtl/>
        </w:rPr>
        <w:t>تقرير</w:t>
      </w:r>
      <w:r w:rsidR="00794FB4">
        <w:rPr>
          <w:rFonts w:ascii="Simplified Arabic" w:hAnsi="Simplified Arabic" w:cs="Simplified Arabic" w:hint="cs"/>
          <w:sz w:val="24"/>
          <w:szCs w:val="24"/>
          <w:rtl/>
        </w:rPr>
        <w:t>ها عن</w:t>
      </w:r>
      <w:r w:rsidR="00794FB4" w:rsidRPr="00870E46">
        <w:rPr>
          <w:rFonts w:ascii="Simplified Arabic" w:hAnsi="Simplified Arabic" w:cs="Simplified Arabic"/>
          <w:sz w:val="24"/>
          <w:szCs w:val="24"/>
          <w:rtl/>
        </w:rPr>
        <w:t xml:space="preserve"> </w:t>
      </w:r>
      <w:r w:rsidRPr="00870E46">
        <w:rPr>
          <w:rFonts w:ascii="Simplified Arabic" w:hAnsi="Simplified Arabic" w:cs="Simplified Arabic"/>
          <w:sz w:val="24"/>
          <w:szCs w:val="24"/>
          <w:rtl/>
        </w:rPr>
        <w:t>الجزء الأول من اجتماعها الرابع والعشرين (</w:t>
      </w:r>
      <w:r w:rsidR="00794FB4" w:rsidRPr="005249B7">
        <w:rPr>
          <w:kern w:val="22"/>
          <w:szCs w:val="22"/>
        </w:rPr>
        <w:t>CBD/SBSTTA/24/11</w:t>
      </w:r>
      <w:r w:rsidRPr="00870E46">
        <w:rPr>
          <w:rFonts w:ascii="Simplified Arabic" w:hAnsi="Simplified Arabic" w:cs="Simplified Arabic"/>
          <w:sz w:val="24"/>
          <w:szCs w:val="24"/>
          <w:rtl/>
        </w:rPr>
        <w:t>)</w:t>
      </w:r>
      <w:r>
        <w:rPr>
          <w:rFonts w:ascii="Simplified Arabic" w:hAnsi="Simplified Arabic" w:cs="Simplified Arabic"/>
          <w:sz w:val="24"/>
          <w:szCs w:val="24"/>
          <w:rtl/>
        </w:rPr>
        <w:t>،</w:t>
      </w:r>
      <w:r w:rsidR="003D0BF4">
        <w:rPr>
          <w:rFonts w:ascii="Simplified Arabic" w:hAnsi="Simplified Arabic" w:cs="Simplified Arabic" w:hint="cs"/>
          <w:sz w:val="24"/>
          <w:szCs w:val="24"/>
          <w:rtl/>
        </w:rPr>
        <w:t xml:space="preserve"> </w:t>
      </w:r>
      <w:r w:rsidR="00794FB4">
        <w:rPr>
          <w:rFonts w:ascii="Simplified Arabic" w:hAnsi="Simplified Arabic" w:cs="Simplified Arabic" w:hint="cs"/>
          <w:sz w:val="24"/>
          <w:szCs w:val="24"/>
          <w:rtl/>
        </w:rPr>
        <w:t>و</w:t>
      </w:r>
      <w:r w:rsidR="003D0BF4" w:rsidRPr="00870E46">
        <w:rPr>
          <w:rFonts w:ascii="Simplified Arabic" w:hAnsi="Simplified Arabic" w:cs="Simplified Arabic"/>
          <w:sz w:val="24"/>
          <w:szCs w:val="24"/>
          <w:rtl/>
        </w:rPr>
        <w:t>تقرير</w:t>
      </w:r>
      <w:r w:rsidR="00794FB4">
        <w:rPr>
          <w:rFonts w:ascii="Simplified Arabic" w:hAnsi="Simplified Arabic" w:cs="Simplified Arabic" w:hint="cs"/>
          <w:sz w:val="24"/>
          <w:szCs w:val="24"/>
          <w:rtl/>
          <w:lang w:bidi="ar-EG"/>
        </w:rPr>
        <w:t xml:space="preserve"> </w:t>
      </w:r>
      <w:r w:rsidR="00794FB4" w:rsidRPr="00870E46">
        <w:rPr>
          <w:rFonts w:ascii="Simplified Arabic" w:hAnsi="Simplified Arabic" w:cs="Simplified Arabic"/>
          <w:sz w:val="24"/>
          <w:szCs w:val="24"/>
          <w:rtl/>
        </w:rPr>
        <w:t xml:space="preserve">الهيئة الفرعية للتنفيذ </w:t>
      </w:r>
      <w:r w:rsidR="00794FB4">
        <w:rPr>
          <w:rFonts w:ascii="Simplified Arabic" w:hAnsi="Simplified Arabic" w:cs="Simplified Arabic" w:hint="cs"/>
          <w:sz w:val="24"/>
          <w:szCs w:val="24"/>
          <w:rtl/>
        </w:rPr>
        <w:t>عن</w:t>
      </w:r>
      <w:r w:rsidR="00794FB4" w:rsidRPr="00870E46">
        <w:rPr>
          <w:rFonts w:ascii="Simplified Arabic" w:hAnsi="Simplified Arabic" w:cs="Simplified Arabic"/>
          <w:sz w:val="24"/>
          <w:szCs w:val="24"/>
          <w:rtl/>
        </w:rPr>
        <w:t xml:space="preserve"> الجزء الأول من اجتماعه</w:t>
      </w:r>
      <w:r w:rsidR="00591120">
        <w:rPr>
          <w:rFonts w:ascii="Simplified Arabic" w:hAnsi="Simplified Arabic" w:cs="Simplified Arabic" w:hint="cs"/>
          <w:sz w:val="24"/>
          <w:szCs w:val="24"/>
          <w:rtl/>
        </w:rPr>
        <w:t>ا</w:t>
      </w:r>
      <w:r w:rsidR="00794FB4" w:rsidRPr="00870E46">
        <w:rPr>
          <w:rFonts w:ascii="Simplified Arabic" w:hAnsi="Simplified Arabic" w:cs="Simplified Arabic"/>
          <w:sz w:val="24"/>
          <w:szCs w:val="24"/>
          <w:rtl/>
        </w:rPr>
        <w:t xml:space="preserve"> الثالث (</w:t>
      </w:r>
      <w:r w:rsidR="00794FB4" w:rsidRPr="005249B7">
        <w:rPr>
          <w:kern w:val="22"/>
          <w:szCs w:val="22"/>
        </w:rPr>
        <w:t>CBD/SBI/3/20</w:t>
      </w:r>
      <w:r w:rsidR="00794FB4" w:rsidRPr="00870E46">
        <w:rPr>
          <w:rFonts w:ascii="Simplified Arabic" w:hAnsi="Simplified Arabic" w:cs="Simplified Arabic"/>
          <w:sz w:val="24"/>
          <w:szCs w:val="24"/>
          <w:rtl/>
        </w:rPr>
        <w:t>)</w:t>
      </w:r>
      <w:r w:rsidR="00794FB4">
        <w:rPr>
          <w:rFonts w:ascii="Simplified Arabic" w:hAnsi="Simplified Arabic" w:cs="Simplified Arabic"/>
          <w:sz w:val="24"/>
          <w:szCs w:val="24"/>
          <w:rtl/>
        </w:rPr>
        <w:t>،</w:t>
      </w:r>
      <w:r w:rsidR="00794FB4" w:rsidRPr="00870E46">
        <w:rPr>
          <w:rFonts w:ascii="Simplified Arabic" w:hAnsi="Simplified Arabic" w:cs="Simplified Arabic"/>
          <w:sz w:val="24"/>
          <w:szCs w:val="24"/>
          <w:rtl/>
        </w:rPr>
        <w:t xml:space="preserve"> </w:t>
      </w:r>
      <w:r w:rsidR="00794FB4">
        <w:rPr>
          <w:rFonts w:ascii="Simplified Arabic" w:hAnsi="Simplified Arabic" w:cs="Simplified Arabic" w:hint="cs"/>
          <w:sz w:val="24"/>
          <w:szCs w:val="24"/>
          <w:rtl/>
        </w:rPr>
        <w:t>و</w:t>
      </w:r>
      <w:r w:rsidR="00794FB4" w:rsidRPr="00870E46">
        <w:rPr>
          <w:rFonts w:ascii="Simplified Arabic" w:hAnsi="Simplified Arabic" w:cs="Simplified Arabic"/>
          <w:sz w:val="24"/>
          <w:szCs w:val="24"/>
          <w:rtl/>
        </w:rPr>
        <w:t>تق</w:t>
      </w:r>
      <w:r w:rsidR="00B63553">
        <w:rPr>
          <w:rFonts w:ascii="Simplified Arabic" w:hAnsi="Simplified Arabic" w:cs="Simplified Arabic" w:hint="cs"/>
          <w:sz w:val="24"/>
          <w:szCs w:val="24"/>
          <w:rtl/>
        </w:rPr>
        <w:t>ا</w:t>
      </w:r>
      <w:r w:rsidR="00794FB4" w:rsidRPr="00870E46">
        <w:rPr>
          <w:rFonts w:ascii="Simplified Arabic" w:hAnsi="Simplified Arabic" w:cs="Simplified Arabic"/>
          <w:sz w:val="24"/>
          <w:szCs w:val="24"/>
          <w:rtl/>
        </w:rPr>
        <w:t>رير</w:t>
      </w:r>
      <w:r w:rsidR="00794FB4">
        <w:rPr>
          <w:rFonts w:ascii="Simplified Arabic" w:hAnsi="Simplified Arabic" w:cs="Simplified Arabic" w:hint="cs"/>
          <w:sz w:val="24"/>
          <w:szCs w:val="24"/>
          <w:rtl/>
          <w:lang w:bidi="ar-EG"/>
        </w:rPr>
        <w:t xml:space="preserve"> </w:t>
      </w:r>
      <w:r w:rsidR="00794FB4" w:rsidRPr="00870E46">
        <w:rPr>
          <w:rFonts w:ascii="Simplified Arabic" w:hAnsi="Simplified Arabic" w:cs="Simplified Arabic"/>
          <w:sz w:val="24"/>
          <w:szCs w:val="24"/>
          <w:rtl/>
        </w:rPr>
        <w:t xml:space="preserve">الفريق العامل </w:t>
      </w:r>
      <w:r w:rsidR="00794FB4" w:rsidRPr="00B37523">
        <w:rPr>
          <w:rFonts w:eastAsia="YouYuan" w:cs="Simplified Arabic"/>
          <w:kern w:val="2"/>
          <w:sz w:val="24"/>
          <w:szCs w:val="24"/>
          <w:rtl/>
          <w:lang w:val="en-US" w:bidi="ar-EG"/>
        </w:rPr>
        <w:t>المفتوح</w:t>
      </w:r>
      <w:r w:rsidR="00794FB4">
        <w:rPr>
          <w:rFonts w:eastAsia="YouYuan" w:cs="Simplified Arabic" w:hint="cs"/>
          <w:kern w:val="2"/>
          <w:sz w:val="24"/>
          <w:szCs w:val="24"/>
          <w:rtl/>
          <w:lang w:val="en-US" w:bidi="ar-EG"/>
        </w:rPr>
        <w:t xml:space="preserve"> </w:t>
      </w:r>
      <w:r w:rsidR="00794FB4" w:rsidRPr="00B37523">
        <w:rPr>
          <w:rFonts w:eastAsia="YouYuan" w:cs="Simplified Arabic"/>
          <w:kern w:val="2"/>
          <w:sz w:val="24"/>
          <w:szCs w:val="24"/>
          <w:rtl/>
          <w:lang w:val="en-US" w:bidi="ar-EG"/>
        </w:rPr>
        <w:t>العضوية</w:t>
      </w:r>
      <w:r w:rsidR="00794FB4">
        <w:rPr>
          <w:rFonts w:eastAsia="YouYuan" w:cs="Simplified Arabic" w:hint="cs"/>
          <w:kern w:val="2"/>
          <w:sz w:val="24"/>
          <w:szCs w:val="24"/>
          <w:rtl/>
          <w:lang w:val="en-US" w:bidi="ar-EG"/>
        </w:rPr>
        <w:t xml:space="preserve"> </w:t>
      </w:r>
      <w:r w:rsidR="00794FB4" w:rsidRPr="00B37523">
        <w:rPr>
          <w:rFonts w:eastAsia="YouYuan" w:cs="Simplified Arabic"/>
          <w:kern w:val="2"/>
          <w:sz w:val="24"/>
          <w:szCs w:val="24"/>
          <w:rtl/>
          <w:lang w:val="en-US" w:bidi="ar-EG"/>
        </w:rPr>
        <w:t>المعني</w:t>
      </w:r>
      <w:r w:rsidR="00794FB4">
        <w:rPr>
          <w:rFonts w:eastAsia="YouYuan" w:cs="Simplified Arabic" w:hint="cs"/>
          <w:kern w:val="2"/>
          <w:sz w:val="24"/>
          <w:szCs w:val="24"/>
          <w:rtl/>
          <w:lang w:val="en-US" w:bidi="ar-EG"/>
        </w:rPr>
        <w:t xml:space="preserve"> </w:t>
      </w:r>
      <w:r w:rsidR="00794FB4" w:rsidRPr="00B37523">
        <w:rPr>
          <w:rFonts w:eastAsia="YouYuan" w:cs="Simplified Arabic"/>
          <w:kern w:val="2"/>
          <w:sz w:val="24"/>
          <w:szCs w:val="24"/>
          <w:rtl/>
          <w:lang w:val="en-US" w:bidi="ar-EG"/>
        </w:rPr>
        <w:t>بالإطار</w:t>
      </w:r>
      <w:r w:rsidR="00794FB4">
        <w:rPr>
          <w:rFonts w:eastAsia="YouYuan" w:cs="Simplified Arabic" w:hint="cs"/>
          <w:kern w:val="2"/>
          <w:sz w:val="24"/>
          <w:szCs w:val="24"/>
          <w:rtl/>
          <w:lang w:val="en-US" w:bidi="ar-EG"/>
        </w:rPr>
        <w:t xml:space="preserve"> </w:t>
      </w:r>
      <w:r w:rsidR="00794FB4" w:rsidRPr="00B37523">
        <w:rPr>
          <w:rFonts w:eastAsia="YouYuan" w:cs="Simplified Arabic"/>
          <w:kern w:val="2"/>
          <w:sz w:val="24"/>
          <w:szCs w:val="24"/>
          <w:rtl/>
          <w:lang w:val="en-US" w:bidi="ar-EG"/>
        </w:rPr>
        <w:t>العالمي</w:t>
      </w:r>
      <w:r w:rsidR="00794FB4">
        <w:rPr>
          <w:rFonts w:eastAsia="YouYuan" w:cs="Simplified Arabic" w:hint="cs"/>
          <w:kern w:val="2"/>
          <w:sz w:val="24"/>
          <w:szCs w:val="24"/>
          <w:rtl/>
          <w:lang w:val="en-US" w:bidi="ar-EG"/>
        </w:rPr>
        <w:t xml:space="preserve"> </w:t>
      </w:r>
      <w:r w:rsidR="00794FB4" w:rsidRPr="00B37523">
        <w:rPr>
          <w:rFonts w:eastAsia="YouYuan" w:cs="Simplified Arabic"/>
          <w:kern w:val="2"/>
          <w:sz w:val="24"/>
          <w:szCs w:val="24"/>
          <w:rtl/>
          <w:lang w:val="en-US" w:bidi="ar-EG"/>
        </w:rPr>
        <w:t>للتنوع</w:t>
      </w:r>
      <w:r w:rsidR="00794FB4">
        <w:rPr>
          <w:rFonts w:eastAsia="YouYuan" w:cs="Simplified Arabic" w:hint="cs"/>
          <w:kern w:val="2"/>
          <w:sz w:val="24"/>
          <w:szCs w:val="24"/>
          <w:rtl/>
          <w:lang w:val="en-US" w:bidi="ar-EG"/>
        </w:rPr>
        <w:t xml:space="preserve"> </w:t>
      </w:r>
      <w:r w:rsidR="00794FB4" w:rsidRPr="00B37523">
        <w:rPr>
          <w:rFonts w:eastAsia="YouYuan" w:cs="Simplified Arabic"/>
          <w:kern w:val="2"/>
          <w:sz w:val="24"/>
          <w:szCs w:val="24"/>
          <w:rtl/>
          <w:lang w:val="en-US" w:bidi="ar-EG"/>
        </w:rPr>
        <w:t>البيولوجي</w:t>
      </w:r>
      <w:r w:rsidR="00794FB4">
        <w:rPr>
          <w:rFonts w:eastAsia="YouYuan" w:cs="Simplified Arabic" w:hint="cs"/>
          <w:kern w:val="2"/>
          <w:sz w:val="24"/>
          <w:szCs w:val="24"/>
          <w:rtl/>
          <w:lang w:val="en-US" w:bidi="ar-EG"/>
        </w:rPr>
        <w:t xml:space="preserve"> </w:t>
      </w:r>
      <w:r w:rsidR="00794FB4" w:rsidRPr="00B37523">
        <w:rPr>
          <w:rFonts w:eastAsia="YouYuan" w:cs="Simplified Arabic"/>
          <w:kern w:val="2"/>
          <w:sz w:val="24"/>
          <w:szCs w:val="24"/>
          <w:rtl/>
          <w:lang w:val="en-US" w:bidi="ar-EG"/>
        </w:rPr>
        <w:t>لما</w:t>
      </w:r>
      <w:r w:rsidR="00794FB4">
        <w:rPr>
          <w:rFonts w:eastAsia="YouYuan" w:cs="Simplified Arabic" w:hint="cs"/>
          <w:kern w:val="2"/>
          <w:sz w:val="24"/>
          <w:szCs w:val="24"/>
          <w:rtl/>
          <w:lang w:val="en-US" w:bidi="ar-EG"/>
        </w:rPr>
        <w:t xml:space="preserve"> </w:t>
      </w:r>
      <w:r w:rsidR="00794FB4" w:rsidRPr="00B37523">
        <w:rPr>
          <w:rFonts w:eastAsia="YouYuan" w:cs="Simplified Arabic"/>
          <w:kern w:val="2"/>
          <w:sz w:val="24"/>
          <w:szCs w:val="24"/>
          <w:rtl/>
          <w:lang w:val="en-US" w:bidi="ar-EG"/>
        </w:rPr>
        <w:t>بعد</w:t>
      </w:r>
      <w:r w:rsidR="00794FB4">
        <w:rPr>
          <w:rFonts w:eastAsia="YouYuan" w:cs="Simplified Arabic" w:hint="cs"/>
          <w:kern w:val="2"/>
          <w:sz w:val="24"/>
          <w:szCs w:val="24"/>
          <w:rtl/>
          <w:lang w:val="en-US" w:bidi="ar-EG"/>
        </w:rPr>
        <w:t xml:space="preserve"> </w:t>
      </w:r>
      <w:r w:rsidR="00794FB4" w:rsidRPr="00B37523">
        <w:rPr>
          <w:rFonts w:eastAsia="YouYuan" w:cs="Simplified Arabic"/>
          <w:kern w:val="2"/>
          <w:sz w:val="24"/>
          <w:szCs w:val="24"/>
          <w:rtl/>
          <w:lang w:val="en-US" w:bidi="ar-EG"/>
        </w:rPr>
        <w:t>عام2020</w:t>
      </w:r>
      <w:r w:rsidR="00794FB4" w:rsidRPr="00870E46">
        <w:rPr>
          <w:rFonts w:ascii="Simplified Arabic" w:hAnsi="Simplified Arabic" w:cs="Simplified Arabic"/>
          <w:sz w:val="24"/>
          <w:szCs w:val="24"/>
          <w:rtl/>
        </w:rPr>
        <w:t xml:space="preserve"> </w:t>
      </w:r>
      <w:r w:rsidR="00794FB4">
        <w:rPr>
          <w:rFonts w:ascii="Simplified Arabic" w:hAnsi="Simplified Arabic" w:cs="Simplified Arabic" w:hint="cs"/>
          <w:sz w:val="24"/>
          <w:szCs w:val="24"/>
          <w:rtl/>
        </w:rPr>
        <w:t>عن</w:t>
      </w:r>
      <w:r w:rsidR="00794FB4" w:rsidRPr="00870E46">
        <w:rPr>
          <w:rFonts w:ascii="Simplified Arabic" w:hAnsi="Simplified Arabic" w:cs="Simplified Arabic"/>
          <w:sz w:val="24"/>
          <w:szCs w:val="24"/>
          <w:rtl/>
        </w:rPr>
        <w:t xml:space="preserve"> اجتماع</w:t>
      </w:r>
      <w:r w:rsidR="00794FB4">
        <w:rPr>
          <w:rFonts w:ascii="Simplified Arabic" w:hAnsi="Simplified Arabic" w:cs="Simplified Arabic" w:hint="cs"/>
          <w:sz w:val="24"/>
          <w:szCs w:val="24"/>
          <w:rtl/>
        </w:rPr>
        <w:t>ي</w:t>
      </w:r>
      <w:r w:rsidR="00794FB4" w:rsidRPr="00870E46">
        <w:rPr>
          <w:rFonts w:ascii="Simplified Arabic" w:hAnsi="Simplified Arabic" w:cs="Simplified Arabic"/>
          <w:sz w:val="24"/>
          <w:szCs w:val="24"/>
          <w:rtl/>
        </w:rPr>
        <w:t>ه الأول والثاني والجزء الأول من اجتماعه الثالث (</w:t>
      </w:r>
      <w:r w:rsidR="00794FB4" w:rsidRPr="0065138C">
        <w:rPr>
          <w:rStyle w:val="ng-binding"/>
          <w:kern w:val="22"/>
          <w:szCs w:val="22"/>
        </w:rPr>
        <w:t>CBD/WG2020/1/5</w:t>
      </w:r>
      <w:r w:rsidR="00794FB4" w:rsidRPr="00870E46">
        <w:rPr>
          <w:rFonts w:ascii="Simplified Arabic" w:hAnsi="Simplified Arabic" w:cs="Simplified Arabic"/>
          <w:sz w:val="24"/>
          <w:szCs w:val="24"/>
          <w:rtl/>
        </w:rPr>
        <w:t xml:space="preserve">؛ </w:t>
      </w:r>
      <w:r w:rsidR="00794FB4">
        <w:rPr>
          <w:rFonts w:ascii="Simplified Arabic" w:hAnsi="Simplified Arabic" w:cs="Simplified Arabic" w:hint="cs"/>
          <w:sz w:val="24"/>
          <w:szCs w:val="24"/>
          <w:rtl/>
        </w:rPr>
        <w:t>و</w:t>
      </w:r>
      <w:r w:rsidR="00794FB4" w:rsidRPr="0065138C">
        <w:rPr>
          <w:rStyle w:val="ng-binding"/>
          <w:kern w:val="22"/>
          <w:szCs w:val="22"/>
        </w:rPr>
        <w:t>CBD/WG2020/2/4</w:t>
      </w:r>
      <w:r w:rsidR="00794FB4" w:rsidRPr="00870E46">
        <w:rPr>
          <w:rFonts w:ascii="Simplified Arabic" w:hAnsi="Simplified Arabic" w:cs="Simplified Arabic"/>
          <w:sz w:val="24"/>
          <w:szCs w:val="24"/>
          <w:rtl/>
        </w:rPr>
        <w:t>؛ و</w:t>
      </w:r>
      <w:r w:rsidR="00794FB4" w:rsidRPr="0065138C">
        <w:rPr>
          <w:rStyle w:val="ng-binding"/>
          <w:kern w:val="22"/>
          <w:szCs w:val="22"/>
        </w:rPr>
        <w:t>CBD/WG2020/2/4</w:t>
      </w:r>
      <w:r w:rsidR="00794FB4" w:rsidRPr="00870E46">
        <w:rPr>
          <w:rFonts w:ascii="Simplified Arabic" w:hAnsi="Simplified Arabic" w:cs="Simplified Arabic"/>
          <w:sz w:val="24"/>
          <w:szCs w:val="24"/>
          <w:rtl/>
        </w:rPr>
        <w:t>).</w:t>
      </w:r>
    </w:p>
    <w:p w14:paraId="7B521D18" w14:textId="77777777" w:rsidR="00E03E29" w:rsidRDefault="00E03E29" w:rsidP="001F6030">
      <w:pPr>
        <w:pStyle w:val="Para1"/>
        <w:numPr>
          <w:ilvl w:val="0"/>
          <w:numId w:val="0"/>
        </w:numPr>
        <w:bidi/>
        <w:rPr>
          <w:rFonts w:ascii="Simplified Arabic" w:hAnsi="Simplified Arabic" w:cs="Simplified Arabic"/>
          <w:sz w:val="24"/>
          <w:szCs w:val="24"/>
          <w:rtl/>
        </w:rPr>
      </w:pPr>
      <w:r>
        <w:rPr>
          <w:rFonts w:ascii="Simplified Arabic" w:hAnsi="Simplified Arabic" w:cs="Simplified Arabic"/>
          <w:sz w:val="24"/>
          <w:szCs w:val="24"/>
          <w:rtl/>
        </w:rPr>
        <w:t>25-</w:t>
      </w:r>
      <w:r>
        <w:rPr>
          <w:rFonts w:ascii="Simplified Arabic" w:hAnsi="Simplified Arabic" w:cs="Simplified Arabic" w:hint="cs"/>
          <w:sz w:val="24"/>
          <w:szCs w:val="24"/>
          <w:rtl/>
        </w:rPr>
        <w:tab/>
        <w:t>و</w:t>
      </w:r>
      <w:r w:rsidRPr="00870E46">
        <w:rPr>
          <w:rFonts w:ascii="Simplified Arabic" w:hAnsi="Simplified Arabic" w:cs="Simplified Arabic"/>
          <w:sz w:val="24"/>
          <w:szCs w:val="24"/>
          <w:rtl/>
        </w:rPr>
        <w:t>استمع مؤتمر الأطراف العامل كاجتماع للأطراف في بروتوكول قرطاجنة</w:t>
      </w:r>
      <w:r>
        <w:rPr>
          <w:rFonts w:ascii="Simplified Arabic" w:hAnsi="Simplified Arabic" w:cs="Simplified Arabic" w:hint="cs"/>
          <w:sz w:val="24"/>
          <w:szCs w:val="24"/>
          <w:rtl/>
        </w:rPr>
        <w:t xml:space="preserve"> بعد ذلك</w:t>
      </w:r>
      <w:r w:rsidRPr="00870E46">
        <w:rPr>
          <w:rFonts w:ascii="Simplified Arabic" w:hAnsi="Simplified Arabic" w:cs="Simplified Arabic"/>
          <w:sz w:val="24"/>
          <w:szCs w:val="24"/>
          <w:rtl/>
        </w:rPr>
        <w:t xml:space="preserve"> إلى تقارير شفوية من رئيس الهيئة الفرعية للمشورة العلمية والتقنية والتكنولوجية </w:t>
      </w:r>
      <w:r w:rsidRPr="00B37523">
        <w:rPr>
          <w:rFonts w:eastAsia="YouYuan" w:cs="Simplified Arabic"/>
          <w:kern w:val="2"/>
          <w:sz w:val="24"/>
          <w:szCs w:val="24"/>
          <w:rtl/>
          <w:lang w:val="en-US" w:bidi="ar-EG"/>
        </w:rPr>
        <w:t>ورئيس</w:t>
      </w:r>
      <w:r>
        <w:rPr>
          <w:rFonts w:eastAsia="YouYuan" w:cs="Simplified Arabic" w:hint="cs"/>
          <w:kern w:val="2"/>
          <w:sz w:val="24"/>
          <w:szCs w:val="24"/>
          <w:rtl/>
          <w:lang w:val="en-US" w:bidi="ar-EG"/>
        </w:rPr>
        <w:t xml:space="preserve"> </w:t>
      </w:r>
      <w:r w:rsidRPr="00870E46">
        <w:rPr>
          <w:rFonts w:ascii="Simplified Arabic" w:hAnsi="Simplified Arabic" w:cs="Simplified Arabic"/>
          <w:sz w:val="24"/>
          <w:szCs w:val="24"/>
          <w:rtl/>
        </w:rPr>
        <w:t>الهيئة الفرعية للتنفيذ و</w:t>
      </w:r>
      <w:r w:rsidRPr="00B37523">
        <w:rPr>
          <w:rFonts w:eastAsia="YouYuan" w:cs="Simplified Arabic"/>
          <w:kern w:val="2"/>
          <w:sz w:val="24"/>
          <w:szCs w:val="24"/>
          <w:rtl/>
          <w:lang w:val="en-US" w:bidi="ar-EG"/>
        </w:rPr>
        <w:t>الرئيسين</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المشاركين</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للفريق</w:t>
      </w:r>
      <w:r w:rsidRPr="00870E46">
        <w:rPr>
          <w:rFonts w:ascii="Simplified Arabic" w:hAnsi="Simplified Arabic" w:cs="Simplified Arabic"/>
          <w:sz w:val="24"/>
          <w:szCs w:val="24"/>
          <w:rtl/>
        </w:rPr>
        <w:t xml:space="preserve"> العامل </w:t>
      </w:r>
      <w:r w:rsidRPr="00B37523">
        <w:rPr>
          <w:rFonts w:eastAsia="YouYuan" w:cs="Simplified Arabic"/>
          <w:kern w:val="2"/>
          <w:sz w:val="24"/>
          <w:szCs w:val="24"/>
          <w:rtl/>
          <w:lang w:val="en-US" w:bidi="ar-EG"/>
        </w:rPr>
        <w:t>المفتوح</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العضوية</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المعني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بالإطار</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العالمي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للتنوع</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البيولوجي</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لما</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بعد</w:t>
      </w:r>
      <w:r>
        <w:rPr>
          <w:rFonts w:eastAsia="YouYuan" w:cs="Simplified Arabic" w:hint="cs"/>
          <w:kern w:val="2"/>
          <w:sz w:val="24"/>
          <w:szCs w:val="24"/>
          <w:rtl/>
          <w:lang w:val="en-US" w:bidi="ar-EG"/>
        </w:rPr>
        <w:t xml:space="preserve"> </w:t>
      </w:r>
      <w:r w:rsidRPr="00B37523">
        <w:rPr>
          <w:rFonts w:eastAsia="YouYuan" w:cs="Simplified Arabic"/>
          <w:kern w:val="2"/>
          <w:sz w:val="24"/>
          <w:szCs w:val="24"/>
          <w:rtl/>
          <w:lang w:val="en-US" w:bidi="ar-EG"/>
        </w:rPr>
        <w:t>عام2020</w:t>
      </w:r>
      <w:r w:rsidRPr="00870E46">
        <w:rPr>
          <w:rFonts w:ascii="Simplified Arabic" w:hAnsi="Simplified Arabic" w:cs="Simplified Arabic"/>
          <w:sz w:val="24"/>
          <w:szCs w:val="24"/>
          <w:rtl/>
        </w:rPr>
        <w:t xml:space="preserve"> </w:t>
      </w:r>
      <w:r>
        <w:rPr>
          <w:rFonts w:ascii="Simplified Arabic" w:hAnsi="Simplified Arabic" w:cs="Simplified Arabic" w:hint="cs"/>
          <w:sz w:val="24"/>
          <w:szCs w:val="24"/>
          <w:rtl/>
        </w:rPr>
        <w:t>عن</w:t>
      </w:r>
      <w:r w:rsidRPr="00870E46">
        <w:rPr>
          <w:rFonts w:ascii="Simplified Arabic" w:hAnsi="Simplified Arabic" w:cs="Simplified Arabic"/>
          <w:sz w:val="24"/>
          <w:szCs w:val="24"/>
          <w:rtl/>
        </w:rPr>
        <w:t xml:space="preserve"> ال</w:t>
      </w:r>
      <w:r w:rsidR="004840D5">
        <w:rPr>
          <w:rFonts w:ascii="Simplified Arabic" w:hAnsi="Simplified Arabic" w:cs="Simplified Arabic" w:hint="cs"/>
          <w:sz w:val="24"/>
          <w:szCs w:val="24"/>
          <w:rtl/>
        </w:rPr>
        <w:t>أ</w:t>
      </w:r>
      <w:r w:rsidRPr="00870E46">
        <w:rPr>
          <w:rFonts w:ascii="Simplified Arabic" w:hAnsi="Simplified Arabic" w:cs="Simplified Arabic"/>
          <w:sz w:val="24"/>
          <w:szCs w:val="24"/>
          <w:rtl/>
        </w:rPr>
        <w:t>عم</w:t>
      </w:r>
      <w:r w:rsidR="004840D5">
        <w:rPr>
          <w:rFonts w:ascii="Simplified Arabic" w:hAnsi="Simplified Arabic" w:cs="Simplified Arabic" w:hint="cs"/>
          <w:sz w:val="24"/>
          <w:szCs w:val="24"/>
          <w:rtl/>
        </w:rPr>
        <w:t>ا</w:t>
      </w:r>
      <w:r w:rsidRPr="00870E46">
        <w:rPr>
          <w:rFonts w:ascii="Simplified Arabic" w:hAnsi="Simplified Arabic" w:cs="Simplified Arabic"/>
          <w:sz w:val="24"/>
          <w:szCs w:val="24"/>
          <w:rtl/>
        </w:rPr>
        <w:t>ل المنج</w:t>
      </w:r>
      <w:r w:rsidR="004840D5">
        <w:rPr>
          <w:rFonts w:ascii="Simplified Arabic" w:hAnsi="Simplified Arabic" w:cs="Simplified Arabic" w:hint="cs"/>
          <w:sz w:val="24"/>
          <w:szCs w:val="24"/>
          <w:rtl/>
        </w:rPr>
        <w:t>َ</w:t>
      </w:r>
      <w:r w:rsidRPr="00870E46">
        <w:rPr>
          <w:rFonts w:ascii="Simplified Arabic" w:hAnsi="Simplified Arabic" w:cs="Simplified Arabic"/>
          <w:sz w:val="24"/>
          <w:szCs w:val="24"/>
          <w:rtl/>
        </w:rPr>
        <w:t>ز</w:t>
      </w:r>
      <w:r w:rsidR="004840D5">
        <w:rPr>
          <w:rFonts w:ascii="Simplified Arabic" w:hAnsi="Simplified Arabic" w:cs="Simplified Arabic" w:hint="cs"/>
          <w:sz w:val="24"/>
          <w:szCs w:val="24"/>
          <w:rtl/>
        </w:rPr>
        <w:t>ة</w:t>
      </w:r>
      <w:r w:rsidRPr="00870E46">
        <w:rPr>
          <w:rFonts w:ascii="Simplified Arabic" w:hAnsi="Simplified Arabic" w:cs="Simplified Arabic"/>
          <w:sz w:val="24"/>
          <w:szCs w:val="24"/>
          <w:rtl/>
        </w:rPr>
        <w:t xml:space="preserve"> منذ الاجتماع السابق لمؤتمر الأطراف</w:t>
      </w:r>
      <w:r>
        <w:rPr>
          <w:rFonts w:ascii="Simplified Arabic" w:hAnsi="Simplified Arabic" w:cs="Simplified Arabic"/>
          <w:sz w:val="24"/>
          <w:szCs w:val="24"/>
          <w:rtl/>
        </w:rPr>
        <w:t>،</w:t>
      </w:r>
      <w:r w:rsidRPr="00870E46">
        <w:rPr>
          <w:rFonts w:ascii="Simplified Arabic" w:hAnsi="Simplified Arabic" w:cs="Simplified Arabic"/>
          <w:sz w:val="24"/>
          <w:szCs w:val="24"/>
          <w:rtl/>
        </w:rPr>
        <w:t xml:space="preserve"> </w:t>
      </w:r>
      <w:r w:rsidR="004840D5">
        <w:rPr>
          <w:rFonts w:ascii="Simplified Arabic" w:hAnsi="Simplified Arabic" w:cs="Simplified Arabic" w:hint="cs"/>
          <w:sz w:val="24"/>
          <w:szCs w:val="24"/>
          <w:rtl/>
        </w:rPr>
        <w:t>وتضمنت ال</w:t>
      </w:r>
      <w:r w:rsidR="004840D5" w:rsidRPr="00870E46">
        <w:rPr>
          <w:rFonts w:ascii="Simplified Arabic" w:hAnsi="Simplified Arabic" w:cs="Simplified Arabic"/>
          <w:sz w:val="24"/>
          <w:szCs w:val="24"/>
          <w:rtl/>
        </w:rPr>
        <w:t>تقارير</w:t>
      </w:r>
      <w:r w:rsidRPr="00870E46">
        <w:rPr>
          <w:rFonts w:ascii="Simplified Arabic" w:hAnsi="Simplified Arabic" w:cs="Simplified Arabic"/>
          <w:sz w:val="24"/>
          <w:szCs w:val="24"/>
          <w:rtl/>
        </w:rPr>
        <w:t xml:space="preserve"> </w:t>
      </w:r>
      <w:r w:rsidR="0085268C">
        <w:rPr>
          <w:rFonts w:ascii="Simplified Arabic" w:hAnsi="Simplified Arabic" w:cs="Simplified Arabic" w:hint="cs"/>
          <w:sz w:val="24"/>
          <w:szCs w:val="24"/>
          <w:rtl/>
        </w:rPr>
        <w:t>ال</w:t>
      </w:r>
      <w:r w:rsidR="0085268C" w:rsidRPr="00870E46">
        <w:rPr>
          <w:rFonts w:ascii="Simplified Arabic" w:hAnsi="Simplified Arabic" w:cs="Simplified Arabic"/>
          <w:sz w:val="24"/>
          <w:szCs w:val="24"/>
          <w:rtl/>
        </w:rPr>
        <w:t xml:space="preserve">شفوية </w:t>
      </w:r>
      <w:r w:rsidRPr="00870E46">
        <w:rPr>
          <w:rFonts w:ascii="Simplified Arabic" w:hAnsi="Simplified Arabic" w:cs="Simplified Arabic"/>
          <w:sz w:val="24"/>
          <w:szCs w:val="24"/>
          <w:rtl/>
        </w:rPr>
        <w:t>شرح</w:t>
      </w:r>
      <w:r w:rsidR="004840D5">
        <w:rPr>
          <w:rFonts w:ascii="Simplified Arabic" w:hAnsi="Simplified Arabic" w:cs="Simplified Arabic" w:hint="cs"/>
          <w:sz w:val="24"/>
          <w:szCs w:val="24"/>
          <w:rtl/>
        </w:rPr>
        <w:t>ا</w:t>
      </w:r>
      <w:r w:rsidRPr="00870E46">
        <w:rPr>
          <w:rFonts w:ascii="Simplified Arabic" w:hAnsi="Simplified Arabic" w:cs="Simplified Arabic"/>
          <w:sz w:val="24"/>
          <w:szCs w:val="24"/>
          <w:rtl/>
        </w:rPr>
        <w:t xml:space="preserve"> لمختلف الوسائل المستخدمة لل</w:t>
      </w:r>
      <w:r w:rsidR="00DC6F49">
        <w:rPr>
          <w:rFonts w:ascii="Simplified Arabic" w:hAnsi="Simplified Arabic" w:cs="Simplified Arabic" w:hint="cs"/>
          <w:sz w:val="24"/>
          <w:szCs w:val="24"/>
          <w:rtl/>
        </w:rPr>
        <w:t>ال</w:t>
      </w:r>
      <w:r w:rsidRPr="00870E46">
        <w:rPr>
          <w:rFonts w:ascii="Simplified Arabic" w:hAnsi="Simplified Arabic" w:cs="Simplified Arabic"/>
          <w:sz w:val="24"/>
          <w:szCs w:val="24"/>
          <w:rtl/>
        </w:rPr>
        <w:t>ت</w:t>
      </w:r>
      <w:r w:rsidR="00DC6F49">
        <w:rPr>
          <w:rFonts w:ascii="Simplified Arabic" w:hAnsi="Simplified Arabic" w:cs="Simplified Arabic" w:hint="cs"/>
          <w:sz w:val="24"/>
          <w:szCs w:val="24"/>
          <w:rtl/>
        </w:rPr>
        <w:t>ف</w:t>
      </w:r>
      <w:r w:rsidR="00DC6F49">
        <w:rPr>
          <w:rFonts w:ascii="Simplified Arabic" w:hAnsi="Simplified Arabic" w:cs="Simplified Arabic"/>
          <w:sz w:val="24"/>
          <w:szCs w:val="24"/>
          <w:rtl/>
        </w:rPr>
        <w:t>ا</w:t>
      </w:r>
      <w:r w:rsidR="00DC6F49">
        <w:rPr>
          <w:rFonts w:ascii="Simplified Arabic" w:hAnsi="Simplified Arabic" w:cs="Simplified Arabic" w:hint="cs"/>
          <w:sz w:val="24"/>
          <w:szCs w:val="24"/>
          <w:rtl/>
        </w:rPr>
        <w:t>ف</w:t>
      </w:r>
      <w:r w:rsidRPr="00870E46">
        <w:rPr>
          <w:rFonts w:ascii="Simplified Arabic" w:hAnsi="Simplified Arabic" w:cs="Simplified Arabic"/>
          <w:sz w:val="24"/>
          <w:szCs w:val="24"/>
          <w:rtl/>
        </w:rPr>
        <w:t xml:space="preserve"> على القيود التي فرض</w:t>
      </w:r>
      <w:r w:rsidR="001F6030">
        <w:rPr>
          <w:rFonts w:ascii="Simplified Arabic" w:hAnsi="Simplified Arabic" w:cs="Simplified Arabic" w:hint="cs"/>
          <w:sz w:val="24"/>
          <w:szCs w:val="24"/>
          <w:rtl/>
        </w:rPr>
        <w:t>ت</w:t>
      </w:r>
      <w:r w:rsidRPr="00870E46">
        <w:rPr>
          <w:rFonts w:ascii="Simplified Arabic" w:hAnsi="Simplified Arabic" w:cs="Simplified Arabic"/>
          <w:sz w:val="24"/>
          <w:szCs w:val="24"/>
          <w:rtl/>
        </w:rPr>
        <w:t>ها</w:t>
      </w:r>
      <w:r w:rsidR="00DC6F49">
        <w:rPr>
          <w:rFonts w:ascii="Simplified Arabic" w:hAnsi="Simplified Arabic" w:cs="Simplified Arabic" w:hint="cs"/>
          <w:sz w:val="24"/>
          <w:szCs w:val="24"/>
          <w:rtl/>
        </w:rPr>
        <w:t xml:space="preserve"> </w:t>
      </w:r>
      <w:r w:rsidR="00DC6F49" w:rsidRPr="005E50F0">
        <w:rPr>
          <w:rFonts w:ascii="Simplified Arabic" w:eastAsia="Malgun Gothic" w:hAnsi="Simplified Arabic" w:cs="Simplified Arabic"/>
          <w:sz w:val="24"/>
          <w:szCs w:val="24"/>
          <w:rtl/>
          <w:lang w:bidi="ar-LY"/>
        </w:rPr>
        <w:t>جائحة</w:t>
      </w:r>
      <w:r w:rsidR="001F6030">
        <w:rPr>
          <w:rFonts w:ascii="Simplified Arabic" w:eastAsia="Malgun Gothic" w:hAnsi="Simplified Arabic" w:cs="Simplified Arabic" w:hint="cs"/>
          <w:sz w:val="24"/>
          <w:szCs w:val="24"/>
          <w:rtl/>
          <w:lang w:bidi="ar-LY"/>
        </w:rPr>
        <w:t xml:space="preserve"> </w:t>
      </w:r>
      <w:r w:rsidR="00DC6F49" w:rsidRPr="005E50F0">
        <w:rPr>
          <w:rFonts w:ascii="Simplified Arabic" w:eastAsia="Malgun Gothic" w:hAnsi="Simplified Arabic" w:cs="Simplified Arabic"/>
          <w:sz w:val="24"/>
          <w:szCs w:val="24"/>
          <w:rtl/>
          <w:lang w:bidi="ar-LY"/>
        </w:rPr>
        <w:t>كوفيد-19</w:t>
      </w:r>
      <w:r w:rsidRPr="00870E46">
        <w:rPr>
          <w:rFonts w:ascii="Simplified Arabic" w:hAnsi="Simplified Arabic" w:cs="Simplified Arabic"/>
          <w:sz w:val="24"/>
          <w:szCs w:val="24"/>
          <w:rtl/>
        </w:rPr>
        <w:t>.</w:t>
      </w:r>
    </w:p>
    <w:p w14:paraId="18330C58" w14:textId="77777777" w:rsidR="003D250F" w:rsidRPr="00E03E29" w:rsidRDefault="003D250F" w:rsidP="00665814">
      <w:pPr>
        <w:pStyle w:val="Para1"/>
        <w:numPr>
          <w:ilvl w:val="0"/>
          <w:numId w:val="0"/>
        </w:numPr>
        <w:bidi/>
        <w:rPr>
          <w:spacing w:val="0"/>
          <w:kern w:val="22"/>
          <w:rtl/>
        </w:rPr>
      </w:pPr>
      <w:r>
        <w:rPr>
          <w:rFonts w:ascii="Simplified Arabic" w:hAnsi="Simplified Arabic" w:cs="Simplified Arabic"/>
          <w:sz w:val="24"/>
          <w:szCs w:val="24"/>
          <w:rtl/>
        </w:rPr>
        <w:lastRenderedPageBreak/>
        <w:t>26-</w:t>
      </w:r>
      <w:r>
        <w:rPr>
          <w:rFonts w:ascii="Simplified Arabic" w:hAnsi="Simplified Arabic" w:cs="Simplified Arabic" w:hint="cs"/>
          <w:sz w:val="24"/>
          <w:szCs w:val="24"/>
          <w:rtl/>
        </w:rPr>
        <w:tab/>
        <w:t>و</w:t>
      </w:r>
      <w:r w:rsidRPr="00870E46">
        <w:rPr>
          <w:rFonts w:ascii="Simplified Arabic" w:hAnsi="Simplified Arabic" w:cs="Simplified Arabic"/>
          <w:sz w:val="24"/>
          <w:szCs w:val="24"/>
          <w:rtl/>
        </w:rPr>
        <w:t xml:space="preserve">أحاط مؤتمر الأطراف العامل كاجتماع للأطراف في بروتوكول قرطاجنة علما بالتقارير المتعلقة باجتماعات الهيئات الفرعية </w:t>
      </w:r>
      <w:r w:rsidR="005C0739">
        <w:rPr>
          <w:rFonts w:ascii="Simplified Arabic" w:hAnsi="Simplified Arabic" w:cs="Simplified Arabic" w:hint="cs"/>
          <w:sz w:val="24"/>
          <w:szCs w:val="24"/>
          <w:rtl/>
        </w:rPr>
        <w:t>المعقودة</w:t>
      </w:r>
      <w:r w:rsidRPr="00870E46">
        <w:rPr>
          <w:rFonts w:ascii="Simplified Arabic" w:hAnsi="Simplified Arabic" w:cs="Simplified Arabic"/>
          <w:sz w:val="24"/>
          <w:szCs w:val="24"/>
          <w:rtl/>
        </w:rPr>
        <w:t xml:space="preserve"> بين الدورات وقرر </w:t>
      </w:r>
      <w:r w:rsidR="00665814">
        <w:rPr>
          <w:rFonts w:ascii="Simplified Arabic" w:hAnsi="Simplified Arabic" w:cs="Simplified Arabic" w:hint="cs"/>
          <w:sz w:val="24"/>
          <w:szCs w:val="24"/>
          <w:rtl/>
        </w:rPr>
        <w:t>أن</w:t>
      </w:r>
      <w:r w:rsidR="00665814" w:rsidRPr="00870E46">
        <w:rPr>
          <w:rFonts w:ascii="Simplified Arabic" w:hAnsi="Simplified Arabic" w:cs="Simplified Arabic"/>
          <w:sz w:val="24"/>
          <w:szCs w:val="24"/>
          <w:rtl/>
        </w:rPr>
        <w:t xml:space="preserve"> </w:t>
      </w:r>
      <w:r w:rsidR="00665814">
        <w:rPr>
          <w:rFonts w:ascii="Simplified Arabic" w:hAnsi="Simplified Arabic" w:cs="Simplified Arabic" w:hint="cs"/>
          <w:sz w:val="24"/>
          <w:szCs w:val="24"/>
          <w:rtl/>
        </w:rPr>
        <w:t>ي</w:t>
      </w:r>
      <w:r w:rsidR="00665814" w:rsidRPr="00870E46">
        <w:rPr>
          <w:rFonts w:ascii="Simplified Arabic" w:hAnsi="Simplified Arabic" w:cs="Simplified Arabic"/>
          <w:sz w:val="24"/>
          <w:szCs w:val="24"/>
          <w:rtl/>
        </w:rPr>
        <w:t xml:space="preserve">نظر </w:t>
      </w:r>
      <w:r w:rsidRPr="00870E46">
        <w:rPr>
          <w:rFonts w:ascii="Simplified Arabic" w:hAnsi="Simplified Arabic" w:cs="Simplified Arabic"/>
          <w:sz w:val="24"/>
          <w:szCs w:val="24"/>
          <w:rtl/>
        </w:rPr>
        <w:t xml:space="preserve">في التوصيات الواردة في التقارير تحت </w:t>
      </w:r>
      <w:r w:rsidR="005C0739">
        <w:rPr>
          <w:rFonts w:ascii="Simplified Arabic" w:hAnsi="Simplified Arabic" w:cs="Simplified Arabic" w:hint="cs"/>
          <w:sz w:val="24"/>
          <w:szCs w:val="24"/>
          <w:rtl/>
        </w:rPr>
        <w:t>ال</w:t>
      </w:r>
      <w:r w:rsidRPr="00870E46">
        <w:rPr>
          <w:rFonts w:ascii="Simplified Arabic" w:hAnsi="Simplified Arabic" w:cs="Simplified Arabic"/>
          <w:sz w:val="24"/>
          <w:szCs w:val="24"/>
          <w:rtl/>
        </w:rPr>
        <w:t>بنود ذات الصلة</w:t>
      </w:r>
      <w:r w:rsidR="005C0739">
        <w:rPr>
          <w:rFonts w:ascii="Simplified Arabic" w:hAnsi="Simplified Arabic" w:cs="Simplified Arabic" w:hint="cs"/>
          <w:sz w:val="24"/>
          <w:szCs w:val="24"/>
          <w:rtl/>
        </w:rPr>
        <w:t xml:space="preserve"> من </w:t>
      </w:r>
      <w:r w:rsidR="005C0739" w:rsidRPr="00870E46">
        <w:rPr>
          <w:rFonts w:ascii="Simplified Arabic" w:hAnsi="Simplified Arabic" w:cs="Simplified Arabic"/>
          <w:sz w:val="24"/>
          <w:szCs w:val="24"/>
          <w:rtl/>
        </w:rPr>
        <w:t>جدول الأعمال</w:t>
      </w:r>
      <w:r w:rsidRPr="00870E46">
        <w:rPr>
          <w:rFonts w:ascii="Simplified Arabic" w:hAnsi="Simplified Arabic" w:cs="Simplified Arabic"/>
          <w:sz w:val="24"/>
          <w:szCs w:val="24"/>
          <w:rtl/>
        </w:rPr>
        <w:t xml:space="preserve"> في الجزء الثاني من الاجتماع.</w:t>
      </w:r>
    </w:p>
    <w:p w14:paraId="796D51B9" w14:textId="77777777" w:rsidR="009969B8" w:rsidRPr="009969B8" w:rsidRDefault="009969B8" w:rsidP="009969B8">
      <w:pPr>
        <w:pStyle w:val="Heading2"/>
        <w:tabs>
          <w:tab w:val="clear" w:pos="720"/>
          <w:tab w:val="left" w:pos="851"/>
        </w:tabs>
        <w:bidi/>
        <w:rPr>
          <w:i/>
          <w:iCs w:val="0"/>
          <w:snapToGrid w:val="0"/>
          <w:sz w:val="26"/>
          <w:szCs w:val="26"/>
          <w:rtl/>
          <w:lang w:bidi="ar-EG"/>
        </w:rPr>
      </w:pPr>
      <w:bookmarkStart w:id="22" w:name="_Toc87013380"/>
      <w:bookmarkEnd w:id="21"/>
      <w:r w:rsidRPr="009969B8">
        <w:rPr>
          <w:rFonts w:eastAsia="YouYuan" w:cs="Simplified Arabic"/>
          <w:i/>
          <w:iCs w:val="0"/>
          <w:kern w:val="2"/>
          <w:sz w:val="26"/>
          <w:szCs w:val="26"/>
          <w:rtl/>
          <w:lang w:val="en-US" w:bidi="ar-EG"/>
        </w:rPr>
        <w:t>البند</w:t>
      </w:r>
      <w:r>
        <w:rPr>
          <w:rFonts w:eastAsia="YouYuan" w:cs="Simplified Arabic" w:hint="cs"/>
          <w:i/>
          <w:iCs w:val="0"/>
          <w:kern w:val="2"/>
          <w:sz w:val="26"/>
          <w:szCs w:val="26"/>
          <w:rtl/>
          <w:lang w:val="en-US" w:bidi="ar-EG"/>
        </w:rPr>
        <w:t xml:space="preserve"> </w:t>
      </w:r>
      <w:r w:rsidRPr="009969B8">
        <w:rPr>
          <w:rFonts w:eastAsia="YouYuan" w:cs="Simplified Arabic"/>
          <w:i/>
          <w:iCs w:val="0"/>
          <w:kern w:val="2"/>
          <w:sz w:val="26"/>
          <w:szCs w:val="26"/>
          <w:rtl/>
          <w:lang w:val="en-US" w:bidi="ar-EG"/>
        </w:rPr>
        <w:t>5</w:t>
      </w:r>
      <w:r w:rsidRPr="009969B8">
        <w:rPr>
          <w:rFonts w:eastAsia="YouYuan" w:cs="Simplified Arabic" w:hint="cs"/>
          <w:i/>
          <w:iCs w:val="0"/>
          <w:kern w:val="2"/>
          <w:sz w:val="26"/>
          <w:szCs w:val="26"/>
          <w:rtl/>
          <w:lang w:val="en-US" w:bidi="ar-EG"/>
        </w:rPr>
        <w:t>-</w:t>
      </w:r>
      <w:r w:rsidR="00024757">
        <w:rPr>
          <w:rFonts w:eastAsia="YouYuan" w:cs="Simplified Arabic" w:hint="cs"/>
          <w:i/>
          <w:iCs w:val="0"/>
          <w:kern w:val="2"/>
          <w:sz w:val="26"/>
          <w:szCs w:val="26"/>
          <w:rtl/>
          <w:lang w:val="en-US" w:bidi="ar-EG"/>
        </w:rPr>
        <w:t xml:space="preserve"> </w:t>
      </w:r>
      <w:r>
        <w:rPr>
          <w:rFonts w:eastAsia="YouYuan" w:cs="Simplified Arabic" w:hint="cs"/>
          <w:i/>
          <w:iCs w:val="0"/>
          <w:kern w:val="2"/>
          <w:sz w:val="26"/>
          <w:szCs w:val="26"/>
          <w:rtl/>
          <w:lang w:val="en-US" w:bidi="ar-EG"/>
        </w:rPr>
        <w:t xml:space="preserve"> </w:t>
      </w:r>
      <w:r w:rsidR="00B65390">
        <w:rPr>
          <w:rFonts w:eastAsia="YouYuan" w:cs="Simplified Arabic" w:hint="cs"/>
          <w:i/>
          <w:iCs w:val="0"/>
          <w:kern w:val="2"/>
          <w:sz w:val="26"/>
          <w:szCs w:val="26"/>
          <w:rtl/>
          <w:lang w:val="en-US" w:bidi="ar-EG"/>
        </w:rPr>
        <w:t xml:space="preserve">  </w:t>
      </w:r>
      <w:r w:rsidRPr="009969B8">
        <w:rPr>
          <w:rFonts w:eastAsia="YouYuan" w:cs="Simplified Arabic"/>
          <w:i/>
          <w:iCs w:val="0"/>
          <w:kern w:val="2"/>
          <w:sz w:val="26"/>
          <w:szCs w:val="26"/>
          <w:rtl/>
          <w:lang w:val="en-US" w:bidi="ar-EG"/>
        </w:rPr>
        <w:t>تقرير</w:t>
      </w:r>
      <w:r>
        <w:rPr>
          <w:rFonts w:eastAsia="YouYuan" w:cs="Simplified Arabic" w:hint="cs"/>
          <w:i/>
          <w:iCs w:val="0"/>
          <w:kern w:val="2"/>
          <w:sz w:val="26"/>
          <w:szCs w:val="26"/>
          <w:rtl/>
          <w:lang w:val="en-US" w:bidi="ar-EG"/>
        </w:rPr>
        <w:t xml:space="preserve"> </w:t>
      </w:r>
      <w:r w:rsidRPr="009969B8">
        <w:rPr>
          <w:rFonts w:eastAsia="YouYuan" w:cs="Simplified Arabic"/>
          <w:i/>
          <w:iCs w:val="0"/>
          <w:kern w:val="2"/>
          <w:sz w:val="26"/>
          <w:szCs w:val="26"/>
          <w:rtl/>
          <w:lang w:val="en-US" w:bidi="ar-EG"/>
        </w:rPr>
        <w:t>لجنة</w:t>
      </w:r>
      <w:r>
        <w:rPr>
          <w:rFonts w:eastAsia="YouYuan" w:cs="Simplified Arabic" w:hint="cs"/>
          <w:i/>
          <w:iCs w:val="0"/>
          <w:kern w:val="2"/>
          <w:sz w:val="26"/>
          <w:szCs w:val="26"/>
          <w:rtl/>
          <w:lang w:val="en-US" w:bidi="ar-EG"/>
        </w:rPr>
        <w:t xml:space="preserve"> </w:t>
      </w:r>
      <w:r w:rsidRPr="009969B8">
        <w:rPr>
          <w:rFonts w:eastAsia="YouYuan" w:cs="Simplified Arabic"/>
          <w:i/>
          <w:iCs w:val="0"/>
          <w:kern w:val="2"/>
          <w:sz w:val="26"/>
          <w:szCs w:val="26"/>
          <w:rtl/>
          <w:lang w:val="en-US" w:bidi="ar-EG"/>
        </w:rPr>
        <w:t>الامتثال</w:t>
      </w:r>
    </w:p>
    <w:p w14:paraId="71E52A87" w14:textId="77777777" w:rsidR="009969B8" w:rsidRDefault="009969B8" w:rsidP="009969B8">
      <w:pPr>
        <w:pStyle w:val="Para1"/>
        <w:numPr>
          <w:ilvl w:val="0"/>
          <w:numId w:val="0"/>
        </w:numPr>
        <w:bidi/>
        <w:rPr>
          <w:rFonts w:ascii="Simplified Arabic" w:hAnsi="Simplified Arabic" w:cs="Simplified Arabic"/>
          <w:sz w:val="24"/>
          <w:szCs w:val="24"/>
          <w:rtl/>
          <w:lang w:bidi="ar-EG"/>
        </w:rPr>
      </w:pPr>
      <w:bookmarkStart w:id="23" w:name="_Hlk84866175"/>
      <w:bookmarkEnd w:id="22"/>
      <w:r>
        <w:rPr>
          <w:rFonts w:ascii="Simplified Arabic" w:hAnsi="Simplified Arabic" w:cs="Simplified Arabic"/>
          <w:sz w:val="24"/>
          <w:szCs w:val="24"/>
          <w:rtl/>
        </w:rPr>
        <w:t>27-</w:t>
      </w:r>
      <w:r>
        <w:rPr>
          <w:rFonts w:ascii="Simplified Arabic" w:hAnsi="Simplified Arabic" w:cs="Simplified Arabic" w:hint="cs"/>
          <w:sz w:val="24"/>
          <w:szCs w:val="24"/>
          <w:rtl/>
        </w:rPr>
        <w:tab/>
      </w:r>
      <w:r w:rsidRPr="00870E46">
        <w:rPr>
          <w:rFonts w:ascii="Simplified Arabic" w:hAnsi="Simplified Arabic" w:cs="Simplified Arabic"/>
          <w:sz w:val="24"/>
          <w:szCs w:val="24"/>
          <w:rtl/>
        </w:rPr>
        <w:t>تناول مؤتمر الأطراف العامل كاجتماع للأطراف في بروتوكول قرطاجنة البند 5 من جدول الأعمال في الجلسة العامة الثانية للجزء</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الأول</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0D1180">
        <w:rPr>
          <w:rFonts w:eastAsia="YouYuan" w:cs="Simplified Arabic"/>
          <w:kern w:val="2"/>
          <w:sz w:val="24"/>
          <w:szCs w:val="24"/>
          <w:rtl/>
          <w:lang w:val="en-US" w:bidi="ar-EG"/>
        </w:rPr>
        <w:t xml:space="preserve">الاجتماع، </w:t>
      </w:r>
      <w:r w:rsidRPr="000D1180">
        <w:rPr>
          <w:rFonts w:eastAsia="YouYuan" w:cs="Simplified Arabic" w:hint="cs"/>
          <w:kern w:val="2"/>
          <w:sz w:val="24"/>
          <w:szCs w:val="24"/>
          <w:rtl/>
          <w:lang w:val="en-US" w:bidi="ar-EG"/>
        </w:rPr>
        <w:t>في</w:t>
      </w:r>
      <w:r>
        <w:rPr>
          <w:rFonts w:eastAsia="YouYuan" w:cs="Simplified Arabic" w:hint="cs"/>
          <w:kern w:val="2"/>
          <w:sz w:val="24"/>
          <w:szCs w:val="24"/>
          <w:rtl/>
          <w:lang w:val="en-US" w:bidi="ar-EG"/>
        </w:rPr>
        <w:t xml:space="preserve"> </w:t>
      </w:r>
      <w:r w:rsidRPr="00870E46">
        <w:rPr>
          <w:rFonts w:ascii="Simplified Arabic" w:hAnsi="Simplified Arabic" w:cs="Simplified Arabic"/>
          <w:sz w:val="24"/>
          <w:szCs w:val="24"/>
          <w:rtl/>
        </w:rPr>
        <w:t>15 أكتوبر</w:t>
      </w:r>
      <w:r>
        <w:rPr>
          <w:rFonts w:ascii="Simplified Arabic" w:hAnsi="Simplified Arabic" w:cs="Simplified Arabic"/>
          <w:sz w:val="24"/>
          <w:szCs w:val="24"/>
          <w:rtl/>
        </w:rPr>
        <w:t>/</w:t>
      </w:r>
      <w:r w:rsidRPr="00870E46">
        <w:rPr>
          <w:rFonts w:ascii="Simplified Arabic" w:hAnsi="Simplified Arabic" w:cs="Simplified Arabic"/>
          <w:sz w:val="24"/>
          <w:szCs w:val="24"/>
          <w:rtl/>
        </w:rPr>
        <w:t>تشرين الأول 2021</w:t>
      </w:r>
      <w:r>
        <w:rPr>
          <w:rFonts w:ascii="Simplified Arabic" w:hAnsi="Simplified Arabic" w:cs="Simplified Arabic" w:hint="cs"/>
          <w:sz w:val="24"/>
          <w:szCs w:val="24"/>
          <w:rtl/>
        </w:rPr>
        <w:t>.</w:t>
      </w:r>
    </w:p>
    <w:p w14:paraId="7F9D74DA" w14:textId="77777777" w:rsidR="009A44A7" w:rsidRDefault="009A44A7" w:rsidP="0095351B">
      <w:pPr>
        <w:pStyle w:val="Para1"/>
        <w:numPr>
          <w:ilvl w:val="0"/>
          <w:numId w:val="0"/>
        </w:numPr>
        <w:bidi/>
        <w:rPr>
          <w:rFonts w:ascii="Simplified Arabic" w:hAnsi="Simplified Arabic" w:cs="Simplified Arabic"/>
          <w:sz w:val="24"/>
          <w:szCs w:val="24"/>
          <w:rtl/>
        </w:rPr>
      </w:pPr>
      <w:r>
        <w:rPr>
          <w:rFonts w:ascii="Simplified Arabic" w:hAnsi="Simplified Arabic" w:cs="Simplified Arabic"/>
          <w:sz w:val="24"/>
          <w:szCs w:val="24"/>
          <w:rtl/>
        </w:rPr>
        <w:t>28-</w:t>
      </w:r>
      <w:r>
        <w:rPr>
          <w:rFonts w:ascii="Simplified Arabic" w:hAnsi="Simplified Arabic" w:cs="Simplified Arabic" w:hint="cs"/>
          <w:sz w:val="24"/>
          <w:szCs w:val="24"/>
          <w:rtl/>
        </w:rPr>
        <w:tab/>
        <w:t>و</w:t>
      </w:r>
      <w:r>
        <w:rPr>
          <w:rFonts w:ascii="Simplified Arabic" w:hAnsi="Simplified Arabic" w:cs="Simplified Arabic"/>
          <w:sz w:val="24"/>
          <w:szCs w:val="24"/>
          <w:rtl/>
        </w:rPr>
        <w:t xml:space="preserve">قدم السيد </w:t>
      </w:r>
      <w:proofErr w:type="spellStart"/>
      <w:r>
        <w:rPr>
          <w:rFonts w:ascii="Simplified Arabic" w:hAnsi="Simplified Arabic" w:cs="Simplified Arabic"/>
          <w:sz w:val="24"/>
          <w:szCs w:val="24"/>
          <w:rtl/>
        </w:rPr>
        <w:t>ريغوب</w:t>
      </w:r>
      <w:r w:rsidRPr="00870E46">
        <w:rPr>
          <w:rFonts w:ascii="Simplified Arabic" w:hAnsi="Simplified Arabic" w:cs="Simplified Arabic"/>
          <w:sz w:val="24"/>
          <w:szCs w:val="24"/>
          <w:rtl/>
        </w:rPr>
        <w:t>رت</w:t>
      </w:r>
      <w:proofErr w:type="spellEnd"/>
      <w:r w:rsidRPr="00870E46">
        <w:rPr>
          <w:rFonts w:ascii="Simplified Arabic" w:hAnsi="Simplified Arabic" w:cs="Simplified Arabic"/>
          <w:sz w:val="24"/>
          <w:szCs w:val="24"/>
          <w:rtl/>
        </w:rPr>
        <w:t xml:space="preserve"> </w:t>
      </w:r>
      <w:proofErr w:type="spellStart"/>
      <w:r w:rsidRPr="00870E46">
        <w:rPr>
          <w:rFonts w:ascii="Simplified Arabic" w:hAnsi="Simplified Arabic" w:cs="Simplified Arabic"/>
          <w:sz w:val="24"/>
          <w:szCs w:val="24"/>
          <w:rtl/>
        </w:rPr>
        <w:t>نتيب</w:t>
      </w:r>
      <w:proofErr w:type="spellEnd"/>
      <w:r>
        <w:rPr>
          <w:rFonts w:ascii="Simplified Arabic" w:hAnsi="Simplified Arabic" w:cs="Simplified Arabic"/>
          <w:sz w:val="24"/>
          <w:szCs w:val="24"/>
          <w:rtl/>
        </w:rPr>
        <w:t>،</w:t>
      </w:r>
      <w:r w:rsidRPr="00870E46">
        <w:rPr>
          <w:rFonts w:ascii="Simplified Arabic" w:hAnsi="Simplified Arabic" w:cs="Simplified Arabic"/>
          <w:sz w:val="24"/>
          <w:szCs w:val="24"/>
          <w:rtl/>
        </w:rPr>
        <w:t xml:space="preserve"> رئيس لجنة الامتثال</w:t>
      </w:r>
      <w:r>
        <w:rPr>
          <w:rFonts w:ascii="Simplified Arabic" w:hAnsi="Simplified Arabic" w:cs="Simplified Arabic"/>
          <w:sz w:val="24"/>
          <w:szCs w:val="24"/>
          <w:rtl/>
        </w:rPr>
        <w:t>،</w:t>
      </w:r>
      <w:r w:rsidRPr="00870E46">
        <w:rPr>
          <w:rFonts w:ascii="Simplified Arabic" w:hAnsi="Simplified Arabic" w:cs="Simplified Arabic"/>
          <w:sz w:val="24"/>
          <w:szCs w:val="24"/>
          <w:rtl/>
        </w:rPr>
        <w:t xml:space="preserve"> تقرير لجنة الامتثال (</w:t>
      </w:r>
      <w:r w:rsidRPr="001B1188">
        <w:rPr>
          <w:spacing w:val="0"/>
          <w:kern w:val="22"/>
        </w:rPr>
        <w:t>CBD/CP/MOP/10/2</w:t>
      </w:r>
      <w:r w:rsidRPr="00870E46">
        <w:rPr>
          <w:rFonts w:ascii="Simplified Arabic" w:hAnsi="Simplified Arabic" w:cs="Simplified Arabic"/>
          <w:sz w:val="24"/>
          <w:szCs w:val="24"/>
          <w:rtl/>
        </w:rPr>
        <w:t>)</w:t>
      </w:r>
      <w:r>
        <w:rPr>
          <w:rFonts w:ascii="Simplified Arabic" w:hAnsi="Simplified Arabic" w:cs="Simplified Arabic"/>
          <w:sz w:val="24"/>
          <w:szCs w:val="24"/>
          <w:rtl/>
        </w:rPr>
        <w:t>،</w:t>
      </w:r>
      <w:r w:rsidRPr="00870E46">
        <w:rPr>
          <w:rFonts w:ascii="Simplified Arabic" w:hAnsi="Simplified Arabic" w:cs="Simplified Arabic"/>
          <w:sz w:val="24"/>
          <w:szCs w:val="24"/>
          <w:rtl/>
        </w:rPr>
        <w:t xml:space="preserve"> الذي </w:t>
      </w:r>
      <w:r>
        <w:rPr>
          <w:rFonts w:ascii="Simplified Arabic" w:hAnsi="Simplified Arabic" w:cs="Simplified Arabic" w:hint="cs"/>
          <w:sz w:val="24"/>
          <w:szCs w:val="24"/>
          <w:rtl/>
        </w:rPr>
        <w:t>عرض</w:t>
      </w:r>
      <w:r w:rsidRPr="00870E46">
        <w:rPr>
          <w:rFonts w:ascii="Simplified Arabic" w:hAnsi="Simplified Arabic" w:cs="Simplified Arabic"/>
          <w:sz w:val="24"/>
          <w:szCs w:val="24"/>
          <w:rtl/>
        </w:rPr>
        <w:t xml:space="preserve"> موجزا ل</w:t>
      </w:r>
      <w:r w:rsidR="0095351B">
        <w:rPr>
          <w:rFonts w:ascii="Simplified Arabic" w:hAnsi="Simplified Arabic" w:cs="Simplified Arabic" w:hint="cs"/>
          <w:sz w:val="24"/>
          <w:szCs w:val="24"/>
          <w:rtl/>
        </w:rPr>
        <w:t>ل</w:t>
      </w:r>
      <w:r>
        <w:rPr>
          <w:rFonts w:ascii="Simplified Arabic" w:hAnsi="Simplified Arabic" w:cs="Simplified Arabic" w:hint="cs"/>
          <w:sz w:val="24"/>
          <w:szCs w:val="24"/>
          <w:rtl/>
        </w:rPr>
        <w:t>أ</w:t>
      </w:r>
      <w:r w:rsidRPr="00870E46">
        <w:rPr>
          <w:rFonts w:ascii="Simplified Arabic" w:hAnsi="Simplified Arabic" w:cs="Simplified Arabic"/>
          <w:sz w:val="24"/>
          <w:szCs w:val="24"/>
          <w:rtl/>
        </w:rPr>
        <w:t>عم</w:t>
      </w:r>
      <w:r>
        <w:rPr>
          <w:rFonts w:ascii="Simplified Arabic" w:hAnsi="Simplified Arabic" w:cs="Simplified Arabic" w:hint="cs"/>
          <w:sz w:val="24"/>
          <w:szCs w:val="24"/>
          <w:rtl/>
        </w:rPr>
        <w:t>ا</w:t>
      </w:r>
      <w:r w:rsidRPr="00870E46">
        <w:rPr>
          <w:rFonts w:ascii="Simplified Arabic" w:hAnsi="Simplified Arabic" w:cs="Simplified Arabic"/>
          <w:sz w:val="24"/>
          <w:szCs w:val="24"/>
          <w:rtl/>
        </w:rPr>
        <w:t>ل</w:t>
      </w:r>
      <w:r w:rsidR="0095351B">
        <w:rPr>
          <w:rFonts w:ascii="Simplified Arabic" w:hAnsi="Simplified Arabic" w:cs="Simplified Arabic" w:hint="cs"/>
          <w:sz w:val="24"/>
          <w:szCs w:val="24"/>
          <w:rtl/>
        </w:rPr>
        <w:t xml:space="preserve"> </w:t>
      </w:r>
      <w:r w:rsidR="0095351B" w:rsidRPr="009C1358">
        <w:rPr>
          <w:rFonts w:ascii="Simplified Arabic" w:hAnsi="Simplified Arabic" w:cs="Simplified Arabic"/>
          <w:sz w:val="24"/>
          <w:szCs w:val="24"/>
          <w:rtl/>
        </w:rPr>
        <w:t>ال</w:t>
      </w:r>
      <w:r w:rsidR="0095351B">
        <w:rPr>
          <w:rFonts w:ascii="Simplified Arabic" w:hAnsi="Simplified Arabic" w:cs="Simplified Arabic" w:hint="cs"/>
          <w:sz w:val="24"/>
          <w:szCs w:val="24"/>
          <w:rtl/>
        </w:rPr>
        <w:t>ت</w:t>
      </w:r>
      <w:r w:rsidR="0095351B" w:rsidRPr="009C1358">
        <w:rPr>
          <w:rFonts w:ascii="Simplified Arabic" w:hAnsi="Simplified Arabic" w:cs="Simplified Arabic"/>
          <w:sz w:val="24"/>
          <w:szCs w:val="24"/>
          <w:rtl/>
        </w:rPr>
        <w:t>ي قامت به</w:t>
      </w:r>
      <w:r w:rsidR="0095351B">
        <w:rPr>
          <w:rFonts w:ascii="Simplified Arabic" w:hAnsi="Simplified Arabic" w:cs="Simplified Arabic" w:hint="cs"/>
          <w:sz w:val="24"/>
          <w:szCs w:val="24"/>
          <w:rtl/>
        </w:rPr>
        <w:t>ا</w:t>
      </w:r>
      <w:r w:rsidRPr="00870E46">
        <w:rPr>
          <w:rFonts w:ascii="Simplified Arabic" w:hAnsi="Simplified Arabic" w:cs="Simplified Arabic"/>
          <w:sz w:val="24"/>
          <w:szCs w:val="24"/>
          <w:rtl/>
        </w:rPr>
        <w:t xml:space="preserve"> اللجنة في اجتماعيها السادس عشر والسابع عشر</w:t>
      </w:r>
      <w:r>
        <w:rPr>
          <w:rFonts w:ascii="Simplified Arabic" w:hAnsi="Simplified Arabic" w:cs="Simplified Arabic"/>
          <w:sz w:val="24"/>
          <w:szCs w:val="24"/>
          <w:rtl/>
        </w:rPr>
        <w:t>،</w:t>
      </w:r>
      <w:r w:rsidRPr="00870E46">
        <w:rPr>
          <w:rFonts w:ascii="Simplified Arabic" w:hAnsi="Simplified Arabic" w:cs="Simplified Arabic"/>
          <w:sz w:val="24"/>
          <w:szCs w:val="24"/>
          <w:rtl/>
        </w:rPr>
        <w:t xml:space="preserve"> وكذلك التوصيات التي قدمتها اللجنة إلى مؤتمر الأطراف العامل كاجتماع للأطراف في بروتوكول قرطاجنة في اجتماعه العاشر.</w:t>
      </w:r>
      <w:r w:rsidR="005256C3">
        <w:rPr>
          <w:rFonts w:ascii="Simplified Arabic" w:hAnsi="Simplified Arabic" w:cs="Simplified Arabic" w:hint="cs"/>
          <w:sz w:val="24"/>
          <w:szCs w:val="24"/>
          <w:rtl/>
        </w:rPr>
        <w:t xml:space="preserve"> </w:t>
      </w:r>
      <w:r w:rsidR="002E4E0D">
        <w:rPr>
          <w:rFonts w:ascii="Simplified Arabic" w:hAnsi="Simplified Arabic" w:cs="Simplified Arabic" w:hint="cs"/>
          <w:sz w:val="24"/>
          <w:szCs w:val="24"/>
          <w:rtl/>
        </w:rPr>
        <w:t>و</w:t>
      </w:r>
      <w:r w:rsidR="005256C3">
        <w:rPr>
          <w:rFonts w:ascii="Simplified Arabic" w:hAnsi="Simplified Arabic" w:cs="Simplified Arabic" w:hint="cs"/>
          <w:sz w:val="24"/>
          <w:szCs w:val="24"/>
          <w:rtl/>
        </w:rPr>
        <w:t xml:space="preserve">قد </w:t>
      </w:r>
      <w:r w:rsidR="005256C3" w:rsidRPr="00870E46">
        <w:rPr>
          <w:rFonts w:ascii="Simplified Arabic" w:hAnsi="Simplified Arabic" w:cs="Simplified Arabic"/>
          <w:sz w:val="24"/>
          <w:szCs w:val="24"/>
          <w:rtl/>
        </w:rPr>
        <w:t>نظرت اللجنة في عدد من القضايا في اجتماعيها</w:t>
      </w:r>
      <w:r w:rsidR="005256C3">
        <w:rPr>
          <w:rFonts w:ascii="Simplified Arabic" w:hAnsi="Simplified Arabic" w:cs="Simplified Arabic"/>
          <w:sz w:val="24"/>
          <w:szCs w:val="24"/>
          <w:rtl/>
        </w:rPr>
        <w:t>،</w:t>
      </w:r>
      <w:r w:rsidR="005256C3" w:rsidRPr="00870E46">
        <w:rPr>
          <w:rFonts w:ascii="Simplified Arabic" w:hAnsi="Simplified Arabic" w:cs="Simplified Arabic"/>
          <w:sz w:val="24"/>
          <w:szCs w:val="24"/>
          <w:rtl/>
        </w:rPr>
        <w:t xml:space="preserve"> بما في ذلك تقديم التقارير الوطنية و</w:t>
      </w:r>
      <w:r w:rsidR="00B606CB">
        <w:rPr>
          <w:rFonts w:ascii="Simplified Arabic" w:hAnsi="Simplified Arabic" w:cs="Simplified Arabic" w:hint="cs"/>
          <w:sz w:val="24"/>
          <w:szCs w:val="24"/>
          <w:rtl/>
        </w:rPr>
        <w:t xml:space="preserve">وضع </w:t>
      </w:r>
      <w:r w:rsidR="005256C3" w:rsidRPr="00870E46">
        <w:rPr>
          <w:rFonts w:ascii="Simplified Arabic" w:hAnsi="Simplified Arabic" w:cs="Simplified Arabic"/>
          <w:sz w:val="24"/>
          <w:szCs w:val="24"/>
          <w:rtl/>
        </w:rPr>
        <w:t xml:space="preserve">خطط عمل </w:t>
      </w:r>
      <w:r w:rsidR="00B606CB">
        <w:rPr>
          <w:rFonts w:ascii="Simplified Arabic" w:hAnsi="Simplified Arabic" w:cs="Simplified Arabic" w:hint="cs"/>
          <w:sz w:val="24"/>
          <w:szCs w:val="24"/>
          <w:rtl/>
        </w:rPr>
        <w:t>ل</w:t>
      </w:r>
      <w:r w:rsidR="005256C3" w:rsidRPr="00870E46">
        <w:rPr>
          <w:rFonts w:ascii="Simplified Arabic" w:hAnsi="Simplified Arabic" w:cs="Simplified Arabic"/>
          <w:sz w:val="24"/>
          <w:szCs w:val="24"/>
          <w:rtl/>
        </w:rPr>
        <w:t>لامتثال وتقديم المعلومات إلى غرفة تبادل معلومات السلامة الأحيائية</w:t>
      </w:r>
      <w:r w:rsidR="005256C3">
        <w:rPr>
          <w:rFonts w:ascii="Simplified Arabic" w:hAnsi="Simplified Arabic" w:cs="Simplified Arabic"/>
          <w:sz w:val="24"/>
          <w:szCs w:val="24"/>
          <w:rtl/>
        </w:rPr>
        <w:t>،</w:t>
      </w:r>
      <w:r w:rsidR="005256C3" w:rsidRPr="00870E46">
        <w:rPr>
          <w:rFonts w:ascii="Simplified Arabic" w:hAnsi="Simplified Arabic" w:cs="Simplified Arabic"/>
          <w:sz w:val="24"/>
          <w:szCs w:val="24"/>
          <w:rtl/>
        </w:rPr>
        <w:t xml:space="preserve"> وقدمت </w:t>
      </w:r>
      <w:r w:rsidR="003A65AF">
        <w:rPr>
          <w:rFonts w:ascii="Simplified Arabic" w:hAnsi="Simplified Arabic" w:cs="Simplified Arabic" w:hint="cs"/>
          <w:sz w:val="24"/>
          <w:szCs w:val="24"/>
          <w:rtl/>
        </w:rPr>
        <w:t>مدخل</w:t>
      </w:r>
      <w:r w:rsidR="005256C3" w:rsidRPr="00870E46">
        <w:rPr>
          <w:rFonts w:ascii="Simplified Arabic" w:hAnsi="Simplified Arabic" w:cs="Simplified Arabic"/>
          <w:sz w:val="24"/>
          <w:szCs w:val="24"/>
          <w:rtl/>
        </w:rPr>
        <w:t>ات في التقييم و</w:t>
      </w:r>
      <w:r w:rsidR="00B606CB">
        <w:rPr>
          <w:rFonts w:ascii="Simplified Arabic" w:hAnsi="Simplified Arabic" w:cs="Simplified Arabic" w:hint="cs"/>
          <w:sz w:val="24"/>
          <w:szCs w:val="24"/>
          <w:rtl/>
        </w:rPr>
        <w:t>ال</w:t>
      </w:r>
      <w:r w:rsidR="005256C3" w:rsidRPr="00870E46">
        <w:rPr>
          <w:rFonts w:ascii="Simplified Arabic" w:hAnsi="Simplified Arabic" w:cs="Simplified Arabic"/>
          <w:sz w:val="24"/>
          <w:szCs w:val="24"/>
          <w:rtl/>
        </w:rPr>
        <w:t>استعراض</w:t>
      </w:r>
      <w:r w:rsidR="00B606CB">
        <w:rPr>
          <w:rFonts w:ascii="Simplified Arabic" w:hAnsi="Simplified Arabic" w:cs="Simplified Arabic" w:hint="cs"/>
          <w:sz w:val="24"/>
          <w:szCs w:val="24"/>
          <w:rtl/>
        </w:rPr>
        <w:t xml:space="preserve"> </w:t>
      </w:r>
      <w:r w:rsidR="00B606CB" w:rsidRPr="00870E46">
        <w:rPr>
          <w:rFonts w:ascii="Simplified Arabic" w:hAnsi="Simplified Arabic" w:cs="Simplified Arabic"/>
          <w:sz w:val="24"/>
          <w:szCs w:val="24"/>
          <w:rtl/>
        </w:rPr>
        <w:t>الرابع</w:t>
      </w:r>
      <w:r w:rsidR="005256C3" w:rsidRPr="00870E46">
        <w:rPr>
          <w:rFonts w:ascii="Simplified Arabic" w:hAnsi="Simplified Arabic" w:cs="Simplified Arabic"/>
          <w:sz w:val="24"/>
          <w:szCs w:val="24"/>
          <w:rtl/>
        </w:rPr>
        <w:t xml:space="preserve"> </w:t>
      </w:r>
      <w:r w:rsidR="003A65AF">
        <w:rPr>
          <w:rFonts w:ascii="Simplified Arabic" w:hAnsi="Simplified Arabic" w:cs="Simplified Arabic" w:hint="cs"/>
          <w:sz w:val="24"/>
          <w:szCs w:val="24"/>
          <w:rtl/>
        </w:rPr>
        <w:t>ل</w:t>
      </w:r>
      <w:r w:rsidR="005256C3" w:rsidRPr="00870E46">
        <w:rPr>
          <w:rFonts w:ascii="Simplified Arabic" w:hAnsi="Simplified Arabic" w:cs="Simplified Arabic"/>
          <w:sz w:val="24"/>
          <w:szCs w:val="24"/>
          <w:rtl/>
        </w:rPr>
        <w:t>لبروتوكول والتقييم النهائي</w:t>
      </w:r>
      <w:r w:rsidR="003A65AF">
        <w:rPr>
          <w:rFonts w:ascii="Simplified Arabic" w:hAnsi="Simplified Arabic" w:cs="Simplified Arabic" w:hint="cs"/>
          <w:sz w:val="24"/>
          <w:szCs w:val="24"/>
          <w:rtl/>
        </w:rPr>
        <w:t xml:space="preserve"> ل</w:t>
      </w:r>
      <w:r w:rsidR="003A65AF" w:rsidRPr="00870E46">
        <w:rPr>
          <w:rFonts w:ascii="Simplified Arabic" w:hAnsi="Simplified Arabic" w:cs="Simplified Arabic"/>
          <w:sz w:val="24"/>
          <w:szCs w:val="24"/>
          <w:rtl/>
        </w:rPr>
        <w:t>لخطة ال</w:t>
      </w:r>
      <w:r w:rsidR="003A65AF">
        <w:rPr>
          <w:rFonts w:ascii="Simplified Arabic" w:hAnsi="Simplified Arabic" w:cs="Simplified Arabic" w:hint="cs"/>
          <w:sz w:val="24"/>
          <w:szCs w:val="24"/>
          <w:rtl/>
        </w:rPr>
        <w:t>ا</w:t>
      </w:r>
      <w:r w:rsidR="003A65AF" w:rsidRPr="00870E46">
        <w:rPr>
          <w:rFonts w:ascii="Simplified Arabic" w:hAnsi="Simplified Arabic" w:cs="Simplified Arabic"/>
          <w:sz w:val="24"/>
          <w:szCs w:val="24"/>
          <w:rtl/>
        </w:rPr>
        <w:t>ستراتيجية لبروتوكول قرطاجنة للسلامة الأحيائية للفترة 2011-2020. وست</w:t>
      </w:r>
      <w:r w:rsidR="009D186E">
        <w:rPr>
          <w:rFonts w:ascii="Simplified Arabic" w:hAnsi="Simplified Arabic" w:cs="Simplified Arabic" w:hint="cs"/>
          <w:sz w:val="24"/>
          <w:szCs w:val="24"/>
          <w:rtl/>
        </w:rPr>
        <w:t>ُ</w:t>
      </w:r>
      <w:r w:rsidR="003A65AF" w:rsidRPr="00870E46">
        <w:rPr>
          <w:rFonts w:ascii="Simplified Arabic" w:hAnsi="Simplified Arabic" w:cs="Simplified Arabic"/>
          <w:sz w:val="24"/>
          <w:szCs w:val="24"/>
          <w:rtl/>
        </w:rPr>
        <w:t>قدم تفاصيل</w:t>
      </w:r>
      <w:r w:rsidR="009D186E">
        <w:rPr>
          <w:rFonts w:ascii="Simplified Arabic" w:hAnsi="Simplified Arabic" w:cs="Simplified Arabic" w:hint="cs"/>
          <w:sz w:val="24"/>
          <w:szCs w:val="24"/>
          <w:rtl/>
        </w:rPr>
        <w:t xml:space="preserve"> إضافية</w:t>
      </w:r>
      <w:r w:rsidR="003A65AF" w:rsidRPr="00870E46">
        <w:rPr>
          <w:rFonts w:ascii="Simplified Arabic" w:hAnsi="Simplified Arabic" w:cs="Simplified Arabic"/>
          <w:sz w:val="24"/>
          <w:szCs w:val="24"/>
          <w:rtl/>
        </w:rPr>
        <w:t xml:space="preserve"> </w:t>
      </w:r>
      <w:r w:rsidR="002E4E0D">
        <w:rPr>
          <w:rFonts w:ascii="Simplified Arabic" w:hAnsi="Simplified Arabic" w:cs="Simplified Arabic" w:hint="cs"/>
          <w:sz w:val="24"/>
          <w:szCs w:val="24"/>
          <w:rtl/>
        </w:rPr>
        <w:t>عن</w:t>
      </w:r>
      <w:r w:rsidR="003A65AF" w:rsidRPr="00870E46">
        <w:rPr>
          <w:rFonts w:ascii="Simplified Arabic" w:hAnsi="Simplified Arabic" w:cs="Simplified Arabic"/>
          <w:sz w:val="24"/>
          <w:szCs w:val="24"/>
          <w:rtl/>
        </w:rPr>
        <w:t xml:space="preserve"> </w:t>
      </w:r>
      <w:r w:rsidR="009D186E">
        <w:rPr>
          <w:rFonts w:ascii="Simplified Arabic" w:hAnsi="Simplified Arabic" w:cs="Simplified Arabic" w:hint="cs"/>
          <w:sz w:val="24"/>
          <w:szCs w:val="24"/>
          <w:rtl/>
        </w:rPr>
        <w:t>مضمون</w:t>
      </w:r>
      <w:r w:rsidR="003A65AF" w:rsidRPr="00870E46">
        <w:rPr>
          <w:rFonts w:ascii="Simplified Arabic" w:hAnsi="Simplified Arabic" w:cs="Simplified Arabic"/>
          <w:sz w:val="24"/>
          <w:szCs w:val="24"/>
          <w:rtl/>
        </w:rPr>
        <w:t xml:space="preserve"> ال</w:t>
      </w:r>
      <w:r w:rsidR="00EB3B48">
        <w:rPr>
          <w:rFonts w:ascii="Simplified Arabic" w:hAnsi="Simplified Arabic" w:cs="Simplified Arabic" w:hint="cs"/>
          <w:sz w:val="24"/>
          <w:szCs w:val="24"/>
          <w:rtl/>
        </w:rPr>
        <w:t>أ</w:t>
      </w:r>
      <w:r w:rsidR="003A65AF" w:rsidRPr="00870E46">
        <w:rPr>
          <w:rFonts w:ascii="Simplified Arabic" w:hAnsi="Simplified Arabic" w:cs="Simplified Arabic"/>
          <w:sz w:val="24"/>
          <w:szCs w:val="24"/>
          <w:rtl/>
        </w:rPr>
        <w:t>عم</w:t>
      </w:r>
      <w:r w:rsidR="00EB3B48">
        <w:rPr>
          <w:rFonts w:ascii="Simplified Arabic" w:hAnsi="Simplified Arabic" w:cs="Simplified Arabic" w:hint="cs"/>
          <w:sz w:val="24"/>
          <w:szCs w:val="24"/>
          <w:rtl/>
        </w:rPr>
        <w:t>ا</w:t>
      </w:r>
      <w:r w:rsidR="003A65AF" w:rsidRPr="00870E46">
        <w:rPr>
          <w:rFonts w:ascii="Simplified Arabic" w:hAnsi="Simplified Arabic" w:cs="Simplified Arabic"/>
          <w:sz w:val="24"/>
          <w:szCs w:val="24"/>
          <w:rtl/>
        </w:rPr>
        <w:t>ل ال</w:t>
      </w:r>
      <w:r w:rsidR="00EB3B48">
        <w:rPr>
          <w:rFonts w:ascii="Simplified Arabic" w:hAnsi="Simplified Arabic" w:cs="Simplified Arabic" w:hint="cs"/>
          <w:sz w:val="24"/>
          <w:szCs w:val="24"/>
          <w:rtl/>
        </w:rPr>
        <w:t>ت</w:t>
      </w:r>
      <w:r w:rsidR="003A65AF" w:rsidRPr="00870E46">
        <w:rPr>
          <w:rFonts w:ascii="Simplified Arabic" w:hAnsi="Simplified Arabic" w:cs="Simplified Arabic"/>
          <w:sz w:val="24"/>
          <w:szCs w:val="24"/>
          <w:rtl/>
        </w:rPr>
        <w:t>ي قامت به</w:t>
      </w:r>
      <w:r w:rsidR="00EB3B48">
        <w:rPr>
          <w:rFonts w:ascii="Simplified Arabic" w:hAnsi="Simplified Arabic" w:cs="Simplified Arabic" w:hint="cs"/>
          <w:sz w:val="24"/>
          <w:szCs w:val="24"/>
          <w:rtl/>
        </w:rPr>
        <w:t>ا</w:t>
      </w:r>
      <w:r w:rsidR="003A65AF" w:rsidRPr="00870E46">
        <w:rPr>
          <w:rFonts w:ascii="Simplified Arabic" w:hAnsi="Simplified Arabic" w:cs="Simplified Arabic"/>
          <w:sz w:val="24"/>
          <w:szCs w:val="24"/>
          <w:rtl/>
        </w:rPr>
        <w:t xml:space="preserve"> اللجنة خلال الجزء الثاني من الاجتماع</w:t>
      </w:r>
      <w:r w:rsidR="003A65AF">
        <w:rPr>
          <w:rFonts w:ascii="Simplified Arabic" w:hAnsi="Simplified Arabic" w:cs="Simplified Arabic"/>
          <w:sz w:val="24"/>
          <w:szCs w:val="24"/>
          <w:rtl/>
        </w:rPr>
        <w:t>،</w:t>
      </w:r>
      <w:r w:rsidR="003A65AF" w:rsidRPr="00870E46">
        <w:rPr>
          <w:rFonts w:ascii="Simplified Arabic" w:hAnsi="Simplified Arabic" w:cs="Simplified Arabic"/>
          <w:sz w:val="24"/>
          <w:szCs w:val="24"/>
          <w:rtl/>
        </w:rPr>
        <w:t xml:space="preserve"> عند النظر في توصيات اللجنة</w:t>
      </w:r>
      <w:r w:rsidR="005256C3" w:rsidRPr="00870E46">
        <w:rPr>
          <w:rFonts w:ascii="Simplified Arabic" w:hAnsi="Simplified Arabic" w:cs="Simplified Arabic"/>
          <w:sz w:val="24"/>
          <w:szCs w:val="24"/>
          <w:rtl/>
        </w:rPr>
        <w:t>.</w:t>
      </w:r>
    </w:p>
    <w:p w14:paraId="5698BA1E" w14:textId="77777777" w:rsidR="0056425E" w:rsidRDefault="0056425E" w:rsidP="00A60A44">
      <w:pPr>
        <w:pStyle w:val="Para1"/>
        <w:numPr>
          <w:ilvl w:val="0"/>
          <w:numId w:val="0"/>
        </w:numPr>
        <w:bidi/>
        <w:rPr>
          <w:rFonts w:ascii="Simplified Arabic" w:hAnsi="Simplified Arabic" w:cs="Simplified Arabic"/>
          <w:sz w:val="24"/>
          <w:szCs w:val="24"/>
          <w:rtl/>
        </w:rPr>
      </w:pPr>
      <w:r>
        <w:rPr>
          <w:rFonts w:ascii="Simplified Arabic" w:hAnsi="Simplified Arabic" w:cs="Simplified Arabic"/>
          <w:sz w:val="24"/>
          <w:szCs w:val="24"/>
          <w:rtl/>
        </w:rPr>
        <w:t>29-</w:t>
      </w:r>
      <w:r>
        <w:rPr>
          <w:rFonts w:ascii="Simplified Arabic" w:hAnsi="Simplified Arabic" w:cs="Simplified Arabic" w:hint="cs"/>
          <w:sz w:val="24"/>
          <w:szCs w:val="24"/>
          <w:rtl/>
        </w:rPr>
        <w:tab/>
      </w:r>
      <w:r w:rsidRPr="00870E46">
        <w:rPr>
          <w:rFonts w:ascii="Simplified Arabic" w:hAnsi="Simplified Arabic" w:cs="Simplified Arabic"/>
          <w:sz w:val="24"/>
          <w:szCs w:val="24"/>
          <w:rtl/>
        </w:rPr>
        <w:t>وقال رئيس لجنة الامتثال أيضا إن</w:t>
      </w:r>
      <w:r w:rsidR="00002F46">
        <w:rPr>
          <w:rFonts w:ascii="Simplified Arabic" w:hAnsi="Simplified Arabic" w:cs="Simplified Arabic" w:hint="cs"/>
          <w:sz w:val="24"/>
          <w:szCs w:val="24"/>
          <w:rtl/>
        </w:rPr>
        <w:t xml:space="preserve">ه </w:t>
      </w:r>
      <w:r w:rsidR="00002F46" w:rsidRPr="00870E46">
        <w:rPr>
          <w:rFonts w:ascii="Simplified Arabic" w:hAnsi="Simplified Arabic" w:cs="Simplified Arabic"/>
          <w:sz w:val="24"/>
          <w:szCs w:val="24"/>
          <w:rtl/>
        </w:rPr>
        <w:t>كان من المقرر أن تنتهي</w:t>
      </w:r>
      <w:r w:rsidRPr="00870E46">
        <w:rPr>
          <w:rFonts w:ascii="Simplified Arabic" w:hAnsi="Simplified Arabic" w:cs="Simplified Arabic"/>
          <w:sz w:val="24"/>
          <w:szCs w:val="24"/>
          <w:rtl/>
        </w:rPr>
        <w:t xml:space="preserve"> فترة و</w:t>
      </w:r>
      <w:r>
        <w:rPr>
          <w:rFonts w:ascii="Simplified Arabic" w:hAnsi="Simplified Arabic" w:cs="Simplified Arabic" w:hint="cs"/>
          <w:sz w:val="24"/>
          <w:szCs w:val="24"/>
          <w:rtl/>
        </w:rPr>
        <w:t>لا</w:t>
      </w:r>
      <w:r w:rsidRPr="00870E46">
        <w:rPr>
          <w:rFonts w:ascii="Simplified Arabic" w:hAnsi="Simplified Arabic" w:cs="Simplified Arabic"/>
          <w:sz w:val="24"/>
          <w:szCs w:val="24"/>
          <w:rtl/>
        </w:rPr>
        <w:t xml:space="preserve">ية 10 </w:t>
      </w:r>
      <w:r w:rsidR="00002F46">
        <w:rPr>
          <w:rFonts w:ascii="Simplified Arabic" w:hAnsi="Simplified Arabic" w:cs="Simplified Arabic" w:hint="cs"/>
          <w:sz w:val="24"/>
          <w:szCs w:val="24"/>
          <w:rtl/>
        </w:rPr>
        <w:t xml:space="preserve">من </w:t>
      </w:r>
      <w:r w:rsidRPr="00870E46">
        <w:rPr>
          <w:rFonts w:ascii="Simplified Arabic" w:hAnsi="Simplified Arabic" w:cs="Simplified Arabic"/>
          <w:sz w:val="24"/>
          <w:szCs w:val="24"/>
          <w:rtl/>
        </w:rPr>
        <w:t>أعضاء اللجنة في 31 ديسمبر</w:t>
      </w:r>
      <w:r w:rsidR="00002F46">
        <w:rPr>
          <w:rFonts w:ascii="Simplified Arabic" w:hAnsi="Simplified Arabic" w:cs="Simplified Arabic" w:hint="cs"/>
          <w:sz w:val="24"/>
          <w:szCs w:val="24"/>
          <w:rtl/>
        </w:rPr>
        <w:t>/</w:t>
      </w:r>
      <w:r w:rsidR="00002F46" w:rsidRPr="00870E46">
        <w:rPr>
          <w:rFonts w:ascii="Simplified Arabic" w:hAnsi="Simplified Arabic" w:cs="Simplified Arabic"/>
          <w:sz w:val="24"/>
          <w:szCs w:val="24"/>
          <w:rtl/>
        </w:rPr>
        <w:t>كانون الأول</w:t>
      </w:r>
      <w:r w:rsidRPr="00870E46">
        <w:rPr>
          <w:rFonts w:ascii="Simplified Arabic" w:hAnsi="Simplified Arabic" w:cs="Simplified Arabic"/>
          <w:sz w:val="24"/>
          <w:szCs w:val="24"/>
          <w:rtl/>
        </w:rPr>
        <w:t xml:space="preserve"> 2020</w:t>
      </w:r>
      <w:r>
        <w:rPr>
          <w:rFonts w:ascii="Simplified Arabic" w:hAnsi="Simplified Arabic" w:cs="Simplified Arabic"/>
          <w:sz w:val="24"/>
          <w:szCs w:val="24"/>
          <w:rtl/>
        </w:rPr>
        <w:t>،</w:t>
      </w:r>
      <w:r w:rsidRPr="00870E46">
        <w:rPr>
          <w:rFonts w:ascii="Simplified Arabic" w:hAnsi="Simplified Arabic" w:cs="Simplified Arabic"/>
          <w:sz w:val="24"/>
          <w:szCs w:val="24"/>
          <w:rtl/>
        </w:rPr>
        <w:t xml:space="preserve"> ولكن</w:t>
      </w:r>
      <w:r w:rsidR="00002F46">
        <w:rPr>
          <w:rFonts w:ascii="Simplified Arabic" w:hAnsi="Simplified Arabic" w:cs="Simplified Arabic" w:hint="cs"/>
          <w:sz w:val="24"/>
          <w:szCs w:val="24"/>
          <w:rtl/>
        </w:rPr>
        <w:t xml:space="preserve"> نظرا</w:t>
      </w:r>
      <w:r w:rsidRPr="00870E46">
        <w:rPr>
          <w:rFonts w:ascii="Simplified Arabic" w:hAnsi="Simplified Arabic" w:cs="Simplified Arabic"/>
          <w:sz w:val="24"/>
          <w:szCs w:val="24"/>
          <w:rtl/>
        </w:rPr>
        <w:t xml:space="preserve"> </w:t>
      </w:r>
      <w:r w:rsidR="00002F46">
        <w:rPr>
          <w:rFonts w:ascii="Simplified Arabic" w:hAnsi="Simplified Arabic" w:cs="Simplified Arabic" w:hint="cs"/>
          <w:sz w:val="24"/>
          <w:szCs w:val="24"/>
          <w:rtl/>
        </w:rPr>
        <w:t>لتأجيل</w:t>
      </w:r>
      <w:r w:rsidR="00002F46">
        <w:rPr>
          <w:rFonts w:ascii="Simplified Arabic" w:hAnsi="Simplified Arabic" w:cs="Simplified Arabic"/>
          <w:sz w:val="24"/>
          <w:szCs w:val="24"/>
          <w:rtl/>
        </w:rPr>
        <w:t xml:space="preserve"> الاجتماع العاشر للأطراف</w:t>
      </w:r>
      <w:r>
        <w:rPr>
          <w:rFonts w:ascii="Simplified Arabic" w:hAnsi="Simplified Arabic" w:cs="Simplified Arabic"/>
          <w:sz w:val="24"/>
          <w:szCs w:val="24"/>
          <w:rtl/>
        </w:rPr>
        <w:t>،</w:t>
      </w:r>
      <w:r w:rsidRPr="00870E46">
        <w:rPr>
          <w:rFonts w:ascii="Simplified Arabic" w:hAnsi="Simplified Arabic" w:cs="Simplified Arabic"/>
          <w:sz w:val="24"/>
          <w:szCs w:val="24"/>
          <w:rtl/>
        </w:rPr>
        <w:t xml:space="preserve"> </w:t>
      </w:r>
      <w:r w:rsidR="00002F46">
        <w:rPr>
          <w:rFonts w:ascii="Simplified Arabic" w:hAnsi="Simplified Arabic" w:cs="Simplified Arabic" w:hint="cs"/>
          <w:sz w:val="24"/>
          <w:szCs w:val="24"/>
          <w:rtl/>
        </w:rPr>
        <w:t>ف</w:t>
      </w:r>
      <w:r w:rsidR="00A60A44">
        <w:rPr>
          <w:rFonts w:ascii="Simplified Arabic" w:hAnsi="Simplified Arabic" w:cs="Simplified Arabic" w:hint="cs"/>
          <w:sz w:val="24"/>
          <w:szCs w:val="24"/>
          <w:rtl/>
        </w:rPr>
        <w:t xml:space="preserve">إنه </w:t>
      </w:r>
      <w:r w:rsidRPr="00870E46">
        <w:rPr>
          <w:rFonts w:ascii="Simplified Arabic" w:hAnsi="Simplified Arabic" w:cs="Simplified Arabic"/>
          <w:sz w:val="24"/>
          <w:szCs w:val="24"/>
          <w:rtl/>
        </w:rPr>
        <w:t>لم ي</w:t>
      </w:r>
      <w:r w:rsidR="00002F46">
        <w:rPr>
          <w:rFonts w:ascii="Simplified Arabic" w:hAnsi="Simplified Arabic" w:cs="Simplified Arabic" w:hint="cs"/>
          <w:sz w:val="24"/>
          <w:szCs w:val="24"/>
          <w:rtl/>
        </w:rPr>
        <w:t>تس</w:t>
      </w:r>
      <w:r w:rsidRPr="00870E46">
        <w:rPr>
          <w:rFonts w:ascii="Simplified Arabic" w:hAnsi="Simplified Arabic" w:cs="Simplified Arabic"/>
          <w:sz w:val="24"/>
          <w:szCs w:val="24"/>
          <w:rtl/>
        </w:rPr>
        <w:t>ن انتخاب أعضاء جدد قبل</w:t>
      </w:r>
      <w:r w:rsidR="00A60A44">
        <w:rPr>
          <w:rFonts w:ascii="Simplified Arabic" w:hAnsi="Simplified Arabic" w:cs="Simplified Arabic" w:hint="cs"/>
          <w:sz w:val="24"/>
          <w:szCs w:val="24"/>
          <w:rtl/>
        </w:rPr>
        <w:t xml:space="preserve"> انتهاء </w:t>
      </w:r>
      <w:r w:rsidR="00A60A44" w:rsidRPr="00870E46">
        <w:rPr>
          <w:rFonts w:ascii="Simplified Arabic" w:hAnsi="Simplified Arabic" w:cs="Simplified Arabic"/>
          <w:sz w:val="24"/>
          <w:szCs w:val="24"/>
          <w:rtl/>
        </w:rPr>
        <w:t>فترة و</w:t>
      </w:r>
      <w:r w:rsidR="00A60A44">
        <w:rPr>
          <w:rFonts w:ascii="Simplified Arabic" w:hAnsi="Simplified Arabic" w:cs="Simplified Arabic" w:hint="cs"/>
          <w:sz w:val="24"/>
          <w:szCs w:val="24"/>
          <w:rtl/>
        </w:rPr>
        <w:t>لا</w:t>
      </w:r>
      <w:r w:rsidR="00A60A44" w:rsidRPr="00870E46">
        <w:rPr>
          <w:rFonts w:ascii="Simplified Arabic" w:hAnsi="Simplified Arabic" w:cs="Simplified Arabic"/>
          <w:sz w:val="24"/>
          <w:szCs w:val="24"/>
          <w:rtl/>
        </w:rPr>
        <w:t>ية</w:t>
      </w:r>
      <w:r w:rsidRPr="00870E46">
        <w:rPr>
          <w:rFonts w:ascii="Simplified Arabic" w:hAnsi="Simplified Arabic" w:cs="Simplified Arabic"/>
          <w:sz w:val="24"/>
          <w:szCs w:val="24"/>
          <w:rtl/>
        </w:rPr>
        <w:t xml:space="preserve"> هؤلاء</w:t>
      </w:r>
      <w:r w:rsidR="00A60A44">
        <w:rPr>
          <w:rFonts w:ascii="Simplified Arabic" w:hAnsi="Simplified Arabic" w:cs="Simplified Arabic" w:hint="cs"/>
          <w:sz w:val="24"/>
          <w:szCs w:val="24"/>
          <w:rtl/>
        </w:rPr>
        <w:t xml:space="preserve"> الأعضاء</w:t>
      </w:r>
      <w:r w:rsidRPr="00870E46">
        <w:rPr>
          <w:rFonts w:ascii="Simplified Arabic" w:hAnsi="Simplified Arabic" w:cs="Simplified Arabic"/>
          <w:sz w:val="24"/>
          <w:szCs w:val="24"/>
          <w:rtl/>
        </w:rPr>
        <w:t>.</w:t>
      </w:r>
      <w:r w:rsidR="00A60A44">
        <w:rPr>
          <w:rFonts w:ascii="Simplified Arabic" w:hAnsi="Simplified Arabic" w:cs="Simplified Arabic" w:hint="cs"/>
          <w:sz w:val="24"/>
          <w:szCs w:val="24"/>
          <w:rtl/>
        </w:rPr>
        <w:t xml:space="preserve"> </w:t>
      </w:r>
      <w:r w:rsidR="00A60A44" w:rsidRPr="00870E46">
        <w:rPr>
          <w:rFonts w:ascii="Simplified Arabic" w:hAnsi="Simplified Arabic" w:cs="Simplified Arabic"/>
          <w:sz w:val="24"/>
          <w:szCs w:val="24"/>
          <w:rtl/>
        </w:rPr>
        <w:t>وبالتشاور مع المكتب</w:t>
      </w:r>
      <w:r w:rsidR="00A60A44">
        <w:rPr>
          <w:rFonts w:ascii="Simplified Arabic" w:hAnsi="Simplified Arabic" w:cs="Simplified Arabic"/>
          <w:sz w:val="24"/>
          <w:szCs w:val="24"/>
          <w:rtl/>
        </w:rPr>
        <w:t>،</w:t>
      </w:r>
      <w:r w:rsidR="00A60A44" w:rsidRPr="00870E46">
        <w:rPr>
          <w:rFonts w:ascii="Simplified Arabic" w:hAnsi="Simplified Arabic" w:cs="Simplified Arabic"/>
          <w:sz w:val="24"/>
          <w:szCs w:val="24"/>
          <w:rtl/>
        </w:rPr>
        <w:t xml:space="preserve"> تم تمديد فترة و</w:t>
      </w:r>
      <w:r w:rsidR="00A60A44">
        <w:rPr>
          <w:rFonts w:ascii="Simplified Arabic" w:hAnsi="Simplified Arabic" w:cs="Simplified Arabic" w:hint="cs"/>
          <w:sz w:val="24"/>
          <w:szCs w:val="24"/>
          <w:rtl/>
        </w:rPr>
        <w:t>لا</w:t>
      </w:r>
      <w:r w:rsidR="00A60A44" w:rsidRPr="00870E46">
        <w:rPr>
          <w:rFonts w:ascii="Simplified Arabic" w:hAnsi="Simplified Arabic" w:cs="Simplified Arabic"/>
          <w:sz w:val="24"/>
          <w:szCs w:val="24"/>
          <w:rtl/>
        </w:rPr>
        <w:t>ية هؤلاء الأعضاء حتى 31 ديسمبر</w:t>
      </w:r>
      <w:r w:rsidR="00A60A44">
        <w:rPr>
          <w:rFonts w:ascii="Simplified Arabic" w:hAnsi="Simplified Arabic" w:cs="Simplified Arabic" w:hint="cs"/>
          <w:sz w:val="24"/>
          <w:szCs w:val="24"/>
          <w:rtl/>
        </w:rPr>
        <w:t>/</w:t>
      </w:r>
      <w:r w:rsidR="00A60A44" w:rsidRPr="00870E46">
        <w:rPr>
          <w:rFonts w:ascii="Simplified Arabic" w:hAnsi="Simplified Arabic" w:cs="Simplified Arabic"/>
          <w:sz w:val="24"/>
          <w:szCs w:val="24"/>
          <w:rtl/>
        </w:rPr>
        <w:t>كانون الأول 2021</w:t>
      </w:r>
      <w:r w:rsidR="00A60A44">
        <w:rPr>
          <w:rFonts w:ascii="Simplified Arabic" w:hAnsi="Simplified Arabic" w:cs="Simplified Arabic"/>
          <w:sz w:val="24"/>
          <w:szCs w:val="24"/>
          <w:rtl/>
        </w:rPr>
        <w:t>،</w:t>
      </w:r>
      <w:r w:rsidR="00A60A44" w:rsidRPr="00870E46">
        <w:rPr>
          <w:rFonts w:ascii="Simplified Arabic" w:hAnsi="Simplified Arabic" w:cs="Simplified Arabic"/>
          <w:sz w:val="24"/>
          <w:szCs w:val="24"/>
          <w:rtl/>
        </w:rPr>
        <w:t xml:space="preserve"> ومن المتوقع الآن أن ي</w:t>
      </w:r>
      <w:r w:rsidR="00A60A44">
        <w:rPr>
          <w:rFonts w:ascii="Simplified Arabic" w:hAnsi="Simplified Arabic" w:cs="Simplified Arabic" w:hint="cs"/>
          <w:sz w:val="24"/>
          <w:szCs w:val="24"/>
          <w:rtl/>
        </w:rPr>
        <w:t>جري</w:t>
      </w:r>
      <w:r w:rsidR="00A60A44" w:rsidRPr="00870E46">
        <w:rPr>
          <w:rFonts w:ascii="Simplified Arabic" w:hAnsi="Simplified Arabic" w:cs="Simplified Arabic"/>
          <w:sz w:val="24"/>
          <w:szCs w:val="24"/>
          <w:rtl/>
        </w:rPr>
        <w:t xml:space="preserve"> انتخاب </w:t>
      </w:r>
      <w:r w:rsidR="002419F4">
        <w:rPr>
          <w:rFonts w:ascii="Simplified Arabic" w:hAnsi="Simplified Arabic" w:cs="Simplified Arabic" w:hint="cs"/>
          <w:sz w:val="24"/>
          <w:szCs w:val="24"/>
          <w:rtl/>
        </w:rPr>
        <w:t>ال</w:t>
      </w:r>
      <w:r w:rsidR="00A60A44" w:rsidRPr="00870E46">
        <w:rPr>
          <w:rFonts w:ascii="Simplified Arabic" w:hAnsi="Simplified Arabic" w:cs="Simplified Arabic"/>
          <w:sz w:val="24"/>
          <w:szCs w:val="24"/>
          <w:rtl/>
        </w:rPr>
        <w:t xml:space="preserve">أعضاء </w:t>
      </w:r>
      <w:r w:rsidR="002419F4">
        <w:rPr>
          <w:rFonts w:ascii="Simplified Arabic" w:hAnsi="Simplified Arabic" w:cs="Simplified Arabic" w:hint="cs"/>
          <w:sz w:val="24"/>
          <w:szCs w:val="24"/>
          <w:rtl/>
        </w:rPr>
        <w:t>ال</w:t>
      </w:r>
      <w:r w:rsidR="00A60A44" w:rsidRPr="00870E46">
        <w:rPr>
          <w:rFonts w:ascii="Simplified Arabic" w:hAnsi="Simplified Arabic" w:cs="Simplified Arabic"/>
          <w:sz w:val="24"/>
          <w:szCs w:val="24"/>
          <w:rtl/>
        </w:rPr>
        <w:t>جدد خلال الجزء الثاني من الاجتماع</w:t>
      </w:r>
      <w:r w:rsidR="00A60A44">
        <w:rPr>
          <w:rFonts w:ascii="Simplified Arabic" w:hAnsi="Simplified Arabic" w:cs="Simplified Arabic"/>
          <w:sz w:val="24"/>
          <w:szCs w:val="24"/>
          <w:rtl/>
        </w:rPr>
        <w:t>،</w:t>
      </w:r>
      <w:r w:rsidR="00A60A44" w:rsidRPr="00870E46">
        <w:rPr>
          <w:rFonts w:ascii="Simplified Arabic" w:hAnsi="Simplified Arabic" w:cs="Simplified Arabic"/>
          <w:sz w:val="24"/>
          <w:szCs w:val="24"/>
          <w:rtl/>
        </w:rPr>
        <w:t xml:space="preserve"> في </w:t>
      </w:r>
      <w:proofErr w:type="spellStart"/>
      <w:r w:rsidR="00A60A44" w:rsidRPr="00870E46">
        <w:rPr>
          <w:rFonts w:ascii="Simplified Arabic" w:hAnsi="Simplified Arabic" w:cs="Simplified Arabic"/>
          <w:sz w:val="24"/>
          <w:szCs w:val="24"/>
          <w:rtl/>
        </w:rPr>
        <w:t>كونمينغ</w:t>
      </w:r>
      <w:proofErr w:type="spellEnd"/>
      <w:r w:rsidR="00A60A44">
        <w:rPr>
          <w:rFonts w:ascii="Simplified Arabic" w:hAnsi="Simplified Arabic" w:cs="Simplified Arabic"/>
          <w:sz w:val="24"/>
          <w:szCs w:val="24"/>
          <w:rtl/>
        </w:rPr>
        <w:t>،</w:t>
      </w:r>
      <w:r w:rsidR="00A60A44" w:rsidRPr="00870E46">
        <w:rPr>
          <w:rFonts w:ascii="Simplified Arabic" w:hAnsi="Simplified Arabic" w:cs="Simplified Arabic"/>
          <w:sz w:val="24"/>
          <w:szCs w:val="24"/>
          <w:rtl/>
        </w:rPr>
        <w:t xml:space="preserve"> في عام</w:t>
      </w:r>
      <w:r w:rsidR="00A60A44">
        <w:rPr>
          <w:rFonts w:ascii="Simplified Arabic" w:hAnsi="Simplified Arabic" w:cs="Simplified Arabic" w:hint="cs"/>
          <w:sz w:val="24"/>
          <w:szCs w:val="24"/>
          <w:rtl/>
        </w:rPr>
        <w:t xml:space="preserve"> 2022.</w:t>
      </w:r>
    </w:p>
    <w:p w14:paraId="3C28F288" w14:textId="77777777" w:rsidR="00C423B5" w:rsidRDefault="00C423B5" w:rsidP="00743D4F">
      <w:pPr>
        <w:pStyle w:val="Para1"/>
        <w:numPr>
          <w:ilvl w:val="0"/>
          <w:numId w:val="0"/>
        </w:numPr>
        <w:bidi/>
        <w:rPr>
          <w:rFonts w:ascii="Simplified Arabic" w:hAnsi="Simplified Arabic" w:cs="Simplified Arabic"/>
          <w:sz w:val="24"/>
          <w:szCs w:val="24"/>
          <w:rtl/>
          <w:lang w:bidi="ar-EG"/>
        </w:rPr>
      </w:pPr>
      <w:r>
        <w:rPr>
          <w:rFonts w:ascii="Simplified Arabic" w:hAnsi="Simplified Arabic" w:cs="Simplified Arabic"/>
          <w:sz w:val="24"/>
          <w:szCs w:val="24"/>
          <w:rtl/>
        </w:rPr>
        <w:t>30-</w:t>
      </w:r>
      <w:r>
        <w:rPr>
          <w:rFonts w:ascii="Simplified Arabic" w:hAnsi="Simplified Arabic" w:cs="Simplified Arabic" w:hint="cs"/>
          <w:sz w:val="24"/>
          <w:szCs w:val="24"/>
          <w:rtl/>
        </w:rPr>
        <w:tab/>
        <w:t>و</w:t>
      </w:r>
      <w:r w:rsidRPr="007C5C4B">
        <w:rPr>
          <w:rFonts w:ascii="Simplified Arabic" w:hAnsi="Simplified Arabic" w:cs="Simplified Arabic"/>
          <w:sz w:val="24"/>
          <w:szCs w:val="24"/>
          <w:rtl/>
        </w:rPr>
        <w:t>أحاط مؤتمر الأطراف العامل كاجتماع للأطراف في بروتوكول قرطاجنة علما بتقرير رئيس لجنة الامتثال</w:t>
      </w:r>
      <w:r>
        <w:rPr>
          <w:rFonts w:ascii="Simplified Arabic" w:hAnsi="Simplified Arabic" w:cs="Simplified Arabic" w:hint="cs"/>
          <w:sz w:val="24"/>
          <w:szCs w:val="24"/>
          <w:rtl/>
        </w:rPr>
        <w:t xml:space="preserve"> </w:t>
      </w:r>
      <w:r w:rsidRPr="00C423B5">
        <w:rPr>
          <w:rFonts w:eastAsia="YouYuan" w:cs="Simplified Arabic" w:hint="cs"/>
          <w:kern w:val="2"/>
          <w:sz w:val="24"/>
          <w:szCs w:val="24"/>
          <w:rtl/>
          <w:lang w:val="en-US" w:bidi="ar-EG"/>
        </w:rPr>
        <w:t>وقرر</w:t>
      </w:r>
      <w:r>
        <w:rPr>
          <w:rFonts w:eastAsia="YouYuan" w:cs="Simplified Arabic" w:hint="cs"/>
          <w:kern w:val="2"/>
          <w:sz w:val="24"/>
          <w:szCs w:val="24"/>
          <w:rtl/>
          <w:lang w:val="en-US" w:bidi="ar-EG"/>
        </w:rPr>
        <w:t xml:space="preserve"> </w:t>
      </w:r>
      <w:r w:rsidRPr="00C423B5">
        <w:rPr>
          <w:rFonts w:eastAsia="YouYuan" w:cs="Simplified Arabic" w:hint="cs"/>
          <w:kern w:val="2"/>
          <w:sz w:val="24"/>
          <w:szCs w:val="24"/>
          <w:rtl/>
          <w:lang w:val="en-US" w:bidi="ar-EG"/>
        </w:rPr>
        <w:t>تأجيل</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النظر</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توصيات</w:t>
      </w:r>
      <w:r>
        <w:rPr>
          <w:rFonts w:eastAsia="YouYuan" w:cs="Simplified Arabic" w:hint="cs"/>
          <w:kern w:val="2"/>
          <w:sz w:val="24"/>
          <w:szCs w:val="24"/>
          <w:rtl/>
          <w:lang w:val="en-US" w:bidi="ar-EG"/>
        </w:rPr>
        <w:t xml:space="preserve"> ال</w:t>
      </w:r>
      <w:r w:rsidRPr="00C423B5">
        <w:rPr>
          <w:rFonts w:eastAsia="YouYuan" w:cs="Simplified Arabic"/>
          <w:kern w:val="2"/>
          <w:sz w:val="24"/>
          <w:szCs w:val="24"/>
          <w:rtl/>
          <w:lang w:val="en-US" w:bidi="ar-EG"/>
        </w:rPr>
        <w:t>لجنة</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وانتخاب</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أعضاء</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جدد</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حتى</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الجزء</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الثاني</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C423B5">
        <w:rPr>
          <w:rFonts w:eastAsia="YouYuan" w:cs="Simplified Arabic"/>
          <w:kern w:val="2"/>
          <w:sz w:val="24"/>
          <w:szCs w:val="24"/>
          <w:rtl/>
          <w:lang w:val="en-US" w:bidi="ar-EG"/>
        </w:rPr>
        <w:t>الاجتماع.</w:t>
      </w:r>
      <w:r>
        <w:rPr>
          <w:rFonts w:ascii="Simplified Arabic" w:hAnsi="Simplified Arabic" w:cs="Simplified Arabic" w:hint="cs"/>
          <w:sz w:val="24"/>
          <w:szCs w:val="24"/>
          <w:rtl/>
        </w:rPr>
        <w:t xml:space="preserve"> و</w:t>
      </w:r>
      <w:r w:rsidRPr="007C5C4B">
        <w:rPr>
          <w:rFonts w:ascii="Simplified Arabic" w:hAnsi="Simplified Arabic" w:cs="Simplified Arabic"/>
          <w:sz w:val="24"/>
          <w:szCs w:val="24"/>
          <w:rtl/>
        </w:rPr>
        <w:t>قرر</w:t>
      </w:r>
      <w:r>
        <w:rPr>
          <w:rFonts w:ascii="Simplified Arabic" w:hAnsi="Simplified Arabic" w:cs="Simplified Arabic" w:hint="cs"/>
          <w:sz w:val="24"/>
          <w:szCs w:val="24"/>
          <w:rtl/>
        </w:rPr>
        <w:t xml:space="preserve"> </w:t>
      </w:r>
      <w:r w:rsidR="00D50899" w:rsidRPr="007C5C4B">
        <w:rPr>
          <w:rFonts w:ascii="Simplified Arabic" w:hAnsi="Simplified Arabic" w:cs="Simplified Arabic"/>
          <w:sz w:val="24"/>
          <w:szCs w:val="24"/>
          <w:rtl/>
        </w:rPr>
        <w:t>مؤتمر الأطراف</w:t>
      </w:r>
      <w:r w:rsidR="00D50899">
        <w:rPr>
          <w:rFonts w:ascii="Simplified Arabic" w:hAnsi="Simplified Arabic" w:cs="Simplified Arabic" w:hint="cs"/>
          <w:sz w:val="24"/>
          <w:szCs w:val="24"/>
          <w:rtl/>
        </w:rPr>
        <w:t xml:space="preserve"> </w:t>
      </w:r>
      <w:r>
        <w:rPr>
          <w:rFonts w:ascii="Simplified Arabic" w:hAnsi="Simplified Arabic" w:cs="Simplified Arabic" w:hint="cs"/>
          <w:sz w:val="24"/>
          <w:szCs w:val="24"/>
          <w:rtl/>
        </w:rPr>
        <w:t>أيضا</w:t>
      </w:r>
      <w:r w:rsidRPr="007C5C4B">
        <w:rPr>
          <w:rFonts w:ascii="Simplified Arabic" w:hAnsi="Simplified Arabic" w:cs="Simplified Arabic"/>
          <w:sz w:val="24"/>
          <w:szCs w:val="24"/>
          <w:rtl/>
        </w:rPr>
        <w:t xml:space="preserve"> تمديد فترة </w:t>
      </w:r>
      <w:r w:rsidRPr="00870E46">
        <w:rPr>
          <w:rFonts w:ascii="Simplified Arabic" w:hAnsi="Simplified Arabic" w:cs="Simplified Arabic"/>
          <w:sz w:val="24"/>
          <w:szCs w:val="24"/>
          <w:rtl/>
        </w:rPr>
        <w:t>و</w:t>
      </w:r>
      <w:r>
        <w:rPr>
          <w:rFonts w:ascii="Simplified Arabic" w:hAnsi="Simplified Arabic" w:cs="Simplified Arabic" w:hint="cs"/>
          <w:sz w:val="24"/>
          <w:szCs w:val="24"/>
          <w:rtl/>
        </w:rPr>
        <w:t>لا</w:t>
      </w:r>
      <w:r w:rsidRPr="00870E46">
        <w:rPr>
          <w:rFonts w:ascii="Simplified Arabic" w:hAnsi="Simplified Arabic" w:cs="Simplified Arabic"/>
          <w:sz w:val="24"/>
          <w:szCs w:val="24"/>
          <w:rtl/>
        </w:rPr>
        <w:t xml:space="preserve">ية </w:t>
      </w:r>
      <w:r w:rsidRPr="007C5C4B">
        <w:rPr>
          <w:rFonts w:ascii="Simplified Arabic" w:hAnsi="Simplified Arabic" w:cs="Simplified Arabic"/>
          <w:sz w:val="24"/>
          <w:szCs w:val="24"/>
          <w:rtl/>
        </w:rPr>
        <w:t xml:space="preserve">أعضاء اللجنة العشرة لسنة أخرى؛ </w:t>
      </w:r>
      <w:r w:rsidR="00743D4F">
        <w:rPr>
          <w:rFonts w:ascii="Simplified Arabic" w:hAnsi="Simplified Arabic" w:cs="Simplified Arabic" w:hint="cs"/>
          <w:sz w:val="24"/>
          <w:szCs w:val="24"/>
          <w:rtl/>
        </w:rPr>
        <w:t>وبناء عليه</w:t>
      </w:r>
      <w:r w:rsidR="00743D4F">
        <w:rPr>
          <w:rFonts w:ascii="Simplified Arabic" w:hAnsi="Simplified Arabic" w:cs="Simplified Arabic" w:hint="cs"/>
          <w:sz w:val="24"/>
          <w:szCs w:val="24"/>
          <w:rtl/>
          <w:lang w:bidi="ar-EG"/>
        </w:rPr>
        <w:t>،</w:t>
      </w:r>
      <w:r w:rsidRPr="007C5C4B">
        <w:rPr>
          <w:rFonts w:ascii="Simplified Arabic" w:hAnsi="Simplified Arabic" w:cs="Simplified Arabic"/>
          <w:sz w:val="24"/>
          <w:szCs w:val="24"/>
          <w:rtl/>
        </w:rPr>
        <w:t xml:space="preserve"> ستنتهي فتر</w:t>
      </w:r>
      <w:r>
        <w:rPr>
          <w:rFonts w:ascii="Simplified Arabic" w:hAnsi="Simplified Arabic" w:cs="Simplified Arabic" w:hint="cs"/>
          <w:sz w:val="24"/>
          <w:szCs w:val="24"/>
          <w:rtl/>
        </w:rPr>
        <w:t>ات</w:t>
      </w:r>
      <w:r w:rsidRPr="007C5C4B">
        <w:rPr>
          <w:rFonts w:ascii="Simplified Arabic" w:hAnsi="Simplified Arabic" w:cs="Simplified Arabic"/>
          <w:sz w:val="24"/>
          <w:szCs w:val="24"/>
          <w:rtl/>
        </w:rPr>
        <w:t xml:space="preserve"> </w:t>
      </w:r>
      <w:r w:rsidRPr="00870E46">
        <w:rPr>
          <w:rFonts w:ascii="Simplified Arabic" w:hAnsi="Simplified Arabic" w:cs="Simplified Arabic"/>
          <w:sz w:val="24"/>
          <w:szCs w:val="24"/>
          <w:rtl/>
        </w:rPr>
        <w:t>و</w:t>
      </w:r>
      <w:r>
        <w:rPr>
          <w:rFonts w:ascii="Simplified Arabic" w:hAnsi="Simplified Arabic" w:cs="Simplified Arabic" w:hint="cs"/>
          <w:sz w:val="24"/>
          <w:szCs w:val="24"/>
          <w:rtl/>
        </w:rPr>
        <w:t>لا</w:t>
      </w:r>
      <w:r w:rsidRPr="00870E46">
        <w:rPr>
          <w:rFonts w:ascii="Simplified Arabic" w:hAnsi="Simplified Arabic" w:cs="Simplified Arabic"/>
          <w:sz w:val="24"/>
          <w:szCs w:val="24"/>
          <w:rtl/>
        </w:rPr>
        <w:t>ي</w:t>
      </w:r>
      <w:r>
        <w:rPr>
          <w:rFonts w:ascii="Simplified Arabic" w:hAnsi="Simplified Arabic" w:cs="Simplified Arabic" w:hint="cs"/>
          <w:sz w:val="24"/>
          <w:szCs w:val="24"/>
          <w:rtl/>
        </w:rPr>
        <w:t>تهم</w:t>
      </w:r>
      <w:r w:rsidRPr="007C5C4B">
        <w:rPr>
          <w:rFonts w:ascii="Simplified Arabic" w:hAnsi="Simplified Arabic" w:cs="Simplified Arabic"/>
          <w:sz w:val="24"/>
          <w:szCs w:val="24"/>
          <w:rtl/>
        </w:rPr>
        <w:t xml:space="preserve"> في 31 </w:t>
      </w:r>
      <w:r w:rsidRPr="00870E46">
        <w:rPr>
          <w:rFonts w:ascii="Simplified Arabic" w:hAnsi="Simplified Arabic" w:cs="Simplified Arabic"/>
          <w:sz w:val="24"/>
          <w:szCs w:val="24"/>
          <w:rtl/>
        </w:rPr>
        <w:t>ديسمبر</w:t>
      </w:r>
      <w:r>
        <w:rPr>
          <w:rFonts w:ascii="Simplified Arabic" w:hAnsi="Simplified Arabic" w:cs="Simplified Arabic" w:hint="cs"/>
          <w:sz w:val="24"/>
          <w:szCs w:val="24"/>
          <w:rtl/>
        </w:rPr>
        <w:t>/</w:t>
      </w:r>
      <w:r w:rsidRPr="00870E46">
        <w:rPr>
          <w:rFonts w:ascii="Simplified Arabic" w:hAnsi="Simplified Arabic" w:cs="Simplified Arabic"/>
          <w:sz w:val="24"/>
          <w:szCs w:val="24"/>
          <w:rtl/>
        </w:rPr>
        <w:t>كانون الأول</w:t>
      </w:r>
      <w:r w:rsidRPr="007C5C4B">
        <w:rPr>
          <w:rFonts w:ascii="Simplified Arabic" w:hAnsi="Simplified Arabic" w:cs="Simplified Arabic"/>
          <w:sz w:val="24"/>
          <w:szCs w:val="24"/>
          <w:rtl/>
        </w:rPr>
        <w:t xml:space="preserve"> 2022.</w:t>
      </w:r>
    </w:p>
    <w:p w14:paraId="09ED18E3" w14:textId="77777777" w:rsidR="00FC30F6" w:rsidRPr="00FC30F6" w:rsidRDefault="00FC30F6" w:rsidP="00FC30F6">
      <w:pPr>
        <w:pStyle w:val="Heading2"/>
        <w:tabs>
          <w:tab w:val="clear" w:pos="720"/>
          <w:tab w:val="left" w:pos="851"/>
        </w:tabs>
        <w:bidi/>
        <w:rPr>
          <w:i/>
          <w:iCs w:val="0"/>
          <w:snapToGrid w:val="0"/>
          <w:sz w:val="26"/>
          <w:szCs w:val="26"/>
          <w:rtl/>
          <w:lang w:val="en-US" w:bidi="ar-EG"/>
        </w:rPr>
      </w:pPr>
      <w:bookmarkStart w:id="24" w:name="_Toc87013381"/>
      <w:bookmarkEnd w:id="23"/>
      <w:r w:rsidRPr="00FC30F6">
        <w:rPr>
          <w:rFonts w:eastAsia="YouYuan" w:cs="Simplified Arabic"/>
          <w:i/>
          <w:iCs w:val="0"/>
          <w:kern w:val="2"/>
          <w:sz w:val="26"/>
          <w:szCs w:val="26"/>
          <w:rtl/>
          <w:lang w:val="en-US" w:bidi="ar-EG"/>
        </w:rPr>
        <w:t>البند</w:t>
      </w:r>
      <w:r>
        <w:rPr>
          <w:rFonts w:eastAsia="YouYuan" w:cs="Simplified Arabic" w:hint="cs"/>
          <w:i/>
          <w:iCs w:val="0"/>
          <w:kern w:val="2"/>
          <w:sz w:val="26"/>
          <w:szCs w:val="26"/>
          <w:rtl/>
          <w:lang w:val="en-US" w:bidi="ar-EG"/>
        </w:rPr>
        <w:t xml:space="preserve"> </w:t>
      </w:r>
      <w:r w:rsidRPr="00FC30F6">
        <w:rPr>
          <w:rFonts w:eastAsia="YouYuan" w:cs="Simplified Arabic"/>
          <w:i/>
          <w:iCs w:val="0"/>
          <w:kern w:val="2"/>
          <w:sz w:val="26"/>
          <w:szCs w:val="26"/>
          <w:rtl/>
          <w:lang w:val="en-US" w:bidi="ar-EG"/>
        </w:rPr>
        <w:t>6-</w:t>
      </w:r>
      <w:r w:rsidRPr="00FC30F6">
        <w:rPr>
          <w:rFonts w:eastAsia="YouYuan" w:cs="Simplified Arabic"/>
          <w:i/>
          <w:iCs w:val="0"/>
          <w:kern w:val="2"/>
          <w:sz w:val="26"/>
          <w:szCs w:val="26"/>
          <w:rtl/>
          <w:lang w:val="en-US" w:bidi="ar-EG"/>
        </w:rPr>
        <w:tab/>
      </w:r>
      <w:r w:rsidRPr="00FC30F6">
        <w:rPr>
          <w:rFonts w:eastAsia="YouYuan" w:cs="Simplified Arabic" w:hint="cs"/>
          <w:i/>
          <w:iCs w:val="0"/>
          <w:kern w:val="2"/>
          <w:sz w:val="26"/>
          <w:szCs w:val="26"/>
          <w:rtl/>
          <w:lang w:val="en-US" w:bidi="ar-EG"/>
        </w:rPr>
        <w:t xml:space="preserve"> </w:t>
      </w:r>
      <w:r w:rsidR="00B65390">
        <w:rPr>
          <w:rFonts w:eastAsia="YouYuan" w:cs="Simplified Arabic" w:hint="cs"/>
          <w:i/>
          <w:iCs w:val="0"/>
          <w:kern w:val="2"/>
          <w:sz w:val="26"/>
          <w:szCs w:val="26"/>
          <w:rtl/>
          <w:lang w:val="en-US" w:bidi="ar-EG"/>
        </w:rPr>
        <w:t xml:space="preserve">  </w:t>
      </w:r>
      <w:r w:rsidRPr="00FC30F6">
        <w:rPr>
          <w:rFonts w:eastAsia="YouYuan" w:cs="Simplified Arabic"/>
          <w:i/>
          <w:iCs w:val="0"/>
          <w:kern w:val="2"/>
          <w:sz w:val="26"/>
          <w:szCs w:val="26"/>
          <w:rtl/>
          <w:lang w:val="en-US" w:bidi="ar-EG"/>
        </w:rPr>
        <w:t>إدارة</w:t>
      </w:r>
      <w:r w:rsidRPr="00FC30F6">
        <w:rPr>
          <w:rFonts w:eastAsia="YouYuan" w:cs="Simplified Arabic" w:hint="cs"/>
          <w:i/>
          <w:iCs w:val="0"/>
          <w:kern w:val="2"/>
          <w:sz w:val="26"/>
          <w:szCs w:val="26"/>
          <w:rtl/>
          <w:lang w:val="en-US" w:bidi="ar-EG"/>
        </w:rPr>
        <w:t xml:space="preserve"> </w:t>
      </w:r>
      <w:r w:rsidRPr="00FC30F6">
        <w:rPr>
          <w:rFonts w:eastAsia="YouYuan" w:cs="Simplified Arabic"/>
          <w:i/>
          <w:iCs w:val="0"/>
          <w:kern w:val="2"/>
          <w:sz w:val="26"/>
          <w:szCs w:val="26"/>
          <w:rtl/>
          <w:lang w:val="en-US" w:bidi="ar-EG"/>
        </w:rPr>
        <w:t>شؤون</w:t>
      </w:r>
      <w:r w:rsidRPr="00FC30F6">
        <w:rPr>
          <w:rFonts w:eastAsia="YouYuan" w:cs="Simplified Arabic" w:hint="cs"/>
          <w:i/>
          <w:iCs w:val="0"/>
          <w:kern w:val="2"/>
          <w:sz w:val="26"/>
          <w:szCs w:val="26"/>
          <w:rtl/>
          <w:lang w:val="en-US" w:bidi="ar-EG"/>
        </w:rPr>
        <w:t xml:space="preserve"> </w:t>
      </w:r>
      <w:r w:rsidRPr="00FC30F6">
        <w:rPr>
          <w:rFonts w:eastAsia="YouYuan" w:cs="Simplified Arabic"/>
          <w:i/>
          <w:iCs w:val="0"/>
          <w:kern w:val="2"/>
          <w:sz w:val="26"/>
          <w:szCs w:val="26"/>
          <w:rtl/>
          <w:lang w:val="en-US" w:bidi="ar-EG"/>
        </w:rPr>
        <w:t>البروتوكول</w:t>
      </w:r>
      <w:r w:rsidRPr="00FC30F6">
        <w:rPr>
          <w:rFonts w:eastAsia="YouYuan" w:cs="Simplified Arabic" w:hint="cs"/>
          <w:i/>
          <w:iCs w:val="0"/>
          <w:kern w:val="2"/>
          <w:sz w:val="26"/>
          <w:szCs w:val="26"/>
          <w:rtl/>
          <w:lang w:val="en-US" w:bidi="ar-EG"/>
        </w:rPr>
        <w:t xml:space="preserve"> </w:t>
      </w:r>
      <w:r w:rsidRPr="00FC30F6">
        <w:rPr>
          <w:rFonts w:eastAsia="YouYuan" w:cs="Simplified Arabic"/>
          <w:i/>
          <w:iCs w:val="0"/>
          <w:kern w:val="2"/>
          <w:sz w:val="26"/>
          <w:szCs w:val="26"/>
          <w:rtl/>
          <w:lang w:val="en-US" w:bidi="ar-EG"/>
        </w:rPr>
        <w:t>وميزانية</w:t>
      </w:r>
      <w:r w:rsidRPr="00FC30F6">
        <w:rPr>
          <w:rFonts w:eastAsia="YouYuan" w:cs="Simplified Arabic" w:hint="cs"/>
          <w:i/>
          <w:iCs w:val="0"/>
          <w:kern w:val="2"/>
          <w:sz w:val="26"/>
          <w:szCs w:val="26"/>
          <w:rtl/>
          <w:lang w:val="en-US" w:bidi="ar-EG"/>
        </w:rPr>
        <w:t xml:space="preserve"> </w:t>
      </w:r>
      <w:r w:rsidRPr="00FC30F6">
        <w:rPr>
          <w:rFonts w:eastAsia="YouYuan" w:cs="Simplified Arabic"/>
          <w:i/>
          <w:iCs w:val="0"/>
          <w:kern w:val="2"/>
          <w:sz w:val="26"/>
          <w:szCs w:val="26"/>
          <w:rtl/>
          <w:lang w:val="en-US" w:bidi="ar-EG"/>
        </w:rPr>
        <w:t>الصناديق</w:t>
      </w:r>
      <w:r w:rsidRPr="00FC30F6">
        <w:rPr>
          <w:rFonts w:eastAsia="YouYuan" w:cs="Simplified Arabic" w:hint="cs"/>
          <w:i/>
          <w:iCs w:val="0"/>
          <w:kern w:val="2"/>
          <w:sz w:val="26"/>
          <w:szCs w:val="26"/>
          <w:rtl/>
          <w:lang w:val="en-US" w:bidi="ar-EG"/>
        </w:rPr>
        <w:t xml:space="preserve"> </w:t>
      </w:r>
      <w:r w:rsidRPr="00FC30F6">
        <w:rPr>
          <w:rFonts w:eastAsia="YouYuan" w:cs="Simplified Arabic"/>
          <w:i/>
          <w:iCs w:val="0"/>
          <w:kern w:val="2"/>
          <w:sz w:val="26"/>
          <w:szCs w:val="26"/>
          <w:rtl/>
          <w:lang w:val="en-US" w:bidi="ar-EG"/>
        </w:rPr>
        <w:t>الاستئمانية</w:t>
      </w:r>
    </w:p>
    <w:p w14:paraId="67E068E5" w14:textId="77777777" w:rsidR="00FC30F6" w:rsidRDefault="00FC30F6" w:rsidP="00FC30F6">
      <w:pPr>
        <w:pStyle w:val="Para1"/>
        <w:numPr>
          <w:ilvl w:val="0"/>
          <w:numId w:val="0"/>
        </w:numPr>
        <w:bidi/>
        <w:rPr>
          <w:rFonts w:ascii="Simplified Arabic" w:hAnsi="Simplified Arabic" w:cs="Simplified Arabic"/>
          <w:sz w:val="24"/>
          <w:szCs w:val="24"/>
          <w:rtl/>
          <w:lang w:bidi="ar-EG"/>
        </w:rPr>
      </w:pPr>
      <w:bookmarkStart w:id="25" w:name="_Hlk84866266"/>
      <w:bookmarkEnd w:id="24"/>
      <w:r w:rsidRPr="00FC30F6">
        <w:rPr>
          <w:rFonts w:ascii="Simplified Arabic" w:hAnsi="Simplified Arabic" w:cs="Simplified Arabic"/>
          <w:sz w:val="24"/>
          <w:szCs w:val="24"/>
          <w:rtl/>
        </w:rPr>
        <w:t>31-</w:t>
      </w:r>
      <w:r w:rsidR="004814E4">
        <w:rPr>
          <w:rFonts w:ascii="Simplified Arabic" w:hAnsi="Simplified Arabic" w:cs="Simplified Arabic" w:hint="cs"/>
          <w:sz w:val="24"/>
          <w:szCs w:val="24"/>
          <w:rtl/>
        </w:rPr>
        <w:tab/>
      </w:r>
      <w:r w:rsidRPr="007C5C4B">
        <w:rPr>
          <w:rFonts w:ascii="Simplified Arabic" w:hAnsi="Simplified Arabic" w:cs="Simplified Arabic"/>
          <w:sz w:val="24"/>
          <w:szCs w:val="24"/>
          <w:rtl/>
        </w:rPr>
        <w:t>تناول مؤتمر الأطراف العامل كاجتماع للأطراف في بروتوكول قرطاجنة البند 6 من جدول الأعمال في الجلسة العامة الافتتاحية للجزء الأول من الاجتماع</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w:t>
      </w:r>
      <w:r w:rsidRPr="00FC30F6">
        <w:rPr>
          <w:rFonts w:eastAsia="YouYuan" w:cs="Simplified Arabic" w:hint="cs"/>
          <w:kern w:val="2"/>
          <w:sz w:val="24"/>
          <w:szCs w:val="24"/>
          <w:rtl/>
          <w:lang w:val="en-US" w:bidi="ar-EG"/>
        </w:rPr>
        <w:t xml:space="preserve">المعقودة </w:t>
      </w:r>
      <w:r w:rsidRPr="00FC30F6">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11 أكتوبر/تشرين الأول 2021.</w:t>
      </w:r>
      <w:r w:rsidRPr="007C5C4B">
        <w:rPr>
          <w:rFonts w:ascii="Simplified Arabic" w:hAnsi="Simplified Arabic" w:cs="Simplified Arabic"/>
          <w:sz w:val="24"/>
          <w:szCs w:val="24"/>
          <w:rtl/>
        </w:rPr>
        <w:t xml:space="preserve"> </w:t>
      </w:r>
      <w:r w:rsidRPr="00FC30F6">
        <w:rPr>
          <w:rFonts w:eastAsia="YouYuan" w:cs="Simplified Arabic"/>
          <w:kern w:val="2"/>
          <w:sz w:val="24"/>
          <w:szCs w:val="24"/>
          <w:rtl/>
          <w:lang w:val="en-US" w:bidi="ar-EG"/>
        </w:rPr>
        <w:t>وعند</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النظر</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هذا</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البند، كان</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معروضا</w:t>
      </w:r>
      <w:r>
        <w:rPr>
          <w:rFonts w:eastAsia="YouYuan" w:cs="Simplified Arabic" w:hint="cs"/>
          <w:kern w:val="2"/>
          <w:sz w:val="24"/>
          <w:szCs w:val="24"/>
          <w:rtl/>
          <w:lang w:val="en-US" w:bidi="ar-EG"/>
        </w:rPr>
        <w:t xml:space="preserve"> </w:t>
      </w:r>
      <w:r w:rsidRPr="00FC30F6">
        <w:rPr>
          <w:rFonts w:eastAsia="YouYuan" w:cs="Simplified Arabic" w:hint="cs"/>
          <w:kern w:val="2"/>
          <w:sz w:val="24"/>
          <w:szCs w:val="24"/>
          <w:rtl/>
          <w:lang w:val="en-US" w:bidi="ar-EG"/>
        </w:rPr>
        <w:t>على مؤتمر الأطراف</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تقرير</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مؤقت</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من</w:t>
      </w:r>
      <w:r>
        <w:rPr>
          <w:rFonts w:eastAsia="YouYuan" w:cs="Simplified Arabic" w:hint="cs"/>
          <w:kern w:val="2"/>
          <w:sz w:val="24"/>
          <w:szCs w:val="24"/>
          <w:rtl/>
          <w:lang w:val="en-US" w:bidi="ar-EG"/>
        </w:rPr>
        <w:t xml:space="preserve"> </w:t>
      </w:r>
      <w:r w:rsidRPr="00FC30F6">
        <w:rPr>
          <w:rFonts w:eastAsia="YouYuan" w:cs="Simplified Arabic" w:hint="cs"/>
          <w:kern w:val="2"/>
          <w:sz w:val="24"/>
          <w:szCs w:val="24"/>
          <w:rtl/>
          <w:lang w:val="en-US" w:bidi="ar-EG"/>
        </w:rPr>
        <w:t>الأمينة</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التنفيذية</w:t>
      </w:r>
      <w:r w:rsidRPr="00FC30F6">
        <w:rPr>
          <w:rFonts w:eastAsia="YouYuan" w:cs="Simplified Arabic" w:hint="cs"/>
          <w:kern w:val="2"/>
          <w:sz w:val="24"/>
          <w:szCs w:val="24"/>
          <w:rtl/>
          <w:lang w:val="en-US" w:bidi="ar-EG"/>
        </w:rPr>
        <w:t xml:space="preserve"> عن </w:t>
      </w:r>
      <w:r w:rsidRPr="00FC30F6">
        <w:rPr>
          <w:rFonts w:eastAsia="YouYuan" w:cs="Simplified Arabic"/>
          <w:kern w:val="2"/>
          <w:sz w:val="24"/>
          <w:szCs w:val="24"/>
          <w:rtl/>
          <w:lang w:val="en-US" w:bidi="ar-EG"/>
        </w:rPr>
        <w:t>إدارة</w:t>
      </w:r>
      <w:r w:rsidRPr="00FC30F6">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شؤون</w:t>
      </w:r>
      <w:r w:rsidRPr="00FC30F6">
        <w:rPr>
          <w:rFonts w:eastAsia="YouYuan" w:cs="Simplified Arabic" w:hint="cs"/>
          <w:kern w:val="2"/>
          <w:sz w:val="24"/>
          <w:szCs w:val="24"/>
          <w:rtl/>
          <w:lang w:val="en-US" w:bidi="ar-EG"/>
        </w:rPr>
        <w:t xml:space="preserve"> </w:t>
      </w:r>
      <w:r>
        <w:rPr>
          <w:rFonts w:eastAsia="YouYuan" w:cs="Simplified Arabic" w:hint="cs"/>
          <w:kern w:val="2"/>
          <w:sz w:val="24"/>
          <w:szCs w:val="24"/>
          <w:rtl/>
          <w:lang w:val="en-US" w:bidi="ar-EG"/>
        </w:rPr>
        <w:t>ا</w:t>
      </w:r>
      <w:r w:rsidRPr="00FC30F6">
        <w:rPr>
          <w:rFonts w:eastAsia="YouYuan" w:cs="Simplified Arabic"/>
          <w:kern w:val="2"/>
          <w:sz w:val="24"/>
          <w:szCs w:val="24"/>
          <w:rtl/>
          <w:lang w:val="en-US" w:bidi="ar-EG"/>
        </w:rPr>
        <w:t>لاتفاقية</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وبروتوكول</w:t>
      </w:r>
      <w:r w:rsidRPr="00FC30F6">
        <w:rPr>
          <w:rFonts w:eastAsia="YouYuan" w:cs="Simplified Arabic" w:hint="cs"/>
          <w:kern w:val="2"/>
          <w:sz w:val="24"/>
          <w:szCs w:val="24"/>
          <w:rtl/>
          <w:lang w:val="en-US" w:bidi="ar-EG"/>
        </w:rPr>
        <w:t>ي</w:t>
      </w:r>
      <w:r w:rsidRPr="00FC30F6">
        <w:rPr>
          <w:rFonts w:eastAsia="YouYuan" w:cs="Simplified Arabic"/>
          <w:kern w:val="2"/>
          <w:sz w:val="24"/>
          <w:szCs w:val="24"/>
          <w:rtl/>
          <w:lang w:val="en-US" w:bidi="ar-EG"/>
        </w:rPr>
        <w:t>ها، بما</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في</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ذلك</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ميزانية</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الصناديق</w:t>
      </w:r>
      <w:r>
        <w:rPr>
          <w:rFonts w:eastAsia="YouYuan" w:cs="Simplified Arabic" w:hint="cs"/>
          <w:kern w:val="2"/>
          <w:sz w:val="24"/>
          <w:szCs w:val="24"/>
          <w:rtl/>
          <w:lang w:val="en-US" w:bidi="ar-EG"/>
        </w:rPr>
        <w:t xml:space="preserve"> </w:t>
      </w:r>
      <w:r w:rsidRPr="00FC30F6">
        <w:rPr>
          <w:rFonts w:eastAsia="YouYuan" w:cs="Simplified Arabic"/>
          <w:kern w:val="2"/>
          <w:sz w:val="24"/>
          <w:szCs w:val="24"/>
          <w:rtl/>
          <w:lang w:val="en-US" w:bidi="ar-EG"/>
        </w:rPr>
        <w:t>الاستئمانية</w:t>
      </w:r>
      <w:r>
        <w:rPr>
          <w:rFonts w:eastAsia="YouYuan" w:cs="Simplified Arabic" w:hint="cs"/>
          <w:kern w:val="2"/>
          <w:sz w:val="24"/>
          <w:szCs w:val="24"/>
          <w:rtl/>
          <w:lang w:val="en-US" w:bidi="ar-EG"/>
        </w:rPr>
        <w:t xml:space="preserve"> ذات الصلة </w:t>
      </w:r>
      <w:r w:rsidRPr="00FC30F6">
        <w:rPr>
          <w:rFonts w:eastAsia="YouYuan" w:cs="Simplified Arabic"/>
          <w:kern w:val="2"/>
          <w:sz w:val="24"/>
          <w:szCs w:val="24"/>
          <w:rtl/>
          <w:lang w:val="en-US" w:bidi="ar-EG"/>
        </w:rPr>
        <w:t>(</w:t>
      </w:r>
      <w:r w:rsidRPr="001B1188">
        <w:rPr>
          <w:rStyle w:val="ng-binding"/>
          <w:spacing w:val="0"/>
          <w:kern w:val="22"/>
        </w:rPr>
        <w:t>CBD/CP/MOP/10/3</w:t>
      </w:r>
      <w:r w:rsidRPr="00FC30F6">
        <w:rPr>
          <w:rFonts w:eastAsia="YouYuan" w:cs="Simplified Arabic"/>
          <w:kern w:val="2"/>
          <w:sz w:val="24"/>
          <w:szCs w:val="24"/>
          <w:rtl/>
          <w:lang w:val="en-US" w:bidi="ar-EG"/>
        </w:rPr>
        <w:t>).</w:t>
      </w:r>
    </w:p>
    <w:p w14:paraId="27250E62" w14:textId="77777777" w:rsidR="004814E4" w:rsidRDefault="004814E4" w:rsidP="00C46907">
      <w:pPr>
        <w:pStyle w:val="Para1"/>
        <w:numPr>
          <w:ilvl w:val="0"/>
          <w:numId w:val="0"/>
        </w:numPr>
        <w:bidi/>
        <w:rPr>
          <w:rFonts w:eastAsia="YouYuan" w:cs="Simplified Arabic"/>
          <w:kern w:val="2"/>
          <w:sz w:val="24"/>
          <w:szCs w:val="24"/>
          <w:rtl/>
          <w:lang w:val="en-US" w:bidi="ar-EG"/>
        </w:rPr>
      </w:pPr>
      <w:bookmarkStart w:id="26" w:name="_Hlk84828738"/>
      <w:bookmarkEnd w:id="25"/>
      <w:r>
        <w:rPr>
          <w:rFonts w:ascii="Simplified Arabic" w:hAnsi="Simplified Arabic" w:cs="Simplified Arabic"/>
          <w:sz w:val="24"/>
          <w:szCs w:val="24"/>
          <w:rtl/>
        </w:rPr>
        <w:t>32-</w:t>
      </w:r>
      <w:r>
        <w:rPr>
          <w:rFonts w:ascii="Simplified Arabic" w:hAnsi="Simplified Arabic" w:cs="Simplified Arabic" w:hint="cs"/>
          <w:sz w:val="24"/>
          <w:szCs w:val="24"/>
          <w:rtl/>
        </w:rPr>
        <w:tab/>
        <w:t>و</w:t>
      </w:r>
      <w:r w:rsidRPr="007C5C4B">
        <w:rPr>
          <w:rFonts w:ascii="Simplified Arabic" w:hAnsi="Simplified Arabic" w:cs="Simplified Arabic"/>
          <w:sz w:val="24"/>
          <w:szCs w:val="24"/>
          <w:rtl/>
        </w:rPr>
        <w:t xml:space="preserve">قرر مؤتمر الأطراف العامل كاجتماع للأطراف في بروتوكول قرطاجنة إنشاء فريق اتصال معني بالميزانية </w:t>
      </w:r>
      <w:r w:rsidRPr="004814E4">
        <w:rPr>
          <w:rFonts w:eastAsia="YouYuan" w:cs="Simplified Arabic" w:hint="cs"/>
          <w:kern w:val="2"/>
          <w:sz w:val="24"/>
          <w:szCs w:val="24"/>
          <w:rtl/>
          <w:lang w:val="en-US" w:bidi="ar-EG"/>
        </w:rPr>
        <w:t>وتكليفه</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باستعراض</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المسألة</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وإعداد</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مشروع</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ميزانية</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لبرنامج</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العمل</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لعام</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2022، لكي</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تنظر</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فيه</w:t>
      </w:r>
      <w:r>
        <w:rPr>
          <w:rFonts w:eastAsia="YouYuan" w:cs="Simplified Arabic" w:hint="cs"/>
          <w:kern w:val="2"/>
          <w:sz w:val="24"/>
          <w:szCs w:val="24"/>
          <w:rtl/>
          <w:lang w:val="en-US" w:bidi="ar-EG"/>
        </w:rPr>
        <w:t xml:space="preserve"> </w:t>
      </w:r>
      <w:r w:rsidRPr="004814E4">
        <w:rPr>
          <w:rFonts w:eastAsia="YouYuan" w:cs="Simplified Arabic"/>
          <w:kern w:val="2"/>
          <w:sz w:val="24"/>
          <w:szCs w:val="24"/>
          <w:rtl/>
          <w:lang w:val="en-US" w:bidi="ar-EG"/>
        </w:rPr>
        <w:t xml:space="preserve">الأطراف. </w:t>
      </w:r>
      <w:r w:rsidR="00B0107F" w:rsidRPr="004814E4">
        <w:rPr>
          <w:rFonts w:eastAsia="YouYuan" w:cs="Simplified Arabic"/>
          <w:kern w:val="2"/>
          <w:sz w:val="24"/>
          <w:szCs w:val="24"/>
          <w:rtl/>
          <w:lang w:val="en-US" w:bidi="ar-EG"/>
        </w:rPr>
        <w:t>و</w:t>
      </w:r>
      <w:r w:rsidR="00B0107F">
        <w:rPr>
          <w:rFonts w:eastAsia="YouYuan" w:cs="Simplified Arabic" w:hint="cs"/>
          <w:kern w:val="2"/>
          <w:sz w:val="24"/>
          <w:szCs w:val="24"/>
          <w:rtl/>
          <w:lang w:val="en-US" w:bidi="ar-EG"/>
        </w:rPr>
        <w:t>ت</w:t>
      </w:r>
      <w:r w:rsidR="00B0107F" w:rsidRPr="004814E4">
        <w:rPr>
          <w:rFonts w:eastAsia="YouYuan" w:cs="Simplified Arabic"/>
          <w:kern w:val="2"/>
          <w:sz w:val="24"/>
          <w:szCs w:val="24"/>
          <w:rtl/>
          <w:lang w:val="en-US" w:bidi="ar-EG"/>
        </w:rPr>
        <w:t>رأس</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فريق</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الاتصال</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السيد</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سبنسر</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توماس</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(غرينادا</w:t>
      </w:r>
      <w:r w:rsidR="00B0107F">
        <w:rPr>
          <w:rFonts w:eastAsia="YouYuan" w:cs="Simplified Arabic"/>
          <w:kern w:val="2"/>
          <w:sz w:val="24"/>
          <w:szCs w:val="24"/>
          <w:rtl/>
          <w:lang w:val="en-US" w:bidi="ar-EG"/>
        </w:rPr>
        <w:t>)</w:t>
      </w:r>
      <w:r w:rsidR="00B0107F" w:rsidRPr="004814E4">
        <w:rPr>
          <w:rFonts w:eastAsia="YouYuan" w:cs="Simplified Arabic"/>
          <w:kern w:val="2"/>
          <w:sz w:val="24"/>
          <w:szCs w:val="24"/>
          <w:rtl/>
          <w:lang w:val="en-US" w:bidi="ar-EG"/>
        </w:rPr>
        <w:t xml:space="preserve"> </w:t>
      </w:r>
      <w:r w:rsidR="00C46907" w:rsidRPr="004814E4">
        <w:rPr>
          <w:rFonts w:eastAsia="YouYuan" w:cs="Simplified Arabic"/>
          <w:kern w:val="2"/>
          <w:sz w:val="24"/>
          <w:szCs w:val="24"/>
          <w:rtl/>
          <w:lang w:val="en-US" w:bidi="ar-EG"/>
        </w:rPr>
        <w:t>وك</w:t>
      </w:r>
      <w:r w:rsidR="00C46907">
        <w:rPr>
          <w:rFonts w:eastAsia="YouYuan" w:cs="Simplified Arabic" w:hint="cs"/>
          <w:kern w:val="2"/>
          <w:sz w:val="24"/>
          <w:szCs w:val="24"/>
          <w:rtl/>
          <w:lang w:val="en-US" w:bidi="ar-EG"/>
        </w:rPr>
        <w:t>ا</w:t>
      </w:r>
      <w:r w:rsidR="00C46907" w:rsidRPr="004814E4">
        <w:rPr>
          <w:rFonts w:eastAsia="YouYuan" w:cs="Simplified Arabic"/>
          <w:kern w:val="2"/>
          <w:sz w:val="24"/>
          <w:szCs w:val="24"/>
          <w:rtl/>
          <w:lang w:val="en-US" w:bidi="ar-EG"/>
        </w:rPr>
        <w:t>ن</w:t>
      </w:r>
      <w:r w:rsidR="00C46907">
        <w:rPr>
          <w:rFonts w:eastAsia="YouYuan" w:cs="Simplified Arabic" w:hint="cs"/>
          <w:kern w:val="2"/>
          <w:sz w:val="24"/>
          <w:szCs w:val="24"/>
          <w:rtl/>
          <w:lang w:val="en-US" w:bidi="ar-EG"/>
        </w:rPr>
        <w:t xml:space="preserve"> ال</w:t>
      </w:r>
      <w:r w:rsidR="00C46907" w:rsidRPr="004814E4">
        <w:rPr>
          <w:rFonts w:eastAsia="YouYuan" w:cs="Simplified Arabic"/>
          <w:kern w:val="2"/>
          <w:sz w:val="24"/>
          <w:szCs w:val="24"/>
          <w:rtl/>
          <w:lang w:val="en-US" w:bidi="ar-EG"/>
        </w:rPr>
        <w:t xml:space="preserve">فريق </w:t>
      </w:r>
      <w:r w:rsidR="00B0107F" w:rsidRPr="004814E4">
        <w:rPr>
          <w:rFonts w:eastAsia="YouYuan" w:cs="Simplified Arabic"/>
          <w:kern w:val="2"/>
          <w:sz w:val="24"/>
          <w:szCs w:val="24"/>
          <w:rtl/>
          <w:lang w:val="en-US" w:bidi="ar-EG"/>
        </w:rPr>
        <w:t>مفتوحا</w:t>
      </w:r>
      <w:r w:rsidR="00B0107F">
        <w:rPr>
          <w:rFonts w:eastAsia="YouYuan" w:cs="Simplified Arabic" w:hint="cs"/>
          <w:kern w:val="2"/>
          <w:sz w:val="24"/>
          <w:szCs w:val="24"/>
          <w:rtl/>
          <w:lang w:val="en-US" w:bidi="ar-EG"/>
        </w:rPr>
        <w:t xml:space="preserve"> ل</w:t>
      </w:r>
      <w:r w:rsidR="00B0107F" w:rsidRPr="004814E4">
        <w:rPr>
          <w:rFonts w:eastAsia="YouYuan" w:cs="Simplified Arabic"/>
          <w:kern w:val="2"/>
          <w:sz w:val="24"/>
          <w:szCs w:val="24"/>
          <w:rtl/>
          <w:lang w:val="en-US" w:bidi="ar-EG"/>
        </w:rPr>
        <w:t>جميع</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الأطراف</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و</w:t>
      </w:r>
      <w:r w:rsidR="00B0107F">
        <w:rPr>
          <w:rFonts w:eastAsia="YouYuan" w:cs="Simplified Arabic" w:hint="cs"/>
          <w:kern w:val="2"/>
          <w:sz w:val="24"/>
          <w:szCs w:val="24"/>
          <w:rtl/>
          <w:lang w:val="en-US" w:bidi="ar-EG"/>
        </w:rPr>
        <w:t>ا</w:t>
      </w:r>
      <w:r w:rsidR="00B0107F" w:rsidRPr="004814E4">
        <w:rPr>
          <w:rFonts w:eastAsia="YouYuan" w:cs="Simplified Arabic"/>
          <w:kern w:val="2"/>
          <w:sz w:val="24"/>
          <w:szCs w:val="24"/>
          <w:rtl/>
          <w:lang w:val="en-US" w:bidi="ar-EG"/>
        </w:rPr>
        <w:t>جتمع</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بشكل</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غير</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رسمي</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بناء</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على</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دعوة</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من</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 xml:space="preserve">الرئيس، </w:t>
      </w:r>
      <w:r w:rsidR="00B0107F" w:rsidRPr="004814E4">
        <w:rPr>
          <w:rFonts w:eastAsia="YouYuan" w:cs="Simplified Arabic" w:hint="cs"/>
          <w:kern w:val="2"/>
          <w:sz w:val="24"/>
          <w:szCs w:val="24"/>
          <w:rtl/>
          <w:lang w:val="en-US" w:bidi="ar-EG"/>
        </w:rPr>
        <w:t>و</w:t>
      </w:r>
      <w:r w:rsidR="00B0107F">
        <w:rPr>
          <w:rFonts w:eastAsia="YouYuan" w:cs="Simplified Arabic" w:hint="cs"/>
          <w:kern w:val="2"/>
          <w:sz w:val="24"/>
          <w:szCs w:val="24"/>
          <w:rtl/>
          <w:lang w:val="en-US" w:bidi="ar-EG"/>
        </w:rPr>
        <w:t>أُ</w:t>
      </w:r>
      <w:r w:rsidR="00B0107F" w:rsidRPr="004814E4">
        <w:rPr>
          <w:rFonts w:eastAsia="YouYuan" w:cs="Simplified Arabic" w:hint="cs"/>
          <w:kern w:val="2"/>
          <w:sz w:val="24"/>
          <w:szCs w:val="24"/>
          <w:rtl/>
          <w:lang w:val="en-US" w:bidi="ar-EG"/>
        </w:rPr>
        <w:t>علن</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عن</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اجتماعات</w:t>
      </w:r>
      <w:r w:rsidR="00B0107F">
        <w:rPr>
          <w:rFonts w:eastAsia="YouYuan" w:cs="Simplified Arabic" w:hint="cs"/>
          <w:kern w:val="2"/>
          <w:sz w:val="24"/>
          <w:szCs w:val="24"/>
          <w:rtl/>
          <w:lang w:val="en-US" w:bidi="ar-EG"/>
        </w:rPr>
        <w:t xml:space="preserve">ه </w:t>
      </w:r>
      <w:r w:rsidR="00B0107F" w:rsidRPr="004814E4">
        <w:rPr>
          <w:rFonts w:eastAsia="YouYuan" w:cs="Simplified Arabic"/>
          <w:kern w:val="2"/>
          <w:sz w:val="24"/>
          <w:szCs w:val="24"/>
          <w:rtl/>
          <w:lang w:val="en-US" w:bidi="ar-EG"/>
        </w:rPr>
        <w:t>مسبقا</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في</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الجدول</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الزمني</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اليومي</w:t>
      </w:r>
      <w:r w:rsidR="00B0107F">
        <w:rPr>
          <w:rFonts w:eastAsia="YouYuan" w:cs="Simplified Arabic" w:hint="cs"/>
          <w:kern w:val="2"/>
          <w:sz w:val="24"/>
          <w:szCs w:val="24"/>
          <w:rtl/>
          <w:lang w:val="en-US" w:bidi="ar-EG"/>
        </w:rPr>
        <w:t xml:space="preserve"> </w:t>
      </w:r>
      <w:r w:rsidR="00B0107F" w:rsidRPr="004814E4">
        <w:rPr>
          <w:rFonts w:eastAsia="YouYuan" w:cs="Simplified Arabic"/>
          <w:kern w:val="2"/>
          <w:sz w:val="24"/>
          <w:szCs w:val="24"/>
          <w:rtl/>
          <w:lang w:val="en-US" w:bidi="ar-EG"/>
        </w:rPr>
        <w:t>للاجتماعات.</w:t>
      </w:r>
    </w:p>
    <w:p w14:paraId="53A57C60" w14:textId="77777777" w:rsidR="002A624B" w:rsidRDefault="002A624B" w:rsidP="002A624B">
      <w:pPr>
        <w:pStyle w:val="Para1"/>
        <w:numPr>
          <w:ilvl w:val="0"/>
          <w:numId w:val="0"/>
        </w:numPr>
        <w:bidi/>
        <w:rPr>
          <w:rFonts w:ascii="Simplified Arabic" w:hAnsi="Simplified Arabic" w:cs="Simplified Arabic"/>
          <w:sz w:val="24"/>
          <w:szCs w:val="24"/>
          <w:rtl/>
        </w:rPr>
      </w:pPr>
      <w:r>
        <w:rPr>
          <w:rFonts w:ascii="Simplified Arabic" w:hAnsi="Simplified Arabic" w:cs="Simplified Arabic"/>
          <w:sz w:val="24"/>
          <w:szCs w:val="24"/>
          <w:rtl/>
        </w:rPr>
        <w:t>33-</w:t>
      </w:r>
      <w:r>
        <w:rPr>
          <w:rFonts w:ascii="Simplified Arabic" w:hAnsi="Simplified Arabic" w:cs="Simplified Arabic" w:hint="cs"/>
          <w:sz w:val="24"/>
          <w:szCs w:val="24"/>
          <w:rtl/>
        </w:rPr>
        <w:tab/>
        <w:t>و</w:t>
      </w:r>
      <w:r w:rsidRPr="007C5C4B">
        <w:rPr>
          <w:rFonts w:ascii="Simplified Arabic" w:hAnsi="Simplified Arabic" w:cs="Simplified Arabic"/>
          <w:sz w:val="24"/>
          <w:szCs w:val="24"/>
          <w:rtl/>
        </w:rPr>
        <w:t xml:space="preserve">في الجلسة العامة الثانية </w:t>
      </w:r>
      <w:r>
        <w:rPr>
          <w:rFonts w:ascii="Simplified Arabic" w:hAnsi="Simplified Arabic" w:cs="Simplified Arabic" w:hint="cs"/>
          <w:sz w:val="24"/>
          <w:szCs w:val="24"/>
          <w:rtl/>
        </w:rPr>
        <w:t>ل</w:t>
      </w:r>
      <w:r w:rsidRPr="007C5C4B">
        <w:rPr>
          <w:rFonts w:ascii="Simplified Arabic" w:hAnsi="Simplified Arabic" w:cs="Simplified Arabic"/>
          <w:sz w:val="24"/>
          <w:szCs w:val="24"/>
          <w:rtl/>
        </w:rPr>
        <w:t>لجزء الأول من الاجتماع</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w:t>
      </w:r>
      <w:r w:rsidRPr="002A624B">
        <w:rPr>
          <w:rFonts w:eastAsia="YouYuan" w:cs="Simplified Arabic" w:hint="cs"/>
          <w:kern w:val="2"/>
          <w:sz w:val="24"/>
          <w:szCs w:val="24"/>
          <w:rtl/>
          <w:lang w:val="en-US" w:bidi="ar-EG"/>
        </w:rPr>
        <w:t xml:space="preserve">المعقودة </w:t>
      </w:r>
      <w:r w:rsidRPr="007C5C4B">
        <w:rPr>
          <w:rFonts w:ascii="Simplified Arabic" w:hAnsi="Simplified Arabic" w:cs="Simplified Arabic"/>
          <w:sz w:val="24"/>
          <w:szCs w:val="24"/>
          <w:rtl/>
        </w:rPr>
        <w:t>في 15 أكتوبر</w:t>
      </w:r>
      <w:r>
        <w:rPr>
          <w:rFonts w:ascii="Simplified Arabic" w:hAnsi="Simplified Arabic" w:cs="Simplified Arabic"/>
          <w:sz w:val="24"/>
          <w:szCs w:val="24"/>
          <w:rtl/>
        </w:rPr>
        <w:t>/</w:t>
      </w:r>
      <w:r w:rsidRPr="007C5C4B">
        <w:rPr>
          <w:rFonts w:ascii="Simplified Arabic" w:hAnsi="Simplified Arabic" w:cs="Simplified Arabic"/>
          <w:sz w:val="24"/>
          <w:szCs w:val="24"/>
          <w:rtl/>
        </w:rPr>
        <w:t>تشرين الأول 2021</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تناول مؤتمر الأطراف العامل كاجتماع للأطراف في بروتوكول قرطاجنة مشروع المقرر </w:t>
      </w:r>
      <w:r w:rsidRPr="005249B7">
        <w:rPr>
          <w:spacing w:val="0"/>
          <w:kern w:val="22"/>
          <w:szCs w:val="22"/>
        </w:rPr>
        <w:t>CBD/CP/MOP/10/L.2</w:t>
      </w:r>
      <w:r w:rsidRPr="007C5C4B">
        <w:rPr>
          <w:rFonts w:ascii="Simplified Arabic" w:hAnsi="Simplified Arabic" w:cs="Simplified Arabic"/>
          <w:sz w:val="24"/>
          <w:szCs w:val="24"/>
          <w:rtl/>
        </w:rPr>
        <w:t xml:space="preserve"> بشأن الميزانية المؤقتة لبرنامج العمل المتكامل للأمانة التي قدمها رئيس فريق الاتصال المعني بالميزانية.</w:t>
      </w:r>
    </w:p>
    <w:p w14:paraId="0EA14040" w14:textId="77777777" w:rsidR="002A624B" w:rsidRDefault="002A624B" w:rsidP="003E13AC">
      <w:pPr>
        <w:pStyle w:val="Para1"/>
        <w:numPr>
          <w:ilvl w:val="0"/>
          <w:numId w:val="0"/>
        </w:numPr>
        <w:bidi/>
        <w:rPr>
          <w:rFonts w:ascii="Simplified Arabic" w:hAnsi="Simplified Arabic" w:cs="Simplified Arabic"/>
          <w:sz w:val="24"/>
          <w:szCs w:val="24"/>
          <w:rtl/>
          <w:lang w:bidi="ar-EG"/>
        </w:rPr>
      </w:pPr>
      <w:r>
        <w:rPr>
          <w:rFonts w:ascii="Simplified Arabic" w:hAnsi="Simplified Arabic" w:cs="Simplified Arabic"/>
          <w:sz w:val="24"/>
          <w:szCs w:val="24"/>
          <w:rtl/>
        </w:rPr>
        <w:lastRenderedPageBreak/>
        <w:t>34-</w:t>
      </w:r>
      <w:r>
        <w:rPr>
          <w:rFonts w:ascii="Simplified Arabic" w:hAnsi="Simplified Arabic" w:cs="Simplified Arabic" w:hint="cs"/>
          <w:sz w:val="24"/>
          <w:szCs w:val="24"/>
          <w:rtl/>
        </w:rPr>
        <w:tab/>
      </w:r>
      <w:r w:rsidR="003E13AC">
        <w:rPr>
          <w:rFonts w:ascii="Simplified Arabic" w:hAnsi="Simplified Arabic" w:cs="Simplified Arabic" w:hint="cs"/>
          <w:sz w:val="24"/>
          <w:szCs w:val="24"/>
          <w:rtl/>
        </w:rPr>
        <w:t>و</w:t>
      </w:r>
      <w:r w:rsidRPr="007C5C4B">
        <w:rPr>
          <w:rFonts w:ascii="Simplified Arabic" w:hAnsi="Simplified Arabic" w:cs="Simplified Arabic"/>
          <w:sz w:val="24"/>
          <w:szCs w:val="24"/>
          <w:rtl/>
        </w:rPr>
        <w:t xml:space="preserve">اعتمد مؤتمر الأطراف العامل كاجتماع للأطراف في بروتوكول قرطاجنة مشروع المقرر </w:t>
      </w:r>
      <w:r w:rsidRPr="005249B7">
        <w:rPr>
          <w:spacing w:val="0"/>
          <w:kern w:val="22"/>
          <w:szCs w:val="22"/>
        </w:rPr>
        <w:t>CBD/CP/MOP/10/L.2</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بصيغته المعدلة </w:t>
      </w:r>
      <w:r w:rsidR="003E13AC">
        <w:rPr>
          <w:rFonts w:ascii="Simplified Arabic" w:hAnsi="Simplified Arabic" w:cs="Simplified Arabic"/>
          <w:sz w:val="24"/>
          <w:szCs w:val="24"/>
          <w:rtl/>
        </w:rPr>
        <w:t>شف</w:t>
      </w:r>
      <w:r w:rsidR="003E13AC">
        <w:rPr>
          <w:rFonts w:ascii="Simplified Arabic" w:hAnsi="Simplified Arabic" w:cs="Simplified Arabic" w:hint="cs"/>
          <w:sz w:val="24"/>
          <w:szCs w:val="24"/>
          <w:rtl/>
        </w:rPr>
        <w:t>و</w:t>
      </w:r>
      <w:r w:rsidRPr="007C5C4B">
        <w:rPr>
          <w:rFonts w:ascii="Simplified Arabic" w:hAnsi="Simplified Arabic" w:cs="Simplified Arabic"/>
          <w:sz w:val="24"/>
          <w:szCs w:val="24"/>
          <w:rtl/>
        </w:rPr>
        <w:t xml:space="preserve">يا من </w:t>
      </w:r>
      <w:r w:rsidR="003E13AC">
        <w:rPr>
          <w:rFonts w:ascii="Simplified Arabic" w:hAnsi="Simplified Arabic" w:cs="Simplified Arabic" w:hint="cs"/>
          <w:sz w:val="24"/>
          <w:szCs w:val="24"/>
          <w:rtl/>
        </w:rPr>
        <w:t>جانب</w:t>
      </w:r>
      <w:r w:rsidRPr="007C5C4B">
        <w:rPr>
          <w:rFonts w:ascii="Simplified Arabic" w:hAnsi="Simplified Arabic" w:cs="Simplified Arabic"/>
          <w:sz w:val="24"/>
          <w:szCs w:val="24"/>
          <w:rtl/>
        </w:rPr>
        <w:t xml:space="preserve"> الأمانة</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بوصفه المقرر </w:t>
      </w:r>
      <w:r w:rsidR="003E13AC">
        <w:rPr>
          <w:spacing w:val="0"/>
          <w:kern w:val="22"/>
          <w:szCs w:val="22"/>
        </w:rPr>
        <w:t>CP-</w:t>
      </w:r>
      <w:r w:rsidR="003E13AC" w:rsidRPr="00FA64CA">
        <w:rPr>
          <w:spacing w:val="0"/>
          <w:kern w:val="22"/>
          <w:szCs w:val="22"/>
        </w:rPr>
        <w:t>1</w:t>
      </w:r>
      <w:r w:rsidR="003E13AC" w:rsidRPr="00010728">
        <w:rPr>
          <w:spacing w:val="0"/>
          <w:kern w:val="22"/>
          <w:szCs w:val="22"/>
        </w:rPr>
        <w:t>0</w:t>
      </w:r>
      <w:r w:rsidR="003E13AC" w:rsidRPr="0095210C">
        <w:rPr>
          <w:spacing w:val="0"/>
          <w:kern w:val="22"/>
          <w:szCs w:val="22"/>
        </w:rPr>
        <w:t>/1</w:t>
      </w:r>
      <w:r w:rsidRPr="007C5C4B">
        <w:rPr>
          <w:rFonts w:ascii="Simplified Arabic" w:hAnsi="Simplified Arabic" w:cs="Simplified Arabic"/>
          <w:sz w:val="24"/>
          <w:szCs w:val="24"/>
          <w:rtl/>
        </w:rPr>
        <w:t>.</w:t>
      </w:r>
    </w:p>
    <w:p w14:paraId="5B2A94C4" w14:textId="77777777" w:rsidR="003E13AC" w:rsidRPr="003E13AC" w:rsidRDefault="003E13AC" w:rsidP="003E13AC">
      <w:pPr>
        <w:pStyle w:val="Heading2"/>
        <w:bidi/>
        <w:rPr>
          <w:i/>
          <w:iCs w:val="0"/>
          <w:snapToGrid w:val="0"/>
          <w:sz w:val="26"/>
          <w:szCs w:val="26"/>
          <w:rtl/>
          <w:lang w:val="en-US" w:bidi="ar-EG"/>
        </w:rPr>
      </w:pPr>
      <w:bookmarkStart w:id="27" w:name="_heading=h.gjdgxs" w:colFirst="0" w:colLast="0"/>
      <w:bookmarkStart w:id="28" w:name="_heading=h.30j0zll" w:colFirst="0" w:colLast="0"/>
      <w:bookmarkStart w:id="29" w:name="_heading=h.xuy1qui6wltd" w:colFirst="0" w:colLast="0"/>
      <w:bookmarkStart w:id="30" w:name="_heading=h.nkgw0ii72cmr" w:colFirst="0" w:colLast="0"/>
      <w:bookmarkStart w:id="31" w:name="_heading=h.3znysh7" w:colFirst="0" w:colLast="0"/>
      <w:bookmarkStart w:id="32" w:name="_Toc87013382"/>
      <w:bookmarkEnd w:id="26"/>
      <w:bookmarkEnd w:id="27"/>
      <w:bookmarkEnd w:id="28"/>
      <w:bookmarkEnd w:id="29"/>
      <w:bookmarkEnd w:id="30"/>
      <w:bookmarkEnd w:id="31"/>
      <w:r w:rsidRPr="003E13AC">
        <w:rPr>
          <w:rFonts w:eastAsia="YouYuan" w:cs="Simplified Arabic"/>
          <w:i/>
          <w:iCs w:val="0"/>
          <w:kern w:val="2"/>
          <w:sz w:val="26"/>
          <w:szCs w:val="26"/>
          <w:rtl/>
          <w:lang w:val="en-US" w:bidi="ar-EG"/>
        </w:rPr>
        <w:t>البند</w:t>
      </w:r>
      <w:r>
        <w:rPr>
          <w:rFonts w:eastAsia="YouYuan" w:cs="Simplified Arabic" w:hint="cs"/>
          <w:i/>
          <w:iCs w:val="0"/>
          <w:kern w:val="2"/>
          <w:sz w:val="26"/>
          <w:szCs w:val="26"/>
          <w:rtl/>
          <w:lang w:val="en-US" w:bidi="ar-EG"/>
        </w:rPr>
        <w:t xml:space="preserve"> </w:t>
      </w:r>
      <w:r w:rsidRPr="003E13AC">
        <w:rPr>
          <w:rFonts w:eastAsia="YouYuan" w:cs="Simplified Arabic"/>
          <w:i/>
          <w:iCs w:val="0"/>
          <w:kern w:val="2"/>
          <w:sz w:val="26"/>
          <w:szCs w:val="26"/>
          <w:rtl/>
          <w:lang w:val="en-US" w:bidi="ar-EG"/>
        </w:rPr>
        <w:t>18-</w:t>
      </w:r>
      <w:r w:rsidR="00024757">
        <w:rPr>
          <w:rFonts w:eastAsia="YouYuan" w:cs="Simplified Arabic" w:hint="cs"/>
          <w:i/>
          <w:iCs w:val="0"/>
          <w:kern w:val="2"/>
          <w:sz w:val="26"/>
          <w:szCs w:val="26"/>
          <w:rtl/>
          <w:lang w:val="en-US" w:bidi="ar-EG"/>
        </w:rPr>
        <w:t xml:space="preserve">  </w:t>
      </w:r>
      <w:r w:rsidR="00B65390">
        <w:rPr>
          <w:rFonts w:eastAsia="YouYuan" w:cs="Simplified Arabic" w:hint="cs"/>
          <w:i/>
          <w:iCs w:val="0"/>
          <w:kern w:val="2"/>
          <w:sz w:val="26"/>
          <w:szCs w:val="26"/>
          <w:rtl/>
          <w:lang w:val="en-US" w:bidi="ar-EG"/>
        </w:rPr>
        <w:t xml:space="preserve">  </w:t>
      </w:r>
      <w:r w:rsidRPr="003E13AC">
        <w:rPr>
          <w:rFonts w:eastAsia="YouYuan" w:cs="Simplified Arabic"/>
          <w:i/>
          <w:iCs w:val="0"/>
          <w:kern w:val="2"/>
          <w:sz w:val="26"/>
          <w:szCs w:val="26"/>
          <w:rtl/>
          <w:lang w:val="en-US" w:bidi="ar-EG"/>
        </w:rPr>
        <w:t>مسائل</w:t>
      </w:r>
      <w:r>
        <w:rPr>
          <w:rFonts w:eastAsia="YouYuan" w:cs="Simplified Arabic" w:hint="cs"/>
          <w:i/>
          <w:iCs w:val="0"/>
          <w:kern w:val="2"/>
          <w:sz w:val="26"/>
          <w:szCs w:val="26"/>
          <w:rtl/>
          <w:lang w:val="en-US" w:bidi="ar-EG"/>
        </w:rPr>
        <w:t xml:space="preserve"> </w:t>
      </w:r>
      <w:r w:rsidRPr="003E13AC">
        <w:rPr>
          <w:rFonts w:eastAsia="YouYuan" w:cs="Simplified Arabic"/>
          <w:i/>
          <w:iCs w:val="0"/>
          <w:kern w:val="2"/>
          <w:sz w:val="26"/>
          <w:szCs w:val="26"/>
          <w:rtl/>
          <w:lang w:val="en-US" w:bidi="ar-EG"/>
        </w:rPr>
        <w:t>أخرى</w:t>
      </w:r>
    </w:p>
    <w:bookmarkEnd w:id="32"/>
    <w:p w14:paraId="0B9A01EA" w14:textId="77777777" w:rsidR="00D14282" w:rsidRPr="00D14282" w:rsidRDefault="00D14282" w:rsidP="00D14282">
      <w:pPr>
        <w:pStyle w:val="Para1"/>
        <w:numPr>
          <w:ilvl w:val="0"/>
          <w:numId w:val="0"/>
        </w:numPr>
        <w:bidi/>
        <w:rPr>
          <w:spacing w:val="0"/>
          <w:kern w:val="22"/>
          <w:szCs w:val="22"/>
          <w:rtl/>
          <w:lang w:bidi="ar-EG"/>
        </w:rPr>
      </w:pPr>
      <w:r>
        <w:rPr>
          <w:rFonts w:ascii="Simplified Arabic" w:hAnsi="Simplified Arabic" w:cs="Simplified Arabic"/>
          <w:sz w:val="24"/>
          <w:szCs w:val="24"/>
          <w:rtl/>
        </w:rPr>
        <w:t>35-</w:t>
      </w:r>
      <w:r>
        <w:rPr>
          <w:rFonts w:ascii="Simplified Arabic" w:hAnsi="Simplified Arabic" w:cs="Simplified Arabic" w:hint="cs"/>
          <w:sz w:val="24"/>
          <w:szCs w:val="24"/>
          <w:rtl/>
        </w:rPr>
        <w:tab/>
      </w:r>
      <w:r w:rsidRPr="007C5C4B">
        <w:rPr>
          <w:rFonts w:ascii="Simplified Arabic" w:hAnsi="Simplified Arabic" w:cs="Simplified Arabic"/>
          <w:sz w:val="24"/>
          <w:szCs w:val="24"/>
          <w:rtl/>
        </w:rPr>
        <w:t xml:space="preserve">لم </w:t>
      </w:r>
      <w:r>
        <w:rPr>
          <w:rFonts w:ascii="Simplified Arabic" w:hAnsi="Simplified Arabic" w:cs="Simplified Arabic"/>
          <w:sz w:val="24"/>
          <w:szCs w:val="24"/>
          <w:rtl/>
        </w:rPr>
        <w:t>تُ</w:t>
      </w:r>
      <w:r>
        <w:rPr>
          <w:rFonts w:ascii="Simplified Arabic" w:hAnsi="Simplified Arabic" w:cs="Simplified Arabic" w:hint="cs"/>
          <w:sz w:val="24"/>
          <w:szCs w:val="24"/>
          <w:rtl/>
        </w:rPr>
        <w:t>ط</w:t>
      </w:r>
      <w:r w:rsidRPr="007C5C4B">
        <w:rPr>
          <w:rFonts w:ascii="Simplified Arabic" w:hAnsi="Simplified Arabic" w:cs="Simplified Arabic"/>
          <w:sz w:val="24"/>
          <w:szCs w:val="24"/>
          <w:rtl/>
        </w:rPr>
        <w:t>ر</w:t>
      </w:r>
      <w:r>
        <w:rPr>
          <w:rFonts w:ascii="Simplified Arabic" w:hAnsi="Simplified Arabic" w:cs="Simplified Arabic" w:hint="cs"/>
          <w:sz w:val="24"/>
          <w:szCs w:val="24"/>
          <w:rtl/>
        </w:rPr>
        <w:t>ح</w:t>
      </w:r>
      <w:r w:rsidRPr="007C5C4B">
        <w:rPr>
          <w:rFonts w:ascii="Simplified Arabic" w:hAnsi="Simplified Arabic" w:cs="Simplified Arabic"/>
          <w:sz w:val="24"/>
          <w:szCs w:val="24"/>
          <w:rtl/>
        </w:rPr>
        <w:t xml:space="preserve"> </w:t>
      </w:r>
      <w:r>
        <w:rPr>
          <w:rFonts w:ascii="Simplified Arabic" w:hAnsi="Simplified Arabic" w:cs="Simplified Arabic"/>
          <w:sz w:val="24"/>
          <w:szCs w:val="24"/>
          <w:rtl/>
        </w:rPr>
        <w:t>أي</w:t>
      </w:r>
      <w:r w:rsidRPr="007C5C4B">
        <w:rPr>
          <w:rFonts w:ascii="Simplified Arabic" w:hAnsi="Simplified Arabic" w:cs="Simplified Arabic"/>
          <w:sz w:val="24"/>
          <w:szCs w:val="24"/>
          <w:rtl/>
        </w:rPr>
        <w:t xml:space="preserve"> مسائل أخرى.</w:t>
      </w:r>
    </w:p>
    <w:p w14:paraId="2E483843" w14:textId="77777777" w:rsidR="00804C6F" w:rsidRPr="00804C6F" w:rsidRDefault="00804C6F" w:rsidP="00804C6F">
      <w:pPr>
        <w:pStyle w:val="Heading2"/>
        <w:tabs>
          <w:tab w:val="clear" w:pos="720"/>
          <w:tab w:val="left" w:pos="993"/>
        </w:tabs>
        <w:bidi/>
        <w:rPr>
          <w:i/>
          <w:iCs w:val="0"/>
          <w:snapToGrid w:val="0"/>
          <w:sz w:val="26"/>
          <w:szCs w:val="26"/>
          <w:rtl/>
          <w:lang w:bidi="ar-EG"/>
        </w:rPr>
      </w:pPr>
      <w:bookmarkStart w:id="33" w:name="_Toc87013383"/>
      <w:r w:rsidRPr="00804C6F">
        <w:rPr>
          <w:rFonts w:eastAsia="YouYuan" w:cs="Simplified Arabic"/>
          <w:i/>
          <w:iCs w:val="0"/>
          <w:kern w:val="2"/>
          <w:sz w:val="26"/>
          <w:szCs w:val="26"/>
          <w:rtl/>
          <w:lang w:val="en-US" w:bidi="ar-EG"/>
        </w:rPr>
        <w:t>البند</w:t>
      </w:r>
      <w:r>
        <w:rPr>
          <w:rFonts w:eastAsia="YouYuan" w:cs="Simplified Arabic" w:hint="cs"/>
          <w:i/>
          <w:iCs w:val="0"/>
          <w:kern w:val="2"/>
          <w:sz w:val="26"/>
          <w:szCs w:val="26"/>
          <w:rtl/>
          <w:lang w:val="en-US" w:bidi="ar-EG"/>
        </w:rPr>
        <w:t xml:space="preserve"> </w:t>
      </w:r>
      <w:r w:rsidRPr="00804C6F">
        <w:rPr>
          <w:rFonts w:eastAsia="YouYuan" w:cs="Simplified Arabic"/>
          <w:i/>
          <w:iCs w:val="0"/>
          <w:kern w:val="2"/>
          <w:sz w:val="26"/>
          <w:szCs w:val="26"/>
          <w:rtl/>
          <w:lang w:val="en-US" w:bidi="ar-EG"/>
        </w:rPr>
        <w:t>19-</w:t>
      </w:r>
      <w:r w:rsidR="00024757">
        <w:rPr>
          <w:rFonts w:eastAsia="YouYuan" w:cs="Simplified Arabic" w:hint="cs"/>
          <w:i/>
          <w:iCs w:val="0"/>
          <w:kern w:val="2"/>
          <w:sz w:val="26"/>
          <w:szCs w:val="26"/>
          <w:rtl/>
          <w:lang w:val="en-US" w:bidi="ar-EG"/>
        </w:rPr>
        <w:t xml:space="preserve"> </w:t>
      </w:r>
      <w:r>
        <w:rPr>
          <w:rFonts w:eastAsia="YouYuan" w:cs="Simplified Arabic" w:hint="cs"/>
          <w:i/>
          <w:iCs w:val="0"/>
          <w:kern w:val="2"/>
          <w:sz w:val="26"/>
          <w:szCs w:val="26"/>
          <w:rtl/>
          <w:lang w:val="en-US" w:bidi="ar-EG"/>
        </w:rPr>
        <w:t xml:space="preserve"> </w:t>
      </w:r>
      <w:r w:rsidR="00B65390">
        <w:rPr>
          <w:rFonts w:eastAsia="YouYuan" w:cs="Simplified Arabic" w:hint="cs"/>
          <w:i/>
          <w:iCs w:val="0"/>
          <w:kern w:val="2"/>
          <w:sz w:val="26"/>
          <w:szCs w:val="26"/>
          <w:rtl/>
          <w:lang w:val="en-US" w:bidi="ar-EG"/>
        </w:rPr>
        <w:t xml:space="preserve">  </w:t>
      </w:r>
      <w:r w:rsidRPr="00804C6F">
        <w:rPr>
          <w:rFonts w:eastAsia="YouYuan" w:cs="Simplified Arabic"/>
          <w:i/>
          <w:iCs w:val="0"/>
          <w:kern w:val="2"/>
          <w:sz w:val="26"/>
          <w:szCs w:val="26"/>
          <w:rtl/>
          <w:lang w:val="en-US" w:bidi="ar-EG"/>
        </w:rPr>
        <w:t>اعتماد</w:t>
      </w:r>
      <w:r>
        <w:rPr>
          <w:rFonts w:eastAsia="YouYuan" w:cs="Simplified Arabic" w:hint="cs"/>
          <w:i/>
          <w:iCs w:val="0"/>
          <w:kern w:val="2"/>
          <w:sz w:val="26"/>
          <w:szCs w:val="26"/>
          <w:rtl/>
          <w:lang w:val="en-US" w:bidi="ar-EG"/>
        </w:rPr>
        <w:t xml:space="preserve"> </w:t>
      </w:r>
      <w:r w:rsidRPr="00804C6F">
        <w:rPr>
          <w:rFonts w:eastAsia="YouYuan" w:cs="Simplified Arabic"/>
          <w:i/>
          <w:iCs w:val="0"/>
          <w:kern w:val="2"/>
          <w:sz w:val="26"/>
          <w:szCs w:val="26"/>
          <w:rtl/>
          <w:lang w:val="en-US" w:bidi="ar-EG"/>
        </w:rPr>
        <w:t>التقرير</w:t>
      </w:r>
    </w:p>
    <w:bookmarkEnd w:id="33"/>
    <w:p w14:paraId="23A33C68" w14:textId="77777777" w:rsidR="001B6791" w:rsidRDefault="00804C6F" w:rsidP="001B6791">
      <w:pPr>
        <w:pStyle w:val="Para1"/>
        <w:numPr>
          <w:ilvl w:val="0"/>
          <w:numId w:val="0"/>
        </w:numPr>
        <w:bidi/>
        <w:rPr>
          <w:rFonts w:ascii="Simplified Arabic" w:hAnsi="Simplified Arabic" w:cs="Simplified Arabic"/>
          <w:sz w:val="24"/>
          <w:szCs w:val="24"/>
          <w:rtl/>
          <w:lang w:bidi="ar-EG"/>
        </w:rPr>
      </w:pPr>
      <w:r>
        <w:rPr>
          <w:rFonts w:ascii="Simplified Arabic" w:hAnsi="Simplified Arabic" w:cs="Simplified Arabic"/>
          <w:sz w:val="24"/>
          <w:szCs w:val="24"/>
          <w:rtl/>
        </w:rPr>
        <w:t>36-</w:t>
      </w:r>
      <w:r>
        <w:rPr>
          <w:rFonts w:ascii="Simplified Arabic" w:hAnsi="Simplified Arabic" w:cs="Simplified Arabic" w:hint="cs"/>
          <w:sz w:val="24"/>
          <w:szCs w:val="24"/>
          <w:rtl/>
        </w:rPr>
        <w:tab/>
      </w:r>
      <w:r w:rsidRPr="007C5C4B">
        <w:rPr>
          <w:rFonts w:ascii="Simplified Arabic" w:hAnsi="Simplified Arabic" w:cs="Simplified Arabic"/>
          <w:sz w:val="24"/>
          <w:szCs w:val="24"/>
          <w:rtl/>
        </w:rPr>
        <w:t>اعتمد مؤتمر الأطراف العامل كاجتماع للأطراف في بروتوكول قرطاجنة هذا التقرير في الجلسة العامة الثانية للجزء الأول من الاجتماع</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w:t>
      </w:r>
      <w:r w:rsidRPr="002A624B">
        <w:rPr>
          <w:rFonts w:eastAsia="YouYuan" w:cs="Simplified Arabic" w:hint="cs"/>
          <w:kern w:val="2"/>
          <w:sz w:val="24"/>
          <w:szCs w:val="24"/>
          <w:rtl/>
          <w:lang w:val="en-US" w:bidi="ar-EG"/>
        </w:rPr>
        <w:t xml:space="preserve">المعقودة </w:t>
      </w:r>
      <w:r w:rsidRPr="007C5C4B">
        <w:rPr>
          <w:rFonts w:ascii="Simplified Arabic" w:hAnsi="Simplified Arabic" w:cs="Simplified Arabic"/>
          <w:sz w:val="24"/>
          <w:szCs w:val="24"/>
          <w:rtl/>
        </w:rPr>
        <w:t>في 15 أكتوبر</w:t>
      </w:r>
      <w:r>
        <w:rPr>
          <w:rFonts w:ascii="Simplified Arabic" w:hAnsi="Simplified Arabic" w:cs="Simplified Arabic"/>
          <w:sz w:val="24"/>
          <w:szCs w:val="24"/>
          <w:rtl/>
        </w:rPr>
        <w:t>/</w:t>
      </w:r>
      <w:r w:rsidRPr="007C5C4B">
        <w:rPr>
          <w:rFonts w:ascii="Simplified Arabic" w:hAnsi="Simplified Arabic" w:cs="Simplified Arabic"/>
          <w:sz w:val="24"/>
          <w:szCs w:val="24"/>
          <w:rtl/>
        </w:rPr>
        <w:t>تشرين الأول 2021</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بناء على مشروع التقرير الذي قدم</w:t>
      </w:r>
      <w:r>
        <w:rPr>
          <w:rFonts w:ascii="Simplified Arabic" w:hAnsi="Simplified Arabic" w:cs="Simplified Arabic" w:hint="cs"/>
          <w:sz w:val="24"/>
          <w:szCs w:val="24"/>
          <w:rtl/>
        </w:rPr>
        <w:t>ت</w:t>
      </w:r>
      <w:r w:rsidRPr="007C5C4B">
        <w:rPr>
          <w:rFonts w:ascii="Simplified Arabic" w:hAnsi="Simplified Arabic" w:cs="Simplified Arabic"/>
          <w:sz w:val="24"/>
          <w:szCs w:val="24"/>
          <w:rtl/>
        </w:rPr>
        <w:t>ه المقرر</w:t>
      </w:r>
      <w:r>
        <w:rPr>
          <w:rFonts w:ascii="Simplified Arabic" w:hAnsi="Simplified Arabic" w:cs="Simplified Arabic" w:hint="cs"/>
          <w:sz w:val="24"/>
          <w:szCs w:val="24"/>
          <w:rtl/>
        </w:rPr>
        <w:t>ة</w:t>
      </w:r>
      <w:r w:rsidRPr="007C5C4B">
        <w:rPr>
          <w:rFonts w:ascii="Simplified Arabic" w:hAnsi="Simplified Arabic" w:cs="Simplified Arabic"/>
          <w:sz w:val="24"/>
          <w:szCs w:val="24"/>
          <w:rtl/>
        </w:rPr>
        <w:t xml:space="preserve"> (</w:t>
      </w:r>
      <w:r w:rsidR="001B6791" w:rsidRPr="005249B7">
        <w:rPr>
          <w:spacing w:val="0"/>
          <w:kern w:val="22"/>
          <w:szCs w:val="22"/>
        </w:rPr>
        <w:t>CBD/CP/MOP/10/Part1</w:t>
      </w:r>
      <w:r w:rsidR="001B6791">
        <w:rPr>
          <w:spacing w:val="0"/>
          <w:kern w:val="22"/>
          <w:szCs w:val="22"/>
        </w:rPr>
        <w:t>/</w:t>
      </w:r>
      <w:r w:rsidR="001B6791" w:rsidRPr="005249B7">
        <w:rPr>
          <w:spacing w:val="0"/>
          <w:kern w:val="22"/>
          <w:szCs w:val="22"/>
        </w:rPr>
        <w:t>L.1</w:t>
      </w:r>
      <w:r w:rsidRPr="007C5C4B">
        <w:rPr>
          <w:rFonts w:ascii="Simplified Arabic" w:hAnsi="Simplified Arabic" w:cs="Simplified Arabic"/>
          <w:sz w:val="24"/>
          <w:szCs w:val="24"/>
          <w:rtl/>
        </w:rPr>
        <w:t>)</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w:t>
      </w:r>
      <w:r w:rsidR="001B6791" w:rsidRPr="00804C6F">
        <w:rPr>
          <w:rFonts w:eastAsia="YouYuan" w:cs="Simplified Arabic"/>
          <w:kern w:val="2"/>
          <w:sz w:val="24"/>
          <w:szCs w:val="24"/>
          <w:rtl/>
          <w:lang w:val="en-US" w:bidi="ar-EG"/>
        </w:rPr>
        <w:t>على</w:t>
      </w:r>
      <w:r w:rsidR="001B6791">
        <w:rPr>
          <w:rFonts w:eastAsia="YouYuan" w:cs="Simplified Arabic" w:hint="cs"/>
          <w:kern w:val="2"/>
          <w:sz w:val="24"/>
          <w:szCs w:val="24"/>
          <w:rtl/>
          <w:lang w:val="en-US" w:bidi="ar-EG"/>
        </w:rPr>
        <w:t xml:space="preserve"> </w:t>
      </w:r>
      <w:r w:rsidR="001B6791" w:rsidRPr="00804C6F">
        <w:rPr>
          <w:rFonts w:eastAsia="YouYuan" w:cs="Simplified Arabic"/>
          <w:kern w:val="2"/>
          <w:sz w:val="24"/>
          <w:szCs w:val="24"/>
          <w:rtl/>
          <w:lang w:val="en-US" w:bidi="ar-EG"/>
        </w:rPr>
        <w:t>أساس</w:t>
      </w:r>
      <w:r w:rsidR="001B6791">
        <w:rPr>
          <w:rFonts w:eastAsia="YouYuan" w:cs="Simplified Arabic" w:hint="cs"/>
          <w:kern w:val="2"/>
          <w:sz w:val="24"/>
          <w:szCs w:val="24"/>
          <w:rtl/>
          <w:lang w:val="en-US" w:bidi="ar-EG"/>
        </w:rPr>
        <w:t xml:space="preserve"> </w:t>
      </w:r>
      <w:r w:rsidR="001B6791" w:rsidRPr="00804C6F">
        <w:rPr>
          <w:rFonts w:eastAsia="YouYuan" w:cs="Simplified Arabic"/>
          <w:kern w:val="2"/>
          <w:sz w:val="24"/>
          <w:szCs w:val="24"/>
          <w:rtl/>
          <w:lang w:val="en-US" w:bidi="ar-EG"/>
        </w:rPr>
        <w:t>أنه</w:t>
      </w:r>
      <w:r w:rsidR="001B6791">
        <w:rPr>
          <w:rFonts w:eastAsia="YouYuan" w:cs="Simplified Arabic" w:hint="cs"/>
          <w:kern w:val="2"/>
          <w:sz w:val="24"/>
          <w:szCs w:val="24"/>
          <w:rtl/>
          <w:lang w:val="en-US" w:bidi="ar-EG"/>
        </w:rPr>
        <w:t xml:space="preserve"> </w:t>
      </w:r>
      <w:r w:rsidR="001B6791" w:rsidRPr="00804C6F">
        <w:rPr>
          <w:rFonts w:eastAsia="YouYuan" w:cs="Simplified Arabic"/>
          <w:kern w:val="2"/>
          <w:sz w:val="24"/>
          <w:szCs w:val="24"/>
          <w:rtl/>
          <w:lang w:val="en-US" w:bidi="ar-EG"/>
        </w:rPr>
        <w:t>سيكتمل</w:t>
      </w:r>
      <w:r w:rsidR="001B6791">
        <w:rPr>
          <w:rFonts w:eastAsia="YouYuan" w:cs="Simplified Arabic" w:hint="cs"/>
          <w:kern w:val="2"/>
          <w:sz w:val="24"/>
          <w:szCs w:val="24"/>
          <w:rtl/>
          <w:lang w:val="en-US" w:bidi="ar-EG"/>
        </w:rPr>
        <w:t xml:space="preserve"> </w:t>
      </w:r>
      <w:r w:rsidR="001B6791" w:rsidRPr="00804C6F">
        <w:rPr>
          <w:rFonts w:eastAsia="YouYuan" w:cs="Simplified Arabic"/>
          <w:kern w:val="2"/>
          <w:sz w:val="24"/>
          <w:szCs w:val="24"/>
          <w:rtl/>
          <w:lang w:val="en-US" w:bidi="ar-EG"/>
        </w:rPr>
        <w:t>ليعكس</w:t>
      </w:r>
      <w:r w:rsidR="001B6791">
        <w:rPr>
          <w:rFonts w:eastAsia="YouYuan" w:cs="Simplified Arabic" w:hint="cs"/>
          <w:kern w:val="2"/>
          <w:sz w:val="24"/>
          <w:szCs w:val="24"/>
          <w:rtl/>
          <w:lang w:val="en-US" w:bidi="ar-EG"/>
        </w:rPr>
        <w:t xml:space="preserve"> </w:t>
      </w:r>
      <w:r w:rsidR="001B6791" w:rsidRPr="001B6791">
        <w:rPr>
          <w:rFonts w:eastAsia="Malgun Gothic" w:cs="Simplified Arabic"/>
          <w:sz w:val="24"/>
          <w:szCs w:val="24"/>
          <w:rtl/>
          <w:lang w:bidi="ar-EG"/>
        </w:rPr>
        <w:t xml:space="preserve">وقائع </w:t>
      </w:r>
      <w:r w:rsidR="001B6791">
        <w:rPr>
          <w:rFonts w:eastAsia="Malgun Gothic" w:cs="Simplified Arabic" w:hint="cs"/>
          <w:sz w:val="24"/>
          <w:szCs w:val="24"/>
          <w:rtl/>
          <w:lang w:bidi="ar-EG"/>
        </w:rPr>
        <w:t xml:space="preserve">مداولات </w:t>
      </w:r>
      <w:r w:rsidR="001B6791" w:rsidRPr="001B6791">
        <w:rPr>
          <w:rFonts w:eastAsia="Malgun Gothic" w:cs="Simplified Arabic"/>
          <w:sz w:val="24"/>
          <w:szCs w:val="24"/>
          <w:rtl/>
          <w:lang w:bidi="ar-EG"/>
        </w:rPr>
        <w:t>الاجتماع الحالي بالكامل</w:t>
      </w:r>
      <w:r w:rsidR="001B6791">
        <w:rPr>
          <w:rFonts w:eastAsia="Malgun Gothic" w:cs="Simplified Arabic" w:hint="cs"/>
          <w:sz w:val="24"/>
          <w:szCs w:val="24"/>
          <w:rtl/>
          <w:lang w:bidi="ar-EG"/>
        </w:rPr>
        <w:t xml:space="preserve"> </w:t>
      </w:r>
      <w:r w:rsidR="001B6791" w:rsidRPr="00804C6F">
        <w:rPr>
          <w:rFonts w:eastAsia="YouYuan" w:cs="Simplified Arabic"/>
          <w:kern w:val="2"/>
          <w:sz w:val="24"/>
          <w:szCs w:val="24"/>
          <w:rtl/>
          <w:lang w:val="en-US" w:bidi="ar-EG"/>
        </w:rPr>
        <w:t>وأن</w:t>
      </w:r>
      <w:r w:rsidR="001B6791" w:rsidRPr="00804C6F">
        <w:rPr>
          <w:rFonts w:eastAsia="YouYuan" w:cs="Simplified Arabic" w:hint="cs"/>
          <w:kern w:val="2"/>
          <w:sz w:val="24"/>
          <w:szCs w:val="24"/>
          <w:rtl/>
          <w:lang w:val="en-US" w:bidi="ar-EG"/>
        </w:rPr>
        <w:t>ه سيجري النظر في</w:t>
      </w:r>
      <w:r w:rsidR="001B6791">
        <w:rPr>
          <w:rFonts w:eastAsia="YouYuan" w:cs="Simplified Arabic" w:hint="cs"/>
          <w:kern w:val="2"/>
          <w:sz w:val="24"/>
          <w:szCs w:val="24"/>
          <w:rtl/>
          <w:lang w:val="en-US" w:bidi="ar-EG"/>
        </w:rPr>
        <w:t xml:space="preserve"> </w:t>
      </w:r>
      <w:r w:rsidR="001B6791" w:rsidRPr="00804C6F">
        <w:rPr>
          <w:rFonts w:eastAsia="YouYuan" w:cs="Simplified Arabic"/>
          <w:kern w:val="2"/>
          <w:sz w:val="24"/>
          <w:szCs w:val="24"/>
          <w:rtl/>
          <w:lang w:val="en-US" w:bidi="ar-EG"/>
        </w:rPr>
        <w:t>التقرير</w:t>
      </w:r>
      <w:r w:rsidR="001B6791">
        <w:rPr>
          <w:rFonts w:eastAsia="YouYuan" w:cs="Simplified Arabic" w:hint="cs"/>
          <w:kern w:val="2"/>
          <w:sz w:val="24"/>
          <w:szCs w:val="24"/>
          <w:rtl/>
          <w:lang w:val="en-US" w:bidi="ar-EG"/>
        </w:rPr>
        <w:t xml:space="preserve"> </w:t>
      </w:r>
      <w:r w:rsidR="001B6791" w:rsidRPr="00804C6F">
        <w:rPr>
          <w:rFonts w:eastAsia="YouYuan" w:cs="Simplified Arabic"/>
          <w:kern w:val="2"/>
          <w:sz w:val="24"/>
          <w:szCs w:val="24"/>
          <w:rtl/>
          <w:lang w:val="en-US" w:bidi="ar-EG"/>
        </w:rPr>
        <w:t>الكامل</w:t>
      </w:r>
      <w:r w:rsidR="001B6791">
        <w:rPr>
          <w:rFonts w:eastAsia="YouYuan" w:cs="Simplified Arabic" w:hint="cs"/>
          <w:kern w:val="2"/>
          <w:sz w:val="24"/>
          <w:szCs w:val="24"/>
          <w:rtl/>
          <w:lang w:val="en-US" w:bidi="ar-EG"/>
        </w:rPr>
        <w:t xml:space="preserve"> </w:t>
      </w:r>
      <w:r w:rsidR="001B6791" w:rsidRPr="00804C6F">
        <w:rPr>
          <w:rFonts w:eastAsia="YouYuan" w:cs="Simplified Arabic"/>
          <w:kern w:val="2"/>
          <w:sz w:val="24"/>
          <w:szCs w:val="24"/>
          <w:rtl/>
          <w:lang w:val="en-US" w:bidi="ar-EG"/>
        </w:rPr>
        <w:t>واعتماده</w:t>
      </w:r>
      <w:r w:rsidR="001B6791">
        <w:rPr>
          <w:rFonts w:ascii="Simplified Arabic" w:hAnsi="Simplified Arabic" w:cs="Simplified Arabic" w:hint="cs"/>
          <w:sz w:val="24"/>
          <w:szCs w:val="24"/>
          <w:rtl/>
          <w:lang w:bidi="ar-EG"/>
        </w:rPr>
        <w:t xml:space="preserve"> </w:t>
      </w:r>
      <w:r w:rsidR="001B6791" w:rsidRPr="001B6791">
        <w:rPr>
          <w:rFonts w:eastAsia="Malgun Gothic" w:cs="Simplified Arabic"/>
          <w:sz w:val="24"/>
          <w:szCs w:val="24"/>
          <w:rtl/>
          <w:lang w:bidi="ar-EG"/>
        </w:rPr>
        <w:t>في الجزء الثاني من الاجتماع.</w:t>
      </w:r>
    </w:p>
    <w:p w14:paraId="485121FF" w14:textId="77777777" w:rsidR="004C54A9" w:rsidRPr="004C54A9" w:rsidRDefault="004C54A9" w:rsidP="004C54A9">
      <w:pPr>
        <w:pStyle w:val="Heading2"/>
        <w:bidi/>
        <w:rPr>
          <w:i/>
          <w:iCs w:val="0"/>
          <w:snapToGrid w:val="0"/>
          <w:sz w:val="26"/>
          <w:szCs w:val="26"/>
          <w:rtl/>
          <w:lang w:bidi="ar-EG"/>
        </w:rPr>
      </w:pPr>
      <w:bookmarkStart w:id="34" w:name="_Toc87013384"/>
      <w:r w:rsidRPr="004C54A9">
        <w:rPr>
          <w:rFonts w:eastAsia="YouYuan" w:cs="Simplified Arabic"/>
          <w:i/>
          <w:iCs w:val="0"/>
          <w:kern w:val="2"/>
          <w:sz w:val="26"/>
          <w:szCs w:val="26"/>
          <w:rtl/>
          <w:lang w:val="en-US" w:bidi="ar-EG"/>
        </w:rPr>
        <w:t>البند</w:t>
      </w:r>
      <w:r>
        <w:rPr>
          <w:rFonts w:eastAsia="YouYuan" w:cs="Simplified Arabic" w:hint="cs"/>
          <w:i/>
          <w:iCs w:val="0"/>
          <w:kern w:val="2"/>
          <w:sz w:val="26"/>
          <w:szCs w:val="26"/>
          <w:rtl/>
          <w:lang w:val="en-US" w:bidi="ar-EG"/>
        </w:rPr>
        <w:t xml:space="preserve"> </w:t>
      </w:r>
      <w:r w:rsidRPr="004C54A9">
        <w:rPr>
          <w:rFonts w:eastAsia="YouYuan" w:cs="Simplified Arabic"/>
          <w:i/>
          <w:iCs w:val="0"/>
          <w:kern w:val="2"/>
          <w:sz w:val="26"/>
          <w:szCs w:val="26"/>
          <w:rtl/>
          <w:lang w:val="en-US" w:bidi="ar-EG"/>
        </w:rPr>
        <w:t>20-</w:t>
      </w:r>
      <w:r w:rsidR="00024757">
        <w:rPr>
          <w:rFonts w:eastAsia="YouYuan" w:cs="Simplified Arabic" w:hint="cs"/>
          <w:i/>
          <w:iCs w:val="0"/>
          <w:kern w:val="2"/>
          <w:sz w:val="26"/>
          <w:szCs w:val="26"/>
          <w:rtl/>
          <w:lang w:val="en-US" w:bidi="ar-EG"/>
        </w:rPr>
        <w:t xml:space="preserve"> </w:t>
      </w:r>
      <w:r>
        <w:rPr>
          <w:rFonts w:eastAsia="YouYuan" w:cs="Simplified Arabic" w:hint="cs"/>
          <w:i/>
          <w:iCs w:val="0"/>
          <w:kern w:val="2"/>
          <w:sz w:val="26"/>
          <w:szCs w:val="26"/>
          <w:rtl/>
          <w:lang w:val="en-US" w:bidi="ar-EG"/>
        </w:rPr>
        <w:t xml:space="preserve"> </w:t>
      </w:r>
      <w:r w:rsidR="00B65390">
        <w:rPr>
          <w:rFonts w:eastAsia="YouYuan" w:cs="Simplified Arabic" w:hint="cs"/>
          <w:i/>
          <w:iCs w:val="0"/>
          <w:kern w:val="2"/>
          <w:sz w:val="26"/>
          <w:szCs w:val="26"/>
          <w:rtl/>
          <w:lang w:val="en-US" w:bidi="ar-EG"/>
        </w:rPr>
        <w:t xml:space="preserve">  </w:t>
      </w:r>
      <w:r w:rsidRPr="004C54A9">
        <w:rPr>
          <w:rFonts w:eastAsia="YouYuan" w:cs="Simplified Arabic"/>
          <w:i/>
          <w:iCs w:val="0"/>
          <w:kern w:val="2"/>
          <w:sz w:val="26"/>
          <w:szCs w:val="26"/>
          <w:rtl/>
          <w:lang w:val="en-US" w:bidi="ar-EG"/>
        </w:rPr>
        <w:t>اختتام</w:t>
      </w:r>
      <w:r>
        <w:rPr>
          <w:rFonts w:eastAsia="YouYuan" w:cs="Simplified Arabic" w:hint="cs"/>
          <w:i/>
          <w:iCs w:val="0"/>
          <w:kern w:val="2"/>
          <w:sz w:val="26"/>
          <w:szCs w:val="26"/>
          <w:rtl/>
          <w:lang w:val="en-US" w:bidi="ar-EG"/>
        </w:rPr>
        <w:t xml:space="preserve"> </w:t>
      </w:r>
      <w:r w:rsidRPr="004C54A9">
        <w:rPr>
          <w:rFonts w:eastAsia="YouYuan" w:cs="Simplified Arabic"/>
          <w:i/>
          <w:iCs w:val="0"/>
          <w:kern w:val="2"/>
          <w:sz w:val="26"/>
          <w:szCs w:val="26"/>
          <w:rtl/>
          <w:lang w:val="en-US" w:bidi="ar-EG"/>
        </w:rPr>
        <w:t>الاجتماع</w:t>
      </w:r>
    </w:p>
    <w:bookmarkEnd w:id="34"/>
    <w:p w14:paraId="6B9200A9" w14:textId="77777777" w:rsidR="00A73BFA" w:rsidRDefault="00A73BFA" w:rsidP="00A73BFA">
      <w:pPr>
        <w:pStyle w:val="Para1"/>
        <w:numPr>
          <w:ilvl w:val="0"/>
          <w:numId w:val="0"/>
        </w:numPr>
        <w:bidi/>
        <w:rPr>
          <w:rFonts w:ascii="Simplified Arabic" w:hAnsi="Simplified Arabic" w:cs="Simplified Arabic"/>
          <w:sz w:val="24"/>
          <w:szCs w:val="24"/>
          <w:rtl/>
          <w:lang w:bidi="ar-EG"/>
        </w:rPr>
      </w:pPr>
      <w:r>
        <w:rPr>
          <w:rFonts w:ascii="Simplified Arabic" w:hAnsi="Simplified Arabic" w:cs="Simplified Arabic"/>
          <w:sz w:val="24"/>
          <w:szCs w:val="24"/>
          <w:rtl/>
        </w:rPr>
        <w:t>37-</w:t>
      </w:r>
      <w:r>
        <w:rPr>
          <w:rFonts w:ascii="Simplified Arabic" w:hAnsi="Simplified Arabic" w:cs="Simplified Arabic" w:hint="cs"/>
          <w:sz w:val="24"/>
          <w:szCs w:val="24"/>
          <w:rtl/>
        </w:rPr>
        <w:tab/>
      </w:r>
      <w:r w:rsidRPr="007C5C4B">
        <w:rPr>
          <w:rFonts w:ascii="Simplified Arabic" w:hAnsi="Simplified Arabic" w:cs="Simplified Arabic"/>
          <w:sz w:val="24"/>
          <w:szCs w:val="24"/>
          <w:rtl/>
        </w:rPr>
        <w:t>في الجلسة العامة الثانية للجزء الأول من الاجتماع</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w:t>
      </w:r>
      <w:r w:rsidRPr="00A73BFA">
        <w:rPr>
          <w:rFonts w:eastAsia="YouYuan" w:cs="Simplified Arabic" w:hint="cs"/>
          <w:kern w:val="2"/>
          <w:sz w:val="24"/>
          <w:szCs w:val="24"/>
          <w:rtl/>
          <w:lang w:val="en-US" w:bidi="ar-EG"/>
        </w:rPr>
        <w:t xml:space="preserve">المعقودة </w:t>
      </w:r>
      <w:r w:rsidRPr="007C5C4B">
        <w:rPr>
          <w:rFonts w:ascii="Simplified Arabic" w:hAnsi="Simplified Arabic" w:cs="Simplified Arabic"/>
          <w:sz w:val="24"/>
          <w:szCs w:val="24"/>
          <w:rtl/>
        </w:rPr>
        <w:t>في 15 أكتوبر</w:t>
      </w:r>
      <w:r>
        <w:rPr>
          <w:rFonts w:ascii="Simplified Arabic" w:hAnsi="Simplified Arabic" w:cs="Simplified Arabic"/>
          <w:sz w:val="24"/>
          <w:szCs w:val="24"/>
          <w:rtl/>
        </w:rPr>
        <w:t>/</w:t>
      </w:r>
      <w:r w:rsidRPr="007C5C4B">
        <w:rPr>
          <w:rFonts w:ascii="Simplified Arabic" w:hAnsi="Simplified Arabic" w:cs="Simplified Arabic"/>
          <w:sz w:val="24"/>
          <w:szCs w:val="24"/>
          <w:rtl/>
        </w:rPr>
        <w:t>تشرين الأول 2021</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قرر مؤتمر الأطراف العامل </w:t>
      </w:r>
      <w:r w:rsidRPr="00A73BFA">
        <w:rPr>
          <w:rFonts w:eastAsia="YouYuan" w:cs="Simplified Arabic"/>
          <w:kern w:val="2"/>
          <w:sz w:val="24"/>
          <w:szCs w:val="24"/>
          <w:rtl/>
          <w:lang w:val="en-US" w:bidi="ar-EG"/>
        </w:rPr>
        <w:t>كاجتماع للأطراف</w:t>
      </w:r>
      <w:r w:rsidRPr="007C5C4B">
        <w:rPr>
          <w:rFonts w:ascii="Simplified Arabic" w:hAnsi="Simplified Arabic" w:cs="Simplified Arabic"/>
          <w:sz w:val="24"/>
          <w:szCs w:val="24"/>
          <w:rtl/>
        </w:rPr>
        <w:t xml:space="preserve"> في بروتوكول قرطاجنة تعليق اجتماعه العاشر واستئنافه في الفترة من </w:t>
      </w:r>
      <w:r w:rsidRPr="00A73BFA">
        <w:rPr>
          <w:rFonts w:eastAsia="Malgun Gothic" w:cs="Simplified Arabic"/>
          <w:sz w:val="24"/>
          <w:szCs w:val="24"/>
          <w:rtl/>
          <w:lang w:bidi="ar-EG"/>
        </w:rPr>
        <w:t xml:space="preserve">25 </w:t>
      </w:r>
      <w:r w:rsidRPr="00A73BFA">
        <w:rPr>
          <w:rFonts w:eastAsia="Malgun Gothic" w:cs="Simplified Arabic" w:hint="cs"/>
          <w:sz w:val="24"/>
          <w:szCs w:val="24"/>
          <w:rtl/>
          <w:lang w:bidi="ar-EG"/>
        </w:rPr>
        <w:t>أبريل</w:t>
      </w:r>
      <w:r w:rsidRPr="00A73BFA">
        <w:rPr>
          <w:rFonts w:eastAsia="Malgun Gothic" w:cs="Simplified Arabic"/>
          <w:sz w:val="24"/>
          <w:szCs w:val="24"/>
          <w:rtl/>
          <w:lang w:bidi="ar-EG"/>
        </w:rPr>
        <w:t>/</w:t>
      </w:r>
      <w:r w:rsidRPr="00A73BFA">
        <w:rPr>
          <w:rFonts w:eastAsia="Malgun Gothic" w:cs="Simplified Arabic" w:hint="cs"/>
          <w:sz w:val="24"/>
          <w:szCs w:val="24"/>
          <w:rtl/>
          <w:lang w:bidi="ar-EG"/>
        </w:rPr>
        <w:t>نيسان</w:t>
      </w:r>
      <w:r w:rsidRPr="00A73BFA">
        <w:rPr>
          <w:rFonts w:eastAsia="Malgun Gothic" w:cs="Simplified Arabic"/>
          <w:sz w:val="24"/>
          <w:szCs w:val="24"/>
          <w:rtl/>
          <w:lang w:bidi="ar-EG"/>
        </w:rPr>
        <w:t xml:space="preserve"> إلى 8 </w:t>
      </w:r>
      <w:r w:rsidRPr="00A73BFA">
        <w:rPr>
          <w:rFonts w:eastAsia="Malgun Gothic" w:cs="Simplified Arabic" w:hint="cs"/>
          <w:sz w:val="24"/>
          <w:szCs w:val="24"/>
          <w:rtl/>
          <w:lang w:bidi="ar-EG"/>
        </w:rPr>
        <w:t>مايو</w:t>
      </w:r>
      <w:r w:rsidRPr="00A73BFA">
        <w:rPr>
          <w:rFonts w:eastAsia="Malgun Gothic" w:cs="Simplified Arabic"/>
          <w:sz w:val="24"/>
          <w:szCs w:val="24"/>
          <w:rtl/>
          <w:lang w:bidi="ar-EG"/>
        </w:rPr>
        <w:t>/</w:t>
      </w:r>
      <w:r w:rsidRPr="00A73BFA">
        <w:rPr>
          <w:rFonts w:eastAsia="Malgun Gothic" w:cs="Simplified Arabic" w:hint="cs"/>
          <w:sz w:val="24"/>
          <w:szCs w:val="24"/>
          <w:rtl/>
          <w:lang w:bidi="ar-EG"/>
        </w:rPr>
        <w:t>أيار</w:t>
      </w:r>
      <w:r w:rsidRPr="00A73BFA">
        <w:rPr>
          <w:rFonts w:eastAsia="Malgun Gothic" w:cs="Simplified Arabic"/>
          <w:sz w:val="24"/>
          <w:szCs w:val="24"/>
          <w:rtl/>
          <w:lang w:bidi="ar-EG"/>
        </w:rPr>
        <w:t xml:space="preserve"> 2022، في </w:t>
      </w:r>
      <w:proofErr w:type="spellStart"/>
      <w:r w:rsidRPr="00A73BFA">
        <w:rPr>
          <w:rFonts w:eastAsia="Malgun Gothic" w:cs="Simplified Arabic"/>
          <w:sz w:val="24"/>
          <w:szCs w:val="24"/>
          <w:rtl/>
          <w:lang w:bidi="ar-EG"/>
        </w:rPr>
        <w:t>كونمينغ</w:t>
      </w:r>
      <w:proofErr w:type="spellEnd"/>
      <w:r w:rsidRPr="00A73BFA">
        <w:rPr>
          <w:rFonts w:eastAsia="Malgun Gothic" w:cs="Simplified Arabic"/>
          <w:sz w:val="24"/>
          <w:szCs w:val="24"/>
          <w:rtl/>
          <w:lang w:bidi="ar-EG"/>
        </w:rPr>
        <w:t>، الصين.</w:t>
      </w:r>
    </w:p>
    <w:p w14:paraId="5B30491B" w14:textId="77777777" w:rsidR="000C75AE" w:rsidRDefault="000C75AE" w:rsidP="00D00BFC">
      <w:pPr>
        <w:pStyle w:val="Para1"/>
        <w:numPr>
          <w:ilvl w:val="0"/>
          <w:numId w:val="0"/>
        </w:numPr>
        <w:bidi/>
        <w:rPr>
          <w:rFonts w:ascii="Simplified Arabic" w:hAnsi="Simplified Arabic" w:cs="Simplified Arabic"/>
          <w:sz w:val="24"/>
          <w:szCs w:val="24"/>
          <w:rtl/>
        </w:rPr>
      </w:pPr>
      <w:r>
        <w:rPr>
          <w:rFonts w:ascii="Simplified Arabic" w:hAnsi="Simplified Arabic" w:cs="Simplified Arabic"/>
          <w:sz w:val="24"/>
          <w:szCs w:val="24"/>
          <w:rtl/>
        </w:rPr>
        <w:t>38-</w:t>
      </w:r>
      <w:r>
        <w:rPr>
          <w:rFonts w:ascii="Simplified Arabic" w:hAnsi="Simplified Arabic" w:cs="Simplified Arabic" w:hint="cs"/>
          <w:sz w:val="24"/>
          <w:szCs w:val="24"/>
          <w:rtl/>
        </w:rPr>
        <w:tab/>
        <w:t>و</w:t>
      </w:r>
      <w:r w:rsidRPr="007C5C4B">
        <w:rPr>
          <w:rFonts w:ascii="Simplified Arabic" w:hAnsi="Simplified Arabic" w:cs="Simplified Arabic"/>
          <w:sz w:val="24"/>
          <w:szCs w:val="24"/>
          <w:rtl/>
        </w:rPr>
        <w:t>عقب تبادل عبارات المجاملة المعتادة</w:t>
      </w:r>
      <w:r>
        <w:rPr>
          <w:rFonts w:ascii="Simplified Arabic" w:hAnsi="Simplified Arabic" w:cs="Simplified Arabic"/>
          <w:sz w:val="24"/>
          <w:szCs w:val="24"/>
          <w:rtl/>
        </w:rPr>
        <w:t>،</w:t>
      </w:r>
      <w:r w:rsidRPr="007C5C4B">
        <w:rPr>
          <w:rFonts w:ascii="Simplified Arabic" w:hAnsi="Simplified Arabic" w:cs="Simplified Arabic"/>
          <w:sz w:val="24"/>
          <w:szCs w:val="24"/>
          <w:rtl/>
        </w:rPr>
        <w:t xml:space="preserve"> اختُتم الجزء الأول من الاجتماع رسميا </w:t>
      </w:r>
      <w:r w:rsidR="00D00BFC">
        <w:rPr>
          <w:rFonts w:ascii="Simplified Arabic" w:hAnsi="Simplified Arabic" w:cs="Simplified Arabic" w:hint="cs"/>
          <w:sz w:val="24"/>
          <w:szCs w:val="24"/>
          <w:rtl/>
        </w:rPr>
        <w:t xml:space="preserve">في </w:t>
      </w:r>
      <w:r w:rsidRPr="007C5C4B">
        <w:rPr>
          <w:rFonts w:ascii="Simplified Arabic" w:hAnsi="Simplified Arabic" w:cs="Simplified Arabic"/>
          <w:sz w:val="24"/>
          <w:szCs w:val="24"/>
          <w:rtl/>
        </w:rPr>
        <w:t>الساعة</w:t>
      </w:r>
      <w:r w:rsidR="00D00BFC">
        <w:rPr>
          <w:rFonts w:ascii="Simplified Arabic" w:hAnsi="Simplified Arabic" w:cs="Simplified Arabic" w:hint="cs"/>
          <w:sz w:val="24"/>
          <w:szCs w:val="24"/>
          <w:rtl/>
        </w:rPr>
        <w:t xml:space="preserve"> 5:10 </w:t>
      </w:r>
      <w:r w:rsidR="00D00BFC">
        <w:rPr>
          <w:rFonts w:eastAsia="YouYuan" w:cs="Simplified Arabic" w:hint="cs"/>
          <w:kern w:val="2"/>
          <w:sz w:val="24"/>
          <w:szCs w:val="24"/>
          <w:rtl/>
          <w:lang w:val="en-US" w:bidi="ar-EG"/>
        </w:rPr>
        <w:t>بعد ظهر</w:t>
      </w:r>
      <w:r w:rsidRPr="000C75AE">
        <w:rPr>
          <w:rFonts w:eastAsia="YouYuan" w:cs="Simplified Arabic" w:hint="cs"/>
          <w:kern w:val="2"/>
          <w:sz w:val="24"/>
          <w:szCs w:val="24"/>
          <w:rtl/>
          <w:lang w:val="en-US" w:bidi="ar-EG"/>
        </w:rPr>
        <w:t xml:space="preserve"> </w:t>
      </w:r>
      <w:r w:rsidRPr="000C75AE">
        <w:rPr>
          <w:rFonts w:eastAsia="YouYuan" w:cs="Simplified Arabic"/>
          <w:kern w:val="2"/>
          <w:sz w:val="24"/>
          <w:szCs w:val="24"/>
          <w:rtl/>
          <w:lang w:val="en-US" w:bidi="ar-EG"/>
        </w:rPr>
        <w:t>يوم</w:t>
      </w:r>
      <w:r w:rsidRPr="007C5C4B">
        <w:rPr>
          <w:rFonts w:ascii="Simplified Arabic" w:hAnsi="Simplified Arabic" w:cs="Simplified Arabic"/>
          <w:sz w:val="24"/>
          <w:szCs w:val="24"/>
          <w:rtl/>
        </w:rPr>
        <w:t xml:space="preserve"> 15 أكتوبر</w:t>
      </w:r>
      <w:r>
        <w:rPr>
          <w:rFonts w:ascii="Simplified Arabic" w:hAnsi="Simplified Arabic" w:cs="Simplified Arabic"/>
          <w:sz w:val="24"/>
          <w:szCs w:val="24"/>
          <w:rtl/>
        </w:rPr>
        <w:t>/</w:t>
      </w:r>
      <w:r w:rsidRPr="007C5C4B">
        <w:rPr>
          <w:rFonts w:ascii="Simplified Arabic" w:hAnsi="Simplified Arabic" w:cs="Simplified Arabic"/>
          <w:sz w:val="24"/>
          <w:szCs w:val="24"/>
          <w:rtl/>
        </w:rPr>
        <w:t>تشرين الأول 2021.</w:t>
      </w:r>
    </w:p>
    <w:p w14:paraId="6671786F" w14:textId="77777777" w:rsidR="00B3778F" w:rsidRPr="00B40FE4" w:rsidRDefault="004409A7" w:rsidP="00A23AD0">
      <w:pPr>
        <w:pStyle w:val="bodytextnoindent"/>
        <w:suppressLineNumbers/>
        <w:suppressAutoHyphens/>
        <w:kinsoku w:val="0"/>
        <w:overflowPunct w:val="0"/>
        <w:autoSpaceDE w:val="0"/>
        <w:autoSpaceDN w:val="0"/>
        <w:adjustRightInd w:val="0"/>
        <w:snapToGrid w:val="0"/>
        <w:spacing w:before="120" w:after="120"/>
        <w:ind w:left="0" w:firstLine="0"/>
        <w:jc w:val="center"/>
        <w:rPr>
          <w:snapToGrid w:val="0"/>
          <w:kern w:val="22"/>
          <w:szCs w:val="22"/>
          <w:lang w:val="en-US"/>
        </w:rPr>
      </w:pPr>
      <w:r w:rsidRPr="003B7D91">
        <w:rPr>
          <w:snapToGrid w:val="0"/>
          <w:kern w:val="22"/>
          <w:szCs w:val="22"/>
        </w:rPr>
        <w:t>__________</w:t>
      </w:r>
    </w:p>
    <w:sectPr w:rsidR="00B3778F" w:rsidRPr="00B40FE4" w:rsidSect="005B25AE">
      <w:type w:val="continuous"/>
      <w:pgSz w:w="12240" w:h="15840"/>
      <w:pgMar w:top="567" w:right="1134" w:bottom="1021" w:left="1134" w:header="459" w:footer="7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C933F99" w14:textId="77777777" w:rsidR="00E85893" w:rsidRDefault="00E85893" w:rsidP="00CF1848">
      <w:r>
        <w:separator/>
      </w:r>
    </w:p>
  </w:endnote>
  <w:endnote w:type="continuationSeparator" w:id="0">
    <w:p w14:paraId="53D2F1C3" w14:textId="77777777" w:rsidR="00E85893" w:rsidRDefault="00E85893" w:rsidP="00CF1848">
      <w:r>
        <w:continuationSeparator/>
      </w:r>
    </w:p>
  </w:endnote>
  <w:endnote w:type="continuationNotice" w:id="1">
    <w:p w14:paraId="17BB18F1" w14:textId="77777777" w:rsidR="00E85893" w:rsidRDefault="00E8589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Times New Roman Bold">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w Roman"/>
    <w:charset w:val="00"/>
    <w:family w:val="auto"/>
    <w:pitch w:val="variable"/>
    <w:sig w:usb0="00000000"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Batang">
    <w:altName w:val="바탕"/>
    <w:panose1 w:val="02030600000101010101"/>
    <w:charset w:val="81"/>
    <w:family w:val="roman"/>
    <w:pitch w:val="variable"/>
    <w:sig w:usb0="B00002AF" w:usb1="69D77CFB" w:usb2="00000030" w:usb3="00000000" w:csb0="0008009F"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003" w:usb1="288F0000" w:usb2="00000016" w:usb3="00000000" w:csb0="00040001" w:csb1="00000000"/>
  </w:font>
  <w:font w:name="Simplified Arabic">
    <w:altName w:val="Times New Roman"/>
    <w:panose1 w:val="02020603050405020304"/>
    <w:charset w:val="00"/>
    <w:family w:val="roman"/>
    <w:pitch w:val="variable"/>
    <w:sig w:usb0="00002003" w:usb1="80000000" w:usb2="00000008" w:usb3="00000000" w:csb0="00000041" w:csb1="00000000"/>
  </w:font>
  <w:font w:name="YouYuan">
    <w:altName w:val="Arial Unicode MS"/>
    <w:charset w:val="86"/>
    <w:family w:val="modern"/>
    <w:pitch w:val="fixed"/>
    <w:sig w:usb0="00000000" w:usb1="080E0000" w:usb2="00000010" w:usb3="00000000" w:csb0="00040000"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BB1DAC5" w14:textId="77777777" w:rsidR="00E85893" w:rsidRDefault="00E85893" w:rsidP="00CF1848">
      <w:r>
        <w:separator/>
      </w:r>
    </w:p>
  </w:footnote>
  <w:footnote w:type="continuationSeparator" w:id="0">
    <w:p w14:paraId="5F12A672" w14:textId="77777777" w:rsidR="00E85893" w:rsidRDefault="00E85893" w:rsidP="00CF1848">
      <w:r>
        <w:continuationSeparator/>
      </w:r>
    </w:p>
  </w:footnote>
  <w:footnote w:type="continuationNotice" w:id="1">
    <w:p w14:paraId="2B2CB214" w14:textId="77777777" w:rsidR="00E85893" w:rsidRDefault="00E85893"/>
  </w:footnote>
  <w:footnote w:id="2">
    <w:p w14:paraId="30659754" w14:textId="77777777" w:rsidR="00B40FE4" w:rsidRPr="00EC7D88" w:rsidRDefault="00B40FE4" w:rsidP="00EC7D88">
      <w:pPr>
        <w:pStyle w:val="FootnoteText"/>
        <w:bidi/>
        <w:ind w:firstLine="49"/>
        <w:rPr>
          <w:rFonts w:ascii="Simplified Arabic" w:hAnsi="Simplified Arabic" w:cs="Simplified Arabic"/>
          <w:sz w:val="20"/>
          <w:szCs w:val="20"/>
          <w:rtl/>
          <w:lang w:val="en-US" w:bidi="ar-EG"/>
        </w:rPr>
      </w:pPr>
      <w:r w:rsidRPr="000D7EAE">
        <w:rPr>
          <w:rStyle w:val="FootnoteReference"/>
          <w:u w:val="none"/>
          <w:vertAlign w:val="superscript"/>
        </w:rPr>
        <w:footnoteRef/>
      </w:r>
      <w:r>
        <w:rPr>
          <w:rFonts w:hint="cs"/>
          <w:vertAlign w:val="superscript"/>
          <w:rtl/>
          <w:lang w:val="en-US" w:bidi="ar-EG"/>
        </w:rPr>
        <w:t xml:space="preserve"> </w:t>
      </w:r>
      <w:r w:rsidRPr="00213CC6">
        <w:rPr>
          <w:kern w:val="18"/>
          <w:szCs w:val="18"/>
        </w:rPr>
        <w:t>CBD/</w:t>
      </w:r>
      <w:r>
        <w:rPr>
          <w:kern w:val="18"/>
          <w:szCs w:val="18"/>
        </w:rPr>
        <w:t>CP/MOP/10/3</w:t>
      </w:r>
      <w:r>
        <w:rPr>
          <w:rFonts w:hint="cs"/>
          <w:sz w:val="20"/>
          <w:szCs w:val="20"/>
          <w:rtl/>
          <w:lang w:val="en-US" w:bidi="ar-EG"/>
        </w:rPr>
        <w:t>.</w:t>
      </w:r>
    </w:p>
  </w:footnote>
  <w:footnote w:id="3">
    <w:p w14:paraId="446B3267" w14:textId="77777777" w:rsidR="00B40FE4" w:rsidRPr="00024757" w:rsidRDefault="00B40FE4" w:rsidP="000D7EAE">
      <w:pPr>
        <w:pStyle w:val="FootnoteText"/>
        <w:bidi/>
        <w:ind w:firstLine="49"/>
        <w:rPr>
          <w:rtl/>
          <w:lang w:val="en-US" w:bidi="ar-EG"/>
        </w:rPr>
      </w:pPr>
      <w:r w:rsidRPr="000D7EAE">
        <w:rPr>
          <w:rStyle w:val="FootnoteReference"/>
          <w:u w:val="none"/>
          <w:vertAlign w:val="superscript"/>
        </w:rPr>
        <w:footnoteRef/>
      </w:r>
      <w:r>
        <w:rPr>
          <w:rFonts w:hint="cs"/>
          <w:rtl/>
        </w:rPr>
        <w:t xml:space="preserve"> </w:t>
      </w:r>
      <w:r w:rsidRPr="00EC7D88">
        <w:rPr>
          <w:rFonts w:ascii="Simplified Arabic" w:hAnsi="Simplified Arabic" w:cs="Simplified Arabic"/>
          <w:sz w:val="20"/>
          <w:szCs w:val="20"/>
          <w:rtl/>
        </w:rPr>
        <w:t xml:space="preserve">انظر قرار الجمعية العامة للأمم المتحدة </w:t>
      </w:r>
      <w:hyperlink r:id="rId1" w:history="1">
        <w:r w:rsidRPr="00EC7D88">
          <w:rPr>
            <w:rStyle w:val="Hyperlink"/>
            <w:rFonts w:ascii="Simplified Arabic" w:hAnsi="Simplified Arabic" w:cs="Simplified Arabic"/>
            <w:sz w:val="20"/>
            <w:szCs w:val="20"/>
            <w:rtl/>
          </w:rPr>
          <w:t>60/283</w:t>
        </w:r>
      </w:hyperlink>
      <w:r w:rsidRPr="00EC7D88">
        <w:rPr>
          <w:rFonts w:ascii="Simplified Arabic" w:hAnsi="Simplified Arabic" w:cs="Simplified Arabic"/>
          <w:sz w:val="20"/>
          <w:szCs w:val="20"/>
          <w:rtl/>
        </w:rPr>
        <w:t>،</w:t>
      </w:r>
      <w:r>
        <w:rPr>
          <w:rFonts w:ascii="Simplified Arabic" w:hAnsi="Simplified Arabic" w:cs="Simplified Arabic" w:hint="cs"/>
          <w:sz w:val="20"/>
          <w:szCs w:val="20"/>
          <w:rtl/>
        </w:rPr>
        <w:t xml:space="preserve"> </w:t>
      </w:r>
      <w:r w:rsidRPr="00EC7D88">
        <w:rPr>
          <w:rFonts w:ascii="Simplified Arabic" w:hAnsi="Simplified Arabic" w:cs="Simplified Arabic"/>
          <w:sz w:val="20"/>
          <w:szCs w:val="20"/>
          <w:rtl/>
        </w:rPr>
        <w:t>القسم الرابع.</w:t>
      </w:r>
    </w:p>
  </w:footnote>
  <w:footnote w:id="4">
    <w:p w14:paraId="5F797ECB" w14:textId="77777777" w:rsidR="00B40FE4" w:rsidRPr="00FC2513" w:rsidRDefault="00B40FE4" w:rsidP="000D7EAE">
      <w:pPr>
        <w:pStyle w:val="FootnoteText"/>
        <w:bidi/>
        <w:ind w:firstLine="49"/>
        <w:rPr>
          <w:szCs w:val="20"/>
          <w:rtl/>
          <w:lang w:val="en-US" w:bidi="ar-EG"/>
        </w:rPr>
      </w:pPr>
      <w:r w:rsidRPr="00EC7D88">
        <w:rPr>
          <w:rStyle w:val="FootnoteReference"/>
          <w:rFonts w:ascii="Simplified Arabic" w:hAnsi="Simplified Arabic" w:cs="Simplified Arabic"/>
          <w:u w:val="none"/>
          <w:vertAlign w:val="superscript"/>
        </w:rPr>
        <w:footnoteRef/>
      </w:r>
      <w:r>
        <w:rPr>
          <w:rFonts w:hint="cs"/>
          <w:szCs w:val="20"/>
          <w:rtl/>
          <w:lang w:bidi="ar-EG"/>
        </w:rPr>
        <w:t xml:space="preserve"> </w:t>
      </w:r>
      <w:r w:rsidRPr="00EC7D88">
        <w:rPr>
          <w:rFonts w:ascii="Simplified Arabic" w:hAnsi="Simplified Arabic" w:cs="Simplified Arabic"/>
          <w:sz w:val="20"/>
          <w:szCs w:val="20"/>
          <w:rtl/>
          <w:lang w:bidi="ar-EG"/>
        </w:rPr>
        <w:t>انظر الفقرة 2.</w:t>
      </w:r>
    </w:p>
  </w:footnote>
  <w:footnote w:id="5">
    <w:p w14:paraId="530228BB" w14:textId="77777777" w:rsidR="00B40FE4" w:rsidRPr="000233ED" w:rsidRDefault="00B40FE4" w:rsidP="000D7EAE">
      <w:pPr>
        <w:pStyle w:val="FootnoteText"/>
        <w:kinsoku w:val="0"/>
        <w:overflowPunct w:val="0"/>
        <w:autoSpaceDE w:val="0"/>
        <w:autoSpaceDN w:val="0"/>
        <w:bidi/>
        <w:ind w:firstLine="49"/>
        <w:jc w:val="left"/>
        <w:rPr>
          <w:kern w:val="18"/>
          <w:sz w:val="20"/>
          <w:szCs w:val="20"/>
          <w:lang w:val="en-US" w:bidi="ar-EG"/>
        </w:rPr>
      </w:pPr>
      <w:r w:rsidRPr="000233ED">
        <w:rPr>
          <w:rStyle w:val="FootnoteReference"/>
          <w:kern w:val="18"/>
          <w:sz w:val="20"/>
          <w:szCs w:val="20"/>
          <w:u w:val="none"/>
          <w:vertAlign w:val="superscript"/>
        </w:rPr>
        <w:footnoteRef/>
      </w:r>
      <w:r w:rsidRPr="000233ED">
        <w:rPr>
          <w:rFonts w:hint="cs"/>
          <w:kern w:val="18"/>
          <w:sz w:val="20"/>
          <w:szCs w:val="20"/>
          <w:rtl/>
          <w:lang w:bidi="ar-EG"/>
        </w:rPr>
        <w:t xml:space="preserve"> </w:t>
      </w:r>
      <w:r w:rsidRPr="000233ED">
        <w:rPr>
          <w:rFonts w:ascii="Simplified Arabic" w:hAnsi="Simplified Arabic" w:cs="Simplified Arabic"/>
          <w:sz w:val="20"/>
          <w:szCs w:val="20"/>
          <w:rtl/>
          <w:lang w:bidi="ar-EG"/>
        </w:rPr>
        <w:t>جميع الأوقات المبينة في التقرير الحالي هي ب</w:t>
      </w:r>
      <w:r w:rsidRPr="000233ED">
        <w:rPr>
          <w:rFonts w:ascii="Simplified Arabic" w:hAnsi="Simplified Arabic" w:cs="Simplified Arabic" w:hint="cs"/>
          <w:sz w:val="20"/>
          <w:szCs w:val="20"/>
          <w:rtl/>
          <w:lang w:bidi="ar-EG"/>
        </w:rPr>
        <w:t>ال</w:t>
      </w:r>
      <w:r w:rsidRPr="000233ED">
        <w:rPr>
          <w:rFonts w:ascii="Simplified Arabic" w:hAnsi="Simplified Arabic" w:cs="Simplified Arabic"/>
          <w:sz w:val="20"/>
          <w:szCs w:val="20"/>
          <w:rtl/>
          <w:lang w:bidi="ar-EG"/>
        </w:rPr>
        <w:t xml:space="preserve">توقيت </w:t>
      </w:r>
      <w:r w:rsidRPr="000233ED">
        <w:rPr>
          <w:rFonts w:ascii="Simplified Arabic" w:hAnsi="Simplified Arabic" w:cs="Simplified Arabic" w:hint="cs"/>
          <w:sz w:val="20"/>
          <w:szCs w:val="20"/>
          <w:rtl/>
          <w:lang w:bidi="ar-EG"/>
        </w:rPr>
        <w:t>المنسق للصين (التوقيت العالمي المنسق+8).</w:t>
      </w:r>
    </w:p>
  </w:footnote>
  <w:footnote w:id="6">
    <w:p w14:paraId="14E178DC" w14:textId="77777777" w:rsidR="00B40FE4" w:rsidRPr="004623C4" w:rsidRDefault="00B40FE4" w:rsidP="000D7EAE">
      <w:pPr>
        <w:pStyle w:val="FootnoteText"/>
        <w:kinsoku w:val="0"/>
        <w:overflowPunct w:val="0"/>
        <w:autoSpaceDE w:val="0"/>
        <w:autoSpaceDN w:val="0"/>
        <w:bidi/>
        <w:ind w:firstLine="49"/>
        <w:jc w:val="left"/>
        <w:rPr>
          <w:kern w:val="18"/>
          <w:szCs w:val="18"/>
          <w:lang w:val="en-US" w:bidi="ar-EG"/>
        </w:rPr>
      </w:pPr>
      <w:r w:rsidRPr="005809B0">
        <w:rPr>
          <w:rStyle w:val="FootnoteReference"/>
          <w:kern w:val="18"/>
          <w:szCs w:val="18"/>
          <w:u w:val="none"/>
          <w:vertAlign w:val="superscript"/>
        </w:rPr>
        <w:footnoteRef/>
      </w:r>
      <w:bookmarkStart w:id="11" w:name="_Hlk85015637"/>
      <w:r>
        <w:rPr>
          <w:rFonts w:hint="cs"/>
          <w:kern w:val="18"/>
          <w:szCs w:val="18"/>
          <w:rtl/>
          <w:lang w:bidi="ar-EG"/>
        </w:rPr>
        <w:t xml:space="preserve"> </w:t>
      </w:r>
      <w:r w:rsidRPr="004623C4">
        <w:rPr>
          <w:rFonts w:ascii="Simplified Arabic" w:hAnsi="Simplified Arabic" w:cs="Simplified Arabic" w:hint="cs"/>
          <w:sz w:val="20"/>
          <w:szCs w:val="20"/>
          <w:rtl/>
          <w:lang w:bidi="ar-EG"/>
        </w:rPr>
        <w:t xml:space="preserve">يمكن الاطلاع على البيانات التي أدلى بها الممثلون، وقُدمت إلى الأمانة، في </w:t>
      </w:r>
      <w:hyperlink r:id="rId2" w:history="1">
        <w:r w:rsidRPr="004623C4">
          <w:rPr>
            <w:rStyle w:val="Hyperlink"/>
            <w:kern w:val="18"/>
            <w:sz w:val="20"/>
            <w:szCs w:val="20"/>
          </w:rPr>
          <w:t>https://www.cbd.int/conferences/2021-2022/cop-15/documents</w:t>
        </w:r>
      </w:hyperlink>
      <w:r w:rsidRPr="004623C4">
        <w:rPr>
          <w:rFonts w:ascii="Simplified Arabic" w:hAnsi="Simplified Arabic" w:cs="Simplified Arabic" w:hint="cs"/>
          <w:sz w:val="20"/>
          <w:szCs w:val="20"/>
          <w:rtl/>
          <w:lang w:bidi="ar-EG"/>
        </w:rPr>
        <w:t>، بصيغتها الواردة من الطرف أو المراقب المعني.</w:t>
      </w:r>
      <w:bookmarkEnd w:id="11"/>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Subject"/>
      <w:tag w:val=""/>
      <w:id w:val="-1885015078"/>
      <w:placeholder>
        <w:docPart w:val="0DD1814AF93E4AA68FF328F6120972A1"/>
      </w:placeholder>
      <w:dataBinding w:prefixMappings="xmlns:ns0='http://purl.org/dc/elements/1.1/' xmlns:ns1='http://schemas.openxmlformats.org/package/2006/metadata/core-properties' " w:xpath="/ns1:coreProperties[1]/ns0:subject[1]" w:storeItemID="{6C3C8BC8-F283-45AE-878A-BAB7291924A1}"/>
      <w:text/>
    </w:sdtPr>
    <w:sdtEndPr/>
    <w:sdtContent>
      <w:p w14:paraId="6565039A" w14:textId="77777777" w:rsidR="00B40FE4" w:rsidRPr="00A23AD0" w:rsidRDefault="00B40FE4" w:rsidP="00A23AD0">
        <w:pPr>
          <w:pStyle w:val="Header"/>
          <w:tabs>
            <w:tab w:val="clear" w:pos="4320"/>
            <w:tab w:val="clear" w:pos="8640"/>
          </w:tabs>
          <w:jc w:val="left"/>
          <w:rPr>
            <w:noProof/>
          </w:rPr>
        </w:pPr>
        <w:r>
          <w:rPr>
            <w:noProof/>
          </w:rPr>
          <w:t>CBD/CP/MOP/10/4</w:t>
        </w:r>
      </w:p>
    </w:sdtContent>
  </w:sdt>
  <w:p w14:paraId="6F4810C5" w14:textId="77777777" w:rsidR="00B40FE4" w:rsidRPr="00A23AD0" w:rsidRDefault="00B40FE4" w:rsidP="005249B7">
    <w:pPr>
      <w:pStyle w:val="Header"/>
      <w:tabs>
        <w:tab w:val="clear" w:pos="4320"/>
        <w:tab w:val="clear" w:pos="8640"/>
      </w:tabs>
      <w:spacing w:after="240"/>
      <w:jc w:val="left"/>
    </w:pPr>
    <w:r w:rsidRPr="00A23AD0">
      <w:t xml:space="preserve">Page </w:t>
    </w:r>
    <w:r w:rsidR="00AB6A0D">
      <w:fldChar w:fldCharType="begin"/>
    </w:r>
    <w:r w:rsidR="00AB6A0D">
      <w:instrText xml:space="preserve"> PAGE   \* MERGEFORMAT </w:instrText>
    </w:r>
    <w:r w:rsidR="00AB6A0D">
      <w:fldChar w:fldCharType="separate"/>
    </w:r>
    <w:r w:rsidR="000C13F1">
      <w:rPr>
        <w:noProof/>
      </w:rPr>
      <w:t>2</w:t>
    </w:r>
    <w:r w:rsidR="00AB6A0D">
      <w:rPr>
        <w:noProof/>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4BE1E259" w14:textId="77777777" w:rsidR="00B40FE4" w:rsidRPr="00A23AD0" w:rsidRDefault="00B40FE4" w:rsidP="00A23AD0">
        <w:pPr>
          <w:pStyle w:val="Header"/>
          <w:tabs>
            <w:tab w:val="clear" w:pos="4320"/>
            <w:tab w:val="clear" w:pos="8640"/>
          </w:tabs>
          <w:jc w:val="right"/>
          <w:rPr>
            <w:noProof/>
          </w:rPr>
        </w:pPr>
        <w:r>
          <w:rPr>
            <w:noProof/>
          </w:rPr>
          <w:t>CBD/CP/MOP/10/4</w:t>
        </w:r>
      </w:p>
    </w:sdtContent>
  </w:sdt>
  <w:p w14:paraId="33B53BB6" w14:textId="77777777" w:rsidR="00B40FE4" w:rsidRPr="00A23AD0" w:rsidRDefault="00B40FE4" w:rsidP="005249B7">
    <w:pPr>
      <w:pStyle w:val="Header"/>
      <w:tabs>
        <w:tab w:val="clear" w:pos="4320"/>
        <w:tab w:val="clear" w:pos="8640"/>
      </w:tabs>
      <w:spacing w:after="240"/>
      <w:jc w:val="right"/>
    </w:pPr>
    <w:r w:rsidRPr="00A23AD0">
      <w:t xml:space="preserve">Page </w:t>
    </w:r>
    <w:r w:rsidR="00AB6A0D">
      <w:fldChar w:fldCharType="begin"/>
    </w:r>
    <w:r w:rsidR="00AB6A0D">
      <w:instrText xml:space="preserve"> PAGE   \* MERGEFORMAT </w:instrText>
    </w:r>
    <w:r w:rsidR="00AB6A0D">
      <w:fldChar w:fldCharType="separate"/>
    </w:r>
    <w:r w:rsidR="000C13F1">
      <w:rPr>
        <w:noProof/>
      </w:rPr>
      <w:t>19</w:t>
    </w:r>
    <w:r w:rsidR="00AB6A0D">
      <w:rPr>
        <w:noProof/>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3"/>
    <w:multiLevelType w:val="multilevel"/>
    <w:tmpl w:val="B3A668B2"/>
    <w:lvl w:ilvl="0">
      <w:start w:val="1"/>
      <w:numFmt w:val="decimal"/>
      <w:lvlText w:val="%1)"/>
      <w:lvlJc w:val="left"/>
      <w:pPr>
        <w:tabs>
          <w:tab w:val="num" w:pos="360"/>
        </w:tabs>
        <w:ind w:left="360" w:hanging="360"/>
      </w:pPr>
      <w:rPr>
        <w:rFonts w:hint="default"/>
      </w:rPr>
    </w:lvl>
    <w:lvl w:ilvl="1">
      <w:start w:val="1"/>
      <w:numFmt w:val="lowerLetter"/>
      <w:pStyle w:val="Style1"/>
      <w:lvlText w:val="(%2)"/>
      <w:lvlJc w:val="left"/>
      <w:pPr>
        <w:tabs>
          <w:tab w:val="num" w:pos="1080"/>
        </w:tabs>
        <w:ind w:left="0" w:firstLine="72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1859376B"/>
    <w:multiLevelType w:val="singleLevel"/>
    <w:tmpl w:val="35D0F268"/>
    <w:lvl w:ilvl="0">
      <w:start w:val="1"/>
      <w:numFmt w:val="decimal"/>
      <w:pStyle w:val="Paraa"/>
      <w:lvlText w:val="%1."/>
      <w:lvlJc w:val="left"/>
      <w:pPr>
        <w:tabs>
          <w:tab w:val="num" w:pos="4860"/>
        </w:tabs>
        <w:ind w:left="4500" w:firstLine="0"/>
      </w:pPr>
    </w:lvl>
  </w:abstractNum>
  <w:abstractNum w:abstractNumId="2" w15:restartNumberingAfterBreak="0">
    <w:nsid w:val="1D160CF8"/>
    <w:multiLevelType w:val="singleLevel"/>
    <w:tmpl w:val="2B6AEDDA"/>
    <w:lvl w:ilvl="0">
      <w:start w:val="3"/>
      <w:numFmt w:val="decimal"/>
      <w:pStyle w:val="Heading-plain"/>
      <w:lvlText w:val="3.%1 "/>
      <w:legacy w:legacy="1" w:legacySpace="0" w:legacyIndent="283"/>
      <w:lvlJc w:val="left"/>
      <w:pPr>
        <w:ind w:left="283" w:hanging="283"/>
      </w:pPr>
      <w:rPr>
        <w:rFonts w:ascii="Courier" w:hAnsi="Courier" w:hint="default"/>
        <w:b w:val="0"/>
        <w:i w:val="0"/>
        <w:sz w:val="20"/>
        <w:u w:val="none"/>
      </w:rPr>
    </w:lvl>
  </w:abstractNum>
  <w:abstractNum w:abstractNumId="3" w15:restartNumberingAfterBreak="0">
    <w:nsid w:val="2EDB318A"/>
    <w:multiLevelType w:val="hybridMultilevel"/>
    <w:tmpl w:val="0A28F526"/>
    <w:lvl w:ilvl="0" w:tplc="FFFFFFFF">
      <w:start w:val="1"/>
      <w:numFmt w:val="lowerLetter"/>
      <w:pStyle w:val="headingdecisionsectionmultiline"/>
      <w:lvlText w:val="(%1)"/>
      <w:lvlJc w:val="left"/>
      <w:pPr>
        <w:tabs>
          <w:tab w:val="num" w:pos="720"/>
        </w:tabs>
        <w:ind w:left="720" w:hanging="720"/>
      </w:pPr>
      <w:rPr>
        <w:rFonts w:ascii="Times New Roman" w:hAnsi="Times New Roman" w:hint="default"/>
        <w:b w:val="0"/>
        <w:i/>
        <w:sz w:val="22"/>
      </w:rPr>
    </w:lvl>
    <w:lvl w:ilvl="1" w:tplc="FFFFFFFF" w:tentative="1">
      <w:start w:val="1"/>
      <w:numFmt w:val="lowerLetter"/>
      <w:lvlText w:val="%2."/>
      <w:lvlJc w:val="left"/>
      <w:pPr>
        <w:tabs>
          <w:tab w:val="num" w:pos="1800"/>
        </w:tabs>
        <w:ind w:left="1800" w:hanging="360"/>
      </w:pPr>
    </w:lvl>
    <w:lvl w:ilvl="2" w:tplc="FFFFFFFF" w:tentative="1">
      <w:start w:val="1"/>
      <w:numFmt w:val="lowerRoman"/>
      <w:lvlText w:val="%3."/>
      <w:lvlJc w:val="right"/>
      <w:pPr>
        <w:tabs>
          <w:tab w:val="num" w:pos="2520"/>
        </w:tabs>
        <w:ind w:left="2520" w:hanging="180"/>
      </w:pPr>
    </w:lvl>
    <w:lvl w:ilvl="3" w:tplc="FFFFFFFF" w:tentative="1">
      <w:start w:val="1"/>
      <w:numFmt w:val="decimal"/>
      <w:lvlText w:val="%4."/>
      <w:lvlJc w:val="left"/>
      <w:pPr>
        <w:tabs>
          <w:tab w:val="num" w:pos="3240"/>
        </w:tabs>
        <w:ind w:left="3240" w:hanging="360"/>
      </w:pPr>
    </w:lvl>
    <w:lvl w:ilvl="4" w:tplc="FFFFFFFF" w:tentative="1">
      <w:start w:val="1"/>
      <w:numFmt w:val="lowerLetter"/>
      <w:lvlText w:val="%5."/>
      <w:lvlJc w:val="left"/>
      <w:pPr>
        <w:tabs>
          <w:tab w:val="num" w:pos="3960"/>
        </w:tabs>
        <w:ind w:left="3960" w:hanging="360"/>
      </w:pPr>
    </w:lvl>
    <w:lvl w:ilvl="5" w:tplc="FFFFFFFF" w:tentative="1">
      <w:start w:val="1"/>
      <w:numFmt w:val="lowerRoman"/>
      <w:lvlText w:val="%6."/>
      <w:lvlJc w:val="right"/>
      <w:pPr>
        <w:tabs>
          <w:tab w:val="num" w:pos="4680"/>
        </w:tabs>
        <w:ind w:left="4680" w:hanging="180"/>
      </w:pPr>
    </w:lvl>
    <w:lvl w:ilvl="6" w:tplc="FFFFFFFF" w:tentative="1">
      <w:start w:val="1"/>
      <w:numFmt w:val="decimal"/>
      <w:lvlText w:val="%7."/>
      <w:lvlJc w:val="left"/>
      <w:pPr>
        <w:tabs>
          <w:tab w:val="num" w:pos="5400"/>
        </w:tabs>
        <w:ind w:left="5400" w:hanging="360"/>
      </w:pPr>
    </w:lvl>
    <w:lvl w:ilvl="7" w:tplc="FFFFFFFF" w:tentative="1">
      <w:start w:val="1"/>
      <w:numFmt w:val="lowerLetter"/>
      <w:lvlText w:val="%8."/>
      <w:lvlJc w:val="left"/>
      <w:pPr>
        <w:tabs>
          <w:tab w:val="num" w:pos="6120"/>
        </w:tabs>
        <w:ind w:left="6120" w:hanging="360"/>
      </w:pPr>
    </w:lvl>
    <w:lvl w:ilvl="8" w:tplc="FFFFFFFF" w:tentative="1">
      <w:start w:val="1"/>
      <w:numFmt w:val="lowerRoman"/>
      <w:lvlText w:val="%9."/>
      <w:lvlJc w:val="right"/>
      <w:pPr>
        <w:tabs>
          <w:tab w:val="num" w:pos="6840"/>
        </w:tabs>
        <w:ind w:left="6840" w:hanging="180"/>
      </w:pPr>
    </w:lvl>
  </w:abstractNum>
  <w:abstractNum w:abstractNumId="4"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5" w15:restartNumberingAfterBreak="0">
    <w:nsid w:val="3CA410CD"/>
    <w:multiLevelType w:val="hybridMultilevel"/>
    <w:tmpl w:val="FA427772"/>
    <w:lvl w:ilvl="0" w:tplc="ACDAC4DC">
      <w:start w:val="1"/>
      <w:numFmt w:val="decimal"/>
      <w:pStyle w:val="CBD-Para"/>
      <w:lvlText w:val="%1."/>
      <w:lvlJc w:val="left"/>
      <w:pPr>
        <w:tabs>
          <w:tab w:val="num" w:pos="720"/>
        </w:tabs>
        <w:ind w:left="0" w:firstLine="0"/>
      </w:pPr>
      <w:rPr>
        <w:b w:val="0"/>
      </w:rPr>
    </w:lvl>
    <w:lvl w:ilvl="1" w:tplc="040C0003">
      <w:start w:val="1"/>
      <w:numFmt w:val="lowerLetter"/>
      <w:lvlText w:val="(%2)"/>
      <w:lvlJc w:val="left"/>
      <w:pPr>
        <w:ind w:left="1080" w:hanging="360"/>
      </w:pPr>
    </w:lvl>
    <w:lvl w:ilvl="2" w:tplc="040C0005">
      <w:start w:val="1"/>
      <w:numFmt w:val="lowerLetter"/>
      <w:lvlText w:val="(%3)"/>
      <w:lvlJc w:val="left"/>
      <w:pPr>
        <w:tabs>
          <w:tab w:val="num" w:pos="1980"/>
        </w:tabs>
        <w:ind w:left="1980" w:hanging="360"/>
      </w:pPr>
    </w:lvl>
    <w:lvl w:ilvl="3" w:tplc="040C0001">
      <w:start w:val="1"/>
      <w:numFmt w:val="decimal"/>
      <w:lvlText w:val="%4."/>
      <w:lvlJc w:val="left"/>
      <w:pPr>
        <w:tabs>
          <w:tab w:val="num" w:pos="2520"/>
        </w:tabs>
        <w:ind w:left="2520" w:hanging="360"/>
      </w:pPr>
    </w:lvl>
    <w:lvl w:ilvl="4" w:tplc="040C0003">
      <w:start w:val="1"/>
      <w:numFmt w:val="lowerLetter"/>
      <w:lvlText w:val="%5."/>
      <w:lvlJc w:val="left"/>
      <w:pPr>
        <w:tabs>
          <w:tab w:val="num" w:pos="3240"/>
        </w:tabs>
        <w:ind w:left="3240" w:hanging="360"/>
      </w:pPr>
    </w:lvl>
    <w:lvl w:ilvl="5" w:tplc="040C0005">
      <w:start w:val="1"/>
      <w:numFmt w:val="lowerRoman"/>
      <w:lvlText w:val="%6."/>
      <w:lvlJc w:val="right"/>
      <w:pPr>
        <w:tabs>
          <w:tab w:val="num" w:pos="3960"/>
        </w:tabs>
        <w:ind w:left="3960" w:hanging="180"/>
      </w:pPr>
    </w:lvl>
    <w:lvl w:ilvl="6" w:tplc="040C0001">
      <w:start w:val="1"/>
      <w:numFmt w:val="decimal"/>
      <w:lvlText w:val="%7."/>
      <w:lvlJc w:val="left"/>
      <w:pPr>
        <w:tabs>
          <w:tab w:val="num" w:pos="4680"/>
        </w:tabs>
        <w:ind w:left="4680" w:hanging="360"/>
      </w:pPr>
    </w:lvl>
    <w:lvl w:ilvl="7" w:tplc="040C0003">
      <w:start w:val="1"/>
      <w:numFmt w:val="lowerLetter"/>
      <w:lvlText w:val="%8."/>
      <w:lvlJc w:val="left"/>
      <w:pPr>
        <w:tabs>
          <w:tab w:val="num" w:pos="5400"/>
        </w:tabs>
        <w:ind w:left="5400" w:hanging="360"/>
      </w:pPr>
    </w:lvl>
    <w:lvl w:ilvl="8" w:tplc="040C0005">
      <w:start w:val="1"/>
      <w:numFmt w:val="lowerRoman"/>
      <w:lvlText w:val="%9."/>
      <w:lvlJc w:val="right"/>
      <w:pPr>
        <w:tabs>
          <w:tab w:val="num" w:pos="6120"/>
        </w:tabs>
        <w:ind w:left="6120" w:hanging="180"/>
      </w:pPr>
    </w:lvl>
  </w:abstractNum>
  <w:abstractNum w:abstractNumId="6"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7" w15:restartNumberingAfterBreak="0">
    <w:nsid w:val="4AA27E4E"/>
    <w:multiLevelType w:val="hybridMultilevel"/>
    <w:tmpl w:val="AFEEA9C2"/>
    <w:lvl w:ilvl="0" w:tplc="6CD0E54A">
      <w:start w:val="1"/>
      <w:numFmt w:val="decimal"/>
      <w:lvlText w:val="%1-"/>
      <w:lvlJc w:val="left"/>
      <w:pPr>
        <w:ind w:left="360" w:hanging="360"/>
      </w:pPr>
      <w:rPr>
        <w:rFonts w:hint="default"/>
        <w:i w:val="0"/>
        <w:iCs w:val="0"/>
        <w:sz w:val="24"/>
      </w:rPr>
    </w:lvl>
    <w:lvl w:ilvl="1" w:tplc="EFF0568A" w:tentative="1">
      <w:start w:val="1"/>
      <w:numFmt w:val="lowerLetter"/>
      <w:lvlText w:val="%2."/>
      <w:lvlJc w:val="left"/>
      <w:pPr>
        <w:ind w:left="1440" w:hanging="360"/>
      </w:pPr>
    </w:lvl>
    <w:lvl w:ilvl="2" w:tplc="699E3052" w:tentative="1">
      <w:start w:val="1"/>
      <w:numFmt w:val="lowerRoman"/>
      <w:lvlText w:val="%3."/>
      <w:lvlJc w:val="right"/>
      <w:pPr>
        <w:ind w:left="2160" w:hanging="180"/>
      </w:pPr>
    </w:lvl>
    <w:lvl w:ilvl="3" w:tplc="06BEF61A" w:tentative="1">
      <w:start w:val="1"/>
      <w:numFmt w:val="decimal"/>
      <w:lvlText w:val="%4."/>
      <w:lvlJc w:val="left"/>
      <w:pPr>
        <w:ind w:left="2880" w:hanging="360"/>
      </w:pPr>
    </w:lvl>
    <w:lvl w:ilvl="4" w:tplc="DA8E39AA" w:tentative="1">
      <w:start w:val="1"/>
      <w:numFmt w:val="lowerLetter"/>
      <w:lvlText w:val="%5."/>
      <w:lvlJc w:val="left"/>
      <w:pPr>
        <w:ind w:left="3600" w:hanging="360"/>
      </w:pPr>
    </w:lvl>
    <w:lvl w:ilvl="5" w:tplc="7DD27726" w:tentative="1">
      <w:start w:val="1"/>
      <w:numFmt w:val="lowerRoman"/>
      <w:lvlText w:val="%6."/>
      <w:lvlJc w:val="right"/>
      <w:pPr>
        <w:ind w:left="4320" w:hanging="180"/>
      </w:pPr>
    </w:lvl>
    <w:lvl w:ilvl="6" w:tplc="8E968344" w:tentative="1">
      <w:start w:val="1"/>
      <w:numFmt w:val="decimal"/>
      <w:lvlText w:val="%7."/>
      <w:lvlJc w:val="left"/>
      <w:pPr>
        <w:ind w:left="5040" w:hanging="360"/>
      </w:pPr>
    </w:lvl>
    <w:lvl w:ilvl="7" w:tplc="528AD4BE" w:tentative="1">
      <w:start w:val="1"/>
      <w:numFmt w:val="lowerLetter"/>
      <w:lvlText w:val="%8."/>
      <w:lvlJc w:val="left"/>
      <w:pPr>
        <w:ind w:left="5760" w:hanging="360"/>
      </w:pPr>
    </w:lvl>
    <w:lvl w:ilvl="8" w:tplc="2DF8093E" w:tentative="1">
      <w:start w:val="1"/>
      <w:numFmt w:val="lowerRoman"/>
      <w:lvlText w:val="%9."/>
      <w:lvlJc w:val="right"/>
      <w:pPr>
        <w:ind w:left="6480" w:hanging="180"/>
      </w:pPr>
    </w:lvl>
  </w:abstractNum>
  <w:abstractNum w:abstractNumId="8" w15:restartNumberingAfterBreak="0">
    <w:nsid w:val="4E0442B4"/>
    <w:multiLevelType w:val="multilevel"/>
    <w:tmpl w:val="BE9C1B2A"/>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9" w15:restartNumberingAfterBreak="0">
    <w:nsid w:val="6ED82968"/>
    <w:multiLevelType w:val="hybridMultilevel"/>
    <w:tmpl w:val="FE162F2C"/>
    <w:lvl w:ilvl="0" w:tplc="BE28883A">
      <w:start w:val="1"/>
      <w:numFmt w:val="bullet"/>
      <w:pStyle w:val="CBD-Doc"/>
      <w:lvlText w:val=""/>
      <w:lvlJc w:val="left"/>
      <w:pPr>
        <w:tabs>
          <w:tab w:val="num" w:pos="567"/>
        </w:tabs>
        <w:ind w:left="567" w:hanging="567"/>
      </w:pPr>
      <w:rPr>
        <w:rFonts w:ascii="Symbol" w:hAnsi="Symbol" w:hint="default"/>
      </w:rPr>
    </w:lvl>
    <w:lvl w:ilvl="1" w:tplc="A824DEB4" w:tentative="1">
      <w:start w:val="1"/>
      <w:numFmt w:val="bullet"/>
      <w:lvlText w:val="o"/>
      <w:lvlJc w:val="left"/>
      <w:pPr>
        <w:tabs>
          <w:tab w:val="num" w:pos="1440"/>
        </w:tabs>
        <w:ind w:left="1440" w:hanging="360"/>
      </w:pPr>
      <w:rPr>
        <w:rFonts w:ascii="Courier New" w:hAnsi="Courier New" w:cs="Courier New" w:hint="default"/>
      </w:rPr>
    </w:lvl>
    <w:lvl w:ilvl="2" w:tplc="234A510A" w:tentative="1">
      <w:start w:val="1"/>
      <w:numFmt w:val="bullet"/>
      <w:lvlText w:val=""/>
      <w:lvlJc w:val="left"/>
      <w:pPr>
        <w:tabs>
          <w:tab w:val="num" w:pos="2160"/>
        </w:tabs>
        <w:ind w:left="2160" w:hanging="360"/>
      </w:pPr>
      <w:rPr>
        <w:rFonts w:ascii="Wingdings" w:hAnsi="Wingdings" w:hint="default"/>
      </w:rPr>
    </w:lvl>
    <w:lvl w:ilvl="3" w:tplc="4C70F586" w:tentative="1">
      <w:start w:val="1"/>
      <w:numFmt w:val="bullet"/>
      <w:lvlText w:val=""/>
      <w:lvlJc w:val="left"/>
      <w:pPr>
        <w:tabs>
          <w:tab w:val="num" w:pos="2880"/>
        </w:tabs>
        <w:ind w:left="2880" w:hanging="360"/>
      </w:pPr>
      <w:rPr>
        <w:rFonts w:ascii="Symbol" w:hAnsi="Symbol" w:hint="default"/>
      </w:rPr>
    </w:lvl>
    <w:lvl w:ilvl="4" w:tplc="D87235BC" w:tentative="1">
      <w:start w:val="1"/>
      <w:numFmt w:val="bullet"/>
      <w:lvlText w:val="o"/>
      <w:lvlJc w:val="left"/>
      <w:pPr>
        <w:tabs>
          <w:tab w:val="num" w:pos="3600"/>
        </w:tabs>
        <w:ind w:left="3600" w:hanging="360"/>
      </w:pPr>
      <w:rPr>
        <w:rFonts w:ascii="Courier New" w:hAnsi="Courier New" w:cs="Courier New" w:hint="default"/>
      </w:rPr>
    </w:lvl>
    <w:lvl w:ilvl="5" w:tplc="E6586B68" w:tentative="1">
      <w:start w:val="1"/>
      <w:numFmt w:val="bullet"/>
      <w:lvlText w:val=""/>
      <w:lvlJc w:val="left"/>
      <w:pPr>
        <w:tabs>
          <w:tab w:val="num" w:pos="4320"/>
        </w:tabs>
        <w:ind w:left="4320" w:hanging="360"/>
      </w:pPr>
      <w:rPr>
        <w:rFonts w:ascii="Wingdings" w:hAnsi="Wingdings" w:hint="default"/>
      </w:rPr>
    </w:lvl>
    <w:lvl w:ilvl="6" w:tplc="EDF684C4" w:tentative="1">
      <w:start w:val="1"/>
      <w:numFmt w:val="bullet"/>
      <w:lvlText w:val=""/>
      <w:lvlJc w:val="left"/>
      <w:pPr>
        <w:tabs>
          <w:tab w:val="num" w:pos="5040"/>
        </w:tabs>
        <w:ind w:left="5040" w:hanging="360"/>
      </w:pPr>
      <w:rPr>
        <w:rFonts w:ascii="Symbol" w:hAnsi="Symbol" w:hint="default"/>
      </w:rPr>
    </w:lvl>
    <w:lvl w:ilvl="7" w:tplc="C15C7E96" w:tentative="1">
      <w:start w:val="1"/>
      <w:numFmt w:val="bullet"/>
      <w:lvlText w:val="o"/>
      <w:lvlJc w:val="left"/>
      <w:pPr>
        <w:tabs>
          <w:tab w:val="num" w:pos="5760"/>
        </w:tabs>
        <w:ind w:left="5760" w:hanging="360"/>
      </w:pPr>
      <w:rPr>
        <w:rFonts w:ascii="Courier New" w:hAnsi="Courier New" w:cs="Courier New" w:hint="default"/>
      </w:rPr>
    </w:lvl>
    <w:lvl w:ilvl="8" w:tplc="E1422EEE"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6EE23244"/>
    <w:multiLevelType w:val="multilevel"/>
    <w:tmpl w:val="E580EE0A"/>
    <w:lvl w:ilvl="0">
      <w:start w:val="24"/>
      <w:numFmt w:val="decimal"/>
      <w:lvlText w:val="%1."/>
      <w:lvlJc w:val="left"/>
      <w:pPr>
        <w:tabs>
          <w:tab w:val="num" w:pos="360"/>
        </w:tabs>
        <w:ind w:left="0" w:firstLine="0"/>
      </w:pPr>
      <w:rPr>
        <w:rFonts w:ascii="Times New Roman" w:hAnsi="Times New Roman" w:hint="default"/>
        <w:b w:val="0"/>
        <w:i w:val="0"/>
        <w:sz w:val="22"/>
      </w:rPr>
    </w:lvl>
    <w:lvl w:ilvl="1">
      <w:start w:val="1"/>
      <w:numFmt w:val="lowerLetter"/>
      <w:pStyle w:val="Activity"/>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num w:numId="1">
    <w:abstractNumId w:val="4"/>
  </w:num>
  <w:num w:numId="2">
    <w:abstractNumId w:val="8"/>
  </w:num>
  <w:num w:numId="3">
    <w:abstractNumId w:val="6"/>
  </w:num>
  <w:num w:numId="4">
    <w:abstractNumId w:val="9"/>
  </w:num>
  <w:num w:numId="5">
    <w:abstractNumId w:val="10"/>
  </w:num>
  <w:num w:numId="6">
    <w:abstractNumId w:val="1"/>
  </w:num>
  <w:num w:numId="7">
    <w:abstractNumId w:val="2"/>
  </w:num>
  <w:num w:numId="8">
    <w:abstractNumId w:val="3"/>
  </w:num>
  <w:num w:numId="9">
    <w:abstractNumId w:val="0"/>
  </w:num>
  <w:num w:numId="10">
    <w:abstractNumId w:val="7"/>
  </w:num>
  <w:num w:numId="11">
    <w:abstractNumId w:val="5"/>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5"/>
  <w:proofState w:spelling="clean" w:grammar="clean"/>
  <w:defaultTabStop w:val="720"/>
  <w:evenAndOddHeaders/>
  <w:characterSpacingControl w:val="doNotCompress"/>
  <w:hdrShapeDefaults>
    <o:shapedefaults v:ext="edit" spidmax="31745"/>
  </w:hdrShapeDefaults>
  <w:footnotePr>
    <w:footnote w:id="-1"/>
    <w:footnote w:id="0"/>
    <w:footnote w:id="1"/>
  </w:footnotePr>
  <w:endnotePr>
    <w:endnote w:id="-1"/>
    <w:endnote w:id="0"/>
    <w:endnote w:id="1"/>
  </w:endnotePr>
  <w:compat>
    <w:useFELayout/>
    <w:compatSetting w:name="compatibilityMode" w:uri="http://schemas.microsoft.com/office/word" w:val="12"/>
    <w:compatSetting w:name="useWord2013TrackBottomHyphenation" w:uri="http://schemas.microsoft.com/office/word" w:val="1"/>
  </w:compat>
  <w:rsids>
    <w:rsidRoot w:val="00C9161D"/>
    <w:rsid w:val="00000C6A"/>
    <w:rsid w:val="000010BF"/>
    <w:rsid w:val="00002F46"/>
    <w:rsid w:val="00003986"/>
    <w:rsid w:val="00005314"/>
    <w:rsid w:val="000058CF"/>
    <w:rsid w:val="00006729"/>
    <w:rsid w:val="0000775E"/>
    <w:rsid w:val="00010551"/>
    <w:rsid w:val="00010728"/>
    <w:rsid w:val="0001141F"/>
    <w:rsid w:val="00013696"/>
    <w:rsid w:val="000220EE"/>
    <w:rsid w:val="00022609"/>
    <w:rsid w:val="000233ED"/>
    <w:rsid w:val="00024757"/>
    <w:rsid w:val="00030EE3"/>
    <w:rsid w:val="0003533C"/>
    <w:rsid w:val="000434D4"/>
    <w:rsid w:val="000452E8"/>
    <w:rsid w:val="00046BDF"/>
    <w:rsid w:val="000473BD"/>
    <w:rsid w:val="00063DCA"/>
    <w:rsid w:val="00064462"/>
    <w:rsid w:val="00066E12"/>
    <w:rsid w:val="000708FB"/>
    <w:rsid w:val="000713A8"/>
    <w:rsid w:val="00071A01"/>
    <w:rsid w:val="00072027"/>
    <w:rsid w:val="000725B7"/>
    <w:rsid w:val="00072DDC"/>
    <w:rsid w:val="00072DED"/>
    <w:rsid w:val="000735BE"/>
    <w:rsid w:val="00075B32"/>
    <w:rsid w:val="00075B74"/>
    <w:rsid w:val="000760FE"/>
    <w:rsid w:val="00077BE8"/>
    <w:rsid w:val="0008014A"/>
    <w:rsid w:val="00081454"/>
    <w:rsid w:val="000859B8"/>
    <w:rsid w:val="00086283"/>
    <w:rsid w:val="00093C6B"/>
    <w:rsid w:val="000957F6"/>
    <w:rsid w:val="00095A2C"/>
    <w:rsid w:val="00097770"/>
    <w:rsid w:val="00097F5F"/>
    <w:rsid w:val="000A0830"/>
    <w:rsid w:val="000A0AC1"/>
    <w:rsid w:val="000A3D17"/>
    <w:rsid w:val="000A4B3A"/>
    <w:rsid w:val="000A709E"/>
    <w:rsid w:val="000A7972"/>
    <w:rsid w:val="000B1352"/>
    <w:rsid w:val="000B1B6D"/>
    <w:rsid w:val="000B1DED"/>
    <w:rsid w:val="000B2EAF"/>
    <w:rsid w:val="000B4AA9"/>
    <w:rsid w:val="000B5654"/>
    <w:rsid w:val="000B5ECA"/>
    <w:rsid w:val="000B7882"/>
    <w:rsid w:val="000C13F1"/>
    <w:rsid w:val="000C30C1"/>
    <w:rsid w:val="000C75AE"/>
    <w:rsid w:val="000D0253"/>
    <w:rsid w:val="000D1180"/>
    <w:rsid w:val="000D1CE9"/>
    <w:rsid w:val="000D7EAE"/>
    <w:rsid w:val="000E088F"/>
    <w:rsid w:val="000E15F2"/>
    <w:rsid w:val="000E33AB"/>
    <w:rsid w:val="000E3B73"/>
    <w:rsid w:val="000E4922"/>
    <w:rsid w:val="000E5F40"/>
    <w:rsid w:val="000E673A"/>
    <w:rsid w:val="000E7F81"/>
    <w:rsid w:val="000F38B3"/>
    <w:rsid w:val="000F460F"/>
    <w:rsid w:val="000F6835"/>
    <w:rsid w:val="000F74F5"/>
    <w:rsid w:val="000F766A"/>
    <w:rsid w:val="0010133C"/>
    <w:rsid w:val="00105372"/>
    <w:rsid w:val="00112792"/>
    <w:rsid w:val="0011375A"/>
    <w:rsid w:val="00120B12"/>
    <w:rsid w:val="00121613"/>
    <w:rsid w:val="001217E3"/>
    <w:rsid w:val="00131881"/>
    <w:rsid w:val="00131C42"/>
    <w:rsid w:val="00131E7A"/>
    <w:rsid w:val="00134717"/>
    <w:rsid w:val="00135A5A"/>
    <w:rsid w:val="00137CFB"/>
    <w:rsid w:val="00141250"/>
    <w:rsid w:val="00151E2B"/>
    <w:rsid w:val="00154C51"/>
    <w:rsid w:val="00154F53"/>
    <w:rsid w:val="0015597D"/>
    <w:rsid w:val="001600C7"/>
    <w:rsid w:val="001626E9"/>
    <w:rsid w:val="001640F1"/>
    <w:rsid w:val="00164649"/>
    <w:rsid w:val="00165323"/>
    <w:rsid w:val="0016624E"/>
    <w:rsid w:val="00172AF6"/>
    <w:rsid w:val="001737B6"/>
    <w:rsid w:val="00176586"/>
    <w:rsid w:val="00176CEE"/>
    <w:rsid w:val="0018443F"/>
    <w:rsid w:val="00184625"/>
    <w:rsid w:val="00186C29"/>
    <w:rsid w:val="00190281"/>
    <w:rsid w:val="00190A1F"/>
    <w:rsid w:val="001A0EBD"/>
    <w:rsid w:val="001A6D8B"/>
    <w:rsid w:val="001B09F5"/>
    <w:rsid w:val="001B1188"/>
    <w:rsid w:val="001B18F7"/>
    <w:rsid w:val="001B5293"/>
    <w:rsid w:val="001B6791"/>
    <w:rsid w:val="001B6C3F"/>
    <w:rsid w:val="001C083C"/>
    <w:rsid w:val="001C3582"/>
    <w:rsid w:val="001C3FBA"/>
    <w:rsid w:val="001D281F"/>
    <w:rsid w:val="001D2F60"/>
    <w:rsid w:val="001D32B0"/>
    <w:rsid w:val="001D4412"/>
    <w:rsid w:val="001E1F91"/>
    <w:rsid w:val="001E34B0"/>
    <w:rsid w:val="001E4866"/>
    <w:rsid w:val="001E6524"/>
    <w:rsid w:val="001E791E"/>
    <w:rsid w:val="001F1141"/>
    <w:rsid w:val="001F20DA"/>
    <w:rsid w:val="001F470B"/>
    <w:rsid w:val="001F544B"/>
    <w:rsid w:val="001F6030"/>
    <w:rsid w:val="001F603D"/>
    <w:rsid w:val="00203C2D"/>
    <w:rsid w:val="00204022"/>
    <w:rsid w:val="00207B73"/>
    <w:rsid w:val="002107E1"/>
    <w:rsid w:val="0021361F"/>
    <w:rsid w:val="002218FB"/>
    <w:rsid w:val="00221FDE"/>
    <w:rsid w:val="00222239"/>
    <w:rsid w:val="00224A07"/>
    <w:rsid w:val="0022636B"/>
    <w:rsid w:val="00226B87"/>
    <w:rsid w:val="00230661"/>
    <w:rsid w:val="0023137D"/>
    <w:rsid w:val="00235217"/>
    <w:rsid w:val="00235276"/>
    <w:rsid w:val="002358EE"/>
    <w:rsid w:val="00235C05"/>
    <w:rsid w:val="002419F4"/>
    <w:rsid w:val="00242D50"/>
    <w:rsid w:val="00243A52"/>
    <w:rsid w:val="00243CD9"/>
    <w:rsid w:val="00245596"/>
    <w:rsid w:val="00251631"/>
    <w:rsid w:val="00253C2C"/>
    <w:rsid w:val="0025780F"/>
    <w:rsid w:val="00260466"/>
    <w:rsid w:val="00264101"/>
    <w:rsid w:val="00270151"/>
    <w:rsid w:val="00271379"/>
    <w:rsid w:val="00273893"/>
    <w:rsid w:val="002759AB"/>
    <w:rsid w:val="002824DB"/>
    <w:rsid w:val="002851AD"/>
    <w:rsid w:val="00287CD5"/>
    <w:rsid w:val="0029038C"/>
    <w:rsid w:val="00291953"/>
    <w:rsid w:val="0029494B"/>
    <w:rsid w:val="00295DF4"/>
    <w:rsid w:val="002A5681"/>
    <w:rsid w:val="002A624B"/>
    <w:rsid w:val="002B40F9"/>
    <w:rsid w:val="002B4F91"/>
    <w:rsid w:val="002C1F3A"/>
    <w:rsid w:val="002C1F7F"/>
    <w:rsid w:val="002C3A6D"/>
    <w:rsid w:val="002D0172"/>
    <w:rsid w:val="002D0AE8"/>
    <w:rsid w:val="002D10FC"/>
    <w:rsid w:val="002D3222"/>
    <w:rsid w:val="002D6108"/>
    <w:rsid w:val="002D6BBF"/>
    <w:rsid w:val="002E1227"/>
    <w:rsid w:val="002E1649"/>
    <w:rsid w:val="002E1DB0"/>
    <w:rsid w:val="002E3BCF"/>
    <w:rsid w:val="002E3BFE"/>
    <w:rsid w:val="002E4E0D"/>
    <w:rsid w:val="002E7088"/>
    <w:rsid w:val="002F0551"/>
    <w:rsid w:val="002F26BA"/>
    <w:rsid w:val="002F422E"/>
    <w:rsid w:val="003001BA"/>
    <w:rsid w:val="00300835"/>
    <w:rsid w:val="00301168"/>
    <w:rsid w:val="0030131F"/>
    <w:rsid w:val="00302A9B"/>
    <w:rsid w:val="00302E3E"/>
    <w:rsid w:val="00305FDC"/>
    <w:rsid w:val="00307B13"/>
    <w:rsid w:val="00307B59"/>
    <w:rsid w:val="00311D4C"/>
    <w:rsid w:val="003165F0"/>
    <w:rsid w:val="0032181E"/>
    <w:rsid w:val="00323987"/>
    <w:rsid w:val="0032655B"/>
    <w:rsid w:val="00327478"/>
    <w:rsid w:val="00330889"/>
    <w:rsid w:val="003312C4"/>
    <w:rsid w:val="003317E1"/>
    <w:rsid w:val="00334674"/>
    <w:rsid w:val="0033539D"/>
    <w:rsid w:val="00341403"/>
    <w:rsid w:val="003416B4"/>
    <w:rsid w:val="003509AE"/>
    <w:rsid w:val="00353E3C"/>
    <w:rsid w:val="00354398"/>
    <w:rsid w:val="00360039"/>
    <w:rsid w:val="003611D4"/>
    <w:rsid w:val="00361E13"/>
    <w:rsid w:val="003621D2"/>
    <w:rsid w:val="0036503A"/>
    <w:rsid w:val="00370485"/>
    <w:rsid w:val="00372F74"/>
    <w:rsid w:val="003744E4"/>
    <w:rsid w:val="003768E5"/>
    <w:rsid w:val="00377D3A"/>
    <w:rsid w:val="0038131D"/>
    <w:rsid w:val="003819BA"/>
    <w:rsid w:val="003842FC"/>
    <w:rsid w:val="00385A28"/>
    <w:rsid w:val="00386392"/>
    <w:rsid w:val="00386E34"/>
    <w:rsid w:val="00390118"/>
    <w:rsid w:val="00392258"/>
    <w:rsid w:val="00393029"/>
    <w:rsid w:val="00395487"/>
    <w:rsid w:val="003A11A6"/>
    <w:rsid w:val="003A1274"/>
    <w:rsid w:val="003A1CDE"/>
    <w:rsid w:val="003A3CE5"/>
    <w:rsid w:val="003A65AF"/>
    <w:rsid w:val="003B13F7"/>
    <w:rsid w:val="003B74B8"/>
    <w:rsid w:val="003B7D91"/>
    <w:rsid w:val="003C055B"/>
    <w:rsid w:val="003C4261"/>
    <w:rsid w:val="003D0BF4"/>
    <w:rsid w:val="003D250F"/>
    <w:rsid w:val="003D3C22"/>
    <w:rsid w:val="003D7504"/>
    <w:rsid w:val="003E056F"/>
    <w:rsid w:val="003E13AC"/>
    <w:rsid w:val="003E2110"/>
    <w:rsid w:val="003E25A8"/>
    <w:rsid w:val="003E3725"/>
    <w:rsid w:val="003E6A21"/>
    <w:rsid w:val="003E7594"/>
    <w:rsid w:val="003F0FD3"/>
    <w:rsid w:val="003F1BC1"/>
    <w:rsid w:val="003F2CDF"/>
    <w:rsid w:val="003F4329"/>
    <w:rsid w:val="003F44EA"/>
    <w:rsid w:val="003F681A"/>
    <w:rsid w:val="00400812"/>
    <w:rsid w:val="00401AF1"/>
    <w:rsid w:val="00402494"/>
    <w:rsid w:val="00404734"/>
    <w:rsid w:val="00412A6E"/>
    <w:rsid w:val="00415390"/>
    <w:rsid w:val="00417B2F"/>
    <w:rsid w:val="00421DC1"/>
    <w:rsid w:val="00423A83"/>
    <w:rsid w:val="00425589"/>
    <w:rsid w:val="00427345"/>
    <w:rsid w:val="00430251"/>
    <w:rsid w:val="0043074A"/>
    <w:rsid w:val="00430A97"/>
    <w:rsid w:val="00430F55"/>
    <w:rsid w:val="00437E78"/>
    <w:rsid w:val="00440612"/>
    <w:rsid w:val="004409A7"/>
    <w:rsid w:val="00441585"/>
    <w:rsid w:val="004521D2"/>
    <w:rsid w:val="00452317"/>
    <w:rsid w:val="004529D0"/>
    <w:rsid w:val="004554BD"/>
    <w:rsid w:val="00455731"/>
    <w:rsid w:val="00455F1D"/>
    <w:rsid w:val="00457ECE"/>
    <w:rsid w:val="00462374"/>
    <w:rsid w:val="004623C4"/>
    <w:rsid w:val="00462967"/>
    <w:rsid w:val="004644C2"/>
    <w:rsid w:val="00466B4C"/>
    <w:rsid w:val="00471AF7"/>
    <w:rsid w:val="00473757"/>
    <w:rsid w:val="0047748A"/>
    <w:rsid w:val="004814E4"/>
    <w:rsid w:val="004840D5"/>
    <w:rsid w:val="004854EA"/>
    <w:rsid w:val="0048560A"/>
    <w:rsid w:val="004857C6"/>
    <w:rsid w:val="00486F8E"/>
    <w:rsid w:val="004916C2"/>
    <w:rsid w:val="0049624C"/>
    <w:rsid w:val="004963EF"/>
    <w:rsid w:val="00497AB5"/>
    <w:rsid w:val="004A0C2B"/>
    <w:rsid w:val="004A1204"/>
    <w:rsid w:val="004A153B"/>
    <w:rsid w:val="004A16B9"/>
    <w:rsid w:val="004A442C"/>
    <w:rsid w:val="004B25B1"/>
    <w:rsid w:val="004B4451"/>
    <w:rsid w:val="004B7877"/>
    <w:rsid w:val="004B7C14"/>
    <w:rsid w:val="004C04CF"/>
    <w:rsid w:val="004C29AE"/>
    <w:rsid w:val="004C3A11"/>
    <w:rsid w:val="004C54A9"/>
    <w:rsid w:val="004D0309"/>
    <w:rsid w:val="004D3DAB"/>
    <w:rsid w:val="004D3F73"/>
    <w:rsid w:val="004E18CA"/>
    <w:rsid w:val="004E336C"/>
    <w:rsid w:val="004E4D3E"/>
    <w:rsid w:val="004E57A8"/>
    <w:rsid w:val="004F1B87"/>
    <w:rsid w:val="004F221B"/>
    <w:rsid w:val="004F271E"/>
    <w:rsid w:val="004F39C9"/>
    <w:rsid w:val="004F3DC5"/>
    <w:rsid w:val="004F5709"/>
    <w:rsid w:val="004F5B46"/>
    <w:rsid w:val="004F6388"/>
    <w:rsid w:val="004F649A"/>
    <w:rsid w:val="004F729D"/>
    <w:rsid w:val="00503FEB"/>
    <w:rsid w:val="0050567B"/>
    <w:rsid w:val="005111F4"/>
    <w:rsid w:val="00513BCD"/>
    <w:rsid w:val="0051658D"/>
    <w:rsid w:val="005214E8"/>
    <w:rsid w:val="00521897"/>
    <w:rsid w:val="005229D8"/>
    <w:rsid w:val="00523E4C"/>
    <w:rsid w:val="0052410F"/>
    <w:rsid w:val="005249B7"/>
    <w:rsid w:val="005256C3"/>
    <w:rsid w:val="00525751"/>
    <w:rsid w:val="005268FB"/>
    <w:rsid w:val="00530B24"/>
    <w:rsid w:val="00533CBD"/>
    <w:rsid w:val="00534681"/>
    <w:rsid w:val="0053472E"/>
    <w:rsid w:val="00534BED"/>
    <w:rsid w:val="00541C1F"/>
    <w:rsid w:val="005430AD"/>
    <w:rsid w:val="005435B3"/>
    <w:rsid w:val="00545BE9"/>
    <w:rsid w:val="0055372D"/>
    <w:rsid w:val="00554849"/>
    <w:rsid w:val="005567D2"/>
    <w:rsid w:val="00557191"/>
    <w:rsid w:val="00557830"/>
    <w:rsid w:val="005579C7"/>
    <w:rsid w:val="0056425E"/>
    <w:rsid w:val="00564767"/>
    <w:rsid w:val="00565B1C"/>
    <w:rsid w:val="005732BD"/>
    <w:rsid w:val="00573E36"/>
    <w:rsid w:val="00573EC9"/>
    <w:rsid w:val="00576351"/>
    <w:rsid w:val="005809B0"/>
    <w:rsid w:val="00584A88"/>
    <w:rsid w:val="00587489"/>
    <w:rsid w:val="005909B7"/>
    <w:rsid w:val="00591120"/>
    <w:rsid w:val="005935F0"/>
    <w:rsid w:val="005952D9"/>
    <w:rsid w:val="005A2ADD"/>
    <w:rsid w:val="005A36B8"/>
    <w:rsid w:val="005A3D8D"/>
    <w:rsid w:val="005A476E"/>
    <w:rsid w:val="005B25AE"/>
    <w:rsid w:val="005C0739"/>
    <w:rsid w:val="005C1E5F"/>
    <w:rsid w:val="005C44A5"/>
    <w:rsid w:val="005C4FB3"/>
    <w:rsid w:val="005C50AF"/>
    <w:rsid w:val="005C5EF8"/>
    <w:rsid w:val="005C72CB"/>
    <w:rsid w:val="005D042A"/>
    <w:rsid w:val="005D1D39"/>
    <w:rsid w:val="005D20FA"/>
    <w:rsid w:val="005D4C71"/>
    <w:rsid w:val="005D5A8F"/>
    <w:rsid w:val="005E0197"/>
    <w:rsid w:val="005E052A"/>
    <w:rsid w:val="005E1DC0"/>
    <w:rsid w:val="005E2EA7"/>
    <w:rsid w:val="005E485F"/>
    <w:rsid w:val="005E50F0"/>
    <w:rsid w:val="005E7475"/>
    <w:rsid w:val="005F7B3C"/>
    <w:rsid w:val="005F7DCC"/>
    <w:rsid w:val="00600824"/>
    <w:rsid w:val="00610955"/>
    <w:rsid w:val="00611B6C"/>
    <w:rsid w:val="0061459A"/>
    <w:rsid w:val="00614A25"/>
    <w:rsid w:val="00614B67"/>
    <w:rsid w:val="00616AFF"/>
    <w:rsid w:val="006206B3"/>
    <w:rsid w:val="006209F0"/>
    <w:rsid w:val="00620A64"/>
    <w:rsid w:val="00621BB2"/>
    <w:rsid w:val="00621BE3"/>
    <w:rsid w:val="00626D4C"/>
    <w:rsid w:val="0064459E"/>
    <w:rsid w:val="00647869"/>
    <w:rsid w:val="0065138C"/>
    <w:rsid w:val="00660370"/>
    <w:rsid w:val="00660CB5"/>
    <w:rsid w:val="00663FDB"/>
    <w:rsid w:val="00664120"/>
    <w:rsid w:val="00664487"/>
    <w:rsid w:val="00665814"/>
    <w:rsid w:val="006712B2"/>
    <w:rsid w:val="00672128"/>
    <w:rsid w:val="0067589D"/>
    <w:rsid w:val="00683123"/>
    <w:rsid w:val="006859F7"/>
    <w:rsid w:val="00686515"/>
    <w:rsid w:val="00690628"/>
    <w:rsid w:val="006913EA"/>
    <w:rsid w:val="00692A1A"/>
    <w:rsid w:val="00694935"/>
    <w:rsid w:val="006951C1"/>
    <w:rsid w:val="00697668"/>
    <w:rsid w:val="00697CEC"/>
    <w:rsid w:val="006A054E"/>
    <w:rsid w:val="006A10FE"/>
    <w:rsid w:val="006A1DE3"/>
    <w:rsid w:val="006A3FC1"/>
    <w:rsid w:val="006A4F4B"/>
    <w:rsid w:val="006A6DAD"/>
    <w:rsid w:val="006A7708"/>
    <w:rsid w:val="006A7787"/>
    <w:rsid w:val="006B03BD"/>
    <w:rsid w:val="006B33CA"/>
    <w:rsid w:val="006B70E1"/>
    <w:rsid w:val="006B75A0"/>
    <w:rsid w:val="006C15A9"/>
    <w:rsid w:val="006C2038"/>
    <w:rsid w:val="006C5E67"/>
    <w:rsid w:val="006E033D"/>
    <w:rsid w:val="006E0D16"/>
    <w:rsid w:val="006E1EFF"/>
    <w:rsid w:val="006E265D"/>
    <w:rsid w:val="006E2A11"/>
    <w:rsid w:val="006E521C"/>
    <w:rsid w:val="006E56F3"/>
    <w:rsid w:val="006F02BF"/>
    <w:rsid w:val="006F474D"/>
    <w:rsid w:val="006F74AC"/>
    <w:rsid w:val="00710D1F"/>
    <w:rsid w:val="007143AF"/>
    <w:rsid w:val="0071455B"/>
    <w:rsid w:val="00714E40"/>
    <w:rsid w:val="00716B4D"/>
    <w:rsid w:val="00717D88"/>
    <w:rsid w:val="0072114C"/>
    <w:rsid w:val="007224D4"/>
    <w:rsid w:val="0072405D"/>
    <w:rsid w:val="007266B0"/>
    <w:rsid w:val="00727C83"/>
    <w:rsid w:val="007342E5"/>
    <w:rsid w:val="00742C34"/>
    <w:rsid w:val="00743080"/>
    <w:rsid w:val="007431A8"/>
    <w:rsid w:val="0074333A"/>
    <w:rsid w:val="00743D4F"/>
    <w:rsid w:val="0074409E"/>
    <w:rsid w:val="0074446C"/>
    <w:rsid w:val="007447C2"/>
    <w:rsid w:val="00745039"/>
    <w:rsid w:val="00751800"/>
    <w:rsid w:val="007518EE"/>
    <w:rsid w:val="0075723C"/>
    <w:rsid w:val="00757786"/>
    <w:rsid w:val="00766799"/>
    <w:rsid w:val="00767E1C"/>
    <w:rsid w:val="0077693F"/>
    <w:rsid w:val="00781715"/>
    <w:rsid w:val="00781AB7"/>
    <w:rsid w:val="00785A5C"/>
    <w:rsid w:val="007905A6"/>
    <w:rsid w:val="00790611"/>
    <w:rsid w:val="0079079C"/>
    <w:rsid w:val="0079246D"/>
    <w:rsid w:val="007942D3"/>
    <w:rsid w:val="00794FB4"/>
    <w:rsid w:val="00796B13"/>
    <w:rsid w:val="007A0C58"/>
    <w:rsid w:val="007A19C4"/>
    <w:rsid w:val="007A2D42"/>
    <w:rsid w:val="007B19E2"/>
    <w:rsid w:val="007B3051"/>
    <w:rsid w:val="007B6197"/>
    <w:rsid w:val="007B6C09"/>
    <w:rsid w:val="007B7EDB"/>
    <w:rsid w:val="007C3B23"/>
    <w:rsid w:val="007C4AD7"/>
    <w:rsid w:val="007C60A1"/>
    <w:rsid w:val="007D6677"/>
    <w:rsid w:val="007E09DA"/>
    <w:rsid w:val="007E1A48"/>
    <w:rsid w:val="007E1E4E"/>
    <w:rsid w:val="007E3C9F"/>
    <w:rsid w:val="007E3F0A"/>
    <w:rsid w:val="007F0719"/>
    <w:rsid w:val="007F5D16"/>
    <w:rsid w:val="007F72E8"/>
    <w:rsid w:val="00804C6F"/>
    <w:rsid w:val="0081195A"/>
    <w:rsid w:val="00813D36"/>
    <w:rsid w:val="00814F81"/>
    <w:rsid w:val="008150B3"/>
    <w:rsid w:val="00815B8F"/>
    <w:rsid w:val="00816BA8"/>
    <w:rsid w:val="008178B6"/>
    <w:rsid w:val="00822824"/>
    <w:rsid w:val="0082386C"/>
    <w:rsid w:val="00826294"/>
    <w:rsid w:val="00827FC7"/>
    <w:rsid w:val="008351F0"/>
    <w:rsid w:val="00837704"/>
    <w:rsid w:val="008509A7"/>
    <w:rsid w:val="0085268C"/>
    <w:rsid w:val="00853A36"/>
    <w:rsid w:val="0085428A"/>
    <w:rsid w:val="008610FA"/>
    <w:rsid w:val="0087016E"/>
    <w:rsid w:val="008707A9"/>
    <w:rsid w:val="008720C2"/>
    <w:rsid w:val="00875A00"/>
    <w:rsid w:val="008772D3"/>
    <w:rsid w:val="00877AD3"/>
    <w:rsid w:val="0088375F"/>
    <w:rsid w:val="0088439D"/>
    <w:rsid w:val="0089036B"/>
    <w:rsid w:val="008909F8"/>
    <w:rsid w:val="008A2241"/>
    <w:rsid w:val="008A28F7"/>
    <w:rsid w:val="008A5ED5"/>
    <w:rsid w:val="008A5F16"/>
    <w:rsid w:val="008A7CEC"/>
    <w:rsid w:val="008A7E80"/>
    <w:rsid w:val="008B1152"/>
    <w:rsid w:val="008C00DF"/>
    <w:rsid w:val="008C52BD"/>
    <w:rsid w:val="008C5AD5"/>
    <w:rsid w:val="008D01DF"/>
    <w:rsid w:val="008D6A02"/>
    <w:rsid w:val="008E033C"/>
    <w:rsid w:val="008E2ED1"/>
    <w:rsid w:val="008E37B0"/>
    <w:rsid w:val="008F091D"/>
    <w:rsid w:val="008F5851"/>
    <w:rsid w:val="008F718F"/>
    <w:rsid w:val="00900038"/>
    <w:rsid w:val="009011D6"/>
    <w:rsid w:val="0090161B"/>
    <w:rsid w:val="00901D49"/>
    <w:rsid w:val="00902894"/>
    <w:rsid w:val="00910022"/>
    <w:rsid w:val="00910961"/>
    <w:rsid w:val="00911742"/>
    <w:rsid w:val="00914128"/>
    <w:rsid w:val="009207A2"/>
    <w:rsid w:val="009207B7"/>
    <w:rsid w:val="00922FA4"/>
    <w:rsid w:val="009239EC"/>
    <w:rsid w:val="00924561"/>
    <w:rsid w:val="0092572A"/>
    <w:rsid w:val="0092573C"/>
    <w:rsid w:val="0092739D"/>
    <w:rsid w:val="00932C5F"/>
    <w:rsid w:val="00933271"/>
    <w:rsid w:val="00933B71"/>
    <w:rsid w:val="00934BC7"/>
    <w:rsid w:val="00937B62"/>
    <w:rsid w:val="009505C9"/>
    <w:rsid w:val="00951655"/>
    <w:rsid w:val="0095210C"/>
    <w:rsid w:val="00952A0F"/>
    <w:rsid w:val="00952F27"/>
    <w:rsid w:val="009531C0"/>
    <w:rsid w:val="0095334F"/>
    <w:rsid w:val="0095351B"/>
    <w:rsid w:val="0095586D"/>
    <w:rsid w:val="00957739"/>
    <w:rsid w:val="00957A27"/>
    <w:rsid w:val="0096078A"/>
    <w:rsid w:val="00967E78"/>
    <w:rsid w:val="00970FC0"/>
    <w:rsid w:val="009736E9"/>
    <w:rsid w:val="00973787"/>
    <w:rsid w:val="00973926"/>
    <w:rsid w:val="00975A5D"/>
    <w:rsid w:val="009802CE"/>
    <w:rsid w:val="00984DCC"/>
    <w:rsid w:val="00986178"/>
    <w:rsid w:val="00992F67"/>
    <w:rsid w:val="009933E1"/>
    <w:rsid w:val="00993B37"/>
    <w:rsid w:val="00995A63"/>
    <w:rsid w:val="009969B8"/>
    <w:rsid w:val="00996CD4"/>
    <w:rsid w:val="0099759E"/>
    <w:rsid w:val="009A0215"/>
    <w:rsid w:val="009A44A7"/>
    <w:rsid w:val="009A73C5"/>
    <w:rsid w:val="009B0583"/>
    <w:rsid w:val="009B0D25"/>
    <w:rsid w:val="009B4B3F"/>
    <w:rsid w:val="009B56FD"/>
    <w:rsid w:val="009B762F"/>
    <w:rsid w:val="009C27EB"/>
    <w:rsid w:val="009C4371"/>
    <w:rsid w:val="009C44DE"/>
    <w:rsid w:val="009D186E"/>
    <w:rsid w:val="009D662F"/>
    <w:rsid w:val="009E008E"/>
    <w:rsid w:val="009E1635"/>
    <w:rsid w:val="009E1CFE"/>
    <w:rsid w:val="009E2075"/>
    <w:rsid w:val="009E27DD"/>
    <w:rsid w:val="009E3958"/>
    <w:rsid w:val="009E3E4B"/>
    <w:rsid w:val="009F1B34"/>
    <w:rsid w:val="009F65D9"/>
    <w:rsid w:val="009F68A1"/>
    <w:rsid w:val="00A03FB9"/>
    <w:rsid w:val="00A07494"/>
    <w:rsid w:val="00A1188B"/>
    <w:rsid w:val="00A11B01"/>
    <w:rsid w:val="00A1218B"/>
    <w:rsid w:val="00A13439"/>
    <w:rsid w:val="00A1521A"/>
    <w:rsid w:val="00A17437"/>
    <w:rsid w:val="00A177A5"/>
    <w:rsid w:val="00A21FE4"/>
    <w:rsid w:val="00A22FC5"/>
    <w:rsid w:val="00A23AD0"/>
    <w:rsid w:val="00A242EF"/>
    <w:rsid w:val="00A25E86"/>
    <w:rsid w:val="00A27F2B"/>
    <w:rsid w:val="00A32C8F"/>
    <w:rsid w:val="00A33009"/>
    <w:rsid w:val="00A34F7A"/>
    <w:rsid w:val="00A352AF"/>
    <w:rsid w:val="00A35F0E"/>
    <w:rsid w:val="00A44625"/>
    <w:rsid w:val="00A44A59"/>
    <w:rsid w:val="00A4641C"/>
    <w:rsid w:val="00A477C9"/>
    <w:rsid w:val="00A53C12"/>
    <w:rsid w:val="00A53F6B"/>
    <w:rsid w:val="00A60A44"/>
    <w:rsid w:val="00A63333"/>
    <w:rsid w:val="00A6504B"/>
    <w:rsid w:val="00A67ED9"/>
    <w:rsid w:val="00A7078E"/>
    <w:rsid w:val="00A73BFA"/>
    <w:rsid w:val="00A741C5"/>
    <w:rsid w:val="00A7435F"/>
    <w:rsid w:val="00A750DE"/>
    <w:rsid w:val="00A82657"/>
    <w:rsid w:val="00A87DDE"/>
    <w:rsid w:val="00A90F65"/>
    <w:rsid w:val="00A91271"/>
    <w:rsid w:val="00A96B7C"/>
    <w:rsid w:val="00AA3C77"/>
    <w:rsid w:val="00AA3D35"/>
    <w:rsid w:val="00AA3F7A"/>
    <w:rsid w:val="00AA525E"/>
    <w:rsid w:val="00AB0627"/>
    <w:rsid w:val="00AB6A0D"/>
    <w:rsid w:val="00AC0A8F"/>
    <w:rsid w:val="00AC36D5"/>
    <w:rsid w:val="00AC695B"/>
    <w:rsid w:val="00AD183F"/>
    <w:rsid w:val="00AD2509"/>
    <w:rsid w:val="00AD3AFD"/>
    <w:rsid w:val="00AD4EB0"/>
    <w:rsid w:val="00AD4EC2"/>
    <w:rsid w:val="00AE4124"/>
    <w:rsid w:val="00AE45CC"/>
    <w:rsid w:val="00AE5F55"/>
    <w:rsid w:val="00AF2372"/>
    <w:rsid w:val="00AF7064"/>
    <w:rsid w:val="00B0107F"/>
    <w:rsid w:val="00B01B7B"/>
    <w:rsid w:val="00B0326A"/>
    <w:rsid w:val="00B0370A"/>
    <w:rsid w:val="00B050D9"/>
    <w:rsid w:val="00B05600"/>
    <w:rsid w:val="00B05A83"/>
    <w:rsid w:val="00B11332"/>
    <w:rsid w:val="00B13F15"/>
    <w:rsid w:val="00B16A8E"/>
    <w:rsid w:val="00B16DF7"/>
    <w:rsid w:val="00B2086B"/>
    <w:rsid w:val="00B209ED"/>
    <w:rsid w:val="00B21237"/>
    <w:rsid w:val="00B21E66"/>
    <w:rsid w:val="00B2513F"/>
    <w:rsid w:val="00B26568"/>
    <w:rsid w:val="00B2719B"/>
    <w:rsid w:val="00B27ABC"/>
    <w:rsid w:val="00B3079C"/>
    <w:rsid w:val="00B3151C"/>
    <w:rsid w:val="00B3369F"/>
    <w:rsid w:val="00B3714E"/>
    <w:rsid w:val="00B37523"/>
    <w:rsid w:val="00B3778F"/>
    <w:rsid w:val="00B40FE4"/>
    <w:rsid w:val="00B42390"/>
    <w:rsid w:val="00B438A6"/>
    <w:rsid w:val="00B47E13"/>
    <w:rsid w:val="00B522EB"/>
    <w:rsid w:val="00B55E57"/>
    <w:rsid w:val="00B56887"/>
    <w:rsid w:val="00B56957"/>
    <w:rsid w:val="00B606CB"/>
    <w:rsid w:val="00B6090D"/>
    <w:rsid w:val="00B63553"/>
    <w:rsid w:val="00B6511A"/>
    <w:rsid w:val="00B65390"/>
    <w:rsid w:val="00B726D9"/>
    <w:rsid w:val="00B7412D"/>
    <w:rsid w:val="00B77C57"/>
    <w:rsid w:val="00B80657"/>
    <w:rsid w:val="00B82703"/>
    <w:rsid w:val="00B8277A"/>
    <w:rsid w:val="00B82E8B"/>
    <w:rsid w:val="00B841CC"/>
    <w:rsid w:val="00B843E2"/>
    <w:rsid w:val="00B85447"/>
    <w:rsid w:val="00B863F8"/>
    <w:rsid w:val="00B87697"/>
    <w:rsid w:val="00B90DD5"/>
    <w:rsid w:val="00B91087"/>
    <w:rsid w:val="00B910AB"/>
    <w:rsid w:val="00B91B71"/>
    <w:rsid w:val="00B92C80"/>
    <w:rsid w:val="00B94BB5"/>
    <w:rsid w:val="00B9565B"/>
    <w:rsid w:val="00BA051A"/>
    <w:rsid w:val="00BA0659"/>
    <w:rsid w:val="00BA0BBA"/>
    <w:rsid w:val="00BA461D"/>
    <w:rsid w:val="00BA629A"/>
    <w:rsid w:val="00BA6EF2"/>
    <w:rsid w:val="00BA7F95"/>
    <w:rsid w:val="00BB219E"/>
    <w:rsid w:val="00BB5434"/>
    <w:rsid w:val="00BB5533"/>
    <w:rsid w:val="00BC05E7"/>
    <w:rsid w:val="00BC2A7E"/>
    <w:rsid w:val="00BC6FB1"/>
    <w:rsid w:val="00BC78B5"/>
    <w:rsid w:val="00BD0763"/>
    <w:rsid w:val="00BD0F52"/>
    <w:rsid w:val="00BD2EC3"/>
    <w:rsid w:val="00BD543E"/>
    <w:rsid w:val="00BD78B4"/>
    <w:rsid w:val="00BD7AA4"/>
    <w:rsid w:val="00BE01CC"/>
    <w:rsid w:val="00BE3EC5"/>
    <w:rsid w:val="00BF102B"/>
    <w:rsid w:val="00BF2166"/>
    <w:rsid w:val="00BF3657"/>
    <w:rsid w:val="00BF5A38"/>
    <w:rsid w:val="00BF6F62"/>
    <w:rsid w:val="00C02309"/>
    <w:rsid w:val="00C04B08"/>
    <w:rsid w:val="00C063C0"/>
    <w:rsid w:val="00C0669C"/>
    <w:rsid w:val="00C0789A"/>
    <w:rsid w:val="00C178E0"/>
    <w:rsid w:val="00C20047"/>
    <w:rsid w:val="00C2409F"/>
    <w:rsid w:val="00C254BA"/>
    <w:rsid w:val="00C27721"/>
    <w:rsid w:val="00C31BC6"/>
    <w:rsid w:val="00C33699"/>
    <w:rsid w:val="00C33CA7"/>
    <w:rsid w:val="00C3417D"/>
    <w:rsid w:val="00C34B5B"/>
    <w:rsid w:val="00C40DD5"/>
    <w:rsid w:val="00C41140"/>
    <w:rsid w:val="00C423B5"/>
    <w:rsid w:val="00C46907"/>
    <w:rsid w:val="00C50A38"/>
    <w:rsid w:val="00C54B12"/>
    <w:rsid w:val="00C57ED7"/>
    <w:rsid w:val="00C60E0D"/>
    <w:rsid w:val="00C61588"/>
    <w:rsid w:val="00C6199B"/>
    <w:rsid w:val="00C64379"/>
    <w:rsid w:val="00C71E6F"/>
    <w:rsid w:val="00C720C8"/>
    <w:rsid w:val="00C72667"/>
    <w:rsid w:val="00C80AA0"/>
    <w:rsid w:val="00C820C2"/>
    <w:rsid w:val="00C83552"/>
    <w:rsid w:val="00C83CA2"/>
    <w:rsid w:val="00C85B3F"/>
    <w:rsid w:val="00C8690B"/>
    <w:rsid w:val="00C9161D"/>
    <w:rsid w:val="00C92551"/>
    <w:rsid w:val="00C9334F"/>
    <w:rsid w:val="00C93BBD"/>
    <w:rsid w:val="00C94642"/>
    <w:rsid w:val="00C9512E"/>
    <w:rsid w:val="00C97673"/>
    <w:rsid w:val="00C97A63"/>
    <w:rsid w:val="00CA197E"/>
    <w:rsid w:val="00CA1F10"/>
    <w:rsid w:val="00CA2225"/>
    <w:rsid w:val="00CA4C41"/>
    <w:rsid w:val="00CA69C8"/>
    <w:rsid w:val="00CA6FA3"/>
    <w:rsid w:val="00CA7B0D"/>
    <w:rsid w:val="00CB21AD"/>
    <w:rsid w:val="00CB2982"/>
    <w:rsid w:val="00CB4E5C"/>
    <w:rsid w:val="00CB6BBD"/>
    <w:rsid w:val="00CB7796"/>
    <w:rsid w:val="00CB7C2C"/>
    <w:rsid w:val="00CC15F1"/>
    <w:rsid w:val="00CC37F0"/>
    <w:rsid w:val="00CC4A71"/>
    <w:rsid w:val="00CC5E28"/>
    <w:rsid w:val="00CD0243"/>
    <w:rsid w:val="00CD1D29"/>
    <w:rsid w:val="00CD68DF"/>
    <w:rsid w:val="00CD6C90"/>
    <w:rsid w:val="00CE344C"/>
    <w:rsid w:val="00CE394B"/>
    <w:rsid w:val="00CE4896"/>
    <w:rsid w:val="00CE6656"/>
    <w:rsid w:val="00CE6BCA"/>
    <w:rsid w:val="00CF1848"/>
    <w:rsid w:val="00CF38E5"/>
    <w:rsid w:val="00CF3B73"/>
    <w:rsid w:val="00CF48D3"/>
    <w:rsid w:val="00CF4E11"/>
    <w:rsid w:val="00CF746E"/>
    <w:rsid w:val="00D00BFC"/>
    <w:rsid w:val="00D01C77"/>
    <w:rsid w:val="00D032BB"/>
    <w:rsid w:val="00D07676"/>
    <w:rsid w:val="00D0790F"/>
    <w:rsid w:val="00D1340F"/>
    <w:rsid w:val="00D14024"/>
    <w:rsid w:val="00D14282"/>
    <w:rsid w:val="00D168CC"/>
    <w:rsid w:val="00D202F2"/>
    <w:rsid w:val="00D20A27"/>
    <w:rsid w:val="00D20F60"/>
    <w:rsid w:val="00D2124A"/>
    <w:rsid w:val="00D21B5D"/>
    <w:rsid w:val="00D25F6A"/>
    <w:rsid w:val="00D2663A"/>
    <w:rsid w:val="00D30FD4"/>
    <w:rsid w:val="00D337E0"/>
    <w:rsid w:val="00D33AC1"/>
    <w:rsid w:val="00D342AF"/>
    <w:rsid w:val="00D35172"/>
    <w:rsid w:val="00D36A4C"/>
    <w:rsid w:val="00D40BB5"/>
    <w:rsid w:val="00D42089"/>
    <w:rsid w:val="00D42956"/>
    <w:rsid w:val="00D43349"/>
    <w:rsid w:val="00D43D95"/>
    <w:rsid w:val="00D44E38"/>
    <w:rsid w:val="00D4601B"/>
    <w:rsid w:val="00D46349"/>
    <w:rsid w:val="00D50899"/>
    <w:rsid w:val="00D530F4"/>
    <w:rsid w:val="00D574A1"/>
    <w:rsid w:val="00D623E5"/>
    <w:rsid w:val="00D6379F"/>
    <w:rsid w:val="00D65909"/>
    <w:rsid w:val="00D669A5"/>
    <w:rsid w:val="00D702E3"/>
    <w:rsid w:val="00D7299A"/>
    <w:rsid w:val="00D735AE"/>
    <w:rsid w:val="00D74002"/>
    <w:rsid w:val="00D76A18"/>
    <w:rsid w:val="00D80894"/>
    <w:rsid w:val="00D83D72"/>
    <w:rsid w:val="00D947B8"/>
    <w:rsid w:val="00DA0E47"/>
    <w:rsid w:val="00DA70B9"/>
    <w:rsid w:val="00DB17FC"/>
    <w:rsid w:val="00DC18C8"/>
    <w:rsid w:val="00DC21FE"/>
    <w:rsid w:val="00DC4430"/>
    <w:rsid w:val="00DC49EF"/>
    <w:rsid w:val="00DC526E"/>
    <w:rsid w:val="00DC568F"/>
    <w:rsid w:val="00DC6F49"/>
    <w:rsid w:val="00DC75E8"/>
    <w:rsid w:val="00DD118C"/>
    <w:rsid w:val="00DD4F5F"/>
    <w:rsid w:val="00DD6A95"/>
    <w:rsid w:val="00DD7C7D"/>
    <w:rsid w:val="00DD7CFA"/>
    <w:rsid w:val="00DD7D9A"/>
    <w:rsid w:val="00DE5FF8"/>
    <w:rsid w:val="00DE6043"/>
    <w:rsid w:val="00DE6D8D"/>
    <w:rsid w:val="00DE7E9F"/>
    <w:rsid w:val="00DF1E5F"/>
    <w:rsid w:val="00DF5CCA"/>
    <w:rsid w:val="00DF6594"/>
    <w:rsid w:val="00DF6980"/>
    <w:rsid w:val="00DF6EFD"/>
    <w:rsid w:val="00E00BE0"/>
    <w:rsid w:val="00E014F9"/>
    <w:rsid w:val="00E0251E"/>
    <w:rsid w:val="00E03E29"/>
    <w:rsid w:val="00E172F1"/>
    <w:rsid w:val="00E1786E"/>
    <w:rsid w:val="00E17D52"/>
    <w:rsid w:val="00E23A81"/>
    <w:rsid w:val="00E308A2"/>
    <w:rsid w:val="00E4103A"/>
    <w:rsid w:val="00E47E1D"/>
    <w:rsid w:val="00E50D01"/>
    <w:rsid w:val="00E51FCE"/>
    <w:rsid w:val="00E60646"/>
    <w:rsid w:val="00E63256"/>
    <w:rsid w:val="00E636CF"/>
    <w:rsid w:val="00E64995"/>
    <w:rsid w:val="00E66235"/>
    <w:rsid w:val="00E719BC"/>
    <w:rsid w:val="00E74E41"/>
    <w:rsid w:val="00E766CB"/>
    <w:rsid w:val="00E777DE"/>
    <w:rsid w:val="00E77DCE"/>
    <w:rsid w:val="00E77ED7"/>
    <w:rsid w:val="00E83C24"/>
    <w:rsid w:val="00E85893"/>
    <w:rsid w:val="00E8644F"/>
    <w:rsid w:val="00E90D3A"/>
    <w:rsid w:val="00E90FA0"/>
    <w:rsid w:val="00E93500"/>
    <w:rsid w:val="00E95253"/>
    <w:rsid w:val="00E95CE2"/>
    <w:rsid w:val="00E96EBC"/>
    <w:rsid w:val="00E972F4"/>
    <w:rsid w:val="00E97EDD"/>
    <w:rsid w:val="00EA676A"/>
    <w:rsid w:val="00EB0F9C"/>
    <w:rsid w:val="00EB29DB"/>
    <w:rsid w:val="00EB3B48"/>
    <w:rsid w:val="00EB5619"/>
    <w:rsid w:val="00EB5FD1"/>
    <w:rsid w:val="00EB67A9"/>
    <w:rsid w:val="00EB6965"/>
    <w:rsid w:val="00EB6B2F"/>
    <w:rsid w:val="00EC18FD"/>
    <w:rsid w:val="00EC6048"/>
    <w:rsid w:val="00EC7D88"/>
    <w:rsid w:val="00EC7F2A"/>
    <w:rsid w:val="00ED20DB"/>
    <w:rsid w:val="00ED2D34"/>
    <w:rsid w:val="00EE0410"/>
    <w:rsid w:val="00EE1719"/>
    <w:rsid w:val="00EE2561"/>
    <w:rsid w:val="00EE6B2E"/>
    <w:rsid w:val="00EF02C0"/>
    <w:rsid w:val="00EF112C"/>
    <w:rsid w:val="00EF4C64"/>
    <w:rsid w:val="00EF5258"/>
    <w:rsid w:val="00EF6419"/>
    <w:rsid w:val="00EF7793"/>
    <w:rsid w:val="00F00A9E"/>
    <w:rsid w:val="00F00F99"/>
    <w:rsid w:val="00F024AF"/>
    <w:rsid w:val="00F03B49"/>
    <w:rsid w:val="00F04628"/>
    <w:rsid w:val="00F059B6"/>
    <w:rsid w:val="00F105C9"/>
    <w:rsid w:val="00F11527"/>
    <w:rsid w:val="00F14778"/>
    <w:rsid w:val="00F15D34"/>
    <w:rsid w:val="00F1794F"/>
    <w:rsid w:val="00F202F8"/>
    <w:rsid w:val="00F20C9D"/>
    <w:rsid w:val="00F214C3"/>
    <w:rsid w:val="00F2157C"/>
    <w:rsid w:val="00F24468"/>
    <w:rsid w:val="00F27BE1"/>
    <w:rsid w:val="00F31A54"/>
    <w:rsid w:val="00F343FB"/>
    <w:rsid w:val="00F36CF9"/>
    <w:rsid w:val="00F43E3C"/>
    <w:rsid w:val="00F4469C"/>
    <w:rsid w:val="00F50069"/>
    <w:rsid w:val="00F61693"/>
    <w:rsid w:val="00F61EA9"/>
    <w:rsid w:val="00F738A2"/>
    <w:rsid w:val="00F74D7E"/>
    <w:rsid w:val="00F74FA1"/>
    <w:rsid w:val="00F75007"/>
    <w:rsid w:val="00F7575B"/>
    <w:rsid w:val="00F76238"/>
    <w:rsid w:val="00F80195"/>
    <w:rsid w:val="00F83862"/>
    <w:rsid w:val="00F867B5"/>
    <w:rsid w:val="00F90C9D"/>
    <w:rsid w:val="00F915C6"/>
    <w:rsid w:val="00F91D46"/>
    <w:rsid w:val="00F93BE1"/>
    <w:rsid w:val="00F94774"/>
    <w:rsid w:val="00F95FCC"/>
    <w:rsid w:val="00FA07B5"/>
    <w:rsid w:val="00FA24A3"/>
    <w:rsid w:val="00FA2874"/>
    <w:rsid w:val="00FA64CA"/>
    <w:rsid w:val="00FB0B34"/>
    <w:rsid w:val="00FB0DB6"/>
    <w:rsid w:val="00FB23D2"/>
    <w:rsid w:val="00FB3E99"/>
    <w:rsid w:val="00FC01BC"/>
    <w:rsid w:val="00FC069E"/>
    <w:rsid w:val="00FC1E9E"/>
    <w:rsid w:val="00FC2513"/>
    <w:rsid w:val="00FC30F6"/>
    <w:rsid w:val="00FC4008"/>
    <w:rsid w:val="00FC429C"/>
    <w:rsid w:val="00FC5347"/>
    <w:rsid w:val="00FC53DB"/>
    <w:rsid w:val="00FC566D"/>
    <w:rsid w:val="00FC5D64"/>
    <w:rsid w:val="00FC7DFE"/>
    <w:rsid w:val="00FD0CAD"/>
    <w:rsid w:val="00FD12CD"/>
    <w:rsid w:val="00FD7FFB"/>
    <w:rsid w:val="00FE3941"/>
    <w:rsid w:val="00FE4388"/>
    <w:rsid w:val="00FE509C"/>
    <w:rsid w:val="00FE630E"/>
    <w:rsid w:val="00FE639E"/>
    <w:rsid w:val="00FE78C2"/>
    <w:rsid w:val="00FE7AC9"/>
    <w:rsid w:val="00FF5542"/>
  </w:rsids>
  <m:mathPr>
    <m:mathFont m:val="Cambria Math"/>
    <m:brkBin m:val="before"/>
    <m:brkBinSub m:val="--"/>
    <m:smallFrac/>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31745"/>
    <o:shapelayout v:ext="edit">
      <o:idmap v:ext="edit" data="1"/>
    </o:shapelayout>
  </w:shapeDefaults>
  <w:decimalSymbol w:val="."/>
  <w:listSeparator w:val=","/>
  <w14:docId w14:val="17D060B3"/>
  <w15:docId w15:val="{0FA420C7-01D0-4F5A-925A-2CD73E7021F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qFormat="1"/>
    <w:lsdException w:name="toc 2" w:semiHidden="1" w:uiPriority="0" w:unhideWhenUsed="1" w:qFormat="1"/>
    <w:lsdException w:name="toc 3" w:semiHidden="1" w:uiPriority="0" w:unhideWhenUsed="1" w:qFormat="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iPriority="0" w:unhideWhenUsed="1"/>
    <w:lsdException w:name="List 3" w:semiHidden="1" w:uiPriority="0"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59"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010728"/>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qFormat/>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qFormat/>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rsid w:val="007E09DA"/>
    <w:rPr>
      <w:sz w:val="16"/>
    </w:rPr>
  </w:style>
  <w:style w:type="paragraph" w:styleId="CommentText">
    <w:name w:val="annotation text"/>
    <w:basedOn w:val="Normal"/>
    <w:link w:val="CommentTextChar"/>
    <w:rsid w:val="007E09DA"/>
    <w:pPr>
      <w:spacing w:after="120" w:line="240" w:lineRule="exact"/>
    </w:pPr>
  </w:style>
  <w:style w:type="character" w:customStyle="1" w:styleId="CommentTextChar">
    <w:name w:val="Comment Text Char"/>
    <w:basedOn w:val="DefaultParagraphFont"/>
    <w:link w:val="CommentText"/>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rsid w:val="007E09DA"/>
    <w:rPr>
      <w:vertAlign w:val="superscript"/>
    </w:rPr>
  </w:style>
  <w:style w:type="paragraph" w:styleId="EndnoteText">
    <w:name w:val="endnote text"/>
    <w:basedOn w:val="Normal"/>
    <w:link w:val="EndnoteTextChar"/>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qFormat/>
    <w:rsid w:val="007E09DA"/>
    <w:rPr>
      <w:sz w:val="18"/>
      <w:u w:val="single"/>
      <w:vertAlign w:val="baseline"/>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010728"/>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uiPriority w:val="99"/>
    <w:rsid w:val="0050567B"/>
    <w:pPr>
      <w:numPr>
        <w:numId w:val="2"/>
      </w:numPr>
      <w:spacing w:before="120" w:after="120"/>
    </w:pPr>
    <w:rPr>
      <w:snapToGrid w:val="0"/>
      <w:spacing w:val="-2"/>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3"/>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7E09DA"/>
    <w:pPr>
      <w:jc w:val="left"/>
      <w:outlineLvl w:val="9"/>
    </w:pPr>
  </w:style>
  <w:style w:type="paragraph" w:styleId="TOAHeading">
    <w:name w:val="toa heading"/>
    <w:basedOn w:val="Normal"/>
    <w:next w:val="Normal"/>
    <w:rsid w:val="007E09DA"/>
    <w:pPr>
      <w:spacing w:before="120"/>
    </w:pPr>
    <w:rPr>
      <w:rFonts w:cs="Arial"/>
      <w:b/>
      <w:bCs/>
      <w:sz w:val="24"/>
    </w:rPr>
  </w:style>
  <w:style w:type="paragraph" w:styleId="TOC1">
    <w:name w:val="toc 1"/>
    <w:basedOn w:val="Normal"/>
    <w:next w:val="Normal"/>
    <w:autoRedefine/>
    <w:qFormat/>
    <w:rsid w:val="00690628"/>
    <w:pPr>
      <w:tabs>
        <w:tab w:val="right" w:leader="dot" w:pos="9962"/>
      </w:tabs>
      <w:spacing w:before="120" w:after="120"/>
      <w:ind w:left="720" w:hanging="720"/>
    </w:pPr>
    <w:rPr>
      <w:caps/>
    </w:rPr>
  </w:style>
  <w:style w:type="paragraph" w:styleId="TOC2">
    <w:name w:val="toc 2"/>
    <w:basedOn w:val="Normal"/>
    <w:next w:val="Normal"/>
    <w:autoRedefine/>
    <w:qFormat/>
    <w:rsid w:val="007E09DA"/>
    <w:pPr>
      <w:tabs>
        <w:tab w:val="right" w:leader="dot" w:pos="9356"/>
      </w:tabs>
      <w:ind w:left="1440" w:hanging="720"/>
    </w:pPr>
    <w:rPr>
      <w:noProof/>
      <w:szCs w:val="22"/>
    </w:rPr>
  </w:style>
  <w:style w:type="paragraph" w:styleId="TOC3">
    <w:name w:val="toc 3"/>
    <w:basedOn w:val="Normal"/>
    <w:next w:val="Normal"/>
    <w:autoRedefine/>
    <w:qFormat/>
    <w:rsid w:val="007E09DA"/>
    <w:pPr>
      <w:ind w:left="2160" w:hanging="720"/>
    </w:pPr>
  </w:style>
  <w:style w:type="paragraph" w:styleId="TOC4">
    <w:name w:val="toc 4"/>
    <w:basedOn w:val="Normal"/>
    <w:next w:val="Normal"/>
    <w:autoRedefine/>
    <w:rsid w:val="007E09DA"/>
    <w:pPr>
      <w:spacing w:before="120" w:after="120"/>
      <w:ind w:left="660"/>
      <w:jc w:val="left"/>
    </w:pPr>
  </w:style>
  <w:style w:type="paragraph" w:styleId="TOC5">
    <w:name w:val="toc 5"/>
    <w:basedOn w:val="Normal"/>
    <w:next w:val="Normal"/>
    <w:autoRedefine/>
    <w:rsid w:val="007E09DA"/>
    <w:pPr>
      <w:spacing w:before="120" w:after="120"/>
      <w:ind w:left="880"/>
      <w:jc w:val="left"/>
    </w:pPr>
  </w:style>
  <w:style w:type="paragraph" w:styleId="TOC6">
    <w:name w:val="toc 6"/>
    <w:basedOn w:val="Normal"/>
    <w:next w:val="Normal"/>
    <w:autoRedefine/>
    <w:rsid w:val="007E09DA"/>
    <w:pPr>
      <w:spacing w:before="120" w:after="120"/>
      <w:ind w:left="1100"/>
      <w:jc w:val="left"/>
    </w:pPr>
  </w:style>
  <w:style w:type="paragraph" w:styleId="TOC7">
    <w:name w:val="toc 7"/>
    <w:basedOn w:val="Normal"/>
    <w:next w:val="Normal"/>
    <w:autoRedefine/>
    <w:rsid w:val="007E09DA"/>
    <w:pPr>
      <w:spacing w:before="120" w:after="120"/>
      <w:ind w:left="1320"/>
      <w:jc w:val="left"/>
    </w:pPr>
  </w:style>
  <w:style w:type="paragraph" w:styleId="TOC8">
    <w:name w:val="toc 8"/>
    <w:basedOn w:val="Normal"/>
    <w:next w:val="Normal"/>
    <w:autoRedefine/>
    <w:rsid w:val="007E09DA"/>
    <w:pPr>
      <w:spacing w:before="120" w:after="120"/>
      <w:ind w:left="1540"/>
      <w:jc w:val="left"/>
    </w:pPr>
  </w:style>
  <w:style w:type="paragraph" w:styleId="TOC9">
    <w:name w:val="toc 9"/>
    <w:basedOn w:val="Normal"/>
    <w:next w:val="Normal"/>
    <w:autoRedefine/>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uiPriority w:val="99"/>
    <w:locked/>
    <w:rsid w:val="0050567B"/>
    <w:rPr>
      <w:rFonts w:ascii="Times New Roman" w:eastAsia="Times New Roman" w:hAnsi="Times New Roman" w:cs="Times New Roman"/>
      <w:snapToGrid w:val="0"/>
      <w:spacing w:val="-2"/>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4"/>
      </w:numPr>
      <w:spacing w:after="120"/>
    </w:pPr>
    <w:rPr>
      <w:rFonts w:cs="Angsana New"/>
    </w:rPr>
  </w:style>
  <w:style w:type="paragraph" w:customStyle="1" w:styleId="bodytextnoindent">
    <w:name w:val="body text (no indent)"/>
    <w:basedOn w:val="Normal"/>
    <w:rsid w:val="00B3778F"/>
    <w:pPr>
      <w:spacing w:before="140" w:after="140"/>
      <w:ind w:left="720" w:hanging="720"/>
    </w:pPr>
  </w:style>
  <w:style w:type="paragraph" w:styleId="ListParagraph">
    <w:name w:val="List Paragraph"/>
    <w:basedOn w:val="Normal"/>
    <w:uiPriority w:val="34"/>
    <w:qFormat/>
    <w:rsid w:val="00B3778F"/>
    <w:pPr>
      <w:ind w:left="720"/>
      <w:contextualSpacing/>
    </w:pPr>
  </w:style>
  <w:style w:type="paragraph" w:styleId="CommentSubject">
    <w:name w:val="annotation subject"/>
    <w:basedOn w:val="CommentText"/>
    <w:next w:val="CommentText"/>
    <w:link w:val="CommentSubjectChar"/>
    <w:uiPriority w:val="99"/>
    <w:unhideWhenUsed/>
    <w:rsid w:val="00C40DD5"/>
    <w:pPr>
      <w:spacing w:after="0" w:line="240" w:lineRule="auto"/>
    </w:pPr>
    <w:rPr>
      <w:b/>
      <w:bCs/>
      <w:sz w:val="20"/>
      <w:szCs w:val="20"/>
    </w:rPr>
  </w:style>
  <w:style w:type="character" w:customStyle="1" w:styleId="CommentSubjectChar">
    <w:name w:val="Comment Subject Char"/>
    <w:basedOn w:val="CommentTextChar"/>
    <w:link w:val="CommentSubject"/>
    <w:uiPriority w:val="99"/>
    <w:rsid w:val="00C40DD5"/>
    <w:rPr>
      <w:rFonts w:ascii="Times New Roman" w:eastAsia="Times New Roman" w:hAnsi="Times New Roman" w:cs="Times New Roman"/>
      <w:b/>
      <w:bCs/>
      <w:sz w:val="20"/>
      <w:szCs w:val="20"/>
      <w:lang w:val="en-GB"/>
    </w:rPr>
  </w:style>
  <w:style w:type="character" w:customStyle="1" w:styleId="apple-converted-space">
    <w:name w:val="apple-converted-space"/>
    <w:basedOn w:val="DefaultParagraphFont"/>
    <w:rsid w:val="00230661"/>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qFormat/>
    <w:rsid w:val="003A11A6"/>
    <w:pPr>
      <w:spacing w:after="160" w:line="240" w:lineRule="exact"/>
    </w:pPr>
    <w:rPr>
      <w:rFonts w:asciiTheme="minorHAnsi" w:eastAsiaTheme="minorEastAsia" w:hAnsiTheme="minorHAnsi" w:cstheme="minorBidi"/>
      <w:sz w:val="18"/>
      <w:u w:val="single"/>
      <w:lang w:val="fr-CA"/>
    </w:rPr>
  </w:style>
  <w:style w:type="character" w:customStyle="1" w:styleId="UnresolvedMention1">
    <w:name w:val="Unresolved Mention1"/>
    <w:basedOn w:val="DefaultParagraphFont"/>
    <w:uiPriority w:val="99"/>
    <w:semiHidden/>
    <w:unhideWhenUsed/>
    <w:rsid w:val="0016624E"/>
    <w:rPr>
      <w:color w:val="605E5C"/>
      <w:shd w:val="clear" w:color="auto" w:fill="E1DFDD"/>
    </w:rPr>
  </w:style>
  <w:style w:type="character" w:customStyle="1" w:styleId="ng-binding">
    <w:name w:val="ng-binding"/>
    <w:basedOn w:val="DefaultParagraphFont"/>
    <w:rsid w:val="00FC01BC"/>
  </w:style>
  <w:style w:type="character" w:customStyle="1" w:styleId="UnresolvedMention2">
    <w:name w:val="Unresolved Mention2"/>
    <w:basedOn w:val="DefaultParagraphFont"/>
    <w:uiPriority w:val="99"/>
    <w:semiHidden/>
    <w:unhideWhenUsed/>
    <w:rsid w:val="00264101"/>
    <w:rPr>
      <w:color w:val="605E5C"/>
      <w:shd w:val="clear" w:color="auto" w:fill="E1DFDD"/>
    </w:rPr>
  </w:style>
  <w:style w:type="paragraph" w:styleId="Revision">
    <w:name w:val="Revision"/>
    <w:hidden/>
    <w:uiPriority w:val="99"/>
    <w:semiHidden/>
    <w:rsid w:val="00264101"/>
    <w:rPr>
      <w:rFonts w:ascii="Times New Roman" w:eastAsia="Times New Roman" w:hAnsi="Times New Roman" w:cs="Times New Roman"/>
      <w:sz w:val="22"/>
      <w:lang w:val="en-GB"/>
    </w:rPr>
  </w:style>
  <w:style w:type="paragraph" w:customStyle="1" w:styleId="Default">
    <w:name w:val="Default"/>
    <w:rsid w:val="0095334F"/>
    <w:pPr>
      <w:autoSpaceDE w:val="0"/>
      <w:autoSpaceDN w:val="0"/>
      <w:adjustRightInd w:val="0"/>
    </w:pPr>
    <w:rPr>
      <w:rFonts w:ascii="Times New Roman" w:eastAsia="Times New Roman" w:hAnsi="Times New Roman" w:cs="Times New Roman"/>
      <w:color w:val="000000"/>
      <w:lang w:val="de-CH" w:eastAsia="de-CH"/>
    </w:rPr>
  </w:style>
  <w:style w:type="paragraph" w:customStyle="1" w:styleId="msonormal0">
    <w:name w:val="msonormal"/>
    <w:basedOn w:val="Normal"/>
    <w:rsid w:val="0095334F"/>
    <w:pPr>
      <w:spacing w:before="100" w:beforeAutospacing="1" w:after="100" w:afterAutospacing="1"/>
      <w:jc w:val="left"/>
    </w:pPr>
    <w:rPr>
      <w:sz w:val="24"/>
      <w:lang w:val="en-US" w:eastAsia="zh-CN"/>
    </w:rPr>
  </w:style>
  <w:style w:type="paragraph" w:customStyle="1" w:styleId="xl63">
    <w:name w:val="xl63"/>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64">
    <w:name w:val="xl64"/>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5">
    <w:name w:val="xl65"/>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6">
    <w:name w:val="xl66"/>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7">
    <w:name w:val="xl67"/>
    <w:basedOn w:val="Normal"/>
    <w:rsid w:val="0095334F"/>
    <w:pPr>
      <w:spacing w:before="100" w:beforeAutospacing="1" w:after="100" w:afterAutospacing="1"/>
      <w:jc w:val="left"/>
      <w:textAlignment w:val="center"/>
    </w:pPr>
    <w:rPr>
      <w:sz w:val="24"/>
      <w:lang w:val="en-US" w:eastAsia="zh-CN"/>
    </w:rPr>
  </w:style>
  <w:style w:type="paragraph" w:customStyle="1" w:styleId="xl68">
    <w:name w:val="xl68"/>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69">
    <w:name w:val="xl69"/>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0">
    <w:name w:val="xl70"/>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1">
    <w:name w:val="xl71"/>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2">
    <w:name w:val="xl72"/>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color w:val="00B050"/>
      <w:sz w:val="24"/>
      <w:lang w:val="en-US" w:eastAsia="zh-CN"/>
    </w:rPr>
  </w:style>
  <w:style w:type="paragraph" w:customStyle="1" w:styleId="xl73">
    <w:name w:val="xl73"/>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4">
    <w:name w:val="xl74"/>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b/>
      <w:bCs/>
      <w:sz w:val="24"/>
      <w:lang w:val="en-US" w:eastAsia="zh-CN"/>
    </w:rPr>
  </w:style>
  <w:style w:type="paragraph" w:customStyle="1" w:styleId="xl75">
    <w:name w:val="xl75"/>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b/>
      <w:bCs/>
      <w:sz w:val="24"/>
      <w:lang w:val="en-US" w:eastAsia="zh-CN"/>
    </w:rPr>
  </w:style>
  <w:style w:type="paragraph" w:customStyle="1" w:styleId="xl76">
    <w:name w:val="xl76"/>
    <w:basedOn w:val="Normal"/>
    <w:rsid w:val="0095334F"/>
    <w:pPr>
      <w:spacing w:before="100" w:beforeAutospacing="1" w:after="100" w:afterAutospacing="1"/>
      <w:jc w:val="left"/>
      <w:textAlignment w:val="center"/>
    </w:pPr>
    <w:rPr>
      <w:sz w:val="24"/>
      <w:lang w:val="en-US" w:eastAsia="zh-CN"/>
    </w:rPr>
  </w:style>
  <w:style w:type="paragraph" w:customStyle="1" w:styleId="xl77">
    <w:name w:val="xl77"/>
    <w:basedOn w:val="Normal"/>
    <w:rsid w:val="0095334F"/>
    <w:pPr>
      <w:spacing w:before="100" w:beforeAutospacing="1" w:after="100" w:afterAutospacing="1"/>
      <w:jc w:val="left"/>
      <w:textAlignment w:val="center"/>
    </w:pPr>
    <w:rPr>
      <w:sz w:val="24"/>
      <w:lang w:val="en-US" w:eastAsia="zh-CN"/>
    </w:rPr>
  </w:style>
  <w:style w:type="character" w:customStyle="1" w:styleId="markedcontent">
    <w:name w:val="markedcontent"/>
    <w:basedOn w:val="DefaultParagraphFont"/>
    <w:rsid w:val="0095334F"/>
  </w:style>
  <w:style w:type="paragraph" w:customStyle="1" w:styleId="Activity">
    <w:name w:val="Activity"/>
    <w:basedOn w:val="Normal"/>
    <w:rsid w:val="00024757"/>
    <w:pPr>
      <w:keepNext/>
      <w:numPr>
        <w:ilvl w:val="1"/>
        <w:numId w:val="5"/>
      </w:numPr>
      <w:tabs>
        <w:tab w:val="clear" w:pos="1440"/>
        <w:tab w:val="left" w:pos="720"/>
      </w:tabs>
      <w:autoSpaceDE w:val="0"/>
      <w:autoSpaceDN w:val="0"/>
      <w:spacing w:before="120" w:after="120" w:line="216" w:lineRule="auto"/>
    </w:pPr>
    <w:rPr>
      <w:b/>
      <w:bCs/>
      <w:szCs w:val="18"/>
    </w:rPr>
  </w:style>
  <w:style w:type="paragraph" w:styleId="BodyText2">
    <w:name w:val="Body Text 2"/>
    <w:basedOn w:val="Normal"/>
    <w:link w:val="BodyText2Char"/>
    <w:rsid w:val="00024757"/>
    <w:pPr>
      <w:tabs>
        <w:tab w:val="left" w:pos="-1440"/>
        <w:tab w:val="left" w:pos="-720"/>
        <w:tab w:val="left" w:pos="0"/>
        <w:tab w:val="left" w:pos="720"/>
        <w:tab w:val="right" w:pos="1080"/>
        <w:tab w:val="left" w:pos="1440"/>
      </w:tabs>
      <w:suppressAutoHyphens/>
      <w:spacing w:after="120" w:line="288" w:lineRule="auto"/>
      <w:ind w:left="2160" w:hanging="2160"/>
    </w:pPr>
    <w:rPr>
      <w:rFonts w:eastAsia="Malgun Gothic"/>
    </w:rPr>
  </w:style>
  <w:style w:type="character" w:customStyle="1" w:styleId="BodyText2Char">
    <w:name w:val="Body Text 2 Char"/>
    <w:basedOn w:val="DefaultParagraphFont"/>
    <w:link w:val="BodyText2"/>
    <w:rsid w:val="00024757"/>
    <w:rPr>
      <w:rFonts w:ascii="Times New Roman" w:eastAsia="Malgun Gothic" w:hAnsi="Times New Roman" w:cs="Times New Roman"/>
      <w:sz w:val="22"/>
      <w:lang w:val="en-GB"/>
    </w:rPr>
  </w:style>
  <w:style w:type="paragraph" w:customStyle="1" w:styleId="CharCharCharCharCharCharCharCharChar">
    <w:name w:val="Char Char Char Char Char Char Char Char Char"/>
    <w:basedOn w:val="Normal"/>
    <w:rsid w:val="00024757"/>
    <w:pPr>
      <w:widowControl w:val="0"/>
      <w:adjustRightInd w:val="0"/>
      <w:spacing w:before="120" w:after="120" w:line="360" w:lineRule="atLeast"/>
      <w:textAlignment w:val="baseline"/>
    </w:pPr>
    <w:rPr>
      <w:rFonts w:ascii="Arial" w:eastAsia="Batang" w:hAnsi="Arial" w:cs="Arial"/>
      <w:szCs w:val="20"/>
      <w:lang w:val="pl-PL" w:eastAsia="pl-PL"/>
    </w:rPr>
  </w:style>
  <w:style w:type="paragraph" w:customStyle="1" w:styleId="Paraa">
    <w:name w:val="Para (a)"/>
    <w:basedOn w:val="Normal"/>
    <w:rsid w:val="00024757"/>
    <w:pPr>
      <w:numPr>
        <w:numId w:val="6"/>
      </w:num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s>
      <w:spacing w:before="120" w:after="120"/>
      <w:outlineLvl w:val="1"/>
    </w:pPr>
  </w:style>
  <w:style w:type="paragraph" w:styleId="BodyTextIndent2">
    <w:name w:val="Body Text Indent 2"/>
    <w:basedOn w:val="Normal"/>
    <w:link w:val="BodyTextIndent2Char"/>
    <w:rsid w:val="00024757"/>
    <w:pPr>
      <w:spacing w:before="120" w:after="120"/>
      <w:ind w:left="720"/>
    </w:pPr>
  </w:style>
  <w:style w:type="character" w:customStyle="1" w:styleId="BodyTextIndent2Char">
    <w:name w:val="Body Text Indent 2 Char"/>
    <w:basedOn w:val="DefaultParagraphFont"/>
    <w:link w:val="BodyTextIndent2"/>
    <w:rsid w:val="00024757"/>
    <w:rPr>
      <w:rFonts w:ascii="Times New Roman" w:eastAsia="Times New Roman" w:hAnsi="Times New Roman" w:cs="Times New Roman"/>
      <w:sz w:val="22"/>
      <w:lang w:val="en-GB"/>
    </w:rPr>
  </w:style>
  <w:style w:type="paragraph" w:customStyle="1" w:styleId="Document1">
    <w:name w:val="Document 1"/>
    <w:basedOn w:val="Normal"/>
    <w:next w:val="Normal"/>
    <w:rsid w:val="00024757"/>
    <w:pPr>
      <w:suppressAutoHyphens/>
      <w:spacing w:before="120" w:after="120" w:line="240" w:lineRule="exact"/>
    </w:pPr>
    <w:rPr>
      <w:rFonts w:ascii="Courier" w:hAnsi="Courier"/>
      <w:sz w:val="20"/>
      <w:szCs w:val="20"/>
    </w:rPr>
  </w:style>
  <w:style w:type="paragraph" w:customStyle="1" w:styleId="Head2">
    <w:name w:val="Head2"/>
    <w:basedOn w:val="Normal"/>
    <w:rsid w:val="00024757"/>
    <w:pPr>
      <w:keepNext/>
      <w:spacing w:before="120" w:after="120" w:line="240" w:lineRule="atLeast"/>
      <w:jc w:val="center"/>
    </w:pPr>
    <w:rPr>
      <w:rFonts w:ascii="Courier" w:hAnsi="Courier"/>
      <w:sz w:val="20"/>
      <w:szCs w:val="20"/>
    </w:rPr>
  </w:style>
  <w:style w:type="paragraph" w:customStyle="1" w:styleId="HEAD-2lines">
    <w:name w:val="HEAD-2lines"/>
    <w:basedOn w:val="Heading2"/>
    <w:rsid w:val="00024757"/>
    <w:pPr>
      <w:tabs>
        <w:tab w:val="clear" w:pos="720"/>
        <w:tab w:val="left" w:pos="475"/>
      </w:tabs>
      <w:spacing w:line="240" w:lineRule="exact"/>
      <w:ind w:left="1944" w:right="864" w:hanging="1080"/>
    </w:pPr>
    <w:rPr>
      <w:rFonts w:ascii="Courier" w:hAnsi="Courier"/>
      <w:sz w:val="20"/>
      <w:szCs w:val="20"/>
    </w:rPr>
  </w:style>
  <w:style w:type="paragraph" w:customStyle="1" w:styleId="Heading2-center">
    <w:name w:val="Heading 2-center"/>
    <w:basedOn w:val="Heading2"/>
    <w:rsid w:val="00024757"/>
    <w:pPr>
      <w:tabs>
        <w:tab w:val="left" w:pos="475"/>
        <w:tab w:val="num" w:pos="1004"/>
      </w:tabs>
      <w:spacing w:before="0" w:after="240" w:line="240" w:lineRule="exact"/>
      <w:ind w:left="1004" w:hanging="360"/>
    </w:pPr>
    <w:rPr>
      <w:b w:val="0"/>
      <w:bCs w:val="0"/>
      <w:i/>
      <w:iCs w:val="0"/>
      <w:u w:val="single"/>
    </w:rPr>
  </w:style>
  <w:style w:type="paragraph" w:customStyle="1" w:styleId="para20">
    <w:name w:val="para2"/>
    <w:basedOn w:val="Normal"/>
    <w:rsid w:val="00024757"/>
    <w:pPr>
      <w:spacing w:before="120" w:after="120"/>
    </w:pPr>
    <w:rPr>
      <w:szCs w:val="20"/>
    </w:rPr>
  </w:style>
  <w:style w:type="paragraph" w:customStyle="1" w:styleId="Paranum">
    <w:name w:val="Paranum"/>
    <w:basedOn w:val="Para1"/>
    <w:rsid w:val="00024757"/>
    <w:pPr>
      <w:numPr>
        <w:numId w:val="0"/>
      </w:numPr>
      <w:tabs>
        <w:tab w:val="num" w:pos="360"/>
      </w:tabs>
      <w:spacing w:line="240" w:lineRule="exact"/>
    </w:pPr>
    <w:rPr>
      <w:snapToGrid/>
      <w:spacing w:val="0"/>
      <w:szCs w:val="20"/>
      <w:lang w:val="en-US"/>
    </w:rPr>
  </w:style>
  <w:style w:type="paragraph" w:styleId="PlainText">
    <w:name w:val="Plain Text"/>
    <w:basedOn w:val="Normal"/>
    <w:link w:val="PlainTextChar"/>
    <w:uiPriority w:val="99"/>
    <w:rsid w:val="00024757"/>
    <w:pPr>
      <w:spacing w:before="120" w:after="120"/>
    </w:pPr>
    <w:rPr>
      <w:rFonts w:ascii="Courier New" w:hAnsi="Courier New"/>
      <w:sz w:val="20"/>
      <w:szCs w:val="20"/>
    </w:rPr>
  </w:style>
  <w:style w:type="character" w:customStyle="1" w:styleId="PlainTextChar">
    <w:name w:val="Plain Text Char"/>
    <w:basedOn w:val="DefaultParagraphFont"/>
    <w:link w:val="PlainText"/>
    <w:uiPriority w:val="99"/>
    <w:rsid w:val="00024757"/>
    <w:rPr>
      <w:rFonts w:ascii="Courier New" w:eastAsia="Times New Roman" w:hAnsi="Courier New" w:cs="Times New Roman"/>
      <w:sz w:val="20"/>
      <w:szCs w:val="20"/>
      <w:lang w:val="en-GB"/>
    </w:rPr>
  </w:style>
  <w:style w:type="paragraph" w:styleId="BodyText3">
    <w:name w:val="Body Text 3"/>
    <w:basedOn w:val="Normal"/>
    <w:link w:val="BodyText3Char"/>
    <w:rsid w:val="00024757"/>
    <w:pPr>
      <w:spacing w:before="120" w:after="120"/>
    </w:pPr>
    <w:rPr>
      <w:iCs/>
    </w:rPr>
  </w:style>
  <w:style w:type="character" w:customStyle="1" w:styleId="BodyText3Char">
    <w:name w:val="Body Text 3 Char"/>
    <w:basedOn w:val="DefaultParagraphFont"/>
    <w:link w:val="BodyText3"/>
    <w:rsid w:val="00024757"/>
    <w:rPr>
      <w:rFonts w:ascii="Times New Roman" w:eastAsia="Times New Roman" w:hAnsi="Times New Roman" w:cs="Times New Roman"/>
      <w:iCs/>
      <w:sz w:val="22"/>
      <w:lang w:val="en-GB"/>
    </w:rPr>
  </w:style>
  <w:style w:type="paragraph" w:styleId="NormalWeb">
    <w:name w:val="Normal (Web)"/>
    <w:basedOn w:val="Normal"/>
    <w:uiPriority w:val="99"/>
    <w:rsid w:val="00024757"/>
    <w:pPr>
      <w:spacing w:before="100" w:beforeAutospacing="1" w:after="100" w:afterAutospacing="1"/>
    </w:pPr>
    <w:rPr>
      <w:rFonts w:ascii="Arial Unicode MS" w:eastAsia="Arial Unicode MS" w:hAnsi="Arial Unicode MS" w:cs="Arial Unicode MS"/>
      <w:color w:val="000000"/>
    </w:rPr>
  </w:style>
  <w:style w:type="paragraph" w:customStyle="1" w:styleId="BodyText21">
    <w:name w:val="Body Text 21"/>
    <w:basedOn w:val="Normal"/>
    <w:rsid w:val="00024757"/>
    <w:pPr>
      <w:spacing w:before="120" w:after="120"/>
    </w:pPr>
    <w:rPr>
      <w:szCs w:val="20"/>
    </w:rPr>
  </w:style>
  <w:style w:type="paragraph" w:customStyle="1" w:styleId="Heading-plainbold">
    <w:name w:val="Heading-plain bold"/>
    <w:basedOn w:val="BodyText"/>
    <w:rsid w:val="00024757"/>
    <w:pPr>
      <w:tabs>
        <w:tab w:val="left" w:pos="720"/>
      </w:tabs>
      <w:ind w:firstLine="0"/>
      <w:jc w:val="center"/>
    </w:pPr>
    <w:rPr>
      <w:b/>
      <w:bCs/>
      <w:i/>
      <w:iCs w:val="0"/>
    </w:rPr>
  </w:style>
  <w:style w:type="paragraph" w:customStyle="1" w:styleId="Heading-plainitalic">
    <w:name w:val="Heading-plain italic"/>
    <w:basedOn w:val="Heading-plainbold"/>
    <w:rsid w:val="00024757"/>
    <w:rPr>
      <w:b w:val="0"/>
      <w:bCs w:val="0"/>
    </w:rPr>
  </w:style>
  <w:style w:type="paragraph" w:styleId="BodyTextIndent3">
    <w:name w:val="Body Text Indent 3"/>
    <w:basedOn w:val="Normal"/>
    <w:link w:val="BodyTextIndent3Char"/>
    <w:rsid w:val="00024757"/>
    <w:pPr>
      <w:spacing w:before="120" w:after="120"/>
      <w:ind w:left="720" w:right="720"/>
    </w:pPr>
    <w:rPr>
      <w:bCs/>
    </w:rPr>
  </w:style>
  <w:style w:type="character" w:customStyle="1" w:styleId="BodyTextIndent3Char">
    <w:name w:val="Body Text Indent 3 Char"/>
    <w:basedOn w:val="DefaultParagraphFont"/>
    <w:link w:val="BodyTextIndent3"/>
    <w:rsid w:val="00024757"/>
    <w:rPr>
      <w:rFonts w:ascii="Times New Roman" w:eastAsia="Times New Roman" w:hAnsi="Times New Roman" w:cs="Times New Roman"/>
      <w:bCs/>
      <w:sz w:val="22"/>
      <w:lang w:val="en-GB"/>
    </w:rPr>
  </w:style>
  <w:style w:type="paragraph" w:customStyle="1" w:styleId="Bodytextitalic">
    <w:name w:val="Body text italic"/>
    <w:basedOn w:val="BodyText"/>
    <w:rsid w:val="00024757"/>
    <w:pPr>
      <w:tabs>
        <w:tab w:val="left" w:pos="720"/>
      </w:tabs>
    </w:pPr>
    <w:rPr>
      <w:i/>
      <w:iCs w:val="0"/>
    </w:rPr>
  </w:style>
  <w:style w:type="character" w:customStyle="1" w:styleId="BulletList">
    <w:name w:val="Bullet List"/>
    <w:rsid w:val="00024757"/>
  </w:style>
  <w:style w:type="paragraph" w:customStyle="1" w:styleId="Diagram">
    <w:name w:val="Diagram"/>
    <w:basedOn w:val="Normal"/>
    <w:rsid w:val="00024757"/>
    <w:pPr>
      <w:spacing w:before="120" w:after="120"/>
    </w:pPr>
    <w:rPr>
      <w:b/>
      <w:i/>
      <w:lang w:val="en-CA"/>
    </w:rPr>
  </w:style>
  <w:style w:type="character" w:customStyle="1" w:styleId="endnoterefe">
    <w:name w:val="endnote refe"/>
    <w:rsid w:val="00024757"/>
    <w:rPr>
      <w:rFonts w:ascii="Courier New" w:hAnsi="Courier New"/>
      <w:noProof w:val="0"/>
      <w:sz w:val="20"/>
      <w:vertAlign w:val="superscript"/>
      <w:lang w:val="en-US"/>
    </w:rPr>
  </w:style>
  <w:style w:type="paragraph" w:customStyle="1" w:styleId="FOOTNOTETEX">
    <w:name w:val="FOOTNOTE TEX"/>
    <w:rsid w:val="00024757"/>
    <w:pPr>
      <w:widowControl w:val="0"/>
      <w:tabs>
        <w:tab w:val="left" w:pos="-720"/>
      </w:tabs>
      <w:suppressAutoHyphens/>
    </w:pPr>
    <w:rPr>
      <w:rFonts w:ascii="Times New Roman" w:eastAsia="Times New Roman" w:hAnsi="Times New Roman" w:cs="Times New Roman"/>
      <w:sz w:val="20"/>
      <w:szCs w:val="20"/>
      <w:lang w:val="en-US"/>
    </w:rPr>
  </w:style>
  <w:style w:type="paragraph" w:customStyle="1" w:styleId="Heading0">
    <w:name w:val="Heading"/>
    <w:basedOn w:val="Heading1"/>
    <w:next w:val="Normal"/>
    <w:rsid w:val="00024757"/>
  </w:style>
  <w:style w:type="paragraph" w:customStyle="1" w:styleId="Heading-plain">
    <w:name w:val="Heading - plain"/>
    <w:basedOn w:val="Heading2"/>
    <w:next w:val="BodyText"/>
    <w:rsid w:val="00024757"/>
    <w:pPr>
      <w:numPr>
        <w:numId w:val="7"/>
      </w:numPr>
      <w:ind w:left="0" w:firstLine="0"/>
    </w:pPr>
    <w:rPr>
      <w:b w:val="0"/>
      <w:bCs w:val="0"/>
      <w:i/>
      <w:iCs w:val="0"/>
    </w:rPr>
  </w:style>
  <w:style w:type="paragraph" w:customStyle="1" w:styleId="Heading1centred">
    <w:name w:val="Heading 1 (centred)"/>
    <w:basedOn w:val="Heading1"/>
    <w:next w:val="Para1"/>
    <w:rsid w:val="00024757"/>
    <w:pPr>
      <w:ind w:right="403"/>
    </w:pPr>
  </w:style>
  <w:style w:type="paragraph" w:customStyle="1" w:styleId="Heading2-lines">
    <w:name w:val="Heading 2 - lines"/>
    <w:basedOn w:val="Normal"/>
    <w:next w:val="Para1"/>
    <w:rsid w:val="00024757"/>
    <w:pPr>
      <w:keepNext/>
      <w:spacing w:before="240" w:after="60"/>
      <w:ind w:left="1418" w:right="713" w:hanging="709"/>
      <w:jc w:val="center"/>
    </w:pPr>
    <w:rPr>
      <w:b/>
      <w:bCs/>
      <w:szCs w:val="28"/>
    </w:rPr>
  </w:style>
  <w:style w:type="paragraph" w:customStyle="1" w:styleId="Heading2-oneline">
    <w:name w:val="Heading 2 - one line"/>
    <w:basedOn w:val="Normal"/>
    <w:rsid w:val="00024757"/>
    <w:pPr>
      <w:keepNext/>
      <w:keepLines/>
      <w:spacing w:before="120" w:after="120"/>
      <w:ind w:right="6"/>
      <w:jc w:val="center"/>
    </w:pPr>
    <w:rPr>
      <w:i/>
    </w:rPr>
  </w:style>
  <w:style w:type="paragraph" w:customStyle="1" w:styleId="Heading2GTI">
    <w:name w:val="Heading 2 (GTI)"/>
    <w:basedOn w:val="Heading5"/>
    <w:rsid w:val="00024757"/>
    <w:pPr>
      <w:numPr>
        <w:numId w:val="0"/>
      </w:numPr>
      <w:tabs>
        <w:tab w:val="num" w:pos="720"/>
      </w:tabs>
      <w:ind w:left="720" w:hanging="720"/>
      <w:jc w:val="both"/>
    </w:pPr>
  </w:style>
  <w:style w:type="paragraph" w:customStyle="1" w:styleId="headingdecisionsectionmultiline">
    <w:name w:val="heading decision section multiline"/>
    <w:basedOn w:val="Heading-plain"/>
    <w:rsid w:val="00024757"/>
    <w:pPr>
      <w:numPr>
        <w:numId w:val="8"/>
      </w:numPr>
      <w:tabs>
        <w:tab w:val="left" w:pos="720"/>
      </w:tabs>
      <w:ind w:left="1724" w:right="720" w:hanging="284"/>
      <w:jc w:val="left"/>
    </w:pPr>
  </w:style>
  <w:style w:type="paragraph" w:customStyle="1" w:styleId="headingdecisionsectiononeline">
    <w:name w:val="heading decision section one line"/>
    <w:basedOn w:val="Heading-plain"/>
    <w:rsid w:val="00024757"/>
  </w:style>
  <w:style w:type="paragraph" w:customStyle="1" w:styleId="Heading40">
    <w:name w:val="Heading4"/>
    <w:basedOn w:val="Normal"/>
    <w:rsid w:val="00024757"/>
    <w:pPr>
      <w:tabs>
        <w:tab w:val="num" w:pos="720"/>
      </w:tabs>
      <w:spacing w:before="120" w:after="120"/>
      <w:ind w:left="720" w:hanging="720"/>
    </w:pPr>
    <w:rPr>
      <w:b/>
      <w:i/>
      <w:iCs/>
    </w:rPr>
  </w:style>
  <w:style w:type="paragraph" w:customStyle="1" w:styleId="Heading-plain0">
    <w:name w:val="Heading-plain"/>
    <w:basedOn w:val="Normal"/>
    <w:rsid w:val="00024757"/>
    <w:pPr>
      <w:spacing w:before="120" w:after="120"/>
      <w:jc w:val="center"/>
      <w:outlineLvl w:val="0"/>
    </w:pPr>
    <w:rPr>
      <w:i/>
      <w:iCs/>
    </w:rPr>
  </w:style>
  <w:style w:type="character" w:customStyle="1" w:styleId="Hyperlink1">
    <w:name w:val="Hyperlink1"/>
    <w:rsid w:val="00024757"/>
  </w:style>
  <w:style w:type="paragraph" w:styleId="List2">
    <w:name w:val="List 2"/>
    <w:basedOn w:val="Normal"/>
    <w:rsid w:val="00024757"/>
    <w:pPr>
      <w:spacing w:before="60" w:after="60"/>
      <w:ind w:left="714" w:hanging="357"/>
    </w:pPr>
  </w:style>
  <w:style w:type="paragraph" w:styleId="List3">
    <w:name w:val="List 3"/>
    <w:basedOn w:val="Normal"/>
    <w:rsid w:val="00024757"/>
    <w:pPr>
      <w:spacing w:before="60" w:after="60"/>
      <w:ind w:left="1077" w:hanging="357"/>
    </w:pPr>
    <w:rPr>
      <w:rFonts w:ascii="Courier" w:hAnsi="Courier"/>
      <w:sz w:val="20"/>
    </w:rPr>
  </w:style>
  <w:style w:type="paragraph" w:customStyle="1" w:styleId="Para1alternative">
    <w:name w:val="Para1 (alternative)"/>
    <w:basedOn w:val="Normal"/>
    <w:rsid w:val="00024757"/>
    <w:pPr>
      <w:spacing w:before="240" w:after="120"/>
    </w:pPr>
    <w:rPr>
      <w:rFonts w:eastAsia="MS Mincho"/>
      <w:snapToGrid w:val="0"/>
      <w:szCs w:val="18"/>
    </w:rPr>
  </w:style>
  <w:style w:type="character" w:customStyle="1" w:styleId="PersonalComposeStyle">
    <w:name w:val="Personal Compose Style"/>
    <w:rsid w:val="00024757"/>
    <w:rPr>
      <w:rFonts w:ascii="Arial" w:hAnsi="Arial" w:cs="Arial"/>
      <w:color w:val="auto"/>
      <w:sz w:val="20"/>
    </w:rPr>
  </w:style>
  <w:style w:type="character" w:customStyle="1" w:styleId="PersonalReplyStyle">
    <w:name w:val="Personal Reply Style"/>
    <w:rsid w:val="00024757"/>
    <w:rPr>
      <w:rFonts w:ascii="Arial" w:hAnsi="Arial" w:cs="Arial"/>
      <w:color w:val="auto"/>
      <w:sz w:val="20"/>
    </w:rPr>
  </w:style>
  <w:style w:type="paragraph" w:customStyle="1" w:styleId="Style1">
    <w:name w:val="Style1"/>
    <w:basedOn w:val="BodyText2"/>
    <w:qFormat/>
    <w:rsid w:val="00024757"/>
    <w:pPr>
      <w:numPr>
        <w:ilvl w:val="1"/>
        <w:numId w:val="9"/>
      </w:numPr>
      <w:spacing w:before="120" w:line="240" w:lineRule="auto"/>
    </w:pPr>
    <w:rPr>
      <w:rFonts w:eastAsia="Times New Roman"/>
      <w:szCs w:val="20"/>
    </w:rPr>
  </w:style>
  <w:style w:type="paragraph" w:customStyle="1" w:styleId="subhead">
    <w:name w:val="subhead"/>
    <w:basedOn w:val="Normal"/>
    <w:next w:val="Para1"/>
    <w:rsid w:val="00024757"/>
    <w:pPr>
      <w:spacing w:before="120" w:after="120"/>
      <w:jc w:val="center"/>
    </w:pPr>
    <w:rPr>
      <w:i/>
      <w:szCs w:val="20"/>
    </w:rPr>
  </w:style>
  <w:style w:type="paragraph" w:customStyle="1" w:styleId="Subhead1">
    <w:name w:val="Subhead1"/>
    <w:basedOn w:val="Normal"/>
    <w:rsid w:val="00024757"/>
    <w:pPr>
      <w:tabs>
        <w:tab w:val="left" w:pos="-1440"/>
        <w:tab w:val="left" w:pos="-720"/>
        <w:tab w:val="left" w:pos="0"/>
        <w:tab w:val="left" w:pos="1440"/>
        <w:tab w:val="right" w:leader="dot" w:pos="6293"/>
        <w:tab w:val="left" w:pos="6480"/>
        <w:tab w:val="left" w:pos="6703"/>
        <w:tab w:val="left" w:pos="8640"/>
      </w:tabs>
      <w:suppressAutoHyphens/>
      <w:overflowPunct w:val="0"/>
      <w:autoSpaceDE w:val="0"/>
      <w:autoSpaceDN w:val="0"/>
      <w:adjustRightInd w:val="0"/>
      <w:spacing w:before="120" w:after="240" w:line="240" w:lineRule="exact"/>
      <w:ind w:left="1355" w:right="607" w:hanging="720"/>
      <w:jc w:val="left"/>
      <w:textAlignment w:val="baseline"/>
    </w:pPr>
    <w:rPr>
      <w:rFonts w:ascii="Courier" w:hAnsi="Courier"/>
      <w:sz w:val="20"/>
      <w:szCs w:val="20"/>
    </w:rPr>
  </w:style>
  <w:style w:type="paragraph" w:customStyle="1" w:styleId="Title-secondary">
    <w:name w:val="Title - secondary"/>
    <w:basedOn w:val="Title"/>
    <w:next w:val="Heading2"/>
    <w:rsid w:val="00024757"/>
    <w:pPr>
      <w:keepNext/>
      <w:pBdr>
        <w:bottom w:val="none" w:sz="0" w:space="0" w:color="auto"/>
      </w:pBdr>
      <w:spacing w:before="120" w:after="120"/>
      <w:contextualSpacing w:val="0"/>
      <w:jc w:val="center"/>
      <w:outlineLvl w:val="0"/>
    </w:pPr>
    <w:rPr>
      <w:rFonts w:ascii="Times New Roman" w:eastAsia="Times New Roman" w:hAnsi="Times New Roman" w:cs="Arial"/>
      <w:b/>
      <w:bCs/>
      <w:color w:val="auto"/>
      <w:spacing w:val="0"/>
      <w:sz w:val="22"/>
      <w:szCs w:val="32"/>
    </w:rPr>
  </w:style>
  <w:style w:type="paragraph" w:customStyle="1" w:styleId="Title-body">
    <w:name w:val="Title-body"/>
    <w:basedOn w:val="Normal"/>
    <w:rsid w:val="00024757"/>
    <w:pPr>
      <w:tabs>
        <w:tab w:val="right" w:pos="6095"/>
      </w:tabs>
      <w:spacing w:before="120" w:after="120"/>
      <w:jc w:val="center"/>
    </w:pPr>
    <w:rPr>
      <w:smallCaps/>
    </w:rPr>
  </w:style>
  <w:style w:type="character" w:customStyle="1" w:styleId="underline">
    <w:name w:val="underline"/>
    <w:rsid w:val="00024757"/>
    <w:rPr>
      <w:rFonts w:ascii="Courier" w:hAnsi="Courier"/>
      <w:sz w:val="20"/>
      <w:u w:val="single"/>
    </w:rPr>
  </w:style>
  <w:style w:type="paragraph" w:customStyle="1" w:styleId="xl27">
    <w:name w:val="xl27"/>
    <w:basedOn w:val="Normal"/>
    <w:rsid w:val="00024757"/>
    <w:pPr>
      <w:pBdr>
        <w:left w:val="single" w:sz="8" w:space="0" w:color="auto"/>
      </w:pBdr>
      <w:spacing w:before="100" w:beforeAutospacing="1" w:after="100" w:afterAutospacing="1"/>
      <w:jc w:val="left"/>
    </w:pPr>
    <w:rPr>
      <w:rFonts w:eastAsia="Arial Unicode MS"/>
      <w:b/>
      <w:bCs/>
      <w:szCs w:val="22"/>
      <w:lang w:val="en-US"/>
    </w:rPr>
  </w:style>
  <w:style w:type="paragraph" w:customStyle="1" w:styleId="recordinput">
    <w:name w:val="recordinput"/>
    <w:basedOn w:val="Normal"/>
    <w:rsid w:val="00024757"/>
    <w:pPr>
      <w:spacing w:before="100" w:beforeAutospacing="1" w:after="100" w:afterAutospacing="1"/>
      <w:jc w:val="left"/>
    </w:pPr>
    <w:rPr>
      <w:rFonts w:ascii="Verdana" w:eastAsia="Arial Unicode MS" w:hAnsi="Verdana" w:cs="Arial Unicode MS"/>
      <w:sz w:val="16"/>
      <w:szCs w:val="16"/>
      <w:lang w:val="en-US"/>
    </w:rPr>
  </w:style>
  <w:style w:type="paragraph" w:customStyle="1" w:styleId="recordlabel">
    <w:name w:val="recordlabel"/>
    <w:basedOn w:val="Normal"/>
    <w:rsid w:val="00024757"/>
    <w:pPr>
      <w:pBdr>
        <w:bottom w:val="single" w:sz="6" w:space="0" w:color="FFFFFF"/>
      </w:pBdr>
      <w:spacing w:before="100" w:beforeAutospacing="1" w:after="100" w:afterAutospacing="1"/>
      <w:jc w:val="left"/>
      <w:textAlignment w:val="top"/>
    </w:pPr>
    <w:rPr>
      <w:rFonts w:ascii="Verdana" w:eastAsia="Arial Unicode MS" w:hAnsi="Verdana" w:cs="Arial Unicode MS"/>
      <w:b/>
      <w:bCs/>
      <w:color w:val="000000"/>
      <w:sz w:val="16"/>
      <w:szCs w:val="16"/>
      <w:lang w:val="en-US"/>
    </w:rPr>
  </w:style>
  <w:style w:type="paragraph" w:customStyle="1" w:styleId="recorddata">
    <w:name w:val="recorddata"/>
    <w:basedOn w:val="Normal"/>
    <w:rsid w:val="00024757"/>
    <w:pPr>
      <w:pBdr>
        <w:bottom w:val="single" w:sz="6" w:space="0" w:color="FFFFFF"/>
      </w:pBdr>
      <w:spacing w:before="100" w:beforeAutospacing="1" w:after="100" w:afterAutospacing="1"/>
      <w:jc w:val="left"/>
      <w:textAlignment w:val="top"/>
    </w:pPr>
    <w:rPr>
      <w:rFonts w:ascii="Verdana" w:eastAsia="Arial Unicode MS" w:hAnsi="Verdana" w:cs="Arial Unicode MS"/>
      <w:sz w:val="16"/>
      <w:szCs w:val="16"/>
      <w:lang w:val="en-US"/>
    </w:rPr>
  </w:style>
  <w:style w:type="paragraph" w:customStyle="1" w:styleId="recordinfo">
    <w:name w:val="recordinfo"/>
    <w:basedOn w:val="Normal"/>
    <w:rsid w:val="00024757"/>
    <w:pPr>
      <w:spacing w:before="100" w:beforeAutospacing="1" w:after="100" w:afterAutospacing="1"/>
      <w:jc w:val="left"/>
    </w:pPr>
    <w:rPr>
      <w:rFonts w:ascii="Verdana" w:eastAsia="Arial Unicode MS" w:hAnsi="Verdana" w:cs="Arial Unicode MS"/>
      <w:sz w:val="16"/>
      <w:szCs w:val="16"/>
      <w:lang w:val="en-US"/>
    </w:rPr>
  </w:style>
  <w:style w:type="paragraph" w:customStyle="1" w:styleId="recordhilite">
    <w:name w:val="recordhilite"/>
    <w:basedOn w:val="Normal"/>
    <w:rsid w:val="00024757"/>
    <w:pPr>
      <w:shd w:val="clear" w:color="auto" w:fill="DDDDDD"/>
      <w:spacing w:before="100" w:beforeAutospacing="1" w:after="100" w:afterAutospacing="1"/>
      <w:jc w:val="left"/>
    </w:pPr>
    <w:rPr>
      <w:rFonts w:ascii="Verdana" w:eastAsia="Arial Unicode MS" w:hAnsi="Verdana" w:cs="Arial Unicode MS"/>
      <w:b/>
      <w:bCs/>
      <w:sz w:val="16"/>
      <w:szCs w:val="16"/>
      <w:lang w:val="en-US"/>
    </w:rPr>
  </w:style>
  <w:style w:type="paragraph" w:customStyle="1" w:styleId="recordlabel2">
    <w:name w:val="recordlabel2"/>
    <w:basedOn w:val="Normal"/>
    <w:rsid w:val="00024757"/>
    <w:pPr>
      <w:pBdr>
        <w:bottom w:val="single" w:sz="6" w:space="0" w:color="FFFFFF"/>
      </w:pBdr>
      <w:shd w:val="clear" w:color="auto" w:fill="CECF9C"/>
      <w:spacing w:before="100" w:beforeAutospacing="1" w:after="100" w:afterAutospacing="1"/>
      <w:jc w:val="left"/>
    </w:pPr>
    <w:rPr>
      <w:rFonts w:ascii="Verdana" w:eastAsia="Arial Unicode MS" w:hAnsi="Verdana" w:cs="Arial Unicode MS"/>
      <w:b/>
      <w:bCs/>
      <w:color w:val="000000"/>
      <w:sz w:val="16"/>
      <w:szCs w:val="16"/>
      <w:lang w:val="en-US"/>
    </w:rPr>
  </w:style>
  <w:style w:type="paragraph" w:customStyle="1" w:styleId="recorddata2">
    <w:name w:val="recorddata2"/>
    <w:basedOn w:val="Normal"/>
    <w:rsid w:val="00024757"/>
    <w:pPr>
      <w:pBdr>
        <w:bottom w:val="single" w:sz="6" w:space="0" w:color="FFFFFF"/>
      </w:pBdr>
      <w:shd w:val="clear" w:color="auto" w:fill="F0F0F0"/>
      <w:spacing w:before="100" w:beforeAutospacing="1" w:after="100" w:afterAutospacing="1"/>
      <w:jc w:val="left"/>
    </w:pPr>
    <w:rPr>
      <w:rFonts w:ascii="Verdana" w:eastAsia="Arial Unicode MS" w:hAnsi="Verdana" w:cs="Arial Unicode MS"/>
      <w:sz w:val="16"/>
      <w:szCs w:val="16"/>
      <w:lang w:val="en-US"/>
    </w:rPr>
  </w:style>
  <w:style w:type="paragraph" w:customStyle="1" w:styleId="recordsectionbox">
    <w:name w:val="recordsectionbox"/>
    <w:basedOn w:val="Normal"/>
    <w:rsid w:val="00024757"/>
    <w:pPr>
      <w:shd w:val="clear" w:color="auto" w:fill="EFEFDF"/>
      <w:spacing w:before="100" w:beforeAutospacing="1" w:after="100" w:afterAutospacing="1"/>
      <w:jc w:val="left"/>
    </w:pPr>
    <w:rPr>
      <w:rFonts w:ascii="Verdana" w:eastAsia="Arial Unicode MS" w:hAnsi="Verdana" w:cs="Arial Unicode MS"/>
      <w:b/>
      <w:bCs/>
      <w:color w:val="000000"/>
      <w:sz w:val="18"/>
      <w:szCs w:val="18"/>
      <w:lang w:val="en-US"/>
    </w:rPr>
  </w:style>
  <w:style w:type="paragraph" w:customStyle="1" w:styleId="recordsectionsepbox">
    <w:name w:val="recordsectionsepbox"/>
    <w:basedOn w:val="Normal"/>
    <w:rsid w:val="00024757"/>
    <w:pPr>
      <w:shd w:val="clear" w:color="auto" w:fill="EFEFDF"/>
      <w:spacing w:before="100" w:beforeAutospacing="1" w:after="100" w:afterAutospacing="1"/>
      <w:jc w:val="left"/>
    </w:pPr>
    <w:rPr>
      <w:rFonts w:ascii="Arial Unicode MS" w:eastAsia="Arial Unicode MS" w:hAnsi="Arial Unicode MS" w:cs="Arial Unicode MS"/>
      <w:sz w:val="24"/>
      <w:lang w:val="en-US"/>
    </w:rPr>
  </w:style>
  <w:style w:type="paragraph" w:customStyle="1" w:styleId="recordinputbox">
    <w:name w:val="recordinputbox"/>
    <w:basedOn w:val="Normal"/>
    <w:rsid w:val="00024757"/>
    <w:pPr>
      <w:spacing w:before="100" w:beforeAutospacing="1" w:after="100" w:afterAutospacing="1"/>
      <w:jc w:val="left"/>
    </w:pPr>
    <w:rPr>
      <w:rFonts w:ascii="Verdana" w:eastAsia="Arial Unicode MS" w:hAnsi="Verdana" w:cs="Arial Unicode MS"/>
      <w:sz w:val="16"/>
      <w:szCs w:val="16"/>
      <w:lang w:val="en-US"/>
    </w:rPr>
  </w:style>
  <w:style w:type="paragraph" w:customStyle="1" w:styleId="recordlabelbox">
    <w:name w:val="recordlabelbox"/>
    <w:basedOn w:val="Normal"/>
    <w:rsid w:val="00024757"/>
    <w:pPr>
      <w:shd w:val="clear" w:color="auto" w:fill="EFEFDF"/>
      <w:spacing w:before="100" w:beforeAutospacing="1" w:after="100" w:afterAutospacing="1"/>
      <w:jc w:val="left"/>
    </w:pPr>
    <w:rPr>
      <w:rFonts w:ascii="Verdana" w:eastAsia="Arial Unicode MS" w:hAnsi="Verdana" w:cs="Arial Unicode MS"/>
      <w:sz w:val="16"/>
      <w:szCs w:val="16"/>
      <w:lang w:val="en-US"/>
    </w:rPr>
  </w:style>
  <w:style w:type="paragraph" w:customStyle="1" w:styleId="recorddatabox">
    <w:name w:val="recorddatabox"/>
    <w:basedOn w:val="Normal"/>
    <w:rsid w:val="00024757"/>
    <w:pPr>
      <w:shd w:val="clear" w:color="auto" w:fill="EFEFDF"/>
      <w:spacing w:before="100" w:beforeAutospacing="1" w:after="100" w:afterAutospacing="1"/>
      <w:jc w:val="left"/>
    </w:pPr>
    <w:rPr>
      <w:rFonts w:ascii="Verdana" w:eastAsia="Arial Unicode MS" w:hAnsi="Verdana" w:cs="Arial Unicode MS"/>
      <w:sz w:val="16"/>
      <w:szCs w:val="16"/>
      <w:lang w:val="en-US"/>
    </w:rPr>
  </w:style>
  <w:style w:type="paragraph" w:customStyle="1" w:styleId="recordinfobox">
    <w:name w:val="recordinfobox"/>
    <w:basedOn w:val="Normal"/>
    <w:rsid w:val="00024757"/>
    <w:pPr>
      <w:shd w:val="clear" w:color="auto" w:fill="EFEFDF"/>
      <w:spacing w:before="100" w:beforeAutospacing="1" w:after="100" w:afterAutospacing="1"/>
      <w:jc w:val="left"/>
    </w:pPr>
    <w:rPr>
      <w:rFonts w:ascii="Verdana" w:eastAsia="Arial Unicode MS" w:hAnsi="Verdana" w:cs="Arial Unicode MS"/>
      <w:i/>
      <w:iCs/>
      <w:sz w:val="16"/>
      <w:szCs w:val="16"/>
      <w:lang w:val="en-US"/>
    </w:rPr>
  </w:style>
  <w:style w:type="paragraph" w:customStyle="1" w:styleId="resultdata">
    <w:name w:val="resultdata"/>
    <w:basedOn w:val="Normal"/>
    <w:rsid w:val="00024757"/>
    <w:pPr>
      <w:spacing w:before="100" w:beforeAutospacing="1" w:after="100" w:afterAutospacing="1"/>
      <w:jc w:val="left"/>
    </w:pPr>
    <w:rPr>
      <w:rFonts w:ascii="Verdana" w:eastAsia="Arial Unicode MS" w:hAnsi="Verdana" w:cs="Arial Unicode MS"/>
      <w:sz w:val="16"/>
      <w:szCs w:val="16"/>
      <w:lang w:val="en-US"/>
    </w:rPr>
  </w:style>
  <w:style w:type="paragraph" w:customStyle="1" w:styleId="small">
    <w:name w:val="small"/>
    <w:basedOn w:val="Normal"/>
    <w:rsid w:val="00024757"/>
    <w:pPr>
      <w:spacing w:before="100" w:beforeAutospacing="1" w:after="100" w:afterAutospacing="1"/>
      <w:jc w:val="left"/>
    </w:pPr>
    <w:rPr>
      <w:rFonts w:ascii="Verdana" w:eastAsia="Arial Unicode MS" w:hAnsi="Verdana" w:cs="Arial Unicode MS"/>
      <w:sz w:val="14"/>
      <w:szCs w:val="14"/>
      <w:lang w:val="en-US"/>
    </w:rPr>
  </w:style>
  <w:style w:type="paragraph" w:customStyle="1" w:styleId="smalltext">
    <w:name w:val="smalltext"/>
    <w:basedOn w:val="Normal"/>
    <w:rsid w:val="00024757"/>
    <w:pPr>
      <w:spacing w:before="100" w:beforeAutospacing="1" w:after="100" w:afterAutospacing="1"/>
      <w:jc w:val="left"/>
    </w:pPr>
    <w:rPr>
      <w:rFonts w:ascii="Verdana" w:eastAsia="Arial Unicode MS" w:hAnsi="Verdana" w:cs="Arial Unicode MS"/>
      <w:sz w:val="14"/>
      <w:szCs w:val="14"/>
      <w:lang w:val="en-US"/>
    </w:rPr>
  </w:style>
  <w:style w:type="paragraph" w:customStyle="1" w:styleId="largetext">
    <w:name w:val="largetext"/>
    <w:basedOn w:val="Normal"/>
    <w:rsid w:val="00024757"/>
    <w:pPr>
      <w:spacing w:before="100" w:beforeAutospacing="1" w:after="100" w:afterAutospacing="1"/>
      <w:jc w:val="left"/>
    </w:pPr>
    <w:rPr>
      <w:rFonts w:ascii="Verdana" w:eastAsia="Arial Unicode MS" w:hAnsi="Verdana" w:cs="Arial Unicode MS"/>
      <w:sz w:val="18"/>
      <w:szCs w:val="18"/>
      <w:lang w:val="en-US"/>
    </w:rPr>
  </w:style>
  <w:style w:type="paragraph" w:customStyle="1" w:styleId="section">
    <w:name w:val="section"/>
    <w:basedOn w:val="Normal"/>
    <w:rsid w:val="00024757"/>
    <w:pPr>
      <w:spacing w:before="100" w:beforeAutospacing="1" w:after="100" w:afterAutospacing="1"/>
      <w:jc w:val="left"/>
    </w:pPr>
    <w:rPr>
      <w:rFonts w:ascii="Verdana" w:eastAsia="Arial Unicode MS" w:hAnsi="Verdana" w:cs="Arial Unicode MS"/>
      <w:color w:val="000000"/>
      <w:sz w:val="20"/>
      <w:szCs w:val="20"/>
      <w:lang w:val="en-US"/>
    </w:rPr>
  </w:style>
  <w:style w:type="paragraph" w:customStyle="1" w:styleId="subsection">
    <w:name w:val="subsection"/>
    <w:basedOn w:val="Normal"/>
    <w:rsid w:val="00024757"/>
    <w:pPr>
      <w:spacing w:before="100" w:beforeAutospacing="1" w:after="100" w:afterAutospacing="1"/>
      <w:jc w:val="left"/>
    </w:pPr>
    <w:rPr>
      <w:rFonts w:ascii="Verdana" w:eastAsia="Arial Unicode MS" w:hAnsi="Verdana" w:cs="Arial Unicode MS"/>
      <w:color w:val="000000"/>
      <w:sz w:val="18"/>
      <w:szCs w:val="18"/>
      <w:lang w:val="en-US"/>
    </w:rPr>
  </w:style>
  <w:style w:type="paragraph" w:customStyle="1" w:styleId="itemtitle">
    <w:name w:val="itemtitle"/>
    <w:basedOn w:val="Normal"/>
    <w:rsid w:val="00024757"/>
    <w:pPr>
      <w:spacing w:before="100" w:beforeAutospacing="1" w:after="100" w:afterAutospacing="1"/>
      <w:jc w:val="left"/>
    </w:pPr>
    <w:rPr>
      <w:rFonts w:ascii="Verdana" w:eastAsia="Arial Unicode MS" w:hAnsi="Verdana" w:cs="Arial Unicode MS"/>
      <w:b/>
      <w:bCs/>
      <w:sz w:val="16"/>
      <w:szCs w:val="16"/>
      <w:lang w:val="en-US"/>
    </w:rPr>
  </w:style>
  <w:style w:type="paragraph" w:customStyle="1" w:styleId="box">
    <w:name w:val="box"/>
    <w:basedOn w:val="Normal"/>
    <w:rsid w:val="00024757"/>
    <w:pPr>
      <w:shd w:val="clear" w:color="auto" w:fill="EFEFDF"/>
      <w:spacing w:before="100" w:beforeAutospacing="1" w:after="100" w:afterAutospacing="1"/>
      <w:jc w:val="left"/>
    </w:pPr>
    <w:rPr>
      <w:rFonts w:ascii="Arial Unicode MS" w:eastAsia="Arial Unicode MS" w:hAnsi="Arial Unicode MS" w:cs="Arial Unicode MS"/>
      <w:sz w:val="15"/>
      <w:szCs w:val="15"/>
      <w:lang w:val="en-US"/>
    </w:rPr>
  </w:style>
  <w:style w:type="paragraph" w:customStyle="1" w:styleId="rightboxtitle">
    <w:name w:val="rightboxtitle"/>
    <w:basedOn w:val="Normal"/>
    <w:rsid w:val="00024757"/>
    <w:pPr>
      <w:spacing w:before="100" w:beforeAutospacing="1" w:after="100" w:afterAutospacing="1"/>
      <w:jc w:val="left"/>
    </w:pPr>
    <w:rPr>
      <w:rFonts w:ascii="Arial Unicode MS" w:eastAsia="Arial Unicode MS" w:hAnsi="Arial Unicode MS" w:cs="Arial Unicode MS"/>
      <w:b/>
      <w:bCs/>
      <w:sz w:val="16"/>
      <w:szCs w:val="16"/>
      <w:lang w:val="en-US"/>
    </w:rPr>
  </w:style>
  <w:style w:type="paragraph" w:customStyle="1" w:styleId="rightboxsection">
    <w:name w:val="rightboxsection"/>
    <w:basedOn w:val="Normal"/>
    <w:rsid w:val="00024757"/>
    <w:pPr>
      <w:spacing w:before="100" w:beforeAutospacing="1" w:after="100" w:afterAutospacing="1"/>
      <w:jc w:val="center"/>
    </w:pPr>
    <w:rPr>
      <w:rFonts w:ascii="Arial Unicode MS" w:eastAsia="Arial Unicode MS" w:hAnsi="Arial Unicode MS" w:cs="Arial Unicode MS"/>
      <w:i/>
      <w:iCs/>
      <w:sz w:val="16"/>
      <w:szCs w:val="16"/>
      <w:lang w:val="en-US"/>
    </w:rPr>
  </w:style>
  <w:style w:type="paragraph" w:customStyle="1" w:styleId="rightbox">
    <w:name w:val="rightbox"/>
    <w:basedOn w:val="Normal"/>
    <w:rsid w:val="00024757"/>
    <w:pPr>
      <w:spacing w:before="100" w:beforeAutospacing="1" w:after="100" w:afterAutospacing="1"/>
      <w:jc w:val="left"/>
    </w:pPr>
    <w:rPr>
      <w:rFonts w:ascii="Arial Unicode MS" w:eastAsia="Arial Unicode MS" w:hAnsi="Arial Unicode MS" w:cs="Arial Unicode MS"/>
      <w:sz w:val="14"/>
      <w:szCs w:val="14"/>
      <w:lang w:val="en-US"/>
    </w:rPr>
  </w:style>
  <w:style w:type="paragraph" w:customStyle="1" w:styleId="homesectionbody">
    <w:name w:val="homesectionbody"/>
    <w:basedOn w:val="Normal"/>
    <w:rsid w:val="00024757"/>
    <w:pPr>
      <w:pBdr>
        <w:left w:val="single" w:sz="6" w:space="3" w:color="CCCCCC"/>
        <w:bottom w:val="single" w:sz="6" w:space="2" w:color="CCCCCC"/>
        <w:right w:val="single" w:sz="6" w:space="3" w:color="CCCCCC"/>
      </w:pBdr>
      <w:spacing w:before="100" w:beforeAutospacing="1" w:after="100" w:afterAutospacing="1"/>
      <w:jc w:val="left"/>
      <w:textAlignment w:val="top"/>
    </w:pPr>
    <w:rPr>
      <w:rFonts w:ascii="Verdana" w:eastAsia="Arial Unicode MS" w:hAnsi="Verdana" w:cs="Arial Unicode MS"/>
      <w:color w:val="000000"/>
      <w:sz w:val="14"/>
      <w:szCs w:val="14"/>
      <w:lang w:val="en-US"/>
    </w:rPr>
  </w:style>
  <w:style w:type="paragraph" w:customStyle="1" w:styleId="cmsboxdashed">
    <w:name w:val="cms_box_dashed"/>
    <w:basedOn w:val="Normal"/>
    <w:rsid w:val="00024757"/>
    <w:pPr>
      <w:pBdr>
        <w:top w:val="dashed" w:sz="6" w:space="6" w:color="C0C0C0"/>
        <w:left w:val="dashed" w:sz="6" w:space="6" w:color="C0C0C0"/>
        <w:bottom w:val="dashed" w:sz="6" w:space="6" w:color="C0C0C0"/>
        <w:right w:val="dashed" w:sz="6" w:space="6" w:color="C0C0C0"/>
      </w:pBdr>
      <w:shd w:val="clear" w:color="auto" w:fill="F8F8F8"/>
      <w:spacing w:before="100" w:beforeAutospacing="1" w:after="100" w:afterAutospacing="1"/>
      <w:jc w:val="left"/>
    </w:pPr>
    <w:rPr>
      <w:rFonts w:ascii="Arial Unicode MS" w:eastAsia="Arial Unicode MS" w:hAnsi="Arial Unicode MS" w:cs="Arial Unicode MS"/>
      <w:sz w:val="24"/>
      <w:lang w:val="en-US"/>
    </w:rPr>
  </w:style>
  <w:style w:type="paragraph" w:customStyle="1" w:styleId="cmsmenufont">
    <w:name w:val="cms_menu_font"/>
    <w:basedOn w:val="Normal"/>
    <w:rsid w:val="00024757"/>
    <w:pPr>
      <w:spacing w:before="100" w:beforeAutospacing="1" w:after="100" w:afterAutospacing="1"/>
      <w:jc w:val="left"/>
    </w:pPr>
    <w:rPr>
      <w:rFonts w:ascii="Verdana" w:eastAsia="Arial Unicode MS" w:hAnsi="Verdana" w:cs="Arial Unicode MS"/>
      <w:sz w:val="16"/>
      <w:szCs w:val="16"/>
      <w:lang w:val="en-US"/>
    </w:rPr>
  </w:style>
  <w:style w:type="paragraph" w:customStyle="1" w:styleId="cmsmenuitem">
    <w:name w:val="cms_menu_item"/>
    <w:basedOn w:val="Normal"/>
    <w:rsid w:val="00024757"/>
    <w:pPr>
      <w:pBdr>
        <w:bottom w:val="single" w:sz="6" w:space="0" w:color="FFFFFF"/>
      </w:pBdr>
      <w:shd w:val="clear" w:color="auto" w:fill="BDC7C7"/>
      <w:spacing w:before="100" w:beforeAutospacing="1" w:after="100" w:afterAutospacing="1"/>
      <w:jc w:val="left"/>
    </w:pPr>
    <w:rPr>
      <w:rFonts w:ascii="Verdana" w:eastAsia="Arial Unicode MS" w:hAnsi="Verdana" w:cs="Arial Unicode MS"/>
      <w:b/>
      <w:bCs/>
      <w:color w:val="FFFFFF"/>
      <w:sz w:val="15"/>
      <w:szCs w:val="15"/>
      <w:lang w:val="en-US"/>
    </w:rPr>
  </w:style>
  <w:style w:type="paragraph" w:customStyle="1" w:styleId="cmsmenusubitem">
    <w:name w:val="cms_menu_subitem"/>
    <w:basedOn w:val="Normal"/>
    <w:rsid w:val="00024757"/>
    <w:pPr>
      <w:pBdr>
        <w:bottom w:val="single" w:sz="6" w:space="3" w:color="FFFFFF"/>
      </w:pBdr>
      <w:shd w:val="clear" w:color="auto" w:fill="EEEBE2"/>
      <w:spacing w:before="100" w:beforeAutospacing="1" w:after="100" w:afterAutospacing="1"/>
      <w:jc w:val="left"/>
    </w:pPr>
    <w:rPr>
      <w:rFonts w:ascii="Verdana" w:eastAsia="Arial Unicode MS" w:hAnsi="Verdana" w:cs="Arial Unicode MS"/>
      <w:color w:val="303030"/>
      <w:sz w:val="15"/>
      <w:szCs w:val="15"/>
      <w:lang w:val="en-US"/>
    </w:rPr>
  </w:style>
  <w:style w:type="paragraph" w:customStyle="1" w:styleId="cmsbuttonsmall">
    <w:name w:val="cms_button_small"/>
    <w:basedOn w:val="Normal"/>
    <w:rsid w:val="00024757"/>
    <w:pPr>
      <w:spacing w:before="100" w:beforeAutospacing="1" w:after="100" w:afterAutospacing="1"/>
      <w:jc w:val="left"/>
    </w:pPr>
    <w:rPr>
      <w:rFonts w:ascii="Tahoma" w:eastAsia="Arial Unicode MS" w:hAnsi="Tahoma" w:cs="Tahoma"/>
      <w:sz w:val="14"/>
      <w:szCs w:val="14"/>
      <w:lang w:val="en-US"/>
    </w:rPr>
  </w:style>
  <w:style w:type="paragraph" w:customStyle="1" w:styleId="cmsformsection">
    <w:name w:val="cms_form_section"/>
    <w:basedOn w:val="Normal"/>
    <w:rsid w:val="00024757"/>
    <w:pPr>
      <w:shd w:val="clear" w:color="auto" w:fill="DCDCDC"/>
      <w:spacing w:before="100" w:beforeAutospacing="1" w:after="60"/>
      <w:jc w:val="left"/>
    </w:pPr>
    <w:rPr>
      <w:rFonts w:ascii="Arial Unicode MS" w:eastAsia="Arial Unicode MS" w:hAnsi="Arial Unicode MS" w:cs="Arial Unicode MS"/>
      <w:b/>
      <w:bCs/>
      <w:sz w:val="24"/>
      <w:lang w:val="en-US"/>
    </w:rPr>
  </w:style>
  <w:style w:type="paragraph" w:customStyle="1" w:styleId="skin-titledbox-title">
    <w:name w:val="skin-titledbox-title"/>
    <w:basedOn w:val="Normal"/>
    <w:rsid w:val="00024757"/>
    <w:pPr>
      <w:pBdr>
        <w:top w:val="single" w:sz="6" w:space="3" w:color="C0C0C0"/>
        <w:left w:val="single" w:sz="6" w:space="6" w:color="C0C0C0"/>
        <w:bottom w:val="single" w:sz="6" w:space="3" w:color="C0C0C0"/>
        <w:right w:val="single" w:sz="6" w:space="6" w:color="C0C0C0"/>
      </w:pBdr>
      <w:shd w:val="clear" w:color="auto" w:fill="DCDCDD"/>
      <w:spacing w:before="100" w:beforeAutospacing="1" w:after="30"/>
      <w:jc w:val="left"/>
    </w:pPr>
    <w:rPr>
      <w:rFonts w:ascii="Verdana" w:eastAsia="Arial Unicode MS" w:hAnsi="Verdana" w:cs="Arial Unicode MS"/>
      <w:b/>
      <w:bCs/>
      <w:caps/>
      <w:color w:val="333333"/>
      <w:sz w:val="15"/>
      <w:szCs w:val="15"/>
      <w:lang w:val="en-US"/>
    </w:rPr>
  </w:style>
  <w:style w:type="paragraph" w:customStyle="1" w:styleId="skin-titledbox-content">
    <w:name w:val="skin-titledbox-content"/>
    <w:basedOn w:val="Normal"/>
    <w:rsid w:val="00024757"/>
    <w:pPr>
      <w:pBdr>
        <w:top w:val="single" w:sz="6" w:space="6" w:color="C0C0C0"/>
        <w:left w:val="single" w:sz="6" w:space="6" w:color="C0C0C0"/>
        <w:bottom w:val="single" w:sz="6" w:space="6" w:color="C0C0C0"/>
        <w:right w:val="single" w:sz="6" w:space="6" w:color="C0C0C0"/>
      </w:pBdr>
      <w:shd w:val="clear" w:color="auto" w:fill="F6F4E6"/>
      <w:spacing w:before="100" w:beforeAutospacing="1" w:after="240"/>
      <w:jc w:val="left"/>
    </w:pPr>
    <w:rPr>
      <w:rFonts w:ascii="Arial Unicode MS" w:eastAsia="Arial Unicode MS" w:hAnsi="Arial Unicode MS" w:cs="Arial Unicode MS"/>
      <w:sz w:val="24"/>
      <w:lang w:val="en-US"/>
    </w:rPr>
  </w:style>
  <w:style w:type="paragraph" w:customStyle="1" w:styleId="hcell">
    <w:name w:val="hcell"/>
    <w:basedOn w:val="Normal"/>
    <w:rsid w:val="00024757"/>
    <w:pPr>
      <w:spacing w:before="100" w:beforeAutospacing="1" w:after="100" w:afterAutospacing="1" w:line="240" w:lineRule="atLeast"/>
      <w:jc w:val="left"/>
    </w:pPr>
    <w:rPr>
      <w:rFonts w:ascii="Verdana" w:eastAsia="Arial Unicode MS" w:hAnsi="Verdana" w:cs="Arial Unicode MS"/>
      <w:color w:val="333333"/>
      <w:sz w:val="17"/>
      <w:szCs w:val="17"/>
      <w:lang w:val="en-US"/>
    </w:rPr>
  </w:style>
  <w:style w:type="paragraph" w:customStyle="1" w:styleId="fheader">
    <w:name w:val="fheader"/>
    <w:basedOn w:val="Normal"/>
    <w:rsid w:val="00024757"/>
    <w:pPr>
      <w:shd w:val="clear" w:color="auto" w:fill="C0C0C4"/>
      <w:spacing w:before="100" w:beforeAutospacing="1" w:after="100" w:afterAutospacing="1"/>
      <w:jc w:val="left"/>
    </w:pPr>
    <w:rPr>
      <w:rFonts w:ascii="Arial Unicode MS" w:eastAsia="Arial Unicode MS" w:hAnsi="Arial Unicode MS" w:cs="Arial Unicode MS"/>
      <w:sz w:val="24"/>
      <w:lang w:val="en-US"/>
    </w:rPr>
  </w:style>
  <w:style w:type="paragraph" w:customStyle="1" w:styleId="fcell">
    <w:name w:val="fcell"/>
    <w:basedOn w:val="Normal"/>
    <w:rsid w:val="00024757"/>
    <w:pPr>
      <w:shd w:val="clear" w:color="auto" w:fill="F0F0F0"/>
      <w:spacing w:before="100" w:beforeAutospacing="1" w:after="100" w:afterAutospacing="1"/>
      <w:jc w:val="left"/>
    </w:pPr>
    <w:rPr>
      <w:rFonts w:ascii="Arial Unicode MS" w:eastAsia="Arial Unicode MS" w:hAnsi="Arial Unicode MS" w:cs="Arial Unicode MS"/>
      <w:sz w:val="24"/>
      <w:lang w:val="en-US"/>
    </w:rPr>
  </w:style>
  <w:style w:type="paragraph" w:customStyle="1" w:styleId="fcell2">
    <w:name w:val="fcell2"/>
    <w:basedOn w:val="Normal"/>
    <w:rsid w:val="00024757"/>
    <w:pPr>
      <w:shd w:val="clear" w:color="auto" w:fill="E0E0E0"/>
      <w:spacing w:before="100" w:beforeAutospacing="1" w:after="100" w:afterAutospacing="1"/>
      <w:jc w:val="left"/>
    </w:pPr>
    <w:rPr>
      <w:rFonts w:ascii="Arial Unicode MS" w:eastAsia="Arial Unicode MS" w:hAnsi="Arial Unicode MS" w:cs="Arial Unicode MS"/>
      <w:sz w:val="24"/>
      <w:lang w:val="en-US"/>
    </w:rPr>
  </w:style>
  <w:style w:type="paragraph" w:customStyle="1" w:styleId="cmsdesignbox">
    <w:name w:val="cms_designbox"/>
    <w:basedOn w:val="Normal"/>
    <w:rsid w:val="00024757"/>
    <w:pPr>
      <w:pBdr>
        <w:top w:val="dotted" w:sz="6" w:space="2" w:color="669CC6"/>
        <w:left w:val="dotted" w:sz="6" w:space="2" w:color="669CC6"/>
        <w:bottom w:val="dotted" w:sz="6" w:space="2" w:color="669CC6"/>
        <w:right w:val="dotted" w:sz="6" w:space="2" w:color="669CC6"/>
      </w:pBdr>
      <w:spacing w:before="100" w:beforeAutospacing="1" w:after="100" w:afterAutospacing="1"/>
      <w:ind w:left="30" w:right="30"/>
      <w:jc w:val="left"/>
    </w:pPr>
    <w:rPr>
      <w:rFonts w:ascii="Arial Unicode MS" w:eastAsia="Arial Unicode MS" w:hAnsi="Arial Unicode MS" w:cs="Arial Unicode MS"/>
      <w:sz w:val="24"/>
      <w:lang w:val="en-US"/>
    </w:rPr>
  </w:style>
  <w:style w:type="paragraph" w:customStyle="1" w:styleId="cmsdrop">
    <w:name w:val="cmsdrop"/>
    <w:basedOn w:val="Normal"/>
    <w:rsid w:val="00024757"/>
    <w:pPr>
      <w:pBdr>
        <w:top w:val="single" w:sz="24" w:space="0" w:color="FFFFFF"/>
        <w:bottom w:val="single" w:sz="24" w:space="0" w:color="FFFFFF"/>
      </w:pBdr>
      <w:shd w:val="clear" w:color="auto" w:fill="E0E0E0"/>
      <w:spacing w:before="100" w:beforeAutospacing="1" w:after="100" w:afterAutospacing="1" w:line="15" w:lineRule="atLeast"/>
      <w:jc w:val="left"/>
    </w:pPr>
    <w:rPr>
      <w:rFonts w:ascii="Arial Unicode MS" w:eastAsia="Arial Unicode MS" w:hAnsi="Arial Unicode MS" w:cs="Arial Unicode MS"/>
      <w:sz w:val="2"/>
      <w:szCs w:val="2"/>
      <w:lang w:val="en-US"/>
    </w:rPr>
  </w:style>
  <w:style w:type="paragraph" w:customStyle="1" w:styleId="herror">
    <w:name w:val="herror"/>
    <w:basedOn w:val="Normal"/>
    <w:rsid w:val="00024757"/>
    <w:pPr>
      <w:spacing w:before="100" w:beforeAutospacing="1" w:after="100" w:afterAutospacing="1" w:line="260" w:lineRule="atLeast"/>
      <w:jc w:val="left"/>
    </w:pPr>
    <w:rPr>
      <w:rFonts w:ascii="Verdana" w:eastAsia="Arial Unicode MS" w:hAnsi="Verdana" w:cs="Arial Unicode MS"/>
      <w:b/>
      <w:bCs/>
      <w:color w:val="C00000"/>
      <w:sz w:val="17"/>
      <w:szCs w:val="17"/>
      <w:lang w:val="en-US"/>
    </w:rPr>
  </w:style>
  <w:style w:type="paragraph" w:customStyle="1" w:styleId="xbutton">
    <w:name w:val="xbutton"/>
    <w:basedOn w:val="Normal"/>
    <w:rsid w:val="00024757"/>
    <w:pPr>
      <w:spacing w:before="45" w:after="100" w:afterAutospacing="1"/>
      <w:jc w:val="left"/>
    </w:pPr>
    <w:rPr>
      <w:rFonts w:ascii="Arial" w:eastAsia="Arial Unicode MS" w:hAnsi="Arial" w:cs="Arial"/>
      <w:b/>
      <w:bCs/>
      <w:color w:val="005197"/>
      <w:sz w:val="17"/>
      <w:szCs w:val="17"/>
      <w:lang w:val="en-US"/>
    </w:rPr>
  </w:style>
  <w:style w:type="character" w:customStyle="1" w:styleId="CharChar3">
    <w:name w:val="Char Char3"/>
    <w:rsid w:val="00024757"/>
    <w:rPr>
      <w:rFonts w:ascii="Courier" w:hAnsi="Courier"/>
      <w:lang w:val="en-GB" w:eastAsia="en-US" w:bidi="ar-SA"/>
    </w:rPr>
  </w:style>
  <w:style w:type="paragraph" w:customStyle="1" w:styleId="para10">
    <w:name w:val="para1"/>
    <w:basedOn w:val="Normal"/>
    <w:rsid w:val="00024757"/>
    <w:pPr>
      <w:spacing w:before="100" w:beforeAutospacing="1" w:after="100" w:afterAutospacing="1"/>
      <w:jc w:val="left"/>
    </w:pPr>
    <w:rPr>
      <w:sz w:val="24"/>
      <w:lang w:val="en-US"/>
    </w:rPr>
  </w:style>
  <w:style w:type="paragraph" w:customStyle="1" w:styleId="StyleBodyTextItalicBlack">
    <w:name w:val="Style Body Text + Italic Black"/>
    <w:basedOn w:val="BodyText"/>
    <w:rsid w:val="00024757"/>
    <w:pPr>
      <w:tabs>
        <w:tab w:val="left" w:pos="720"/>
      </w:tabs>
    </w:pPr>
    <w:rPr>
      <w:i/>
      <w:color w:val="000000"/>
    </w:rPr>
  </w:style>
  <w:style w:type="paragraph" w:customStyle="1" w:styleId="ColorfulList-Accent11">
    <w:name w:val="Colorful List - Accent 11"/>
    <w:basedOn w:val="Normal"/>
    <w:uiPriority w:val="34"/>
    <w:qFormat/>
    <w:rsid w:val="00024757"/>
    <w:pPr>
      <w:spacing w:before="120" w:after="120"/>
      <w:ind w:left="720"/>
      <w:contextualSpacing/>
      <w:jc w:val="left"/>
    </w:pPr>
    <w:rPr>
      <w:sz w:val="24"/>
      <w:lang w:val="en-CA" w:eastAsia="en-CA"/>
    </w:rPr>
  </w:style>
  <w:style w:type="numbering" w:customStyle="1" w:styleId="NoList1">
    <w:name w:val="No List1"/>
    <w:next w:val="NoList"/>
    <w:uiPriority w:val="99"/>
    <w:semiHidden/>
    <w:unhideWhenUsed/>
    <w:rsid w:val="00024757"/>
  </w:style>
  <w:style w:type="paragraph" w:customStyle="1" w:styleId="xl78">
    <w:name w:val="xl78"/>
    <w:basedOn w:val="Normal"/>
    <w:rsid w:val="00024757"/>
    <w:pPr>
      <w:pBdr>
        <w:left w:val="single" w:sz="4" w:space="0" w:color="auto"/>
      </w:pBdr>
      <w:spacing w:before="100" w:beforeAutospacing="1" w:after="100" w:afterAutospacing="1"/>
      <w:jc w:val="center"/>
    </w:pPr>
    <w:rPr>
      <w:b/>
      <w:bCs/>
      <w:sz w:val="16"/>
      <w:szCs w:val="16"/>
      <w:lang w:val="en-CA" w:eastAsia="en-CA"/>
    </w:rPr>
  </w:style>
  <w:style w:type="paragraph" w:customStyle="1" w:styleId="xl79">
    <w:name w:val="xl79"/>
    <w:basedOn w:val="Normal"/>
    <w:rsid w:val="00024757"/>
    <w:pPr>
      <w:pBdr>
        <w:left w:val="single" w:sz="4" w:space="0" w:color="auto"/>
        <w:right w:val="single" w:sz="4" w:space="0" w:color="auto"/>
      </w:pBdr>
      <w:spacing w:before="100" w:beforeAutospacing="1" w:after="100" w:afterAutospacing="1"/>
      <w:jc w:val="left"/>
    </w:pPr>
    <w:rPr>
      <w:b/>
      <w:bCs/>
      <w:sz w:val="16"/>
      <w:szCs w:val="16"/>
      <w:lang w:val="en-CA" w:eastAsia="en-CA"/>
    </w:rPr>
  </w:style>
  <w:style w:type="paragraph" w:customStyle="1" w:styleId="xl80">
    <w:name w:val="xl80"/>
    <w:basedOn w:val="Normal"/>
    <w:rsid w:val="00024757"/>
    <w:pPr>
      <w:pBdr>
        <w:right w:val="single" w:sz="4" w:space="0" w:color="auto"/>
      </w:pBdr>
      <w:spacing w:before="100" w:beforeAutospacing="1" w:after="100" w:afterAutospacing="1"/>
      <w:jc w:val="center"/>
    </w:pPr>
    <w:rPr>
      <w:b/>
      <w:bCs/>
      <w:sz w:val="16"/>
      <w:szCs w:val="16"/>
      <w:lang w:val="en-CA" w:eastAsia="en-CA"/>
    </w:rPr>
  </w:style>
  <w:style w:type="paragraph" w:customStyle="1" w:styleId="xl81">
    <w:name w:val="xl81"/>
    <w:basedOn w:val="Normal"/>
    <w:rsid w:val="00024757"/>
    <w:pPr>
      <w:pBdr>
        <w:left w:val="single" w:sz="4" w:space="0" w:color="auto"/>
      </w:pBdr>
      <w:spacing w:before="100" w:beforeAutospacing="1" w:after="100" w:afterAutospacing="1"/>
      <w:jc w:val="center"/>
    </w:pPr>
    <w:rPr>
      <w:b/>
      <w:bCs/>
      <w:sz w:val="16"/>
      <w:szCs w:val="16"/>
      <w:lang w:val="en-CA" w:eastAsia="en-CA"/>
    </w:rPr>
  </w:style>
  <w:style w:type="paragraph" w:customStyle="1" w:styleId="xl82">
    <w:name w:val="xl82"/>
    <w:basedOn w:val="Normal"/>
    <w:rsid w:val="00024757"/>
    <w:pPr>
      <w:pBdr>
        <w:right w:val="single" w:sz="4" w:space="0" w:color="auto"/>
      </w:pBdr>
      <w:spacing w:before="100" w:beforeAutospacing="1" w:after="100" w:afterAutospacing="1"/>
      <w:jc w:val="center"/>
    </w:pPr>
    <w:rPr>
      <w:b/>
      <w:bCs/>
      <w:sz w:val="16"/>
      <w:szCs w:val="16"/>
      <w:lang w:val="en-CA" w:eastAsia="en-CA"/>
    </w:rPr>
  </w:style>
  <w:style w:type="paragraph" w:customStyle="1" w:styleId="xl83">
    <w:name w:val="xl83"/>
    <w:basedOn w:val="Normal"/>
    <w:rsid w:val="00024757"/>
    <w:pPr>
      <w:pBdr>
        <w:left w:val="single" w:sz="4" w:space="0" w:color="auto"/>
        <w:bottom w:val="single" w:sz="4" w:space="0" w:color="auto"/>
        <w:right w:val="single" w:sz="4" w:space="0" w:color="auto"/>
      </w:pBdr>
      <w:spacing w:before="100" w:beforeAutospacing="1" w:after="100" w:afterAutospacing="1"/>
      <w:jc w:val="left"/>
    </w:pPr>
    <w:rPr>
      <w:b/>
      <w:bCs/>
      <w:sz w:val="16"/>
      <w:szCs w:val="16"/>
      <w:lang w:val="en-CA" w:eastAsia="en-CA"/>
    </w:rPr>
  </w:style>
  <w:style w:type="paragraph" w:customStyle="1" w:styleId="xl84">
    <w:name w:val="xl84"/>
    <w:basedOn w:val="Normal"/>
    <w:rsid w:val="00024757"/>
    <w:pPr>
      <w:pBdr>
        <w:left w:val="single" w:sz="4" w:space="0" w:color="auto"/>
        <w:bottom w:val="single" w:sz="4" w:space="0" w:color="auto"/>
      </w:pBdr>
      <w:spacing w:before="100" w:beforeAutospacing="1" w:after="100" w:afterAutospacing="1"/>
      <w:jc w:val="center"/>
    </w:pPr>
    <w:rPr>
      <w:b/>
      <w:bCs/>
      <w:sz w:val="16"/>
      <w:szCs w:val="16"/>
      <w:lang w:val="en-CA" w:eastAsia="en-CA"/>
    </w:rPr>
  </w:style>
  <w:style w:type="paragraph" w:customStyle="1" w:styleId="xl85">
    <w:name w:val="xl85"/>
    <w:basedOn w:val="Normal"/>
    <w:rsid w:val="00024757"/>
    <w:pPr>
      <w:pBdr>
        <w:left w:val="single" w:sz="4" w:space="0" w:color="auto"/>
        <w:bottom w:val="single" w:sz="4" w:space="0" w:color="auto"/>
        <w:right w:val="single" w:sz="4" w:space="0" w:color="auto"/>
      </w:pBdr>
      <w:spacing w:before="100" w:beforeAutospacing="1" w:after="100" w:afterAutospacing="1"/>
      <w:jc w:val="center"/>
    </w:pPr>
    <w:rPr>
      <w:b/>
      <w:bCs/>
      <w:sz w:val="16"/>
      <w:szCs w:val="16"/>
      <w:lang w:val="en-CA" w:eastAsia="en-CA"/>
    </w:rPr>
  </w:style>
  <w:style w:type="paragraph" w:customStyle="1" w:styleId="xl86">
    <w:name w:val="xl86"/>
    <w:basedOn w:val="Normal"/>
    <w:rsid w:val="00024757"/>
    <w:pPr>
      <w:pBdr>
        <w:bottom w:val="single" w:sz="4" w:space="0" w:color="auto"/>
        <w:right w:val="single" w:sz="4" w:space="0" w:color="auto"/>
      </w:pBdr>
      <w:spacing w:before="100" w:beforeAutospacing="1" w:after="100" w:afterAutospacing="1"/>
      <w:jc w:val="center"/>
    </w:pPr>
    <w:rPr>
      <w:b/>
      <w:bCs/>
      <w:sz w:val="16"/>
      <w:szCs w:val="16"/>
      <w:lang w:val="en-CA" w:eastAsia="en-CA"/>
    </w:rPr>
  </w:style>
  <w:style w:type="paragraph" w:customStyle="1" w:styleId="xl87">
    <w:name w:val="xl87"/>
    <w:basedOn w:val="Normal"/>
    <w:rsid w:val="00024757"/>
    <w:pPr>
      <w:pBdr>
        <w:left w:val="single" w:sz="4" w:space="0" w:color="auto"/>
        <w:bottom w:val="single" w:sz="4" w:space="0" w:color="auto"/>
      </w:pBdr>
      <w:spacing w:before="100" w:beforeAutospacing="1" w:after="100" w:afterAutospacing="1"/>
      <w:jc w:val="center"/>
    </w:pPr>
    <w:rPr>
      <w:b/>
      <w:bCs/>
      <w:sz w:val="16"/>
      <w:szCs w:val="16"/>
      <w:lang w:val="en-CA" w:eastAsia="en-CA"/>
    </w:rPr>
  </w:style>
  <w:style w:type="paragraph" w:customStyle="1" w:styleId="xl88">
    <w:name w:val="xl88"/>
    <w:basedOn w:val="Normal"/>
    <w:rsid w:val="00024757"/>
    <w:pPr>
      <w:spacing w:before="100" w:beforeAutospacing="1" w:after="100" w:afterAutospacing="1"/>
      <w:jc w:val="left"/>
    </w:pPr>
    <w:rPr>
      <w:rFonts w:ascii="Arial" w:hAnsi="Arial" w:cs="Arial"/>
      <w:color w:val="FF0000"/>
      <w:sz w:val="24"/>
      <w:lang w:val="en-CA" w:eastAsia="en-CA"/>
    </w:rPr>
  </w:style>
  <w:style w:type="paragraph" w:customStyle="1" w:styleId="xl89">
    <w:name w:val="xl89"/>
    <w:basedOn w:val="Normal"/>
    <w:rsid w:val="00024757"/>
    <w:pPr>
      <w:spacing w:before="100" w:beforeAutospacing="1" w:after="100" w:afterAutospacing="1"/>
      <w:jc w:val="left"/>
    </w:pPr>
    <w:rPr>
      <w:rFonts w:ascii="Arial" w:hAnsi="Arial" w:cs="Arial"/>
      <w:b/>
      <w:bCs/>
      <w:sz w:val="24"/>
      <w:lang w:val="en-CA" w:eastAsia="en-CA"/>
    </w:rPr>
  </w:style>
  <w:style w:type="paragraph" w:customStyle="1" w:styleId="xl90">
    <w:name w:val="xl90"/>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sz w:val="16"/>
      <w:szCs w:val="16"/>
      <w:lang w:val="en-CA" w:eastAsia="en-CA"/>
    </w:rPr>
  </w:style>
  <w:style w:type="paragraph" w:customStyle="1" w:styleId="xl91">
    <w:name w:val="xl91"/>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sz w:val="16"/>
      <w:szCs w:val="16"/>
      <w:lang w:val="en-CA" w:eastAsia="en-CA"/>
    </w:rPr>
  </w:style>
  <w:style w:type="paragraph" w:customStyle="1" w:styleId="xl92">
    <w:name w:val="xl92"/>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sz w:val="16"/>
      <w:szCs w:val="16"/>
      <w:lang w:val="en-CA" w:eastAsia="en-CA"/>
    </w:rPr>
  </w:style>
  <w:style w:type="paragraph" w:customStyle="1" w:styleId="xl93">
    <w:name w:val="xl93"/>
    <w:basedOn w:val="Normal"/>
    <w:rsid w:val="00024757"/>
    <w:pPr>
      <w:spacing w:before="100" w:beforeAutospacing="1" w:after="100" w:afterAutospacing="1"/>
      <w:jc w:val="left"/>
      <w:textAlignment w:val="top"/>
    </w:pPr>
    <w:rPr>
      <w:sz w:val="16"/>
      <w:szCs w:val="16"/>
      <w:lang w:val="en-CA" w:eastAsia="en-CA"/>
    </w:rPr>
  </w:style>
  <w:style w:type="paragraph" w:customStyle="1" w:styleId="xl94">
    <w:name w:val="xl94"/>
    <w:basedOn w:val="Normal"/>
    <w:rsid w:val="00024757"/>
    <w:pPr>
      <w:pBdr>
        <w:top w:val="single" w:sz="4" w:space="0" w:color="auto"/>
        <w:bottom w:val="single" w:sz="4" w:space="0" w:color="auto"/>
      </w:pBdr>
      <w:spacing w:before="100" w:beforeAutospacing="1" w:after="100" w:afterAutospacing="1"/>
      <w:jc w:val="left"/>
      <w:textAlignment w:val="top"/>
    </w:pPr>
    <w:rPr>
      <w:sz w:val="16"/>
      <w:szCs w:val="16"/>
      <w:lang w:val="en-CA" w:eastAsia="en-CA"/>
    </w:rPr>
  </w:style>
  <w:style w:type="paragraph" w:customStyle="1" w:styleId="xl95">
    <w:name w:val="xl95"/>
    <w:basedOn w:val="Normal"/>
    <w:rsid w:val="00024757"/>
    <w:pPr>
      <w:pBdr>
        <w:top w:val="single" w:sz="4" w:space="0" w:color="auto"/>
        <w:bottom w:val="single" w:sz="4" w:space="0" w:color="auto"/>
      </w:pBdr>
      <w:spacing w:before="100" w:beforeAutospacing="1" w:after="100" w:afterAutospacing="1"/>
      <w:jc w:val="left"/>
      <w:textAlignment w:val="top"/>
    </w:pPr>
    <w:rPr>
      <w:b/>
      <w:bCs/>
      <w:sz w:val="16"/>
      <w:szCs w:val="16"/>
      <w:lang w:val="en-CA" w:eastAsia="en-CA"/>
    </w:rPr>
  </w:style>
  <w:style w:type="paragraph" w:customStyle="1" w:styleId="xl96">
    <w:name w:val="xl96"/>
    <w:basedOn w:val="Normal"/>
    <w:rsid w:val="00024757"/>
    <w:pPr>
      <w:pBdr>
        <w:top w:val="single" w:sz="4" w:space="0" w:color="auto"/>
        <w:bottom w:val="single" w:sz="4" w:space="0" w:color="auto"/>
      </w:pBdr>
      <w:spacing w:before="100" w:beforeAutospacing="1" w:after="100" w:afterAutospacing="1"/>
      <w:jc w:val="left"/>
      <w:textAlignment w:val="top"/>
    </w:pPr>
    <w:rPr>
      <w:sz w:val="16"/>
      <w:szCs w:val="16"/>
      <w:lang w:val="en-CA" w:eastAsia="en-CA"/>
    </w:rPr>
  </w:style>
  <w:style w:type="paragraph" w:customStyle="1" w:styleId="xl97">
    <w:name w:val="xl97"/>
    <w:basedOn w:val="Normal"/>
    <w:rsid w:val="00024757"/>
    <w:pPr>
      <w:pBdr>
        <w:top w:val="single" w:sz="4" w:space="0" w:color="auto"/>
        <w:bottom w:val="single" w:sz="4" w:space="0" w:color="auto"/>
      </w:pBdr>
      <w:spacing w:before="100" w:beforeAutospacing="1" w:after="100" w:afterAutospacing="1"/>
      <w:jc w:val="left"/>
      <w:textAlignment w:val="top"/>
    </w:pPr>
    <w:rPr>
      <w:sz w:val="16"/>
      <w:szCs w:val="16"/>
      <w:lang w:val="en-CA" w:eastAsia="en-CA"/>
    </w:rPr>
  </w:style>
  <w:style w:type="paragraph" w:customStyle="1" w:styleId="xl98">
    <w:name w:val="xl98"/>
    <w:basedOn w:val="Normal"/>
    <w:rsid w:val="00024757"/>
    <w:pPr>
      <w:pBdr>
        <w:top w:val="single" w:sz="4" w:space="0" w:color="auto"/>
        <w:bottom w:val="single" w:sz="4" w:space="0" w:color="auto"/>
      </w:pBdr>
      <w:spacing w:before="100" w:beforeAutospacing="1" w:after="100" w:afterAutospacing="1"/>
      <w:jc w:val="left"/>
      <w:textAlignment w:val="top"/>
    </w:pPr>
    <w:rPr>
      <w:sz w:val="16"/>
      <w:szCs w:val="16"/>
      <w:lang w:val="en-CA" w:eastAsia="en-CA"/>
    </w:rPr>
  </w:style>
  <w:style w:type="paragraph" w:customStyle="1" w:styleId="xl99">
    <w:name w:val="xl99"/>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b/>
      <w:bCs/>
      <w:sz w:val="16"/>
      <w:szCs w:val="16"/>
      <w:lang w:val="en-CA" w:eastAsia="en-CA"/>
    </w:rPr>
  </w:style>
  <w:style w:type="paragraph" w:customStyle="1" w:styleId="xl100">
    <w:name w:val="xl100"/>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b/>
      <w:bCs/>
      <w:sz w:val="16"/>
      <w:szCs w:val="16"/>
      <w:lang w:val="en-CA" w:eastAsia="en-CA"/>
    </w:rPr>
  </w:style>
  <w:style w:type="paragraph" w:customStyle="1" w:styleId="xl101">
    <w:name w:val="xl101"/>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b/>
      <w:bCs/>
      <w:sz w:val="16"/>
      <w:szCs w:val="16"/>
      <w:lang w:val="en-CA" w:eastAsia="en-CA"/>
    </w:rPr>
  </w:style>
  <w:style w:type="paragraph" w:customStyle="1" w:styleId="xl102">
    <w:name w:val="xl102"/>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pPr>
    <w:rPr>
      <w:sz w:val="16"/>
      <w:szCs w:val="16"/>
      <w:lang w:val="en-CA" w:eastAsia="en-CA"/>
    </w:rPr>
  </w:style>
  <w:style w:type="numbering" w:customStyle="1" w:styleId="NoList2">
    <w:name w:val="No List2"/>
    <w:next w:val="NoList"/>
    <w:uiPriority w:val="99"/>
    <w:semiHidden/>
    <w:unhideWhenUsed/>
    <w:rsid w:val="00024757"/>
  </w:style>
  <w:style w:type="numbering" w:customStyle="1" w:styleId="NoList3">
    <w:name w:val="No List3"/>
    <w:next w:val="NoList"/>
    <w:uiPriority w:val="99"/>
    <w:semiHidden/>
    <w:unhideWhenUsed/>
    <w:rsid w:val="00024757"/>
  </w:style>
  <w:style w:type="paragraph" w:customStyle="1" w:styleId="ColorfulShading-Accent11">
    <w:name w:val="Colorful Shading - Accent 11"/>
    <w:hidden/>
    <w:uiPriority w:val="99"/>
    <w:semiHidden/>
    <w:rsid w:val="00024757"/>
    <w:rPr>
      <w:rFonts w:ascii="Times New Roman" w:eastAsia="Times New Roman" w:hAnsi="Times New Roman" w:cs="Times New Roman"/>
      <w:sz w:val="22"/>
      <w:lang w:val="en-GB"/>
    </w:rPr>
  </w:style>
  <w:style w:type="paragraph" w:customStyle="1" w:styleId="xl135">
    <w:name w:val="xl135"/>
    <w:basedOn w:val="Normal"/>
    <w:rsid w:val="00024757"/>
    <w:pPr>
      <w:spacing w:before="100" w:beforeAutospacing="1" w:after="100" w:afterAutospacing="1"/>
      <w:jc w:val="left"/>
    </w:pPr>
    <w:rPr>
      <w:rFonts w:ascii="Arial" w:hAnsi="Arial" w:cs="Arial"/>
      <w:sz w:val="24"/>
      <w:lang w:val="en-CA" w:eastAsia="en-CA"/>
    </w:rPr>
  </w:style>
  <w:style w:type="paragraph" w:customStyle="1" w:styleId="xl136">
    <w:name w:val="xl136"/>
    <w:basedOn w:val="Normal"/>
    <w:rsid w:val="00024757"/>
    <w:pPr>
      <w:spacing w:before="100" w:beforeAutospacing="1" w:after="100" w:afterAutospacing="1"/>
      <w:jc w:val="left"/>
    </w:pPr>
    <w:rPr>
      <w:rFonts w:ascii="Arial" w:hAnsi="Arial" w:cs="Arial"/>
      <w:sz w:val="24"/>
      <w:lang w:val="en-CA" w:eastAsia="en-CA"/>
    </w:rPr>
  </w:style>
  <w:style w:type="paragraph" w:customStyle="1" w:styleId="xl137">
    <w:name w:val="xl137"/>
    <w:basedOn w:val="Normal"/>
    <w:rsid w:val="00024757"/>
    <w:pPr>
      <w:spacing w:before="100" w:beforeAutospacing="1" w:after="100" w:afterAutospacing="1"/>
      <w:jc w:val="left"/>
    </w:pPr>
    <w:rPr>
      <w:rFonts w:ascii="Arial" w:hAnsi="Arial" w:cs="Arial"/>
      <w:b/>
      <w:bCs/>
      <w:sz w:val="24"/>
      <w:lang w:val="en-CA" w:eastAsia="en-CA"/>
    </w:rPr>
  </w:style>
  <w:style w:type="paragraph" w:customStyle="1" w:styleId="xl138">
    <w:name w:val="xl138"/>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sz w:val="16"/>
      <w:szCs w:val="16"/>
      <w:lang w:val="en-CA" w:eastAsia="en-CA"/>
    </w:rPr>
  </w:style>
  <w:style w:type="paragraph" w:customStyle="1" w:styleId="xl139">
    <w:name w:val="xl139"/>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sz w:val="16"/>
      <w:szCs w:val="16"/>
      <w:lang w:val="en-CA" w:eastAsia="en-CA"/>
    </w:rPr>
  </w:style>
  <w:style w:type="paragraph" w:customStyle="1" w:styleId="xl140">
    <w:name w:val="xl140"/>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sz w:val="16"/>
      <w:szCs w:val="16"/>
      <w:lang w:val="en-CA" w:eastAsia="en-CA"/>
    </w:rPr>
  </w:style>
  <w:style w:type="paragraph" w:customStyle="1" w:styleId="xl141">
    <w:name w:val="xl141"/>
    <w:basedOn w:val="Normal"/>
    <w:rsid w:val="00024757"/>
    <w:pPr>
      <w:spacing w:before="100" w:beforeAutospacing="1" w:after="100" w:afterAutospacing="1"/>
      <w:jc w:val="left"/>
    </w:pPr>
    <w:rPr>
      <w:rFonts w:ascii="Arial" w:hAnsi="Arial" w:cs="Arial"/>
      <w:b/>
      <w:bCs/>
      <w:color w:val="FF0000"/>
      <w:sz w:val="24"/>
      <w:lang w:val="en-CA" w:eastAsia="en-CA"/>
    </w:rPr>
  </w:style>
  <w:style w:type="paragraph" w:customStyle="1" w:styleId="xl142">
    <w:name w:val="xl142"/>
    <w:basedOn w:val="Normal"/>
    <w:rsid w:val="00024757"/>
    <w:pPr>
      <w:spacing w:before="100" w:beforeAutospacing="1" w:after="100" w:afterAutospacing="1"/>
      <w:jc w:val="left"/>
    </w:pPr>
    <w:rPr>
      <w:rFonts w:ascii="Arial" w:hAnsi="Arial" w:cs="Arial"/>
      <w:color w:val="FF0000"/>
      <w:sz w:val="24"/>
      <w:lang w:val="en-CA" w:eastAsia="en-CA"/>
    </w:rPr>
  </w:style>
  <w:style w:type="paragraph" w:customStyle="1" w:styleId="xl143">
    <w:name w:val="xl143"/>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pPr>
    <w:rPr>
      <w:sz w:val="16"/>
      <w:szCs w:val="16"/>
      <w:lang w:val="en-CA" w:eastAsia="en-CA"/>
    </w:rPr>
  </w:style>
  <w:style w:type="paragraph" w:customStyle="1" w:styleId="xl144">
    <w:name w:val="xl144"/>
    <w:basedOn w:val="Normal"/>
    <w:rsid w:val="00024757"/>
    <w:pPr>
      <w:spacing w:before="100" w:beforeAutospacing="1" w:after="100" w:afterAutospacing="1"/>
      <w:jc w:val="left"/>
      <w:textAlignment w:val="top"/>
    </w:pPr>
    <w:rPr>
      <w:sz w:val="16"/>
      <w:szCs w:val="16"/>
      <w:lang w:val="en-CA" w:eastAsia="en-CA"/>
    </w:rPr>
  </w:style>
  <w:style w:type="paragraph" w:customStyle="1" w:styleId="xl145">
    <w:name w:val="xl145"/>
    <w:basedOn w:val="Normal"/>
    <w:rsid w:val="00024757"/>
    <w:pPr>
      <w:pBdr>
        <w:top w:val="single" w:sz="4" w:space="0" w:color="auto"/>
        <w:bottom w:val="single" w:sz="4" w:space="0" w:color="auto"/>
      </w:pBdr>
      <w:spacing w:before="100" w:beforeAutospacing="1" w:after="100" w:afterAutospacing="1"/>
      <w:jc w:val="left"/>
      <w:textAlignment w:val="top"/>
    </w:pPr>
    <w:rPr>
      <w:sz w:val="16"/>
      <w:szCs w:val="16"/>
      <w:lang w:val="en-CA" w:eastAsia="en-CA"/>
    </w:rPr>
  </w:style>
  <w:style w:type="paragraph" w:customStyle="1" w:styleId="xl146">
    <w:name w:val="xl146"/>
    <w:basedOn w:val="Normal"/>
    <w:rsid w:val="00024757"/>
    <w:pPr>
      <w:pBdr>
        <w:top w:val="single" w:sz="4" w:space="0" w:color="auto"/>
        <w:bottom w:val="single" w:sz="4" w:space="0" w:color="auto"/>
      </w:pBdr>
      <w:spacing w:before="100" w:beforeAutospacing="1" w:after="100" w:afterAutospacing="1"/>
      <w:jc w:val="left"/>
      <w:textAlignment w:val="top"/>
    </w:pPr>
    <w:rPr>
      <w:sz w:val="16"/>
      <w:szCs w:val="16"/>
      <w:lang w:val="en-CA" w:eastAsia="en-CA"/>
    </w:rPr>
  </w:style>
  <w:style w:type="paragraph" w:customStyle="1" w:styleId="xl147">
    <w:name w:val="xl147"/>
    <w:basedOn w:val="Normal"/>
    <w:rsid w:val="00024757"/>
    <w:pPr>
      <w:pBdr>
        <w:top w:val="single" w:sz="4" w:space="0" w:color="auto"/>
        <w:bottom w:val="single" w:sz="4" w:space="0" w:color="auto"/>
      </w:pBdr>
      <w:spacing w:before="100" w:beforeAutospacing="1" w:after="100" w:afterAutospacing="1"/>
      <w:jc w:val="left"/>
      <w:textAlignment w:val="top"/>
    </w:pPr>
    <w:rPr>
      <w:sz w:val="16"/>
      <w:szCs w:val="16"/>
      <w:lang w:val="en-CA" w:eastAsia="en-CA"/>
    </w:rPr>
  </w:style>
  <w:style w:type="paragraph" w:customStyle="1" w:styleId="xl148">
    <w:name w:val="xl148"/>
    <w:basedOn w:val="Normal"/>
    <w:rsid w:val="00024757"/>
    <w:pPr>
      <w:pBdr>
        <w:top w:val="single" w:sz="4" w:space="0" w:color="auto"/>
        <w:bottom w:val="single" w:sz="4" w:space="0" w:color="auto"/>
      </w:pBdr>
      <w:spacing w:before="100" w:beforeAutospacing="1" w:after="100" w:afterAutospacing="1"/>
      <w:jc w:val="left"/>
      <w:textAlignment w:val="top"/>
    </w:pPr>
    <w:rPr>
      <w:sz w:val="16"/>
      <w:szCs w:val="16"/>
      <w:lang w:val="en-CA" w:eastAsia="en-CA"/>
    </w:rPr>
  </w:style>
  <w:style w:type="paragraph" w:customStyle="1" w:styleId="xl149">
    <w:name w:val="xl149"/>
    <w:basedOn w:val="Normal"/>
    <w:rsid w:val="00024757"/>
    <w:pPr>
      <w:pBdr>
        <w:top w:val="single" w:sz="4" w:space="0" w:color="auto"/>
        <w:left w:val="single" w:sz="4" w:space="0" w:color="auto"/>
        <w:right w:val="single" w:sz="4" w:space="0" w:color="auto"/>
      </w:pBdr>
      <w:spacing w:before="100" w:beforeAutospacing="1" w:after="100" w:afterAutospacing="1"/>
      <w:jc w:val="right"/>
      <w:textAlignment w:val="top"/>
    </w:pPr>
    <w:rPr>
      <w:sz w:val="16"/>
      <w:szCs w:val="16"/>
      <w:lang w:val="en-CA" w:eastAsia="en-CA"/>
    </w:rPr>
  </w:style>
  <w:style w:type="paragraph" w:customStyle="1" w:styleId="xl150">
    <w:name w:val="xl150"/>
    <w:basedOn w:val="Normal"/>
    <w:rsid w:val="00024757"/>
    <w:pPr>
      <w:pBdr>
        <w:top w:val="single" w:sz="4" w:space="0" w:color="auto"/>
        <w:left w:val="single" w:sz="4" w:space="0" w:color="auto"/>
      </w:pBdr>
      <w:spacing w:before="100" w:beforeAutospacing="1" w:after="100" w:afterAutospacing="1"/>
      <w:jc w:val="left"/>
    </w:pPr>
    <w:rPr>
      <w:sz w:val="16"/>
      <w:szCs w:val="16"/>
      <w:lang w:val="en-CA" w:eastAsia="en-CA"/>
    </w:rPr>
  </w:style>
  <w:style w:type="paragraph" w:customStyle="1" w:styleId="xl151">
    <w:name w:val="xl151"/>
    <w:basedOn w:val="Normal"/>
    <w:rsid w:val="00024757"/>
    <w:pPr>
      <w:pBdr>
        <w:top w:val="single" w:sz="4" w:space="0" w:color="auto"/>
        <w:left w:val="single" w:sz="4" w:space="0" w:color="auto"/>
        <w:right w:val="single" w:sz="4" w:space="0" w:color="auto"/>
      </w:pBdr>
      <w:spacing w:before="100" w:beforeAutospacing="1" w:after="100" w:afterAutospacing="1"/>
      <w:jc w:val="center"/>
    </w:pPr>
    <w:rPr>
      <w:sz w:val="16"/>
      <w:szCs w:val="16"/>
      <w:lang w:val="en-CA" w:eastAsia="en-CA"/>
    </w:rPr>
  </w:style>
  <w:style w:type="paragraph" w:customStyle="1" w:styleId="xl152">
    <w:name w:val="xl152"/>
    <w:basedOn w:val="Normal"/>
    <w:rsid w:val="00024757"/>
    <w:pPr>
      <w:pBdr>
        <w:top w:val="single" w:sz="4" w:space="0" w:color="auto"/>
        <w:right w:val="single" w:sz="4" w:space="0" w:color="auto"/>
      </w:pBdr>
      <w:spacing w:before="100" w:beforeAutospacing="1" w:after="100" w:afterAutospacing="1"/>
      <w:jc w:val="left"/>
    </w:pPr>
    <w:rPr>
      <w:sz w:val="16"/>
      <w:szCs w:val="16"/>
      <w:lang w:val="en-CA" w:eastAsia="en-CA"/>
    </w:rPr>
  </w:style>
  <w:style w:type="paragraph" w:customStyle="1" w:styleId="xl153">
    <w:name w:val="xl153"/>
    <w:basedOn w:val="Normal"/>
    <w:rsid w:val="00024757"/>
    <w:pPr>
      <w:pBdr>
        <w:left w:val="single" w:sz="4" w:space="0" w:color="auto"/>
      </w:pBdr>
      <w:spacing w:before="100" w:beforeAutospacing="1" w:after="100" w:afterAutospacing="1"/>
      <w:jc w:val="left"/>
    </w:pPr>
    <w:rPr>
      <w:sz w:val="16"/>
      <w:szCs w:val="16"/>
      <w:lang w:val="en-CA" w:eastAsia="en-CA"/>
    </w:rPr>
  </w:style>
  <w:style w:type="paragraph" w:customStyle="1" w:styleId="xl154">
    <w:name w:val="xl154"/>
    <w:basedOn w:val="Normal"/>
    <w:rsid w:val="00024757"/>
    <w:pPr>
      <w:pBdr>
        <w:left w:val="single" w:sz="4" w:space="0" w:color="auto"/>
      </w:pBdr>
      <w:spacing w:before="100" w:beforeAutospacing="1" w:after="100" w:afterAutospacing="1"/>
      <w:jc w:val="center"/>
    </w:pPr>
    <w:rPr>
      <w:sz w:val="16"/>
      <w:szCs w:val="16"/>
      <w:lang w:val="en-CA" w:eastAsia="en-CA"/>
    </w:rPr>
  </w:style>
  <w:style w:type="paragraph" w:customStyle="1" w:styleId="xl155">
    <w:name w:val="xl155"/>
    <w:basedOn w:val="Normal"/>
    <w:rsid w:val="00024757"/>
    <w:pPr>
      <w:pBdr>
        <w:left w:val="single" w:sz="4" w:space="0" w:color="auto"/>
        <w:right w:val="single" w:sz="4" w:space="0" w:color="auto"/>
      </w:pBdr>
      <w:spacing w:before="100" w:beforeAutospacing="1" w:after="100" w:afterAutospacing="1"/>
      <w:jc w:val="center"/>
    </w:pPr>
    <w:rPr>
      <w:sz w:val="16"/>
      <w:szCs w:val="16"/>
      <w:lang w:val="en-CA" w:eastAsia="en-CA"/>
    </w:rPr>
  </w:style>
  <w:style w:type="paragraph" w:customStyle="1" w:styleId="xl156">
    <w:name w:val="xl156"/>
    <w:basedOn w:val="Normal"/>
    <w:rsid w:val="00024757"/>
    <w:pPr>
      <w:pBdr>
        <w:right w:val="single" w:sz="4" w:space="0" w:color="auto"/>
      </w:pBdr>
      <w:spacing w:before="100" w:beforeAutospacing="1" w:after="100" w:afterAutospacing="1"/>
      <w:jc w:val="center"/>
    </w:pPr>
    <w:rPr>
      <w:sz w:val="16"/>
      <w:szCs w:val="16"/>
      <w:lang w:val="en-CA" w:eastAsia="en-CA"/>
    </w:rPr>
  </w:style>
  <w:style w:type="paragraph" w:customStyle="1" w:styleId="xl157">
    <w:name w:val="xl157"/>
    <w:basedOn w:val="Normal"/>
    <w:rsid w:val="00024757"/>
    <w:pPr>
      <w:pBdr>
        <w:left w:val="single" w:sz="4" w:space="0" w:color="auto"/>
        <w:right w:val="single" w:sz="4" w:space="0" w:color="auto"/>
      </w:pBdr>
      <w:spacing w:before="100" w:beforeAutospacing="1" w:after="100" w:afterAutospacing="1"/>
      <w:jc w:val="left"/>
    </w:pPr>
    <w:rPr>
      <w:sz w:val="16"/>
      <w:szCs w:val="16"/>
      <w:lang w:val="en-CA" w:eastAsia="en-CA"/>
    </w:rPr>
  </w:style>
  <w:style w:type="paragraph" w:customStyle="1" w:styleId="xl158">
    <w:name w:val="xl158"/>
    <w:basedOn w:val="Normal"/>
    <w:rsid w:val="00024757"/>
    <w:pPr>
      <w:pBdr>
        <w:left w:val="single" w:sz="4" w:space="0" w:color="auto"/>
      </w:pBdr>
      <w:spacing w:before="100" w:beforeAutospacing="1" w:after="100" w:afterAutospacing="1"/>
      <w:jc w:val="center"/>
    </w:pPr>
    <w:rPr>
      <w:sz w:val="16"/>
      <w:szCs w:val="16"/>
      <w:lang w:val="en-CA" w:eastAsia="en-CA"/>
    </w:rPr>
  </w:style>
  <w:style w:type="paragraph" w:customStyle="1" w:styleId="xl159">
    <w:name w:val="xl159"/>
    <w:basedOn w:val="Normal"/>
    <w:rsid w:val="00024757"/>
    <w:pPr>
      <w:pBdr>
        <w:right w:val="single" w:sz="4" w:space="0" w:color="auto"/>
      </w:pBdr>
      <w:spacing w:before="100" w:beforeAutospacing="1" w:after="100" w:afterAutospacing="1"/>
      <w:jc w:val="center"/>
    </w:pPr>
    <w:rPr>
      <w:sz w:val="16"/>
      <w:szCs w:val="16"/>
      <w:lang w:val="en-CA" w:eastAsia="en-CA"/>
    </w:rPr>
  </w:style>
  <w:style w:type="paragraph" w:customStyle="1" w:styleId="xl160">
    <w:name w:val="xl160"/>
    <w:basedOn w:val="Normal"/>
    <w:rsid w:val="00024757"/>
    <w:pPr>
      <w:pBdr>
        <w:right w:val="single" w:sz="4" w:space="0" w:color="auto"/>
      </w:pBdr>
      <w:spacing w:before="100" w:beforeAutospacing="1" w:after="100" w:afterAutospacing="1"/>
      <w:jc w:val="center"/>
    </w:pPr>
    <w:rPr>
      <w:sz w:val="16"/>
      <w:szCs w:val="16"/>
      <w:lang w:val="en-CA" w:eastAsia="en-CA"/>
    </w:rPr>
  </w:style>
  <w:style w:type="paragraph" w:customStyle="1" w:styleId="xl161">
    <w:name w:val="xl161"/>
    <w:basedOn w:val="Normal"/>
    <w:rsid w:val="00024757"/>
    <w:pPr>
      <w:pBdr>
        <w:left w:val="single" w:sz="4" w:space="0" w:color="auto"/>
        <w:bottom w:val="single" w:sz="4" w:space="0" w:color="auto"/>
        <w:right w:val="single" w:sz="4" w:space="0" w:color="auto"/>
      </w:pBdr>
      <w:spacing w:before="100" w:beforeAutospacing="1" w:after="100" w:afterAutospacing="1"/>
      <w:jc w:val="left"/>
    </w:pPr>
    <w:rPr>
      <w:sz w:val="16"/>
      <w:szCs w:val="16"/>
      <w:lang w:val="en-CA" w:eastAsia="en-CA"/>
    </w:rPr>
  </w:style>
  <w:style w:type="paragraph" w:customStyle="1" w:styleId="xl162">
    <w:name w:val="xl162"/>
    <w:basedOn w:val="Normal"/>
    <w:rsid w:val="00024757"/>
    <w:pPr>
      <w:pBdr>
        <w:left w:val="single" w:sz="4" w:space="0" w:color="auto"/>
        <w:bottom w:val="single" w:sz="4" w:space="0" w:color="auto"/>
      </w:pBdr>
      <w:spacing w:before="100" w:beforeAutospacing="1" w:after="100" w:afterAutospacing="1"/>
      <w:jc w:val="center"/>
    </w:pPr>
    <w:rPr>
      <w:sz w:val="16"/>
      <w:szCs w:val="16"/>
      <w:lang w:val="en-CA" w:eastAsia="en-CA"/>
    </w:rPr>
  </w:style>
  <w:style w:type="paragraph" w:customStyle="1" w:styleId="xl163">
    <w:name w:val="xl163"/>
    <w:basedOn w:val="Normal"/>
    <w:rsid w:val="00024757"/>
    <w:pPr>
      <w:pBdr>
        <w:left w:val="single" w:sz="4" w:space="0" w:color="auto"/>
        <w:bottom w:val="single" w:sz="4" w:space="0" w:color="auto"/>
        <w:right w:val="single" w:sz="4" w:space="0" w:color="auto"/>
      </w:pBdr>
      <w:spacing w:before="100" w:beforeAutospacing="1" w:after="100" w:afterAutospacing="1"/>
      <w:jc w:val="center"/>
    </w:pPr>
    <w:rPr>
      <w:sz w:val="16"/>
      <w:szCs w:val="16"/>
      <w:lang w:val="en-CA" w:eastAsia="en-CA"/>
    </w:rPr>
  </w:style>
  <w:style w:type="paragraph" w:customStyle="1" w:styleId="xl164">
    <w:name w:val="xl164"/>
    <w:basedOn w:val="Normal"/>
    <w:rsid w:val="00024757"/>
    <w:pPr>
      <w:pBdr>
        <w:bottom w:val="single" w:sz="4" w:space="0" w:color="auto"/>
        <w:right w:val="single" w:sz="4" w:space="0" w:color="auto"/>
      </w:pBdr>
      <w:spacing w:before="100" w:beforeAutospacing="1" w:after="100" w:afterAutospacing="1"/>
      <w:jc w:val="center"/>
    </w:pPr>
    <w:rPr>
      <w:sz w:val="16"/>
      <w:szCs w:val="16"/>
      <w:lang w:val="en-CA" w:eastAsia="en-CA"/>
    </w:rPr>
  </w:style>
  <w:style w:type="paragraph" w:customStyle="1" w:styleId="xl165">
    <w:name w:val="xl165"/>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sz w:val="16"/>
      <w:szCs w:val="16"/>
      <w:lang w:val="en-CA" w:eastAsia="en-CA"/>
    </w:rPr>
  </w:style>
  <w:style w:type="paragraph" w:customStyle="1" w:styleId="xl166">
    <w:name w:val="xl166"/>
    <w:basedOn w:val="Normal"/>
    <w:rsid w:val="00024757"/>
    <w:pPr>
      <w:pBdr>
        <w:left w:val="single" w:sz="4" w:space="0" w:color="auto"/>
      </w:pBdr>
      <w:spacing w:before="100" w:beforeAutospacing="1" w:after="100" w:afterAutospacing="1"/>
      <w:jc w:val="center"/>
    </w:pPr>
    <w:rPr>
      <w:sz w:val="16"/>
      <w:szCs w:val="16"/>
      <w:lang w:val="en-US"/>
    </w:rPr>
  </w:style>
  <w:style w:type="paragraph" w:customStyle="1" w:styleId="xl167">
    <w:name w:val="xl167"/>
    <w:basedOn w:val="Normal"/>
    <w:rsid w:val="00024757"/>
    <w:pPr>
      <w:pBdr>
        <w:left w:val="single" w:sz="4" w:space="0" w:color="auto"/>
        <w:right w:val="single" w:sz="4" w:space="0" w:color="auto"/>
      </w:pBdr>
      <w:spacing w:before="100" w:beforeAutospacing="1" w:after="100" w:afterAutospacing="1"/>
      <w:jc w:val="center"/>
    </w:pPr>
    <w:rPr>
      <w:sz w:val="16"/>
      <w:szCs w:val="16"/>
      <w:lang w:val="en-US"/>
    </w:rPr>
  </w:style>
  <w:style w:type="paragraph" w:customStyle="1" w:styleId="xl168">
    <w:name w:val="xl168"/>
    <w:basedOn w:val="Normal"/>
    <w:rsid w:val="00024757"/>
    <w:pPr>
      <w:pBdr>
        <w:right w:val="single" w:sz="4" w:space="0" w:color="auto"/>
      </w:pBdr>
      <w:spacing w:before="100" w:beforeAutospacing="1" w:after="100" w:afterAutospacing="1"/>
      <w:jc w:val="center"/>
    </w:pPr>
    <w:rPr>
      <w:sz w:val="16"/>
      <w:szCs w:val="16"/>
      <w:lang w:val="en-US"/>
    </w:rPr>
  </w:style>
  <w:style w:type="paragraph" w:customStyle="1" w:styleId="xl169">
    <w:name w:val="xl169"/>
    <w:basedOn w:val="Normal"/>
    <w:rsid w:val="00024757"/>
    <w:pPr>
      <w:pBdr>
        <w:right w:val="single" w:sz="4" w:space="0" w:color="auto"/>
      </w:pBdr>
      <w:spacing w:before="100" w:beforeAutospacing="1" w:after="100" w:afterAutospacing="1"/>
      <w:jc w:val="center"/>
    </w:pPr>
    <w:rPr>
      <w:sz w:val="16"/>
      <w:szCs w:val="16"/>
      <w:lang w:val="en-US"/>
    </w:rPr>
  </w:style>
  <w:style w:type="paragraph" w:customStyle="1" w:styleId="xl170">
    <w:name w:val="xl170"/>
    <w:basedOn w:val="Normal"/>
    <w:rsid w:val="00024757"/>
    <w:pPr>
      <w:pBdr>
        <w:left w:val="single" w:sz="4" w:space="0" w:color="auto"/>
        <w:bottom w:val="single" w:sz="4" w:space="0" w:color="auto"/>
        <w:right w:val="single" w:sz="4" w:space="0" w:color="auto"/>
      </w:pBdr>
      <w:spacing w:before="100" w:beforeAutospacing="1" w:after="100" w:afterAutospacing="1"/>
      <w:jc w:val="left"/>
    </w:pPr>
    <w:rPr>
      <w:sz w:val="16"/>
      <w:szCs w:val="16"/>
      <w:lang w:val="en-US"/>
    </w:rPr>
  </w:style>
  <w:style w:type="paragraph" w:customStyle="1" w:styleId="xl171">
    <w:name w:val="xl171"/>
    <w:basedOn w:val="Normal"/>
    <w:rsid w:val="00024757"/>
    <w:pPr>
      <w:pBdr>
        <w:left w:val="single" w:sz="4" w:space="0" w:color="auto"/>
        <w:bottom w:val="single" w:sz="4" w:space="0" w:color="auto"/>
      </w:pBdr>
      <w:spacing w:before="100" w:beforeAutospacing="1" w:after="100" w:afterAutospacing="1"/>
      <w:jc w:val="center"/>
    </w:pPr>
    <w:rPr>
      <w:sz w:val="16"/>
      <w:szCs w:val="16"/>
      <w:lang w:val="en-US"/>
    </w:rPr>
  </w:style>
  <w:style w:type="paragraph" w:customStyle="1" w:styleId="xl172">
    <w:name w:val="xl172"/>
    <w:basedOn w:val="Normal"/>
    <w:rsid w:val="00024757"/>
    <w:pPr>
      <w:pBdr>
        <w:left w:val="single" w:sz="4" w:space="0" w:color="auto"/>
        <w:bottom w:val="single" w:sz="4" w:space="0" w:color="auto"/>
        <w:right w:val="single" w:sz="4" w:space="0" w:color="auto"/>
      </w:pBdr>
      <w:spacing w:before="100" w:beforeAutospacing="1" w:after="100" w:afterAutospacing="1"/>
      <w:jc w:val="center"/>
    </w:pPr>
    <w:rPr>
      <w:sz w:val="16"/>
      <w:szCs w:val="16"/>
      <w:lang w:val="en-US"/>
    </w:rPr>
  </w:style>
  <w:style w:type="paragraph" w:customStyle="1" w:styleId="xl173">
    <w:name w:val="xl173"/>
    <w:basedOn w:val="Normal"/>
    <w:rsid w:val="00024757"/>
    <w:pPr>
      <w:pBdr>
        <w:left w:val="single" w:sz="4" w:space="0" w:color="auto"/>
        <w:bottom w:val="single" w:sz="4" w:space="0" w:color="auto"/>
        <w:right w:val="single" w:sz="4" w:space="0" w:color="auto"/>
      </w:pBdr>
      <w:spacing w:before="100" w:beforeAutospacing="1" w:after="100" w:afterAutospacing="1"/>
      <w:jc w:val="center"/>
    </w:pPr>
    <w:rPr>
      <w:sz w:val="16"/>
      <w:szCs w:val="16"/>
      <w:lang w:val="en-US"/>
    </w:rPr>
  </w:style>
  <w:style w:type="paragraph" w:customStyle="1" w:styleId="xl174">
    <w:name w:val="xl174"/>
    <w:basedOn w:val="Normal"/>
    <w:rsid w:val="00024757"/>
    <w:pPr>
      <w:pBdr>
        <w:left w:val="single" w:sz="4" w:space="0" w:color="auto"/>
        <w:right w:val="single" w:sz="4" w:space="0" w:color="auto"/>
      </w:pBdr>
      <w:spacing w:before="100" w:beforeAutospacing="1" w:after="100" w:afterAutospacing="1"/>
      <w:jc w:val="center"/>
    </w:pPr>
    <w:rPr>
      <w:sz w:val="16"/>
      <w:szCs w:val="16"/>
      <w:lang w:val="en-US"/>
    </w:rPr>
  </w:style>
  <w:style w:type="paragraph" w:customStyle="1" w:styleId="xl175">
    <w:name w:val="xl175"/>
    <w:basedOn w:val="Normal"/>
    <w:rsid w:val="00024757"/>
    <w:pPr>
      <w:pBdr>
        <w:bottom w:val="single" w:sz="4" w:space="0" w:color="auto"/>
        <w:right w:val="single" w:sz="4" w:space="0" w:color="auto"/>
      </w:pBdr>
      <w:spacing w:before="100" w:beforeAutospacing="1" w:after="100" w:afterAutospacing="1"/>
      <w:jc w:val="center"/>
    </w:pPr>
    <w:rPr>
      <w:sz w:val="16"/>
      <w:szCs w:val="16"/>
      <w:lang w:val="en-US"/>
    </w:rPr>
  </w:style>
  <w:style w:type="paragraph" w:customStyle="1" w:styleId="xl176">
    <w:name w:val="xl176"/>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sz w:val="16"/>
      <w:szCs w:val="16"/>
      <w:lang w:val="en-US"/>
    </w:rPr>
  </w:style>
  <w:style w:type="paragraph" w:customStyle="1" w:styleId="xl177">
    <w:name w:val="xl177"/>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sz w:val="16"/>
      <w:szCs w:val="16"/>
      <w:lang w:val="en-US"/>
    </w:rPr>
  </w:style>
  <w:style w:type="paragraph" w:customStyle="1" w:styleId="xl178">
    <w:name w:val="xl178"/>
    <w:basedOn w:val="Normal"/>
    <w:rsid w:val="00024757"/>
    <w:pPr>
      <w:spacing w:before="100" w:beforeAutospacing="1" w:after="100" w:afterAutospacing="1"/>
      <w:jc w:val="left"/>
      <w:textAlignment w:val="top"/>
    </w:pPr>
    <w:rPr>
      <w:rFonts w:ascii="Arial" w:hAnsi="Arial" w:cs="Arial"/>
      <w:sz w:val="24"/>
      <w:lang w:val="en-US"/>
    </w:rPr>
  </w:style>
  <w:style w:type="paragraph" w:customStyle="1" w:styleId="xl179">
    <w:name w:val="xl179"/>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Arial" w:hAnsi="Arial" w:cs="Arial"/>
      <w:sz w:val="24"/>
      <w:lang w:val="en-US"/>
    </w:rPr>
  </w:style>
  <w:style w:type="paragraph" w:customStyle="1" w:styleId="xl180">
    <w:name w:val="xl180"/>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b/>
      <w:bCs/>
      <w:color w:val="00B050"/>
      <w:sz w:val="16"/>
      <w:szCs w:val="16"/>
      <w:lang w:val="en-US"/>
    </w:rPr>
  </w:style>
  <w:style w:type="paragraph" w:customStyle="1" w:styleId="xl181">
    <w:name w:val="xl181"/>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sz w:val="16"/>
      <w:szCs w:val="16"/>
      <w:lang w:val="en-US"/>
    </w:rPr>
  </w:style>
  <w:style w:type="paragraph" w:customStyle="1" w:styleId="xl182">
    <w:name w:val="xl182"/>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color w:val="FF0000"/>
      <w:sz w:val="16"/>
      <w:szCs w:val="16"/>
      <w:lang w:val="en-US"/>
    </w:rPr>
  </w:style>
  <w:style w:type="paragraph" w:customStyle="1" w:styleId="xl183">
    <w:name w:val="xl183"/>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b/>
      <w:bCs/>
      <w:color w:val="0070C0"/>
      <w:sz w:val="16"/>
      <w:szCs w:val="16"/>
      <w:lang w:val="en-US"/>
    </w:rPr>
  </w:style>
  <w:style w:type="paragraph" w:customStyle="1" w:styleId="xl184">
    <w:name w:val="xl184"/>
    <w:basedOn w:val="Normal"/>
    <w:rsid w:val="00024757"/>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b/>
      <w:bCs/>
      <w:color w:val="00B050"/>
      <w:sz w:val="16"/>
      <w:szCs w:val="16"/>
      <w:lang w:val="en-US"/>
    </w:rPr>
  </w:style>
  <w:style w:type="paragraph" w:customStyle="1" w:styleId="xl185">
    <w:name w:val="xl185"/>
    <w:basedOn w:val="Normal"/>
    <w:rsid w:val="00024757"/>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jc w:val="left"/>
      <w:textAlignment w:val="top"/>
    </w:pPr>
    <w:rPr>
      <w:sz w:val="16"/>
      <w:szCs w:val="16"/>
      <w:lang w:val="en-US"/>
    </w:rPr>
  </w:style>
  <w:style w:type="paragraph" w:customStyle="1" w:styleId="ColorfulShading-Accent12">
    <w:name w:val="Colorful Shading - Accent 12"/>
    <w:hidden/>
    <w:uiPriority w:val="99"/>
    <w:semiHidden/>
    <w:rsid w:val="00024757"/>
    <w:rPr>
      <w:rFonts w:ascii="Times New Roman" w:eastAsia="Times New Roman" w:hAnsi="Times New Roman" w:cs="Times New Roman"/>
      <w:sz w:val="22"/>
      <w:lang w:val="en-GB"/>
    </w:rPr>
  </w:style>
  <w:style w:type="paragraph" w:customStyle="1" w:styleId="H1">
    <w:name w:val="_ H_1"/>
    <w:basedOn w:val="Normal"/>
    <w:next w:val="SingleTxt"/>
    <w:rsid w:val="00024757"/>
    <w:pPr>
      <w:keepNext/>
      <w:keepLines/>
      <w:tabs>
        <w:tab w:val="right" w:pos="1022"/>
        <w:tab w:val="left" w:pos="1267"/>
        <w:tab w:val="left" w:pos="1742"/>
        <w:tab w:val="left" w:pos="2218"/>
        <w:tab w:val="left" w:pos="2693"/>
        <w:tab w:val="left" w:pos="3182"/>
        <w:tab w:val="left" w:pos="3658"/>
        <w:tab w:val="left" w:pos="4133"/>
        <w:tab w:val="left" w:pos="4622"/>
        <w:tab w:val="left" w:pos="5098"/>
        <w:tab w:val="left" w:pos="5573"/>
        <w:tab w:val="left" w:pos="6048"/>
      </w:tabs>
      <w:suppressAutoHyphens/>
      <w:spacing w:before="120" w:after="120" w:line="270" w:lineRule="exact"/>
      <w:ind w:left="1267" w:right="1267" w:hanging="1267"/>
      <w:jc w:val="left"/>
      <w:outlineLvl w:val="0"/>
    </w:pPr>
    <w:rPr>
      <w:rFonts w:eastAsia="Calibri"/>
      <w:b/>
      <w:spacing w:val="4"/>
      <w:w w:val="103"/>
      <w:kern w:val="14"/>
      <w:sz w:val="24"/>
      <w:szCs w:val="20"/>
    </w:rPr>
  </w:style>
  <w:style w:type="paragraph" w:customStyle="1" w:styleId="HCh">
    <w:name w:val="_ H _Ch"/>
    <w:basedOn w:val="H1"/>
    <w:next w:val="SingleTxt"/>
    <w:rsid w:val="00024757"/>
    <w:pPr>
      <w:spacing w:line="300" w:lineRule="exact"/>
      <w:ind w:left="0" w:right="0" w:firstLine="0"/>
    </w:pPr>
    <w:rPr>
      <w:spacing w:val="-2"/>
      <w:sz w:val="28"/>
    </w:rPr>
  </w:style>
  <w:style w:type="paragraph" w:customStyle="1" w:styleId="H23">
    <w:name w:val="_ H_2/3"/>
    <w:basedOn w:val="Normal"/>
    <w:next w:val="SingleTxt"/>
    <w:rsid w:val="00024757"/>
    <w:pPr>
      <w:suppressAutoHyphens/>
      <w:spacing w:before="120" w:after="120" w:line="240" w:lineRule="exact"/>
      <w:jc w:val="left"/>
      <w:outlineLvl w:val="1"/>
    </w:pPr>
    <w:rPr>
      <w:rFonts w:eastAsia="Calibri"/>
      <w:b/>
      <w:spacing w:val="4"/>
      <w:w w:val="103"/>
      <w:kern w:val="14"/>
      <w:sz w:val="20"/>
      <w:szCs w:val="20"/>
      <w:lang w:val="en-US"/>
    </w:rPr>
  </w:style>
  <w:style w:type="paragraph" w:customStyle="1" w:styleId="SingleTxt">
    <w:name w:val="__Single Txt"/>
    <w:basedOn w:val="Normal"/>
    <w:rsid w:val="00024757"/>
    <w:pPr>
      <w:tabs>
        <w:tab w:val="left" w:pos="1267"/>
        <w:tab w:val="left" w:pos="1742"/>
        <w:tab w:val="left" w:pos="2218"/>
        <w:tab w:val="left" w:pos="2693"/>
        <w:tab w:val="left" w:pos="3182"/>
        <w:tab w:val="left" w:pos="3658"/>
        <w:tab w:val="left" w:pos="4133"/>
        <w:tab w:val="left" w:pos="4622"/>
        <w:tab w:val="left" w:pos="5098"/>
        <w:tab w:val="left" w:pos="5573"/>
        <w:tab w:val="left" w:pos="6048"/>
      </w:tabs>
      <w:suppressAutoHyphens/>
      <w:spacing w:before="120" w:after="120" w:line="240" w:lineRule="atLeast"/>
      <w:ind w:left="1267" w:right="1267"/>
    </w:pPr>
    <w:rPr>
      <w:rFonts w:eastAsia="Calibri"/>
      <w:spacing w:val="4"/>
      <w:w w:val="103"/>
      <w:kern w:val="14"/>
      <w:sz w:val="20"/>
      <w:szCs w:val="20"/>
    </w:rPr>
  </w:style>
  <w:style w:type="paragraph" w:customStyle="1" w:styleId="H56">
    <w:name w:val="_ H_5/6"/>
    <w:basedOn w:val="Normal"/>
    <w:next w:val="Normal"/>
    <w:rsid w:val="00024757"/>
    <w:pPr>
      <w:keepNext/>
      <w:keepLines/>
      <w:tabs>
        <w:tab w:val="right" w:pos="1022"/>
        <w:tab w:val="left" w:pos="1267"/>
        <w:tab w:val="left" w:pos="1742"/>
        <w:tab w:val="left" w:pos="2218"/>
        <w:tab w:val="left" w:pos="2693"/>
        <w:tab w:val="left" w:pos="3182"/>
        <w:tab w:val="left" w:pos="3658"/>
        <w:tab w:val="left" w:pos="4133"/>
        <w:tab w:val="left" w:pos="4622"/>
        <w:tab w:val="left" w:pos="5098"/>
        <w:tab w:val="left" w:pos="5573"/>
        <w:tab w:val="left" w:pos="6048"/>
      </w:tabs>
      <w:suppressAutoHyphens/>
      <w:spacing w:before="120" w:after="120" w:line="240" w:lineRule="exact"/>
      <w:ind w:left="1267" w:right="1267" w:hanging="1267"/>
      <w:jc w:val="left"/>
      <w:outlineLvl w:val="4"/>
    </w:pPr>
    <w:rPr>
      <w:rFonts w:eastAsia="Calibri"/>
      <w:spacing w:val="4"/>
      <w:w w:val="103"/>
      <w:kern w:val="14"/>
      <w:sz w:val="20"/>
      <w:szCs w:val="20"/>
    </w:rPr>
  </w:style>
  <w:style w:type="paragraph" w:customStyle="1" w:styleId="H4">
    <w:name w:val="_ H_4"/>
    <w:basedOn w:val="Normal"/>
    <w:next w:val="Normal"/>
    <w:rsid w:val="00024757"/>
    <w:pPr>
      <w:keepNext/>
      <w:keepLines/>
      <w:tabs>
        <w:tab w:val="right" w:pos="1022"/>
        <w:tab w:val="left" w:pos="1267"/>
        <w:tab w:val="left" w:pos="1742"/>
        <w:tab w:val="left" w:pos="2218"/>
        <w:tab w:val="left" w:pos="2693"/>
        <w:tab w:val="left" w:pos="3182"/>
        <w:tab w:val="left" w:pos="3658"/>
        <w:tab w:val="left" w:pos="4133"/>
        <w:tab w:val="left" w:pos="4622"/>
        <w:tab w:val="left" w:pos="5098"/>
        <w:tab w:val="left" w:pos="5573"/>
        <w:tab w:val="left" w:pos="6048"/>
      </w:tabs>
      <w:suppressAutoHyphens/>
      <w:spacing w:before="120" w:after="120" w:line="240" w:lineRule="exact"/>
      <w:ind w:left="1267" w:right="1267" w:hanging="1267"/>
      <w:jc w:val="left"/>
      <w:outlineLvl w:val="3"/>
    </w:pPr>
    <w:rPr>
      <w:rFonts w:eastAsia="Calibri"/>
      <w:i/>
      <w:spacing w:val="3"/>
      <w:w w:val="103"/>
      <w:kern w:val="14"/>
      <w:sz w:val="20"/>
      <w:szCs w:val="20"/>
    </w:rPr>
  </w:style>
  <w:style w:type="paragraph" w:customStyle="1" w:styleId="ColorfulList-Accent12">
    <w:name w:val="Colorful List - Accent 12"/>
    <w:basedOn w:val="Normal"/>
    <w:uiPriority w:val="34"/>
    <w:qFormat/>
    <w:rsid w:val="00024757"/>
    <w:pPr>
      <w:spacing w:before="120" w:after="120"/>
      <w:ind w:left="720"/>
    </w:pPr>
  </w:style>
  <w:style w:type="paragraph" w:customStyle="1" w:styleId="Body">
    <w:name w:val="Body"/>
    <w:rsid w:val="00024757"/>
    <w:pPr>
      <w:pBdr>
        <w:top w:val="nil"/>
        <w:left w:val="nil"/>
        <w:bottom w:val="nil"/>
        <w:right w:val="nil"/>
        <w:between w:val="nil"/>
        <w:bar w:val="nil"/>
      </w:pBdr>
    </w:pPr>
    <w:rPr>
      <w:rFonts w:ascii="Calibri" w:eastAsia="Calibri" w:hAnsi="Calibri" w:cs="Calibri"/>
      <w:color w:val="000000"/>
      <w:sz w:val="22"/>
      <w:szCs w:val="22"/>
      <w:u w:color="000000"/>
      <w:bdr w:val="nil"/>
      <w:lang w:val="de-DE"/>
    </w:rPr>
  </w:style>
  <w:style w:type="paragraph" w:customStyle="1" w:styleId="CM1">
    <w:name w:val="CM1"/>
    <w:basedOn w:val="Default"/>
    <w:next w:val="Default"/>
    <w:uiPriority w:val="99"/>
    <w:rsid w:val="00024757"/>
    <w:pPr>
      <w:widowControl w:val="0"/>
    </w:pPr>
    <w:rPr>
      <w:rFonts w:eastAsia="MS Mincho"/>
      <w:color w:val="auto"/>
      <w:lang w:val="en-GB" w:eastAsia="zh-CN"/>
    </w:rPr>
  </w:style>
  <w:style w:type="paragraph" w:customStyle="1" w:styleId="Para11">
    <w:name w:val="Para 1"/>
    <w:basedOn w:val="Normal"/>
    <w:autoRedefine/>
    <w:rsid w:val="00024757"/>
    <w:pPr>
      <w:suppressLineNumbers/>
      <w:tabs>
        <w:tab w:val="right" w:pos="851"/>
        <w:tab w:val="left" w:pos="1287"/>
        <w:tab w:val="left" w:pos="2693"/>
        <w:tab w:val="left" w:pos="3182"/>
        <w:tab w:val="left" w:pos="3658"/>
        <w:tab w:val="left" w:pos="4133"/>
        <w:tab w:val="left" w:pos="4622"/>
        <w:tab w:val="left" w:pos="5098"/>
        <w:tab w:val="left" w:pos="5573"/>
        <w:tab w:val="left" w:pos="6048"/>
      </w:tabs>
      <w:suppressAutoHyphens/>
      <w:spacing w:before="120" w:after="120"/>
      <w:ind w:left="851"/>
    </w:pPr>
    <w:rPr>
      <w:rFonts w:eastAsia="SimSun"/>
      <w:snapToGrid w:val="0"/>
      <w:kern w:val="22"/>
      <w:szCs w:val="22"/>
      <w:lang w:eastAsia="zh-CN"/>
    </w:rPr>
  </w:style>
  <w:style w:type="character" w:styleId="Strong">
    <w:name w:val="Strong"/>
    <w:uiPriority w:val="22"/>
    <w:qFormat/>
    <w:rsid w:val="00024757"/>
    <w:rPr>
      <w:b/>
      <w:bCs/>
    </w:rPr>
  </w:style>
  <w:style w:type="character" w:customStyle="1" w:styleId="preferred">
    <w:name w:val="preferred"/>
    <w:rsid w:val="00024757"/>
  </w:style>
  <w:style w:type="character" w:styleId="Emphasis">
    <w:name w:val="Emphasis"/>
    <w:uiPriority w:val="20"/>
    <w:qFormat/>
    <w:rsid w:val="00024757"/>
    <w:rPr>
      <w:i/>
      <w:iCs/>
    </w:rPr>
  </w:style>
  <w:style w:type="character" w:customStyle="1" w:styleId="shorttext">
    <w:name w:val="short_text"/>
    <w:rsid w:val="00024757"/>
  </w:style>
  <w:style w:type="paragraph" w:styleId="TOCHeading">
    <w:name w:val="TOC Heading"/>
    <w:basedOn w:val="Heading1"/>
    <w:next w:val="Normal"/>
    <w:uiPriority w:val="39"/>
    <w:semiHidden/>
    <w:unhideWhenUsed/>
    <w:qFormat/>
    <w:rsid w:val="00024757"/>
    <w:pPr>
      <w:keepLines/>
      <w:tabs>
        <w:tab w:val="clear" w:pos="720"/>
      </w:tabs>
      <w:spacing w:before="480" w:after="0" w:line="276" w:lineRule="auto"/>
      <w:jc w:val="left"/>
      <w:outlineLvl w:val="9"/>
    </w:pPr>
    <w:rPr>
      <w:rFonts w:asciiTheme="majorHAnsi" w:eastAsiaTheme="majorEastAsia" w:hAnsiTheme="majorHAnsi" w:cstheme="majorBidi"/>
      <w:bCs/>
      <w:caps w:val="0"/>
      <w:color w:val="365F91" w:themeColor="accent1" w:themeShade="BF"/>
      <w:sz w:val="28"/>
      <w:szCs w:val="28"/>
      <w:lang w:val="en-US"/>
    </w:rPr>
  </w:style>
  <w:style w:type="paragraph" w:customStyle="1" w:styleId="Item">
    <w:name w:val="Item"/>
    <w:basedOn w:val="Normal"/>
    <w:qFormat/>
    <w:rsid w:val="00024757"/>
    <w:pPr>
      <w:keepNext/>
      <w:spacing w:before="240" w:after="120"/>
      <w:ind w:left="720" w:hanging="720"/>
      <w:jc w:val="center"/>
    </w:pPr>
    <w:rPr>
      <w:b/>
      <w:kern w:val="22"/>
    </w:rPr>
  </w:style>
  <w:style w:type="paragraph" w:styleId="NoSpacing">
    <w:name w:val="No Spacing"/>
    <w:link w:val="NoSpacingChar"/>
    <w:uiPriority w:val="1"/>
    <w:qFormat/>
    <w:rsid w:val="00024757"/>
    <w:rPr>
      <w:rFonts w:ascii="Calibri" w:eastAsia="Calibri" w:hAnsi="Calibri" w:cs="Times New Roman"/>
      <w:sz w:val="22"/>
      <w:szCs w:val="22"/>
      <w:lang w:val="en-US"/>
    </w:rPr>
  </w:style>
  <w:style w:type="character" w:customStyle="1" w:styleId="NoSpacingChar">
    <w:name w:val="No Spacing Char"/>
    <w:basedOn w:val="DefaultParagraphFont"/>
    <w:link w:val="NoSpacing"/>
    <w:uiPriority w:val="1"/>
    <w:rsid w:val="00024757"/>
    <w:rPr>
      <w:rFonts w:ascii="Calibri" w:eastAsia="Calibri" w:hAnsi="Calibri" w:cs="Times New Roman"/>
      <w:sz w:val="22"/>
      <w:szCs w:val="22"/>
      <w:lang w:val="en-US"/>
    </w:rPr>
  </w:style>
  <w:style w:type="paragraph" w:customStyle="1" w:styleId="decision">
    <w:name w:val="decision"/>
    <w:basedOn w:val="Normal"/>
    <w:qFormat/>
    <w:rsid w:val="00024757"/>
    <w:pPr>
      <w:keepNext/>
      <w:jc w:val="center"/>
    </w:pPr>
    <w:rPr>
      <w:rFonts w:ascii="Times New Roman Bold" w:eastAsia="Malgun Gothic" w:hAnsi="Times New Roman Bold"/>
      <w:b/>
    </w:rPr>
  </w:style>
  <w:style w:type="table" w:customStyle="1" w:styleId="TableGrid1">
    <w:name w:val="Table Grid1"/>
    <w:basedOn w:val="TableNormal"/>
    <w:next w:val="TableGrid"/>
    <w:uiPriority w:val="59"/>
    <w:rsid w:val="0002475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istTable6Colorful1">
    <w:name w:val="List Table 6 Colorful1"/>
    <w:basedOn w:val="TableNormal"/>
    <w:uiPriority w:val="51"/>
    <w:rsid w:val="00024757"/>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Caption">
    <w:name w:val="caption"/>
    <w:basedOn w:val="Normal"/>
    <w:next w:val="Normal"/>
    <w:uiPriority w:val="35"/>
    <w:unhideWhenUsed/>
    <w:qFormat/>
    <w:rsid w:val="00024757"/>
    <w:pPr>
      <w:keepNext/>
      <w:keepLines/>
      <w:spacing w:after="200"/>
    </w:pPr>
    <w:rPr>
      <w:b/>
      <w:iCs/>
      <w:szCs w:val="18"/>
    </w:rPr>
  </w:style>
  <w:style w:type="paragraph" w:customStyle="1" w:styleId="CBD-Para">
    <w:name w:val="CBD-Para"/>
    <w:basedOn w:val="Normal"/>
    <w:link w:val="CBD-ParaCharChar"/>
    <w:uiPriority w:val="99"/>
    <w:rsid w:val="00024757"/>
    <w:pPr>
      <w:keepLines/>
      <w:numPr>
        <w:numId w:val="11"/>
      </w:numPr>
      <w:spacing w:before="120" w:after="120"/>
    </w:pPr>
    <w:rPr>
      <w:szCs w:val="22"/>
      <w:lang w:val="en-US"/>
    </w:rPr>
  </w:style>
  <w:style w:type="character" w:customStyle="1" w:styleId="CBD-ParaCharChar">
    <w:name w:val="CBD-Para Char Char"/>
    <w:link w:val="CBD-Para"/>
    <w:uiPriority w:val="99"/>
    <w:locked/>
    <w:rsid w:val="00024757"/>
    <w:rPr>
      <w:rFonts w:ascii="Times New Roman" w:eastAsia="Times New Roman" w:hAnsi="Times New Roman" w:cs="Times New Roman"/>
      <w:sz w:val="22"/>
      <w:szCs w:val="22"/>
      <w:lang w:val="en-US"/>
    </w:rPr>
  </w:style>
  <w:style w:type="character" w:customStyle="1" w:styleId="UnresolvedMention20">
    <w:name w:val="Unresolved Mention2"/>
    <w:basedOn w:val="DefaultParagraphFont"/>
    <w:uiPriority w:val="99"/>
    <w:semiHidden/>
    <w:unhideWhenUsed/>
    <w:rsid w:val="00024757"/>
    <w:rPr>
      <w:color w:val="605E5C"/>
      <w:shd w:val="clear" w:color="auto" w:fill="E1DFDD"/>
    </w:rPr>
  </w:style>
  <w:style w:type="paragraph" w:customStyle="1" w:styleId="paragraph">
    <w:name w:val="paragraph"/>
    <w:basedOn w:val="Normal"/>
    <w:rsid w:val="00024757"/>
    <w:pPr>
      <w:spacing w:before="100" w:beforeAutospacing="1" w:after="100" w:afterAutospacing="1"/>
      <w:jc w:val="left"/>
    </w:pPr>
    <w:rPr>
      <w:sz w:val="24"/>
      <w:lang w:val="en-US" w:eastAsia="zh-CN"/>
    </w:rPr>
  </w:style>
  <w:style w:type="character" w:customStyle="1" w:styleId="normaltextrun">
    <w:name w:val="normaltextrun"/>
    <w:basedOn w:val="DefaultParagraphFont"/>
    <w:rsid w:val="00024757"/>
  </w:style>
  <w:style w:type="character" w:customStyle="1" w:styleId="eop">
    <w:name w:val="eop"/>
    <w:basedOn w:val="DefaultParagraphFont"/>
    <w:rsid w:val="00024757"/>
  </w:style>
  <w:style w:type="character" w:customStyle="1" w:styleId="tabchar">
    <w:name w:val="tabchar"/>
    <w:basedOn w:val="DefaultParagraphFont"/>
    <w:rsid w:val="00024757"/>
  </w:style>
  <w:style w:type="character" w:customStyle="1" w:styleId="scxw217952631">
    <w:name w:val="scxw217952631"/>
    <w:basedOn w:val="DefaultParagraphFont"/>
    <w:rsid w:val="00024757"/>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8478465">
      <w:bodyDiv w:val="1"/>
      <w:marLeft w:val="0"/>
      <w:marRight w:val="0"/>
      <w:marTop w:val="0"/>
      <w:marBottom w:val="0"/>
      <w:divBdr>
        <w:top w:val="none" w:sz="0" w:space="0" w:color="auto"/>
        <w:left w:val="none" w:sz="0" w:space="0" w:color="auto"/>
        <w:bottom w:val="none" w:sz="0" w:space="0" w:color="auto"/>
        <w:right w:val="none" w:sz="0" w:space="0" w:color="auto"/>
      </w:divBdr>
    </w:div>
    <w:div w:id="67653691">
      <w:bodyDiv w:val="1"/>
      <w:marLeft w:val="0"/>
      <w:marRight w:val="0"/>
      <w:marTop w:val="0"/>
      <w:marBottom w:val="0"/>
      <w:divBdr>
        <w:top w:val="none" w:sz="0" w:space="0" w:color="auto"/>
        <w:left w:val="none" w:sz="0" w:space="0" w:color="auto"/>
        <w:bottom w:val="none" w:sz="0" w:space="0" w:color="auto"/>
        <w:right w:val="none" w:sz="0" w:space="0" w:color="auto"/>
      </w:divBdr>
    </w:div>
    <w:div w:id="204412490">
      <w:bodyDiv w:val="1"/>
      <w:marLeft w:val="0"/>
      <w:marRight w:val="0"/>
      <w:marTop w:val="0"/>
      <w:marBottom w:val="0"/>
      <w:divBdr>
        <w:top w:val="none" w:sz="0" w:space="0" w:color="auto"/>
        <w:left w:val="none" w:sz="0" w:space="0" w:color="auto"/>
        <w:bottom w:val="none" w:sz="0" w:space="0" w:color="auto"/>
        <w:right w:val="none" w:sz="0" w:space="0" w:color="auto"/>
      </w:divBdr>
    </w:div>
    <w:div w:id="967665463">
      <w:bodyDiv w:val="1"/>
      <w:marLeft w:val="0"/>
      <w:marRight w:val="0"/>
      <w:marTop w:val="0"/>
      <w:marBottom w:val="0"/>
      <w:divBdr>
        <w:top w:val="none" w:sz="0" w:space="0" w:color="auto"/>
        <w:left w:val="none" w:sz="0" w:space="0" w:color="auto"/>
        <w:bottom w:val="none" w:sz="0" w:space="0" w:color="auto"/>
        <w:right w:val="none" w:sz="0" w:space="0" w:color="auto"/>
      </w:divBdr>
    </w:div>
    <w:div w:id="1708407163">
      <w:bodyDiv w:val="1"/>
      <w:marLeft w:val="0"/>
      <w:marRight w:val="0"/>
      <w:marTop w:val="0"/>
      <w:marBottom w:val="0"/>
      <w:divBdr>
        <w:top w:val="none" w:sz="0" w:space="0" w:color="auto"/>
        <w:left w:val="none" w:sz="0" w:space="0" w:color="auto"/>
        <w:bottom w:val="none" w:sz="0" w:space="0" w:color="auto"/>
        <w:right w:val="none" w:sz="0" w:space="0" w:color="auto"/>
      </w:divBdr>
    </w:div>
    <w:div w:id="208857500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emf"/><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decisions/cp-mop-09/cp-mop-09-dec-06-ar.pdf" TargetMode="Externa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2" Type="http://schemas.openxmlformats.org/officeDocument/2006/relationships/hyperlink" Target="https://www.cbd.int/conferences/2021-2022/cop-15/documents" TargetMode="External"/><Relationship Id="rId1" Type="http://schemas.openxmlformats.org/officeDocument/2006/relationships/hyperlink" Target="https://documents-dds-ny.un.org/doc/UNDOC/GEN/N05/504/56/PDF/N0550456.pdf?OpenElemen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1D0620CB8144B3F8AF82944CFC272F1"/>
        <w:category>
          <w:name w:val="General"/>
          <w:gallery w:val="placeholder"/>
        </w:category>
        <w:types>
          <w:type w:val="bbPlcHdr"/>
        </w:types>
        <w:behaviors>
          <w:behavior w:val="content"/>
        </w:behaviors>
        <w:guid w:val="{6599A6E4-B19B-4580-9370-2E13F791FE70}"/>
      </w:docPartPr>
      <w:docPartBody>
        <w:p w:rsidR="0001335D" w:rsidRDefault="0001335D">
          <w:r w:rsidRPr="006B0878">
            <w:rPr>
              <w:rStyle w:val="PlaceholderText"/>
            </w:rPr>
            <w:t>[Title]</w:t>
          </w:r>
        </w:p>
      </w:docPartBody>
    </w:docPart>
    <w:docPart>
      <w:docPartPr>
        <w:name w:val="5D8EB3292EF545A8960C287009D02303"/>
        <w:category>
          <w:name w:val="General"/>
          <w:gallery w:val="placeholder"/>
        </w:category>
        <w:types>
          <w:type w:val="bbPlcHdr"/>
        </w:types>
        <w:behaviors>
          <w:behavior w:val="content"/>
        </w:behaviors>
        <w:guid w:val="{1806893F-37DC-4409-ACF5-5A8FDFDFD5AD}"/>
      </w:docPartPr>
      <w:docPartBody>
        <w:p w:rsidR="00A90666" w:rsidRDefault="00040B96" w:rsidP="00040B96">
          <w:pPr>
            <w:pStyle w:val="5D8EB3292EF545A8960C287009D02303"/>
          </w:pPr>
          <w:r w:rsidRPr="007E02EB">
            <w:rPr>
              <w:rStyle w:val="PlaceholderText"/>
            </w:rPr>
            <w:t>[Subject]</w:t>
          </w:r>
        </w:p>
      </w:docPartBody>
    </w:docPart>
    <w:docPart>
      <w:docPartPr>
        <w:name w:val="0DD1814AF93E4AA68FF328F6120972A1"/>
        <w:category>
          <w:name w:val="General"/>
          <w:gallery w:val="placeholder"/>
        </w:category>
        <w:types>
          <w:type w:val="bbPlcHdr"/>
        </w:types>
        <w:behaviors>
          <w:behavior w:val="content"/>
        </w:behaviors>
        <w:guid w:val="{68DACFA3-0E30-4AC5-90BB-6B200BD4930B}"/>
      </w:docPartPr>
      <w:docPartBody>
        <w:p w:rsidR="00A90666" w:rsidRDefault="00040B96" w:rsidP="00040B96">
          <w:pPr>
            <w:pStyle w:val="0DD1814AF93E4AA68FF328F6120972A1"/>
          </w:pPr>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Times New Roman Bold">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w Roman"/>
    <w:charset w:val="00"/>
    <w:family w:val="auto"/>
    <w:pitch w:val="variable"/>
    <w:sig w:usb0="00000000"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Batang">
    <w:altName w:val="바탕"/>
    <w:panose1 w:val="02030600000101010101"/>
    <w:charset w:val="81"/>
    <w:family w:val="roman"/>
    <w:pitch w:val="variable"/>
    <w:sig w:usb0="B00002AF" w:usb1="69D77CFB" w:usb2="00000030" w:usb3="00000000" w:csb0="0008009F"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003" w:usb1="288F0000" w:usb2="00000016" w:usb3="00000000" w:csb0="00040001" w:csb1="00000000"/>
  </w:font>
  <w:font w:name="Simplified Arabic">
    <w:altName w:val="Times New Roman"/>
    <w:panose1 w:val="02020603050405020304"/>
    <w:charset w:val="00"/>
    <w:family w:val="roman"/>
    <w:pitch w:val="variable"/>
    <w:sig w:usb0="00002003" w:usb1="80000000" w:usb2="00000008" w:usb3="00000000" w:csb0="00000041" w:csb1="00000000"/>
  </w:font>
  <w:font w:name="YouYuan">
    <w:altName w:val="Arial Unicode MS"/>
    <w:charset w:val="86"/>
    <w:family w:val="modern"/>
    <w:pitch w:val="fixed"/>
    <w:sig w:usb0="00000000" w:usb1="080E0000" w:usb2="00000010" w:usb3="00000000" w:csb0="00040000"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810A55"/>
    <w:rsid w:val="0001335D"/>
    <w:rsid w:val="00025FA8"/>
    <w:rsid w:val="00040B96"/>
    <w:rsid w:val="0004371D"/>
    <w:rsid w:val="00044CD3"/>
    <w:rsid w:val="0005749A"/>
    <w:rsid w:val="000C44F5"/>
    <w:rsid w:val="000E0E94"/>
    <w:rsid w:val="001077FD"/>
    <w:rsid w:val="0018788D"/>
    <w:rsid w:val="00197679"/>
    <w:rsid w:val="001F4654"/>
    <w:rsid w:val="00204ED8"/>
    <w:rsid w:val="00293EF7"/>
    <w:rsid w:val="00334D4E"/>
    <w:rsid w:val="00362158"/>
    <w:rsid w:val="00380B76"/>
    <w:rsid w:val="004B7E07"/>
    <w:rsid w:val="004E4977"/>
    <w:rsid w:val="004F086B"/>
    <w:rsid w:val="00500A2B"/>
    <w:rsid w:val="005149E7"/>
    <w:rsid w:val="005153C5"/>
    <w:rsid w:val="005761A1"/>
    <w:rsid w:val="0058288D"/>
    <w:rsid w:val="00590CF3"/>
    <w:rsid w:val="005E1DAB"/>
    <w:rsid w:val="0061507A"/>
    <w:rsid w:val="00626285"/>
    <w:rsid w:val="006801B3"/>
    <w:rsid w:val="007743E0"/>
    <w:rsid w:val="007A0B1A"/>
    <w:rsid w:val="007C4396"/>
    <w:rsid w:val="00810A55"/>
    <w:rsid w:val="008350F9"/>
    <w:rsid w:val="00840476"/>
    <w:rsid w:val="008C6619"/>
    <w:rsid w:val="008D420E"/>
    <w:rsid w:val="00923C6B"/>
    <w:rsid w:val="00944794"/>
    <w:rsid w:val="0098642F"/>
    <w:rsid w:val="00A90666"/>
    <w:rsid w:val="00C9570A"/>
    <w:rsid w:val="00CD0B52"/>
    <w:rsid w:val="00D10070"/>
    <w:rsid w:val="00D43F44"/>
    <w:rsid w:val="00D843DF"/>
    <w:rsid w:val="00DC5AE1"/>
    <w:rsid w:val="00E42A32"/>
    <w:rsid w:val="00E75D63"/>
    <w:rsid w:val="00EA7475"/>
    <w:rsid w:val="00EC2F91"/>
    <w:rsid w:val="00EE6EE2"/>
    <w:rsid w:val="00F072B7"/>
    <w:rsid w:val="00F219AE"/>
    <w:rsid w:val="00F70D50"/>
    <w:rsid w:val="00FA62F2"/>
  </w:rsids>
  <m:mathPr>
    <m:mathFont m:val="Cambria Math"/>
    <m:brkBin m:val="before"/>
    <m:brkBinSub m:val="--"/>
    <m:smallFrac/>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oNotAutoCompressPictures/>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CA" w:eastAsia="en-CA"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59"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5749A"/>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040B96"/>
    <w:rPr>
      <w:color w:val="808080"/>
    </w:rPr>
  </w:style>
  <w:style w:type="paragraph" w:customStyle="1" w:styleId="5D8EB3292EF545A8960C287009D02303">
    <w:name w:val="5D8EB3292EF545A8960C287009D02303"/>
    <w:rsid w:val="00040B96"/>
    <w:pPr>
      <w:bidi/>
    </w:pPr>
    <w:rPr>
      <w:lang w:val="en-US" w:eastAsia="en-US"/>
    </w:rPr>
  </w:style>
  <w:style w:type="paragraph" w:customStyle="1" w:styleId="0DD1814AF93E4AA68FF328F6120972A1">
    <w:name w:val="0DD1814AF93E4AA68FF328F6120972A1"/>
    <w:rsid w:val="00040B96"/>
    <w:pPr>
      <w:bidi/>
    </w:pPr>
    <w:rPr>
      <w:lang w:val="en-US"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2019-02-11T00:00:00</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3" ma:contentTypeDescription="Create a new document." ma:contentTypeScope="" ma:versionID="0cbec3429130dbf57f96936d623afa0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6a9b1958c50a4c3d2da5b19cca1474e0"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BEBD948-4064-44F0-852C-FA27184526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4C14649-4B9D-4417-B7FD-B496CDD69B33}">
  <ds:schemaRefs>
    <ds:schemaRef ds:uri="http://schemas.microsoft.com/sharepoint/v3/contenttype/forms"/>
  </ds:schemaRefs>
</ds:datastoreItem>
</file>

<file path=customXml/itemProps4.xml><?xml version="1.0" encoding="utf-8"?>
<ds:datastoreItem xmlns:ds="http://schemas.openxmlformats.org/officeDocument/2006/customXml" ds:itemID="{AB2BEAB7-5674-4466-AD80-ECEEB8D19CC1}">
  <ds:schemaRefs>
    <ds:schemaRef ds:uri="http://schemas.openxmlformats.org/officeDocument/2006/bibliography"/>
  </ds:schemaRefs>
</ds:datastoreItem>
</file>

<file path=customXml/itemProps5.xml><?xml version="1.0" encoding="utf-8"?>
<ds:datastoreItem xmlns:ds="http://schemas.openxmlformats.org/officeDocument/2006/customXml" ds:itemID="{702B8975-8984-4405-AA1D-8DA4D37FC4C2}">
  <ds:schemaRefs>
    <ds:schemaRef ds:uri="http://purl.org/dc/elements/1.1/"/>
    <ds:schemaRef ds:uri="http://schemas.microsoft.com/office/2006/metadata/properties"/>
    <ds:schemaRef ds:uri="13ad741f-c0db-4e29-b5a6-03b4a1bc18b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358298e0-1b7e-4ebe-8695-94439b74f0d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Template>
  <TotalTime>2995</TotalTime>
  <Pages>20</Pages>
  <Words>5772</Words>
  <Characters>32903</Characters>
  <Application>Microsoft Office Word</Application>
  <DocSecurity>0</DocSecurity>
  <Lines>274</Lines>
  <Paragraphs>77</Paragraphs>
  <ScaleCrop>false</ScaleCrop>
  <HeadingPairs>
    <vt:vector size="2" baseType="variant">
      <vt:variant>
        <vt:lpstr>Title</vt:lpstr>
      </vt:variant>
      <vt:variant>
        <vt:i4>1</vt:i4>
      </vt:variant>
    </vt:vector>
  </HeadingPairs>
  <TitlesOfParts>
    <vt:vector size="1" baseType="lpstr">
      <vt:lpstr>تقرير مؤتمر الأطراف العامل كاجتماع للأطراف في بروتوكول قرطاجنة للسلامة الأحيائية عن اجتماعه العاشر (الجزء الأول)</vt:lpstr>
    </vt:vector>
  </TitlesOfParts>
  <Company>SCBD</Company>
  <LinksUpToDate>false</LinksUpToDate>
  <CharactersWithSpaces>38598</CharactersWithSpaces>
  <SharedDoc>false</SharedDoc>
  <HyperlinkBase>http://bch.cbd.int/protocol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تقرير مؤتمر الأطراف العامل كاجتماع للأطراف في بروتوكول قرطاجنة للسلامة الأحيائية عن اجتماعه العاشر (الجزء الأول)</dc:title>
  <dc:subject>CBD/CP/MOP/10/4</dc:subject>
  <dc:creator>CP-MOP 10</dc:creator>
  <cp:keywords>Conference of the Parties serving as the meeting of the Parties to the Cartagena Protocol on Biosafety, tenth meeting, Kunming, China, 11-15 October 2021</cp:keywords>
  <cp:lastModifiedBy>Mohamed El Sehemawi</cp:lastModifiedBy>
  <cp:revision>147</cp:revision>
  <cp:lastPrinted>2021-12-16T13:52:00Z</cp:lastPrinted>
  <dcterms:created xsi:type="dcterms:W3CDTF">2021-12-10T12:07:00Z</dcterms:created>
  <dcterms:modified xsi:type="dcterms:W3CDTF">2021-12-16T13:53:00Z</dcterms:modified>
  <cp:category>Biological diversity;biosafety;environment</cp:category>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