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microsoft.com/office/2020/02/relationships/classificationlabels" Target="docMetadata/LabelInfo.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F125ED" w14:paraId="054F8303" w14:textId="77777777" w:rsidTr="008A1499">
        <w:trPr>
          <w:trHeight w:val="850"/>
        </w:trPr>
        <w:tc>
          <w:tcPr>
            <w:tcW w:w="975" w:type="dxa"/>
            <w:vAlign w:val="bottom"/>
          </w:tcPr>
          <w:p w14:paraId="31C664A1" w14:textId="77777777" w:rsidR="008A1499" w:rsidRPr="00F125ED" w:rsidRDefault="008A1499" w:rsidP="008A1499">
            <w:pPr>
              <w:pStyle w:val="AASmallLogo"/>
            </w:pPr>
            <w:r w:rsidRPr="00F125ED">
              <w:rPr>
                <w:noProof/>
              </w:rPr>
              <w:drawing>
                <wp:inline distT="0" distB="0" distL="0" distR="0" wp14:anchorId="1DDAC40C" wp14:editId="6C9FC969">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9"/>
                          <a:stretch>
                            <a:fillRect/>
                          </a:stretch>
                        </pic:blipFill>
                        <pic:spPr>
                          <a:xfrm>
                            <a:off x="0" y="0"/>
                            <a:ext cx="474727" cy="402337"/>
                          </a:xfrm>
                          <a:prstGeom prst="rect">
                            <a:avLst/>
                          </a:prstGeom>
                        </pic:spPr>
                      </pic:pic>
                    </a:graphicData>
                  </a:graphic>
                </wp:inline>
              </w:drawing>
            </w:r>
            <w:r w:rsidRPr="00F125ED">
              <w:t xml:space="preserve"> </w:t>
            </w:r>
          </w:p>
          <w:p w14:paraId="230F4ACF" w14:textId="77777777" w:rsidR="008A1499" w:rsidRPr="00F125ED" w:rsidRDefault="008A1499" w:rsidP="008A1499">
            <w:pPr>
              <w:pStyle w:val="AASmallLogo"/>
            </w:pPr>
          </w:p>
        </w:tc>
        <w:tc>
          <w:tcPr>
            <w:tcW w:w="1434" w:type="dxa"/>
            <w:noWrap/>
            <w:vAlign w:val="bottom"/>
          </w:tcPr>
          <w:p w14:paraId="1CB5A445" w14:textId="1C69E996" w:rsidR="008A1499" w:rsidRPr="00F125ED" w:rsidRDefault="009745FD" w:rsidP="008A1499">
            <w:pPr>
              <w:pStyle w:val="AASmallLogo"/>
            </w:pPr>
            <w:r w:rsidRPr="00F125ED">
              <w:rPr>
                <w:noProof/>
                <w:color w:val="000000" w:themeColor="text1"/>
                <w:lang w:eastAsia="fr-FR"/>
              </w:rPr>
              <w:drawing>
                <wp:inline distT="0" distB="0" distL="0" distR="0" wp14:anchorId="2632CE2D" wp14:editId="061C4E0C">
                  <wp:extent cx="590550" cy="361950"/>
                  <wp:effectExtent l="0" t="0" r="0" b="0"/>
                  <wp:docPr id="2" name="Imag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0">
                            <a:extLst>
                              <a:ext uri="{28A0092B-C50C-407E-A947-70E740481C1C}">
                                <a14:useLocalDpi xmlns:a14="http://schemas.microsoft.com/office/drawing/2010/main" val="0"/>
                              </a:ext>
                            </a:extLst>
                          </a:blip>
                          <a:srcRect/>
                          <a:stretch>
                            <a:fillRect/>
                          </a:stretch>
                        </pic:blipFill>
                        <pic:spPr bwMode="auto">
                          <a:xfrm>
                            <a:off x="0" y="0"/>
                            <a:ext cx="590550" cy="361950"/>
                          </a:xfrm>
                          <a:prstGeom prst="rect">
                            <a:avLst/>
                          </a:prstGeom>
                          <a:noFill/>
                          <a:ln>
                            <a:noFill/>
                          </a:ln>
                        </pic:spPr>
                      </pic:pic>
                    </a:graphicData>
                  </a:graphic>
                </wp:inline>
              </w:drawing>
            </w:r>
            <w:r w:rsidR="008A1499" w:rsidRPr="00F125ED">
              <w:t xml:space="preserve"> </w:t>
            </w:r>
          </w:p>
          <w:p w14:paraId="7F6B9FF6" w14:textId="77777777" w:rsidR="008A1499" w:rsidRPr="00F125ED" w:rsidRDefault="008A1499" w:rsidP="008A1499">
            <w:pPr>
              <w:pStyle w:val="AASmallLogo"/>
            </w:pPr>
          </w:p>
        </w:tc>
        <w:tc>
          <w:tcPr>
            <w:tcW w:w="8073" w:type="dxa"/>
            <w:vAlign w:val="bottom"/>
          </w:tcPr>
          <w:p w14:paraId="5EE4A9B6" w14:textId="5C1281BB" w:rsidR="008A1499" w:rsidRPr="00F125ED" w:rsidRDefault="00E279B6" w:rsidP="003F1A75">
            <w:pPr>
              <w:pStyle w:val="ABSymbol"/>
            </w:pPr>
            <w:r w:rsidRPr="003F1A75">
              <w:rPr>
                <w:sz w:val="40"/>
              </w:rPr>
              <w:t>CBD</w:t>
            </w:r>
            <w:r w:rsidRPr="003F1A75">
              <w:t>/</w:t>
            </w:r>
            <w:r>
              <w:t>COP</w:t>
            </w:r>
            <w:r w:rsidRPr="003F1A75">
              <w:t>/</w:t>
            </w:r>
            <w:r>
              <w:t>17/L.6</w:t>
            </w:r>
          </w:p>
        </w:tc>
      </w:tr>
    </w:tbl>
    <w:p w14:paraId="5661C00A" w14:textId="77777777" w:rsidR="008A1499" w:rsidRPr="00F125ED" w:rsidRDefault="008A1499" w:rsidP="008A1499">
      <w:pPr>
        <w:pStyle w:val="AISpacer"/>
        <w:rPr>
          <w:lang w:val="fr-CA"/>
        </w:rP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F125ED" w14:paraId="553B7280" w14:textId="77777777" w:rsidTr="008A1499">
        <w:trPr>
          <w:trHeight w:val="1814"/>
        </w:trPr>
        <w:tc>
          <w:tcPr>
            <w:tcW w:w="7370" w:type="dxa"/>
          </w:tcPr>
          <w:p w14:paraId="7F111114" w14:textId="64929D4B" w:rsidR="008A1499" w:rsidRPr="00F125ED" w:rsidRDefault="00E07B7F" w:rsidP="008A1499">
            <w:pPr>
              <w:pStyle w:val="ACLargeLogo"/>
            </w:pPr>
            <w:r w:rsidRPr="00F125ED">
              <w:rPr>
                <w:noProof/>
                <w:color w:val="000000" w:themeColor="text1"/>
                <w:lang w:eastAsia="fr-FR"/>
              </w:rPr>
              <w:drawing>
                <wp:inline distT="0" distB="0" distL="0" distR="0" wp14:anchorId="7DB33610" wp14:editId="5F2E1027">
                  <wp:extent cx="2857500" cy="1076325"/>
                  <wp:effectExtent l="0" t="0" r="0" b="9525"/>
                  <wp:docPr id="1" name="Image 1" descr="CBD_logo_fr-CMYK-black [Conver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 8" descr="CBD_logo_fr-CMYK-black [Converted]"/>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2857500" cy="1076325"/>
                          </a:xfrm>
                          <a:prstGeom prst="rect">
                            <a:avLst/>
                          </a:prstGeom>
                          <a:noFill/>
                          <a:ln>
                            <a:noFill/>
                          </a:ln>
                        </pic:spPr>
                      </pic:pic>
                    </a:graphicData>
                  </a:graphic>
                </wp:inline>
              </w:drawing>
            </w:r>
            <w:r w:rsidR="00AA2C0F" w:rsidRPr="00F125ED">
              <w:t>a</w:t>
            </w:r>
            <w:r w:rsidR="008A1499" w:rsidRPr="00F125ED">
              <w:t xml:space="preserve"> </w:t>
            </w:r>
          </w:p>
          <w:p w14:paraId="4CC9171D" w14:textId="77777777" w:rsidR="008A1499" w:rsidRPr="00F125ED" w:rsidRDefault="008A1499" w:rsidP="008A1499">
            <w:pPr>
              <w:pStyle w:val="ACLargeLogo"/>
            </w:pPr>
          </w:p>
        </w:tc>
        <w:tc>
          <w:tcPr>
            <w:tcW w:w="3112" w:type="dxa"/>
          </w:tcPr>
          <w:p w14:paraId="59888E46" w14:textId="6F247214" w:rsidR="008A1499" w:rsidRPr="00F125ED" w:rsidRDefault="008A1499" w:rsidP="008A1499">
            <w:pPr>
              <w:pStyle w:val="AEDistrNormal"/>
            </w:pPr>
            <w:r w:rsidRPr="00F125ED">
              <w:rPr>
                <w:noProof/>
              </w:rPr>
              <w:t>Distr. </w:t>
            </w:r>
            <w:r w:rsidR="007C1CD7">
              <w:rPr>
                <w:noProof/>
              </w:rPr>
              <w:t>l</w:t>
            </w:r>
            <w:r w:rsidRPr="00F125ED">
              <w:rPr>
                <w:noProof/>
              </w:rPr>
              <w:t>imi</w:t>
            </w:r>
            <w:r w:rsidRPr="00F125ED">
              <w:t>t</w:t>
            </w:r>
            <w:r w:rsidR="00734565" w:rsidRPr="00F125ED">
              <w:t>ée</w:t>
            </w:r>
          </w:p>
          <w:p w14:paraId="66C6EBFE" w14:textId="06039B36" w:rsidR="008A1499" w:rsidRPr="00F125ED" w:rsidRDefault="00587F83" w:rsidP="008A1499">
            <w:pPr>
              <w:pStyle w:val="AEDistrNormal"/>
            </w:pPr>
            <w:r w:rsidRPr="00F125ED">
              <w:t>2</w:t>
            </w:r>
            <w:r w:rsidR="007C1CD7">
              <w:t>9</w:t>
            </w:r>
            <w:r w:rsidRPr="00F125ED">
              <w:t xml:space="preserve"> octobre 2026</w:t>
            </w:r>
          </w:p>
          <w:p w14:paraId="59B1118D" w14:textId="77777777" w:rsidR="00EE4100" w:rsidRPr="00F125ED" w:rsidRDefault="008A1499" w:rsidP="00734565">
            <w:pPr>
              <w:pStyle w:val="AEDistrNormal"/>
            </w:pPr>
            <w:r w:rsidRPr="00F125ED">
              <w:t>Français</w:t>
            </w:r>
          </w:p>
          <w:p w14:paraId="785863EF" w14:textId="79415043" w:rsidR="008A1499" w:rsidRPr="00F125ED" w:rsidRDefault="008A1499" w:rsidP="00734565">
            <w:pPr>
              <w:pStyle w:val="AEDistrNormal"/>
            </w:pPr>
            <w:r w:rsidRPr="00F125ED">
              <w:t>Original : anglais</w:t>
            </w:r>
          </w:p>
          <w:p w14:paraId="71FEC0E8" w14:textId="77777777" w:rsidR="008A1499" w:rsidRPr="00F125ED" w:rsidRDefault="008A1499" w:rsidP="008A1499">
            <w:pPr>
              <w:pStyle w:val="AEDistrNormal6pt"/>
            </w:pPr>
          </w:p>
        </w:tc>
      </w:tr>
    </w:tbl>
    <w:p w14:paraId="64A479D4" w14:textId="77777777" w:rsidR="008A1499" w:rsidRPr="00F125ED" w:rsidRDefault="008A1499" w:rsidP="008A1499">
      <w:pPr>
        <w:pStyle w:val="AISpacer"/>
        <w:rPr>
          <w:lang w:val="fr-CA"/>
        </w:rP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F125ED" w14:paraId="4778D8EC" w14:textId="77777777" w:rsidTr="008A1499">
        <w:trPr>
          <w:trHeight w:val="57"/>
        </w:trPr>
        <w:tc>
          <w:tcPr>
            <w:tcW w:w="6094" w:type="dxa"/>
          </w:tcPr>
          <w:p w14:paraId="14E2B859" w14:textId="77777777" w:rsidR="008A1499" w:rsidRPr="00F125ED" w:rsidRDefault="00240EE6" w:rsidP="008A1499">
            <w:pPr>
              <w:pStyle w:val="AFCorN12Bold"/>
            </w:pPr>
            <w:r w:rsidRPr="00F125ED">
              <w:t xml:space="preserve">Conférence des Parties </w:t>
            </w:r>
            <w:r w:rsidRPr="00F125ED">
              <w:br/>
              <w:t>à la Convention sur la diversité biologique</w:t>
            </w:r>
          </w:p>
          <w:p w14:paraId="58C6EB3F" w14:textId="77777777" w:rsidR="008A1499" w:rsidRPr="00F125ED" w:rsidRDefault="00240EE6" w:rsidP="008A1499">
            <w:pPr>
              <w:pStyle w:val="AFCorNBold"/>
            </w:pPr>
            <w:r w:rsidRPr="00F125ED">
              <w:t>Dix-septième réunion</w:t>
            </w:r>
          </w:p>
          <w:p w14:paraId="623BC393" w14:textId="77777777" w:rsidR="008A1499" w:rsidRPr="00F125ED" w:rsidRDefault="00240EE6" w:rsidP="008A1499">
            <w:pPr>
              <w:pStyle w:val="AFCorNNormal"/>
            </w:pPr>
            <w:r w:rsidRPr="00F125ED">
              <w:t xml:space="preserve">Erevan, </w:t>
            </w:r>
            <w:r w:rsidRPr="00F125ED">
              <w:rPr>
                <w:snapToGrid w:val="0"/>
                <w:kern w:val="22"/>
              </w:rPr>
              <w:t>19–30 octobre 2026</w:t>
            </w:r>
          </w:p>
          <w:p w14:paraId="29CAC9A0" w14:textId="2AE9575D" w:rsidR="00137278" w:rsidRPr="00F125ED" w:rsidRDefault="00137278" w:rsidP="00137278">
            <w:pPr>
              <w:pStyle w:val="AFCorNNormal"/>
            </w:pPr>
            <w:r w:rsidRPr="00F125ED">
              <w:t>Point 14 a) de l</w:t>
            </w:r>
            <w:r w:rsidR="00803A4F" w:rsidRPr="00F125ED">
              <w:t>’</w:t>
            </w:r>
            <w:r w:rsidRPr="00F125ED">
              <w:t>ordre du jour</w:t>
            </w:r>
          </w:p>
          <w:p w14:paraId="6C16F22F" w14:textId="0FAD74C3" w:rsidR="008A1499" w:rsidRPr="00F125ED" w:rsidRDefault="0009135C" w:rsidP="007C1CD7">
            <w:pPr>
              <w:pStyle w:val="AFCorNNormal"/>
              <w:rPr>
                <w:b/>
                <w:bCs/>
              </w:rPr>
            </w:pPr>
            <w:r w:rsidRPr="00F125ED">
              <w:rPr>
                <w:b/>
                <w:bCs/>
              </w:rPr>
              <w:t>Intégration de la biodiversité et collaboration avec les gouvernements infranationaux : intégration de la biodiversité dans les secteurs et entre ceux-ci</w:t>
            </w:r>
          </w:p>
        </w:tc>
        <w:tc>
          <w:tcPr>
            <w:tcW w:w="4388" w:type="dxa"/>
          </w:tcPr>
          <w:p w14:paraId="4755F3DA" w14:textId="77777777" w:rsidR="008A1499" w:rsidRPr="00F125ED" w:rsidRDefault="008A1499" w:rsidP="008A1499">
            <w:pPr>
              <w:pStyle w:val="CBDNormal"/>
              <w:jc w:val="left"/>
              <w:rPr>
                <w:lang w:val="fr-CA"/>
              </w:rPr>
            </w:pPr>
          </w:p>
        </w:tc>
      </w:tr>
    </w:tbl>
    <w:p w14:paraId="0226B0B4" w14:textId="7DC4991C" w:rsidR="00C9161D" w:rsidRPr="00F125ED" w:rsidRDefault="00564BB1" w:rsidP="008F33EB">
      <w:pPr>
        <w:pStyle w:val="CBDTitle"/>
        <w:rPr>
          <w:caps/>
          <w:lang w:val="fr-CA"/>
        </w:rPr>
      </w:pPr>
      <w:r w:rsidRPr="00F125ED">
        <w:rPr>
          <w:lang w:val="fr-CA"/>
        </w:rPr>
        <w:t xml:space="preserve">Intégration de la biodiversité </w:t>
      </w:r>
      <w:r w:rsidR="00A6131B">
        <w:rPr>
          <w:lang w:val="fr-CA"/>
        </w:rPr>
        <w:t>dans les secteurs et entre les secteurs</w:t>
      </w:r>
      <w:r w:rsidR="00105372" w:rsidRPr="00F125ED">
        <w:rPr>
          <w:caps/>
          <w:lang w:val="fr-CA"/>
        </w:rPr>
        <w:t xml:space="preserve"> </w:t>
      </w:r>
    </w:p>
    <w:p w14:paraId="21558A23" w14:textId="2B55462D" w:rsidR="00137278" w:rsidRPr="00F125ED" w:rsidRDefault="00137278" w:rsidP="00E51951">
      <w:pPr>
        <w:pStyle w:val="CBDSubTitle"/>
        <w:rPr>
          <w:lang w:val="fr-CA"/>
        </w:rPr>
      </w:pPr>
      <w:r w:rsidRPr="00F125ED">
        <w:rPr>
          <w:lang w:val="fr-CA"/>
        </w:rPr>
        <w:t>Projet de décision soumis par l</w:t>
      </w:r>
      <w:r w:rsidR="00A6131B">
        <w:rPr>
          <w:lang w:val="fr-CA"/>
        </w:rPr>
        <w:t>e Président d</w:t>
      </w:r>
      <w:r w:rsidRPr="00F125ED">
        <w:rPr>
          <w:lang w:val="fr-CA"/>
        </w:rPr>
        <w:t>u Groupe de travail I</w:t>
      </w:r>
    </w:p>
    <w:p w14:paraId="69A122A7" w14:textId="77777777" w:rsidR="0099068B" w:rsidRPr="00F125ED" w:rsidRDefault="007075E9">
      <w:pPr>
        <w:pStyle w:val="Para10"/>
        <w:numPr>
          <w:ilvl w:val="0"/>
          <w:numId w:val="0"/>
        </w:numPr>
        <w:tabs>
          <w:tab w:val="clear" w:pos="1134"/>
          <w:tab w:val="left" w:pos="1701"/>
        </w:tabs>
        <w:ind w:left="567" w:firstLine="567"/>
        <w:rPr>
          <w:i/>
          <w:iCs/>
        </w:rPr>
      </w:pPr>
      <w:r w:rsidRPr="00F125ED">
        <w:rPr>
          <w:i/>
          <w:iCs/>
        </w:rPr>
        <w:t>La Conférence des Parties,</w:t>
      </w:r>
    </w:p>
    <w:p w14:paraId="65BB4B84" w14:textId="14827293" w:rsidR="0099068B" w:rsidRPr="00A6131B" w:rsidRDefault="007075E9">
      <w:pPr>
        <w:pStyle w:val="Para10"/>
        <w:numPr>
          <w:ilvl w:val="0"/>
          <w:numId w:val="0"/>
        </w:numPr>
        <w:tabs>
          <w:tab w:val="clear" w:pos="1134"/>
          <w:tab w:val="left" w:pos="1701"/>
        </w:tabs>
        <w:ind w:left="567" w:firstLine="567"/>
        <w:rPr>
          <w:lang w:val="fr-FR"/>
        </w:rPr>
      </w:pPr>
      <w:r w:rsidRPr="00F125ED">
        <w:rPr>
          <w:i/>
          <w:iCs/>
        </w:rPr>
        <w:t>Rappelant</w:t>
      </w:r>
      <w:r w:rsidRPr="00F125ED">
        <w:t xml:space="preserve"> sa décision </w:t>
      </w:r>
      <w:hyperlink r:id="rId12" w:history="1">
        <w:r w:rsidRPr="00F125ED">
          <w:rPr>
            <w:rStyle w:val="Hyperlink"/>
          </w:rPr>
          <w:t>16/13</w:t>
        </w:r>
      </w:hyperlink>
      <w:r w:rsidRPr="00F125ED">
        <w:t xml:space="preserve"> du 1</w:t>
      </w:r>
      <w:r w:rsidRPr="00F125ED">
        <w:rPr>
          <w:vertAlign w:val="superscript"/>
        </w:rPr>
        <w:t>er</w:t>
      </w:r>
      <w:r w:rsidRPr="00F125ED">
        <w:t> novembre 2024 dans laquelle elle a réaffirmé l</w:t>
      </w:r>
      <w:r w:rsidR="00803A4F" w:rsidRPr="00F125ED">
        <w:t>’</w:t>
      </w:r>
      <w:r w:rsidRPr="00F125ED">
        <w:t>importance cruciale d</w:t>
      </w:r>
      <w:r w:rsidR="00A6131B">
        <w:t>’intégrer</w:t>
      </w:r>
      <w:r w:rsidRPr="00F125ED">
        <w:t xml:space="preserve"> la biodiversité dans l</w:t>
      </w:r>
      <w:r w:rsidR="00803A4F" w:rsidRPr="00F125ED">
        <w:t>’</w:t>
      </w:r>
      <w:r w:rsidRPr="00F125ED">
        <w:t>ensemble des pouvoirs publics et de la société et constaté que le Cadre mondial de la biodiversité de Kunming-Montréal</w:t>
      </w:r>
      <w:r w:rsidRPr="00F125ED">
        <w:rPr>
          <w:rStyle w:val="FootnoteReference"/>
        </w:rPr>
        <w:footnoteReference w:id="1"/>
      </w:r>
      <w:r w:rsidRPr="00F125ED">
        <w:t xml:space="preserve"> englobait l</w:t>
      </w:r>
      <w:r w:rsidR="00803A4F" w:rsidRPr="00F125ED">
        <w:t>’</w:t>
      </w:r>
      <w:r w:rsidRPr="00F125ED">
        <w:t>intégration de la biodiversité et offrait un large éventail d</w:t>
      </w:r>
      <w:r w:rsidR="00803A4F" w:rsidRPr="00F125ED">
        <w:t>’</w:t>
      </w:r>
      <w:r w:rsidRPr="00F125ED">
        <w:t xml:space="preserve">options </w:t>
      </w:r>
      <w:r w:rsidR="00A6131B">
        <w:t xml:space="preserve">pour </w:t>
      </w:r>
      <w:r w:rsidR="001B6B2C">
        <w:t xml:space="preserve">cette </w:t>
      </w:r>
      <w:r w:rsidR="00A6131B" w:rsidRPr="00F125ED">
        <w:t>intégration</w:t>
      </w:r>
      <w:r w:rsidR="00A6131B">
        <w:t>,</w:t>
      </w:r>
    </w:p>
    <w:p w14:paraId="5D4CE18A" w14:textId="517DF060" w:rsidR="0099068B" w:rsidRPr="00F125ED" w:rsidRDefault="007075E9">
      <w:pPr>
        <w:pStyle w:val="Para10"/>
        <w:numPr>
          <w:ilvl w:val="0"/>
          <w:numId w:val="0"/>
        </w:numPr>
        <w:tabs>
          <w:tab w:val="clear" w:pos="1134"/>
          <w:tab w:val="left" w:pos="1701"/>
        </w:tabs>
        <w:ind w:left="567" w:firstLine="567"/>
      </w:pPr>
      <w:r w:rsidRPr="00F125ED">
        <w:rPr>
          <w:i/>
          <w:iCs/>
        </w:rPr>
        <w:t>Rappelant</w:t>
      </w:r>
      <w:r w:rsidRPr="00F125ED">
        <w:t xml:space="preserve"> </w:t>
      </w:r>
      <w:r w:rsidRPr="00F125ED">
        <w:rPr>
          <w:i/>
          <w:iCs/>
        </w:rPr>
        <w:t>également</w:t>
      </w:r>
      <w:r w:rsidRPr="00F125ED">
        <w:t xml:space="preserve"> ses décisions </w:t>
      </w:r>
      <w:hyperlink r:id="rId13" w:history="1">
        <w:r w:rsidRPr="00F125ED">
          <w:rPr>
            <w:rStyle w:val="Hyperlink"/>
          </w:rPr>
          <w:t>14/3</w:t>
        </w:r>
      </w:hyperlink>
      <w:r w:rsidRPr="00F125ED">
        <w:t xml:space="preserve"> du 29 novembre 2018 et </w:t>
      </w:r>
      <w:hyperlink r:id="rId14" w:history="1">
        <w:r w:rsidRPr="00F125ED">
          <w:rPr>
            <w:rStyle w:val="Hyperlink"/>
          </w:rPr>
          <w:t>16/17</w:t>
        </w:r>
      </w:hyperlink>
      <w:r w:rsidRPr="00F125ED">
        <w:t xml:space="preserve"> et </w:t>
      </w:r>
      <w:hyperlink r:id="rId15" w:history="1">
        <w:r w:rsidRPr="00F125ED">
          <w:rPr>
            <w:rStyle w:val="Hyperlink"/>
          </w:rPr>
          <w:t>16/19</w:t>
        </w:r>
      </w:hyperlink>
      <w:r w:rsidRPr="00F125ED">
        <w:t xml:space="preserve"> du 1</w:t>
      </w:r>
      <w:r w:rsidRPr="00F125ED">
        <w:rPr>
          <w:vertAlign w:val="superscript"/>
        </w:rPr>
        <w:t>er</w:t>
      </w:r>
      <w:r w:rsidRPr="00F125ED">
        <w:t> novembre 2024,</w:t>
      </w:r>
    </w:p>
    <w:p w14:paraId="69755C1F" w14:textId="2E2CFCCE" w:rsidR="0099068B" w:rsidRPr="00F125ED" w:rsidRDefault="007075E9">
      <w:pPr>
        <w:pStyle w:val="Para10"/>
        <w:numPr>
          <w:ilvl w:val="0"/>
          <w:numId w:val="0"/>
        </w:numPr>
        <w:tabs>
          <w:tab w:val="clear" w:pos="1134"/>
          <w:tab w:val="left" w:pos="1701"/>
        </w:tabs>
        <w:ind w:left="567" w:firstLine="567"/>
      </w:pPr>
      <w:r w:rsidRPr="00F125ED">
        <w:rPr>
          <w:i/>
          <w:iCs/>
        </w:rPr>
        <w:t>Constatant</w:t>
      </w:r>
      <w:r w:rsidRPr="00F125ED">
        <w:t xml:space="preserve"> que les progrès réalisés en matière d</w:t>
      </w:r>
      <w:r w:rsidR="00803A4F" w:rsidRPr="00F125ED">
        <w:t>’</w:t>
      </w:r>
      <w:r w:rsidRPr="00F125ED">
        <w:t>intégration de la biodiversité demeurent insuffisants pour atteindre les objectifs et cibles du Cadre et qu</w:t>
      </w:r>
      <w:r w:rsidR="00803A4F" w:rsidRPr="00F125ED">
        <w:t>’</w:t>
      </w:r>
      <w:r w:rsidRPr="00F125ED">
        <w:t>il convient de redoubler d</w:t>
      </w:r>
      <w:r w:rsidR="00803A4F" w:rsidRPr="00F125ED">
        <w:t>’</w:t>
      </w:r>
      <w:r w:rsidRPr="00F125ED">
        <w:t xml:space="preserve">efforts </w:t>
      </w:r>
      <w:r w:rsidR="001B6B2C">
        <w:t xml:space="preserve">afin de </w:t>
      </w:r>
      <w:r w:rsidRPr="00F125ED">
        <w:t>combler les lacunes existantes en matière de portée, de couverture et de mise en œuvre,</w:t>
      </w:r>
    </w:p>
    <w:p w14:paraId="565C0E2B" w14:textId="2B23D29F" w:rsidR="0099068B" w:rsidRPr="00F125ED" w:rsidRDefault="007075E9">
      <w:pPr>
        <w:tabs>
          <w:tab w:val="clear" w:pos="1134"/>
        </w:tabs>
        <w:spacing w:before="120" w:after="120"/>
        <w:ind w:left="567" w:firstLine="567"/>
      </w:pPr>
      <w:r w:rsidRPr="00F125ED">
        <w:rPr>
          <w:i/>
          <w:iCs/>
        </w:rPr>
        <w:t>Notant</w:t>
      </w:r>
      <w:r w:rsidRPr="00F125ED">
        <w:t xml:space="preserve"> que la présente décision est complétée par les décisions 17/-- sur l</w:t>
      </w:r>
      <w:r w:rsidR="00803A4F" w:rsidRPr="00F125ED">
        <w:t>’</w:t>
      </w:r>
      <w:r w:rsidRPr="00F125ED">
        <w:t>examen mondial des progrès collectifs accomplis dans la mise en œuvre du Cadre à la dix-septième réunion de la Conférence des Parties et 17/-- sur le renforcement des mécanismes de planification, de suivi, d</w:t>
      </w:r>
      <w:r w:rsidR="00803A4F" w:rsidRPr="00F125ED">
        <w:t>’</w:t>
      </w:r>
      <w:r w:rsidRPr="00F125ED">
        <w:t>établissement de rapport</w:t>
      </w:r>
      <w:r w:rsidR="001B6B2C">
        <w:t>s</w:t>
      </w:r>
      <w:r w:rsidRPr="00F125ED">
        <w:t xml:space="preserve"> et d</w:t>
      </w:r>
      <w:r w:rsidR="00803A4F" w:rsidRPr="00F125ED">
        <w:t>’</w:t>
      </w:r>
      <w:r w:rsidRPr="00F125ED">
        <w:t>examen, notamment du cadre de suivi du Cadre mondial de la biodiversité de Kunming-Montréal,</w:t>
      </w:r>
    </w:p>
    <w:p w14:paraId="24985998" w14:textId="7E5A977D" w:rsidR="0099068B" w:rsidRPr="00F125ED" w:rsidRDefault="007075E9">
      <w:pPr>
        <w:tabs>
          <w:tab w:val="clear" w:pos="1134"/>
        </w:tabs>
        <w:spacing w:before="120" w:after="120"/>
        <w:ind w:left="567" w:firstLine="567"/>
      </w:pPr>
      <w:r w:rsidRPr="00F125ED">
        <w:t>1.</w:t>
      </w:r>
      <w:r w:rsidRPr="00F125ED">
        <w:tab/>
      </w:r>
      <w:r w:rsidRPr="00F125ED">
        <w:rPr>
          <w:i/>
          <w:iCs/>
        </w:rPr>
        <w:t>Considère</w:t>
      </w:r>
      <w:r w:rsidRPr="00F125ED">
        <w:t xml:space="preserve"> qu</w:t>
      </w:r>
      <w:r w:rsidR="00803A4F" w:rsidRPr="00F125ED">
        <w:t>’</w:t>
      </w:r>
      <w:r w:rsidRPr="00F125ED">
        <w:t>il importe d</w:t>
      </w:r>
      <w:r w:rsidR="00803A4F" w:rsidRPr="00F125ED">
        <w:t>’</w:t>
      </w:r>
      <w:r w:rsidRPr="00F125ED">
        <w:t>adopter des démarches inclusives pour évaluer et signaler les progrès accomplis dans l</w:t>
      </w:r>
      <w:r w:rsidR="00803A4F" w:rsidRPr="00F125ED">
        <w:t>’</w:t>
      </w:r>
      <w:r w:rsidRPr="00F125ED">
        <w:t>intégration de la biodiversité</w:t>
      </w:r>
      <w:r w:rsidR="00D92EC8" w:rsidRPr="00F125ED">
        <w:t>;</w:t>
      </w:r>
    </w:p>
    <w:p w14:paraId="03B1EB1F" w14:textId="5F1567BA" w:rsidR="0099068B" w:rsidRPr="00F125ED" w:rsidRDefault="007075E9">
      <w:pPr>
        <w:tabs>
          <w:tab w:val="clear" w:pos="1134"/>
        </w:tabs>
        <w:spacing w:before="120" w:after="120"/>
        <w:ind w:left="567" w:firstLine="567"/>
      </w:pPr>
      <w:r w:rsidRPr="00F125ED">
        <w:t>2.</w:t>
      </w:r>
      <w:r w:rsidRPr="00F125ED">
        <w:tab/>
      </w:r>
      <w:r w:rsidRPr="00F125ED">
        <w:rPr>
          <w:i/>
          <w:iCs/>
        </w:rPr>
        <w:t>Constate</w:t>
      </w:r>
      <w:r w:rsidRPr="00F125ED">
        <w:t xml:space="preserve"> qu</w:t>
      </w:r>
      <w:r w:rsidR="00803A4F" w:rsidRPr="00F125ED">
        <w:t>’</w:t>
      </w:r>
      <w:r w:rsidRPr="00F125ED">
        <w:t>il importe de renforcer l</w:t>
      </w:r>
      <w:r w:rsidR="00803A4F" w:rsidRPr="00F125ED">
        <w:t>’</w:t>
      </w:r>
      <w:r w:rsidRPr="00F125ED">
        <w:t>interface science-politique en vue d</w:t>
      </w:r>
      <w:r w:rsidR="00803A4F" w:rsidRPr="00F125ED">
        <w:t>’</w:t>
      </w:r>
      <w:r w:rsidRPr="00F125ED">
        <w:t>intégrer la biodiversité et de faciliter l</w:t>
      </w:r>
      <w:r w:rsidR="00803A4F" w:rsidRPr="00F125ED">
        <w:t>’</w:t>
      </w:r>
      <w:r w:rsidRPr="00F125ED">
        <w:t>échange et l</w:t>
      </w:r>
      <w:r w:rsidR="00803A4F" w:rsidRPr="00F125ED">
        <w:t>’</w:t>
      </w:r>
      <w:r w:rsidRPr="00F125ED">
        <w:t>adoption de bonnes pratiques, d</w:t>
      </w:r>
      <w:r w:rsidR="00803A4F" w:rsidRPr="00F125ED">
        <w:t>’</w:t>
      </w:r>
      <w:r w:rsidRPr="00F125ED">
        <w:t>outils, de mécanismes, d</w:t>
      </w:r>
      <w:r w:rsidR="00803A4F" w:rsidRPr="00F125ED">
        <w:t>’</w:t>
      </w:r>
      <w:r w:rsidRPr="00F125ED">
        <w:t>orientations et d</w:t>
      </w:r>
      <w:r w:rsidR="00803A4F" w:rsidRPr="00F125ED">
        <w:t>’</w:t>
      </w:r>
      <w:r w:rsidRPr="00F125ED">
        <w:t>autres solutions se rapportant à cette intégration, notamment par la coopération Sud-Sud, Nord-Sud et triangulaire, à l</w:t>
      </w:r>
      <w:r w:rsidR="00803A4F" w:rsidRPr="00F125ED">
        <w:t>’</w:t>
      </w:r>
      <w:r w:rsidRPr="00F125ED">
        <w:t>appui de l</w:t>
      </w:r>
      <w:r w:rsidR="00803A4F" w:rsidRPr="00F125ED">
        <w:t>’</w:t>
      </w:r>
      <w:r w:rsidRPr="00F125ED">
        <w:t>application du Cadre mondial de la biodiversité de Kunming-Montréal, en tenant compte de la situation et des priorités de chaque pays</w:t>
      </w:r>
      <w:r w:rsidR="00D92EC8" w:rsidRPr="00F125ED">
        <w:t>;</w:t>
      </w:r>
    </w:p>
    <w:p w14:paraId="5B95C200" w14:textId="09E83190" w:rsidR="0099068B" w:rsidRPr="00F125ED" w:rsidRDefault="007075E9">
      <w:pPr>
        <w:tabs>
          <w:tab w:val="clear" w:pos="1134"/>
        </w:tabs>
        <w:spacing w:before="120" w:after="120"/>
        <w:ind w:left="567" w:firstLine="567"/>
      </w:pPr>
      <w:r w:rsidRPr="00F125ED">
        <w:t>3.</w:t>
      </w:r>
      <w:r w:rsidRPr="00F125ED">
        <w:tab/>
      </w:r>
      <w:r w:rsidRPr="00F125ED">
        <w:rPr>
          <w:i/>
          <w:iCs/>
        </w:rPr>
        <w:t>Considère</w:t>
      </w:r>
      <w:r w:rsidRPr="00F125ED">
        <w:t xml:space="preserve"> qu</w:t>
      </w:r>
      <w:r w:rsidR="00803A4F" w:rsidRPr="00F125ED">
        <w:t>’</w:t>
      </w:r>
      <w:r w:rsidRPr="00F125ED">
        <w:t xml:space="preserve">il importe de renforcer la coordination dans tous les secteurs et à tous les niveaux de gouvernance, les capacités institutionnelles, la coopération technique et scientifique et la </w:t>
      </w:r>
      <w:r w:rsidRPr="00F125ED">
        <w:lastRenderedPageBreak/>
        <w:t>mobilisation des ressources nécessaires à l</w:t>
      </w:r>
      <w:r w:rsidR="00803A4F" w:rsidRPr="00F125ED">
        <w:t>’</w:t>
      </w:r>
      <w:r w:rsidRPr="00F125ED">
        <w:t>intégration effective de la biodiversité de manière sectorielle et intersectorielle</w:t>
      </w:r>
      <w:r w:rsidR="00D92EC8" w:rsidRPr="00F125ED">
        <w:t>;</w:t>
      </w:r>
    </w:p>
    <w:p w14:paraId="1B406D9E" w14:textId="14E59B26" w:rsidR="0099068B" w:rsidRPr="00F125ED" w:rsidRDefault="007075E9">
      <w:pPr>
        <w:tabs>
          <w:tab w:val="clear" w:pos="1134"/>
        </w:tabs>
        <w:spacing w:before="120" w:after="120"/>
        <w:ind w:left="567" w:firstLine="567"/>
      </w:pPr>
      <w:r w:rsidRPr="00F125ED">
        <w:t>4.</w:t>
      </w:r>
      <w:r w:rsidRPr="00F125ED">
        <w:tab/>
      </w:r>
      <w:r w:rsidRPr="00F125ED">
        <w:rPr>
          <w:i/>
          <w:iCs/>
        </w:rPr>
        <w:t>Encourage</w:t>
      </w:r>
      <w:r w:rsidRPr="00F125ED">
        <w:t xml:space="preserve"> les Parties, en fonction de la situation, des priorités, des capacités et des moyens de chaque pays, à intensifier et accélérer les efforts visant à intégrer la biodiversité et ses multiples valeurs dans tous les secteurs et à tous les niveaux, conformément au Cadre</w:t>
      </w:r>
      <w:r w:rsidR="00D92EC8" w:rsidRPr="00F125ED">
        <w:t>;</w:t>
      </w:r>
    </w:p>
    <w:p w14:paraId="11BA044B" w14:textId="4482BF73" w:rsidR="0099068B" w:rsidRPr="00F125ED" w:rsidRDefault="007075E9">
      <w:pPr>
        <w:tabs>
          <w:tab w:val="clear" w:pos="1134"/>
        </w:tabs>
        <w:spacing w:before="120" w:after="120"/>
        <w:ind w:left="567" w:firstLine="567"/>
      </w:pPr>
      <w:r w:rsidRPr="00F125ED">
        <w:t>5.</w:t>
      </w:r>
      <w:r w:rsidRPr="00F125ED">
        <w:tab/>
      </w:r>
      <w:r w:rsidRPr="00F125ED">
        <w:rPr>
          <w:i/>
          <w:iCs/>
        </w:rPr>
        <w:t>Encourage également</w:t>
      </w:r>
      <w:r w:rsidRPr="00F125ED">
        <w:t xml:space="preserve"> les Parties, et invite les autres gouvernements et les acteurs autres que les gouvernements</w:t>
      </w:r>
      <w:r w:rsidR="003E4315" w:rsidRPr="00F125ED">
        <w:rPr>
          <w:rStyle w:val="FootnoteReference"/>
        </w:rPr>
        <w:footnoteReference w:id="2"/>
      </w:r>
      <w:r w:rsidR="007C1CD7">
        <w:t>,</w:t>
      </w:r>
      <w:r w:rsidRPr="00F125ED">
        <w:t xml:space="preserve"> conformément au paragraphe 26 de la décision </w:t>
      </w:r>
      <w:hyperlink r:id="rId16" w:history="1">
        <w:r w:rsidRPr="00F125ED">
          <w:rPr>
            <w:rStyle w:val="Hyperlink"/>
          </w:rPr>
          <w:t>15/6</w:t>
        </w:r>
      </w:hyperlink>
      <w:r w:rsidRPr="00F125ED">
        <w:t xml:space="preserve"> du 19 décembre 2022 et au paragraphe 3 de la décision </w:t>
      </w:r>
      <w:hyperlink r:id="rId17" w:history="1">
        <w:r w:rsidRPr="00F125ED">
          <w:rPr>
            <w:rStyle w:val="Hyperlink"/>
          </w:rPr>
          <w:t>16/32</w:t>
        </w:r>
      </w:hyperlink>
      <w:r w:rsidRPr="00F125ED">
        <w:t xml:space="preserve"> du 27 février 2025, à accélérer l</w:t>
      </w:r>
      <w:r w:rsidR="00803A4F" w:rsidRPr="00F125ED">
        <w:t>’</w:t>
      </w:r>
      <w:r w:rsidRPr="00F125ED">
        <w:t>échange de bonnes pratiques, d</w:t>
      </w:r>
      <w:r w:rsidR="00803A4F" w:rsidRPr="00F125ED">
        <w:t>’</w:t>
      </w:r>
      <w:r w:rsidRPr="00F125ED">
        <w:t>outils, de mécanismes, d</w:t>
      </w:r>
      <w:r w:rsidR="00803A4F" w:rsidRPr="00F125ED">
        <w:t>’</w:t>
      </w:r>
      <w:r w:rsidRPr="00F125ED">
        <w:t>orientations et d</w:t>
      </w:r>
      <w:r w:rsidR="00803A4F" w:rsidRPr="00F125ED">
        <w:t>’</w:t>
      </w:r>
      <w:r w:rsidRPr="00F125ED">
        <w:t>autres solutions pertinentes liés à l</w:t>
      </w:r>
      <w:r w:rsidR="00803A4F" w:rsidRPr="00F125ED">
        <w:t>’</w:t>
      </w:r>
      <w:r w:rsidRPr="00F125ED">
        <w:t>intégration de la biodiversité, y compris ceux issus des programmes de travail et des initiatives transversales pertinents menés dans le cadre de la Convention sur la diversité biologique</w:t>
      </w:r>
      <w:r w:rsidRPr="00F125ED">
        <w:rPr>
          <w:rStyle w:val="FootnoteReference"/>
        </w:rPr>
        <w:footnoteReference w:id="3"/>
      </w:r>
      <w:r w:rsidRPr="00F125ED">
        <w:t xml:space="preserve">, par </w:t>
      </w:r>
      <w:r w:rsidR="007C1CD7">
        <w:t>l’intermédiaire des</w:t>
      </w:r>
      <w:r w:rsidRPr="00F125ED">
        <w:t xml:space="preserve"> mécanismes existants d</w:t>
      </w:r>
      <w:r w:rsidR="00803A4F" w:rsidRPr="00F125ED">
        <w:t>’</w:t>
      </w:r>
      <w:r w:rsidRPr="00F125ED">
        <w:t xml:space="preserve">établissement de rapports, </w:t>
      </w:r>
      <w:r w:rsidR="007C1CD7">
        <w:t xml:space="preserve">d’échange </w:t>
      </w:r>
      <w:r w:rsidRPr="00F125ED">
        <w:t>des connaissances et de coopération, notamment le Centre d</w:t>
      </w:r>
      <w:r w:rsidR="00803A4F" w:rsidRPr="00F125ED">
        <w:t>’</w:t>
      </w:r>
      <w:r w:rsidRPr="00F125ED">
        <w:t>échange</w:t>
      </w:r>
      <w:r w:rsidR="00D92EC8" w:rsidRPr="00F125ED">
        <w:t>;</w:t>
      </w:r>
    </w:p>
    <w:p w14:paraId="3CAF9C8D" w14:textId="5E789CA6" w:rsidR="0099068B" w:rsidRPr="00F125ED" w:rsidRDefault="007075E9">
      <w:pPr>
        <w:tabs>
          <w:tab w:val="clear" w:pos="1134"/>
        </w:tabs>
        <w:spacing w:before="120" w:after="120"/>
        <w:ind w:left="567" w:firstLine="567"/>
      </w:pPr>
      <w:r w:rsidRPr="00F125ED">
        <w:t>6.</w:t>
      </w:r>
      <w:r w:rsidRPr="00F125ED">
        <w:tab/>
      </w:r>
      <w:r w:rsidRPr="00F125ED">
        <w:rPr>
          <w:i/>
          <w:iCs/>
        </w:rPr>
        <w:t>Invite</w:t>
      </w:r>
      <w:r w:rsidRPr="00F125ED">
        <w:t xml:space="preserve"> les Parties, en s</w:t>
      </w:r>
      <w:r w:rsidR="00803A4F" w:rsidRPr="00F125ED">
        <w:t>’</w:t>
      </w:r>
      <w:r w:rsidRPr="00F125ED">
        <w:t>appuyant sur les données d</w:t>
      </w:r>
      <w:r w:rsidR="00803A4F" w:rsidRPr="00F125ED">
        <w:t>’</w:t>
      </w:r>
      <w:r w:rsidRPr="00F125ED">
        <w:t>expérience, les outils, les orientations et les meilleures pratiques, dont ceux élaborés dans le cadre des processus et accords multilatéraux sur l</w:t>
      </w:r>
      <w:r w:rsidR="00803A4F" w:rsidRPr="00F125ED">
        <w:t>’</w:t>
      </w:r>
      <w:r w:rsidRPr="00F125ED">
        <w:t>environnement pertinents et des organismes compétents, en tenant compte des informations tirées des contributions à l</w:t>
      </w:r>
      <w:r w:rsidR="00803A4F" w:rsidRPr="00F125ED">
        <w:t>’</w:t>
      </w:r>
      <w:r w:rsidRPr="00F125ED">
        <w:t>examen mondial des progrès collectifs accomplis dans l</w:t>
      </w:r>
      <w:r w:rsidR="00803A4F" w:rsidRPr="00F125ED">
        <w:t>’</w:t>
      </w:r>
      <w:r w:rsidRPr="00F125ED">
        <w:t>application du Cadre et des résultats de cet examen, notamment les rapports nationaux et les évaluations de la Plateforme intergouvernementale scientifique et politique sur la biodiversité et les services écosystémiques, selon qu</w:t>
      </w:r>
      <w:r w:rsidR="00803A4F" w:rsidRPr="00F125ED">
        <w:t>’</w:t>
      </w:r>
      <w:r w:rsidRPr="00F125ED">
        <w:t>il convient, à :</w:t>
      </w:r>
    </w:p>
    <w:p w14:paraId="3815A929" w14:textId="2D2A6C26" w:rsidR="0099068B" w:rsidRPr="00F125ED" w:rsidRDefault="007075E9">
      <w:pPr>
        <w:tabs>
          <w:tab w:val="clear" w:pos="1134"/>
        </w:tabs>
        <w:spacing w:before="120" w:after="120"/>
        <w:ind w:left="567" w:firstLine="567"/>
      </w:pPr>
      <w:r w:rsidRPr="00F125ED">
        <w:t>a)</w:t>
      </w:r>
      <w:r w:rsidRPr="00F125ED">
        <w:tab/>
        <w:t>Renforcer et accélérer l</w:t>
      </w:r>
      <w:r w:rsidR="00803A4F" w:rsidRPr="00F125ED">
        <w:t>’</w:t>
      </w:r>
      <w:r w:rsidRPr="00F125ED">
        <w:t>intégration de la biodiversité, comme suit :</w:t>
      </w:r>
    </w:p>
    <w:p w14:paraId="32075EDD" w14:textId="292B0395" w:rsidR="0099068B" w:rsidRPr="00F125ED" w:rsidRDefault="007075E9" w:rsidP="00586996">
      <w:pPr>
        <w:tabs>
          <w:tab w:val="clear" w:pos="567"/>
        </w:tabs>
        <w:spacing w:before="120" w:after="120"/>
        <w:ind w:left="1701" w:hanging="567"/>
      </w:pPr>
      <w:r w:rsidRPr="00F125ED">
        <w:t>i)</w:t>
      </w:r>
      <w:r w:rsidRPr="00F125ED">
        <w:tab/>
        <w:t>Combler les lacunes liées à l</w:t>
      </w:r>
      <w:r w:rsidR="00803A4F" w:rsidRPr="00F125ED">
        <w:t>’</w:t>
      </w:r>
      <w:r w:rsidRPr="00F125ED">
        <w:t>intégration de la biodiversité dans les stratégies et plans d</w:t>
      </w:r>
      <w:r w:rsidR="00803A4F" w:rsidRPr="00F125ED">
        <w:t>’</w:t>
      </w:r>
      <w:r w:rsidRPr="00F125ED">
        <w:t xml:space="preserve">action nationaux pour la biodiversité, les cibles nationales et les autres instruments nationaux pertinents, notamment par </w:t>
      </w:r>
      <w:r w:rsidR="00A6131B">
        <w:t>l’intermédiaire</w:t>
      </w:r>
      <w:r w:rsidRPr="00F125ED">
        <w:t xml:space="preserve"> des processus de planification nationale existants, en vue d</w:t>
      </w:r>
      <w:r w:rsidR="00803A4F" w:rsidRPr="00F125ED">
        <w:t>’</w:t>
      </w:r>
      <w:r w:rsidRPr="00F125ED">
        <w:t>en renforcer la portée et la couverture afin d</w:t>
      </w:r>
      <w:r w:rsidR="00803A4F" w:rsidRPr="00F125ED">
        <w:t>’</w:t>
      </w:r>
      <w:r w:rsidRPr="00F125ED">
        <w:t>y inclure les éléments ayant trait à l</w:t>
      </w:r>
      <w:r w:rsidR="00803A4F" w:rsidRPr="00F125ED">
        <w:t>’</w:t>
      </w:r>
      <w:r w:rsidRPr="00F125ED">
        <w:t>intégration dans l</w:t>
      </w:r>
      <w:r w:rsidR="00803A4F" w:rsidRPr="00F125ED">
        <w:t>’</w:t>
      </w:r>
      <w:r w:rsidRPr="00F125ED">
        <w:t>ensemble des cibles pertinentes du Cadre, conformément à la situation et à la législation de chaque pays</w:t>
      </w:r>
      <w:r w:rsidR="00D92EC8" w:rsidRPr="00F125ED">
        <w:t>;</w:t>
      </w:r>
    </w:p>
    <w:p w14:paraId="5FCF1D60" w14:textId="353F87B4" w:rsidR="0099068B" w:rsidRPr="00F125ED" w:rsidRDefault="007075E9">
      <w:pPr>
        <w:tabs>
          <w:tab w:val="clear" w:pos="1701"/>
          <w:tab w:val="clear" w:pos="2268"/>
        </w:tabs>
        <w:spacing w:before="120" w:after="120"/>
        <w:ind w:left="1701" w:hanging="567"/>
      </w:pPr>
      <w:r w:rsidRPr="00F125ED">
        <w:t>ii)</w:t>
      </w:r>
      <w:r w:rsidRPr="00F125ED">
        <w:tab/>
        <w:t>Combler le fossé entre l</w:t>
      </w:r>
      <w:r w:rsidR="00803A4F" w:rsidRPr="00F125ED">
        <w:t>’</w:t>
      </w:r>
      <w:r w:rsidRPr="00F125ED">
        <w:t>intégration de la biodiversité dans les politiques et réglementations et l</w:t>
      </w:r>
      <w:r w:rsidR="00803A4F" w:rsidRPr="00F125ED">
        <w:t>’</w:t>
      </w:r>
      <w:r w:rsidRPr="00F125ED">
        <w:t>efficacité de la mise en œuvre dans la pratique</w:t>
      </w:r>
      <w:r w:rsidR="00D92EC8" w:rsidRPr="00F125ED">
        <w:t>;</w:t>
      </w:r>
    </w:p>
    <w:p w14:paraId="27A6C498" w14:textId="1AFEEE9C" w:rsidR="0099068B" w:rsidRPr="00F125ED" w:rsidRDefault="007075E9">
      <w:pPr>
        <w:tabs>
          <w:tab w:val="clear" w:pos="1701"/>
          <w:tab w:val="clear" w:pos="2268"/>
        </w:tabs>
        <w:spacing w:before="120" w:after="120"/>
        <w:ind w:left="1701" w:hanging="567"/>
      </w:pPr>
      <w:r w:rsidRPr="00F125ED">
        <w:t>iii)</w:t>
      </w:r>
      <w:r w:rsidRPr="00F125ED">
        <w:tab/>
        <w:t>Renforcer les capacités institutionnelles et techniques des autorités compétentes, en particulier celles qui ne sont pas forcément chargées de la biodiversité, afin d</w:t>
      </w:r>
      <w:r w:rsidR="00803A4F" w:rsidRPr="00F125ED">
        <w:t>’</w:t>
      </w:r>
      <w:r w:rsidRPr="00F125ED">
        <w:t>étoffer leur savoir-faire et de consolider leur mandat en matière d</w:t>
      </w:r>
      <w:r w:rsidR="00803A4F" w:rsidRPr="00F125ED">
        <w:t>’</w:t>
      </w:r>
      <w:r w:rsidRPr="00F125ED">
        <w:t>intégration de la biodiversité, notamment en incorporant cette dernière dans les cycles de planification sectoriels, les budgets, les mesures d</w:t>
      </w:r>
      <w:r w:rsidR="00803A4F" w:rsidRPr="00F125ED">
        <w:t>’</w:t>
      </w:r>
      <w:r w:rsidRPr="00F125ED">
        <w:t>incitation, les réglementations et les cadres de publication d</w:t>
      </w:r>
      <w:r w:rsidR="00803A4F" w:rsidRPr="00F125ED">
        <w:t>’</w:t>
      </w:r>
      <w:r w:rsidRPr="00F125ED">
        <w:t>informations du secteur privé</w:t>
      </w:r>
      <w:r w:rsidR="00D92EC8" w:rsidRPr="00F125ED">
        <w:t>;</w:t>
      </w:r>
    </w:p>
    <w:p w14:paraId="43D0B118" w14:textId="4BB53FD5" w:rsidR="0099068B" w:rsidRPr="00F125ED" w:rsidRDefault="007075E9">
      <w:pPr>
        <w:tabs>
          <w:tab w:val="clear" w:pos="1701"/>
          <w:tab w:val="clear" w:pos="2268"/>
        </w:tabs>
        <w:spacing w:before="120" w:after="120"/>
        <w:ind w:left="1701" w:hanging="567"/>
      </w:pPr>
      <w:r w:rsidRPr="00F125ED">
        <w:t>iv)</w:t>
      </w:r>
      <w:r w:rsidRPr="00F125ED">
        <w:tab/>
        <w:t>Renforcer ou créer des mécanismes de coordination interministérielle afin de promouvoir des interventions cohérentes et efficaces en faveur de l</w:t>
      </w:r>
      <w:r w:rsidR="00803A4F" w:rsidRPr="00F125ED">
        <w:t>’</w:t>
      </w:r>
      <w:r w:rsidRPr="00F125ED">
        <w:t>intégration de la biodiversité entre les ministères</w:t>
      </w:r>
      <w:r w:rsidR="00D92EC8" w:rsidRPr="00F125ED">
        <w:t>;</w:t>
      </w:r>
    </w:p>
    <w:p w14:paraId="3826B033" w14:textId="5588F37E" w:rsidR="0099068B" w:rsidRPr="00F125ED" w:rsidRDefault="007075E9">
      <w:pPr>
        <w:tabs>
          <w:tab w:val="clear" w:pos="1701"/>
          <w:tab w:val="clear" w:pos="2268"/>
        </w:tabs>
        <w:spacing w:before="120" w:after="120"/>
        <w:ind w:left="1701" w:hanging="567"/>
      </w:pPr>
      <w:r w:rsidRPr="00F125ED">
        <w:t>v)</w:t>
      </w:r>
      <w:r w:rsidRPr="00F125ED">
        <w:tab/>
        <w:t>Renforcer la participation du secteur des entreprises et des secteurs financiers public et privé à tous les niveaux, en mettant en avant les possibilités liées à la nature et la responsabilité des entreprises d</w:t>
      </w:r>
      <w:r w:rsidR="00803A4F" w:rsidRPr="00F125ED">
        <w:t>’</w:t>
      </w:r>
      <w:r w:rsidRPr="00F125ED">
        <w:t>évaluer, de déclarer et de réduire leurs risques, leur dépendance à l</w:t>
      </w:r>
      <w:r w:rsidR="00803A4F" w:rsidRPr="00F125ED">
        <w:t>’</w:t>
      </w:r>
      <w:r w:rsidRPr="00F125ED">
        <w:t>égard de la nature et leur impact sur celle-ci, et encourager, selon qu</w:t>
      </w:r>
      <w:r w:rsidR="00803A4F" w:rsidRPr="00F125ED">
        <w:t>’</w:t>
      </w:r>
      <w:r w:rsidRPr="00F125ED">
        <w:t xml:space="preserve">il </w:t>
      </w:r>
      <w:r w:rsidRPr="00F125ED">
        <w:lastRenderedPageBreak/>
        <w:t>convient, le recours aux solutions fondées sur la nature et aux approches écosystémiques</w:t>
      </w:r>
      <w:r w:rsidR="00D92EC8" w:rsidRPr="00F125ED">
        <w:t>;</w:t>
      </w:r>
    </w:p>
    <w:p w14:paraId="3F425D22" w14:textId="6C144EF7" w:rsidR="0099068B" w:rsidRPr="00F125ED" w:rsidRDefault="007075E9">
      <w:pPr>
        <w:tabs>
          <w:tab w:val="clear" w:pos="1701"/>
          <w:tab w:val="clear" w:pos="2268"/>
        </w:tabs>
        <w:spacing w:before="120" w:after="120"/>
        <w:ind w:left="1701" w:hanging="567"/>
      </w:pPr>
      <w:r w:rsidRPr="00F125ED">
        <w:t>vi)</w:t>
      </w:r>
      <w:r w:rsidRPr="00F125ED">
        <w:tab/>
        <w:t>Intégrer la biodiversité aux habitudes de consommation et aux modes de production, notamment par des choix éclairés de consommation et l</w:t>
      </w:r>
      <w:r w:rsidR="00803A4F" w:rsidRPr="00F125ED">
        <w:t>’</w:t>
      </w:r>
      <w:r w:rsidRPr="00F125ED">
        <w:t>adoption de pratiques d</w:t>
      </w:r>
      <w:r w:rsidR="00803A4F" w:rsidRPr="00F125ED">
        <w:t>’</w:t>
      </w:r>
      <w:r w:rsidRPr="00F125ED">
        <w:t>achat durables dans les secteurs public et privé</w:t>
      </w:r>
      <w:r w:rsidR="00D92EC8" w:rsidRPr="00F125ED">
        <w:t>;</w:t>
      </w:r>
    </w:p>
    <w:p w14:paraId="6FFBBB90" w14:textId="7B7DB285" w:rsidR="0099068B" w:rsidRPr="00F125ED" w:rsidRDefault="007075E9">
      <w:pPr>
        <w:tabs>
          <w:tab w:val="clear" w:pos="1701"/>
          <w:tab w:val="clear" w:pos="2268"/>
        </w:tabs>
        <w:spacing w:before="120" w:after="120"/>
        <w:ind w:left="1701" w:hanging="567"/>
      </w:pPr>
      <w:r w:rsidRPr="00F125ED">
        <w:t>vii)</w:t>
      </w:r>
      <w:r w:rsidRPr="00F125ED">
        <w:tab/>
        <w:t>Combler les lacunes au niveau des données et des informations</w:t>
      </w:r>
      <w:r w:rsidR="00D92EC8" w:rsidRPr="00F125ED">
        <w:t>;</w:t>
      </w:r>
    </w:p>
    <w:p w14:paraId="275777D4" w14:textId="68EF8663" w:rsidR="0099068B" w:rsidRPr="00F125ED" w:rsidRDefault="007075E9">
      <w:pPr>
        <w:tabs>
          <w:tab w:val="clear" w:pos="1701"/>
          <w:tab w:val="clear" w:pos="2268"/>
        </w:tabs>
        <w:spacing w:before="120" w:after="120"/>
        <w:ind w:left="1701" w:hanging="567"/>
      </w:pPr>
      <w:r w:rsidRPr="00F125ED">
        <w:t>viii)</w:t>
      </w:r>
      <w:r w:rsidRPr="00F125ED">
        <w:tab/>
        <w:t>Promouvoir des approches à l</w:t>
      </w:r>
      <w:r w:rsidR="00803A4F" w:rsidRPr="00F125ED">
        <w:t>’</w:t>
      </w:r>
      <w:r w:rsidRPr="00F125ED">
        <w:t>intégration de la biodiversité, sensibiliser les décideurs et les acteurs économiques à l</w:t>
      </w:r>
      <w:r w:rsidR="00803A4F" w:rsidRPr="00F125ED">
        <w:t>’</w:t>
      </w:r>
      <w:r w:rsidRPr="00F125ED">
        <w:t>importance de cette intégration et concourir simultanément à la conservation de la biodiversité, à l</w:t>
      </w:r>
      <w:r w:rsidR="00803A4F" w:rsidRPr="00F125ED">
        <w:t>’</w:t>
      </w:r>
      <w:r w:rsidRPr="00F125ED">
        <w:t>élimination de la pauvreté, à la sécurité alimentaire, à la résilience face aux changements climatiques, à la viabilité des moyens de subsistance et à la santé humaine</w:t>
      </w:r>
      <w:r w:rsidR="00D92EC8" w:rsidRPr="00F125ED">
        <w:t>;</w:t>
      </w:r>
    </w:p>
    <w:p w14:paraId="619CC4DF" w14:textId="4A1459BB" w:rsidR="0099068B" w:rsidRPr="00F125ED" w:rsidRDefault="007075E9">
      <w:pPr>
        <w:tabs>
          <w:tab w:val="clear" w:pos="1134"/>
        </w:tabs>
        <w:spacing w:before="120" w:after="120"/>
        <w:ind w:left="567" w:firstLine="567"/>
      </w:pPr>
      <w:r w:rsidRPr="00F125ED">
        <w:t>[b)</w:t>
      </w:r>
      <w:r w:rsidRPr="00F125ED">
        <w:tab/>
        <w:t>Accélérer le recensement, l</w:t>
      </w:r>
      <w:r w:rsidR="00803A4F" w:rsidRPr="00F125ED">
        <w:t>’</w:t>
      </w:r>
      <w:r w:rsidRPr="00F125ED">
        <w:t>élimination, la réduction progressive ou la réforme des incitations préjudiciables à la biodiversité et transposer à plus grande échelle les incitations positives</w:t>
      </w:r>
      <w:r w:rsidR="00D92EC8" w:rsidRPr="00F125ED">
        <w:t>;</w:t>
      </w:r>
      <w:r w:rsidRPr="00F125ED">
        <w:t>]</w:t>
      </w:r>
    </w:p>
    <w:p w14:paraId="17DDA83B" w14:textId="7F1484C1" w:rsidR="007C1CD7" w:rsidRPr="007C1CD7" w:rsidRDefault="007075E9" w:rsidP="007C1CD7">
      <w:pPr>
        <w:tabs>
          <w:tab w:val="clear" w:pos="1134"/>
        </w:tabs>
        <w:ind w:left="567" w:firstLine="567"/>
        <w:rPr>
          <w:lang w:val="fr-FR"/>
        </w:rPr>
      </w:pPr>
      <w:r w:rsidRPr="007C1CD7">
        <w:t>c)</w:t>
      </w:r>
      <w:r w:rsidRPr="007C1CD7">
        <w:tab/>
      </w:r>
      <w:r w:rsidR="007C1CD7" w:rsidRPr="007C1CD7">
        <w:t>Renforcer l</w:t>
      </w:r>
      <w:r w:rsidR="004628DD">
        <w:t>’alignement</w:t>
      </w:r>
      <w:r w:rsidR="007C1CD7">
        <w:t xml:space="preserve">, l’élaboration </w:t>
      </w:r>
      <w:r w:rsidR="007C1CD7" w:rsidRPr="007C1CD7">
        <w:t>et l’application, selon qu’il convient, de</w:t>
      </w:r>
      <w:r w:rsidR="004628DD">
        <w:t>s</w:t>
      </w:r>
      <w:r w:rsidR="007C1CD7" w:rsidRPr="007C1CD7">
        <w:t xml:space="preserve"> mesures</w:t>
      </w:r>
      <w:r w:rsidR="007C1CD7">
        <w:t xml:space="preserve">, </w:t>
      </w:r>
      <w:r w:rsidR="001B6B2C">
        <w:t xml:space="preserve">orientations </w:t>
      </w:r>
      <w:r w:rsidR="007C1CD7" w:rsidRPr="007C1CD7">
        <w:t>et plans</w:t>
      </w:r>
      <w:r w:rsidR="007C1CD7">
        <w:t xml:space="preserve"> sectoriel</w:t>
      </w:r>
      <w:r w:rsidR="00A6131B">
        <w:t>s</w:t>
      </w:r>
      <w:r w:rsidR="001B6B2C">
        <w:t xml:space="preserve"> en ce qui concerne les</w:t>
      </w:r>
      <w:r w:rsidR="007C1CD7">
        <w:t xml:space="preserve"> objectifs et cibles pertinents du Cadre</w:t>
      </w:r>
      <w:r w:rsidR="004628DD">
        <w:t>, conformément à la situation et à la législation de chaque pays</w:t>
      </w:r>
      <w:r w:rsidR="007C1CD7">
        <w:t>;</w:t>
      </w:r>
    </w:p>
    <w:p w14:paraId="7B33776F" w14:textId="5383621B" w:rsidR="0099068B" w:rsidRPr="00F125ED" w:rsidRDefault="007075E9">
      <w:pPr>
        <w:tabs>
          <w:tab w:val="clear" w:pos="1134"/>
        </w:tabs>
        <w:spacing w:before="120" w:after="120"/>
        <w:ind w:left="567" w:firstLine="567"/>
      </w:pPr>
      <w:r w:rsidRPr="00F125ED">
        <w:t>d)</w:t>
      </w:r>
      <w:r w:rsidRPr="00F125ED">
        <w:tab/>
        <w:t>Inviter les institutions commerciales et financières à intégrer la biodiversité dans leurs modèles d</w:t>
      </w:r>
      <w:r w:rsidR="00803A4F" w:rsidRPr="00F125ED">
        <w:t>’</w:t>
      </w:r>
      <w:r w:rsidRPr="00F125ED">
        <w:t>entreprise, activités, chaînes de valeur et plans de transition, selon qu</w:t>
      </w:r>
      <w:r w:rsidR="00803A4F" w:rsidRPr="00F125ED">
        <w:t>’</w:t>
      </w:r>
      <w:r w:rsidRPr="00F125ED">
        <w:t>il conviendra, en les mettant en conformité avec les objectifs et cibles du Cadre</w:t>
      </w:r>
      <w:r w:rsidR="00D92EC8" w:rsidRPr="00F125ED">
        <w:t>;</w:t>
      </w:r>
    </w:p>
    <w:p w14:paraId="0079DC1B" w14:textId="7696AA22" w:rsidR="0099068B" w:rsidRPr="00F125ED" w:rsidRDefault="007075E9">
      <w:pPr>
        <w:tabs>
          <w:tab w:val="clear" w:pos="1134"/>
        </w:tabs>
        <w:spacing w:before="120" w:after="120"/>
        <w:ind w:left="567" w:firstLine="567"/>
      </w:pPr>
      <w:r w:rsidRPr="00F125ED">
        <w:t>e)</w:t>
      </w:r>
      <w:r w:rsidRPr="00F125ED">
        <w:tab/>
        <w:t>Encourager les secteurs privé et financier et les autres parties prenantes à accélérer et intensifier l</w:t>
      </w:r>
      <w:r w:rsidR="00803A4F" w:rsidRPr="00F125ED">
        <w:t>’</w:t>
      </w:r>
      <w:r w:rsidRPr="00F125ED">
        <w:t>intégration de la biodiversité dans leurs activités, en tenant compte des informations utiles figurant dans les contributions à l</w:t>
      </w:r>
      <w:r w:rsidR="00803A4F" w:rsidRPr="00F125ED">
        <w:t>’</w:t>
      </w:r>
      <w:r w:rsidRPr="00F125ED">
        <w:t>examen mondial et les conclusions qui en ont résulté</w:t>
      </w:r>
      <w:r w:rsidR="00D92EC8" w:rsidRPr="00F125ED">
        <w:t>;</w:t>
      </w:r>
    </w:p>
    <w:p w14:paraId="5DFDB82C" w14:textId="4E968562" w:rsidR="0099068B" w:rsidRPr="00F125ED" w:rsidRDefault="007075E9">
      <w:pPr>
        <w:tabs>
          <w:tab w:val="clear" w:pos="1134"/>
        </w:tabs>
        <w:spacing w:before="120" w:after="120"/>
        <w:ind w:left="567" w:firstLine="567"/>
      </w:pPr>
      <w:r w:rsidRPr="00F125ED">
        <w:t>f)</w:t>
      </w:r>
      <w:r w:rsidRPr="00F125ED">
        <w:tab/>
        <w:t>Faire en sorte que la biodiversité et ses multiples valeurs soient pleinement prises en compte dans les processus décisionnels, en fonction du contexte national, dans tous les secteurs, afin de faciliter la conservation et l</w:t>
      </w:r>
      <w:r w:rsidR="00803A4F" w:rsidRPr="00F125ED">
        <w:t>’</w:t>
      </w:r>
      <w:r w:rsidRPr="00F125ED">
        <w:t>utilisation durable de la biodiversité, conformément aux cibles 9, 14 et 15 du Cadre</w:t>
      </w:r>
      <w:r w:rsidR="00D92EC8" w:rsidRPr="00F125ED">
        <w:t>;</w:t>
      </w:r>
    </w:p>
    <w:p w14:paraId="698F4AF2" w14:textId="1B244398" w:rsidR="0099068B" w:rsidRPr="00F125ED" w:rsidRDefault="007075E9">
      <w:pPr>
        <w:keepNext/>
        <w:tabs>
          <w:tab w:val="clear" w:pos="1134"/>
        </w:tabs>
        <w:spacing w:before="120" w:after="120"/>
        <w:ind w:left="567" w:firstLine="567"/>
      </w:pPr>
      <w:r w:rsidRPr="00F125ED">
        <w:t>7.</w:t>
      </w:r>
      <w:r w:rsidRPr="00F125ED">
        <w:tab/>
      </w:r>
      <w:r w:rsidRPr="00F125ED">
        <w:rPr>
          <w:i/>
          <w:iCs/>
        </w:rPr>
        <w:t>Prie</w:t>
      </w:r>
      <w:r w:rsidRPr="00F125ED">
        <w:t xml:space="preserve"> la Secrétaire exécutive, sous réserve de la disponibilité des ressources et en s</w:t>
      </w:r>
      <w:r w:rsidR="00803A4F" w:rsidRPr="00F125ED">
        <w:t>’</w:t>
      </w:r>
      <w:r w:rsidRPr="00F125ED">
        <w:t>appuyant sur les activités en cours et les mandats en vigueur, de :</w:t>
      </w:r>
    </w:p>
    <w:p w14:paraId="393B1ED9" w14:textId="545C2E58" w:rsidR="0099068B" w:rsidRPr="00F125ED" w:rsidRDefault="007075E9">
      <w:pPr>
        <w:tabs>
          <w:tab w:val="clear" w:pos="1134"/>
        </w:tabs>
        <w:spacing w:before="120" w:after="120"/>
        <w:ind w:left="567" w:firstLine="567"/>
      </w:pPr>
      <w:r w:rsidRPr="00F125ED">
        <w:t>a)</w:t>
      </w:r>
      <w:r w:rsidRPr="00F125ED">
        <w:tab/>
        <w:t>Faciliter l</w:t>
      </w:r>
      <w:r w:rsidR="00803A4F" w:rsidRPr="00F125ED">
        <w:t>’</w:t>
      </w:r>
      <w:r w:rsidRPr="00F125ED">
        <w:t>échange de bonnes pratiques, de méthodes de travail, d</w:t>
      </w:r>
      <w:r w:rsidR="00803A4F" w:rsidRPr="00F125ED">
        <w:t>’</w:t>
      </w:r>
      <w:r w:rsidRPr="00F125ED">
        <w:t>outils, de démarches, notamment ceux relatifs à l</w:t>
      </w:r>
      <w:r w:rsidR="00803A4F" w:rsidRPr="00F125ED">
        <w:t>’</w:t>
      </w:r>
      <w:r w:rsidRPr="00F125ED">
        <w:t>alinéa f du paragraphe 6 ci-dessus, et d</w:t>
      </w:r>
      <w:r w:rsidR="00803A4F" w:rsidRPr="00F125ED">
        <w:t>’</w:t>
      </w:r>
      <w:r w:rsidRPr="00F125ED">
        <w:t>autres solutions appropriées ayant trait à l</w:t>
      </w:r>
      <w:r w:rsidR="00803A4F" w:rsidRPr="00F125ED">
        <w:t>’</w:t>
      </w:r>
      <w:r w:rsidRPr="00F125ED">
        <w:t>intégration de la biodiversité à tous les niveaux et dans tous les secteurs, d</w:t>
      </w:r>
      <w:r w:rsidR="00803A4F" w:rsidRPr="00F125ED">
        <w:t>’</w:t>
      </w:r>
      <w:r w:rsidRPr="00F125ED">
        <w:t>une manière non contraignante, par l</w:t>
      </w:r>
      <w:r w:rsidR="00803A4F" w:rsidRPr="00F125ED">
        <w:t>’</w:t>
      </w:r>
      <w:r w:rsidRPr="00F125ED">
        <w:t>intermédiaire du centre d</w:t>
      </w:r>
      <w:r w:rsidR="00803A4F" w:rsidRPr="00F125ED">
        <w:t>’</w:t>
      </w:r>
      <w:r w:rsidRPr="00F125ED">
        <w:t>échange, des réunions de dialogue régionales et infrarégionales, de la coopération technique et scientifique, des activités de renforcement des capacités et des communautés de pratique, en collaboration avec les parties prenantes, les institutions financières internationales et les entités privées</w:t>
      </w:r>
      <w:r w:rsidR="00D92EC8" w:rsidRPr="00F125ED">
        <w:t>;</w:t>
      </w:r>
    </w:p>
    <w:p w14:paraId="2C1B4B1E" w14:textId="1B2E02A5" w:rsidR="0099068B" w:rsidRPr="00F125ED" w:rsidRDefault="007075E9">
      <w:pPr>
        <w:tabs>
          <w:tab w:val="clear" w:pos="1134"/>
        </w:tabs>
        <w:spacing w:before="120" w:after="120"/>
        <w:ind w:left="567" w:firstLine="567"/>
      </w:pPr>
      <w:r w:rsidRPr="00F125ED">
        <w:t>b)</w:t>
      </w:r>
      <w:r w:rsidRPr="00F125ED">
        <w:tab/>
        <w:t>Promouvoir l</w:t>
      </w:r>
      <w:r w:rsidR="00803A4F" w:rsidRPr="00F125ED">
        <w:t>’</w:t>
      </w:r>
      <w:r w:rsidRPr="00F125ED">
        <w:t>échange des enseignements tirés et des données d</w:t>
      </w:r>
      <w:r w:rsidR="00803A4F" w:rsidRPr="00F125ED">
        <w:t>’</w:t>
      </w:r>
      <w:r w:rsidRPr="00F125ED">
        <w:t>expérience des secrétariats des accords multilatéraux sur l</w:t>
      </w:r>
      <w:r w:rsidR="00803A4F" w:rsidRPr="00F125ED">
        <w:t>’</w:t>
      </w:r>
      <w:r w:rsidRPr="00F125ED">
        <w:t>environnement et des organisations sectorielles compétentes qui appuient l</w:t>
      </w:r>
      <w:r w:rsidR="00803A4F" w:rsidRPr="00F125ED">
        <w:t>’</w:t>
      </w:r>
      <w:r w:rsidRPr="00F125ED">
        <w:t>intégration de la biodiversité</w:t>
      </w:r>
      <w:r w:rsidR="00D92EC8" w:rsidRPr="00F125ED">
        <w:t>;</w:t>
      </w:r>
    </w:p>
    <w:p w14:paraId="2E1D8109" w14:textId="5E41A885" w:rsidR="0099068B" w:rsidRPr="00F125ED" w:rsidRDefault="007075E9" w:rsidP="00586996">
      <w:pPr>
        <w:keepNext/>
        <w:tabs>
          <w:tab w:val="clear" w:pos="1134"/>
        </w:tabs>
        <w:spacing w:before="120" w:after="120"/>
        <w:ind w:left="567" w:firstLine="567"/>
      </w:pPr>
      <w:r w:rsidRPr="00F125ED">
        <w:t>c)</w:t>
      </w:r>
      <w:r w:rsidRPr="00F125ED">
        <w:tab/>
        <w:t>Renforcer l</w:t>
      </w:r>
      <w:r w:rsidR="00803A4F" w:rsidRPr="00F125ED">
        <w:t>’</w:t>
      </w:r>
      <w:r w:rsidRPr="00F125ED">
        <w:t>échange de données d</w:t>
      </w:r>
      <w:r w:rsidR="00803A4F" w:rsidRPr="00F125ED">
        <w:t>’</w:t>
      </w:r>
      <w:r w:rsidRPr="00F125ED">
        <w:t>expérience et de solutions, l</w:t>
      </w:r>
      <w:r w:rsidR="00803A4F" w:rsidRPr="00F125ED">
        <w:t>’</w:t>
      </w:r>
      <w:r w:rsidRPr="00F125ED">
        <w:t>apprentissage entre pairs et la collaboration en matière d</w:t>
      </w:r>
      <w:r w:rsidR="00803A4F" w:rsidRPr="00F125ED">
        <w:t>’</w:t>
      </w:r>
      <w:r w:rsidRPr="00F125ED">
        <w:t>intégration de la biodiversité dans tous les secteurs et à tous les niveaux, comme suit :</w:t>
      </w:r>
    </w:p>
    <w:p w14:paraId="3CEC0685" w14:textId="2EE5CF07" w:rsidR="0099068B" w:rsidRPr="00F125ED" w:rsidRDefault="007075E9">
      <w:pPr>
        <w:tabs>
          <w:tab w:val="clear" w:pos="2268"/>
        </w:tabs>
        <w:spacing w:before="120" w:after="120"/>
        <w:ind w:left="1701" w:hanging="567"/>
      </w:pPr>
      <w:r w:rsidRPr="00F125ED">
        <w:t>i)</w:t>
      </w:r>
      <w:r w:rsidRPr="00F125ED">
        <w:tab/>
        <w:t>Aider le Partenariat mondial sur les entreprises et la diversité biologique à organiser des forums régionaux sur les entreprises et la biodiversité, en collaboration avec les organismes compétents et les parties prenantes</w:t>
      </w:r>
      <w:r w:rsidR="00D92EC8" w:rsidRPr="00F125ED">
        <w:t>;</w:t>
      </w:r>
    </w:p>
    <w:p w14:paraId="45C2E466" w14:textId="379F49A7" w:rsidR="0099068B" w:rsidRPr="00F125ED" w:rsidRDefault="007075E9">
      <w:pPr>
        <w:tabs>
          <w:tab w:val="clear" w:pos="2268"/>
        </w:tabs>
        <w:spacing w:before="120" w:after="120"/>
        <w:ind w:left="1701" w:hanging="567"/>
      </w:pPr>
      <w:r w:rsidRPr="00F125ED">
        <w:lastRenderedPageBreak/>
        <w:t>ii)</w:t>
      </w:r>
      <w:r w:rsidRPr="00F125ED">
        <w:tab/>
        <w:t>Continuer de faciliter les activités des communautés de pratiques, notamment à l</w:t>
      </w:r>
      <w:r w:rsidR="00803A4F" w:rsidRPr="00F125ED">
        <w:t>’</w:t>
      </w:r>
      <w:r w:rsidRPr="00F125ED">
        <w:t>aide de la série de webinaires lancée en 2026, afin d</w:t>
      </w:r>
      <w:r w:rsidR="00803A4F" w:rsidRPr="00F125ED">
        <w:t>’</w:t>
      </w:r>
      <w:r w:rsidRPr="00F125ED">
        <w:t>appuyer la mise en œuvre de l</w:t>
      </w:r>
      <w:r w:rsidR="00803A4F" w:rsidRPr="00F125ED">
        <w:t>’</w:t>
      </w:r>
      <w:r w:rsidRPr="00F125ED">
        <w:t>intégration de la biodiversité dans tous les domaines et secteurs pertinents et à tous les niveaux, selon qu</w:t>
      </w:r>
      <w:r w:rsidR="00803A4F" w:rsidRPr="00F125ED">
        <w:t>’</w:t>
      </w:r>
      <w:r w:rsidRPr="00F125ED">
        <w:t>il conviendra, notamment l</w:t>
      </w:r>
      <w:r w:rsidR="00803A4F" w:rsidRPr="00F125ED">
        <w:t>’</w:t>
      </w:r>
      <w:r w:rsidRPr="00F125ED">
        <w:t>économie océanique et insulaire et d</w:t>
      </w:r>
      <w:r w:rsidR="00803A4F" w:rsidRPr="00F125ED">
        <w:t>’</w:t>
      </w:r>
      <w:r w:rsidRPr="00F125ED">
        <w:t>autres domaines et secteurs qui n</w:t>
      </w:r>
      <w:r w:rsidR="00803A4F" w:rsidRPr="00F125ED">
        <w:t>’</w:t>
      </w:r>
      <w:r w:rsidRPr="00F125ED">
        <w:t>ont pas encore été abordés dans cette série</w:t>
      </w:r>
      <w:r w:rsidR="00D92EC8" w:rsidRPr="00F125ED">
        <w:t>;</w:t>
      </w:r>
    </w:p>
    <w:p w14:paraId="60C0ECDA" w14:textId="7EDD1C93" w:rsidR="0099068B" w:rsidRPr="00F125ED" w:rsidRDefault="007075E9">
      <w:pPr>
        <w:tabs>
          <w:tab w:val="clear" w:pos="1134"/>
        </w:tabs>
        <w:spacing w:before="120" w:after="120"/>
        <w:ind w:left="567" w:firstLine="567"/>
      </w:pPr>
      <w:r w:rsidRPr="00F125ED">
        <w:t>d)</w:t>
      </w:r>
      <w:r w:rsidRPr="00F125ED">
        <w:tab/>
        <w:t>Promouvoir la sensibilisation et l</w:t>
      </w:r>
      <w:r w:rsidR="00803A4F" w:rsidRPr="00F125ED">
        <w:t>’</w:t>
      </w:r>
      <w:r w:rsidRPr="00F125ED">
        <w:t xml:space="preserve">adoption des meilleures pratiques, outils, orientations et autres ressources pertinentes existants, </w:t>
      </w:r>
      <w:r w:rsidR="00EA3350" w:rsidRPr="00F125ED">
        <w:t>notamment</w:t>
      </w:r>
      <w:r w:rsidRPr="00F125ED">
        <w:t xml:space="preserve"> ceux issus d</w:t>
      </w:r>
      <w:r w:rsidR="00803A4F" w:rsidRPr="00F125ED">
        <w:t>’</w:t>
      </w:r>
      <w:r w:rsidRPr="00F125ED">
        <w:t xml:space="preserve">évaluations pertinentes, </w:t>
      </w:r>
      <w:r w:rsidR="00EA3350" w:rsidRPr="00F125ED">
        <w:t>y compris, mais sans s</w:t>
      </w:r>
      <w:r w:rsidR="00803A4F" w:rsidRPr="00F125ED">
        <w:t>’</w:t>
      </w:r>
      <w:r w:rsidR="00EA3350" w:rsidRPr="00F125ED">
        <w:t xml:space="preserve">y limiter, </w:t>
      </w:r>
      <w:r w:rsidRPr="00F125ED">
        <w:t>les rapports de la Plateforme intergouvernementale scientifique et politique sur la biodiversité et les services écosystémiques]</w:t>
      </w:r>
      <w:r w:rsidR="00D92EC8" w:rsidRPr="00F125ED">
        <w:t>;</w:t>
      </w:r>
    </w:p>
    <w:p w14:paraId="644B5231" w14:textId="7891444F" w:rsidR="0099068B" w:rsidRPr="00F125ED" w:rsidRDefault="007075E9">
      <w:pPr>
        <w:tabs>
          <w:tab w:val="clear" w:pos="1134"/>
        </w:tabs>
        <w:spacing w:before="120" w:after="120"/>
        <w:ind w:left="567" w:firstLine="567"/>
      </w:pPr>
      <w:r w:rsidRPr="00F125ED">
        <w:t>e)</w:t>
      </w:r>
      <w:r w:rsidRPr="00F125ED">
        <w:tab/>
        <w:t>Faciliter les activités</w:t>
      </w:r>
      <w:r w:rsidR="00AC142D" w:rsidRPr="00F125ED">
        <w:t xml:space="preserve"> de création et</w:t>
      </w:r>
      <w:r w:rsidRPr="00F125ED">
        <w:t xml:space="preserve"> de renforcement des capacités en collaboration avec les organisations </w:t>
      </w:r>
      <w:r w:rsidR="00AC142D" w:rsidRPr="00F125ED">
        <w:t>compétentes, notamment les centres régionaux et sous-régionaux d</w:t>
      </w:r>
      <w:r w:rsidR="00803A4F" w:rsidRPr="00F125ED">
        <w:t>’</w:t>
      </w:r>
      <w:r w:rsidR="00AC142D" w:rsidRPr="00F125ED">
        <w:t>appui à la coopération technique et scientifique,</w:t>
      </w:r>
      <w:r w:rsidRPr="00F125ED">
        <w:t xml:space="preserve"> afin d</w:t>
      </w:r>
      <w:r w:rsidR="00803A4F" w:rsidRPr="00F125ED">
        <w:t>’</w:t>
      </w:r>
      <w:r w:rsidRPr="00F125ED">
        <w:t>aider les Parties, y compris les pays en développement Parties, dans leurs efforts visant à intégrer la biodiversité dans tous les secteurs et à tous les niveaux, notamment les secteurs des affaires et de la finance, conformément aux objectifs et cibles du Cadre</w:t>
      </w:r>
      <w:r w:rsidR="00D92EC8" w:rsidRPr="00F125ED">
        <w:t>;</w:t>
      </w:r>
    </w:p>
    <w:p w14:paraId="7BA1FAE6" w14:textId="41266184" w:rsidR="0099068B" w:rsidRPr="00F125ED" w:rsidRDefault="00AC142D">
      <w:pPr>
        <w:tabs>
          <w:tab w:val="clear" w:pos="1134"/>
        </w:tabs>
        <w:spacing w:before="120" w:after="120"/>
        <w:ind w:left="567" w:firstLine="567"/>
      </w:pPr>
      <w:r w:rsidRPr="00F125ED">
        <w:t>f</w:t>
      </w:r>
      <w:r w:rsidR="007075E9" w:rsidRPr="00F125ED">
        <w:t>)</w:t>
      </w:r>
      <w:r w:rsidR="007075E9" w:rsidRPr="00F125ED">
        <w:tab/>
        <w:t>Présenter, à une réunion de l</w:t>
      </w:r>
      <w:r w:rsidR="00803A4F" w:rsidRPr="00F125ED">
        <w:t>’</w:t>
      </w:r>
      <w:r w:rsidR="007075E9" w:rsidRPr="00F125ED">
        <w:t>Organe subsidiaire chargé de l</w:t>
      </w:r>
      <w:r w:rsidR="00803A4F" w:rsidRPr="00F125ED">
        <w:t>’</w:t>
      </w:r>
      <w:r w:rsidR="007075E9" w:rsidRPr="00F125ED">
        <w:t>application devant se tenir avant la dix-huitième réunion de la Conférence des Parties, un rapport sur les progrès accomplis dans l</w:t>
      </w:r>
      <w:r w:rsidR="00803A4F" w:rsidRPr="00F125ED">
        <w:t>’</w:t>
      </w:r>
      <w:r w:rsidR="007075E9" w:rsidRPr="00F125ED">
        <w:t>exécution de la présente décision, qui comprendra des informations sur les difficultés de mise en œuvre, les politiques de facilitation, les meilleures pratiques et les enseignements tirés, les besoins recensés par les Parties concernant la création et le renforcement des capacités visant à assurer l</w:t>
      </w:r>
      <w:r w:rsidR="00803A4F" w:rsidRPr="00F125ED">
        <w:t>’</w:t>
      </w:r>
      <w:r w:rsidR="007075E9" w:rsidRPr="00F125ED">
        <w:t>intégration, la coopération technique et scientifique, le transfert de technologies et les ressources financières</w:t>
      </w:r>
    </w:p>
    <w:p w14:paraId="346FAD9F" w14:textId="77777777" w:rsidR="00A111D1" w:rsidRPr="00353F9D" w:rsidRDefault="00A111D1" w:rsidP="006E7BE2">
      <w:pPr>
        <w:pStyle w:val="Para1"/>
        <w:numPr>
          <w:ilvl w:val="0"/>
          <w:numId w:val="0"/>
        </w:numPr>
        <w:ind w:left="567"/>
        <w:jc w:val="center"/>
        <w:rPr>
          <w:lang w:val="fr-FR"/>
        </w:rPr>
      </w:pPr>
      <w:r w:rsidRPr="00F125ED">
        <w:t>__________</w:t>
      </w:r>
    </w:p>
    <w:sectPr w:rsidR="00A111D1" w:rsidRPr="00353F9D" w:rsidSect="00FF333A">
      <w:headerReference w:type="even" r:id="rId18"/>
      <w:headerReference w:type="default" r:id="rId19"/>
      <w:footerReference w:type="even" r:id="rId20"/>
      <w:footerReference w:type="default" r:id="rId21"/>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B1D03E4" w14:textId="77777777" w:rsidR="00A8478A" w:rsidRPr="00F125ED" w:rsidRDefault="00A8478A" w:rsidP="00CF1848">
      <w:r w:rsidRPr="00F125ED">
        <w:separator/>
      </w:r>
    </w:p>
  </w:endnote>
  <w:endnote w:type="continuationSeparator" w:id="0">
    <w:p w14:paraId="284CDB3C" w14:textId="77777777" w:rsidR="00A8478A" w:rsidRPr="00F125ED" w:rsidRDefault="00A8478A" w:rsidP="00CF1848">
      <w:r w:rsidRPr="00F125ED">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auto"/>
    <w:pitch w:val="variable"/>
    <w:sig w:usb0="E0002AFF" w:usb1="C0007841"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notTrueType/>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1355E85D" w14:textId="77777777" w:rsidR="00D75CA6" w:rsidRPr="00F125ED" w:rsidRDefault="00D75CA6" w:rsidP="00D75CA6">
            <w:pPr>
              <w:pStyle w:val="Footer"/>
              <w:jc w:val="left"/>
            </w:pPr>
            <w:r w:rsidRPr="00F125ED">
              <w:rPr>
                <w:szCs w:val="20"/>
              </w:rPr>
              <w:fldChar w:fldCharType="begin"/>
            </w:r>
            <w:r w:rsidRPr="00F125ED">
              <w:rPr>
                <w:szCs w:val="20"/>
              </w:rPr>
              <w:instrText xml:space="preserve"> PAGE </w:instrText>
            </w:r>
            <w:r w:rsidRPr="00F125ED">
              <w:fldChar w:fldCharType="separate"/>
            </w:r>
            <w:r w:rsidRPr="00F125ED">
              <w:rPr>
                <w:szCs w:val="20"/>
              </w:rPr>
              <w:t>2</w:t>
            </w:r>
            <w:r w:rsidRPr="00F125ED">
              <w:fldChar w:fldCharType="end"/>
            </w:r>
            <w:r w:rsidRPr="00F125ED">
              <w:rPr>
                <w:szCs w:val="20"/>
              </w:rPr>
              <w:t>/</w:t>
            </w:r>
            <w:r w:rsidRPr="00F125ED">
              <w:rPr>
                <w:szCs w:val="20"/>
              </w:rPr>
              <w:fldChar w:fldCharType="begin"/>
            </w:r>
            <w:r w:rsidRPr="00F125ED">
              <w:rPr>
                <w:szCs w:val="20"/>
              </w:rPr>
              <w:instrText xml:space="preserve"> NUMPAGES  </w:instrText>
            </w:r>
            <w:r w:rsidRPr="00F125ED">
              <w:fldChar w:fldCharType="separate"/>
            </w:r>
            <w:r w:rsidRPr="00F125ED">
              <w:rPr>
                <w:szCs w:val="20"/>
              </w:rPr>
              <w:t>2</w:t>
            </w:r>
            <w:r w:rsidRPr="00F125ED">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1B43D46B" w14:textId="77777777" w:rsidR="00D75CA6" w:rsidRPr="00F125ED" w:rsidRDefault="00D75CA6" w:rsidP="00F64143">
        <w:pPr>
          <w:pStyle w:val="Footer"/>
          <w:jc w:val="right"/>
        </w:pPr>
        <w:r w:rsidRPr="00F125ED">
          <w:rPr>
            <w:szCs w:val="20"/>
          </w:rPr>
          <w:fldChar w:fldCharType="begin"/>
        </w:r>
        <w:r w:rsidRPr="00F125ED">
          <w:rPr>
            <w:szCs w:val="20"/>
          </w:rPr>
          <w:instrText xml:space="preserve"> PAGE </w:instrText>
        </w:r>
        <w:r w:rsidRPr="00F125ED">
          <w:fldChar w:fldCharType="separate"/>
        </w:r>
        <w:r w:rsidRPr="00F125ED">
          <w:rPr>
            <w:szCs w:val="20"/>
          </w:rPr>
          <w:t>2</w:t>
        </w:r>
        <w:r w:rsidRPr="00F125ED">
          <w:fldChar w:fldCharType="end"/>
        </w:r>
        <w:r w:rsidRPr="00F125ED">
          <w:rPr>
            <w:szCs w:val="20"/>
          </w:rPr>
          <w:t>/</w:t>
        </w:r>
        <w:r w:rsidRPr="00F125ED">
          <w:rPr>
            <w:szCs w:val="20"/>
          </w:rPr>
          <w:fldChar w:fldCharType="begin"/>
        </w:r>
        <w:r w:rsidRPr="00F125ED">
          <w:rPr>
            <w:szCs w:val="20"/>
          </w:rPr>
          <w:instrText xml:space="preserve"> NUMPAGES  </w:instrText>
        </w:r>
        <w:r w:rsidRPr="00F125ED">
          <w:fldChar w:fldCharType="separate"/>
        </w:r>
        <w:r w:rsidRPr="00F125ED">
          <w:rPr>
            <w:szCs w:val="20"/>
          </w:rPr>
          <w:t>3</w:t>
        </w:r>
        <w:r w:rsidRPr="00F125ED">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4C5A989" w14:textId="77777777" w:rsidR="00A8478A" w:rsidRPr="00F125ED" w:rsidRDefault="00A8478A" w:rsidP="00CF1848">
      <w:r w:rsidRPr="00F125ED">
        <w:separator/>
      </w:r>
    </w:p>
  </w:footnote>
  <w:footnote w:type="continuationSeparator" w:id="0">
    <w:p w14:paraId="5C5F5A56" w14:textId="77777777" w:rsidR="00A8478A" w:rsidRPr="00F125ED" w:rsidRDefault="00A8478A" w:rsidP="00CF1848">
      <w:r w:rsidRPr="00F125ED">
        <w:continuationSeparator/>
      </w:r>
    </w:p>
  </w:footnote>
  <w:footnote w:id="1">
    <w:p w14:paraId="3D0A9221" w14:textId="77777777" w:rsidR="00FC30EE" w:rsidRPr="00F125ED" w:rsidRDefault="00FC30EE" w:rsidP="00FC30EE">
      <w:pPr>
        <w:pStyle w:val="FootnoteText"/>
      </w:pPr>
      <w:r w:rsidRPr="00F125ED">
        <w:rPr>
          <w:rStyle w:val="FootnoteReference"/>
        </w:rPr>
        <w:footnoteRef/>
      </w:r>
      <w:r w:rsidRPr="00F125ED">
        <w:t xml:space="preserve"> Décision </w:t>
      </w:r>
      <w:hyperlink r:id="rId1" w:history="1">
        <w:r w:rsidRPr="00F125ED">
          <w:rPr>
            <w:rStyle w:val="Hyperlink"/>
          </w:rPr>
          <w:t>15/4</w:t>
        </w:r>
      </w:hyperlink>
      <w:r w:rsidRPr="00F125ED">
        <w:t>, annexe.</w:t>
      </w:r>
    </w:p>
  </w:footnote>
  <w:footnote w:id="2">
    <w:p w14:paraId="109939D4" w14:textId="2F76186E" w:rsidR="001B6B2C" w:rsidRPr="00F73519" w:rsidRDefault="003E4315" w:rsidP="001B6B2C">
      <w:pPr>
        <w:pStyle w:val="FootnoteText"/>
      </w:pPr>
      <w:r w:rsidRPr="00F125ED">
        <w:rPr>
          <w:rStyle w:val="FootnoteReference"/>
        </w:rPr>
        <w:footnoteRef/>
      </w:r>
      <w:r w:rsidRPr="00F125ED">
        <w:t xml:space="preserve"> </w:t>
      </w:r>
      <w:r w:rsidR="007C1CD7">
        <w:t>Les p</w:t>
      </w:r>
      <w:r w:rsidRPr="00F125ED">
        <w:t xml:space="preserve">euples autochtones et communautés locales, </w:t>
      </w:r>
      <w:r w:rsidR="007C1CD7">
        <w:t xml:space="preserve">les </w:t>
      </w:r>
      <w:r w:rsidRPr="00F125ED">
        <w:t xml:space="preserve">gouvernements infranationaux, </w:t>
      </w:r>
      <w:r w:rsidR="007C1CD7">
        <w:t xml:space="preserve">municipaux </w:t>
      </w:r>
      <w:r w:rsidRPr="00F125ED">
        <w:t xml:space="preserve">et autres autorités locales, </w:t>
      </w:r>
      <w:r w:rsidR="007C1CD7">
        <w:t xml:space="preserve">les </w:t>
      </w:r>
      <w:r w:rsidRPr="00F125ED">
        <w:t xml:space="preserve">organisations intergouvernementales, </w:t>
      </w:r>
      <w:r w:rsidR="007C1CD7">
        <w:t xml:space="preserve">les </w:t>
      </w:r>
      <w:r w:rsidRPr="00F125ED">
        <w:t>autres accords multilatéraux sur l</w:t>
      </w:r>
      <w:r w:rsidR="00803A4F" w:rsidRPr="00F125ED">
        <w:t>’</w:t>
      </w:r>
      <w:r w:rsidRPr="00F125ED">
        <w:t xml:space="preserve">environnement, </w:t>
      </w:r>
      <w:r w:rsidR="007C1CD7">
        <w:t xml:space="preserve">les </w:t>
      </w:r>
      <w:r w:rsidRPr="00F125ED">
        <w:t xml:space="preserve">organisations non gouvernementales, </w:t>
      </w:r>
      <w:r w:rsidR="007C1CD7">
        <w:t xml:space="preserve">les </w:t>
      </w:r>
      <w:r w:rsidRPr="00F125ED">
        <w:t xml:space="preserve">femmes, </w:t>
      </w:r>
      <w:r w:rsidR="007C1CD7">
        <w:t xml:space="preserve">les </w:t>
      </w:r>
      <w:r w:rsidRPr="00F125ED">
        <w:t xml:space="preserve">jeunes, </w:t>
      </w:r>
      <w:r w:rsidR="007C1CD7">
        <w:t xml:space="preserve">les </w:t>
      </w:r>
      <w:r w:rsidRPr="00F125ED">
        <w:t xml:space="preserve">organismes de recherche, </w:t>
      </w:r>
      <w:r w:rsidR="007C1CD7">
        <w:t>le</w:t>
      </w:r>
      <w:r w:rsidR="001B6B2C">
        <w:t xml:space="preserve"> milieu des affaires et de la finance </w:t>
      </w:r>
      <w:r w:rsidRPr="00F125ED">
        <w:t xml:space="preserve">et </w:t>
      </w:r>
      <w:r w:rsidR="007C1CD7">
        <w:t xml:space="preserve">les </w:t>
      </w:r>
      <w:r w:rsidRPr="00F125ED">
        <w:t>représentants des secteurs liés à la biodiversité ou qui en dépendent.</w:t>
      </w:r>
    </w:p>
  </w:footnote>
  <w:footnote w:id="3">
    <w:p w14:paraId="37FF8A22" w14:textId="77777777" w:rsidR="00F16BD4" w:rsidRPr="001B6B2C" w:rsidRDefault="00F16BD4" w:rsidP="00F16BD4">
      <w:pPr>
        <w:pStyle w:val="FootnoteText"/>
        <w:rPr>
          <w:lang w:val="fr-FR"/>
        </w:rPr>
      </w:pPr>
      <w:r w:rsidRPr="00F125ED">
        <w:rPr>
          <w:rStyle w:val="FootnoteReference"/>
        </w:rPr>
        <w:footnoteRef/>
      </w:r>
      <w:r w:rsidRPr="00F125ED">
        <w:t xml:space="preserve"> Nations Unies, </w:t>
      </w:r>
      <w:r w:rsidRPr="00F125ED">
        <w:rPr>
          <w:i/>
          <w:iCs/>
        </w:rPr>
        <w:t>Recueil des Traités</w:t>
      </w:r>
      <w:r w:rsidRPr="00F125ED">
        <w:t>, vol. 1760, n° 30619.</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DBF4B2" w14:textId="40AD62A4" w:rsidR="00534681" w:rsidRPr="007C1CD7" w:rsidRDefault="007C1CD7" w:rsidP="007C1CD7">
    <w:pPr>
      <w:pStyle w:val="Header"/>
      <w:spacing w:after="240"/>
      <w:rPr>
        <w:szCs w:val="20"/>
      </w:rPr>
    </w:pPr>
    <w:r>
      <w:rPr>
        <w:szCs w:val="20"/>
      </w:rPr>
      <w:t>CBD/COP/17/L.6</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0471D1" w14:textId="387D7B11" w:rsidR="009505C9" w:rsidRPr="00F125ED" w:rsidRDefault="007C1CD7" w:rsidP="007C4951">
    <w:pPr>
      <w:pStyle w:val="Header"/>
      <w:spacing w:after="240"/>
      <w:jc w:val="right"/>
    </w:pPr>
    <w:r>
      <w:rPr>
        <w:szCs w:val="20"/>
      </w:rPr>
      <w:t>CBD/COP/17/L.6</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2"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 w15:restartNumberingAfterBreak="0">
    <w:nsid w:val="5D943BEE"/>
    <w:multiLevelType w:val="multilevel"/>
    <w:tmpl w:val="222A08B4"/>
    <w:numStyleLink w:val="ListCBD"/>
  </w:abstractNum>
  <w:abstractNum w:abstractNumId="4" w15:restartNumberingAfterBreak="0">
    <w:nsid w:val="68B70991"/>
    <w:multiLevelType w:val="hybridMultilevel"/>
    <w:tmpl w:val="B46ADA8C"/>
    <w:lvl w:ilvl="0" w:tplc="AB567144">
      <w:start w:val="1"/>
      <w:numFmt w:val="decimal"/>
      <w:pStyle w:val="Para10"/>
      <w:lvlText w:val="%1."/>
      <w:lvlJc w:val="left"/>
      <w:pPr>
        <w:ind w:left="851" w:hanging="360"/>
      </w:pPr>
    </w:lvl>
    <w:lvl w:ilvl="1" w:tplc="10090019">
      <w:start w:val="1"/>
      <w:numFmt w:val="lowerLetter"/>
      <w:lvlText w:val="%2."/>
      <w:lvlJc w:val="left"/>
      <w:pPr>
        <w:ind w:left="1328" w:hanging="360"/>
      </w:pPr>
    </w:lvl>
    <w:lvl w:ilvl="2" w:tplc="1009001B" w:tentative="1">
      <w:start w:val="1"/>
      <w:numFmt w:val="lowerRoman"/>
      <w:lvlText w:val="%3."/>
      <w:lvlJc w:val="right"/>
      <w:pPr>
        <w:ind w:left="2048" w:hanging="180"/>
      </w:pPr>
    </w:lvl>
    <w:lvl w:ilvl="3" w:tplc="1009000F" w:tentative="1">
      <w:start w:val="1"/>
      <w:numFmt w:val="decimal"/>
      <w:lvlText w:val="%4."/>
      <w:lvlJc w:val="left"/>
      <w:pPr>
        <w:ind w:left="2768" w:hanging="360"/>
      </w:pPr>
    </w:lvl>
    <w:lvl w:ilvl="4" w:tplc="10090019" w:tentative="1">
      <w:start w:val="1"/>
      <w:numFmt w:val="lowerLetter"/>
      <w:lvlText w:val="%5."/>
      <w:lvlJc w:val="left"/>
      <w:pPr>
        <w:ind w:left="3488" w:hanging="360"/>
      </w:pPr>
    </w:lvl>
    <w:lvl w:ilvl="5" w:tplc="1009001B" w:tentative="1">
      <w:start w:val="1"/>
      <w:numFmt w:val="lowerRoman"/>
      <w:lvlText w:val="%6."/>
      <w:lvlJc w:val="right"/>
      <w:pPr>
        <w:ind w:left="4208" w:hanging="180"/>
      </w:pPr>
    </w:lvl>
    <w:lvl w:ilvl="6" w:tplc="1009000F" w:tentative="1">
      <w:start w:val="1"/>
      <w:numFmt w:val="decimal"/>
      <w:lvlText w:val="%7."/>
      <w:lvlJc w:val="left"/>
      <w:pPr>
        <w:ind w:left="4928" w:hanging="360"/>
      </w:pPr>
    </w:lvl>
    <w:lvl w:ilvl="7" w:tplc="10090019" w:tentative="1">
      <w:start w:val="1"/>
      <w:numFmt w:val="lowerLetter"/>
      <w:lvlText w:val="%8."/>
      <w:lvlJc w:val="left"/>
      <w:pPr>
        <w:ind w:left="5648" w:hanging="360"/>
      </w:pPr>
    </w:lvl>
    <w:lvl w:ilvl="8" w:tplc="1009001B" w:tentative="1">
      <w:start w:val="1"/>
      <w:numFmt w:val="lowerRoman"/>
      <w:lvlText w:val="%9."/>
      <w:lvlJc w:val="right"/>
      <w:pPr>
        <w:ind w:left="6368" w:hanging="180"/>
      </w:pPr>
    </w:lvl>
  </w:abstractNum>
  <w:abstractNum w:abstractNumId="5"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6"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num w:numId="1" w16cid:durableId="830828777">
    <w:abstractNumId w:val="2"/>
  </w:num>
  <w:num w:numId="2" w16cid:durableId="1858829">
    <w:abstractNumId w:val="0"/>
  </w:num>
  <w:num w:numId="3" w16cid:durableId="1333221471">
    <w:abstractNumId w:val="6"/>
  </w:num>
  <w:num w:numId="4" w16cid:durableId="1072390599">
    <w:abstractNumId w:val="7"/>
  </w:num>
  <w:num w:numId="5" w16cid:durableId="960385107">
    <w:abstractNumId w:val="1"/>
  </w:num>
  <w:num w:numId="6" w16cid:durableId="893932166">
    <w:abstractNumId w:val="5"/>
  </w:num>
  <w:num w:numId="7" w16cid:durableId="323945383">
    <w:abstractNumId w:val="3"/>
  </w:num>
  <w:num w:numId="8" w16cid:durableId="1062482670">
    <w:abstractNumId w:val="4"/>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proofState w:spelling="clean" w:grammar="clean"/>
  <w:defaultTabStop w:val="720"/>
  <w:hyphenationZone w:val="425"/>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5B26BB"/>
    <w:rsid w:val="000121AE"/>
    <w:rsid w:val="0005091C"/>
    <w:rsid w:val="0007171B"/>
    <w:rsid w:val="000760A5"/>
    <w:rsid w:val="000814E5"/>
    <w:rsid w:val="0009135C"/>
    <w:rsid w:val="000B3A7A"/>
    <w:rsid w:val="000D0F68"/>
    <w:rsid w:val="000E673A"/>
    <w:rsid w:val="000F6945"/>
    <w:rsid w:val="000F74F5"/>
    <w:rsid w:val="000F78FC"/>
    <w:rsid w:val="00102D23"/>
    <w:rsid w:val="001031DF"/>
    <w:rsid w:val="00105372"/>
    <w:rsid w:val="001054A6"/>
    <w:rsid w:val="001078A1"/>
    <w:rsid w:val="00107CF9"/>
    <w:rsid w:val="00116BFD"/>
    <w:rsid w:val="00121D06"/>
    <w:rsid w:val="001312AD"/>
    <w:rsid w:val="00131E7A"/>
    <w:rsid w:val="00134846"/>
    <w:rsid w:val="00137278"/>
    <w:rsid w:val="0017029A"/>
    <w:rsid w:val="00172AF6"/>
    <w:rsid w:val="00176CEE"/>
    <w:rsid w:val="00180E11"/>
    <w:rsid w:val="00186DD8"/>
    <w:rsid w:val="001A35EC"/>
    <w:rsid w:val="001B13FE"/>
    <w:rsid w:val="001B6B2C"/>
    <w:rsid w:val="001F75CD"/>
    <w:rsid w:val="00211179"/>
    <w:rsid w:val="0022331D"/>
    <w:rsid w:val="00226654"/>
    <w:rsid w:val="00227D0F"/>
    <w:rsid w:val="00240EE6"/>
    <w:rsid w:val="00254EB5"/>
    <w:rsid w:val="00265BF3"/>
    <w:rsid w:val="002971AD"/>
    <w:rsid w:val="002D7F8F"/>
    <w:rsid w:val="002E0C73"/>
    <w:rsid w:val="002E628F"/>
    <w:rsid w:val="002F6E18"/>
    <w:rsid w:val="003008FE"/>
    <w:rsid w:val="0030169D"/>
    <w:rsid w:val="003060EB"/>
    <w:rsid w:val="003153EB"/>
    <w:rsid w:val="0032136E"/>
    <w:rsid w:val="00321985"/>
    <w:rsid w:val="00327884"/>
    <w:rsid w:val="00346807"/>
    <w:rsid w:val="00351205"/>
    <w:rsid w:val="00352CD2"/>
    <w:rsid w:val="00353F9D"/>
    <w:rsid w:val="00372F74"/>
    <w:rsid w:val="00382F04"/>
    <w:rsid w:val="003B41F7"/>
    <w:rsid w:val="003B6AD5"/>
    <w:rsid w:val="003B7284"/>
    <w:rsid w:val="003C0515"/>
    <w:rsid w:val="003C0820"/>
    <w:rsid w:val="003D5674"/>
    <w:rsid w:val="003E4315"/>
    <w:rsid w:val="003F1A75"/>
    <w:rsid w:val="003F2873"/>
    <w:rsid w:val="003F7224"/>
    <w:rsid w:val="004117E1"/>
    <w:rsid w:val="00426A28"/>
    <w:rsid w:val="00427D21"/>
    <w:rsid w:val="004301F9"/>
    <w:rsid w:val="00437088"/>
    <w:rsid w:val="00447F4A"/>
    <w:rsid w:val="00456F67"/>
    <w:rsid w:val="004628DD"/>
    <w:rsid w:val="00462C79"/>
    <w:rsid w:val="004644C2"/>
    <w:rsid w:val="00467F9C"/>
    <w:rsid w:val="00491B33"/>
    <w:rsid w:val="004A4EB6"/>
    <w:rsid w:val="004C4A2C"/>
    <w:rsid w:val="004D2B60"/>
    <w:rsid w:val="004E7823"/>
    <w:rsid w:val="004F15C0"/>
    <w:rsid w:val="0051006C"/>
    <w:rsid w:val="00513C21"/>
    <w:rsid w:val="005219FB"/>
    <w:rsid w:val="00530D0F"/>
    <w:rsid w:val="00531F69"/>
    <w:rsid w:val="00534375"/>
    <w:rsid w:val="00534681"/>
    <w:rsid w:val="0056068E"/>
    <w:rsid w:val="0056300C"/>
    <w:rsid w:val="00563442"/>
    <w:rsid w:val="0056348E"/>
    <w:rsid w:val="00564BB1"/>
    <w:rsid w:val="00565B42"/>
    <w:rsid w:val="005667D6"/>
    <w:rsid w:val="00586996"/>
    <w:rsid w:val="00587F83"/>
    <w:rsid w:val="005B2086"/>
    <w:rsid w:val="005B2674"/>
    <w:rsid w:val="005B26BB"/>
    <w:rsid w:val="005B35E2"/>
    <w:rsid w:val="005C4CE6"/>
    <w:rsid w:val="005C4F74"/>
    <w:rsid w:val="005C682A"/>
    <w:rsid w:val="005E3A92"/>
    <w:rsid w:val="006054B2"/>
    <w:rsid w:val="0060734E"/>
    <w:rsid w:val="006104DD"/>
    <w:rsid w:val="006122BA"/>
    <w:rsid w:val="00620311"/>
    <w:rsid w:val="006478BF"/>
    <w:rsid w:val="00654DFA"/>
    <w:rsid w:val="00664000"/>
    <w:rsid w:val="006A73C1"/>
    <w:rsid w:val="006B2290"/>
    <w:rsid w:val="006E5E52"/>
    <w:rsid w:val="006E77BC"/>
    <w:rsid w:val="006E7BE2"/>
    <w:rsid w:val="007075E9"/>
    <w:rsid w:val="00717D88"/>
    <w:rsid w:val="00726A43"/>
    <w:rsid w:val="00734565"/>
    <w:rsid w:val="007429F9"/>
    <w:rsid w:val="00752A63"/>
    <w:rsid w:val="00761A81"/>
    <w:rsid w:val="00786056"/>
    <w:rsid w:val="007942D3"/>
    <w:rsid w:val="007951C7"/>
    <w:rsid w:val="00796C9C"/>
    <w:rsid w:val="007A11E4"/>
    <w:rsid w:val="007A57E6"/>
    <w:rsid w:val="007B2099"/>
    <w:rsid w:val="007B6C09"/>
    <w:rsid w:val="007B7741"/>
    <w:rsid w:val="007C1CD7"/>
    <w:rsid w:val="007C4951"/>
    <w:rsid w:val="007D25B8"/>
    <w:rsid w:val="007E09DA"/>
    <w:rsid w:val="007E0F8A"/>
    <w:rsid w:val="007F718D"/>
    <w:rsid w:val="00801FAD"/>
    <w:rsid w:val="00803A4F"/>
    <w:rsid w:val="008178B6"/>
    <w:rsid w:val="00817D5B"/>
    <w:rsid w:val="0082438A"/>
    <w:rsid w:val="00855BB9"/>
    <w:rsid w:val="00865B74"/>
    <w:rsid w:val="00866063"/>
    <w:rsid w:val="008705AD"/>
    <w:rsid w:val="0088195A"/>
    <w:rsid w:val="00891055"/>
    <w:rsid w:val="008974F0"/>
    <w:rsid w:val="008A1499"/>
    <w:rsid w:val="008B012A"/>
    <w:rsid w:val="008B057D"/>
    <w:rsid w:val="008B0789"/>
    <w:rsid w:val="008C6735"/>
    <w:rsid w:val="008E6ECC"/>
    <w:rsid w:val="008F33EB"/>
    <w:rsid w:val="00906E17"/>
    <w:rsid w:val="00920C17"/>
    <w:rsid w:val="00930BA1"/>
    <w:rsid w:val="0093169E"/>
    <w:rsid w:val="009505C9"/>
    <w:rsid w:val="00950752"/>
    <w:rsid w:val="0095572E"/>
    <w:rsid w:val="00966424"/>
    <w:rsid w:val="00972944"/>
    <w:rsid w:val="009745FD"/>
    <w:rsid w:val="0098037F"/>
    <w:rsid w:val="0099068B"/>
    <w:rsid w:val="00992B95"/>
    <w:rsid w:val="009A0984"/>
    <w:rsid w:val="009A0C4A"/>
    <w:rsid w:val="009A0FFF"/>
    <w:rsid w:val="009C2DE6"/>
    <w:rsid w:val="00A023B2"/>
    <w:rsid w:val="00A03715"/>
    <w:rsid w:val="00A111D1"/>
    <w:rsid w:val="00A36A13"/>
    <w:rsid w:val="00A5054E"/>
    <w:rsid w:val="00A6131B"/>
    <w:rsid w:val="00A61EBD"/>
    <w:rsid w:val="00A62F47"/>
    <w:rsid w:val="00A8478A"/>
    <w:rsid w:val="00AA2C0F"/>
    <w:rsid w:val="00AA6F92"/>
    <w:rsid w:val="00AB6934"/>
    <w:rsid w:val="00AC142D"/>
    <w:rsid w:val="00AF3338"/>
    <w:rsid w:val="00AF42DE"/>
    <w:rsid w:val="00AF5465"/>
    <w:rsid w:val="00B171F5"/>
    <w:rsid w:val="00B3369F"/>
    <w:rsid w:val="00B51FC6"/>
    <w:rsid w:val="00B62D54"/>
    <w:rsid w:val="00B6567B"/>
    <w:rsid w:val="00B658C2"/>
    <w:rsid w:val="00B94E6C"/>
    <w:rsid w:val="00B94F06"/>
    <w:rsid w:val="00B95C76"/>
    <w:rsid w:val="00BB4606"/>
    <w:rsid w:val="00BB73D0"/>
    <w:rsid w:val="00BE1373"/>
    <w:rsid w:val="00BF54CA"/>
    <w:rsid w:val="00C005B7"/>
    <w:rsid w:val="00C23D2F"/>
    <w:rsid w:val="00C443BD"/>
    <w:rsid w:val="00C451C5"/>
    <w:rsid w:val="00C46C64"/>
    <w:rsid w:val="00C62C9A"/>
    <w:rsid w:val="00C717F8"/>
    <w:rsid w:val="00C9161D"/>
    <w:rsid w:val="00C91806"/>
    <w:rsid w:val="00C91B40"/>
    <w:rsid w:val="00CA0C1D"/>
    <w:rsid w:val="00CB048A"/>
    <w:rsid w:val="00CB1501"/>
    <w:rsid w:val="00CF1848"/>
    <w:rsid w:val="00D12044"/>
    <w:rsid w:val="00D170D9"/>
    <w:rsid w:val="00D21800"/>
    <w:rsid w:val="00D33EFC"/>
    <w:rsid w:val="00D40DBC"/>
    <w:rsid w:val="00D42A8B"/>
    <w:rsid w:val="00D60534"/>
    <w:rsid w:val="00D61C85"/>
    <w:rsid w:val="00D72A24"/>
    <w:rsid w:val="00D75CA6"/>
    <w:rsid w:val="00D76A18"/>
    <w:rsid w:val="00D80849"/>
    <w:rsid w:val="00D82E8F"/>
    <w:rsid w:val="00D854AC"/>
    <w:rsid w:val="00D92EC8"/>
    <w:rsid w:val="00DB553F"/>
    <w:rsid w:val="00DB5E0F"/>
    <w:rsid w:val="00DC231B"/>
    <w:rsid w:val="00DD118C"/>
    <w:rsid w:val="00DE765C"/>
    <w:rsid w:val="00DF1A2E"/>
    <w:rsid w:val="00E043C5"/>
    <w:rsid w:val="00E07B7F"/>
    <w:rsid w:val="00E279B6"/>
    <w:rsid w:val="00E41177"/>
    <w:rsid w:val="00E426E6"/>
    <w:rsid w:val="00E46F07"/>
    <w:rsid w:val="00E51951"/>
    <w:rsid w:val="00E5783A"/>
    <w:rsid w:val="00E66235"/>
    <w:rsid w:val="00E77429"/>
    <w:rsid w:val="00E83C24"/>
    <w:rsid w:val="00E848B4"/>
    <w:rsid w:val="00E9318D"/>
    <w:rsid w:val="00E93F3E"/>
    <w:rsid w:val="00EA3350"/>
    <w:rsid w:val="00EB39A5"/>
    <w:rsid w:val="00EC19E0"/>
    <w:rsid w:val="00EC2618"/>
    <w:rsid w:val="00EE4100"/>
    <w:rsid w:val="00F063C2"/>
    <w:rsid w:val="00F125ED"/>
    <w:rsid w:val="00F16BD4"/>
    <w:rsid w:val="00F21E17"/>
    <w:rsid w:val="00F53193"/>
    <w:rsid w:val="00F5357E"/>
    <w:rsid w:val="00F64143"/>
    <w:rsid w:val="00F6586C"/>
    <w:rsid w:val="00F67D89"/>
    <w:rsid w:val="00F7107F"/>
    <w:rsid w:val="00F73519"/>
    <w:rsid w:val="00F75E82"/>
    <w:rsid w:val="00F776B6"/>
    <w:rsid w:val="00F9038B"/>
    <w:rsid w:val="00F940A9"/>
    <w:rsid w:val="00F94774"/>
    <w:rsid w:val="00FA663B"/>
    <w:rsid w:val="00FB51F2"/>
    <w:rsid w:val="00FB6D23"/>
    <w:rsid w:val="00FC30EE"/>
    <w:rsid w:val="00FC53DB"/>
    <w:rsid w:val="00FD0882"/>
    <w:rsid w:val="00FD7679"/>
    <w:rsid w:val="00FE0C1C"/>
    <w:rsid w:val="00FF333A"/>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26B3903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LU" w:eastAsia="fr-LU"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F1A75"/>
    <w:pPr>
      <w:tabs>
        <w:tab w:val="left" w:pos="567"/>
        <w:tab w:val="left" w:pos="1134"/>
        <w:tab w:val="left" w:pos="1701"/>
        <w:tab w:val="left" w:pos="2268"/>
      </w:tabs>
      <w:jc w:val="both"/>
    </w:pPr>
    <w:rPr>
      <w:rFonts w:ascii="Times New Roman" w:eastAsia="SimSun" w:hAnsi="Times New Roman" w:cs="Times New Roman"/>
      <w:sz w:val="22"/>
      <w:szCs w:val="22"/>
      <w:lang w:val="fr-CA"/>
    </w:rPr>
  </w:style>
  <w:style w:type="paragraph" w:styleId="Heading1">
    <w:name w:val="heading 1"/>
    <w:basedOn w:val="Normal"/>
    <w:next w:val="Heading2"/>
    <w:link w:val="Heading1Char"/>
    <w:uiPriority w:val="9"/>
    <w:qFormat/>
    <w:rsid w:val="003F1A75"/>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3F1A75"/>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3F1A75"/>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3F1A75"/>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3F1A75"/>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3F1A75"/>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3F1A75"/>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3F1A75"/>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3F1A75"/>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rPr>
      <w:rFonts w:ascii="Cambria" w:hAnsi="Cambri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rPr>
  </w:style>
  <w:style w:type="character" w:styleId="PlaceholderText">
    <w:name w:val="Placeholder Text"/>
    <w:basedOn w:val="DefaultParagraphFont"/>
    <w:uiPriority w:val="99"/>
    <w:semiHidden/>
    <w:rsid w:val="00105372"/>
    <w:rPr>
      <w:color w:val="808080"/>
    </w:rPr>
  </w:style>
  <w:style w:type="paragraph" w:styleId="Header">
    <w:name w:val="header"/>
    <w:basedOn w:val="Normal"/>
    <w:link w:val="HeaderChar"/>
    <w:rsid w:val="003F1A75"/>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3F1A75"/>
    <w:rPr>
      <w:rFonts w:ascii="Times New Roman" w:eastAsia="SimSun" w:hAnsi="Times New Roman" w:cs="Times New Roman"/>
      <w:sz w:val="20"/>
      <w:szCs w:val="22"/>
    </w:rPr>
  </w:style>
  <w:style w:type="paragraph" w:styleId="Footer">
    <w:name w:val="footer"/>
    <w:basedOn w:val="Normal"/>
    <w:link w:val="FooterChar"/>
    <w:uiPriority w:val="99"/>
    <w:rsid w:val="003F1A75"/>
    <w:pPr>
      <w:tabs>
        <w:tab w:val="center" w:pos="4680"/>
        <w:tab w:val="right" w:pos="9360"/>
      </w:tabs>
    </w:pPr>
    <w:rPr>
      <w:sz w:val="20"/>
    </w:rPr>
  </w:style>
  <w:style w:type="character" w:customStyle="1" w:styleId="FooterChar">
    <w:name w:val="Footer Char"/>
    <w:basedOn w:val="DefaultParagraphFont"/>
    <w:link w:val="Footer"/>
    <w:uiPriority w:val="99"/>
    <w:rsid w:val="003F1A75"/>
    <w:rPr>
      <w:rFonts w:ascii="Times New Roman" w:eastAsia="SimSun" w:hAnsi="Times New Roman" w:cs="Times New Roman"/>
      <w:sz w:val="20"/>
      <w:szCs w:val="22"/>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rPr>
  </w:style>
  <w:style w:type="character" w:customStyle="1" w:styleId="Heading1Char">
    <w:name w:val="Heading 1 Char"/>
    <w:basedOn w:val="DefaultParagraphFont"/>
    <w:link w:val="Heading1"/>
    <w:uiPriority w:val="9"/>
    <w:rsid w:val="003F1A75"/>
    <w:rPr>
      <w:rFonts w:ascii="Times New Roman" w:eastAsiaTheme="majorEastAsia" w:hAnsi="Times New Roman" w:cstheme="majorBidi"/>
      <w:b/>
      <w:bCs/>
      <w:kern w:val="2"/>
      <w:sz w:val="28"/>
      <w:szCs w:val="32"/>
      <w14:ligatures w14:val="standardContextual"/>
    </w:rPr>
  </w:style>
  <w:style w:type="paragraph" w:styleId="BodyText">
    <w:name w:val="Body Text"/>
    <w:basedOn w:val="Normal"/>
    <w:link w:val="BodyTextChar"/>
    <w:uiPriority w:val="99"/>
    <w:unhideWhenUsed/>
    <w:rsid w:val="003F1A75"/>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3F1A75"/>
    <w:rPr>
      <w:rFonts w:ascii="Cambria" w:eastAsiaTheme="minorHAnsi" w:hAnsi="Cambria"/>
      <w:kern w:val="2"/>
      <w:sz w:val="22"/>
      <w:szCs w:val="22"/>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rPr>
  </w:style>
  <w:style w:type="character" w:styleId="CommentReference">
    <w:name w:val="annotation reference"/>
    <w:basedOn w:val="DefaultParagraphFont"/>
    <w:uiPriority w:val="99"/>
    <w:semiHidden/>
    <w:unhideWhenUsed/>
    <w:rsid w:val="003F1A75"/>
    <w:rPr>
      <w:sz w:val="16"/>
      <w:szCs w:val="16"/>
    </w:rPr>
  </w:style>
  <w:style w:type="paragraph" w:styleId="CommentText">
    <w:name w:val="annotation text"/>
    <w:basedOn w:val="Normal"/>
    <w:link w:val="CommentTextChar"/>
    <w:uiPriority w:val="99"/>
    <w:semiHidden/>
    <w:rsid w:val="003F1A75"/>
    <w:rPr>
      <w:sz w:val="20"/>
      <w:szCs w:val="20"/>
    </w:rPr>
  </w:style>
  <w:style w:type="character" w:customStyle="1" w:styleId="CommentTextChar">
    <w:name w:val="Comment Text Char"/>
    <w:basedOn w:val="DefaultParagraphFont"/>
    <w:link w:val="CommentText"/>
    <w:uiPriority w:val="99"/>
    <w:semiHidden/>
    <w:rsid w:val="003F1A75"/>
    <w:rPr>
      <w:rFonts w:ascii="Times New Roman" w:eastAsia="SimSun" w:hAnsi="Times New Roman" w:cs="Times New Roman"/>
      <w:sz w:val="20"/>
      <w:szCs w:val="20"/>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rPr>
  </w:style>
  <w:style w:type="character" w:styleId="FollowedHyperlink">
    <w:name w:val="FollowedHyperlink"/>
    <w:rsid w:val="007E09DA"/>
    <w:rPr>
      <w:color w:val="800080"/>
      <w:u w:val="single"/>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basedOn w:val="DefaultParagraphFont"/>
    <w:link w:val="BVIfnrChar"/>
    <w:uiPriority w:val="99"/>
    <w:unhideWhenUsed/>
    <w:qFormat/>
    <w:rsid w:val="003F1A75"/>
    <w:rPr>
      <w:vertAlign w:val="superscript"/>
    </w:rPr>
  </w:style>
  <w:style w:type="paragraph" w:styleId="FootnoteText">
    <w:name w:val="footnote text"/>
    <w:aliases w:val="Geneva 9,Font: Geneva 9,Boston 10,f,ft,Fotnotstext Char,ft Char,single space,footnote text,FOOTNOTES,ADB,single space1,footnote text1,FOOTNOTES1,fn1,ADB1,single space2,footnote text2,FOOTNOTES2,fn2,ADB2,single space3,footnote text3,fn3,fn"/>
    <w:basedOn w:val="Normal"/>
    <w:link w:val="FootnoteTextChar"/>
    <w:uiPriority w:val="99"/>
    <w:unhideWhenUsed/>
    <w:qFormat/>
    <w:rsid w:val="003F1A75"/>
    <w:pPr>
      <w:jc w:val="left"/>
    </w:pPr>
    <w:rPr>
      <w:sz w:val="18"/>
      <w:szCs w:val="20"/>
    </w:rPr>
  </w:style>
  <w:style w:type="character" w:customStyle="1" w:styleId="FootnoteTextChar">
    <w:name w:val="Footnote Text Char"/>
    <w:aliases w:val="Geneva 9 Char,Font: Geneva 9 Char,Boston 10 Char,f Char,ft Char1,Fotnotstext Char Char,ft Char Char,single space Char,footnote text Char,FOOTNOTES Char,ADB Char,single space1 Char,footnote text1 Char,FOOTNOTES1 Char,fn1 Char,ADB1 Char"/>
    <w:basedOn w:val="DefaultParagraphFont"/>
    <w:link w:val="FootnoteText"/>
    <w:uiPriority w:val="99"/>
    <w:qFormat/>
    <w:rsid w:val="003F1A75"/>
    <w:rPr>
      <w:rFonts w:ascii="Times New Roman" w:eastAsia="SimSun" w:hAnsi="Times New Roman" w:cs="Times New Roman"/>
      <w:sz w:val="18"/>
      <w:szCs w:val="20"/>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3F1A75"/>
    <w:rPr>
      <w:rFonts w:ascii="Times New Roman Bold" w:eastAsiaTheme="majorEastAsia" w:hAnsi="Times New Roman Bold" w:cstheme="majorBidi"/>
      <w:b/>
      <w:szCs w:val="26"/>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3F1A75"/>
    <w:rPr>
      <w:rFonts w:ascii="Times New Roman" w:eastAsiaTheme="majorEastAsia" w:hAnsi="Times New Roman" w:cs="Times New Roman"/>
      <w:b/>
      <w:bCs/>
      <w:sz w:val="22"/>
      <w:szCs w:val="22"/>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3F1A75"/>
    <w:rPr>
      <w:rFonts w:ascii="Times New Roman" w:eastAsiaTheme="majorEastAsia" w:hAnsi="Times New Roman" w:cs="Times New Roman"/>
      <w:b/>
      <w:bCs/>
      <w:sz w:val="22"/>
      <w:szCs w:val="22"/>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3F1A75"/>
    <w:rPr>
      <w:rFonts w:ascii="Times New Roman" w:eastAsiaTheme="majorEastAsia" w:hAnsi="Times New Roman" w:cs="Times New Roman"/>
      <w:i/>
      <w:iCs/>
      <w:sz w:val="22"/>
      <w:szCs w:val="22"/>
    </w:rPr>
  </w:style>
  <w:style w:type="character" w:customStyle="1" w:styleId="Heading6Char">
    <w:name w:val="Heading 6 Char"/>
    <w:basedOn w:val="DefaultParagraphFont"/>
    <w:link w:val="Heading6"/>
    <w:rsid w:val="003F1A75"/>
    <w:rPr>
      <w:rFonts w:ascii="Times New Roman" w:eastAsia="SimSun" w:hAnsi="Times New Roman" w:cs="Times New Roman"/>
      <w:bCs/>
      <w:szCs w:val="22"/>
    </w:rPr>
  </w:style>
  <w:style w:type="character" w:customStyle="1" w:styleId="Heading7Char">
    <w:name w:val="Heading 7 Char"/>
    <w:basedOn w:val="DefaultParagraphFont"/>
    <w:link w:val="Heading7"/>
    <w:rsid w:val="003F1A75"/>
    <w:rPr>
      <w:rFonts w:ascii="Times New Roman" w:eastAsia="SimSun" w:hAnsi="Times New Roman" w:cs="Times New Roman"/>
      <w:b/>
      <w:snapToGrid w:val="0"/>
      <w:sz w:val="22"/>
      <w:szCs w:val="22"/>
      <w:u w:val="single"/>
    </w:rPr>
  </w:style>
  <w:style w:type="character" w:customStyle="1" w:styleId="Heading8Char">
    <w:name w:val="Heading 8 Char"/>
    <w:basedOn w:val="DefaultParagraphFont"/>
    <w:link w:val="Heading8"/>
    <w:rsid w:val="003F1A75"/>
    <w:rPr>
      <w:rFonts w:ascii="Times New Roman" w:eastAsia="SimSun" w:hAnsi="Times New Roman" w:cs="Times New Roman"/>
      <w:b/>
      <w:snapToGrid w:val="0"/>
      <w:sz w:val="22"/>
      <w:szCs w:val="22"/>
      <w:u w:val="single"/>
    </w:rPr>
  </w:style>
  <w:style w:type="character" w:customStyle="1" w:styleId="Heading9Char">
    <w:name w:val="Heading 9 Char"/>
    <w:basedOn w:val="DefaultParagraphFont"/>
    <w:link w:val="Heading9"/>
    <w:rsid w:val="003F1A75"/>
    <w:rPr>
      <w:rFonts w:ascii="Times New Roman" w:eastAsia="SimSun" w:hAnsi="Times New Roman" w:cs="Times New Roman"/>
      <w:snapToGrid w:val="0"/>
      <w:sz w:val="22"/>
      <w:szCs w:val="22"/>
      <w:u w:val="single"/>
    </w:rPr>
  </w:style>
  <w:style w:type="character" w:styleId="PageNumber">
    <w:name w:val="page number"/>
    <w:rsid w:val="007E09DA"/>
    <w:rPr>
      <w:rFonts w:ascii="Times New Roman" w:hAnsi="Times New Roman"/>
      <w:sz w:val="22"/>
    </w:rPr>
  </w:style>
  <w:style w:type="paragraph" w:customStyle="1" w:styleId="Para1">
    <w:name w:val="Para1"/>
    <w:basedOn w:val="Normal"/>
    <w:link w:val="Para1Char"/>
    <w:qFormat/>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3F1A75"/>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3F1A75"/>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3F1A75"/>
    <w:rPr>
      <w:rFonts w:ascii="Times New Roman" w:hAnsi="Times New Roman"/>
      <w:color w:val="0000FF" w:themeColor="hyperlink"/>
      <w:u w:val="single"/>
    </w:rPr>
  </w:style>
  <w:style w:type="character" w:customStyle="1" w:styleId="Para1Char">
    <w:name w:val="Para1 Char"/>
    <w:link w:val="Para1"/>
    <w:qFormat/>
    <w:locked/>
    <w:rsid w:val="005B35E2"/>
    <w:rPr>
      <w:rFonts w:ascii="Times New Roman" w:eastAsia="SimSun" w:hAnsi="Times New Roman" w:cs="Times New Roman"/>
      <w:snapToGrid w:val="0"/>
      <w:sz w:val="22"/>
      <w:szCs w:val="18"/>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3F1A75"/>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3F1A75"/>
    <w:rPr>
      <w:rFonts w:ascii="Simplified Arabic" w:eastAsia="Times New Roman" w:hAnsi="Simplified Arabic" w:cs="Simplified Arabic"/>
      <w:noProof/>
    </w:rPr>
  </w:style>
  <w:style w:type="paragraph" w:customStyle="1" w:styleId="DarkList-Accent31">
    <w:name w:val="Dark List - Accent 31"/>
    <w:hidden/>
    <w:uiPriority w:val="99"/>
    <w:semiHidden/>
    <w:rsid w:val="003F1A75"/>
    <w:rPr>
      <w:rFonts w:ascii="Times New Roman" w:eastAsia="SimSun" w:hAnsi="Times New Roman" w:cs="Times New Roman"/>
      <w:sz w:val="22"/>
      <w:szCs w:val="22"/>
    </w:rPr>
  </w:style>
  <w:style w:type="paragraph" w:customStyle="1" w:styleId="CBDNormalNoNumber">
    <w:name w:val="CBD_Normal_NoNumber"/>
    <w:basedOn w:val="CBDNormal"/>
    <w:qFormat/>
    <w:rsid w:val="003F1A75"/>
    <w:pPr>
      <w:spacing w:after="120"/>
      <w:ind w:left="567"/>
    </w:pPr>
  </w:style>
  <w:style w:type="paragraph" w:customStyle="1" w:styleId="Footnote">
    <w:name w:val="Footnote"/>
    <w:basedOn w:val="FootnoteText"/>
    <w:semiHidden/>
    <w:qFormat/>
    <w:rsid w:val="003F1A75"/>
    <w:rPr>
      <w:szCs w:val="18"/>
    </w:rPr>
  </w:style>
  <w:style w:type="paragraph" w:customStyle="1" w:styleId="Annex">
    <w:name w:val="Annex"/>
    <w:basedOn w:val="Normal"/>
    <w:semiHidden/>
    <w:qFormat/>
    <w:rsid w:val="003F1A75"/>
    <w:pPr>
      <w:spacing w:after="240"/>
    </w:pPr>
    <w:rPr>
      <w:b/>
      <w:sz w:val="28"/>
    </w:rPr>
  </w:style>
  <w:style w:type="paragraph" w:customStyle="1" w:styleId="ABSymbol">
    <w:name w:val="AB_Symbol"/>
    <w:basedOn w:val="Normal"/>
    <w:qFormat/>
    <w:rsid w:val="003F1A75"/>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3F1A75"/>
    <w:pPr>
      <w:numPr>
        <w:numId w:val="7"/>
      </w:numPr>
      <w:tabs>
        <w:tab w:val="left" w:pos="3969"/>
      </w:tabs>
      <w:spacing w:before="120" w:after="120"/>
    </w:pPr>
  </w:style>
  <w:style w:type="paragraph" w:customStyle="1" w:styleId="AFCorNNormal">
    <w:name w:val="AF_CorNNormal"/>
    <w:basedOn w:val="Normal"/>
    <w:unhideWhenUsed/>
    <w:rsid w:val="003F1A75"/>
    <w:pPr>
      <w:jc w:val="left"/>
    </w:pPr>
  </w:style>
  <w:style w:type="paragraph" w:customStyle="1" w:styleId="AEDistrNormal">
    <w:name w:val="AE_DistrNormal"/>
    <w:basedOn w:val="Normal"/>
    <w:unhideWhenUsed/>
    <w:rsid w:val="003F1A75"/>
    <w:pPr>
      <w:jc w:val="left"/>
    </w:pPr>
  </w:style>
  <w:style w:type="paragraph" w:customStyle="1" w:styleId="AASmallLogo">
    <w:name w:val="AA_SmallLogo"/>
    <w:basedOn w:val="AEDistrNormal"/>
    <w:unhideWhenUsed/>
    <w:rsid w:val="003F1A75"/>
    <w:pPr>
      <w:spacing w:before="40"/>
    </w:pPr>
    <w:rPr>
      <w:sz w:val="4"/>
    </w:rPr>
  </w:style>
  <w:style w:type="paragraph" w:customStyle="1" w:styleId="ACLargeLogo">
    <w:name w:val="AC_LargeLogo"/>
    <w:basedOn w:val="AFCorNNormal"/>
    <w:next w:val="AISpacer"/>
    <w:unhideWhenUsed/>
    <w:rsid w:val="003F1A75"/>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3F1A75"/>
    <w:rPr>
      <w:b/>
      <w:bCs/>
    </w:rPr>
  </w:style>
  <w:style w:type="character" w:customStyle="1" w:styleId="CommentSubjectChar">
    <w:name w:val="Comment Subject Char"/>
    <w:basedOn w:val="CommentTextChar"/>
    <w:link w:val="CommentSubject"/>
    <w:uiPriority w:val="99"/>
    <w:semiHidden/>
    <w:rsid w:val="003F1A75"/>
    <w:rPr>
      <w:rFonts w:ascii="Times New Roman" w:eastAsia="SimSun" w:hAnsi="Times New Roman" w:cs="Times New Roman"/>
      <w:b/>
      <w:bCs/>
      <w:sz w:val="20"/>
      <w:szCs w:val="20"/>
    </w:rPr>
  </w:style>
  <w:style w:type="paragraph" w:customStyle="1" w:styleId="Item">
    <w:name w:val="Item"/>
    <w:basedOn w:val="Normal"/>
    <w:semiHidden/>
    <w:qFormat/>
    <w:rsid w:val="003F1A75"/>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3F1A75"/>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rPr>
  </w:style>
  <w:style w:type="paragraph" w:styleId="List">
    <w:name w:val="List"/>
    <w:basedOn w:val="Normal"/>
    <w:semiHidden/>
    <w:rsid w:val="003F1A75"/>
    <w:pPr>
      <w:contextualSpacing/>
    </w:pPr>
  </w:style>
  <w:style w:type="numbering" w:customStyle="1" w:styleId="ListCBD">
    <w:name w:val="ListCBD"/>
    <w:basedOn w:val="NoList"/>
    <w:uiPriority w:val="99"/>
    <w:rsid w:val="003F1A75"/>
    <w:pPr>
      <w:numPr>
        <w:numId w:val="5"/>
      </w:numPr>
    </w:pPr>
  </w:style>
  <w:style w:type="numbering" w:customStyle="1" w:styleId="CBDHeadings">
    <w:name w:val="CBD_Headings"/>
    <w:basedOn w:val="ListCBD"/>
    <w:uiPriority w:val="99"/>
    <w:rsid w:val="003F1A75"/>
    <w:pPr>
      <w:numPr>
        <w:numId w:val="6"/>
      </w:numPr>
    </w:pPr>
  </w:style>
  <w:style w:type="paragraph" w:customStyle="1" w:styleId="AISpacer">
    <w:name w:val="AI_Spacer"/>
    <w:next w:val="Normal"/>
    <w:unhideWhenUsed/>
    <w:qFormat/>
    <w:rsid w:val="003F1A75"/>
    <w:rPr>
      <w:rFonts w:ascii="Times New Roman" w:eastAsia="SimSun" w:hAnsi="Times New Roman" w:cs="Times New Roman"/>
      <w:sz w:val="2"/>
      <w:szCs w:val="22"/>
    </w:rPr>
  </w:style>
  <w:style w:type="paragraph" w:customStyle="1" w:styleId="AEDistrNormal6pt">
    <w:name w:val="AE_DistrNormal6pt"/>
    <w:basedOn w:val="AEDistrNormal"/>
    <w:next w:val="AFCorNNormal"/>
    <w:unhideWhenUsed/>
    <w:qFormat/>
    <w:rsid w:val="003F1A75"/>
    <w:pPr>
      <w:spacing w:before="120"/>
    </w:pPr>
  </w:style>
  <w:style w:type="paragraph" w:customStyle="1" w:styleId="AFCorNBold">
    <w:name w:val="AF_CorNBold"/>
    <w:basedOn w:val="AFCorNNormal"/>
    <w:next w:val="AFCorNNormal"/>
    <w:unhideWhenUsed/>
    <w:qFormat/>
    <w:rsid w:val="003F1A75"/>
    <w:rPr>
      <w:b/>
    </w:rPr>
  </w:style>
  <w:style w:type="paragraph" w:customStyle="1" w:styleId="AFCorN12Bold">
    <w:name w:val="AF_CorN12Bold"/>
    <w:basedOn w:val="AFCorNNormal"/>
    <w:next w:val="AFCorNNormal"/>
    <w:unhideWhenUsed/>
    <w:qFormat/>
    <w:rsid w:val="003F1A75"/>
    <w:rPr>
      <w:b/>
      <w:sz w:val="24"/>
    </w:rPr>
  </w:style>
  <w:style w:type="paragraph" w:customStyle="1" w:styleId="CBDAgendaItem">
    <w:name w:val="CBD_AgendaItem"/>
    <w:basedOn w:val="Normal"/>
    <w:qFormat/>
    <w:rsid w:val="003F1A75"/>
    <w:pPr>
      <w:keepNext/>
      <w:spacing w:before="240" w:after="120"/>
      <w:jc w:val="left"/>
    </w:pPr>
    <w:rPr>
      <w:rFonts w:ascii="Times New Roman Bold" w:hAnsi="Times New Roman Bold" w:cs="Times New Roman Bold"/>
      <w:b/>
      <w:sz w:val="24"/>
      <w:szCs w:val="24"/>
    </w:rPr>
  </w:style>
  <w:style w:type="paragraph" w:customStyle="1" w:styleId="CBDDesicionText">
    <w:name w:val="CBD_DesicionText"/>
    <w:basedOn w:val="CBDNormal"/>
    <w:qFormat/>
    <w:rsid w:val="003F1A75"/>
    <w:pPr>
      <w:spacing w:after="120"/>
      <w:ind w:left="1134" w:firstLine="567"/>
    </w:pPr>
  </w:style>
  <w:style w:type="paragraph" w:customStyle="1" w:styleId="CBDDesicionAnnex">
    <w:name w:val="CBD_DesicionAnnex"/>
    <w:basedOn w:val="CBDNormal"/>
    <w:next w:val="CBDDesicionText"/>
    <w:qFormat/>
    <w:rsid w:val="003F1A75"/>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3F1A75"/>
    <w:pPr>
      <w:keepNext/>
      <w:keepLines/>
      <w:spacing w:after="240"/>
      <w:jc w:val="left"/>
    </w:pPr>
    <w:rPr>
      <w:b/>
      <w:sz w:val="28"/>
    </w:rPr>
  </w:style>
  <w:style w:type="paragraph" w:customStyle="1" w:styleId="CBDSubTitle">
    <w:name w:val="CBD_SubTitle"/>
    <w:basedOn w:val="CBDNormal"/>
    <w:qFormat/>
    <w:rsid w:val="003F1A75"/>
    <w:pPr>
      <w:keepNext/>
      <w:keepLines/>
      <w:spacing w:before="240" w:after="240"/>
      <w:ind w:left="567"/>
      <w:jc w:val="left"/>
    </w:pPr>
    <w:rPr>
      <w:b/>
    </w:rPr>
  </w:style>
  <w:style w:type="paragraph" w:customStyle="1" w:styleId="CBDTitle">
    <w:name w:val="CBD_Title"/>
    <w:basedOn w:val="CBDNormal"/>
    <w:next w:val="CBDSubTitle"/>
    <w:qFormat/>
    <w:rsid w:val="003F1A75"/>
    <w:pPr>
      <w:keepNext/>
      <w:keepLines/>
      <w:spacing w:before="240" w:after="240"/>
      <w:ind w:left="567"/>
      <w:jc w:val="left"/>
    </w:pPr>
    <w:rPr>
      <w:b/>
      <w:sz w:val="28"/>
    </w:rPr>
  </w:style>
  <w:style w:type="paragraph" w:customStyle="1" w:styleId="AENormal">
    <w:name w:val="AE_Normal"/>
    <w:basedOn w:val="Normal"/>
    <w:rsid w:val="003F1A75"/>
  </w:style>
  <w:style w:type="paragraph" w:customStyle="1" w:styleId="CBDH1">
    <w:name w:val="CBD_H1"/>
    <w:basedOn w:val="CBDNormal"/>
    <w:qFormat/>
    <w:rsid w:val="003F1A75"/>
    <w:pPr>
      <w:keepNext/>
      <w:keepLines/>
      <w:spacing w:before="240" w:after="120"/>
      <w:ind w:left="567" w:hanging="567"/>
      <w:jc w:val="left"/>
      <w:outlineLvl w:val="0"/>
    </w:pPr>
    <w:rPr>
      <w:b/>
      <w:sz w:val="28"/>
    </w:rPr>
  </w:style>
  <w:style w:type="paragraph" w:customStyle="1" w:styleId="CBDH2">
    <w:name w:val="CBD_H2"/>
    <w:basedOn w:val="CBDNormal"/>
    <w:qFormat/>
    <w:rsid w:val="003F1A75"/>
    <w:pPr>
      <w:keepNext/>
      <w:keepLines/>
      <w:ind w:left="567" w:hanging="567"/>
    </w:pPr>
    <w:rPr>
      <w:b/>
      <w:sz w:val="24"/>
    </w:rPr>
  </w:style>
  <w:style w:type="paragraph" w:customStyle="1" w:styleId="CBDFootnoteText">
    <w:name w:val="CBD_Footnote_Text"/>
    <w:basedOn w:val="CBDNormal"/>
    <w:qFormat/>
    <w:rsid w:val="003F1A75"/>
    <w:pPr>
      <w:jc w:val="left"/>
    </w:pPr>
    <w:rPr>
      <w:sz w:val="18"/>
    </w:rPr>
  </w:style>
  <w:style w:type="paragraph" w:customStyle="1" w:styleId="CBDFooter">
    <w:name w:val="CBD_Footer"/>
    <w:basedOn w:val="CBDNormal"/>
    <w:qFormat/>
    <w:rsid w:val="003F1A75"/>
    <w:rPr>
      <w:sz w:val="20"/>
    </w:rPr>
  </w:style>
  <w:style w:type="paragraph" w:customStyle="1" w:styleId="CBDHeader">
    <w:name w:val="CBD_Header"/>
    <w:basedOn w:val="CBDNormal"/>
    <w:next w:val="CBDFooter"/>
    <w:qFormat/>
    <w:rsid w:val="003F1A75"/>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3F1A75"/>
    <w:pPr>
      <w:keepNext/>
      <w:keepLines/>
      <w:spacing w:before="120" w:after="120"/>
      <w:ind w:left="567" w:hanging="567"/>
      <w:jc w:val="left"/>
    </w:pPr>
    <w:rPr>
      <w:b/>
    </w:rPr>
  </w:style>
  <w:style w:type="paragraph" w:customStyle="1" w:styleId="CBDH4">
    <w:name w:val="CBD_H4"/>
    <w:basedOn w:val="CBDNormal"/>
    <w:rsid w:val="003F1A75"/>
    <w:pPr>
      <w:keepNext/>
      <w:keepLines/>
      <w:spacing w:before="120" w:after="120"/>
      <w:ind w:left="567" w:hanging="567"/>
      <w:jc w:val="left"/>
    </w:pPr>
    <w:rPr>
      <w:b/>
    </w:rPr>
  </w:style>
  <w:style w:type="paragraph" w:customStyle="1" w:styleId="CBDH5">
    <w:name w:val="CBD_H5"/>
    <w:basedOn w:val="CBDNormal"/>
    <w:qFormat/>
    <w:rsid w:val="003F1A75"/>
    <w:pPr>
      <w:keepNext/>
      <w:keepLines/>
      <w:spacing w:before="120" w:after="120"/>
      <w:ind w:left="567" w:hanging="567"/>
      <w:jc w:val="left"/>
    </w:pPr>
    <w:rPr>
      <w:i/>
    </w:rPr>
  </w:style>
  <w:style w:type="paragraph" w:customStyle="1" w:styleId="CBDTableNormal">
    <w:name w:val="CBD_TableNormal"/>
    <w:basedOn w:val="CBDNormal"/>
    <w:qFormat/>
    <w:rsid w:val="003F1A75"/>
    <w:pPr>
      <w:spacing w:before="40" w:after="80"/>
      <w:jc w:val="left"/>
    </w:pPr>
    <w:rPr>
      <w:sz w:val="20"/>
    </w:rPr>
  </w:style>
  <w:style w:type="paragraph" w:customStyle="1" w:styleId="CBDTableTitle">
    <w:name w:val="CBD_TableTitle"/>
    <w:basedOn w:val="CBDNormal"/>
    <w:qFormat/>
    <w:rsid w:val="003F1A75"/>
    <w:pPr>
      <w:keepNext/>
      <w:keepLines/>
      <w:spacing w:before="120" w:after="60"/>
      <w:ind w:left="567"/>
      <w:jc w:val="left"/>
    </w:pPr>
    <w:rPr>
      <w:b/>
    </w:rPr>
  </w:style>
  <w:style w:type="paragraph" w:customStyle="1" w:styleId="CBDFigureTitle">
    <w:name w:val="CBD_FigureTitle"/>
    <w:basedOn w:val="CBDNormal"/>
    <w:next w:val="CBDNormalNoNumber"/>
    <w:qFormat/>
    <w:rsid w:val="003F1A75"/>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rPr>
  </w:style>
  <w:style w:type="character" w:styleId="BookTitle">
    <w:name w:val="Book Title"/>
    <w:basedOn w:val="DefaultParagraphFont"/>
    <w:uiPriority w:val="33"/>
    <w:qFormat/>
    <w:rsid w:val="00A111D1"/>
    <w:rPr>
      <w:b/>
      <w:bCs/>
      <w:i/>
      <w:iCs/>
      <w:spacing w:val="5"/>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tblPr/>
      <w:tcPr>
        <w:shd w:val="clear" w:color="auto" w:fill="999999" w:themeFill="text1" w:themeFillTint="66"/>
      </w:tcPr>
    </w:tblStylePr>
    <w:tblStylePr w:type="lastRow">
      <w:tblPr/>
      <w:tcPr>
        <w:shd w:val="clear" w:color="auto" w:fill="999999" w:themeFill="text1" w:themeFillTint="66"/>
      </w:tcPr>
    </w:tblStylePr>
    <w:tblStylePr w:type="firstCol">
      <w:tblPr/>
      <w:tcPr>
        <w:shd w:val="clear" w:color="auto" w:fill="000000" w:themeFill="text1" w:themeFillShade="BF"/>
      </w:tcPr>
    </w:tblStylePr>
    <w:tblStylePr w:type="lastCol">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tblPr/>
      <w:tcPr>
        <w:shd w:val="clear" w:color="auto" w:fill="B8CCE4" w:themeFill="accent1" w:themeFillTint="66"/>
      </w:tcPr>
    </w:tblStylePr>
    <w:tblStylePr w:type="lastRow">
      <w:tblPr/>
      <w:tcPr>
        <w:shd w:val="clear" w:color="auto" w:fill="B8CCE4" w:themeFill="accent1" w:themeFillTint="66"/>
      </w:tcPr>
    </w:tblStylePr>
    <w:tblStylePr w:type="firstCol">
      <w:tblPr/>
      <w:tcPr>
        <w:shd w:val="clear" w:color="auto" w:fill="365F91" w:themeFill="accent1" w:themeFillShade="BF"/>
      </w:tcPr>
    </w:tblStylePr>
    <w:tblStylePr w:type="lastCol">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tblPr/>
      <w:tcPr>
        <w:shd w:val="clear" w:color="auto" w:fill="E5B8B7" w:themeFill="accent2" w:themeFillTint="66"/>
      </w:tcPr>
    </w:tblStylePr>
    <w:tblStylePr w:type="lastRow">
      <w:tblPr/>
      <w:tcPr>
        <w:shd w:val="clear" w:color="auto" w:fill="E5B8B7" w:themeFill="accent2" w:themeFillTint="66"/>
      </w:tcPr>
    </w:tblStylePr>
    <w:tblStylePr w:type="firstCol">
      <w:tblPr/>
      <w:tcPr>
        <w:shd w:val="clear" w:color="auto" w:fill="943634" w:themeFill="accent2" w:themeFillShade="BF"/>
      </w:tcPr>
    </w:tblStylePr>
    <w:tblStylePr w:type="lastCol">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tblPr/>
      <w:tcPr>
        <w:shd w:val="clear" w:color="auto" w:fill="D6E3BC" w:themeFill="accent3" w:themeFillTint="66"/>
      </w:tcPr>
    </w:tblStylePr>
    <w:tblStylePr w:type="lastRow">
      <w:tblPr/>
      <w:tcPr>
        <w:shd w:val="clear" w:color="auto" w:fill="D6E3BC" w:themeFill="accent3" w:themeFillTint="66"/>
      </w:tcPr>
    </w:tblStylePr>
    <w:tblStylePr w:type="firstCol">
      <w:tblPr/>
      <w:tcPr>
        <w:shd w:val="clear" w:color="auto" w:fill="76923C" w:themeFill="accent3" w:themeFillShade="BF"/>
      </w:tcPr>
    </w:tblStylePr>
    <w:tblStylePr w:type="lastCol">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tblPr/>
      <w:tcPr>
        <w:shd w:val="clear" w:color="auto" w:fill="CCC0D9" w:themeFill="accent4" w:themeFillTint="66"/>
      </w:tcPr>
    </w:tblStylePr>
    <w:tblStylePr w:type="lastRow">
      <w:tblPr/>
      <w:tcPr>
        <w:shd w:val="clear" w:color="auto" w:fill="CCC0D9" w:themeFill="accent4" w:themeFillTint="66"/>
      </w:tcPr>
    </w:tblStylePr>
    <w:tblStylePr w:type="firstCol">
      <w:tblPr/>
      <w:tcPr>
        <w:shd w:val="clear" w:color="auto" w:fill="5F497A" w:themeFill="accent4" w:themeFillShade="BF"/>
      </w:tcPr>
    </w:tblStylePr>
    <w:tblStylePr w:type="lastCol">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tblPr/>
      <w:tcPr>
        <w:shd w:val="clear" w:color="auto" w:fill="B6DDE8" w:themeFill="accent5" w:themeFillTint="66"/>
      </w:tcPr>
    </w:tblStylePr>
    <w:tblStylePr w:type="lastRow">
      <w:tblPr/>
      <w:tcPr>
        <w:shd w:val="clear" w:color="auto" w:fill="B6DDE8" w:themeFill="accent5" w:themeFillTint="66"/>
      </w:tcPr>
    </w:tblStylePr>
    <w:tblStylePr w:type="firstCol">
      <w:tblPr/>
      <w:tcPr>
        <w:shd w:val="clear" w:color="auto" w:fill="31849B" w:themeFill="accent5" w:themeFillShade="BF"/>
      </w:tcPr>
    </w:tblStylePr>
    <w:tblStylePr w:type="lastCol">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tblPr/>
      <w:tcPr>
        <w:shd w:val="clear" w:color="auto" w:fill="FBD4B4" w:themeFill="accent6" w:themeFillTint="66"/>
      </w:tcPr>
    </w:tblStylePr>
    <w:tblStylePr w:type="lastRow">
      <w:tblPr/>
      <w:tcPr>
        <w:shd w:val="clear" w:color="auto" w:fill="FBD4B4" w:themeFill="accent6" w:themeFillTint="66"/>
      </w:tcPr>
    </w:tblStylePr>
    <w:tblStylePr w:type="firstCol">
      <w:tblPr/>
      <w:tcPr>
        <w:shd w:val="clear" w:color="auto" w:fill="E36C0A" w:themeFill="accent6" w:themeFillShade="BF"/>
      </w:tcPr>
    </w:tblStylePr>
    <w:tblStylePr w:type="lastCol">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tblPr/>
      <w:tcPr>
        <w:tcBorders>
          <w:bottom w:val="single" w:sz="12" w:space="0" w:color="FFFFFF" w:themeColor="background1"/>
        </w:tcBorders>
        <w:shd w:val="clear" w:color="auto" w:fill="9E3A38" w:themeFill="accent2" w:themeFillShade="CC"/>
      </w:tcPr>
    </w:tblStylePr>
    <w:tblStylePr w:type="lastRow">
      <w:tblPr/>
      <w:tcPr>
        <w:tcBorders>
          <w:top w:val="single" w:sz="12" w:space="0" w:color="000000" w:themeColor="text1"/>
        </w:tcBorders>
        <w:shd w:val="clear" w:color="auto" w:fill="FFFFFF" w:themeFill="background1"/>
      </w:tc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tblPr/>
      <w:tcPr>
        <w:tcBorders>
          <w:bottom w:val="single" w:sz="12" w:space="0" w:color="FFFFFF" w:themeColor="background1"/>
        </w:tcBorders>
        <w:shd w:val="clear" w:color="auto" w:fill="9E3A38" w:themeFill="accent2" w:themeFillShade="CC"/>
      </w:tcPr>
    </w:tblStylePr>
    <w:tblStylePr w:type="lastRow">
      <w:tblPr/>
      <w:tcPr>
        <w:tcBorders>
          <w:top w:val="single" w:sz="12" w:space="0" w:color="000000" w:themeColor="text1"/>
        </w:tcBorders>
        <w:shd w:val="clear" w:color="auto" w:fill="FFFFFF" w:themeFill="background1"/>
      </w:tc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tblPr/>
      <w:tcPr>
        <w:tcBorders>
          <w:bottom w:val="single" w:sz="12" w:space="0" w:color="FFFFFF" w:themeColor="background1"/>
        </w:tcBorders>
        <w:shd w:val="clear" w:color="auto" w:fill="9E3A38" w:themeFill="accent2" w:themeFillShade="CC"/>
      </w:tcPr>
    </w:tblStylePr>
    <w:tblStylePr w:type="lastRow">
      <w:tblPr/>
      <w:tcPr>
        <w:tcBorders>
          <w:top w:val="single" w:sz="12" w:space="0" w:color="000000" w:themeColor="text1"/>
        </w:tcBorders>
        <w:shd w:val="clear" w:color="auto" w:fill="FFFFFF" w:themeFill="background1"/>
      </w:tc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tblPr/>
      <w:tcPr>
        <w:tcBorders>
          <w:bottom w:val="single" w:sz="12" w:space="0" w:color="FFFFFF" w:themeColor="background1"/>
        </w:tcBorders>
        <w:shd w:val="clear" w:color="auto" w:fill="664E82" w:themeFill="accent4" w:themeFillShade="CC"/>
      </w:tcPr>
    </w:tblStylePr>
    <w:tblStylePr w:type="lastRow">
      <w:tblPr/>
      <w:tcPr>
        <w:tcBorders>
          <w:top w:val="single" w:sz="12" w:space="0" w:color="000000" w:themeColor="text1"/>
        </w:tcBorders>
        <w:shd w:val="clear" w:color="auto" w:fill="FFFFFF" w:themeFill="background1"/>
      </w:tc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tblPr/>
      <w:tcPr>
        <w:tcBorders>
          <w:bottom w:val="single" w:sz="12" w:space="0" w:color="FFFFFF" w:themeColor="background1"/>
        </w:tcBorders>
        <w:shd w:val="clear" w:color="auto" w:fill="7E9C40" w:themeFill="accent3" w:themeFillShade="CC"/>
      </w:tcPr>
    </w:tblStylePr>
    <w:tblStylePr w:type="lastRow">
      <w:tblPr/>
      <w:tcPr>
        <w:tcBorders>
          <w:top w:val="single" w:sz="12" w:space="0" w:color="000000" w:themeColor="text1"/>
        </w:tcBorders>
        <w:shd w:val="clear" w:color="auto" w:fill="FFFFFF" w:themeFill="background1"/>
      </w:tc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tblPr/>
      <w:tcPr>
        <w:tcBorders>
          <w:bottom w:val="single" w:sz="12" w:space="0" w:color="FFFFFF" w:themeColor="background1"/>
        </w:tcBorders>
        <w:shd w:val="clear" w:color="auto" w:fill="F2730A" w:themeFill="accent6" w:themeFillShade="CC"/>
      </w:tcPr>
    </w:tblStylePr>
    <w:tblStylePr w:type="lastRow">
      <w:tblPr/>
      <w:tcPr>
        <w:tcBorders>
          <w:top w:val="single" w:sz="12" w:space="0" w:color="000000" w:themeColor="text1"/>
        </w:tcBorders>
        <w:shd w:val="clear" w:color="auto" w:fill="FFFFFF" w:themeFill="background1"/>
      </w:tc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tblPr/>
      <w:tcPr>
        <w:tcBorders>
          <w:bottom w:val="single" w:sz="12" w:space="0" w:color="FFFFFF" w:themeColor="background1"/>
        </w:tcBorders>
        <w:shd w:val="clear" w:color="auto" w:fill="348DA5" w:themeFill="accent5" w:themeFillShade="CC"/>
      </w:tcPr>
    </w:tblStylePr>
    <w:tblStylePr w:type="lastRow">
      <w:tblPr/>
      <w:tcPr>
        <w:tcBorders>
          <w:top w:val="single" w:sz="12" w:space="0" w:color="000000" w:themeColor="text1"/>
        </w:tcBorders>
        <w:shd w:val="clear" w:color="auto" w:fill="FFFFFF" w:themeFill="background1"/>
      </w:tc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6" w:space="0" w:color="FFFFFF" w:themeColor="background1"/>
        </w:tcBorders>
        <w:shd w:val="clear" w:color="auto" w:fill="000000" w:themeFill="text1" w:themeFillShade="99"/>
      </w:tcPr>
    </w:tblStylePr>
    <w:tblStylePr w:type="firstCol">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6" w:space="0" w:color="FFFFFF" w:themeColor="background1"/>
        </w:tcBorders>
        <w:shd w:val="clear" w:color="auto" w:fill="2C4C74" w:themeFill="accent1" w:themeFillShade="99"/>
      </w:tcPr>
    </w:tblStylePr>
    <w:tblStylePr w:type="firstCol">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6" w:space="0" w:color="FFFFFF" w:themeColor="background1"/>
        </w:tcBorders>
        <w:shd w:val="clear" w:color="auto" w:fill="772C2A" w:themeFill="accent2" w:themeFillShade="99"/>
      </w:tcPr>
    </w:tblStylePr>
    <w:tblStylePr w:type="firstCol">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6" w:space="0" w:color="FFFFFF" w:themeColor="background1"/>
        </w:tcBorders>
        <w:shd w:val="clear" w:color="auto" w:fill="5E7530" w:themeFill="accent3" w:themeFillShade="99"/>
      </w:tcPr>
    </w:tblStylePr>
    <w:tblStylePr w:type="firstCol">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6" w:space="0" w:color="FFFFFF" w:themeColor="background1"/>
        </w:tcBorders>
        <w:shd w:val="clear" w:color="auto" w:fill="4C3B62" w:themeFill="accent4" w:themeFillShade="99"/>
      </w:tcPr>
    </w:tblStylePr>
    <w:tblStylePr w:type="firstCol">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6" w:space="0" w:color="FFFFFF" w:themeColor="background1"/>
        </w:tcBorders>
        <w:shd w:val="clear" w:color="auto" w:fill="276A7C" w:themeFill="accent5" w:themeFillShade="99"/>
      </w:tcPr>
    </w:tblStylePr>
    <w:tblStylePr w:type="firstCol">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6" w:space="0" w:color="FFFFFF" w:themeColor="background1"/>
        </w:tcBorders>
        <w:shd w:val="clear" w:color="auto" w:fill="B65608" w:themeFill="accent6" w:themeFillShade="99"/>
      </w:tcPr>
    </w:tblStylePr>
    <w:tblStylePr w:type="firstCol">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rPr>
  </w:style>
  <w:style w:type="character" w:styleId="Emphasis">
    <w:name w:val="Emphasis"/>
    <w:basedOn w:val="DefaultParagraphFont"/>
    <w:uiPriority w:val="20"/>
    <w:qFormat/>
    <w:rsid w:val="00A111D1"/>
    <w:rPr>
      <w:i/>
      <w:iCs/>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rPr>
      <w:rFonts w:ascii="Cambria" w:hAnsi="Cambria"/>
    </w:r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tblPr/>
      <w:tcPr>
        <w:tcBorders>
          <w:bottom w:val="single" w:sz="12" w:space="0" w:color="666666" w:themeColor="text1" w:themeTint="99"/>
        </w:tcBorders>
      </w:tcPr>
    </w:tblStylePr>
    <w:tblStylePr w:type="lastRow">
      <w:tblPr/>
      <w:tcPr>
        <w:tcBorders>
          <w:top w:val="double" w:sz="2" w:space="0" w:color="666666" w:themeColor="text1" w:themeTint="99"/>
        </w:tcBorders>
      </w:tcPr>
    </w:tblStylePr>
  </w:style>
  <w:style w:type="table" w:styleId="GridTable1Light-Accent1">
    <w:name w:val="Grid Table 1 Light Accent 1"/>
    <w:basedOn w:val="TableNormal"/>
    <w:uiPriority w:val="46"/>
    <w:rsid w:val="00A111D1"/>
    <w:rPr>
      <w:rFonts w:ascii="Cambria" w:hAnsi="Cambria"/>
    </w:rPr>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tblPr/>
      <w:tcPr>
        <w:tcBorders>
          <w:bottom w:val="single" w:sz="12" w:space="0" w:color="95B3D7" w:themeColor="accent1" w:themeTint="99"/>
        </w:tcBorders>
      </w:tcPr>
    </w:tblStylePr>
    <w:tblStylePr w:type="lastRow">
      <w:tblPr/>
      <w:tcPr>
        <w:tcBorders>
          <w:top w:val="double" w:sz="2" w:space="0" w:color="95B3D7" w:themeColor="accent1" w:themeTint="99"/>
        </w:tcBorders>
      </w:tcPr>
    </w:tblStylePr>
  </w:style>
  <w:style w:type="table" w:styleId="GridTable1Light-Accent2">
    <w:name w:val="Grid Table 1 Light Accent 2"/>
    <w:basedOn w:val="TableNormal"/>
    <w:uiPriority w:val="46"/>
    <w:rsid w:val="00A111D1"/>
    <w:rPr>
      <w:rFonts w:ascii="Cambria" w:hAnsi="Cambria"/>
    </w:rPr>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tblPr/>
      <w:tcPr>
        <w:tcBorders>
          <w:bottom w:val="single" w:sz="12" w:space="0" w:color="D99594" w:themeColor="accent2" w:themeTint="99"/>
        </w:tcBorders>
      </w:tcPr>
    </w:tblStylePr>
    <w:tblStylePr w:type="lastRow">
      <w:tblPr/>
      <w:tcPr>
        <w:tcBorders>
          <w:top w:val="double" w:sz="2" w:space="0" w:color="D99594" w:themeColor="accent2" w:themeTint="99"/>
        </w:tcBorders>
      </w:tcPr>
    </w:tblStylePr>
  </w:style>
  <w:style w:type="table" w:styleId="GridTable1Light-Accent3">
    <w:name w:val="Grid Table 1 Light Accent 3"/>
    <w:basedOn w:val="TableNormal"/>
    <w:uiPriority w:val="46"/>
    <w:rsid w:val="00A111D1"/>
    <w:rPr>
      <w:rFonts w:ascii="Cambria" w:hAnsi="Cambria"/>
    </w:rPr>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tblPr/>
      <w:tcPr>
        <w:tcBorders>
          <w:bottom w:val="single" w:sz="12" w:space="0" w:color="C2D69B" w:themeColor="accent3" w:themeTint="99"/>
        </w:tcBorders>
      </w:tcPr>
    </w:tblStylePr>
    <w:tblStylePr w:type="lastRow">
      <w:tblPr/>
      <w:tcPr>
        <w:tcBorders>
          <w:top w:val="double" w:sz="2" w:space="0" w:color="C2D69B" w:themeColor="accent3" w:themeTint="99"/>
        </w:tcBorders>
      </w:tcPr>
    </w:tblStylePr>
  </w:style>
  <w:style w:type="table" w:styleId="GridTable1Light-Accent4">
    <w:name w:val="Grid Table 1 Light Accent 4"/>
    <w:basedOn w:val="TableNormal"/>
    <w:uiPriority w:val="46"/>
    <w:rsid w:val="00A111D1"/>
    <w:rPr>
      <w:rFonts w:ascii="Cambria" w:hAnsi="Cambria"/>
    </w:rPr>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tblPr/>
      <w:tcPr>
        <w:tcBorders>
          <w:bottom w:val="single" w:sz="12" w:space="0" w:color="B2A1C7" w:themeColor="accent4" w:themeTint="99"/>
        </w:tcBorders>
      </w:tcPr>
    </w:tblStylePr>
    <w:tblStylePr w:type="lastRow">
      <w:tblPr/>
      <w:tcPr>
        <w:tcBorders>
          <w:top w:val="double" w:sz="2" w:space="0" w:color="B2A1C7" w:themeColor="accent4" w:themeTint="99"/>
        </w:tcBorders>
      </w:tcPr>
    </w:tblStylePr>
  </w:style>
  <w:style w:type="table" w:styleId="GridTable1Light-Accent5">
    <w:name w:val="Grid Table 1 Light Accent 5"/>
    <w:basedOn w:val="TableNormal"/>
    <w:uiPriority w:val="46"/>
    <w:rsid w:val="00A111D1"/>
    <w:rPr>
      <w:rFonts w:ascii="Cambria" w:hAnsi="Cambria"/>
    </w:rPr>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tblPr/>
      <w:tcPr>
        <w:tcBorders>
          <w:bottom w:val="single" w:sz="12" w:space="0" w:color="92CDDC" w:themeColor="accent5" w:themeTint="99"/>
        </w:tcBorders>
      </w:tcPr>
    </w:tblStylePr>
    <w:tblStylePr w:type="lastRow">
      <w:tblPr/>
      <w:tcPr>
        <w:tcBorders>
          <w:top w:val="double" w:sz="2" w:space="0" w:color="92CDDC" w:themeColor="accent5" w:themeTint="99"/>
        </w:tcBorders>
      </w:tcPr>
    </w:tblStylePr>
  </w:style>
  <w:style w:type="table" w:styleId="GridTable1Light-Accent6">
    <w:name w:val="Grid Table 1 Light Accent 6"/>
    <w:basedOn w:val="TableNormal"/>
    <w:uiPriority w:val="46"/>
    <w:rsid w:val="00A111D1"/>
    <w:rPr>
      <w:rFonts w:ascii="Cambria" w:hAnsi="Cambria"/>
    </w:rPr>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tblPr/>
      <w:tcPr>
        <w:tcBorders>
          <w:bottom w:val="single" w:sz="12" w:space="0" w:color="FABF8F" w:themeColor="accent6" w:themeTint="99"/>
        </w:tcBorders>
      </w:tcPr>
    </w:tblStylePr>
    <w:tblStylePr w:type="lastRow">
      <w:tblPr/>
      <w:tcPr>
        <w:tcBorders>
          <w:top w:val="double" w:sz="2" w:space="0" w:color="FABF8F" w:themeColor="accent6" w:themeTint="99"/>
        </w:tcBorders>
      </w:tcPr>
    </w:tblStylePr>
  </w:style>
  <w:style w:type="table" w:styleId="GridTable2">
    <w:name w:val="Grid Table 2"/>
    <w:basedOn w:val="TableNormal"/>
    <w:uiPriority w:val="47"/>
    <w:rsid w:val="00A111D1"/>
    <w:rPr>
      <w:rFonts w:ascii="Cambria" w:hAnsi="Cambria"/>
    </w:r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tblPr/>
      <w:tcPr>
        <w:tcBorders>
          <w:top w:val="nil"/>
          <w:bottom w:val="single" w:sz="12" w:space="0" w:color="666666" w:themeColor="text1" w:themeTint="99"/>
          <w:insideH w:val="nil"/>
          <w:insideV w:val="nil"/>
        </w:tcBorders>
        <w:shd w:val="clear" w:color="auto" w:fill="FFFFFF" w:themeFill="background1"/>
      </w:tcPr>
    </w:tblStylePr>
    <w:tblStylePr w:type="lastRow">
      <w:tblPr/>
      <w:tcPr>
        <w:tcBorders>
          <w:top w:val="double" w:sz="2" w:space="0" w:color="666666" w:themeColor="text1" w:themeTint="99"/>
          <w:bottom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rPr>
      <w:rFonts w:ascii="Cambria" w:hAnsi="Cambria"/>
    </w:rPr>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tblPr/>
      <w:tcPr>
        <w:tcBorders>
          <w:top w:val="nil"/>
          <w:bottom w:val="single" w:sz="12" w:space="0" w:color="95B3D7" w:themeColor="accent1" w:themeTint="99"/>
          <w:insideH w:val="nil"/>
          <w:insideV w:val="nil"/>
        </w:tcBorders>
        <w:shd w:val="clear" w:color="auto" w:fill="FFFFFF" w:themeFill="background1"/>
      </w:tcPr>
    </w:tblStylePr>
    <w:tblStylePr w:type="lastRow">
      <w:tblPr/>
      <w:tcPr>
        <w:tcBorders>
          <w:top w:val="double" w:sz="2" w:space="0" w:color="95B3D7" w:themeColor="accent1" w:themeTint="99"/>
          <w:bottom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rPr>
      <w:rFonts w:ascii="Cambria" w:hAnsi="Cambria"/>
    </w:rPr>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tblPr/>
      <w:tcPr>
        <w:tcBorders>
          <w:top w:val="nil"/>
          <w:bottom w:val="single" w:sz="12" w:space="0" w:color="D99594" w:themeColor="accent2" w:themeTint="99"/>
          <w:insideH w:val="nil"/>
          <w:insideV w:val="nil"/>
        </w:tcBorders>
        <w:shd w:val="clear" w:color="auto" w:fill="FFFFFF" w:themeFill="background1"/>
      </w:tcPr>
    </w:tblStylePr>
    <w:tblStylePr w:type="lastRow">
      <w:tblPr/>
      <w:tcPr>
        <w:tcBorders>
          <w:top w:val="double" w:sz="2" w:space="0" w:color="D99594" w:themeColor="accent2" w:themeTint="99"/>
          <w:bottom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rPr>
      <w:rFonts w:ascii="Cambria" w:hAnsi="Cambria"/>
    </w:rPr>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tblPr/>
      <w:tcPr>
        <w:tcBorders>
          <w:top w:val="nil"/>
          <w:bottom w:val="single" w:sz="12" w:space="0" w:color="C2D69B" w:themeColor="accent3" w:themeTint="99"/>
          <w:insideH w:val="nil"/>
          <w:insideV w:val="nil"/>
        </w:tcBorders>
        <w:shd w:val="clear" w:color="auto" w:fill="FFFFFF" w:themeFill="background1"/>
      </w:tcPr>
    </w:tblStylePr>
    <w:tblStylePr w:type="lastRow">
      <w:tblPr/>
      <w:tcPr>
        <w:tcBorders>
          <w:top w:val="double" w:sz="2" w:space="0" w:color="C2D69B" w:themeColor="accent3" w:themeTint="99"/>
          <w:bottom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rPr>
      <w:rFonts w:ascii="Cambria" w:hAnsi="Cambria"/>
    </w:rPr>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tblPr/>
      <w:tcPr>
        <w:tcBorders>
          <w:top w:val="nil"/>
          <w:bottom w:val="single" w:sz="12" w:space="0" w:color="B2A1C7" w:themeColor="accent4" w:themeTint="99"/>
          <w:insideH w:val="nil"/>
          <w:insideV w:val="nil"/>
        </w:tcBorders>
        <w:shd w:val="clear" w:color="auto" w:fill="FFFFFF" w:themeFill="background1"/>
      </w:tcPr>
    </w:tblStylePr>
    <w:tblStylePr w:type="lastRow">
      <w:tblPr/>
      <w:tcPr>
        <w:tcBorders>
          <w:top w:val="double" w:sz="2" w:space="0" w:color="B2A1C7" w:themeColor="accent4" w:themeTint="99"/>
          <w:bottom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rPr>
      <w:rFonts w:ascii="Cambria" w:hAnsi="Cambria"/>
    </w:rPr>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tblPr/>
      <w:tcPr>
        <w:tcBorders>
          <w:top w:val="nil"/>
          <w:bottom w:val="single" w:sz="12" w:space="0" w:color="92CDDC" w:themeColor="accent5" w:themeTint="99"/>
          <w:insideH w:val="nil"/>
          <w:insideV w:val="nil"/>
        </w:tcBorders>
        <w:shd w:val="clear" w:color="auto" w:fill="FFFFFF" w:themeFill="background1"/>
      </w:tcPr>
    </w:tblStylePr>
    <w:tblStylePr w:type="lastRow">
      <w:tblPr/>
      <w:tcPr>
        <w:tcBorders>
          <w:top w:val="double" w:sz="2" w:space="0" w:color="92CDDC" w:themeColor="accent5" w:themeTint="99"/>
          <w:bottom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rPr>
      <w:rFonts w:ascii="Cambria" w:hAnsi="Cambria"/>
    </w:rPr>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tblPr/>
      <w:tcPr>
        <w:tcBorders>
          <w:top w:val="nil"/>
          <w:bottom w:val="single" w:sz="12" w:space="0" w:color="FABF8F" w:themeColor="accent6" w:themeTint="99"/>
          <w:insideH w:val="nil"/>
          <w:insideV w:val="nil"/>
        </w:tcBorders>
        <w:shd w:val="clear" w:color="auto" w:fill="FFFFFF" w:themeFill="background1"/>
      </w:tcPr>
    </w:tblStylePr>
    <w:tblStylePr w:type="lastRow">
      <w:tblPr/>
      <w:tcPr>
        <w:tcBorders>
          <w:top w:val="double" w:sz="2" w:space="0" w:color="FABF8F" w:themeColor="accent6" w:themeTint="99"/>
          <w:bottom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rPr>
      <w:rFonts w:ascii="Cambria" w:hAnsi="Cambria"/>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tblPr/>
      <w:tcPr>
        <w:tcBorders>
          <w:top w:val="nil"/>
          <w:left w:val="nil"/>
          <w:right w:val="nil"/>
          <w:insideH w:val="nil"/>
          <w:insideV w:val="nil"/>
        </w:tcBorders>
        <w:shd w:val="clear" w:color="auto" w:fill="FFFFFF" w:themeFill="background1"/>
      </w:tcPr>
    </w:tblStylePr>
    <w:tblStylePr w:type="lastRow">
      <w:tblPr/>
      <w:tcPr>
        <w:tcBorders>
          <w:left w:val="nil"/>
          <w:bottom w:val="nil"/>
          <w:right w:val="nil"/>
          <w:insideH w:val="nil"/>
          <w:insideV w:val="nil"/>
        </w:tcBorders>
        <w:shd w:val="clear" w:color="auto" w:fill="FFFFFF" w:themeFill="background1"/>
      </w:tcPr>
    </w:tblStylePr>
    <w:tblStylePr w:type="firstCol">
      <w:pPr>
        <w:jc w:val="right"/>
      </w:pPr>
      <w:tblPr/>
      <w:tcPr>
        <w:tcBorders>
          <w:top w:val="nil"/>
          <w:left w:val="nil"/>
          <w:bottom w:val="nil"/>
          <w:insideH w:val="nil"/>
          <w:insideV w:val="nil"/>
        </w:tcBorders>
        <w:shd w:val="clear" w:color="auto" w:fill="FFFFFF" w:themeFill="background1"/>
      </w:tcPr>
    </w:tblStylePr>
    <w:tblStylePr w:type="lastCol">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rPr>
      <w:rFonts w:ascii="Cambria" w:hAnsi="Cambria"/>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tblPr/>
      <w:tcPr>
        <w:tcBorders>
          <w:top w:val="nil"/>
          <w:left w:val="nil"/>
          <w:right w:val="nil"/>
          <w:insideH w:val="nil"/>
          <w:insideV w:val="nil"/>
        </w:tcBorders>
        <w:shd w:val="clear" w:color="auto" w:fill="FFFFFF" w:themeFill="background1"/>
      </w:tcPr>
    </w:tblStylePr>
    <w:tblStylePr w:type="lastRow">
      <w:tblPr/>
      <w:tcPr>
        <w:tcBorders>
          <w:left w:val="nil"/>
          <w:bottom w:val="nil"/>
          <w:right w:val="nil"/>
          <w:insideH w:val="nil"/>
          <w:insideV w:val="nil"/>
        </w:tcBorders>
        <w:shd w:val="clear" w:color="auto" w:fill="FFFFFF" w:themeFill="background1"/>
      </w:tcPr>
    </w:tblStylePr>
    <w:tblStylePr w:type="firstCol">
      <w:pPr>
        <w:jc w:val="right"/>
      </w:pPr>
      <w:tblPr/>
      <w:tcPr>
        <w:tcBorders>
          <w:top w:val="nil"/>
          <w:left w:val="nil"/>
          <w:bottom w:val="nil"/>
          <w:insideH w:val="nil"/>
          <w:insideV w:val="nil"/>
        </w:tcBorders>
        <w:shd w:val="clear" w:color="auto" w:fill="FFFFFF" w:themeFill="background1"/>
      </w:tcPr>
    </w:tblStylePr>
    <w:tblStylePr w:type="lastCol">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rPr>
      <w:rFonts w:ascii="Cambria" w:hAnsi="Cambria"/>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tblPr/>
      <w:tcPr>
        <w:tcBorders>
          <w:top w:val="nil"/>
          <w:left w:val="nil"/>
          <w:right w:val="nil"/>
          <w:insideH w:val="nil"/>
          <w:insideV w:val="nil"/>
        </w:tcBorders>
        <w:shd w:val="clear" w:color="auto" w:fill="FFFFFF" w:themeFill="background1"/>
      </w:tcPr>
    </w:tblStylePr>
    <w:tblStylePr w:type="lastRow">
      <w:tblPr/>
      <w:tcPr>
        <w:tcBorders>
          <w:left w:val="nil"/>
          <w:bottom w:val="nil"/>
          <w:right w:val="nil"/>
          <w:insideH w:val="nil"/>
          <w:insideV w:val="nil"/>
        </w:tcBorders>
        <w:shd w:val="clear" w:color="auto" w:fill="FFFFFF" w:themeFill="background1"/>
      </w:tcPr>
    </w:tblStylePr>
    <w:tblStylePr w:type="firstCol">
      <w:pPr>
        <w:jc w:val="right"/>
      </w:pPr>
      <w:tblPr/>
      <w:tcPr>
        <w:tcBorders>
          <w:top w:val="nil"/>
          <w:left w:val="nil"/>
          <w:bottom w:val="nil"/>
          <w:insideH w:val="nil"/>
          <w:insideV w:val="nil"/>
        </w:tcBorders>
        <w:shd w:val="clear" w:color="auto" w:fill="FFFFFF" w:themeFill="background1"/>
      </w:tcPr>
    </w:tblStylePr>
    <w:tblStylePr w:type="lastCol">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rPr>
      <w:rFonts w:ascii="Cambria" w:hAnsi="Cambria"/>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tblPr/>
      <w:tcPr>
        <w:tcBorders>
          <w:top w:val="nil"/>
          <w:left w:val="nil"/>
          <w:right w:val="nil"/>
          <w:insideH w:val="nil"/>
          <w:insideV w:val="nil"/>
        </w:tcBorders>
        <w:shd w:val="clear" w:color="auto" w:fill="FFFFFF" w:themeFill="background1"/>
      </w:tcPr>
    </w:tblStylePr>
    <w:tblStylePr w:type="lastRow">
      <w:tblPr/>
      <w:tcPr>
        <w:tcBorders>
          <w:left w:val="nil"/>
          <w:bottom w:val="nil"/>
          <w:right w:val="nil"/>
          <w:insideH w:val="nil"/>
          <w:insideV w:val="nil"/>
        </w:tcBorders>
        <w:shd w:val="clear" w:color="auto" w:fill="FFFFFF" w:themeFill="background1"/>
      </w:tcPr>
    </w:tblStylePr>
    <w:tblStylePr w:type="firstCol">
      <w:pPr>
        <w:jc w:val="right"/>
      </w:pPr>
      <w:tblPr/>
      <w:tcPr>
        <w:tcBorders>
          <w:top w:val="nil"/>
          <w:left w:val="nil"/>
          <w:bottom w:val="nil"/>
          <w:insideH w:val="nil"/>
          <w:insideV w:val="nil"/>
        </w:tcBorders>
        <w:shd w:val="clear" w:color="auto" w:fill="FFFFFF" w:themeFill="background1"/>
      </w:tcPr>
    </w:tblStylePr>
    <w:tblStylePr w:type="lastCol">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rPr>
      <w:rFonts w:ascii="Cambria" w:hAnsi="Cambria"/>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tblPr/>
      <w:tcPr>
        <w:tcBorders>
          <w:top w:val="nil"/>
          <w:left w:val="nil"/>
          <w:right w:val="nil"/>
          <w:insideH w:val="nil"/>
          <w:insideV w:val="nil"/>
        </w:tcBorders>
        <w:shd w:val="clear" w:color="auto" w:fill="FFFFFF" w:themeFill="background1"/>
      </w:tcPr>
    </w:tblStylePr>
    <w:tblStylePr w:type="lastRow">
      <w:tblPr/>
      <w:tcPr>
        <w:tcBorders>
          <w:left w:val="nil"/>
          <w:bottom w:val="nil"/>
          <w:right w:val="nil"/>
          <w:insideH w:val="nil"/>
          <w:insideV w:val="nil"/>
        </w:tcBorders>
        <w:shd w:val="clear" w:color="auto" w:fill="FFFFFF" w:themeFill="background1"/>
      </w:tcPr>
    </w:tblStylePr>
    <w:tblStylePr w:type="firstCol">
      <w:pPr>
        <w:jc w:val="right"/>
      </w:pPr>
      <w:tblPr/>
      <w:tcPr>
        <w:tcBorders>
          <w:top w:val="nil"/>
          <w:left w:val="nil"/>
          <w:bottom w:val="nil"/>
          <w:insideH w:val="nil"/>
          <w:insideV w:val="nil"/>
        </w:tcBorders>
        <w:shd w:val="clear" w:color="auto" w:fill="FFFFFF" w:themeFill="background1"/>
      </w:tcPr>
    </w:tblStylePr>
    <w:tblStylePr w:type="lastCol">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rPr>
      <w:rFonts w:ascii="Cambria" w:hAnsi="Cambria"/>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tblPr/>
      <w:tcPr>
        <w:tcBorders>
          <w:top w:val="nil"/>
          <w:left w:val="nil"/>
          <w:right w:val="nil"/>
          <w:insideH w:val="nil"/>
          <w:insideV w:val="nil"/>
        </w:tcBorders>
        <w:shd w:val="clear" w:color="auto" w:fill="FFFFFF" w:themeFill="background1"/>
      </w:tcPr>
    </w:tblStylePr>
    <w:tblStylePr w:type="lastRow">
      <w:tblPr/>
      <w:tcPr>
        <w:tcBorders>
          <w:left w:val="nil"/>
          <w:bottom w:val="nil"/>
          <w:right w:val="nil"/>
          <w:insideH w:val="nil"/>
          <w:insideV w:val="nil"/>
        </w:tcBorders>
        <w:shd w:val="clear" w:color="auto" w:fill="FFFFFF" w:themeFill="background1"/>
      </w:tcPr>
    </w:tblStylePr>
    <w:tblStylePr w:type="firstCol">
      <w:pPr>
        <w:jc w:val="right"/>
      </w:pPr>
      <w:tblPr/>
      <w:tcPr>
        <w:tcBorders>
          <w:top w:val="nil"/>
          <w:left w:val="nil"/>
          <w:bottom w:val="nil"/>
          <w:insideH w:val="nil"/>
          <w:insideV w:val="nil"/>
        </w:tcBorders>
        <w:shd w:val="clear" w:color="auto" w:fill="FFFFFF" w:themeFill="background1"/>
      </w:tcPr>
    </w:tblStylePr>
    <w:tblStylePr w:type="lastCol">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rPr>
      <w:rFonts w:ascii="Cambria" w:hAnsi="Cambria"/>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tblPr/>
      <w:tcPr>
        <w:tcBorders>
          <w:top w:val="nil"/>
          <w:left w:val="nil"/>
          <w:right w:val="nil"/>
          <w:insideH w:val="nil"/>
          <w:insideV w:val="nil"/>
        </w:tcBorders>
        <w:shd w:val="clear" w:color="auto" w:fill="FFFFFF" w:themeFill="background1"/>
      </w:tcPr>
    </w:tblStylePr>
    <w:tblStylePr w:type="lastRow">
      <w:tblPr/>
      <w:tcPr>
        <w:tcBorders>
          <w:left w:val="nil"/>
          <w:bottom w:val="nil"/>
          <w:right w:val="nil"/>
          <w:insideH w:val="nil"/>
          <w:insideV w:val="nil"/>
        </w:tcBorders>
        <w:shd w:val="clear" w:color="auto" w:fill="FFFFFF" w:themeFill="background1"/>
      </w:tcPr>
    </w:tblStylePr>
    <w:tblStylePr w:type="firstCol">
      <w:pPr>
        <w:jc w:val="right"/>
      </w:pPr>
      <w:tblPr/>
      <w:tcPr>
        <w:tcBorders>
          <w:top w:val="nil"/>
          <w:left w:val="nil"/>
          <w:bottom w:val="nil"/>
          <w:insideH w:val="nil"/>
          <w:insideV w:val="nil"/>
        </w:tcBorders>
        <w:shd w:val="clear" w:color="auto" w:fill="FFFFFF" w:themeFill="background1"/>
      </w:tcPr>
    </w:tblStylePr>
    <w:tblStylePr w:type="lastCol">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rPr>
      <w:rFonts w:ascii="Cambria" w:hAnsi="Cambria"/>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tblPr/>
      <w:tcPr>
        <w:tcBorders>
          <w:top w:val="double" w:sz="4" w:space="0" w:color="000000" w:themeColor="text1"/>
        </w:tcBorders>
      </w:tc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rPr>
      <w:rFonts w:ascii="Cambria" w:hAnsi="Cambria"/>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tblPr/>
      <w:tcPr>
        <w:tcBorders>
          <w:top w:val="double" w:sz="4" w:space="0" w:color="4F81BD" w:themeColor="accent1"/>
        </w:tcBorders>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rPr>
      <w:rFonts w:ascii="Cambria" w:hAnsi="Cambria"/>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tblPr/>
      <w:tcPr>
        <w:tcBorders>
          <w:top w:val="double" w:sz="4" w:space="0" w:color="C0504D" w:themeColor="accent2"/>
        </w:tcBorders>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rPr>
      <w:rFonts w:ascii="Cambria" w:hAnsi="Cambria"/>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tblPr/>
      <w:tcPr>
        <w:tcBorders>
          <w:top w:val="double" w:sz="4" w:space="0" w:color="9BBB59" w:themeColor="accent3"/>
        </w:tcBorders>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rPr>
      <w:rFonts w:ascii="Cambria" w:hAnsi="Cambria"/>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tblPr/>
      <w:tcPr>
        <w:tcBorders>
          <w:top w:val="double" w:sz="4" w:space="0" w:color="8064A2" w:themeColor="accent4"/>
        </w:tcBorders>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rPr>
      <w:rFonts w:ascii="Cambria" w:hAnsi="Cambria"/>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tblPr/>
      <w:tcPr>
        <w:tcBorders>
          <w:top w:val="double" w:sz="4" w:space="0" w:color="4BACC6" w:themeColor="accent5"/>
        </w:tcBorders>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rPr>
      <w:rFonts w:ascii="Cambria" w:hAnsi="Cambria"/>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tblPr/>
      <w:tcPr>
        <w:tcBorders>
          <w:top w:val="double" w:sz="4" w:space="0" w:color="F79646" w:themeColor="accent6"/>
        </w:tcBorders>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rPr>
      <w:rFonts w:ascii="Cambria" w:hAnsi="Cambria"/>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rPr>
      <w:rFonts w:ascii="Cambria" w:hAnsi="Cambria"/>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rPr>
      <w:rFonts w:ascii="Cambria" w:hAnsi="Cambria"/>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rPr>
      <w:rFonts w:ascii="Cambria" w:hAnsi="Cambria"/>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rPr>
      <w:rFonts w:ascii="Cambria" w:hAnsi="Cambria"/>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rPr>
      <w:rFonts w:ascii="Cambria" w:hAnsi="Cambria"/>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rPr>
      <w:rFonts w:ascii="Cambria" w:hAnsi="Cambria"/>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tblPr/>
      <w:tcPr>
        <w:tcBorders>
          <w:bottom w:val="single" w:sz="12" w:space="0" w:color="666666" w:themeColor="text1" w:themeTint="99"/>
        </w:tcBorders>
      </w:tcPr>
    </w:tblStylePr>
    <w:tblStylePr w:type="lastRow">
      <w:tblPr/>
      <w:tcPr>
        <w:tcBorders>
          <w:top w:val="double" w:sz="4" w:space="0" w:color="666666" w:themeColor="text1" w:themeTint="99"/>
        </w:tcBorders>
      </w:tc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tblPr/>
      <w:tcPr>
        <w:tcBorders>
          <w:bottom w:val="single" w:sz="12" w:space="0" w:color="95B3D7" w:themeColor="accent1" w:themeTint="99"/>
        </w:tcBorders>
      </w:tcPr>
    </w:tblStylePr>
    <w:tblStylePr w:type="lastRow">
      <w:tblPr/>
      <w:tcPr>
        <w:tcBorders>
          <w:top w:val="double" w:sz="4" w:space="0" w:color="95B3D7" w:themeColor="accent1" w:themeTint="99"/>
        </w:tcBorders>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tblPr/>
      <w:tcPr>
        <w:tcBorders>
          <w:bottom w:val="single" w:sz="12" w:space="0" w:color="D99594" w:themeColor="accent2" w:themeTint="99"/>
        </w:tcBorders>
      </w:tcPr>
    </w:tblStylePr>
    <w:tblStylePr w:type="lastRow">
      <w:tblPr/>
      <w:tcPr>
        <w:tcBorders>
          <w:top w:val="double" w:sz="4" w:space="0" w:color="D99594" w:themeColor="accent2" w:themeTint="99"/>
        </w:tcBorders>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tblPr/>
      <w:tcPr>
        <w:tcBorders>
          <w:bottom w:val="single" w:sz="12" w:space="0" w:color="C2D69B" w:themeColor="accent3" w:themeTint="99"/>
        </w:tcBorders>
      </w:tcPr>
    </w:tblStylePr>
    <w:tblStylePr w:type="lastRow">
      <w:tblPr/>
      <w:tcPr>
        <w:tcBorders>
          <w:top w:val="double" w:sz="4" w:space="0" w:color="C2D69B" w:themeColor="accent3" w:themeTint="99"/>
        </w:tcBorders>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tblPr/>
      <w:tcPr>
        <w:tcBorders>
          <w:bottom w:val="single" w:sz="12" w:space="0" w:color="B2A1C7" w:themeColor="accent4" w:themeTint="99"/>
        </w:tcBorders>
      </w:tcPr>
    </w:tblStylePr>
    <w:tblStylePr w:type="lastRow">
      <w:tblPr/>
      <w:tcPr>
        <w:tcBorders>
          <w:top w:val="double" w:sz="4" w:space="0" w:color="B2A1C7" w:themeColor="accent4" w:themeTint="99"/>
        </w:tcBorders>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tblPr/>
      <w:tcPr>
        <w:tcBorders>
          <w:bottom w:val="single" w:sz="12" w:space="0" w:color="92CDDC" w:themeColor="accent5" w:themeTint="99"/>
        </w:tcBorders>
      </w:tcPr>
    </w:tblStylePr>
    <w:tblStylePr w:type="lastRow">
      <w:tblPr/>
      <w:tcPr>
        <w:tcBorders>
          <w:top w:val="double" w:sz="4" w:space="0" w:color="92CDDC" w:themeColor="accent5" w:themeTint="99"/>
        </w:tcBorders>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tblPr/>
      <w:tcPr>
        <w:tcBorders>
          <w:bottom w:val="single" w:sz="12" w:space="0" w:color="FABF8F" w:themeColor="accent6" w:themeTint="99"/>
        </w:tcBorders>
      </w:tcPr>
    </w:tblStylePr>
    <w:tblStylePr w:type="lastRow">
      <w:tblPr/>
      <w:tcPr>
        <w:tcBorders>
          <w:top w:val="double" w:sz="4" w:space="0" w:color="FABF8F" w:themeColor="accent6" w:themeTint="99"/>
        </w:tcBorders>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tblPr/>
      <w:tcPr>
        <w:tcBorders>
          <w:top w:val="nil"/>
          <w:left w:val="nil"/>
          <w:right w:val="nil"/>
          <w:insideH w:val="nil"/>
          <w:insideV w:val="nil"/>
        </w:tcBorders>
        <w:shd w:val="clear" w:color="auto" w:fill="FFFFFF" w:themeFill="background1"/>
      </w:tcPr>
    </w:tblStylePr>
    <w:tblStylePr w:type="lastRow">
      <w:tblPr/>
      <w:tcPr>
        <w:tcBorders>
          <w:left w:val="nil"/>
          <w:bottom w:val="nil"/>
          <w:right w:val="nil"/>
          <w:insideH w:val="nil"/>
          <w:insideV w:val="nil"/>
        </w:tcBorders>
        <w:shd w:val="clear" w:color="auto" w:fill="FFFFFF" w:themeFill="background1"/>
      </w:tcPr>
    </w:tblStylePr>
    <w:tblStylePr w:type="firstCol">
      <w:pPr>
        <w:jc w:val="right"/>
      </w:pPr>
      <w:tblPr/>
      <w:tcPr>
        <w:tcBorders>
          <w:top w:val="nil"/>
          <w:left w:val="nil"/>
          <w:bottom w:val="nil"/>
          <w:insideH w:val="nil"/>
          <w:insideV w:val="nil"/>
        </w:tcBorders>
        <w:shd w:val="clear" w:color="auto" w:fill="FFFFFF" w:themeFill="background1"/>
      </w:tcPr>
    </w:tblStylePr>
    <w:tblStylePr w:type="lastCol">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tblPr/>
      <w:tcPr>
        <w:tcBorders>
          <w:top w:val="nil"/>
          <w:left w:val="nil"/>
          <w:right w:val="nil"/>
          <w:insideH w:val="nil"/>
          <w:insideV w:val="nil"/>
        </w:tcBorders>
        <w:shd w:val="clear" w:color="auto" w:fill="FFFFFF" w:themeFill="background1"/>
      </w:tcPr>
    </w:tblStylePr>
    <w:tblStylePr w:type="lastRow">
      <w:tblPr/>
      <w:tcPr>
        <w:tcBorders>
          <w:left w:val="nil"/>
          <w:bottom w:val="nil"/>
          <w:right w:val="nil"/>
          <w:insideH w:val="nil"/>
          <w:insideV w:val="nil"/>
        </w:tcBorders>
        <w:shd w:val="clear" w:color="auto" w:fill="FFFFFF" w:themeFill="background1"/>
      </w:tcPr>
    </w:tblStylePr>
    <w:tblStylePr w:type="firstCol">
      <w:pPr>
        <w:jc w:val="right"/>
      </w:pPr>
      <w:tblPr/>
      <w:tcPr>
        <w:tcBorders>
          <w:top w:val="nil"/>
          <w:left w:val="nil"/>
          <w:bottom w:val="nil"/>
          <w:insideH w:val="nil"/>
          <w:insideV w:val="nil"/>
        </w:tcBorders>
        <w:shd w:val="clear" w:color="auto" w:fill="FFFFFF" w:themeFill="background1"/>
      </w:tcPr>
    </w:tblStylePr>
    <w:tblStylePr w:type="lastCol">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tblPr/>
      <w:tcPr>
        <w:tcBorders>
          <w:top w:val="nil"/>
          <w:left w:val="nil"/>
          <w:right w:val="nil"/>
          <w:insideH w:val="nil"/>
          <w:insideV w:val="nil"/>
        </w:tcBorders>
        <w:shd w:val="clear" w:color="auto" w:fill="FFFFFF" w:themeFill="background1"/>
      </w:tcPr>
    </w:tblStylePr>
    <w:tblStylePr w:type="lastRow">
      <w:tblPr/>
      <w:tcPr>
        <w:tcBorders>
          <w:left w:val="nil"/>
          <w:bottom w:val="nil"/>
          <w:right w:val="nil"/>
          <w:insideH w:val="nil"/>
          <w:insideV w:val="nil"/>
        </w:tcBorders>
        <w:shd w:val="clear" w:color="auto" w:fill="FFFFFF" w:themeFill="background1"/>
      </w:tcPr>
    </w:tblStylePr>
    <w:tblStylePr w:type="firstCol">
      <w:pPr>
        <w:jc w:val="right"/>
      </w:pPr>
      <w:tblPr/>
      <w:tcPr>
        <w:tcBorders>
          <w:top w:val="nil"/>
          <w:left w:val="nil"/>
          <w:bottom w:val="nil"/>
          <w:insideH w:val="nil"/>
          <w:insideV w:val="nil"/>
        </w:tcBorders>
        <w:shd w:val="clear" w:color="auto" w:fill="FFFFFF" w:themeFill="background1"/>
      </w:tcPr>
    </w:tblStylePr>
    <w:tblStylePr w:type="lastCol">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tblPr/>
      <w:tcPr>
        <w:tcBorders>
          <w:top w:val="nil"/>
          <w:left w:val="nil"/>
          <w:right w:val="nil"/>
          <w:insideH w:val="nil"/>
          <w:insideV w:val="nil"/>
        </w:tcBorders>
        <w:shd w:val="clear" w:color="auto" w:fill="FFFFFF" w:themeFill="background1"/>
      </w:tcPr>
    </w:tblStylePr>
    <w:tblStylePr w:type="lastRow">
      <w:tblPr/>
      <w:tcPr>
        <w:tcBorders>
          <w:left w:val="nil"/>
          <w:bottom w:val="nil"/>
          <w:right w:val="nil"/>
          <w:insideH w:val="nil"/>
          <w:insideV w:val="nil"/>
        </w:tcBorders>
        <w:shd w:val="clear" w:color="auto" w:fill="FFFFFF" w:themeFill="background1"/>
      </w:tcPr>
    </w:tblStylePr>
    <w:tblStylePr w:type="firstCol">
      <w:pPr>
        <w:jc w:val="right"/>
      </w:pPr>
      <w:tblPr/>
      <w:tcPr>
        <w:tcBorders>
          <w:top w:val="nil"/>
          <w:left w:val="nil"/>
          <w:bottom w:val="nil"/>
          <w:insideH w:val="nil"/>
          <w:insideV w:val="nil"/>
        </w:tcBorders>
        <w:shd w:val="clear" w:color="auto" w:fill="FFFFFF" w:themeFill="background1"/>
      </w:tcPr>
    </w:tblStylePr>
    <w:tblStylePr w:type="lastCol">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tblPr/>
      <w:tcPr>
        <w:tcBorders>
          <w:top w:val="nil"/>
          <w:left w:val="nil"/>
          <w:right w:val="nil"/>
          <w:insideH w:val="nil"/>
          <w:insideV w:val="nil"/>
        </w:tcBorders>
        <w:shd w:val="clear" w:color="auto" w:fill="FFFFFF" w:themeFill="background1"/>
      </w:tcPr>
    </w:tblStylePr>
    <w:tblStylePr w:type="lastRow">
      <w:tblPr/>
      <w:tcPr>
        <w:tcBorders>
          <w:left w:val="nil"/>
          <w:bottom w:val="nil"/>
          <w:right w:val="nil"/>
          <w:insideH w:val="nil"/>
          <w:insideV w:val="nil"/>
        </w:tcBorders>
        <w:shd w:val="clear" w:color="auto" w:fill="FFFFFF" w:themeFill="background1"/>
      </w:tcPr>
    </w:tblStylePr>
    <w:tblStylePr w:type="firstCol">
      <w:pPr>
        <w:jc w:val="right"/>
      </w:pPr>
      <w:tblPr/>
      <w:tcPr>
        <w:tcBorders>
          <w:top w:val="nil"/>
          <w:left w:val="nil"/>
          <w:bottom w:val="nil"/>
          <w:insideH w:val="nil"/>
          <w:insideV w:val="nil"/>
        </w:tcBorders>
        <w:shd w:val="clear" w:color="auto" w:fill="FFFFFF" w:themeFill="background1"/>
      </w:tcPr>
    </w:tblStylePr>
    <w:tblStylePr w:type="lastCol">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tblPr/>
      <w:tcPr>
        <w:tcBorders>
          <w:top w:val="nil"/>
          <w:left w:val="nil"/>
          <w:right w:val="nil"/>
          <w:insideH w:val="nil"/>
          <w:insideV w:val="nil"/>
        </w:tcBorders>
        <w:shd w:val="clear" w:color="auto" w:fill="FFFFFF" w:themeFill="background1"/>
      </w:tcPr>
    </w:tblStylePr>
    <w:tblStylePr w:type="lastRow">
      <w:tblPr/>
      <w:tcPr>
        <w:tcBorders>
          <w:left w:val="nil"/>
          <w:bottom w:val="nil"/>
          <w:right w:val="nil"/>
          <w:insideH w:val="nil"/>
          <w:insideV w:val="nil"/>
        </w:tcBorders>
        <w:shd w:val="clear" w:color="auto" w:fill="FFFFFF" w:themeFill="background1"/>
      </w:tcPr>
    </w:tblStylePr>
    <w:tblStylePr w:type="firstCol">
      <w:pPr>
        <w:jc w:val="right"/>
      </w:pPr>
      <w:tblPr/>
      <w:tcPr>
        <w:tcBorders>
          <w:top w:val="nil"/>
          <w:left w:val="nil"/>
          <w:bottom w:val="nil"/>
          <w:insideH w:val="nil"/>
          <w:insideV w:val="nil"/>
        </w:tcBorders>
        <w:shd w:val="clear" w:color="auto" w:fill="FFFFFF" w:themeFill="background1"/>
      </w:tcPr>
    </w:tblStylePr>
    <w:tblStylePr w:type="lastCol">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tblPr/>
      <w:tcPr>
        <w:tcBorders>
          <w:top w:val="nil"/>
          <w:left w:val="nil"/>
          <w:right w:val="nil"/>
          <w:insideH w:val="nil"/>
          <w:insideV w:val="nil"/>
        </w:tcBorders>
        <w:shd w:val="clear" w:color="auto" w:fill="FFFFFF" w:themeFill="background1"/>
      </w:tcPr>
    </w:tblStylePr>
    <w:tblStylePr w:type="lastRow">
      <w:tblPr/>
      <w:tcPr>
        <w:tcBorders>
          <w:left w:val="nil"/>
          <w:bottom w:val="nil"/>
          <w:right w:val="nil"/>
          <w:insideH w:val="nil"/>
          <w:insideV w:val="nil"/>
        </w:tcBorders>
        <w:shd w:val="clear" w:color="auto" w:fill="FFFFFF" w:themeFill="background1"/>
      </w:tcPr>
    </w:tblStylePr>
    <w:tblStylePr w:type="firstCol">
      <w:pPr>
        <w:jc w:val="right"/>
      </w:pPr>
      <w:tblPr/>
      <w:tcPr>
        <w:tcBorders>
          <w:top w:val="nil"/>
          <w:left w:val="nil"/>
          <w:bottom w:val="nil"/>
          <w:insideH w:val="nil"/>
          <w:insideV w:val="nil"/>
        </w:tcBorders>
        <w:shd w:val="clear" w:color="auto" w:fill="FFFFFF" w:themeFill="background1"/>
      </w:tcPr>
    </w:tblStylePr>
    <w:tblStylePr w:type="lastCol">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rPr>
  </w:style>
  <w:style w:type="character" w:styleId="HTMLAcronym">
    <w:name w:val="HTML Acronym"/>
    <w:basedOn w:val="DefaultParagraphFont"/>
    <w:uiPriority w:val="99"/>
    <w:semiHidden/>
    <w:unhideWhenUsed/>
    <w:rsid w:val="00A111D1"/>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rPr>
  </w:style>
  <w:style w:type="character" w:styleId="HTMLCite">
    <w:name w:val="HTML Cite"/>
    <w:basedOn w:val="DefaultParagraphFont"/>
    <w:uiPriority w:val="99"/>
    <w:semiHidden/>
    <w:unhideWhenUsed/>
    <w:rsid w:val="00A111D1"/>
    <w:rPr>
      <w:i/>
      <w:iCs/>
    </w:rPr>
  </w:style>
  <w:style w:type="character" w:styleId="HTMLCode">
    <w:name w:val="HTML Code"/>
    <w:basedOn w:val="DefaultParagraphFont"/>
    <w:uiPriority w:val="99"/>
    <w:semiHidden/>
    <w:unhideWhenUsed/>
    <w:rsid w:val="00A111D1"/>
    <w:rPr>
      <w:rFonts w:ascii="Consolas" w:hAnsi="Consolas"/>
      <w:sz w:val="20"/>
      <w:szCs w:val="20"/>
    </w:rPr>
  </w:style>
  <w:style w:type="character" w:styleId="HTMLDefinition">
    <w:name w:val="HTML Definition"/>
    <w:basedOn w:val="DefaultParagraphFont"/>
    <w:uiPriority w:val="99"/>
    <w:semiHidden/>
    <w:unhideWhenUsed/>
    <w:rsid w:val="00A111D1"/>
    <w:rPr>
      <w:i/>
      <w:iCs/>
    </w:rPr>
  </w:style>
  <w:style w:type="character" w:styleId="HTMLKeyboard">
    <w:name w:val="HTML Keyboard"/>
    <w:basedOn w:val="DefaultParagraphFont"/>
    <w:uiPriority w:val="99"/>
    <w:semiHidden/>
    <w:unhideWhenUsed/>
    <w:rsid w:val="00A111D1"/>
    <w:rPr>
      <w:rFonts w:ascii="Consolas" w:hAnsi="Consolas"/>
      <w:sz w:val="20"/>
      <w:szCs w:val="20"/>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rPr>
  </w:style>
  <w:style w:type="character" w:styleId="HTMLSample">
    <w:name w:val="HTML Sample"/>
    <w:basedOn w:val="DefaultParagraphFont"/>
    <w:uiPriority w:val="99"/>
    <w:semiHidden/>
    <w:unhideWhenUsed/>
    <w:rsid w:val="00A111D1"/>
    <w:rPr>
      <w:rFonts w:ascii="Consolas" w:hAnsi="Consolas"/>
      <w:sz w:val="24"/>
      <w:szCs w:val="24"/>
    </w:rPr>
  </w:style>
  <w:style w:type="character" w:styleId="HTMLTypewriter">
    <w:name w:val="HTML Typewriter"/>
    <w:basedOn w:val="DefaultParagraphFont"/>
    <w:uiPriority w:val="99"/>
    <w:semiHidden/>
    <w:unhideWhenUsed/>
    <w:rsid w:val="00A111D1"/>
    <w:rPr>
      <w:rFonts w:ascii="Consolas" w:hAnsi="Consolas"/>
      <w:sz w:val="20"/>
      <w:szCs w:val="20"/>
    </w:rPr>
  </w:style>
  <w:style w:type="character" w:styleId="HTMLVariable">
    <w:name w:val="HTML Variable"/>
    <w:basedOn w:val="DefaultParagraphFont"/>
    <w:uiPriority w:val="99"/>
    <w:semiHidden/>
    <w:unhideWhenUsed/>
    <w:rsid w:val="00A111D1"/>
    <w:rPr>
      <w:i/>
      <w:iCs/>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rPr>
  </w:style>
  <w:style w:type="character" w:styleId="IntenseReference">
    <w:name w:val="Intense Reference"/>
    <w:basedOn w:val="DefaultParagraphFont"/>
    <w:uiPriority w:val="32"/>
    <w:qFormat/>
    <w:rsid w:val="00A111D1"/>
    <w:rPr>
      <w:b/>
      <w:bCs/>
      <w:smallCaps/>
      <w:color w:val="4F81BD" w:themeColor="accent1"/>
      <w:spacing w:val="5"/>
    </w:rPr>
  </w:style>
  <w:style w:type="table" w:styleId="LightGrid">
    <w:name w:val="Light Grid"/>
    <w:basedOn w:val="TableNormal"/>
    <w:uiPriority w:val="62"/>
    <w:semiHidden/>
    <w:unhideWhenUsed/>
    <w:rsid w:val="00A111D1"/>
    <w:rPr>
      <w:rFonts w:ascii="Cambria" w:hAnsi="Cambria"/>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lastCol">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rPr>
      <w:rFonts w:ascii="Cambria" w:hAnsi="Cambria"/>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lastCol">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rPr>
      <w:rFonts w:ascii="Cambria" w:hAnsi="Cambria"/>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lastCol">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rPr>
      <w:rFonts w:ascii="Cambria" w:hAnsi="Cambria"/>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lastCol">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rPr>
      <w:rFonts w:ascii="Cambria" w:hAnsi="Cambria"/>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lastCol">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rPr>
      <w:rFonts w:ascii="Cambria" w:hAnsi="Cambria"/>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lastCol">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rPr>
      <w:rFonts w:ascii="Cambria" w:hAnsi="Cambria"/>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lastCol">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rPr>
      <w:rFonts w:ascii="Cambria" w:hAnsi="Cambria"/>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tblPr/>
      <w:tcPr>
        <w:shd w:val="clear" w:color="auto" w:fill="000000" w:themeFill="text1"/>
      </w:tcPr>
    </w:tblStylePr>
    <w:tblStylePr w:type="lastRow">
      <w:pPr>
        <w:spacing w:before="0" w:after="0" w:line="240" w:lineRule="auto"/>
      </w:p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rPr>
      <w:rFonts w:ascii="Cambria" w:hAnsi="Cambria"/>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tblPr/>
      <w:tcPr>
        <w:shd w:val="clear" w:color="auto" w:fill="4F81BD" w:themeFill="accent1"/>
      </w:tcPr>
    </w:tblStylePr>
    <w:tblStylePr w:type="lastRow">
      <w:pPr>
        <w:spacing w:before="0" w:after="0" w:line="240" w:lineRule="auto"/>
      </w:p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rPr>
      <w:rFonts w:ascii="Cambria" w:hAnsi="Cambria"/>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tblPr/>
      <w:tcPr>
        <w:shd w:val="clear" w:color="auto" w:fill="C0504D" w:themeFill="accent2"/>
      </w:tcPr>
    </w:tblStylePr>
    <w:tblStylePr w:type="lastRow">
      <w:pPr>
        <w:spacing w:before="0" w:after="0" w:line="240" w:lineRule="auto"/>
      </w:p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rPr>
      <w:rFonts w:ascii="Cambria" w:hAnsi="Cambria"/>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tblPr/>
      <w:tcPr>
        <w:shd w:val="clear" w:color="auto" w:fill="9BBB59" w:themeFill="accent3"/>
      </w:tcPr>
    </w:tblStylePr>
    <w:tblStylePr w:type="lastRow">
      <w:pPr>
        <w:spacing w:before="0" w:after="0" w:line="240" w:lineRule="auto"/>
      </w:p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rPr>
      <w:rFonts w:ascii="Cambria" w:hAnsi="Cambria"/>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tblPr/>
      <w:tcPr>
        <w:shd w:val="clear" w:color="auto" w:fill="8064A2" w:themeFill="accent4"/>
      </w:tcPr>
    </w:tblStylePr>
    <w:tblStylePr w:type="lastRow">
      <w:pPr>
        <w:spacing w:before="0" w:after="0" w:line="240" w:lineRule="auto"/>
      </w:p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rPr>
      <w:rFonts w:ascii="Cambria" w:hAnsi="Cambria"/>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tblPr/>
      <w:tcPr>
        <w:shd w:val="clear" w:color="auto" w:fill="4BACC6" w:themeFill="accent5"/>
      </w:tcPr>
    </w:tblStylePr>
    <w:tblStylePr w:type="lastRow">
      <w:pPr>
        <w:spacing w:before="0" w:after="0" w:line="240" w:lineRule="auto"/>
      </w:p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rPr>
      <w:rFonts w:ascii="Cambria" w:hAnsi="Cambria"/>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tblPr/>
      <w:tcPr>
        <w:shd w:val="clear" w:color="auto" w:fill="F79646" w:themeFill="accent6"/>
      </w:tcPr>
    </w:tblStylePr>
    <w:tblStylePr w:type="lastRow">
      <w:pPr>
        <w:spacing w:before="0" w:after="0" w:line="240" w:lineRule="auto"/>
      </w:p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tblPr/>
      <w:tcPr>
        <w:tcBorders>
          <w:top w:val="single" w:sz="8" w:space="0" w:color="000000" w:themeColor="text1"/>
          <w:left w:val="nil"/>
          <w:bottom w:val="single" w:sz="8" w:space="0" w:color="000000" w:themeColor="text1"/>
          <w:right w:val="nil"/>
          <w:insideH w:val="nil"/>
          <w:insideV w:val="nil"/>
        </w:tcBorders>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tblPr/>
      <w:tcPr>
        <w:tcBorders>
          <w:top w:val="single" w:sz="8" w:space="0" w:color="4F81BD" w:themeColor="accent1"/>
          <w:left w:val="nil"/>
          <w:bottom w:val="single" w:sz="8" w:space="0" w:color="4F81BD" w:themeColor="accent1"/>
          <w:right w:val="nil"/>
          <w:insideH w:val="nil"/>
          <w:insideV w:val="nil"/>
        </w:tcBorders>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tblPr/>
      <w:tcPr>
        <w:tcBorders>
          <w:top w:val="single" w:sz="8" w:space="0" w:color="C0504D" w:themeColor="accent2"/>
          <w:left w:val="nil"/>
          <w:bottom w:val="single" w:sz="8" w:space="0" w:color="C0504D" w:themeColor="accent2"/>
          <w:right w:val="nil"/>
          <w:insideH w:val="nil"/>
          <w:insideV w:val="nil"/>
        </w:tcBorders>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tblPr/>
      <w:tcPr>
        <w:tcBorders>
          <w:top w:val="single" w:sz="8" w:space="0" w:color="9BBB59" w:themeColor="accent3"/>
          <w:left w:val="nil"/>
          <w:bottom w:val="single" w:sz="8" w:space="0" w:color="9BBB59" w:themeColor="accent3"/>
          <w:right w:val="nil"/>
          <w:insideH w:val="nil"/>
          <w:insideV w:val="nil"/>
        </w:tcBorders>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tblPr/>
      <w:tcPr>
        <w:tcBorders>
          <w:top w:val="single" w:sz="8" w:space="0" w:color="8064A2" w:themeColor="accent4"/>
          <w:left w:val="nil"/>
          <w:bottom w:val="single" w:sz="8" w:space="0" w:color="8064A2" w:themeColor="accent4"/>
          <w:right w:val="nil"/>
          <w:insideH w:val="nil"/>
          <w:insideV w:val="nil"/>
        </w:tcBorders>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tblPr/>
      <w:tcPr>
        <w:tcBorders>
          <w:top w:val="single" w:sz="8" w:space="0" w:color="4BACC6" w:themeColor="accent5"/>
          <w:left w:val="nil"/>
          <w:bottom w:val="single" w:sz="8" w:space="0" w:color="4BACC6" w:themeColor="accent5"/>
          <w:right w:val="nil"/>
          <w:insideH w:val="nil"/>
          <w:insideV w:val="nil"/>
        </w:tcBorders>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tblPr/>
      <w:tcPr>
        <w:tcBorders>
          <w:top w:val="single" w:sz="8" w:space="0" w:color="F79646" w:themeColor="accent6"/>
          <w:left w:val="nil"/>
          <w:bottom w:val="single" w:sz="8" w:space="0" w:color="F79646" w:themeColor="accent6"/>
          <w:right w:val="nil"/>
          <w:insideH w:val="nil"/>
          <w:insideV w:val="nil"/>
        </w:tcBorders>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rPr>
      <w:rFonts w:ascii="Cambria" w:hAnsi="Cambria"/>
    </w:rPr>
    <w:tblPr>
      <w:tblStyleRowBandSize w:val="1"/>
      <w:tblStyleColBandSize w:val="1"/>
    </w:tblPr>
    <w:tblStylePr w:type="firstRow">
      <w:tblPr/>
      <w:tcPr>
        <w:tcBorders>
          <w:bottom w:val="single" w:sz="4" w:space="0" w:color="666666" w:themeColor="text1" w:themeTint="99"/>
        </w:tcBorders>
      </w:tcPr>
    </w:tblStylePr>
    <w:tblStylePr w:type="lastRow">
      <w:tblPr/>
      <w:tcPr>
        <w:tcBorders>
          <w:top w:val="single" w:sz="4" w:space="0" w:color="666666" w:themeColor="text1" w:themeTint="99"/>
        </w:tcBorders>
      </w:tc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rPr>
      <w:rFonts w:ascii="Cambria" w:hAnsi="Cambria"/>
    </w:rPr>
    <w:tblPr>
      <w:tblStyleRowBandSize w:val="1"/>
      <w:tblStyleColBandSize w:val="1"/>
    </w:tblPr>
    <w:tblStylePr w:type="firstRow">
      <w:tblPr/>
      <w:tcPr>
        <w:tcBorders>
          <w:bottom w:val="single" w:sz="4" w:space="0" w:color="95B3D7" w:themeColor="accent1" w:themeTint="99"/>
        </w:tcBorders>
      </w:tcPr>
    </w:tblStylePr>
    <w:tblStylePr w:type="lastRow">
      <w:tblPr/>
      <w:tcPr>
        <w:tcBorders>
          <w:top w:val="single" w:sz="4" w:space="0" w:color="95B3D7" w:themeColor="accent1" w:themeTint="99"/>
        </w:tcBorders>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rPr>
      <w:rFonts w:ascii="Cambria" w:hAnsi="Cambria"/>
    </w:rPr>
    <w:tblPr>
      <w:tblStyleRowBandSize w:val="1"/>
      <w:tblStyleColBandSize w:val="1"/>
    </w:tblPr>
    <w:tblStylePr w:type="firstRow">
      <w:tblPr/>
      <w:tcPr>
        <w:tcBorders>
          <w:bottom w:val="single" w:sz="4" w:space="0" w:color="D99594" w:themeColor="accent2" w:themeTint="99"/>
        </w:tcBorders>
      </w:tcPr>
    </w:tblStylePr>
    <w:tblStylePr w:type="lastRow">
      <w:tblPr/>
      <w:tcPr>
        <w:tcBorders>
          <w:top w:val="single" w:sz="4" w:space="0" w:color="D99594" w:themeColor="accent2" w:themeTint="99"/>
        </w:tcBorders>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rPr>
      <w:rFonts w:ascii="Cambria" w:hAnsi="Cambria"/>
    </w:rPr>
    <w:tblPr>
      <w:tblStyleRowBandSize w:val="1"/>
      <w:tblStyleColBandSize w:val="1"/>
    </w:tblPr>
    <w:tblStylePr w:type="firstRow">
      <w:tblPr/>
      <w:tcPr>
        <w:tcBorders>
          <w:bottom w:val="single" w:sz="4" w:space="0" w:color="C2D69B" w:themeColor="accent3" w:themeTint="99"/>
        </w:tcBorders>
      </w:tcPr>
    </w:tblStylePr>
    <w:tblStylePr w:type="lastRow">
      <w:tblPr/>
      <w:tcPr>
        <w:tcBorders>
          <w:top w:val="single" w:sz="4" w:space="0" w:color="C2D69B" w:themeColor="accent3" w:themeTint="99"/>
        </w:tcBorders>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rPr>
      <w:rFonts w:ascii="Cambria" w:hAnsi="Cambria"/>
    </w:rPr>
    <w:tblPr>
      <w:tblStyleRowBandSize w:val="1"/>
      <w:tblStyleColBandSize w:val="1"/>
    </w:tblPr>
    <w:tblStylePr w:type="firstRow">
      <w:tblPr/>
      <w:tcPr>
        <w:tcBorders>
          <w:bottom w:val="single" w:sz="4" w:space="0" w:color="B2A1C7" w:themeColor="accent4" w:themeTint="99"/>
        </w:tcBorders>
      </w:tcPr>
    </w:tblStylePr>
    <w:tblStylePr w:type="lastRow">
      <w:tblPr/>
      <w:tcPr>
        <w:tcBorders>
          <w:top w:val="single" w:sz="4" w:space="0" w:color="B2A1C7" w:themeColor="accent4" w:themeTint="99"/>
        </w:tcBorders>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rPr>
      <w:rFonts w:ascii="Cambria" w:hAnsi="Cambria"/>
    </w:rPr>
    <w:tblPr>
      <w:tblStyleRowBandSize w:val="1"/>
      <w:tblStyleColBandSize w:val="1"/>
    </w:tblPr>
    <w:tblStylePr w:type="firstRow">
      <w:tblPr/>
      <w:tcPr>
        <w:tcBorders>
          <w:bottom w:val="single" w:sz="4" w:space="0" w:color="92CDDC" w:themeColor="accent5" w:themeTint="99"/>
        </w:tcBorders>
      </w:tcPr>
    </w:tblStylePr>
    <w:tblStylePr w:type="lastRow">
      <w:tblPr/>
      <w:tcPr>
        <w:tcBorders>
          <w:top w:val="single" w:sz="4" w:space="0" w:color="92CDDC" w:themeColor="accent5" w:themeTint="99"/>
        </w:tcBorders>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rPr>
      <w:rFonts w:ascii="Cambria" w:hAnsi="Cambria"/>
    </w:rPr>
    <w:tblPr>
      <w:tblStyleRowBandSize w:val="1"/>
      <w:tblStyleColBandSize w:val="1"/>
    </w:tblPr>
    <w:tblStylePr w:type="firstRow">
      <w:tblPr/>
      <w:tcPr>
        <w:tcBorders>
          <w:bottom w:val="single" w:sz="4" w:space="0" w:color="FABF8F" w:themeColor="accent6" w:themeTint="99"/>
        </w:tcBorders>
      </w:tcPr>
    </w:tblStylePr>
    <w:tblStylePr w:type="lastRow">
      <w:tblPr/>
      <w:tcPr>
        <w:tcBorders>
          <w:top w:val="single" w:sz="4" w:space="0" w:color="FABF8F" w:themeColor="accent6" w:themeTint="99"/>
        </w:tcBorders>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rPr>
      <w:rFonts w:ascii="Cambria" w:hAnsi="Cambria"/>
    </w:r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rPr>
      <w:rFonts w:ascii="Cambria" w:hAnsi="Cambria"/>
    </w:rPr>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rPr>
      <w:rFonts w:ascii="Cambria" w:hAnsi="Cambria"/>
    </w:rPr>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rPr>
      <w:rFonts w:ascii="Cambria" w:hAnsi="Cambria"/>
    </w:rPr>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rPr>
      <w:rFonts w:ascii="Cambria" w:hAnsi="Cambria"/>
    </w:rPr>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rPr>
      <w:rFonts w:ascii="Cambria" w:hAnsi="Cambria"/>
    </w:rPr>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rPr>
      <w:rFonts w:ascii="Cambria" w:hAnsi="Cambria"/>
    </w:rPr>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rPr>
      <w:rFonts w:ascii="Cambria" w:hAnsi="Cambria"/>
    </w:r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tblPr/>
      <w:tcPr>
        <w:shd w:val="clear" w:color="auto" w:fill="000000" w:themeFill="text1"/>
      </w:tcPr>
    </w:tblStylePr>
    <w:tblStylePr w:type="lastRow">
      <w:tblPr/>
      <w:tcPr>
        <w:tcBorders>
          <w:top w:val="double" w:sz="4" w:space="0" w:color="000000" w:themeColor="text1"/>
        </w:tcBorders>
        <w:shd w:val="clear" w:color="auto" w:fill="FFFFFF" w:themeFill="background1"/>
      </w:tcPr>
    </w:tblStylePr>
    <w:tblStylePr w:type="firstCol">
      <w:tblPr/>
      <w:tcPr>
        <w:tcBorders>
          <w:right w:val="nil"/>
        </w:tcBorders>
        <w:shd w:val="clear" w:color="auto" w:fill="FFFFFF" w:themeFill="background1"/>
      </w:tcPr>
    </w:tblStylePr>
    <w:tblStylePr w:type="lastCol">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rPr>
      <w:rFonts w:ascii="Cambria" w:hAnsi="Cambria"/>
    </w:rPr>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tblPr/>
      <w:tcPr>
        <w:shd w:val="clear" w:color="auto" w:fill="4F81BD" w:themeFill="accent1"/>
      </w:tcPr>
    </w:tblStylePr>
    <w:tblStylePr w:type="lastRow">
      <w:tblPr/>
      <w:tcPr>
        <w:tcBorders>
          <w:top w:val="double" w:sz="4" w:space="0" w:color="4F81BD" w:themeColor="accent1"/>
        </w:tcBorders>
        <w:shd w:val="clear" w:color="auto" w:fill="FFFFFF" w:themeFill="background1"/>
      </w:tcPr>
    </w:tblStylePr>
    <w:tblStylePr w:type="firstCol">
      <w:tblPr/>
      <w:tcPr>
        <w:tcBorders>
          <w:right w:val="nil"/>
        </w:tcBorders>
        <w:shd w:val="clear" w:color="auto" w:fill="FFFFFF" w:themeFill="background1"/>
      </w:tcPr>
    </w:tblStylePr>
    <w:tblStylePr w:type="lastCol">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rPr>
      <w:rFonts w:ascii="Cambria" w:hAnsi="Cambria"/>
    </w:rPr>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tblPr/>
      <w:tcPr>
        <w:shd w:val="clear" w:color="auto" w:fill="C0504D" w:themeFill="accent2"/>
      </w:tcPr>
    </w:tblStylePr>
    <w:tblStylePr w:type="lastRow">
      <w:tblPr/>
      <w:tcPr>
        <w:tcBorders>
          <w:top w:val="double" w:sz="4" w:space="0" w:color="C0504D" w:themeColor="accent2"/>
        </w:tcBorders>
        <w:shd w:val="clear" w:color="auto" w:fill="FFFFFF" w:themeFill="background1"/>
      </w:tcPr>
    </w:tblStylePr>
    <w:tblStylePr w:type="firstCol">
      <w:tblPr/>
      <w:tcPr>
        <w:tcBorders>
          <w:right w:val="nil"/>
        </w:tcBorders>
        <w:shd w:val="clear" w:color="auto" w:fill="FFFFFF" w:themeFill="background1"/>
      </w:tcPr>
    </w:tblStylePr>
    <w:tblStylePr w:type="lastCol">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rPr>
      <w:rFonts w:ascii="Cambria" w:hAnsi="Cambria"/>
    </w:rPr>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tblPr/>
      <w:tcPr>
        <w:shd w:val="clear" w:color="auto" w:fill="9BBB59" w:themeFill="accent3"/>
      </w:tcPr>
    </w:tblStylePr>
    <w:tblStylePr w:type="lastRow">
      <w:tblPr/>
      <w:tcPr>
        <w:tcBorders>
          <w:top w:val="double" w:sz="4" w:space="0" w:color="9BBB59" w:themeColor="accent3"/>
        </w:tcBorders>
        <w:shd w:val="clear" w:color="auto" w:fill="FFFFFF" w:themeFill="background1"/>
      </w:tcPr>
    </w:tblStylePr>
    <w:tblStylePr w:type="firstCol">
      <w:tblPr/>
      <w:tcPr>
        <w:tcBorders>
          <w:right w:val="nil"/>
        </w:tcBorders>
        <w:shd w:val="clear" w:color="auto" w:fill="FFFFFF" w:themeFill="background1"/>
      </w:tcPr>
    </w:tblStylePr>
    <w:tblStylePr w:type="lastCol">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rPr>
      <w:rFonts w:ascii="Cambria" w:hAnsi="Cambria"/>
    </w:rPr>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tblPr/>
      <w:tcPr>
        <w:shd w:val="clear" w:color="auto" w:fill="8064A2" w:themeFill="accent4"/>
      </w:tcPr>
    </w:tblStylePr>
    <w:tblStylePr w:type="lastRow">
      <w:tblPr/>
      <w:tcPr>
        <w:tcBorders>
          <w:top w:val="double" w:sz="4" w:space="0" w:color="8064A2" w:themeColor="accent4"/>
        </w:tcBorders>
        <w:shd w:val="clear" w:color="auto" w:fill="FFFFFF" w:themeFill="background1"/>
      </w:tcPr>
    </w:tblStylePr>
    <w:tblStylePr w:type="firstCol">
      <w:tblPr/>
      <w:tcPr>
        <w:tcBorders>
          <w:right w:val="nil"/>
        </w:tcBorders>
        <w:shd w:val="clear" w:color="auto" w:fill="FFFFFF" w:themeFill="background1"/>
      </w:tcPr>
    </w:tblStylePr>
    <w:tblStylePr w:type="lastCol">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rPr>
      <w:rFonts w:ascii="Cambria" w:hAnsi="Cambria"/>
    </w:rPr>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tblPr/>
      <w:tcPr>
        <w:shd w:val="clear" w:color="auto" w:fill="4BACC6" w:themeFill="accent5"/>
      </w:tcPr>
    </w:tblStylePr>
    <w:tblStylePr w:type="lastRow">
      <w:tblPr/>
      <w:tcPr>
        <w:tcBorders>
          <w:top w:val="double" w:sz="4" w:space="0" w:color="4BACC6" w:themeColor="accent5"/>
        </w:tcBorders>
        <w:shd w:val="clear" w:color="auto" w:fill="FFFFFF" w:themeFill="background1"/>
      </w:tcPr>
    </w:tblStylePr>
    <w:tblStylePr w:type="firstCol">
      <w:tblPr/>
      <w:tcPr>
        <w:tcBorders>
          <w:right w:val="nil"/>
        </w:tcBorders>
        <w:shd w:val="clear" w:color="auto" w:fill="FFFFFF" w:themeFill="background1"/>
      </w:tcPr>
    </w:tblStylePr>
    <w:tblStylePr w:type="lastCol">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rPr>
      <w:rFonts w:ascii="Cambria" w:hAnsi="Cambria"/>
    </w:rPr>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tblPr/>
      <w:tcPr>
        <w:shd w:val="clear" w:color="auto" w:fill="F79646" w:themeFill="accent6"/>
      </w:tcPr>
    </w:tblStylePr>
    <w:tblStylePr w:type="lastRow">
      <w:tblPr/>
      <w:tcPr>
        <w:tcBorders>
          <w:top w:val="double" w:sz="4" w:space="0" w:color="F79646" w:themeColor="accent6"/>
        </w:tcBorders>
        <w:shd w:val="clear" w:color="auto" w:fill="FFFFFF" w:themeFill="background1"/>
      </w:tcPr>
    </w:tblStylePr>
    <w:tblStylePr w:type="firstCol">
      <w:tblPr/>
      <w:tcPr>
        <w:tcBorders>
          <w:right w:val="nil"/>
        </w:tcBorders>
        <w:shd w:val="clear" w:color="auto" w:fill="FFFFFF" w:themeFill="background1"/>
      </w:tcPr>
    </w:tblStylePr>
    <w:tblStylePr w:type="lastCol">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rPr>
      <w:rFonts w:ascii="Cambria" w:hAnsi="Cambria"/>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tblPr/>
      <w:tcPr>
        <w:tcBorders>
          <w:top w:val="double" w:sz="4" w:space="0" w:color="666666" w:themeColor="text1" w:themeTint="99"/>
        </w:tcBorders>
      </w:tc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rPr>
      <w:rFonts w:ascii="Cambria" w:hAnsi="Cambria"/>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tblPr/>
      <w:tcPr>
        <w:tcBorders>
          <w:top w:val="double" w:sz="4" w:space="0" w:color="95B3D7" w:themeColor="accent1" w:themeTint="99"/>
        </w:tcBorders>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rPr>
      <w:rFonts w:ascii="Cambria" w:hAnsi="Cambria"/>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tblPr/>
      <w:tcPr>
        <w:tcBorders>
          <w:top w:val="double" w:sz="4" w:space="0" w:color="D99594" w:themeColor="accent2" w:themeTint="99"/>
        </w:tcBorders>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rPr>
      <w:rFonts w:ascii="Cambria" w:hAnsi="Cambria"/>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tblPr/>
      <w:tcPr>
        <w:tcBorders>
          <w:top w:val="double" w:sz="4" w:space="0" w:color="C2D69B" w:themeColor="accent3" w:themeTint="99"/>
        </w:tcBorders>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rPr>
      <w:rFonts w:ascii="Cambria" w:hAnsi="Cambria"/>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tblPr/>
      <w:tcPr>
        <w:tcBorders>
          <w:top w:val="double" w:sz="4" w:space="0" w:color="B2A1C7" w:themeColor="accent4" w:themeTint="99"/>
        </w:tcBorders>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rPr>
      <w:rFonts w:ascii="Cambria" w:hAnsi="Cambria"/>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tblPr/>
      <w:tcPr>
        <w:tcBorders>
          <w:top w:val="double" w:sz="4" w:space="0" w:color="92CDDC" w:themeColor="accent5" w:themeTint="99"/>
        </w:tcBorders>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rPr>
      <w:rFonts w:ascii="Cambria" w:hAnsi="Cambria"/>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tblPr/>
      <w:tcPr>
        <w:tcBorders>
          <w:top w:val="double" w:sz="4" w:space="0" w:color="FABF8F" w:themeColor="accent6" w:themeTint="99"/>
        </w:tcBorders>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tblPr/>
      <w:tcPr>
        <w:tcBorders>
          <w:bottom w:val="single" w:sz="18" w:space="0" w:color="FFFFFF" w:themeColor="background1"/>
        </w:tcBorders>
      </w:tcPr>
    </w:tblStylePr>
    <w:tblStylePr w:type="lastRow">
      <w:tblPr/>
      <w:tcPr>
        <w:tcBorders>
          <w:top w:val="single" w:sz="4" w:space="0" w:color="FFFFFF" w:themeColor="background1"/>
        </w:tcBorders>
      </w:tcPr>
    </w:tblStylePr>
    <w:tblStylePr w:type="firstCol">
      <w:tblPr/>
      <w:tcPr>
        <w:tcBorders>
          <w:right w:val="single" w:sz="4" w:space="0" w:color="FFFFFF" w:themeColor="background1"/>
        </w:tcBorders>
      </w:tcPr>
    </w:tblStylePr>
    <w:tblStylePr w:type="lastCol">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tblPr/>
      <w:tcPr>
        <w:tcBorders>
          <w:bottom w:val="single" w:sz="18" w:space="0" w:color="FFFFFF" w:themeColor="background1"/>
        </w:tcBorders>
      </w:tcPr>
    </w:tblStylePr>
    <w:tblStylePr w:type="lastRow">
      <w:tblPr/>
      <w:tcPr>
        <w:tcBorders>
          <w:top w:val="single" w:sz="4" w:space="0" w:color="FFFFFF" w:themeColor="background1"/>
        </w:tcBorders>
      </w:tcPr>
    </w:tblStylePr>
    <w:tblStylePr w:type="firstCol">
      <w:tblPr/>
      <w:tcPr>
        <w:tcBorders>
          <w:right w:val="single" w:sz="4" w:space="0" w:color="FFFFFF" w:themeColor="background1"/>
        </w:tcBorders>
      </w:tcPr>
    </w:tblStylePr>
    <w:tblStylePr w:type="lastCol">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tblPr/>
      <w:tcPr>
        <w:tcBorders>
          <w:bottom w:val="single" w:sz="18" w:space="0" w:color="FFFFFF" w:themeColor="background1"/>
        </w:tcBorders>
      </w:tcPr>
    </w:tblStylePr>
    <w:tblStylePr w:type="lastRow">
      <w:tblPr/>
      <w:tcPr>
        <w:tcBorders>
          <w:top w:val="single" w:sz="4" w:space="0" w:color="FFFFFF" w:themeColor="background1"/>
        </w:tcBorders>
      </w:tcPr>
    </w:tblStylePr>
    <w:tblStylePr w:type="firstCol">
      <w:tblPr/>
      <w:tcPr>
        <w:tcBorders>
          <w:right w:val="single" w:sz="4" w:space="0" w:color="FFFFFF" w:themeColor="background1"/>
        </w:tcBorders>
      </w:tcPr>
    </w:tblStylePr>
    <w:tblStylePr w:type="lastCol">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tblPr/>
      <w:tcPr>
        <w:tcBorders>
          <w:bottom w:val="single" w:sz="18" w:space="0" w:color="FFFFFF" w:themeColor="background1"/>
        </w:tcBorders>
      </w:tcPr>
    </w:tblStylePr>
    <w:tblStylePr w:type="lastRow">
      <w:tblPr/>
      <w:tcPr>
        <w:tcBorders>
          <w:top w:val="single" w:sz="4" w:space="0" w:color="FFFFFF" w:themeColor="background1"/>
        </w:tcBorders>
      </w:tcPr>
    </w:tblStylePr>
    <w:tblStylePr w:type="firstCol">
      <w:tblPr/>
      <w:tcPr>
        <w:tcBorders>
          <w:right w:val="single" w:sz="4" w:space="0" w:color="FFFFFF" w:themeColor="background1"/>
        </w:tcBorders>
      </w:tcPr>
    </w:tblStylePr>
    <w:tblStylePr w:type="lastCol">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tblPr/>
      <w:tcPr>
        <w:tcBorders>
          <w:bottom w:val="single" w:sz="18" w:space="0" w:color="FFFFFF" w:themeColor="background1"/>
        </w:tcBorders>
      </w:tcPr>
    </w:tblStylePr>
    <w:tblStylePr w:type="lastRow">
      <w:tblPr/>
      <w:tcPr>
        <w:tcBorders>
          <w:top w:val="single" w:sz="4" w:space="0" w:color="FFFFFF" w:themeColor="background1"/>
        </w:tcBorders>
      </w:tcPr>
    </w:tblStylePr>
    <w:tblStylePr w:type="firstCol">
      <w:tblPr/>
      <w:tcPr>
        <w:tcBorders>
          <w:right w:val="single" w:sz="4" w:space="0" w:color="FFFFFF" w:themeColor="background1"/>
        </w:tcBorders>
      </w:tcPr>
    </w:tblStylePr>
    <w:tblStylePr w:type="lastCol">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tblPr/>
      <w:tcPr>
        <w:tcBorders>
          <w:bottom w:val="single" w:sz="18" w:space="0" w:color="FFFFFF" w:themeColor="background1"/>
        </w:tcBorders>
      </w:tcPr>
    </w:tblStylePr>
    <w:tblStylePr w:type="lastRow">
      <w:tblPr/>
      <w:tcPr>
        <w:tcBorders>
          <w:top w:val="single" w:sz="4" w:space="0" w:color="FFFFFF" w:themeColor="background1"/>
        </w:tcBorders>
      </w:tcPr>
    </w:tblStylePr>
    <w:tblStylePr w:type="firstCol">
      <w:tblPr/>
      <w:tcPr>
        <w:tcBorders>
          <w:right w:val="single" w:sz="4" w:space="0" w:color="FFFFFF" w:themeColor="background1"/>
        </w:tcBorders>
      </w:tcPr>
    </w:tblStylePr>
    <w:tblStylePr w:type="lastCol">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tblPr/>
      <w:tcPr>
        <w:tcBorders>
          <w:bottom w:val="single" w:sz="18" w:space="0" w:color="FFFFFF" w:themeColor="background1"/>
        </w:tcBorders>
      </w:tcPr>
    </w:tblStylePr>
    <w:tblStylePr w:type="lastRow">
      <w:tblPr/>
      <w:tcPr>
        <w:tcBorders>
          <w:top w:val="single" w:sz="4" w:space="0" w:color="FFFFFF" w:themeColor="background1"/>
        </w:tcBorders>
      </w:tcPr>
    </w:tblStylePr>
    <w:tblStylePr w:type="firstCol">
      <w:tblPr/>
      <w:tcPr>
        <w:tcBorders>
          <w:right w:val="single" w:sz="4" w:space="0" w:color="FFFFFF" w:themeColor="background1"/>
        </w:tcBorders>
      </w:tcPr>
    </w:tblStylePr>
    <w:tblStylePr w:type="lastCol">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tblPr/>
      <w:tcPr>
        <w:tcBorders>
          <w:bottom w:val="single" w:sz="4" w:space="0" w:color="000000" w:themeColor="text1"/>
        </w:tcBorders>
      </w:tcPr>
    </w:tblStylePr>
    <w:tblStylePr w:type="lastRow">
      <w:tblPr/>
      <w:tcPr>
        <w:tcBorders>
          <w:top w:val="double" w:sz="4" w:space="0" w:color="000000" w:themeColor="text1"/>
        </w:tcBorders>
      </w:tc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tblPr/>
      <w:tcPr>
        <w:tcBorders>
          <w:bottom w:val="single" w:sz="4" w:space="0" w:color="4F81BD" w:themeColor="accent1"/>
        </w:tcBorders>
      </w:tcPr>
    </w:tblStylePr>
    <w:tblStylePr w:type="lastRow">
      <w:tblPr/>
      <w:tcPr>
        <w:tcBorders>
          <w:top w:val="double" w:sz="4" w:space="0" w:color="4F81BD" w:themeColor="accent1"/>
        </w:tcBorders>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tblPr/>
      <w:tcPr>
        <w:tcBorders>
          <w:bottom w:val="single" w:sz="4" w:space="0" w:color="C0504D" w:themeColor="accent2"/>
        </w:tcBorders>
      </w:tcPr>
    </w:tblStylePr>
    <w:tblStylePr w:type="lastRow">
      <w:tblPr/>
      <w:tcPr>
        <w:tcBorders>
          <w:top w:val="double" w:sz="4" w:space="0" w:color="C0504D" w:themeColor="accent2"/>
        </w:tcBorders>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tblPr/>
      <w:tcPr>
        <w:tcBorders>
          <w:bottom w:val="single" w:sz="4" w:space="0" w:color="9BBB59" w:themeColor="accent3"/>
        </w:tcBorders>
      </w:tcPr>
    </w:tblStylePr>
    <w:tblStylePr w:type="lastRow">
      <w:tblPr/>
      <w:tcPr>
        <w:tcBorders>
          <w:top w:val="double" w:sz="4" w:space="0" w:color="9BBB59" w:themeColor="accent3"/>
        </w:tcBorders>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tblPr/>
      <w:tcPr>
        <w:tcBorders>
          <w:bottom w:val="single" w:sz="4" w:space="0" w:color="8064A2" w:themeColor="accent4"/>
        </w:tcBorders>
      </w:tcPr>
    </w:tblStylePr>
    <w:tblStylePr w:type="lastRow">
      <w:tblPr/>
      <w:tcPr>
        <w:tcBorders>
          <w:top w:val="double" w:sz="4" w:space="0" w:color="8064A2" w:themeColor="accent4"/>
        </w:tcBorders>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tblPr/>
      <w:tcPr>
        <w:tcBorders>
          <w:bottom w:val="single" w:sz="4" w:space="0" w:color="4BACC6" w:themeColor="accent5"/>
        </w:tcBorders>
      </w:tcPr>
    </w:tblStylePr>
    <w:tblStylePr w:type="lastRow">
      <w:tblPr/>
      <w:tcPr>
        <w:tcBorders>
          <w:top w:val="double" w:sz="4" w:space="0" w:color="4BACC6" w:themeColor="accent5"/>
        </w:tcBorders>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tblPr/>
      <w:tcPr>
        <w:tcBorders>
          <w:bottom w:val="single" w:sz="4" w:space="0" w:color="F79646" w:themeColor="accent6"/>
        </w:tcBorders>
      </w:tcPr>
    </w:tblStylePr>
    <w:tblStylePr w:type="lastRow">
      <w:tblPr/>
      <w:tcPr>
        <w:tcBorders>
          <w:top w:val="double" w:sz="4" w:space="0" w:color="F79646" w:themeColor="accent6"/>
        </w:tcBorders>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tblPr/>
      <w:tcPr>
        <w:tcBorders>
          <w:bottom w:val="single" w:sz="4" w:space="0" w:color="000000" w:themeColor="text1"/>
        </w:tcBorders>
        <w:shd w:val="clear" w:color="auto" w:fill="FFFFFF" w:themeFill="background1"/>
      </w:tcPr>
    </w:tblStylePr>
    <w:tblStylePr w:type="lastRow">
      <w:tblPr/>
      <w:tcPr>
        <w:tcBorders>
          <w:top w:val="single" w:sz="4" w:space="0" w:color="000000" w:themeColor="text1"/>
        </w:tcBorders>
        <w:shd w:val="clear" w:color="auto" w:fill="FFFFFF" w:themeFill="background1"/>
      </w:tcPr>
    </w:tblStylePr>
    <w:tblStylePr w:type="firstCol">
      <w:pPr>
        <w:jc w:val="right"/>
      </w:pPr>
      <w:tblPr/>
      <w:tcPr>
        <w:tcBorders>
          <w:right w:val="single" w:sz="4" w:space="0" w:color="000000" w:themeColor="text1"/>
        </w:tcBorders>
        <w:shd w:val="clear" w:color="auto" w:fill="FFFFFF" w:themeFill="background1"/>
      </w:tcPr>
    </w:tblStylePr>
    <w:tblStylePr w:type="lastCol">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tblPr/>
      <w:tcPr>
        <w:tcBorders>
          <w:bottom w:val="single" w:sz="4" w:space="0" w:color="4F81BD" w:themeColor="accent1"/>
        </w:tcBorders>
        <w:shd w:val="clear" w:color="auto" w:fill="FFFFFF" w:themeFill="background1"/>
      </w:tcPr>
    </w:tblStylePr>
    <w:tblStylePr w:type="lastRow">
      <w:tblPr/>
      <w:tcPr>
        <w:tcBorders>
          <w:top w:val="single" w:sz="4" w:space="0" w:color="4F81BD" w:themeColor="accent1"/>
        </w:tcBorders>
        <w:shd w:val="clear" w:color="auto" w:fill="FFFFFF" w:themeFill="background1"/>
      </w:tcPr>
    </w:tblStylePr>
    <w:tblStylePr w:type="firstCol">
      <w:pPr>
        <w:jc w:val="right"/>
      </w:pPr>
      <w:tblPr/>
      <w:tcPr>
        <w:tcBorders>
          <w:right w:val="single" w:sz="4" w:space="0" w:color="4F81BD" w:themeColor="accent1"/>
        </w:tcBorders>
        <w:shd w:val="clear" w:color="auto" w:fill="FFFFFF" w:themeFill="background1"/>
      </w:tcPr>
    </w:tblStylePr>
    <w:tblStylePr w:type="lastCol">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tblPr/>
      <w:tcPr>
        <w:tcBorders>
          <w:bottom w:val="single" w:sz="4" w:space="0" w:color="C0504D" w:themeColor="accent2"/>
        </w:tcBorders>
        <w:shd w:val="clear" w:color="auto" w:fill="FFFFFF" w:themeFill="background1"/>
      </w:tcPr>
    </w:tblStylePr>
    <w:tblStylePr w:type="lastRow">
      <w:tblPr/>
      <w:tcPr>
        <w:tcBorders>
          <w:top w:val="single" w:sz="4" w:space="0" w:color="C0504D" w:themeColor="accent2"/>
        </w:tcBorders>
        <w:shd w:val="clear" w:color="auto" w:fill="FFFFFF" w:themeFill="background1"/>
      </w:tcPr>
    </w:tblStylePr>
    <w:tblStylePr w:type="firstCol">
      <w:pPr>
        <w:jc w:val="right"/>
      </w:pPr>
      <w:tblPr/>
      <w:tcPr>
        <w:tcBorders>
          <w:right w:val="single" w:sz="4" w:space="0" w:color="C0504D" w:themeColor="accent2"/>
        </w:tcBorders>
        <w:shd w:val="clear" w:color="auto" w:fill="FFFFFF" w:themeFill="background1"/>
      </w:tcPr>
    </w:tblStylePr>
    <w:tblStylePr w:type="lastCol">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tblPr/>
      <w:tcPr>
        <w:tcBorders>
          <w:bottom w:val="single" w:sz="4" w:space="0" w:color="9BBB59" w:themeColor="accent3"/>
        </w:tcBorders>
        <w:shd w:val="clear" w:color="auto" w:fill="FFFFFF" w:themeFill="background1"/>
      </w:tcPr>
    </w:tblStylePr>
    <w:tblStylePr w:type="lastRow">
      <w:tblPr/>
      <w:tcPr>
        <w:tcBorders>
          <w:top w:val="single" w:sz="4" w:space="0" w:color="9BBB59" w:themeColor="accent3"/>
        </w:tcBorders>
        <w:shd w:val="clear" w:color="auto" w:fill="FFFFFF" w:themeFill="background1"/>
      </w:tcPr>
    </w:tblStylePr>
    <w:tblStylePr w:type="firstCol">
      <w:pPr>
        <w:jc w:val="right"/>
      </w:pPr>
      <w:tblPr/>
      <w:tcPr>
        <w:tcBorders>
          <w:right w:val="single" w:sz="4" w:space="0" w:color="9BBB59" w:themeColor="accent3"/>
        </w:tcBorders>
        <w:shd w:val="clear" w:color="auto" w:fill="FFFFFF" w:themeFill="background1"/>
      </w:tcPr>
    </w:tblStylePr>
    <w:tblStylePr w:type="lastCol">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tblPr/>
      <w:tcPr>
        <w:tcBorders>
          <w:bottom w:val="single" w:sz="4" w:space="0" w:color="8064A2" w:themeColor="accent4"/>
        </w:tcBorders>
        <w:shd w:val="clear" w:color="auto" w:fill="FFFFFF" w:themeFill="background1"/>
      </w:tcPr>
    </w:tblStylePr>
    <w:tblStylePr w:type="lastRow">
      <w:tblPr/>
      <w:tcPr>
        <w:tcBorders>
          <w:top w:val="single" w:sz="4" w:space="0" w:color="8064A2" w:themeColor="accent4"/>
        </w:tcBorders>
        <w:shd w:val="clear" w:color="auto" w:fill="FFFFFF" w:themeFill="background1"/>
      </w:tcPr>
    </w:tblStylePr>
    <w:tblStylePr w:type="firstCol">
      <w:pPr>
        <w:jc w:val="right"/>
      </w:pPr>
      <w:tblPr/>
      <w:tcPr>
        <w:tcBorders>
          <w:right w:val="single" w:sz="4" w:space="0" w:color="8064A2" w:themeColor="accent4"/>
        </w:tcBorders>
        <w:shd w:val="clear" w:color="auto" w:fill="FFFFFF" w:themeFill="background1"/>
      </w:tcPr>
    </w:tblStylePr>
    <w:tblStylePr w:type="lastCol">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tblPr/>
      <w:tcPr>
        <w:tcBorders>
          <w:bottom w:val="single" w:sz="4" w:space="0" w:color="4BACC6" w:themeColor="accent5"/>
        </w:tcBorders>
        <w:shd w:val="clear" w:color="auto" w:fill="FFFFFF" w:themeFill="background1"/>
      </w:tcPr>
    </w:tblStylePr>
    <w:tblStylePr w:type="lastRow">
      <w:tblPr/>
      <w:tcPr>
        <w:tcBorders>
          <w:top w:val="single" w:sz="4" w:space="0" w:color="4BACC6" w:themeColor="accent5"/>
        </w:tcBorders>
        <w:shd w:val="clear" w:color="auto" w:fill="FFFFFF" w:themeFill="background1"/>
      </w:tcPr>
    </w:tblStylePr>
    <w:tblStylePr w:type="firstCol">
      <w:pPr>
        <w:jc w:val="right"/>
      </w:pPr>
      <w:tblPr/>
      <w:tcPr>
        <w:tcBorders>
          <w:right w:val="single" w:sz="4" w:space="0" w:color="4BACC6" w:themeColor="accent5"/>
        </w:tcBorders>
        <w:shd w:val="clear" w:color="auto" w:fill="FFFFFF" w:themeFill="background1"/>
      </w:tcPr>
    </w:tblStylePr>
    <w:tblStylePr w:type="lastCol">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tblPr/>
      <w:tcPr>
        <w:tcBorders>
          <w:bottom w:val="single" w:sz="4" w:space="0" w:color="F79646" w:themeColor="accent6"/>
        </w:tcBorders>
        <w:shd w:val="clear" w:color="auto" w:fill="FFFFFF" w:themeFill="background1"/>
      </w:tcPr>
    </w:tblStylePr>
    <w:tblStylePr w:type="lastRow">
      <w:tblPr/>
      <w:tcPr>
        <w:tcBorders>
          <w:top w:val="single" w:sz="4" w:space="0" w:color="F79646" w:themeColor="accent6"/>
        </w:tcBorders>
        <w:shd w:val="clear" w:color="auto" w:fill="FFFFFF" w:themeFill="background1"/>
      </w:tcPr>
    </w:tblStylePr>
    <w:tblStylePr w:type="firstCol">
      <w:pPr>
        <w:jc w:val="right"/>
      </w:pPr>
      <w:tblPr/>
      <w:tcPr>
        <w:tcBorders>
          <w:right w:val="single" w:sz="4" w:space="0" w:color="F79646" w:themeColor="accent6"/>
        </w:tcBorders>
        <w:shd w:val="clear" w:color="auto" w:fill="FFFFFF" w:themeFill="background1"/>
      </w:tcPr>
    </w:tblStylePr>
    <w:tblStylePr w:type="lastCol">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rPr>
  </w:style>
  <w:style w:type="table" w:styleId="MediumGrid1">
    <w:name w:val="Medium Grid 1"/>
    <w:basedOn w:val="TableNormal"/>
    <w:uiPriority w:val="67"/>
    <w:semiHidden/>
    <w:unhideWhenUsed/>
    <w:rsid w:val="00A111D1"/>
    <w:rPr>
      <w:rFonts w:ascii="Cambria" w:hAnsi="Cambria"/>
    </w:r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lastRow">
      <w:tblPr/>
      <w:tcPr>
        <w:tcBorders>
          <w:top w:val="single" w:sz="18" w:space="0" w:color="404040" w:themeColor="text1" w:themeTint="BF"/>
        </w:tcBorders>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rPr>
      <w:rFonts w:ascii="Cambria" w:hAnsi="Cambria"/>
    </w:rPr>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lastRow">
      <w:tblPr/>
      <w:tcPr>
        <w:tcBorders>
          <w:top w:val="single" w:sz="18" w:space="0" w:color="7BA0CD" w:themeColor="accent1" w:themeTint="BF"/>
        </w:tcBorders>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rPr>
      <w:rFonts w:ascii="Cambria" w:hAnsi="Cambria"/>
    </w:rPr>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lastRow">
      <w:tblPr/>
      <w:tcPr>
        <w:tcBorders>
          <w:top w:val="single" w:sz="18" w:space="0" w:color="CF7B79" w:themeColor="accent2" w:themeTint="BF"/>
        </w:tcBorders>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rPr>
      <w:rFonts w:ascii="Cambria" w:hAnsi="Cambria"/>
    </w:rPr>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lastRow">
      <w:tblPr/>
      <w:tcPr>
        <w:tcBorders>
          <w:top w:val="single" w:sz="18" w:space="0" w:color="B3CC82" w:themeColor="accent3" w:themeTint="BF"/>
        </w:tcBorders>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rPr>
      <w:rFonts w:ascii="Cambria" w:hAnsi="Cambria"/>
    </w:rPr>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lastRow">
      <w:tblPr/>
      <w:tcPr>
        <w:tcBorders>
          <w:top w:val="single" w:sz="18" w:space="0" w:color="9F8AB9" w:themeColor="accent4" w:themeTint="BF"/>
        </w:tcBorders>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rPr>
      <w:rFonts w:ascii="Cambria" w:hAnsi="Cambria"/>
    </w:rPr>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lastRow">
      <w:tblPr/>
      <w:tcPr>
        <w:tcBorders>
          <w:top w:val="single" w:sz="18" w:space="0" w:color="78C0D4" w:themeColor="accent5" w:themeTint="BF"/>
        </w:tcBorders>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rPr>
      <w:rFonts w:ascii="Cambria" w:hAnsi="Cambria"/>
    </w:rPr>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lastRow">
      <w:tblPr/>
      <w:tcPr>
        <w:tcBorders>
          <w:top w:val="single" w:sz="18" w:space="0" w:color="F9B074" w:themeColor="accent6" w:themeTint="BF"/>
        </w:tcBorders>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tblPr/>
      <w:tcPr>
        <w:shd w:val="clear" w:color="auto" w:fill="E6E6E6" w:themeFill="text1" w:themeFillTint="19"/>
      </w:tcPr>
    </w:tblStylePr>
    <w:tblStylePr w:type="lastRow">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nil"/>
          <w:insideH w:val="nil"/>
          <w:insideV w:val="nil"/>
        </w:tcBorders>
        <w:shd w:val="clear" w:color="auto" w:fill="FFFFFF" w:themeFill="background1"/>
      </w:tcPr>
    </w:tblStylePr>
    <w:tblStylePr w:type="lastCol">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tblPr/>
      <w:tcPr>
        <w:shd w:val="clear" w:color="auto" w:fill="EDF2F8" w:themeFill="accent1" w:themeFillTint="19"/>
      </w:tcPr>
    </w:tblStylePr>
    <w:tblStylePr w:type="lastRow">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nil"/>
          <w:insideH w:val="nil"/>
          <w:insideV w:val="nil"/>
        </w:tcBorders>
        <w:shd w:val="clear" w:color="auto" w:fill="FFFFFF" w:themeFill="background1"/>
      </w:tcPr>
    </w:tblStylePr>
    <w:tblStylePr w:type="lastCol">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tblPr/>
      <w:tcPr>
        <w:shd w:val="clear" w:color="auto" w:fill="F8EDED" w:themeFill="accent2" w:themeFillTint="19"/>
      </w:tcPr>
    </w:tblStylePr>
    <w:tblStylePr w:type="lastRow">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nil"/>
          <w:insideH w:val="nil"/>
          <w:insideV w:val="nil"/>
        </w:tcBorders>
        <w:shd w:val="clear" w:color="auto" w:fill="FFFFFF" w:themeFill="background1"/>
      </w:tcPr>
    </w:tblStylePr>
    <w:tblStylePr w:type="lastCol">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tblPr/>
      <w:tcPr>
        <w:shd w:val="clear" w:color="auto" w:fill="F5F8EE" w:themeFill="accent3" w:themeFillTint="19"/>
      </w:tcPr>
    </w:tblStylePr>
    <w:tblStylePr w:type="lastRow">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nil"/>
          <w:insideH w:val="nil"/>
          <w:insideV w:val="nil"/>
        </w:tcBorders>
        <w:shd w:val="clear" w:color="auto" w:fill="FFFFFF" w:themeFill="background1"/>
      </w:tcPr>
    </w:tblStylePr>
    <w:tblStylePr w:type="lastCol">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tblPr/>
      <w:tcPr>
        <w:shd w:val="clear" w:color="auto" w:fill="F2EFF6" w:themeFill="accent4" w:themeFillTint="19"/>
      </w:tcPr>
    </w:tblStylePr>
    <w:tblStylePr w:type="lastRow">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nil"/>
          <w:insideH w:val="nil"/>
          <w:insideV w:val="nil"/>
        </w:tcBorders>
        <w:shd w:val="clear" w:color="auto" w:fill="FFFFFF" w:themeFill="background1"/>
      </w:tcPr>
    </w:tblStylePr>
    <w:tblStylePr w:type="lastCol">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tblPr/>
      <w:tcPr>
        <w:shd w:val="clear" w:color="auto" w:fill="EDF6F9" w:themeFill="accent5" w:themeFillTint="19"/>
      </w:tcPr>
    </w:tblStylePr>
    <w:tblStylePr w:type="lastRow">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nil"/>
          <w:insideH w:val="nil"/>
          <w:insideV w:val="nil"/>
        </w:tcBorders>
        <w:shd w:val="clear" w:color="auto" w:fill="FFFFFF" w:themeFill="background1"/>
      </w:tcPr>
    </w:tblStylePr>
    <w:tblStylePr w:type="lastCol">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tblPr/>
      <w:tcPr>
        <w:shd w:val="clear" w:color="auto" w:fill="FEF4EC" w:themeFill="accent6" w:themeFillTint="19"/>
      </w:tcPr>
    </w:tblStylePr>
    <w:tblStylePr w:type="lastRow">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nil"/>
          <w:insideH w:val="nil"/>
          <w:insideV w:val="nil"/>
        </w:tcBorders>
        <w:shd w:val="clear" w:color="auto" w:fill="FFFFFF" w:themeFill="background1"/>
      </w:tcPr>
    </w:tblStylePr>
    <w:tblStylePr w:type="lastCol">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rPr>
      <w:rFonts w:ascii="Cambria" w:hAnsi="Cambria"/>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rPr>
      <w:rFonts w:ascii="Cambria" w:hAnsi="Cambria"/>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rPr>
      <w:rFonts w:ascii="Cambria" w:hAnsi="Cambria"/>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rPr>
      <w:rFonts w:ascii="Cambria" w:hAnsi="Cambria"/>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rPr>
      <w:rFonts w:ascii="Cambria" w:hAnsi="Cambria"/>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rPr>
      <w:rFonts w:ascii="Cambria" w:hAnsi="Cambria"/>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rPr>
      <w:rFonts w:ascii="Cambria" w:hAnsi="Cambria"/>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tblPr/>
      <w:tcPr>
        <w:tcBorders>
          <w:top w:val="nil"/>
          <w:bottom w:val="single" w:sz="8" w:space="0" w:color="000000" w:themeColor="text1"/>
        </w:tcBorders>
      </w:tcPr>
    </w:tblStylePr>
    <w:tblStylePr w:type="lastRow">
      <w:tblPr/>
      <w:tcPr>
        <w:tcBorders>
          <w:top w:val="single" w:sz="8" w:space="0" w:color="000000" w:themeColor="text1"/>
          <w:bottom w:val="single" w:sz="8" w:space="0" w:color="000000" w:themeColor="text1"/>
        </w:tcBorders>
      </w:tcPr>
    </w:tblStylePr>
    <w:tblStylePr w:type="lastCol">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tblPr/>
      <w:tcPr>
        <w:tcBorders>
          <w:top w:val="nil"/>
          <w:bottom w:val="single" w:sz="8" w:space="0" w:color="4F81BD" w:themeColor="accent1"/>
        </w:tcBorders>
      </w:tcPr>
    </w:tblStylePr>
    <w:tblStylePr w:type="lastRow">
      <w:tblPr/>
      <w:tcPr>
        <w:tcBorders>
          <w:top w:val="single" w:sz="8" w:space="0" w:color="4F81BD" w:themeColor="accent1"/>
          <w:bottom w:val="single" w:sz="8" w:space="0" w:color="4F81BD" w:themeColor="accent1"/>
        </w:tcBorders>
      </w:tcPr>
    </w:tblStylePr>
    <w:tblStylePr w:type="lastCol">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tblPr/>
      <w:tcPr>
        <w:tcBorders>
          <w:top w:val="nil"/>
          <w:bottom w:val="single" w:sz="8" w:space="0" w:color="C0504D" w:themeColor="accent2"/>
        </w:tcBorders>
      </w:tcPr>
    </w:tblStylePr>
    <w:tblStylePr w:type="lastRow">
      <w:tblPr/>
      <w:tcPr>
        <w:tcBorders>
          <w:top w:val="single" w:sz="8" w:space="0" w:color="C0504D" w:themeColor="accent2"/>
          <w:bottom w:val="single" w:sz="8" w:space="0" w:color="C0504D" w:themeColor="accent2"/>
        </w:tcBorders>
      </w:tcPr>
    </w:tblStylePr>
    <w:tblStylePr w:type="lastCol">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tblPr/>
      <w:tcPr>
        <w:tcBorders>
          <w:top w:val="nil"/>
          <w:bottom w:val="single" w:sz="8" w:space="0" w:color="9BBB59" w:themeColor="accent3"/>
        </w:tcBorders>
      </w:tcPr>
    </w:tblStylePr>
    <w:tblStylePr w:type="lastRow">
      <w:tblPr/>
      <w:tcPr>
        <w:tcBorders>
          <w:top w:val="single" w:sz="8" w:space="0" w:color="9BBB59" w:themeColor="accent3"/>
          <w:bottom w:val="single" w:sz="8" w:space="0" w:color="9BBB59" w:themeColor="accent3"/>
        </w:tcBorders>
      </w:tcPr>
    </w:tblStylePr>
    <w:tblStylePr w:type="lastCol">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tblPr/>
      <w:tcPr>
        <w:tcBorders>
          <w:top w:val="nil"/>
          <w:bottom w:val="single" w:sz="8" w:space="0" w:color="8064A2" w:themeColor="accent4"/>
        </w:tcBorders>
      </w:tcPr>
    </w:tblStylePr>
    <w:tblStylePr w:type="lastRow">
      <w:tblPr/>
      <w:tcPr>
        <w:tcBorders>
          <w:top w:val="single" w:sz="8" w:space="0" w:color="8064A2" w:themeColor="accent4"/>
          <w:bottom w:val="single" w:sz="8" w:space="0" w:color="8064A2" w:themeColor="accent4"/>
        </w:tcBorders>
      </w:tcPr>
    </w:tblStylePr>
    <w:tblStylePr w:type="lastCol">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tblPr/>
      <w:tcPr>
        <w:tcBorders>
          <w:top w:val="nil"/>
          <w:bottom w:val="single" w:sz="8" w:space="0" w:color="4BACC6" w:themeColor="accent5"/>
        </w:tcBorders>
      </w:tcPr>
    </w:tblStylePr>
    <w:tblStylePr w:type="lastRow">
      <w:tblPr/>
      <w:tcPr>
        <w:tcBorders>
          <w:top w:val="single" w:sz="8" w:space="0" w:color="4BACC6" w:themeColor="accent5"/>
          <w:bottom w:val="single" w:sz="8" w:space="0" w:color="4BACC6" w:themeColor="accent5"/>
        </w:tcBorders>
      </w:tcPr>
    </w:tblStylePr>
    <w:tblStylePr w:type="lastCol">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tblPr/>
      <w:tcPr>
        <w:tcBorders>
          <w:top w:val="nil"/>
          <w:bottom w:val="single" w:sz="8" w:space="0" w:color="F79646" w:themeColor="accent6"/>
        </w:tcBorders>
      </w:tcPr>
    </w:tblStylePr>
    <w:tblStylePr w:type="lastRow">
      <w:tblPr/>
      <w:tcPr>
        <w:tcBorders>
          <w:top w:val="single" w:sz="8" w:space="0" w:color="F79646" w:themeColor="accent6"/>
          <w:bottom w:val="single" w:sz="8" w:space="0" w:color="F79646" w:themeColor="accent6"/>
        </w:tcBorders>
      </w:tcPr>
    </w:tblStylePr>
    <w:tblStylePr w:type="lastCol">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rPr>
      <w:rFonts w:ascii="Cambria" w:hAnsi="Cambria"/>
    </w:r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rPr>
      <w:rFonts w:ascii="Cambria" w:hAnsi="Cambria"/>
    </w:rPr>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rPr>
      <w:rFonts w:ascii="Cambria" w:hAnsi="Cambria"/>
    </w:rPr>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rPr>
      <w:rFonts w:ascii="Cambria" w:hAnsi="Cambria"/>
    </w:rPr>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rPr>
      <w:rFonts w:ascii="Cambria" w:hAnsi="Cambria"/>
    </w:rPr>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rPr>
      <w:rFonts w:ascii="Cambria" w:hAnsi="Cambria"/>
    </w:rPr>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rPr>
      <w:rFonts w:ascii="Cambria" w:hAnsi="Cambria"/>
    </w:rPr>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rPr>
      <w:rFonts w:ascii="Cambria" w:hAnsi="Cambria"/>
    </w:rPr>
    <w:tblPr>
      <w:tblStyleRowBandSize w:val="1"/>
      <w:tblStyleColBandSize w:val="1"/>
      <w:tblBorders>
        <w:top w:val="single" w:sz="18" w:space="0" w:color="auto"/>
        <w:bottom w:val="single" w:sz="18" w:space="0" w:color="auto"/>
      </w:tblBorders>
    </w:tblPr>
    <w:tblStylePr w:type="firstRow">
      <w:pPr>
        <w:spacing w:before="0" w:after="0" w:line="240" w:lineRule="auto"/>
      </w:p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tblPr/>
      <w:tcPr>
        <w:tcBorders>
          <w:top w:val="nil"/>
          <w:left w:val="nil"/>
          <w:bottom w:val="single" w:sz="18" w:space="0" w:color="auto"/>
          <w:right w:val="nil"/>
          <w:insideH w:val="nil"/>
          <w:insideV w:val="nil"/>
        </w:tcBorders>
        <w:shd w:val="clear" w:color="auto" w:fill="000000" w:themeFill="text1"/>
      </w:tcPr>
    </w:tblStylePr>
    <w:tblStylePr w:type="lastCol">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rPr>
      <w:rFonts w:ascii="Cambria" w:hAnsi="Cambria"/>
    </w:rPr>
    <w:tblPr>
      <w:tblStyleRowBandSize w:val="1"/>
      <w:tblStyleColBandSize w:val="1"/>
      <w:tblBorders>
        <w:top w:val="single" w:sz="18" w:space="0" w:color="auto"/>
        <w:bottom w:val="single" w:sz="18" w:space="0" w:color="auto"/>
      </w:tblBorders>
    </w:tblPr>
    <w:tblStylePr w:type="firstRow">
      <w:pPr>
        <w:spacing w:before="0" w:after="0" w:line="240" w:lineRule="auto"/>
      </w:p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tblPr/>
      <w:tcPr>
        <w:tcBorders>
          <w:top w:val="nil"/>
          <w:left w:val="nil"/>
          <w:bottom w:val="single" w:sz="18" w:space="0" w:color="auto"/>
          <w:right w:val="nil"/>
          <w:insideH w:val="nil"/>
          <w:insideV w:val="nil"/>
        </w:tcBorders>
        <w:shd w:val="clear" w:color="auto" w:fill="4F81BD" w:themeFill="accent1"/>
      </w:tcPr>
    </w:tblStylePr>
    <w:tblStylePr w:type="lastCol">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rPr>
      <w:rFonts w:ascii="Cambria" w:hAnsi="Cambria"/>
    </w:rPr>
    <w:tblPr>
      <w:tblStyleRowBandSize w:val="1"/>
      <w:tblStyleColBandSize w:val="1"/>
      <w:tblBorders>
        <w:top w:val="single" w:sz="18" w:space="0" w:color="auto"/>
        <w:bottom w:val="single" w:sz="18" w:space="0" w:color="auto"/>
      </w:tblBorders>
    </w:tblPr>
    <w:tblStylePr w:type="firstRow">
      <w:pPr>
        <w:spacing w:before="0" w:after="0" w:line="240" w:lineRule="auto"/>
      </w:p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tblPr/>
      <w:tcPr>
        <w:tcBorders>
          <w:top w:val="nil"/>
          <w:left w:val="nil"/>
          <w:bottom w:val="single" w:sz="18" w:space="0" w:color="auto"/>
          <w:right w:val="nil"/>
          <w:insideH w:val="nil"/>
          <w:insideV w:val="nil"/>
        </w:tcBorders>
        <w:shd w:val="clear" w:color="auto" w:fill="C0504D" w:themeFill="accent2"/>
      </w:tcPr>
    </w:tblStylePr>
    <w:tblStylePr w:type="lastCol">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rPr>
      <w:rFonts w:ascii="Cambria" w:hAnsi="Cambria"/>
    </w:rPr>
    <w:tblPr>
      <w:tblStyleRowBandSize w:val="1"/>
      <w:tblStyleColBandSize w:val="1"/>
      <w:tblBorders>
        <w:top w:val="single" w:sz="18" w:space="0" w:color="auto"/>
        <w:bottom w:val="single" w:sz="18" w:space="0" w:color="auto"/>
      </w:tblBorders>
    </w:tblPr>
    <w:tblStylePr w:type="firstRow">
      <w:pPr>
        <w:spacing w:before="0" w:after="0" w:line="240" w:lineRule="auto"/>
      </w:p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tblPr/>
      <w:tcPr>
        <w:tcBorders>
          <w:top w:val="nil"/>
          <w:left w:val="nil"/>
          <w:bottom w:val="single" w:sz="18" w:space="0" w:color="auto"/>
          <w:right w:val="nil"/>
          <w:insideH w:val="nil"/>
          <w:insideV w:val="nil"/>
        </w:tcBorders>
        <w:shd w:val="clear" w:color="auto" w:fill="9BBB59" w:themeFill="accent3"/>
      </w:tcPr>
    </w:tblStylePr>
    <w:tblStylePr w:type="lastCol">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rPr>
      <w:rFonts w:ascii="Cambria" w:hAnsi="Cambria"/>
    </w:rPr>
    <w:tblPr>
      <w:tblStyleRowBandSize w:val="1"/>
      <w:tblStyleColBandSize w:val="1"/>
      <w:tblBorders>
        <w:top w:val="single" w:sz="18" w:space="0" w:color="auto"/>
        <w:bottom w:val="single" w:sz="18" w:space="0" w:color="auto"/>
      </w:tblBorders>
    </w:tblPr>
    <w:tblStylePr w:type="firstRow">
      <w:pPr>
        <w:spacing w:before="0" w:after="0" w:line="240" w:lineRule="auto"/>
      </w:p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tblPr/>
      <w:tcPr>
        <w:tcBorders>
          <w:top w:val="nil"/>
          <w:left w:val="nil"/>
          <w:bottom w:val="single" w:sz="18" w:space="0" w:color="auto"/>
          <w:right w:val="nil"/>
          <w:insideH w:val="nil"/>
          <w:insideV w:val="nil"/>
        </w:tcBorders>
        <w:shd w:val="clear" w:color="auto" w:fill="8064A2" w:themeFill="accent4"/>
      </w:tcPr>
    </w:tblStylePr>
    <w:tblStylePr w:type="lastCol">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rPr>
      <w:rFonts w:ascii="Cambria" w:hAnsi="Cambria"/>
    </w:rPr>
    <w:tblPr>
      <w:tblStyleRowBandSize w:val="1"/>
      <w:tblStyleColBandSize w:val="1"/>
      <w:tblBorders>
        <w:top w:val="single" w:sz="18" w:space="0" w:color="auto"/>
        <w:bottom w:val="single" w:sz="18" w:space="0" w:color="auto"/>
      </w:tblBorders>
    </w:tblPr>
    <w:tblStylePr w:type="firstRow">
      <w:pPr>
        <w:spacing w:before="0" w:after="0" w:line="240" w:lineRule="auto"/>
      </w:p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tblPr/>
      <w:tcPr>
        <w:tcBorders>
          <w:top w:val="nil"/>
          <w:left w:val="nil"/>
          <w:bottom w:val="single" w:sz="18" w:space="0" w:color="auto"/>
          <w:right w:val="nil"/>
          <w:insideH w:val="nil"/>
          <w:insideV w:val="nil"/>
        </w:tcBorders>
        <w:shd w:val="clear" w:color="auto" w:fill="4BACC6" w:themeFill="accent5"/>
      </w:tcPr>
    </w:tblStylePr>
    <w:tblStylePr w:type="lastCol">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rPr>
      <w:rFonts w:ascii="Cambria" w:hAnsi="Cambria"/>
    </w:rPr>
    <w:tblPr>
      <w:tblStyleRowBandSize w:val="1"/>
      <w:tblStyleColBandSize w:val="1"/>
      <w:tblBorders>
        <w:top w:val="single" w:sz="18" w:space="0" w:color="auto"/>
        <w:bottom w:val="single" w:sz="18" w:space="0" w:color="auto"/>
      </w:tblBorders>
    </w:tblPr>
    <w:tblStylePr w:type="firstRow">
      <w:pPr>
        <w:spacing w:before="0" w:after="0" w:line="240" w:lineRule="auto"/>
      </w:p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tblPr/>
      <w:tcPr>
        <w:tcBorders>
          <w:top w:val="nil"/>
          <w:left w:val="nil"/>
          <w:bottom w:val="single" w:sz="18" w:space="0" w:color="auto"/>
          <w:right w:val="nil"/>
          <w:insideH w:val="nil"/>
          <w:insideV w:val="nil"/>
        </w:tcBorders>
        <w:shd w:val="clear" w:color="auto" w:fill="F79646" w:themeFill="accent6"/>
      </w:tcPr>
    </w:tblStylePr>
    <w:tblStylePr w:type="lastCol">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rPr>
  </w:style>
  <w:style w:type="table" w:styleId="PlainTable1">
    <w:name w:val="Plain Table 1"/>
    <w:basedOn w:val="TableNormal"/>
    <w:uiPriority w:val="41"/>
    <w:rsid w:val="00A111D1"/>
    <w:rPr>
      <w:rFonts w:ascii="Cambria" w:hAnsi="Cambria"/>
    </w:r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lastRow">
      <w:tblPr/>
      <w:tcPr>
        <w:tcBorders>
          <w:top w:val="double" w:sz="4" w:space="0" w:color="BFBFBF" w:themeColor="background1" w:themeShade="BF"/>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rPr>
      <w:rFonts w:ascii="Cambria" w:hAnsi="Cambria"/>
    </w:rPr>
    <w:tblPr>
      <w:tblStyleRowBandSize w:val="1"/>
      <w:tblStyleColBandSize w:val="1"/>
      <w:tblBorders>
        <w:top w:val="single" w:sz="4" w:space="0" w:color="7F7F7F" w:themeColor="text1" w:themeTint="80"/>
        <w:bottom w:val="single" w:sz="4" w:space="0" w:color="7F7F7F" w:themeColor="text1" w:themeTint="80"/>
      </w:tblBorders>
    </w:tblPr>
    <w:tblStylePr w:type="firstRow">
      <w:tblPr/>
      <w:tcPr>
        <w:tcBorders>
          <w:bottom w:val="single" w:sz="4" w:space="0" w:color="7F7F7F" w:themeColor="text1" w:themeTint="80"/>
        </w:tcBorders>
      </w:tcPr>
    </w:tblStylePr>
    <w:tblStylePr w:type="lastRow">
      <w:tblPr/>
      <w:tcPr>
        <w:tcBorders>
          <w:top w:val="single" w:sz="4" w:space="0" w:color="7F7F7F" w:themeColor="text1" w:themeTint="80"/>
        </w:tcBorders>
      </w:tc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rPr>
      <w:rFonts w:ascii="Cambria" w:hAnsi="Cambria"/>
    </w:rPr>
    <w:tblPr>
      <w:tblStyleRowBandSize w:val="1"/>
      <w:tblStyleColBandSize w:val="1"/>
    </w:tblPr>
    <w:tblStylePr w:type="firstRow">
      <w:tblPr/>
      <w:tcPr>
        <w:tcBorders>
          <w:bottom w:val="single" w:sz="4" w:space="0" w:color="7F7F7F" w:themeColor="text1" w:themeTint="80"/>
        </w:tcBorders>
      </w:tcPr>
    </w:tblStylePr>
    <w:tblStylePr w:type="lastRow">
      <w:tblPr/>
      <w:tcPr>
        <w:tcBorders>
          <w:top w:val="nil"/>
        </w:tcBorders>
      </w:tcPr>
    </w:tblStylePr>
    <w:tblStylePr w:type="firstCol">
      <w:tblPr/>
      <w:tcPr>
        <w:tcBorders>
          <w:right w:val="single" w:sz="4" w:space="0" w:color="7F7F7F" w:themeColor="text1" w:themeTint="80"/>
        </w:tcBorders>
      </w:tcPr>
    </w:tblStylePr>
    <w:tblStylePr w:type="lastCol">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rPr>
      <w:rFonts w:ascii="Cambria" w:hAnsi="Cambria"/>
    </w:rPr>
    <w:tblPr>
      <w:tblStyleRowBandSize w:val="1"/>
      <w:tblStyleColBandSize w:val="1"/>
    </w:tbl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rPr>
      <w:rFonts w:ascii="Cambria" w:hAnsi="Cambria"/>
    </w:rPr>
    <w:tblPr>
      <w:tblStyleRowBandSize w:val="1"/>
      <w:tblStyleColBandSize w:val="1"/>
    </w:tblPr>
    <w:tblStylePr w:type="firstRow">
      <w:tblPr/>
      <w:tcPr>
        <w:tcBorders>
          <w:bottom w:val="single" w:sz="4" w:space="0" w:color="7F7F7F" w:themeColor="text1" w:themeTint="80"/>
        </w:tcBorders>
        <w:shd w:val="clear" w:color="auto" w:fill="FFFFFF" w:themeFill="background1"/>
      </w:tcPr>
    </w:tblStylePr>
    <w:tblStylePr w:type="lastRow">
      <w:tblPr/>
      <w:tcPr>
        <w:tcBorders>
          <w:top w:val="single" w:sz="4" w:space="0" w:color="7F7F7F" w:themeColor="text1" w:themeTint="80"/>
        </w:tcBorders>
        <w:shd w:val="clear" w:color="auto" w:fill="FFFFFF" w:themeFill="background1"/>
      </w:tcPr>
    </w:tblStylePr>
    <w:tblStylePr w:type="firstCol">
      <w:pPr>
        <w:jc w:val="right"/>
      </w:pPr>
      <w:tblPr/>
      <w:tcPr>
        <w:tcBorders>
          <w:right w:val="single" w:sz="4" w:space="0" w:color="7F7F7F" w:themeColor="text1" w:themeTint="80"/>
        </w:tcBorders>
        <w:shd w:val="clear" w:color="auto" w:fill="FFFFFF" w:themeFill="background1"/>
      </w:tcPr>
    </w:tblStylePr>
    <w:tblStylePr w:type="lastCol">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rPr>
  </w:style>
  <w:style w:type="character" w:styleId="SmartHyperlink">
    <w:name w:val="Smart Hyperlink"/>
    <w:basedOn w:val="DefaultParagraphFont"/>
    <w:uiPriority w:val="99"/>
    <w:semiHidden/>
    <w:unhideWhenUsed/>
    <w:rsid w:val="00A111D1"/>
    <w:rPr>
      <w:u w:val="dotted"/>
    </w:rPr>
  </w:style>
  <w:style w:type="character" w:styleId="SmartLink">
    <w:name w:val="Smart Link"/>
    <w:basedOn w:val="DefaultParagraphFont"/>
    <w:uiPriority w:val="99"/>
    <w:semiHidden/>
    <w:unhideWhenUsed/>
    <w:rsid w:val="00A111D1"/>
    <w:rPr>
      <w:color w:val="0000FF"/>
      <w:u w:val="single"/>
      <w:shd w:val="clear" w:color="auto" w:fill="F3F2F1"/>
    </w:rPr>
  </w:style>
  <w:style w:type="character" w:styleId="Strong">
    <w:name w:val="Strong"/>
    <w:basedOn w:val="DefaultParagraphFont"/>
    <w:uiPriority w:val="22"/>
    <w:qFormat/>
    <w:rsid w:val="00A111D1"/>
    <w:rPr>
      <w:b/>
      <w:bCs/>
    </w:rPr>
  </w:style>
  <w:style w:type="character" w:styleId="SubtleEmphasis">
    <w:name w:val="Subtle Emphasis"/>
    <w:basedOn w:val="DefaultParagraphFont"/>
    <w:uiPriority w:val="19"/>
    <w:qFormat/>
    <w:rsid w:val="00A111D1"/>
    <w:rPr>
      <w:i/>
      <w:iCs/>
      <w:color w:val="404040" w:themeColor="text1" w:themeTint="BF"/>
    </w:rPr>
  </w:style>
  <w:style w:type="character" w:styleId="SubtleReference">
    <w:name w:val="Subtle Reference"/>
    <w:basedOn w:val="DefaultParagraphFont"/>
    <w:uiPriority w:val="31"/>
    <w:qFormat/>
    <w:rsid w:val="00A111D1"/>
    <w:rPr>
      <w:smallCaps/>
      <w:color w:val="5A5A5A" w:themeColor="text1" w:themeTint="A5"/>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rPr>
      <w:rFonts w:ascii="Cambria" w:hAnsi="Cambria"/>
    </w:rPr>
    <w:tblPr/>
    <w:tcPr>
      <w:shd w:val="solid" w:color="C0C0C0" w:fill="FFFFFF"/>
    </w:tcPr>
    <w:tblStylePr w:type="firstRow">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rPr>
      <w:rFonts w:ascii="Cambria" w:hAnsi="Cambria"/>
    </w:rPr>
    <w:tblPr>
      <w:tblStyleRowBandSize w:val="1"/>
    </w:tblPr>
    <w:tcPr>
      <w:shd w:val="solid" w:color="C0C0C0" w:fill="FFFFFF"/>
    </w:tcPr>
    <w:tblStylePr w:type="firstRow">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rPr>
      <w:rFonts w:ascii="Cambria" w:hAnsi="Cambria"/>
    </w:rPr>
    <w:tblPr>
      <w:tblStyleRowBandSize w:val="1"/>
      <w:tblStyleColBandSize w:val="1"/>
    </w:tblPr>
    <w:tblStylePr w:type="firstRow">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tblPr/>
      <w:tcPr>
        <w:shd w:val="solid" w:color="C0C0C0" w:fill="FFFFFF"/>
      </w:tcPr>
    </w:tblStylePr>
    <w:tblStylePr w:type="band2Vert">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single" w:sz="12" w:space="0" w:color="000000"/>
        <w:bottom w:val="single" w:sz="12" w:space="0" w:color="000000"/>
      </w:tblBorders>
    </w:tblPr>
    <w:tcPr>
      <w:shd w:val="clear" w:color="auto" w:fill="auto"/>
    </w:tcPr>
    <w:tblStylePr w:type="firstRow">
      <w:tblPr/>
      <w:tcPr>
        <w:tcBorders>
          <w:bottom w:val="single" w:sz="6" w:space="0" w:color="000000"/>
          <w:tl2br w:val="none" w:sz="0" w:space="0" w:color="auto"/>
          <w:tr2bl w:val="none" w:sz="0" w:space="0" w:color="auto"/>
        </w:tcBorders>
      </w:tcPr>
    </w:tblStylePr>
    <w:tblStylePr w:type="lastRow">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tblPr/>
      <w:tcPr>
        <w:tcBorders>
          <w:tl2br w:val="none" w:sz="0" w:space="0" w:color="auto"/>
          <w:tr2bl w:val="none" w:sz="0" w:space="0" w:color="auto"/>
        </w:tcBorders>
      </w:tcPr>
    </w:tblStylePr>
    <w:tblStylePr w:type="swCell">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single" w:sz="12" w:space="0" w:color="000000"/>
        <w:bottom w:val="single" w:sz="12"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tblPr/>
      <w:tcPr>
        <w:tcBorders>
          <w:tl2br w:val="none" w:sz="0" w:space="0" w:color="auto"/>
          <w:tr2bl w:val="none" w:sz="0" w:space="0" w:color="auto"/>
        </w:tcBorders>
        <w:shd w:val="solid" w:color="C0C0C0" w:fill="FFFFFF"/>
      </w:tcPr>
    </w:tblStylePr>
    <w:tblStylePr w:type="neCell">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tblPr/>
      <w:tcPr>
        <w:tcBorders>
          <w:bottom w:val="single" w:sz="6" w:space="0" w:color="000000"/>
          <w:tl2br w:val="none" w:sz="0" w:space="0" w:color="auto"/>
          <w:tr2bl w:val="none" w:sz="0" w:space="0" w:color="auto"/>
        </w:tcBorders>
        <w:shd w:val="solid" w:color="000080" w:fill="FFFFFF"/>
      </w:tcPr>
    </w:tblStylePr>
    <w:tblStylePr w:type="lastRow">
      <w:tblPr/>
      <w:tcPr>
        <w:tcBorders>
          <w:top w:val="single" w:sz="12" w:space="0" w:color="000000"/>
          <w:tl2br w:val="none" w:sz="0" w:space="0" w:color="auto"/>
          <w:tr2bl w:val="none" w:sz="0" w:space="0" w:color="auto"/>
        </w:tcBorders>
        <w:shd w:val="solid" w:color="FFFFFF" w:fill="FFFFFF"/>
      </w:tcPr>
    </w:tblStylePr>
    <w:tblStylePr w:type="firstCol">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50" w:color="000080" w:fill="FFFFFF"/>
      </w:tcPr>
    </w:tblStylePr>
    <w:tblStylePr w:type="lastRow">
      <w:tblPr/>
      <w:tcPr>
        <w:tcBorders>
          <w:bottom w:val="single" w:sz="6" w:space="0" w:color="000000"/>
          <w:tl2br w:val="none" w:sz="0" w:space="0" w:color="auto"/>
          <w:tr2bl w:val="none" w:sz="0" w:space="0" w:color="auto"/>
        </w:tcBorders>
        <w:shd w:val="pct50" w:color="000000" w:fill="FFFFFF"/>
      </w:tcPr>
    </w:tblStylePr>
    <w:tblStylePr w:type="firstCol">
      <w:tblPr/>
      <w:tcPr>
        <w:tcBorders>
          <w:tl2br w:val="none" w:sz="0" w:space="0" w:color="auto"/>
          <w:tr2bl w:val="none" w:sz="0" w:space="0" w:color="auto"/>
        </w:tcBorders>
      </w:tcPr>
    </w:tblStylePr>
    <w:tblStylePr w:type="nwCell">
      <w:tblPr/>
      <w:tcPr>
        <w:tcBorders>
          <w:tl2br w:val="none" w:sz="0" w:space="0" w:color="auto"/>
          <w:tr2bl w:val="none" w:sz="0" w:space="0" w:color="auto"/>
        </w:tcBorders>
      </w:tcPr>
    </w:tblStylePr>
    <w:tblStylePr w:type="swCell">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tblPr/>
      <w:tcPr>
        <w:tcBorders>
          <w:tl2br w:val="none" w:sz="0" w:space="0" w:color="auto"/>
          <w:tr2bl w:val="none" w:sz="0" w:space="0" w:color="auto"/>
        </w:tcBorders>
        <w:shd w:val="solid" w:color="000000" w:fill="FFFFFF"/>
      </w:tcPr>
    </w:tblStylePr>
    <w:tblStylePr w:type="firstCol">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bottom w:val="single" w:sz="12" w:space="0" w:color="000000"/>
      </w:tblBorders>
    </w:tblPr>
    <w:tcPr>
      <w:shd w:val="pct20" w:color="FFFF00" w:fill="FFFFFF"/>
    </w:tcPr>
    <w:tblStylePr w:type="firstRow">
      <w:tblPr/>
      <w:tcPr>
        <w:tcBorders>
          <w:bottom w:val="single" w:sz="12" w:space="0" w:color="000000"/>
          <w:tl2br w:val="none" w:sz="0" w:space="0" w:color="auto"/>
          <w:tr2bl w:val="none" w:sz="0" w:space="0" w:color="auto"/>
        </w:tcBorders>
        <w:shd w:val="solid" w:color="800000" w:fill="FFFFFF"/>
      </w:tcPr>
    </w:tblStylePr>
    <w:tblStylePr w:type="firstCol">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tblPr/>
      <w:tcPr>
        <w:tcBorders>
          <w:bottom w:val="double" w:sz="6" w:space="0" w:color="000000"/>
          <w:tl2br w:val="none" w:sz="0" w:space="0" w:color="auto"/>
          <w:tr2bl w:val="none" w:sz="0" w:space="0" w:color="auto"/>
        </w:tcBorders>
      </w:tcPr>
    </w:tblStylePr>
    <w:tblStylePr w:type="lastRow">
      <w:tblPr/>
      <w:tcPr>
        <w:tcBorders>
          <w:tl2br w:val="none" w:sz="0" w:space="0" w:color="auto"/>
          <w:tr2bl w:val="none" w:sz="0" w:space="0" w:color="auto"/>
        </w:tcBorders>
      </w:tcPr>
    </w:tblStylePr>
    <w:tblStylePr w:type="firstCol">
      <w:tblPr/>
      <w:tcPr>
        <w:tcBorders>
          <w:tl2br w:val="none" w:sz="0" w:space="0" w:color="auto"/>
          <w:tr2bl w:val="none" w:sz="0" w:space="0" w:color="auto"/>
        </w:tcBorders>
      </w:tcPr>
    </w:tblStylePr>
    <w:tblStylePr w:type="lastCol">
      <w:tblPr/>
      <w:tcPr>
        <w:tcBorders>
          <w:tl2br w:val="none" w:sz="0" w:space="0" w:color="auto"/>
          <w:tr2bl w:val="none" w:sz="0" w:space="0" w:color="auto"/>
        </w:tcBorders>
      </w:tcPr>
    </w:tblStylePr>
    <w:tblStylePr w:type="band1Vert">
      <w:tblPr/>
      <w:tcPr>
        <w:shd w:val="pct25" w:color="000000" w:fill="FFFFFF"/>
      </w:tcPr>
    </w:tblStylePr>
    <w:tblStylePr w:type="band2Vert">
      <w:tblPr/>
      <w:tcPr>
        <w:shd w:val="pct25" w:color="FFFF00" w:fill="FFFFFF"/>
      </w:tcPr>
    </w:tblStylePr>
    <w:tblStylePr w:type="neCell">
      <w:tblPr/>
      <w:tcPr>
        <w:tcBorders>
          <w:tl2br w:val="none" w:sz="0" w:space="0" w:color="auto"/>
          <w:tr2bl w:val="none" w:sz="0" w:space="0" w:color="auto"/>
        </w:tcBorders>
      </w:tcPr>
    </w:tblStylePr>
    <w:tblStylePr w:type="swCell">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tblPr/>
      <w:tcPr>
        <w:tcBorders>
          <w:tl2br w:val="none" w:sz="0" w:space="0" w:color="auto"/>
          <w:tr2bl w:val="none" w:sz="0" w:space="0" w:color="auto"/>
        </w:tcBorders>
        <w:shd w:val="solid" w:color="000080" w:fill="FFFFFF"/>
      </w:tcPr>
    </w:tblStylePr>
    <w:tblStylePr w:type="lastRow">
      <w:tblPr/>
      <w:tcPr>
        <w:tcBorders>
          <w:tl2br w:val="none" w:sz="0" w:space="0" w:color="auto"/>
          <w:tr2bl w:val="none" w:sz="0" w:space="0" w:color="auto"/>
        </w:tcBorders>
      </w:tcPr>
    </w:tblStylePr>
    <w:tblStylePr w:type="firstCol">
      <w:tblPr/>
      <w:tcPr>
        <w:tcBorders>
          <w:tl2br w:val="none" w:sz="0" w:space="0" w:color="auto"/>
          <w:tr2bl w:val="none" w:sz="0" w:space="0" w:color="auto"/>
        </w:tcBorders>
      </w:tcPr>
    </w:tblStylePr>
    <w:tblStylePr w:type="lastCol">
      <w:tblPr/>
      <w:tcPr>
        <w:tcBorders>
          <w:tl2br w:val="none" w:sz="0" w:space="0" w:color="auto"/>
          <w:tr2bl w:val="none" w:sz="0" w:space="0" w:color="auto"/>
        </w:tcBorders>
      </w:tcPr>
    </w:tblStylePr>
    <w:tblStylePr w:type="band1Vert">
      <w:tblPr/>
      <w:tcPr>
        <w:shd w:val="pct30" w:color="000000" w:fill="FFFFFF"/>
      </w:tcPr>
    </w:tblStylePr>
    <w:tblStylePr w:type="band2Vert">
      <w:tblPr/>
      <w:tcPr>
        <w:shd w:val="pct25" w:color="00FF00" w:fill="FFFFFF"/>
      </w:tcPr>
    </w:tblStylePr>
    <w:tblStylePr w:type="neCell">
      <w:tblPr/>
      <w:tcPr>
        <w:tcBorders>
          <w:tl2br w:val="none" w:sz="0" w:space="0" w:color="auto"/>
          <w:tr2bl w:val="none" w:sz="0" w:space="0" w:color="auto"/>
        </w:tcBorders>
      </w:tcPr>
    </w:tblStylePr>
    <w:tblStylePr w:type="swCell">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tblPr/>
      <w:tcPr>
        <w:tcBorders>
          <w:tl2br w:val="none" w:sz="0" w:space="0" w:color="auto"/>
          <w:tr2bl w:val="none" w:sz="0" w:space="0" w:color="auto"/>
        </w:tcBorders>
        <w:shd w:val="solid" w:color="000080" w:fill="FFFFFF"/>
      </w:tcPr>
    </w:tblStylePr>
    <w:tblStylePr w:type="lastRow">
      <w:tblPr/>
      <w:tcPr>
        <w:tcBorders>
          <w:top w:val="single" w:sz="6" w:space="0" w:color="000080"/>
          <w:tl2br w:val="none" w:sz="0" w:space="0" w:color="auto"/>
          <w:tr2bl w:val="none" w:sz="0" w:space="0" w:color="auto"/>
        </w:tcBorders>
      </w:tcPr>
    </w:tblStylePr>
    <w:tblStylePr w:type="firstCol">
      <w:tblPr/>
      <w:tcPr>
        <w:tcBorders>
          <w:tl2br w:val="none" w:sz="0" w:space="0" w:color="auto"/>
          <w:tr2bl w:val="none" w:sz="0" w:space="0" w:color="auto"/>
        </w:tcBorders>
      </w:tcPr>
    </w:tblStylePr>
    <w:tblStylePr w:type="lastCol">
      <w:tblPr/>
      <w:tcPr>
        <w:tcBorders>
          <w:tl2br w:val="none" w:sz="0" w:space="0" w:color="auto"/>
          <w:tr2bl w:val="none" w:sz="0" w:space="0" w:color="auto"/>
        </w:tcBorders>
      </w:tcPr>
    </w:tblStylePr>
    <w:tblStylePr w:type="band1Vert">
      <w:tblPr/>
      <w:tcPr>
        <w:shd w:val="solid" w:color="C0C0C0" w:fill="FFFFFF"/>
      </w:tcPr>
    </w:tblStylePr>
    <w:tblStylePr w:type="band2Vert">
      <w:tblPr/>
      <w:tcPr>
        <w:shd w:val="pct10" w:color="000000" w:fill="FFFFFF"/>
      </w:tcPr>
    </w:tblStylePr>
    <w:tblStylePr w:type="neCell">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rPr>
      <w:rFonts w:ascii="Cambria" w:hAnsi="Cambria"/>
    </w:rPr>
    <w:tblPr>
      <w:tblStyleColBandSize w:val="1"/>
    </w:tblPr>
    <w:tblStylePr w:type="firstRow">
      <w:tblPr/>
      <w:tcPr>
        <w:tcBorders>
          <w:tl2br w:val="none" w:sz="0" w:space="0" w:color="auto"/>
          <w:tr2bl w:val="none" w:sz="0" w:space="0" w:color="auto"/>
        </w:tcBorders>
        <w:shd w:val="solid" w:color="000000" w:fill="FFFFFF"/>
      </w:tcPr>
    </w:tblStylePr>
    <w:tblStylePr w:type="lastRow">
      <w:tblPr/>
      <w:tcPr>
        <w:tcBorders>
          <w:tl2br w:val="none" w:sz="0" w:space="0" w:color="auto"/>
          <w:tr2bl w:val="none" w:sz="0" w:space="0" w:color="auto"/>
        </w:tcBorders>
      </w:tcPr>
    </w:tblStylePr>
    <w:tblStylePr w:type="lastCol">
      <w:tblPr/>
      <w:tcPr>
        <w:tcBorders>
          <w:tl2br w:val="none" w:sz="0" w:space="0" w:color="auto"/>
          <w:tr2bl w:val="none" w:sz="0" w:space="0" w:color="auto"/>
        </w:tcBorders>
      </w:tcPr>
    </w:tblStylePr>
    <w:tblStylePr w:type="band1Vert">
      <w:tblPr/>
      <w:tcPr>
        <w:shd w:val="pct50" w:color="008080" w:fill="FFFFFF"/>
      </w:tcPr>
    </w:tblStylePr>
    <w:tblStylePr w:type="band2Vert">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rPr>
      <w:rFonts w:ascii="Cambria" w:hAnsi="Cambria"/>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tblPr/>
      <w:tcPr>
        <w:tcBorders>
          <w:bottom w:val="single" w:sz="6" w:space="0" w:color="808080"/>
          <w:tl2br w:val="none" w:sz="0" w:space="0" w:color="auto"/>
          <w:tr2bl w:val="none" w:sz="0" w:space="0" w:color="auto"/>
        </w:tcBorders>
      </w:tcPr>
    </w:tblStylePr>
    <w:tblStylePr w:type="lastRow">
      <w:tblPr/>
      <w:tcPr>
        <w:tcBorders>
          <w:top w:val="single" w:sz="6" w:space="0" w:color="808080"/>
          <w:tl2br w:val="none" w:sz="0" w:space="0" w:color="auto"/>
          <w:tr2bl w:val="none" w:sz="0" w:space="0" w:color="auto"/>
        </w:tcBorders>
      </w:tcPr>
    </w:tblStylePr>
    <w:tblStylePr w:type="firstCol">
      <w:tblPr/>
      <w:tcPr>
        <w:tcBorders>
          <w:tl2br w:val="none" w:sz="0" w:space="0" w:color="auto"/>
          <w:tr2bl w:val="none" w:sz="0" w:space="0" w:color="auto"/>
        </w:tcBorders>
      </w:tcPr>
    </w:tblStylePr>
    <w:tblStylePr w:type="lastCol">
      <w:tblPr/>
      <w:tcPr>
        <w:tcBorders>
          <w:tl2br w:val="none" w:sz="0" w:space="0" w:color="auto"/>
          <w:tr2bl w:val="none" w:sz="0" w:space="0" w:color="auto"/>
        </w:tcBorders>
      </w:tcPr>
    </w:tblStylePr>
    <w:tblStylePr w:type="band1Vert">
      <w:tblPr/>
      <w:tcPr>
        <w:shd w:val="solid" w:color="C0C0C0" w:fill="FFFFFF"/>
      </w:tc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rPr>
      <w:rFonts w:ascii="Cambria" w:hAnsi="Cambria"/>
    </w:rPr>
    <w:tblPr>
      <w:tblStyleRowBandSize w:val="1"/>
      <w:tblBorders>
        <w:insideH w:val="single" w:sz="18" w:space="0" w:color="FFFFFF"/>
        <w:insideV w:val="single" w:sz="18" w:space="0" w:color="FFFFFF"/>
      </w:tblBorders>
    </w:tblPr>
    <w:tblStylePr w:type="firstRow">
      <w:tblPr/>
      <w:tcPr>
        <w:tcBorders>
          <w:tl2br w:val="none" w:sz="0" w:space="0" w:color="auto"/>
          <w:tr2bl w:val="none" w:sz="0" w:space="0" w:color="auto"/>
        </w:tcBorders>
        <w:shd w:val="pct20" w:color="000000" w:fill="FFFFFF"/>
      </w:tcPr>
    </w:tblStylePr>
    <w:tblStylePr w:type="band1Horz">
      <w:tblPr/>
      <w:tcPr>
        <w:tcBorders>
          <w:tl2br w:val="none" w:sz="0" w:space="0" w:color="auto"/>
          <w:tr2bl w:val="none" w:sz="0" w:space="0" w:color="auto"/>
        </w:tcBorders>
        <w:shd w:val="pct5" w:color="000000" w:fill="FFFFFF"/>
      </w:tcPr>
    </w:tblStylePr>
    <w:tblStylePr w:type="band2Horz">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tblPr/>
      <w:tcPr>
        <w:tcBorders>
          <w:tl2br w:val="none" w:sz="0" w:space="0" w:color="auto"/>
          <w:tr2bl w:val="none" w:sz="0" w:space="0" w:color="auto"/>
        </w:tcBorders>
      </w:tcPr>
    </w:tblStylePr>
    <w:tblStylePr w:type="lastCol">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insideH w:val="single" w:sz="6" w:space="0" w:color="000000"/>
        <w:insideV w:val="single" w:sz="6" w:space="0" w:color="000000"/>
      </w:tblBorders>
    </w:tblPr>
    <w:tcPr>
      <w:shd w:val="clear" w:color="auto" w:fill="auto"/>
    </w:tcPr>
    <w:tblStylePr w:type="firstRow">
      <w:tblPr/>
      <w:tcPr>
        <w:tcBorders>
          <w:tl2br w:val="none" w:sz="0" w:space="0" w:color="auto"/>
          <w:tr2bl w:val="none" w:sz="0" w:space="0" w:color="auto"/>
        </w:tcBorders>
      </w:tcPr>
    </w:tblStylePr>
    <w:tblStylePr w:type="lastRow">
      <w:tblPr/>
      <w:tcPr>
        <w:tcBorders>
          <w:top w:val="single" w:sz="6" w:space="0" w:color="000000"/>
          <w:tl2br w:val="none" w:sz="0" w:space="0" w:color="auto"/>
          <w:tr2bl w:val="none" w:sz="0" w:space="0" w:color="auto"/>
        </w:tcBorders>
      </w:tcPr>
    </w:tblStylePr>
    <w:tblStylePr w:type="firstCol">
      <w:tblPr/>
      <w:tcPr>
        <w:tcBorders>
          <w:tl2br w:val="none" w:sz="0" w:space="0" w:color="auto"/>
          <w:tr2bl w:val="none" w:sz="0" w:space="0" w:color="auto"/>
        </w:tcBorders>
      </w:tcPr>
    </w:tblStylePr>
    <w:tblStylePr w:type="lastCol">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tblPr/>
      <w:tcPr>
        <w:tcBorders>
          <w:tl2br w:val="none" w:sz="0" w:space="0" w:color="auto"/>
          <w:tr2bl w:val="none" w:sz="0" w:space="0" w:color="auto"/>
        </w:tcBorders>
      </w:tcPr>
    </w:tblStylePr>
    <w:tblStylePr w:type="lastCol">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tblPr/>
      <w:tcPr>
        <w:tcBorders>
          <w:top w:val="single" w:sz="6" w:space="0" w:color="000000"/>
          <w:tl2br w:val="none" w:sz="0" w:space="0" w:color="auto"/>
          <w:tr2bl w:val="none" w:sz="0" w:space="0" w:color="auto"/>
        </w:tcBorders>
        <w:shd w:val="pct30" w:color="FFFF00" w:fill="FFFFFF"/>
      </w:tcPr>
    </w:tblStylePr>
    <w:tblStylePr w:type="lastCol">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tblPr/>
      <w:tcPr>
        <w:tcBorders>
          <w:tl2br w:val="none" w:sz="0" w:space="0" w:color="auto"/>
          <w:tr2bl w:val="none" w:sz="0" w:space="0" w:color="auto"/>
        </w:tcBorders>
      </w:tcPr>
    </w:tblStylePr>
    <w:tblStylePr w:type="lastCol">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tcPr>
    </w:tblStylePr>
    <w:tblStylePr w:type="lastRow">
      <w:tblPr/>
      <w:tcPr>
        <w:tcBorders>
          <w:top w:val="single" w:sz="6" w:space="0" w:color="000000"/>
          <w:tl2br w:val="none" w:sz="0" w:space="0" w:color="auto"/>
          <w:tr2bl w:val="none" w:sz="0" w:space="0" w:color="auto"/>
        </w:tcBorders>
      </w:tcPr>
    </w:tblStylePr>
    <w:tblStylePr w:type="firstCol">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tblPr/>
      <w:tcPr>
        <w:tcBorders>
          <w:top w:val="single" w:sz="6" w:space="0" w:color="000000"/>
          <w:tl2br w:val="none" w:sz="0" w:space="0" w:color="auto"/>
          <w:tr2bl w:val="none" w:sz="0" w:space="0" w:color="auto"/>
        </w:tcBorders>
      </w:tcPr>
    </w:tblStylePr>
    <w:tblStylePr w:type="firstCol">
      <w:tblPr/>
      <w:tcPr>
        <w:tcBorders>
          <w:tl2br w:val="none" w:sz="0" w:space="0" w:color="auto"/>
          <w:tr2bl w:val="none" w:sz="0" w:space="0" w:color="auto"/>
        </w:tcBorders>
      </w:tcPr>
    </w:tblStylePr>
    <w:tblStylePr w:type="lastCol">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tblPr/>
      <w:tcPr>
        <w:tcBorders>
          <w:tl2br w:val="none" w:sz="0" w:space="0" w:color="auto"/>
          <w:tr2bl w:val="none" w:sz="0" w:space="0" w:color="auto"/>
        </w:tcBorders>
        <w:shd w:val="solid" w:color="000080" w:fill="FFFFFF"/>
      </w:tcPr>
    </w:tblStylePr>
    <w:tblStylePr w:type="lastRow">
      <w:tblPr/>
      <w:tcPr>
        <w:tcBorders>
          <w:tl2br w:val="none" w:sz="0" w:space="0" w:color="auto"/>
          <w:tr2bl w:val="none" w:sz="0" w:space="0" w:color="auto"/>
        </w:tcBorders>
      </w:tcPr>
    </w:tblStylePr>
    <w:tblStylePr w:type="lastCol">
      <w:tblPr/>
      <w:tcPr>
        <w:tcBorders>
          <w:tl2br w:val="none" w:sz="0" w:space="0" w:color="auto"/>
          <w:tr2bl w:val="none" w:sz="0" w:space="0" w:color="auto"/>
        </w:tcBorders>
      </w:tcPr>
    </w:tblStylePr>
  </w:style>
  <w:style w:type="table" w:styleId="TableGridLight">
    <w:name w:val="Grid Table Light"/>
    <w:basedOn w:val="TableNormal"/>
    <w:uiPriority w:val="40"/>
    <w:rsid w:val="00A111D1"/>
    <w:rPr>
      <w:rFonts w:ascii="Cambria" w:hAnsi="Cambria"/>
    </w:r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rPr>
      <w:rFonts w:ascii="Cambria" w:hAnsi="Cambria"/>
    </w:rPr>
    <w:tblPr>
      <w:tblStyleRowBandSize w:val="1"/>
      <w:tblBorders>
        <w:top w:val="single" w:sz="12" w:space="0" w:color="008080"/>
        <w:left w:val="single" w:sz="6" w:space="0" w:color="008080"/>
        <w:bottom w:val="single" w:sz="12" w:space="0" w:color="008080"/>
        <w:right w:val="single" w:sz="6" w:space="0" w:color="008080"/>
      </w:tblBorders>
    </w:tblPr>
    <w:tblStylePr w:type="firstRow">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solid" w:color="C0C0C0" w:fill="FFFFFF"/>
      </w:tcPr>
    </w:tblStylePr>
    <w:tblStylePr w:type="band2Horz">
      <w:tblPr/>
      <w:tcPr>
        <w:tcBorders>
          <w:tl2br w:val="none" w:sz="0" w:space="0" w:color="auto"/>
          <w:tr2bl w:val="none" w:sz="0" w:space="0" w:color="auto"/>
        </w:tcBorders>
      </w:tcPr>
    </w:tblStylePr>
    <w:tblStylePr w:type="swCell">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rPr>
      <w:rFonts w:ascii="Cambria" w:hAnsi="Cambria"/>
    </w:rPr>
    <w:tblPr>
      <w:tblStyleRowBandSize w:val="2"/>
      <w:tblBorders>
        <w:bottom w:val="single" w:sz="12" w:space="0" w:color="808080"/>
      </w:tblBorders>
    </w:tblPr>
    <w:tblStylePr w:type="firstRow">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0" w:color="00FF00" w:fill="FFFFFF"/>
      </w:tcPr>
    </w:tblStylePr>
    <w:tblStylePr w:type="band2Horz">
      <w:tblPr/>
      <w:tcPr>
        <w:tcBorders>
          <w:tl2br w:val="none" w:sz="0" w:space="0" w:color="auto"/>
          <w:tr2bl w:val="none" w:sz="0" w:space="0" w:color="auto"/>
        </w:tcBorders>
      </w:tcPr>
    </w:tblStylePr>
    <w:tblStylePr w:type="swCell">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single" w:sz="12" w:space="0" w:color="000000"/>
        <w:bottom w:val="single" w:sz="12" w:space="0" w:color="000000"/>
        <w:insideH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firstCol">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rPr>
      <w:rFonts w:ascii="Cambria" w:hAnsi="Cambria"/>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tblPr/>
      <w:tcPr>
        <w:tcBorders>
          <w:bottom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rPr>
      <w:rFonts w:ascii="Cambria" w:hAnsi="Cambria"/>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tblPr/>
      <w:tcPr>
        <w:tcBorders>
          <w:bottom w:val="single" w:sz="12" w:space="0" w:color="008000"/>
          <w:tl2br w:val="none" w:sz="0" w:space="0" w:color="auto"/>
          <w:tr2bl w:val="none" w:sz="0" w:space="0" w:color="auto"/>
        </w:tcBorders>
        <w:shd w:val="solid" w:color="C0C0C0" w:fill="FFFFFF"/>
      </w:tcPr>
    </w:tblStylePr>
    <w:tblStylePr w:type="lastRow">
      <w:tblPr/>
      <w:tcPr>
        <w:tcBorders>
          <w:top w:val="single" w:sz="12" w:space="0" w:color="008000"/>
          <w:tl2br w:val="none" w:sz="0" w:space="0" w:color="auto"/>
          <w:tr2bl w:val="none" w:sz="0" w:space="0" w:color="auto"/>
        </w:tcBorders>
      </w:tcPr>
    </w:tblStylePr>
    <w:tblStylePr w:type="firstCol">
      <w:tblPr/>
      <w:tcPr>
        <w:tcBorders>
          <w:tl2br w:val="none" w:sz="0" w:space="0" w:color="auto"/>
          <w:tr2bl w:val="none" w:sz="0" w:space="0" w:color="auto"/>
        </w:tcBorders>
      </w:tcPr>
    </w:tblStylePr>
    <w:tblStylePr w:type="lastCol">
      <w:tblPr/>
      <w:tcPr>
        <w:tcBorders>
          <w:tl2br w:val="none" w:sz="0" w:space="0" w:color="auto"/>
          <w:tr2bl w:val="none" w:sz="0" w:space="0" w:color="auto"/>
        </w:tcBorders>
      </w:tcPr>
    </w:tblStylePr>
    <w:tblStylePr w:type="band1Horz">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rPr>
      <w:rFonts w:ascii="Cambria" w:hAnsi="Cambria"/>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tblPr/>
      <w:tcPr>
        <w:tcBorders>
          <w:bottom w:val="single" w:sz="6" w:space="0" w:color="000000"/>
          <w:tl2br w:val="none" w:sz="0" w:space="0" w:color="auto"/>
          <w:tr2bl w:val="none" w:sz="0" w:space="0" w:color="auto"/>
        </w:tcBorders>
        <w:shd w:val="solid" w:color="FFFF00" w:fill="FFFFFF"/>
      </w:tcPr>
    </w:tblStylePr>
    <w:tblStylePr w:type="lastRow">
      <w:tblPr/>
      <w:tcPr>
        <w:tcBorders>
          <w:top w:val="single" w:sz="6" w:space="0" w:color="000000"/>
          <w:tl2br w:val="none" w:sz="0" w:space="0" w:color="auto"/>
          <w:tr2bl w:val="none" w:sz="0" w:space="0" w:color="auto"/>
        </w:tcBorders>
      </w:tcPr>
    </w:tblStylePr>
    <w:tblStylePr w:type="firstCol">
      <w:tblPr/>
      <w:tcPr>
        <w:tcBorders>
          <w:tl2br w:val="none" w:sz="0" w:space="0" w:color="auto"/>
          <w:tr2bl w:val="none" w:sz="0" w:space="0" w:color="auto"/>
        </w:tcBorders>
      </w:tcPr>
    </w:tblStylePr>
    <w:tblStylePr w:type="lastCol">
      <w:tblPr/>
      <w:tcPr>
        <w:tcBorders>
          <w:tl2br w:val="none" w:sz="0" w:space="0" w:color="auto"/>
          <w:tr2bl w:val="none" w:sz="0" w:space="0" w:color="auto"/>
        </w:tcBorders>
      </w:tcPr>
    </w:tblStylePr>
    <w:tblStylePr w:type="band1Horz">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rPr>
      <w:rFonts w:ascii="Cambria" w:hAnsi="Cambria"/>
    </w:rPr>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6"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6" w:space="0" w:color="000000"/>
          <w:tl2br w:val="none" w:sz="0" w:space="0" w:color="auto"/>
          <w:tr2bl w:val="none" w:sz="0" w:space="0" w:color="auto"/>
        </w:tcBorders>
      </w:tcPr>
    </w:tblStylePr>
    <w:tblStylePr w:type="neCell">
      <w:tblPr/>
      <w:tcPr>
        <w:tcBorders>
          <w:left w:val="none" w:sz="0" w:space="0" w:color="auto"/>
          <w:tl2br w:val="none" w:sz="0" w:space="0" w:color="auto"/>
          <w:tr2bl w:val="none" w:sz="0" w:space="0" w:color="auto"/>
        </w:tcBorders>
      </w:tcPr>
    </w:tblStylePr>
    <w:tblStylePr w:type="swCell">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rPr>
      <w:rFonts w:ascii="Cambria" w:hAnsi="Cambria"/>
    </w:r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tblPr/>
      <w:tcPr>
        <w:tcBorders>
          <w:tl2br w:val="none" w:sz="0" w:space="0" w:color="auto"/>
          <w:tr2bl w:val="none" w:sz="0" w:space="0" w:color="auto"/>
        </w:tcBorders>
      </w:tcPr>
    </w:tblStylePr>
    <w:tblStylePr w:type="swCell">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tblPr/>
      <w:tcPr>
        <w:tcBorders>
          <w:tl2br w:val="none" w:sz="0" w:space="0" w:color="auto"/>
          <w:tr2bl w:val="none" w:sz="0" w:space="0" w:color="auto"/>
        </w:tcBorders>
      </w:tcPr>
    </w:tblStylePr>
    <w:tblStylePr w:type="swCell">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rPr>
      <w:rFonts w:ascii="Cambria" w:hAnsi="Cambria"/>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rPr>
      <w:rFonts w:ascii="Cambria" w:hAnsi="Cambria"/>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rPr>
      <w:rFonts w:ascii="Cambria" w:hAnsi="Cambria"/>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rPr>
  </w:style>
  <w:style w:type="paragraph" w:customStyle="1" w:styleId="CBDAgendaItemReport">
    <w:name w:val="CBD_AgendaItem_Report"/>
    <w:basedOn w:val="Normal"/>
    <w:qFormat/>
    <w:rsid w:val="003F1A75"/>
    <w:pPr>
      <w:keepNext/>
      <w:keepLines/>
      <w:spacing w:before="240" w:after="120"/>
      <w:jc w:val="left"/>
    </w:pPr>
    <w:rPr>
      <w:b/>
      <w:sz w:val="24"/>
    </w:rPr>
  </w:style>
  <w:style w:type="paragraph" w:customStyle="1" w:styleId="CBDagendaItem0">
    <w:name w:val="CBD_agenda_Item"/>
    <w:basedOn w:val="CBDNormalNumber"/>
    <w:qFormat/>
    <w:rsid w:val="003F1A75"/>
  </w:style>
  <w:style w:type="paragraph" w:customStyle="1" w:styleId="CBDpara-item">
    <w:name w:val="CBD_para-item"/>
    <w:basedOn w:val="Normal"/>
    <w:qFormat/>
    <w:rsid w:val="003F1A75"/>
    <w:pPr>
      <w:tabs>
        <w:tab w:val="clear" w:pos="567"/>
      </w:tabs>
      <w:spacing w:before="120" w:after="120"/>
      <w:ind w:left="1134" w:hanging="567"/>
      <w:jc w:val="left"/>
    </w:pPr>
  </w:style>
  <w:style w:type="paragraph" w:customStyle="1" w:styleId="CBDsubpara-item">
    <w:name w:val="CBD_subpara-item"/>
    <w:basedOn w:val="CBDpara-item"/>
    <w:qFormat/>
    <w:rsid w:val="003F1A75"/>
    <w:pPr>
      <w:tabs>
        <w:tab w:val="clear" w:pos="1134"/>
      </w:tabs>
      <w:ind w:left="1701"/>
    </w:pPr>
  </w:style>
  <w:style w:type="paragraph" w:customStyle="1" w:styleId="CBDRecommendText">
    <w:name w:val="CBD_RecommendText"/>
    <w:basedOn w:val="Normal"/>
    <w:qFormat/>
    <w:rsid w:val="003F1A75"/>
    <w:pPr>
      <w:spacing w:after="120"/>
      <w:ind w:left="567"/>
    </w:pPr>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qFormat/>
    <w:rsid w:val="00E51951"/>
    <w:pPr>
      <w:tabs>
        <w:tab w:val="clear" w:pos="567"/>
        <w:tab w:val="clear" w:pos="1134"/>
        <w:tab w:val="clear" w:pos="1701"/>
        <w:tab w:val="clear" w:pos="2268"/>
      </w:tabs>
      <w:spacing w:after="160" w:line="240" w:lineRule="exact"/>
      <w:jc w:val="left"/>
    </w:pPr>
    <w:rPr>
      <w:rFonts w:asciiTheme="minorHAnsi" w:eastAsiaTheme="minorEastAsia" w:hAnsiTheme="minorHAnsi" w:cstheme="minorBidi"/>
      <w:sz w:val="24"/>
      <w:szCs w:val="24"/>
      <w:vertAlign w:val="superscript"/>
    </w:rPr>
  </w:style>
  <w:style w:type="paragraph" w:customStyle="1" w:styleId="CBDcompilationH2">
    <w:name w:val="CBD_compilation_H2"/>
    <w:basedOn w:val="CBDSubTitle"/>
    <w:qFormat/>
    <w:rsid w:val="00E51951"/>
    <w:pPr>
      <w:outlineLvl w:val="1"/>
    </w:pPr>
    <w:rPr>
      <w:sz w:val="24"/>
    </w:rPr>
  </w:style>
  <w:style w:type="paragraph" w:customStyle="1" w:styleId="Para10">
    <w:name w:val="Para 1"/>
    <w:basedOn w:val="Normal"/>
    <w:qFormat/>
    <w:rsid w:val="00FC30EE"/>
    <w:pPr>
      <w:numPr>
        <w:numId w:val="8"/>
      </w:numPr>
      <w:tabs>
        <w:tab w:val="clear" w:pos="567"/>
        <w:tab w:val="clear" w:pos="1701"/>
        <w:tab w:val="clear" w:pos="2268"/>
      </w:tabs>
      <w:spacing w:before="120" w:after="120"/>
    </w:pPr>
    <w:rPr>
      <w:rFonts w:eastAsia="Times New Roman"/>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endnotes" Target="endnotes.xml"/><Relationship Id="rId13" Type="http://schemas.openxmlformats.org/officeDocument/2006/relationships/hyperlink" Target="https://www.cbd.int/doc/decisions/cop-14/cop-14-dec-03-fr.pdf" TargetMode="External"/><Relationship Id="rId18" Type="http://schemas.openxmlformats.org/officeDocument/2006/relationships/header" Target="header1.xml"/><Relationship Id="rId26" Type="http://schemas.openxmlformats.org/officeDocument/2006/relationships/customXml" Target="../customXml/item5.xml"/><Relationship Id="rId3" Type="http://schemas.openxmlformats.org/officeDocument/2006/relationships/numbering" Target="numbering.xml"/><Relationship Id="rId21" Type="http://schemas.openxmlformats.org/officeDocument/2006/relationships/footer" Target="footer2.xml"/><Relationship Id="rId7" Type="http://schemas.openxmlformats.org/officeDocument/2006/relationships/footnotes" Target="footnotes.xml"/><Relationship Id="rId12" Type="http://schemas.openxmlformats.org/officeDocument/2006/relationships/hyperlink" Target="https://www.cbd.int/decisions/cop/?m=cop-16" TargetMode="External"/><Relationship Id="rId17" Type="http://schemas.openxmlformats.org/officeDocument/2006/relationships/hyperlink" Target="https://www.cbd.int/decisions/cop/?m=cop-16" TargetMode="External"/><Relationship Id="rId25" Type="http://schemas.openxmlformats.org/officeDocument/2006/relationships/customXml" Target="../customXml/item4.xml"/><Relationship Id="rId2" Type="http://schemas.openxmlformats.org/officeDocument/2006/relationships/customXml" Target="../customXml/item2.xml"/><Relationship Id="rId16" Type="http://schemas.openxmlformats.org/officeDocument/2006/relationships/hyperlink" Target="https://www.cbd.int/decisions/cop?m=cop-15" TargetMode="External"/><Relationship Id="rId20"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webSettings" Target="webSettings.xml"/><Relationship Id="rId11" Type="http://schemas.openxmlformats.org/officeDocument/2006/relationships/image" Target="media/image3.png"/><Relationship Id="rId24" Type="http://schemas.openxmlformats.org/officeDocument/2006/relationships/customXml" Target="../customXml/item3.xml"/><Relationship Id="rId5" Type="http://schemas.openxmlformats.org/officeDocument/2006/relationships/settings" Target="settings.xml"/><Relationship Id="rId15" Type="http://schemas.openxmlformats.org/officeDocument/2006/relationships/hyperlink" Target="https://www.cbd.int/decisions/cop/?m=cop-16" TargetMode="External"/><Relationship Id="rId23" Type="http://schemas.openxmlformats.org/officeDocument/2006/relationships/theme" Target="theme/theme1.xml"/><Relationship Id="rId10" Type="http://schemas.openxmlformats.org/officeDocument/2006/relationships/image" Target="media/image2.png"/><Relationship Id="rId19" Type="http://schemas.openxmlformats.org/officeDocument/2006/relationships/header" Target="header2.xml"/><Relationship Id="rId4" Type="http://schemas.openxmlformats.org/officeDocument/2006/relationships/styles" Target="styles.xml"/><Relationship Id="rId9" Type="http://schemas.openxmlformats.org/officeDocument/2006/relationships/image" Target="media/image1.png"/><Relationship Id="rId14" Type="http://schemas.openxmlformats.org/officeDocument/2006/relationships/hyperlink" Target="https://www.cbd.int/decisions/cop/?m=cop-16" TargetMode="External"/><Relationship Id="rId22" Type="http://schemas.openxmlformats.org/officeDocument/2006/relationships/fontTable" Target="fontTable.xml"/></Relationships>
</file>

<file path=word/_rels/footnotes.xml.rels><?xml version="1.0" encoding="UTF-8" standalone="yes"?>
<Relationships xmlns="http://schemas.openxmlformats.org/package/2006/relationships"><Relationship Id="rId1" Type="http://schemas.openxmlformats.org/officeDocument/2006/relationships/hyperlink" Target="https://www.cbd.int/decisions/cop/?m=cop-15"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 ma:contentTypeID="0x010100557F1EC91ED091469AD90D3792582B3D" ma:contentTypeVersion="3" ma:contentTypeDescription="Create a new document." ma:contentTypeScope="" ma:versionID="f6ce6d3ce392cb618569a2ef17c7082f">
  <xsd:schema xmlns:xsd="http://www.w3.org/2001/XMLSchema" xmlns:xs="http://www.w3.org/2001/XMLSchema" xmlns:p="http://schemas.microsoft.com/office/2006/metadata/properties" xmlns:ns2="5dfc7751-ec5e-4b2f-b210-3877b2f68cb5" targetNamespace="http://schemas.microsoft.com/office/2006/metadata/properties" ma:root="true" ma:fieldsID="ed3f539421ea2d3f3cc025fa75db220f" ns2:_="">
    <xsd:import namespace="5dfc7751-ec5e-4b2f-b210-3877b2f68cb5"/>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dfc7751-ec5e-4b2f-b210-3877b2f68cb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FF7E0CE-08AD-4690-8289-7F1881301BE5}">
  <ds:schemaRefs>
    <ds:schemaRef ds:uri="http://schemas.openxmlformats.org/officeDocument/2006/bibliography"/>
  </ds:schemaRefs>
</ds:datastoreItem>
</file>

<file path=customXml/itemProps3.xml><?xml version="1.0" encoding="utf-8"?>
<ds:datastoreItem xmlns:ds="http://schemas.openxmlformats.org/officeDocument/2006/customXml" ds:itemID="{348A01D6-5A84-4A8E-AD6A-A987CE5E6E29}"/>
</file>

<file path=customXml/itemProps4.xml><?xml version="1.0" encoding="utf-8"?>
<ds:datastoreItem xmlns:ds="http://schemas.openxmlformats.org/officeDocument/2006/customXml" ds:itemID="{4EBAC0E5-9473-48F8-8C0E-FBCB9B73FBCD}"/>
</file>

<file path=customXml/itemProps5.xml><?xml version="1.0" encoding="utf-8"?>
<ds:datastoreItem xmlns:ds="http://schemas.openxmlformats.org/officeDocument/2006/customXml" ds:itemID="{0E1382FB-A42E-4303-A9C2-82451A9EADC6}"/>
</file>

<file path=docMetadata/LabelInfo.xml><?xml version="1.0" encoding="utf-8"?>
<clbl:labelList xmlns:clbl="http://schemas.microsoft.com/office/2020/mipLabelMetadata">
  <clbl:label id="{606bed3f-efae-4d70-a15b-866bb27c918d}"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4</Pages>
  <Words>1773</Words>
  <Characters>10110</Characters>
  <Application>Microsoft Office Word</Application>
  <DocSecurity>0</DocSecurity>
  <Lines>84</Lines>
  <Paragraphs>23</Paragraphs>
  <ScaleCrop>false</ScaleCrop>
  <Company/>
  <LinksUpToDate>false</LinksUpToDate>
  <CharactersWithSpaces>11860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cp:lastModifiedBy/>
  <cp:revision>1</cp:revision>
  <dcterms:created xsi:type="dcterms:W3CDTF">2026-10-29T13:39:00Z</dcterms:created>
  <dcterms:modified xsi:type="dcterms:W3CDTF">2026-10-29T13:39:00Z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0x010100557F1EC91ED091469AD90D3792582B3D</vt:lpwstr>
  </property>
</Properties>
</file>