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16"/>
  </p:notesMasterIdLst>
  <p:handoutMasterIdLst>
    <p:handoutMasterId r:id="rId17"/>
  </p:handoutMasterIdLst>
  <p:sldIdLst>
    <p:sldId id="341" r:id="rId5"/>
    <p:sldId id="362" r:id="rId6"/>
    <p:sldId id="363" r:id="rId7"/>
    <p:sldId id="364" r:id="rId8"/>
    <p:sldId id="366" r:id="rId9"/>
    <p:sldId id="367" r:id="rId10"/>
    <p:sldId id="368" r:id="rId11"/>
    <p:sldId id="369" r:id="rId12"/>
    <p:sldId id="370" r:id="rId13"/>
    <p:sldId id="365" r:id="rId14"/>
    <p:sldId id="346" r:id="rId15"/>
  </p:sldIdLst>
  <p:sldSz cx="9144000" cy="5143500" type="screen16x9"/>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1699D1-FB30-4224-A955-23715ED043FA}">
          <p14:sldIdLst>
            <p14:sldId id="341"/>
            <p14:sldId id="362"/>
            <p14:sldId id="363"/>
            <p14:sldId id="364"/>
            <p14:sldId id="366"/>
            <p14:sldId id="367"/>
            <p14:sldId id="368"/>
            <p14:sldId id="369"/>
            <p14:sldId id="370"/>
            <p14:sldId id="365"/>
            <p14:sldId id="34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48"/>
    <a:srgbClr val="636363"/>
    <a:srgbClr val="6999C9"/>
    <a:srgbClr val="4A6B8D"/>
    <a:srgbClr val="828689"/>
    <a:srgbClr val="FFBC5B"/>
    <a:srgbClr val="3C3C3C"/>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AD19C3-82E0-4029-838B-2D800996D812}" v="5" dt="2021-01-27T20:13:45.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89785" autoAdjust="0"/>
  </p:normalViewPr>
  <p:slideViewPr>
    <p:cSldViewPr>
      <p:cViewPr varScale="1">
        <p:scale>
          <a:sx n="80" d="100"/>
          <a:sy n="80" d="100"/>
        </p:scale>
        <p:origin x="880" y="40"/>
      </p:cViewPr>
      <p:guideLst>
        <p:guide orient="horz" pos="1620"/>
        <p:guide pos="2880"/>
      </p:guideLst>
    </p:cSldViewPr>
  </p:slideViewPr>
  <p:outlineViewPr>
    <p:cViewPr>
      <p:scale>
        <a:sx n="33" d="100"/>
        <a:sy n="33" d="100"/>
      </p:scale>
      <p:origin x="0" y="46522"/>
    </p:cViewPr>
  </p:outlineViewPr>
  <p:notesTextViewPr>
    <p:cViewPr>
      <p:scale>
        <a:sx n="1" d="1"/>
        <a:sy n="1" d="1"/>
      </p:scale>
      <p:origin x="0" y="0"/>
    </p:cViewPr>
  </p:notesTextViewPr>
  <p:notesViewPr>
    <p:cSldViewPr>
      <p:cViewPr varScale="1">
        <p:scale>
          <a:sx n="65" d="100"/>
          <a:sy n="65" d="100"/>
        </p:scale>
        <p:origin x="3125" y="53"/>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2" tIns="46586" rIns="93172" bIns="46586" numCol="1" rtlCol="0"/>
          <a:lstStyle>
            <a:lvl1pPr algn="l">
              <a:defRPr sz="1300"/>
            </a:lvl1pPr>
          </a:lstStyle>
          <a:p>
            <a:endParaRPr lang="en-GB" alt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3172" tIns="46586" rIns="93172" bIns="46586" numCol="1" rtlCol="0"/>
          <a:lstStyle>
            <a:lvl1pPr algn="r">
              <a:defRPr sz="1300"/>
            </a:lvl1pPr>
          </a:lstStyle>
          <a:p>
            <a:fld id="{163ED4EB-593A-4D01-A2D8-D2917BF67A63}" type="datetimeFigureOut">
              <a:rPr lang="en-GB" altLang="en-GB" smtClean="0"/>
              <a:t>28/01/2021</a:t>
            </a:fld>
            <a:endParaRPr lang="en-GB" altLang="en-GB"/>
          </a:p>
        </p:txBody>
      </p:sp>
      <p:sp>
        <p:nvSpPr>
          <p:cNvPr id="4" name="Footer Placeholder 3"/>
          <p:cNvSpPr>
            <a:spLocks noGrp="1"/>
          </p:cNvSpPr>
          <p:nvPr>
            <p:ph type="ftr" sz="quarter" idx="2"/>
          </p:nvPr>
        </p:nvSpPr>
        <p:spPr>
          <a:xfrm>
            <a:off x="0" y="9428584"/>
            <a:ext cx="2945659" cy="496332"/>
          </a:xfrm>
          <a:prstGeom prst="rect">
            <a:avLst/>
          </a:prstGeom>
        </p:spPr>
        <p:txBody>
          <a:bodyPr vert="horz" lIns="93172" tIns="46586" rIns="93172" bIns="46586" numCol="1" rtlCol="0" anchor="b"/>
          <a:lstStyle>
            <a:lvl1pPr algn="l">
              <a:defRPr sz="1300"/>
            </a:lvl1pPr>
          </a:lstStyle>
          <a:p>
            <a:endParaRPr lang="en-GB" altLang="en-GB"/>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3172" tIns="46586" rIns="93172" bIns="46586" numCol="1" rtlCol="0" anchor="b"/>
          <a:lstStyle>
            <a:lvl1pPr algn="r">
              <a:defRPr sz="1300"/>
            </a:lvl1pPr>
          </a:lstStyle>
          <a:p>
            <a:fld id="{2754E5B0-FC70-4D41-9F1E-71EBB80EEEAA}" type="slidenum">
              <a:rPr lang="en-GB" altLang="en-GB" smtClean="0"/>
              <a:t>‹N°›</a:t>
            </a:fld>
            <a:endParaRPr lang="en-GB" altLang="en-GB"/>
          </a:p>
        </p:txBody>
      </p:sp>
    </p:spTree>
    <p:extLst>
      <p:ext uri="{BB962C8B-B14F-4D97-AF65-F5344CB8AC3E}">
        <p14:creationId xmlns:p14="http://schemas.microsoft.com/office/powerpoint/2010/main" val="23430532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2" tIns="46586" rIns="93172" bIns="46586" numCol="1" rtlCol="0"/>
          <a:lstStyle>
            <a:lvl1pPr algn="l">
              <a:defRPr sz="1300"/>
            </a:lvl1pPr>
          </a:lstStyle>
          <a:p>
            <a:endParaRPr lang="en-GB" altLang="en-GB"/>
          </a:p>
        </p:txBody>
      </p:sp>
      <p:sp>
        <p:nvSpPr>
          <p:cNvPr id="3" name="Date Placeholder 2"/>
          <p:cNvSpPr>
            <a:spLocks noGrp="1"/>
          </p:cNvSpPr>
          <p:nvPr>
            <p:ph type="dt" idx="1"/>
          </p:nvPr>
        </p:nvSpPr>
        <p:spPr>
          <a:xfrm>
            <a:off x="3850443" y="0"/>
            <a:ext cx="2945659" cy="496332"/>
          </a:xfrm>
          <a:prstGeom prst="rect">
            <a:avLst/>
          </a:prstGeom>
        </p:spPr>
        <p:txBody>
          <a:bodyPr vert="horz" lIns="93172" tIns="46586" rIns="93172" bIns="46586" numCol="1" rtlCol="0"/>
          <a:lstStyle>
            <a:lvl1pPr algn="r">
              <a:defRPr sz="1300"/>
            </a:lvl1pPr>
          </a:lstStyle>
          <a:p>
            <a:fld id="{4DCD4657-FE7A-40EC-A519-6D08E67E6336}" type="datetimeFigureOut">
              <a:rPr lang="en-GB" altLang="en-GB" smtClean="0"/>
              <a:t>28/01/2021</a:t>
            </a:fld>
            <a:endParaRPr lang="en-GB" altLang="en-GB"/>
          </a:p>
        </p:txBody>
      </p:sp>
      <p:sp>
        <p:nvSpPr>
          <p:cNvPr id="4" name="Slide Image Placeholder 3"/>
          <p:cNvSpPr>
            <a:spLocks noGrp="1" noRot="1" noChangeAspect="1"/>
          </p:cNvSpPr>
          <p:nvPr>
            <p:ph type="sldImg" idx="2"/>
          </p:nvPr>
        </p:nvSpPr>
        <p:spPr>
          <a:xfrm>
            <a:off x="90488" y="746125"/>
            <a:ext cx="6616700" cy="3722688"/>
          </a:xfrm>
          <a:prstGeom prst="rect">
            <a:avLst/>
          </a:prstGeom>
          <a:noFill/>
          <a:ln w="12700">
            <a:solidFill>
              <a:prstClr val="black"/>
            </a:solidFill>
          </a:ln>
        </p:spPr>
        <p:txBody>
          <a:bodyPr vert="horz" lIns="93172" tIns="46586" rIns="93172" bIns="46586" numCol="1" rtlCol="0" anchor="ctr"/>
          <a:lstStyle/>
          <a:p>
            <a:endParaRPr lang="en-GB" alt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3172" tIns="46586" rIns="93172" bIns="46586" numCol="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6" name="Footer Placeholder 5"/>
          <p:cNvSpPr>
            <a:spLocks noGrp="1"/>
          </p:cNvSpPr>
          <p:nvPr>
            <p:ph type="ftr" sz="quarter" idx="4"/>
          </p:nvPr>
        </p:nvSpPr>
        <p:spPr>
          <a:xfrm>
            <a:off x="0" y="9428584"/>
            <a:ext cx="2945659" cy="496332"/>
          </a:xfrm>
          <a:prstGeom prst="rect">
            <a:avLst/>
          </a:prstGeom>
        </p:spPr>
        <p:txBody>
          <a:bodyPr vert="horz" lIns="93172" tIns="46586" rIns="93172" bIns="46586" numCol="1" rtlCol="0" anchor="b"/>
          <a:lstStyle>
            <a:lvl1pPr algn="l">
              <a:defRPr sz="1300"/>
            </a:lvl1pPr>
          </a:lstStyle>
          <a:p>
            <a:endParaRPr lang="en-GB" alt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3172" tIns="46586" rIns="93172" bIns="46586" numCol="1" rtlCol="0" anchor="b"/>
          <a:lstStyle>
            <a:lvl1pPr algn="r">
              <a:defRPr sz="1300"/>
            </a:lvl1pPr>
          </a:lstStyle>
          <a:p>
            <a:fld id="{E52FD4B1-30B5-43B2-9156-2EAE2278D3B0}" type="slidenum">
              <a:rPr lang="en-GB" altLang="en-GB" smtClean="0"/>
              <a:t>‹N°›</a:t>
            </a:fld>
            <a:endParaRPr lang="en-GB" altLang="en-GB"/>
          </a:p>
        </p:txBody>
      </p:sp>
    </p:spTree>
    <p:extLst>
      <p:ext uri="{BB962C8B-B14F-4D97-AF65-F5344CB8AC3E}">
        <p14:creationId xmlns:p14="http://schemas.microsoft.com/office/powerpoint/2010/main" val="4112969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2FD4B1-30B5-43B2-9156-2EAE2278D3B0}" type="slidenum">
              <a:rPr lang="en-GB" altLang="en-GB" smtClean="0"/>
              <a:t>1</a:t>
            </a:fld>
            <a:endParaRPr lang="en-GB" altLang="en-GB"/>
          </a:p>
        </p:txBody>
      </p:sp>
    </p:spTree>
    <p:extLst>
      <p:ext uri="{BB962C8B-B14F-4D97-AF65-F5344CB8AC3E}">
        <p14:creationId xmlns:p14="http://schemas.microsoft.com/office/powerpoint/2010/main" val="7909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2FD4B1-30B5-43B2-9156-2EAE2278D3B0}" type="slidenum">
              <a:rPr lang="en-GB" altLang="en-GB" smtClean="0"/>
              <a:t>11</a:t>
            </a:fld>
            <a:endParaRPr lang="en-GB" altLang="en-GB"/>
          </a:p>
        </p:txBody>
      </p:sp>
    </p:spTree>
    <p:extLst>
      <p:ext uri="{BB962C8B-B14F-4D97-AF65-F5344CB8AC3E}">
        <p14:creationId xmlns:p14="http://schemas.microsoft.com/office/powerpoint/2010/main" val="1135782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597819"/>
            <a:ext cx="7010400" cy="1102519"/>
          </a:xfrm>
        </p:spPr>
        <p:txBody>
          <a:bodyPr numCol="1">
            <a:normAutofit/>
          </a:bodyPr>
          <a:lstStyle>
            <a:lvl1pPr>
              <a:defRPr sz="4000">
                <a:latin typeface="Century Gothic" panose="020B0502020202020204" pitchFamily="34" charset="0"/>
                <a:cs typeface="Arial" panose="020B0604020202020204" pitchFamily="34" charset="0"/>
              </a:defRPr>
            </a:lvl1pPr>
          </a:lstStyle>
          <a:p>
            <a:r>
              <a:rPr lang="en-US" dirty="0"/>
              <a:t>Click to edit Master title style</a:t>
            </a:r>
            <a:endParaRPr lang="en-GB" altLang="en-GB" dirty="0"/>
          </a:p>
        </p:txBody>
      </p:sp>
      <p:sp>
        <p:nvSpPr>
          <p:cNvPr id="3" name="Subtitle 2"/>
          <p:cNvSpPr>
            <a:spLocks noGrp="1"/>
          </p:cNvSpPr>
          <p:nvPr>
            <p:ph type="subTitle" idx="1"/>
          </p:nvPr>
        </p:nvSpPr>
        <p:spPr>
          <a:xfrm>
            <a:off x="1447800" y="2914650"/>
            <a:ext cx="6324600" cy="1314450"/>
          </a:xfrm>
        </p:spPr>
        <p:txBody>
          <a:bodyPr numCol="1"/>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ltLang="en-GB"/>
          </a:p>
        </p:txBody>
      </p:sp>
      <p:sp>
        <p:nvSpPr>
          <p:cNvPr id="4" name="Date Placeholder 3"/>
          <p:cNvSpPr>
            <a:spLocks noGrp="1"/>
          </p:cNvSpPr>
          <p:nvPr>
            <p:ph type="dt" sz="half" idx="10"/>
          </p:nvPr>
        </p:nvSpPr>
        <p:spPr/>
        <p:txBody>
          <a:bodyPr numCol="1"/>
          <a:lstStyle>
            <a:lvl1pPr>
              <a:defRPr>
                <a:latin typeface="Arial" panose="020B0604020202020204" pitchFamily="34" charset="0"/>
                <a:cs typeface="Arial" panose="020B0604020202020204" pitchFamily="34" charset="0"/>
              </a:defRPr>
            </a:lvl1pPr>
          </a:lstStyle>
          <a:p>
            <a:fld id="{653EA64B-0558-4CE4-BAC1-79DD662C025D}" type="datetime1">
              <a:rPr lang="en-GB" altLang="en-GB" smtClean="0"/>
              <a:t>28/01/2021</a:t>
            </a:fld>
            <a:endParaRPr lang="en-GB" altLang="en-GB"/>
          </a:p>
        </p:txBody>
      </p:sp>
      <p:sp>
        <p:nvSpPr>
          <p:cNvPr id="5" name="Footer Placeholder 4"/>
          <p:cNvSpPr>
            <a:spLocks noGrp="1"/>
          </p:cNvSpPr>
          <p:nvPr>
            <p:ph type="ftr" sz="quarter" idx="11"/>
          </p:nvPr>
        </p:nvSpPr>
        <p:spPr/>
        <p:txBody>
          <a:bodyPr numCol="1"/>
          <a:lstStyle>
            <a:lvl1pPr>
              <a:defRPr>
                <a:latin typeface="Arial" panose="020B0604020202020204" pitchFamily="34" charset="0"/>
                <a:cs typeface="Arial" panose="020B0604020202020204" pitchFamily="34" charset="0"/>
              </a:defRPr>
            </a:lvl1pPr>
          </a:lstStyle>
          <a:p>
            <a:endParaRPr lang="en-GB" altLang="en-GB"/>
          </a:p>
        </p:txBody>
      </p:sp>
    </p:spTree>
    <p:extLst>
      <p:ext uri="{BB962C8B-B14F-4D97-AF65-F5344CB8AC3E}">
        <p14:creationId xmlns:p14="http://schemas.microsoft.com/office/powerpoint/2010/main" val="2227813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0519" y="166508"/>
            <a:ext cx="7236281" cy="857250"/>
          </a:xfrm>
        </p:spPr>
        <p:txBody>
          <a:bodyPr numCol="1">
            <a:normAutofit/>
          </a:bodyPr>
          <a:lstStyle>
            <a:lvl1pPr>
              <a:defRPr sz="4000">
                <a:solidFill>
                  <a:srgbClr val="009B48"/>
                </a:solidFill>
                <a:latin typeface="Century Gothic" panose="020B0502020202020204" pitchFamily="34" charset="0"/>
                <a:cs typeface="Arial" panose="020B0604020202020204" pitchFamily="34" charset="0"/>
              </a:defRPr>
            </a:lvl1pPr>
          </a:lstStyle>
          <a:p>
            <a:r>
              <a:rPr lang="en-US" dirty="0"/>
              <a:t>Click to edit Master title style</a:t>
            </a:r>
            <a:endParaRPr lang="en-GB" altLang="en-GB" dirty="0"/>
          </a:p>
        </p:txBody>
      </p:sp>
      <p:sp>
        <p:nvSpPr>
          <p:cNvPr id="3" name="Content Placeholder 2"/>
          <p:cNvSpPr>
            <a:spLocks noGrp="1"/>
          </p:cNvSpPr>
          <p:nvPr>
            <p:ph idx="1"/>
          </p:nvPr>
        </p:nvSpPr>
        <p:spPr>
          <a:xfrm>
            <a:off x="1450518" y="1237334"/>
            <a:ext cx="7236281" cy="3394472"/>
          </a:xfrm>
        </p:spPr>
        <p:txBody>
          <a:bodyPr numCol="1"/>
          <a:lstStyle>
            <a:lvl1pPr>
              <a:defRPr>
                <a:solidFill>
                  <a:srgbClr val="636363"/>
                </a:solidFill>
                <a:latin typeface="Arial" panose="020B0604020202020204" pitchFamily="34" charset="0"/>
                <a:cs typeface="Arial" panose="020B0604020202020204" pitchFamily="34" charset="0"/>
              </a:defRPr>
            </a:lvl1pPr>
            <a:lvl2pPr>
              <a:defRPr>
                <a:solidFill>
                  <a:srgbClr val="636363"/>
                </a:solidFill>
                <a:latin typeface="Arial" panose="020B0604020202020204" pitchFamily="34" charset="0"/>
                <a:cs typeface="Arial" panose="020B0604020202020204" pitchFamily="34" charset="0"/>
              </a:defRPr>
            </a:lvl2pPr>
            <a:lvl3pPr>
              <a:defRPr>
                <a:solidFill>
                  <a:srgbClr val="636363"/>
                </a:solidFill>
                <a:latin typeface="Arial" panose="020B0604020202020204" pitchFamily="34" charset="0"/>
                <a:cs typeface="Arial" panose="020B0604020202020204" pitchFamily="34" charset="0"/>
              </a:defRPr>
            </a:lvl3pPr>
            <a:lvl4pPr>
              <a:defRPr>
                <a:solidFill>
                  <a:srgbClr val="636363"/>
                </a:solidFill>
                <a:latin typeface="Arial" panose="020B0604020202020204" pitchFamily="34" charset="0"/>
                <a:cs typeface="Arial" panose="020B0604020202020204" pitchFamily="34" charset="0"/>
              </a:defRPr>
            </a:lvl4pPr>
            <a:lvl5pPr>
              <a:defRPr>
                <a:solidFill>
                  <a:srgbClr val="636363"/>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Date Placeholder 3"/>
          <p:cNvSpPr>
            <a:spLocks noGrp="1"/>
          </p:cNvSpPr>
          <p:nvPr>
            <p:ph type="dt" sz="half" idx="10"/>
          </p:nvPr>
        </p:nvSpPr>
        <p:spPr/>
        <p:txBody>
          <a:bodyPr numCol="1"/>
          <a:lstStyle>
            <a:lvl1pPr>
              <a:defRPr>
                <a:solidFill>
                  <a:srgbClr val="636363"/>
                </a:solidFill>
              </a:defRPr>
            </a:lvl1pPr>
          </a:lstStyle>
          <a:p>
            <a:fld id="{B89C9123-0A02-4454-B47B-9A825A4BFB86}" type="datetime1">
              <a:rPr lang="en-GB" altLang="en-GB" smtClean="0"/>
              <a:t>28/01/2021</a:t>
            </a:fld>
            <a:endParaRPr lang="en-GB" altLang="en-GB"/>
          </a:p>
        </p:txBody>
      </p:sp>
      <p:sp>
        <p:nvSpPr>
          <p:cNvPr id="5" name="Footer Placeholder 4"/>
          <p:cNvSpPr>
            <a:spLocks noGrp="1"/>
          </p:cNvSpPr>
          <p:nvPr>
            <p:ph type="ftr" sz="quarter" idx="11"/>
          </p:nvPr>
        </p:nvSpPr>
        <p:spPr/>
        <p:txBody>
          <a:bodyPr numCol="1"/>
          <a:lstStyle>
            <a:lvl1pPr>
              <a:defRPr>
                <a:solidFill>
                  <a:srgbClr val="636363"/>
                </a:solidFill>
              </a:defRPr>
            </a:lvl1pPr>
          </a:lstStyle>
          <a:p>
            <a:endParaRPr lang="en-GB" altLang="en-GB"/>
          </a:p>
        </p:txBody>
      </p:sp>
    </p:spTree>
    <p:extLst>
      <p:ext uri="{BB962C8B-B14F-4D97-AF65-F5344CB8AC3E}">
        <p14:creationId xmlns:p14="http://schemas.microsoft.com/office/powerpoint/2010/main" val="401973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3305176"/>
            <a:ext cx="7391401" cy="1021556"/>
          </a:xfrm>
        </p:spPr>
        <p:txBody>
          <a:bodyPr numCol="1" anchor="t"/>
          <a:lstStyle>
            <a:lvl1pPr algn="l">
              <a:defRPr sz="4000" b="1" cap="all"/>
            </a:lvl1pPr>
          </a:lstStyle>
          <a:p>
            <a:r>
              <a:rPr lang="en-US"/>
              <a:t>Click to edit Master title style</a:t>
            </a:r>
            <a:endParaRPr lang="en-GB" altLang="en-GB"/>
          </a:p>
        </p:txBody>
      </p:sp>
      <p:sp>
        <p:nvSpPr>
          <p:cNvPr id="3" name="Text Placeholder 2"/>
          <p:cNvSpPr>
            <a:spLocks noGrp="1"/>
          </p:cNvSpPr>
          <p:nvPr>
            <p:ph type="body" idx="1"/>
          </p:nvPr>
        </p:nvSpPr>
        <p:spPr>
          <a:xfrm>
            <a:off x="1523999" y="2180035"/>
            <a:ext cx="7391401" cy="1125140"/>
          </a:xfrm>
        </p:spPr>
        <p:txBody>
          <a:bodyPr numCol="1"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numCol="1"/>
          <a:lstStyle/>
          <a:p>
            <a:fld id="{D2867E67-5B10-4354-A21C-C16944A94AB9}" type="datetime1">
              <a:rPr lang="en-GB" altLang="en-GB" smtClean="0"/>
              <a:t>28/01/2021</a:t>
            </a:fld>
            <a:endParaRPr lang="en-GB" altLang="en-GB"/>
          </a:p>
        </p:txBody>
      </p:sp>
      <p:sp>
        <p:nvSpPr>
          <p:cNvPr id="5" name="Footer Placeholder 4"/>
          <p:cNvSpPr>
            <a:spLocks noGrp="1"/>
          </p:cNvSpPr>
          <p:nvPr>
            <p:ph type="ftr" sz="quarter" idx="11"/>
          </p:nvPr>
        </p:nvSpPr>
        <p:spPr/>
        <p:txBody>
          <a:bodyPr numCol="1"/>
          <a:lstStyle/>
          <a:p>
            <a:endParaRPr lang="en-GB" altLang="en-GB"/>
          </a:p>
        </p:txBody>
      </p:sp>
      <p:sp>
        <p:nvSpPr>
          <p:cNvPr id="6" name="Slide Number Placeholder 5"/>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‹N°›</a:t>
            </a:fld>
            <a:endParaRPr lang="en-GB" altLang="en-GB"/>
          </a:p>
        </p:txBody>
      </p:sp>
    </p:spTree>
    <p:extLst>
      <p:ext uri="{BB962C8B-B14F-4D97-AF65-F5344CB8AC3E}">
        <p14:creationId xmlns:p14="http://schemas.microsoft.com/office/powerpoint/2010/main" val="197349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133350"/>
            <a:ext cx="7236281" cy="857250"/>
          </a:xfrm>
        </p:spPr>
        <p:txBody>
          <a:bodyPr numCol="1"/>
          <a:lstStyle/>
          <a:p>
            <a:r>
              <a:rPr lang="en-US" dirty="0"/>
              <a:t>Click to edit Master title style</a:t>
            </a:r>
            <a:endParaRPr lang="en-GB" altLang="en-GB" dirty="0"/>
          </a:p>
        </p:txBody>
      </p:sp>
      <p:sp>
        <p:nvSpPr>
          <p:cNvPr id="3" name="Content Placeholder 2"/>
          <p:cNvSpPr>
            <a:spLocks noGrp="1"/>
          </p:cNvSpPr>
          <p:nvPr>
            <p:ph sz="half" idx="1"/>
          </p:nvPr>
        </p:nvSpPr>
        <p:spPr>
          <a:xfrm>
            <a:off x="1447800" y="1504950"/>
            <a:ext cx="3505200" cy="2545556"/>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Content Placeholder 3"/>
          <p:cNvSpPr>
            <a:spLocks noGrp="1"/>
          </p:cNvSpPr>
          <p:nvPr>
            <p:ph sz="half" idx="2"/>
          </p:nvPr>
        </p:nvSpPr>
        <p:spPr>
          <a:xfrm>
            <a:off x="5029200" y="1504950"/>
            <a:ext cx="3886200" cy="2545556"/>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5" name="Date Placeholder 4"/>
          <p:cNvSpPr>
            <a:spLocks noGrp="1"/>
          </p:cNvSpPr>
          <p:nvPr>
            <p:ph type="dt" sz="half" idx="10"/>
          </p:nvPr>
        </p:nvSpPr>
        <p:spPr/>
        <p:txBody>
          <a:bodyPr numCol="1"/>
          <a:lstStyle/>
          <a:p>
            <a:fld id="{94DEE651-C58F-458B-AD75-EB10E9E5B8DD}" type="datetime1">
              <a:rPr lang="en-GB" altLang="en-GB" smtClean="0"/>
              <a:t>28/01/2021</a:t>
            </a:fld>
            <a:endParaRPr lang="en-GB" altLang="en-GB"/>
          </a:p>
        </p:txBody>
      </p:sp>
      <p:sp>
        <p:nvSpPr>
          <p:cNvPr id="6" name="Footer Placeholder 5"/>
          <p:cNvSpPr>
            <a:spLocks noGrp="1"/>
          </p:cNvSpPr>
          <p:nvPr>
            <p:ph type="ftr" sz="quarter" idx="11"/>
          </p:nvPr>
        </p:nvSpPr>
        <p:spPr/>
        <p:txBody>
          <a:bodyPr numCol="1"/>
          <a:lstStyle/>
          <a:p>
            <a:endParaRPr lang="en-GB" altLang="en-GB"/>
          </a:p>
        </p:txBody>
      </p:sp>
      <p:sp>
        <p:nvSpPr>
          <p:cNvPr id="7" name="Slide Number Placeholder 6"/>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‹N°›</a:t>
            </a:fld>
            <a:endParaRPr lang="en-GB" altLang="en-GB"/>
          </a:p>
        </p:txBody>
      </p:sp>
    </p:spTree>
    <p:extLst>
      <p:ext uri="{BB962C8B-B14F-4D97-AF65-F5344CB8AC3E}">
        <p14:creationId xmlns:p14="http://schemas.microsoft.com/office/powerpoint/2010/main" val="1285842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800" y="205979"/>
            <a:ext cx="7239000" cy="857250"/>
          </a:xfrm>
        </p:spPr>
        <p:txBody>
          <a:bodyPr numCol="1"/>
          <a:lstStyle>
            <a:lvl1pPr>
              <a:defRPr/>
            </a:lvl1pPr>
          </a:lstStyle>
          <a:p>
            <a:r>
              <a:rPr lang="en-US"/>
              <a:t>Click to edit Master title style</a:t>
            </a:r>
            <a:endParaRPr lang="en-GB" altLang="en-GB"/>
          </a:p>
        </p:txBody>
      </p:sp>
      <p:sp>
        <p:nvSpPr>
          <p:cNvPr id="3" name="Text Placeholder 2"/>
          <p:cNvSpPr>
            <a:spLocks noGrp="1"/>
          </p:cNvSpPr>
          <p:nvPr>
            <p:ph type="body" idx="1"/>
          </p:nvPr>
        </p:nvSpPr>
        <p:spPr>
          <a:xfrm>
            <a:off x="1447800" y="1151335"/>
            <a:ext cx="3352800" cy="47982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47800" y="1631156"/>
            <a:ext cx="3352800" cy="2963466"/>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5" name="Text Placeholder 4"/>
          <p:cNvSpPr>
            <a:spLocks noGrp="1"/>
          </p:cNvSpPr>
          <p:nvPr>
            <p:ph type="body" sz="quarter" idx="3"/>
          </p:nvPr>
        </p:nvSpPr>
        <p:spPr>
          <a:xfrm>
            <a:off x="4953000" y="1151335"/>
            <a:ext cx="3733801" cy="47982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53000" y="1631156"/>
            <a:ext cx="3733801" cy="2963466"/>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7" name="Date Placeholder 6"/>
          <p:cNvSpPr>
            <a:spLocks noGrp="1"/>
          </p:cNvSpPr>
          <p:nvPr>
            <p:ph type="dt" sz="half" idx="10"/>
          </p:nvPr>
        </p:nvSpPr>
        <p:spPr/>
        <p:txBody>
          <a:bodyPr numCol="1"/>
          <a:lstStyle/>
          <a:p>
            <a:fld id="{946B5ACB-62F6-48A7-A44F-AC1E052D793D}" type="datetime1">
              <a:rPr lang="en-GB" altLang="en-GB" smtClean="0"/>
              <a:t>28/01/2021</a:t>
            </a:fld>
            <a:endParaRPr lang="en-GB" altLang="en-GB"/>
          </a:p>
        </p:txBody>
      </p:sp>
      <p:sp>
        <p:nvSpPr>
          <p:cNvPr id="8" name="Footer Placeholder 7"/>
          <p:cNvSpPr>
            <a:spLocks noGrp="1"/>
          </p:cNvSpPr>
          <p:nvPr>
            <p:ph type="ftr" sz="quarter" idx="11"/>
          </p:nvPr>
        </p:nvSpPr>
        <p:spPr/>
        <p:txBody>
          <a:bodyPr numCol="1"/>
          <a:lstStyle/>
          <a:p>
            <a:endParaRPr lang="en-GB" altLang="en-GB"/>
          </a:p>
        </p:txBody>
      </p:sp>
      <p:sp>
        <p:nvSpPr>
          <p:cNvPr id="9" name="Slide Number Placeholder 8"/>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‹N°›</a:t>
            </a:fld>
            <a:endParaRPr lang="en-GB" altLang="en-GB"/>
          </a:p>
        </p:txBody>
      </p:sp>
    </p:spTree>
    <p:extLst>
      <p:ext uri="{BB962C8B-B14F-4D97-AF65-F5344CB8AC3E}">
        <p14:creationId xmlns:p14="http://schemas.microsoft.com/office/powerpoint/2010/main" val="2589679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GB" altLang="en-GB"/>
          </a:p>
        </p:txBody>
      </p:sp>
      <p:sp>
        <p:nvSpPr>
          <p:cNvPr id="3" name="Date Placeholder 2"/>
          <p:cNvSpPr>
            <a:spLocks noGrp="1"/>
          </p:cNvSpPr>
          <p:nvPr>
            <p:ph type="dt" sz="half" idx="10"/>
          </p:nvPr>
        </p:nvSpPr>
        <p:spPr/>
        <p:txBody>
          <a:bodyPr numCol="1"/>
          <a:lstStyle/>
          <a:p>
            <a:fld id="{3B9C21D4-1DB7-4D50-B232-17037D85D0A5}" type="datetime1">
              <a:rPr lang="en-GB" altLang="en-GB" smtClean="0"/>
              <a:t>28/01/2021</a:t>
            </a:fld>
            <a:endParaRPr lang="en-GB" altLang="en-GB"/>
          </a:p>
        </p:txBody>
      </p:sp>
      <p:sp>
        <p:nvSpPr>
          <p:cNvPr id="4" name="Footer Placeholder 3"/>
          <p:cNvSpPr>
            <a:spLocks noGrp="1"/>
          </p:cNvSpPr>
          <p:nvPr>
            <p:ph type="ftr" sz="quarter" idx="11"/>
          </p:nvPr>
        </p:nvSpPr>
        <p:spPr/>
        <p:txBody>
          <a:bodyPr numCol="1"/>
          <a:lstStyle/>
          <a:p>
            <a:endParaRPr lang="en-GB" altLang="en-GB"/>
          </a:p>
        </p:txBody>
      </p:sp>
      <p:sp>
        <p:nvSpPr>
          <p:cNvPr id="5" name="Slide Number Placeholder 4"/>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‹N°›</a:t>
            </a:fld>
            <a:endParaRPr lang="en-GB" altLang="en-GB"/>
          </a:p>
        </p:txBody>
      </p:sp>
    </p:spTree>
    <p:extLst>
      <p:ext uri="{BB962C8B-B14F-4D97-AF65-F5344CB8AC3E}">
        <p14:creationId xmlns:p14="http://schemas.microsoft.com/office/powerpoint/2010/main" val="331016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EF0A380A-7129-494A-9FCC-9376EFA6992D}" type="datetime1">
              <a:rPr lang="en-GB" altLang="en-GB" smtClean="0"/>
              <a:t>28/01/2021</a:t>
            </a:fld>
            <a:endParaRPr lang="en-GB" altLang="en-GB"/>
          </a:p>
        </p:txBody>
      </p:sp>
      <p:sp>
        <p:nvSpPr>
          <p:cNvPr id="3" name="Footer Placeholder 2"/>
          <p:cNvSpPr>
            <a:spLocks noGrp="1"/>
          </p:cNvSpPr>
          <p:nvPr>
            <p:ph type="ftr" sz="quarter" idx="11"/>
          </p:nvPr>
        </p:nvSpPr>
        <p:spPr/>
        <p:txBody>
          <a:bodyPr numCol="1"/>
          <a:lstStyle/>
          <a:p>
            <a:endParaRPr lang="en-GB" altLang="en-GB"/>
          </a:p>
        </p:txBody>
      </p:sp>
      <p:sp>
        <p:nvSpPr>
          <p:cNvPr id="4" name="Slide Number Placeholder 3"/>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‹N°›</a:t>
            </a:fld>
            <a:endParaRPr lang="en-GB" altLang="en-GB"/>
          </a:p>
        </p:txBody>
      </p:sp>
    </p:spTree>
    <p:extLst>
      <p:ext uri="{BB962C8B-B14F-4D97-AF65-F5344CB8AC3E}">
        <p14:creationId xmlns:p14="http://schemas.microsoft.com/office/powerpoint/2010/main" val="391620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hyperlink" Target="https://www.cbd.int/"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7AA6AEF-00C9-44B7-B69B-A1E91D45B4D3}"/>
              </a:ext>
            </a:extLst>
          </p:cNvPr>
          <p:cNvPicPr>
            <a:picLocks noChangeAspect="1"/>
          </p:cNvPicPr>
          <p:nvPr userDrawn="1"/>
        </p:nvPicPr>
        <p:blipFill>
          <a:blip r:embed="rId9"/>
          <a:stretch>
            <a:fillRect/>
          </a:stretch>
        </p:blipFill>
        <p:spPr>
          <a:xfrm>
            <a:off x="-19843" y="0"/>
            <a:ext cx="1373981" cy="5143500"/>
          </a:xfrm>
          <a:prstGeom prst="rect">
            <a:avLst/>
          </a:prstGeom>
        </p:spPr>
      </p:pic>
      <p:sp>
        <p:nvSpPr>
          <p:cNvPr id="2" name="Title Placeholder 1"/>
          <p:cNvSpPr>
            <a:spLocks noGrp="1"/>
          </p:cNvSpPr>
          <p:nvPr>
            <p:ph type="title"/>
          </p:nvPr>
        </p:nvSpPr>
        <p:spPr>
          <a:xfrm>
            <a:off x="1450519" y="205979"/>
            <a:ext cx="7236281" cy="857250"/>
          </a:xfrm>
          <a:prstGeom prst="rect">
            <a:avLst/>
          </a:prstGeom>
        </p:spPr>
        <p:txBody>
          <a:bodyPr vert="horz" lIns="91440" tIns="45720" rIns="91440" bIns="45720" numCol="1" rtlCol="0" anchor="ctr">
            <a:normAutofit/>
          </a:bodyPr>
          <a:lstStyle/>
          <a:p>
            <a:r>
              <a:rPr lang="en-US" dirty="0"/>
              <a:t>Click to edit Master title style</a:t>
            </a:r>
            <a:endParaRPr lang="en-GB" altLang="en-GB" dirty="0"/>
          </a:p>
        </p:txBody>
      </p:sp>
      <p:sp>
        <p:nvSpPr>
          <p:cNvPr id="3" name="Text Placeholder 2"/>
          <p:cNvSpPr>
            <a:spLocks noGrp="1"/>
          </p:cNvSpPr>
          <p:nvPr>
            <p:ph type="body" idx="1"/>
          </p:nvPr>
        </p:nvSpPr>
        <p:spPr>
          <a:xfrm>
            <a:off x="1450518" y="1200151"/>
            <a:ext cx="7236281" cy="3394472"/>
          </a:xfrm>
          <a:prstGeom prst="rect">
            <a:avLst/>
          </a:prstGeom>
        </p:spPr>
        <p:txBody>
          <a:bodyPr vert="horz" lIns="91440" tIns="45720" rIns="91440" bIns="45720" numCol="1"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numCol="1" rtlCol="0" anchor="ctr"/>
          <a:lstStyle>
            <a:lvl1pPr algn="l">
              <a:defRPr sz="1200">
                <a:solidFill>
                  <a:schemeClr val="bg1"/>
                </a:solidFill>
                <a:latin typeface="Arial" panose="020B0604020202020204" pitchFamily="34" charset="0"/>
                <a:cs typeface="Arial" panose="020B0604020202020204" pitchFamily="34" charset="0"/>
              </a:defRPr>
            </a:lvl1pPr>
          </a:lstStyle>
          <a:p>
            <a:fld id="{8FE750DD-E569-4DC5-A8AC-89C7520EAA9E}" type="datetime1">
              <a:rPr lang="en-GB" altLang="en-GB" smtClean="0"/>
              <a:t>28/01/2021</a:t>
            </a:fld>
            <a:endParaRPr lang="en-GB" altLang="en-GB"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numCol="1" rtlCol="0" anchor="ctr"/>
          <a:lstStyle>
            <a:lvl1pPr algn="ctr">
              <a:defRPr sz="1200">
                <a:solidFill>
                  <a:srgbClr val="636363"/>
                </a:solidFill>
                <a:latin typeface="Arial" panose="020B0604020202020204" pitchFamily="34" charset="0"/>
                <a:cs typeface="Arial" panose="020B0604020202020204" pitchFamily="34" charset="0"/>
              </a:defRPr>
            </a:lvl1pPr>
          </a:lstStyle>
          <a:p>
            <a:endParaRPr lang="en-GB" altLang="en-GB"/>
          </a:p>
        </p:txBody>
      </p:sp>
      <p:cxnSp>
        <p:nvCxnSpPr>
          <p:cNvPr id="9" name="Straight Connector 8"/>
          <p:cNvCxnSpPr/>
          <p:nvPr userDrawn="1"/>
        </p:nvCxnSpPr>
        <p:spPr>
          <a:xfrm>
            <a:off x="1450519" y="1123950"/>
            <a:ext cx="7388681" cy="0"/>
          </a:xfrm>
          <a:prstGeom prst="line">
            <a:avLst/>
          </a:prstGeom>
          <a:ln w="12700">
            <a:solidFill>
              <a:srgbClr val="009B48"/>
            </a:solidFill>
          </a:ln>
          <a:scene3d>
            <a:camera prst="orthographicFront"/>
            <a:lightRig rig="threePt" dir="t"/>
          </a:scene3d>
          <a:sp3d>
            <a:bevelT h="127000" prst="slope"/>
          </a:sp3d>
        </p:spPr>
        <p:style>
          <a:lnRef idx="1">
            <a:schemeClr val="accent3"/>
          </a:lnRef>
          <a:fillRef idx="0">
            <a:schemeClr val="accent3"/>
          </a:fillRef>
          <a:effectRef idx="0">
            <a:schemeClr val="accent3"/>
          </a:effectRef>
          <a:fontRef idx="minor">
            <a:schemeClr val="tx1"/>
          </a:fontRef>
        </p:style>
      </p:cxnSp>
      <p:pic>
        <p:nvPicPr>
          <p:cNvPr id="14" name="Picture 13">
            <a:hlinkClick r:id="rId10"/>
            <a:extLst>
              <a:ext uri="{FF2B5EF4-FFF2-40B4-BE49-F238E27FC236}">
                <a16:creationId xmlns:a16="http://schemas.microsoft.com/office/drawing/2014/main" id="{269A40F5-2331-4868-B772-E13B0A929B4B}"/>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4660" y="386373"/>
            <a:ext cx="1156607" cy="439312"/>
          </a:xfrm>
          <a:prstGeom prst="rect">
            <a:avLst/>
          </a:prstGeom>
        </p:spPr>
      </p:pic>
      <p:pic>
        <p:nvPicPr>
          <p:cNvPr id="12" name="Picture 11">
            <a:extLst>
              <a:ext uri="{FF2B5EF4-FFF2-40B4-BE49-F238E27FC236}">
                <a16:creationId xmlns:a16="http://schemas.microsoft.com/office/drawing/2014/main" id="{5964DEF9-E134-4A9A-B860-B45BB10C1726}"/>
              </a:ext>
            </a:extLst>
          </p:cNvPr>
          <p:cNvPicPr>
            <a:picLocks noChangeAspect="1"/>
          </p:cNvPicPr>
          <p:nvPr userDrawn="1"/>
        </p:nvPicPr>
        <p:blipFill>
          <a:blip r:embed="rId12">
            <a:duotone>
              <a:schemeClr val="bg2">
                <a:shade val="45000"/>
                <a:satMod val="135000"/>
              </a:schemeClr>
              <a:prstClr val="white"/>
            </a:duotone>
          </a:blip>
          <a:stretch>
            <a:fillRect/>
          </a:stretch>
        </p:blipFill>
        <p:spPr>
          <a:xfrm>
            <a:off x="6300216" y="4553712"/>
            <a:ext cx="2595186" cy="457200"/>
          </a:xfrm>
          <a:prstGeom prst="rect">
            <a:avLst/>
          </a:prstGeom>
        </p:spPr>
      </p:pic>
    </p:spTree>
    <p:extLst>
      <p:ext uri="{BB962C8B-B14F-4D97-AF65-F5344CB8AC3E}">
        <p14:creationId xmlns:p14="http://schemas.microsoft.com/office/powerpoint/2010/main" val="3407522739"/>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lvl1pPr algn="ctr" defTabSz="914400" rtl="0" eaLnBrk="1" latinLnBrk="0" hangingPunct="1">
        <a:spcBef>
          <a:spcPct val="0"/>
        </a:spcBef>
        <a:buNone/>
        <a:defRPr sz="4000" kern="1200">
          <a:solidFill>
            <a:srgbClr val="009B48"/>
          </a:solidFill>
          <a:latin typeface="Century Gothic" panose="020B0502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63636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63636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rgbClr val="63636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63636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63636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cbd.int/" TargetMode="External"/><Relationship Id="rId5" Type="http://schemas.openxmlformats.org/officeDocument/2006/relationships/image" Target="../media/image5.png"/><Relationship Id="rId4" Type="http://schemas.openxmlformats.org/officeDocument/2006/relationships/hyperlink" Target="https://www.decadeonrestoration.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twitter.com/UNBiodiversity" TargetMode="External"/><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linkedin.com/company/2867020/admin/" TargetMode="External"/><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hyperlink" Target="https://www.instagram.com/unbiodiversity/" TargetMode="External"/><Relationship Id="rId4" Type="http://schemas.openxmlformats.org/officeDocument/2006/relationships/hyperlink" Target="https://www.facebook.com/UNBiodiversity/" TargetMode="External"/><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C367CB-6FA1-4334-92FA-2ECB3C8F621A}"/>
              </a:ext>
            </a:extLst>
          </p:cNvPr>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pic>
        <p:nvPicPr>
          <p:cNvPr id="11" name="Picture 10">
            <a:extLst>
              <a:ext uri="{FF2B5EF4-FFF2-40B4-BE49-F238E27FC236}">
                <a16:creationId xmlns:a16="http://schemas.microsoft.com/office/drawing/2014/main" id="{3554B25B-1DFE-4FA2-A33C-8BA4FCCBE6A4}"/>
              </a:ext>
            </a:extLst>
          </p:cNvPr>
          <p:cNvPicPr>
            <a:picLocks noChangeAspect="1"/>
          </p:cNvPicPr>
          <p:nvPr/>
        </p:nvPicPr>
        <p:blipFill>
          <a:blip r:embed="rId3"/>
          <a:stretch>
            <a:fillRect/>
          </a:stretch>
        </p:blipFill>
        <p:spPr>
          <a:xfrm>
            <a:off x="0" y="1279516"/>
            <a:ext cx="9144000" cy="3863984"/>
          </a:xfrm>
          <a:prstGeom prst="rect">
            <a:avLst/>
          </a:prstGeom>
        </p:spPr>
      </p:pic>
      <p:sp>
        <p:nvSpPr>
          <p:cNvPr id="16" name="Line 18">
            <a:extLst>
              <a:ext uri="{FF2B5EF4-FFF2-40B4-BE49-F238E27FC236}">
                <a16:creationId xmlns:a16="http://schemas.microsoft.com/office/drawing/2014/main" id="{DCD130D2-F962-456C-8948-6A1FD6B05FEE}"/>
              </a:ext>
            </a:extLst>
          </p:cNvPr>
          <p:cNvSpPr>
            <a:spLocks noChangeShapeType="1"/>
          </p:cNvSpPr>
          <p:nvPr/>
        </p:nvSpPr>
        <p:spPr>
          <a:xfrm>
            <a:off x="579120" y="1785386"/>
            <a:ext cx="7955280" cy="0"/>
          </a:xfrm>
          <a:prstGeom prst="line">
            <a:avLst/>
          </a:prstGeom>
          <a:noFill/>
          <a:ln w="317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a:lstStyle/>
          <a:p>
            <a:endParaRPr lang="en-GB" altLang="en-GB" dirty="0">
              <a:solidFill>
                <a:srgbClr val="000000"/>
              </a:solidFill>
            </a:endParaRPr>
          </a:p>
        </p:txBody>
      </p:sp>
      <p:sp>
        <p:nvSpPr>
          <p:cNvPr id="17" name="Line 16">
            <a:extLst>
              <a:ext uri="{FF2B5EF4-FFF2-40B4-BE49-F238E27FC236}">
                <a16:creationId xmlns:a16="http://schemas.microsoft.com/office/drawing/2014/main" id="{CAA1687A-ED91-4B98-A1B9-AEC33944A32F}"/>
              </a:ext>
            </a:extLst>
          </p:cNvPr>
          <p:cNvSpPr>
            <a:spLocks noChangeShapeType="1"/>
          </p:cNvSpPr>
          <p:nvPr/>
        </p:nvSpPr>
        <p:spPr>
          <a:xfrm>
            <a:off x="579120" y="2928386"/>
            <a:ext cx="7955280" cy="0"/>
          </a:xfrm>
          <a:prstGeom prst="line">
            <a:avLst/>
          </a:prstGeom>
          <a:noFill/>
          <a:ln w="317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a:lstStyle/>
          <a:p>
            <a:endParaRPr lang="en-GB" altLang="en-GB">
              <a:solidFill>
                <a:srgbClr val="000000"/>
              </a:solidFill>
            </a:endParaRPr>
          </a:p>
        </p:txBody>
      </p:sp>
      <p:sp>
        <p:nvSpPr>
          <p:cNvPr id="19" name="Rectangle 2">
            <a:extLst>
              <a:ext uri="{FF2B5EF4-FFF2-40B4-BE49-F238E27FC236}">
                <a16:creationId xmlns:a16="http://schemas.microsoft.com/office/drawing/2014/main" id="{C2B3EBDA-5325-467D-8207-5A9C9A22C16B}"/>
              </a:ext>
            </a:extLst>
          </p:cNvPr>
          <p:cNvSpPr txBox="1">
            <a:spLocks noChangeArrowheads="1"/>
          </p:cNvSpPr>
          <p:nvPr/>
        </p:nvSpPr>
        <p:spPr>
          <a:xfrm>
            <a:off x="225424" y="1785386"/>
            <a:ext cx="8689976" cy="1106488"/>
          </a:xfrm>
          <a:prstGeom prst="rect">
            <a:avLst/>
          </a:prstGeom>
        </p:spPr>
        <p:txBody>
          <a:bodyPr vert="horz" lIns="91440" tIns="45720" rIns="91440" bIns="45720" numCol="1" rtlCol="0" anchor="ctr">
            <a:normAutofit fontScale="97500"/>
          </a:bodyPr>
          <a:lstStyle>
            <a:lvl1pPr algn="ctr" defTabSz="914400" rtl="0" eaLnBrk="1" latinLnBrk="0" hangingPunct="1">
              <a:spcBef>
                <a:spcPct val="0"/>
              </a:spcBef>
              <a:buNone/>
              <a:defRPr sz="4000" kern="1200">
                <a:solidFill>
                  <a:srgbClr val="009B48"/>
                </a:solidFill>
                <a:latin typeface="Arial" panose="020B0604020202020204" pitchFamily="34" charset="0"/>
                <a:ea typeface="+mj-ea"/>
                <a:cs typeface="Arial" panose="020B0604020202020204" pitchFamily="34" charset="0"/>
              </a:defRPr>
            </a:lvl1pPr>
          </a:lstStyle>
          <a:p>
            <a:r>
              <a:rPr lang="en-US" kern="0" dirty="0">
                <a:solidFill>
                  <a:srgbClr val="FFFFFF"/>
                </a:solidFill>
                <a:latin typeface="Century Gothic"/>
                <a:ea typeface="MS PGothic" pitchFamily="34" charset="-128"/>
              </a:rPr>
              <a:t>Synthetic biology</a:t>
            </a:r>
          </a:p>
          <a:p>
            <a:r>
              <a:rPr lang="en-US" sz="2100" kern="0" dirty="0">
                <a:solidFill>
                  <a:srgbClr val="FFFFFF"/>
                </a:solidFill>
                <a:latin typeface="Century Gothic"/>
                <a:ea typeface="MS PGothic" pitchFamily="34" charset="-128"/>
              </a:rPr>
              <a:t>Agenda item 4</a:t>
            </a:r>
            <a:endParaRPr lang="en-US" sz="2100" dirty="0">
              <a:solidFill>
                <a:schemeClr val="bg1"/>
              </a:solidFill>
              <a:latin typeface="Century Gothic" pitchFamily="34" charset="0"/>
            </a:endParaRPr>
          </a:p>
        </p:txBody>
      </p:sp>
      <p:sp>
        <p:nvSpPr>
          <p:cNvPr id="20" name="Rectangle 17">
            <a:extLst>
              <a:ext uri="{FF2B5EF4-FFF2-40B4-BE49-F238E27FC236}">
                <a16:creationId xmlns:a16="http://schemas.microsoft.com/office/drawing/2014/main" id="{7B3349D2-C9D8-4AF9-ABA1-FBD647F9BF22}"/>
              </a:ext>
            </a:extLst>
          </p:cNvPr>
          <p:cNvSpPr>
            <a:spLocks noChangeArrowheads="1"/>
          </p:cNvSpPr>
          <p:nvPr/>
        </p:nvSpPr>
        <p:spPr>
          <a:xfrm>
            <a:off x="76200" y="3196501"/>
            <a:ext cx="9067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numCol="1">
            <a:spAutoFit/>
          </a:bodyPr>
          <a:lstStyle/>
          <a:p>
            <a:pPr algn="ctr"/>
            <a:r>
              <a:rPr lang="en-US" sz="900" b="1" dirty="0">
                <a:solidFill>
                  <a:srgbClr val="FFFFFF"/>
                </a:solidFill>
                <a:latin typeface="Century Gothic" pitchFamily="34" charset="0"/>
                <a:ea typeface="MS PGothic" pitchFamily="34" charset="-128"/>
              </a:rPr>
              <a:t>Briefing webinar</a:t>
            </a:r>
          </a:p>
          <a:p>
            <a:pPr algn="ctr"/>
            <a:r>
              <a:rPr lang="en-US" sz="900" b="1" dirty="0">
                <a:solidFill>
                  <a:srgbClr val="FFFFFF"/>
                </a:solidFill>
                <a:latin typeface="Century Gothic" pitchFamily="34" charset="0"/>
                <a:ea typeface="MS PGothic" pitchFamily="34" charset="-128"/>
              </a:rPr>
              <a:t>January 2021</a:t>
            </a:r>
            <a:endParaRPr lang="en-US" sz="1600" dirty="0">
              <a:solidFill>
                <a:srgbClr val="FFFFFF"/>
              </a:solidFill>
              <a:latin typeface="Century Gothic" pitchFamily="34" charset="0"/>
              <a:ea typeface="MS PGothic" pitchFamily="34" charset="-128"/>
            </a:endParaRPr>
          </a:p>
        </p:txBody>
      </p:sp>
      <p:pic>
        <p:nvPicPr>
          <p:cNvPr id="30" name="Picture 29">
            <a:hlinkClick r:id="rId4"/>
            <a:extLst>
              <a:ext uri="{FF2B5EF4-FFF2-40B4-BE49-F238E27FC236}">
                <a16:creationId xmlns:a16="http://schemas.microsoft.com/office/drawing/2014/main" id="{9E5826D7-F4AC-4294-8CC6-737BDFB798A3}"/>
              </a:ext>
            </a:extLst>
          </p:cNvPr>
          <p:cNvPicPr>
            <a:picLocks noChangeAspect="1"/>
          </p:cNvPicPr>
          <p:nvPr/>
        </p:nvPicPr>
        <p:blipFill>
          <a:blip r:embed="rId5"/>
          <a:stretch>
            <a:fillRect/>
          </a:stretch>
        </p:blipFill>
        <p:spPr>
          <a:xfrm>
            <a:off x="2857500" y="4278199"/>
            <a:ext cx="3505200" cy="579551"/>
          </a:xfrm>
          <a:prstGeom prst="rect">
            <a:avLst/>
          </a:prstGeom>
        </p:spPr>
      </p:pic>
      <p:pic>
        <p:nvPicPr>
          <p:cNvPr id="12" name="Picture 11">
            <a:hlinkClick r:id="rId6"/>
            <a:extLst>
              <a:ext uri="{FF2B5EF4-FFF2-40B4-BE49-F238E27FC236}">
                <a16:creationId xmlns:a16="http://schemas.microsoft.com/office/drawing/2014/main" id="{C9D136A9-FB1F-4241-8EDE-9BAB158856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69048" y="133350"/>
            <a:ext cx="2598352" cy="987552"/>
          </a:xfrm>
          <a:prstGeom prst="rect">
            <a:avLst/>
          </a:prstGeom>
        </p:spPr>
      </p:pic>
    </p:spTree>
    <p:extLst>
      <p:ext uri="{BB962C8B-B14F-4D97-AF65-F5344CB8AC3E}">
        <p14:creationId xmlns:p14="http://schemas.microsoft.com/office/powerpoint/2010/main" val="117105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6FFBE98F-4E23-4D09-BF66-159641577689}"/>
              </a:ext>
            </a:extLst>
          </p:cNvPr>
          <p:cNvSpPr>
            <a:spLocks noGrp="1"/>
          </p:cNvSpPr>
          <p:nvPr>
            <p:ph type="title"/>
          </p:nvPr>
        </p:nvSpPr>
        <p:spPr>
          <a:xfrm>
            <a:off x="1461135" y="161631"/>
            <a:ext cx="7469640" cy="742950"/>
          </a:xfrm>
        </p:spPr>
        <p:txBody>
          <a:bodyPr>
            <a:normAutofit/>
          </a:bodyPr>
          <a:lstStyle/>
          <a:p>
            <a:pPr marL="257175" indent="-257175">
              <a:spcBef>
                <a:spcPct val="20000"/>
              </a:spcBef>
            </a:pPr>
            <a:r>
              <a:rPr lang="en-US" altLang="en-US" b="1" dirty="0">
                <a:solidFill>
                  <a:srgbClr val="005444"/>
                </a:solidFill>
                <a:latin typeface="Calibri" panose="020F0502020204030204" pitchFamily="34" charset="0"/>
              </a:rPr>
              <a:t>The Synthetic Biology Process</a:t>
            </a:r>
          </a:p>
        </p:txBody>
      </p:sp>
      <p:sp>
        <p:nvSpPr>
          <p:cNvPr id="8195" name="Content Placeholder 2">
            <a:extLst>
              <a:ext uri="{FF2B5EF4-FFF2-40B4-BE49-F238E27FC236}">
                <a16:creationId xmlns:a16="http://schemas.microsoft.com/office/drawing/2014/main" id="{3AF84FE3-6837-4796-BEDE-63B82266BF2B}"/>
              </a:ext>
            </a:extLst>
          </p:cNvPr>
          <p:cNvSpPr>
            <a:spLocks noGrp="1"/>
          </p:cNvSpPr>
          <p:nvPr>
            <p:ph idx="1"/>
          </p:nvPr>
        </p:nvSpPr>
        <p:spPr>
          <a:xfrm>
            <a:off x="3070301" y="1756769"/>
            <a:ext cx="1371600" cy="400050"/>
          </a:xfrm>
          <a:solidFill>
            <a:srgbClr val="009B48"/>
          </a:solidFill>
          <a:ln w="28575">
            <a:solidFill>
              <a:srgbClr val="004822"/>
            </a:solidFill>
            <a:miter lim="800000"/>
            <a:headEnd/>
            <a:tailEnd/>
          </a:ln>
        </p:spPr>
        <p:txBody>
          <a:bodyPr/>
          <a:lstStyle/>
          <a:p>
            <a:pPr marL="0" indent="0" algn="ctr">
              <a:buNone/>
            </a:pPr>
            <a:r>
              <a:rPr lang="en-US" altLang="en-US" sz="1500" dirty="0">
                <a:solidFill>
                  <a:schemeClr val="bg1"/>
                </a:solidFill>
              </a:rPr>
              <a:t>Process</a:t>
            </a:r>
          </a:p>
          <a:p>
            <a:endParaRPr lang="en-US" altLang="en-US" sz="1500" dirty="0"/>
          </a:p>
        </p:txBody>
      </p:sp>
      <p:sp>
        <p:nvSpPr>
          <p:cNvPr id="8196" name="TextBox 3">
            <a:extLst>
              <a:ext uri="{FF2B5EF4-FFF2-40B4-BE49-F238E27FC236}">
                <a16:creationId xmlns:a16="http://schemas.microsoft.com/office/drawing/2014/main" id="{2DD85DBC-5C53-4324-95ED-2C39E752F841}"/>
              </a:ext>
            </a:extLst>
          </p:cNvPr>
          <p:cNvSpPr txBox="1">
            <a:spLocks noChangeArrowheads="1"/>
          </p:cNvSpPr>
          <p:nvPr/>
        </p:nvSpPr>
        <p:spPr bwMode="auto">
          <a:xfrm>
            <a:off x="5217765" y="1983883"/>
            <a:ext cx="1152525" cy="300038"/>
          </a:xfrm>
          <a:prstGeom prst="rect">
            <a:avLst/>
          </a:prstGeom>
          <a:solidFill>
            <a:srgbClr val="009B48"/>
          </a:solidFill>
          <a:ln w="28575">
            <a:solidFill>
              <a:srgbClr val="004822"/>
            </a:solidFill>
            <a:miter lim="800000"/>
            <a:headEnd/>
            <a:tailEnd/>
          </a:ln>
        </p:spPr>
        <p:txBody>
          <a:bodyPr/>
          <a:lstStyle>
            <a:lvl1pPr marL="342900" indent="-342900">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r>
              <a:rPr lang="en-US" altLang="en-US" sz="1500">
                <a:solidFill>
                  <a:schemeClr val="bg1"/>
                </a:solidFill>
              </a:rPr>
              <a:t>Information</a:t>
            </a:r>
            <a:r>
              <a:rPr lang="en-US" altLang="en-US" sz="1500"/>
              <a:t> </a:t>
            </a:r>
          </a:p>
        </p:txBody>
      </p:sp>
      <p:sp>
        <p:nvSpPr>
          <p:cNvPr id="8197" name="TextBox 4">
            <a:extLst>
              <a:ext uri="{FF2B5EF4-FFF2-40B4-BE49-F238E27FC236}">
                <a16:creationId xmlns:a16="http://schemas.microsoft.com/office/drawing/2014/main" id="{2DE88F0B-706B-4613-81E0-E613BADF19E3}"/>
              </a:ext>
            </a:extLst>
          </p:cNvPr>
          <p:cNvSpPr txBox="1">
            <a:spLocks noChangeArrowheads="1"/>
          </p:cNvSpPr>
          <p:nvPr/>
        </p:nvSpPr>
        <p:spPr bwMode="auto">
          <a:xfrm>
            <a:off x="6248400" y="2874460"/>
            <a:ext cx="2480072" cy="924231"/>
          </a:xfrm>
          <a:prstGeom prst="rect">
            <a:avLst/>
          </a:prstGeom>
          <a:solidFill>
            <a:srgbClr val="009B48"/>
          </a:solidFill>
          <a:ln w="28575">
            <a:solidFill>
              <a:srgbClr val="004822"/>
            </a:solidFill>
            <a:miter lim="800000"/>
            <a:headEnd/>
            <a:tailEnd/>
          </a:ln>
        </p:spPr>
        <p:txBody>
          <a:bodyPr/>
          <a:lstStyle>
            <a:lvl1pPr marL="342900" indent="-342900">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r>
              <a:rPr lang="en-US" altLang="en-US" sz="1500" dirty="0">
                <a:solidFill>
                  <a:schemeClr val="bg1"/>
                </a:solidFill>
              </a:rPr>
              <a:t>Pre-sessional document (CBD/SBSTTA/24/4 ) + 4 information documents</a:t>
            </a:r>
          </a:p>
        </p:txBody>
      </p:sp>
      <p:sp>
        <p:nvSpPr>
          <p:cNvPr id="6" name="Arrow: Curved Down 5">
            <a:extLst>
              <a:ext uri="{FF2B5EF4-FFF2-40B4-BE49-F238E27FC236}">
                <a16:creationId xmlns:a16="http://schemas.microsoft.com/office/drawing/2014/main" id="{81A5C575-E99E-472E-ABB5-BDEC6D6F6FEF}"/>
              </a:ext>
            </a:extLst>
          </p:cNvPr>
          <p:cNvSpPr/>
          <p:nvPr/>
        </p:nvSpPr>
        <p:spPr>
          <a:xfrm rot="1290120">
            <a:off x="4491237" y="1409402"/>
            <a:ext cx="858440" cy="432197"/>
          </a:xfrm>
          <a:prstGeom prst="curvedDownArrow">
            <a:avLst/>
          </a:prstGeom>
          <a:solidFill>
            <a:srgbClr val="009B48"/>
          </a:solidFill>
          <a:ln>
            <a:solidFill>
              <a:srgbClr val="88A94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7" name="Arrow: Curved Down 6">
            <a:extLst>
              <a:ext uri="{FF2B5EF4-FFF2-40B4-BE49-F238E27FC236}">
                <a16:creationId xmlns:a16="http://schemas.microsoft.com/office/drawing/2014/main" id="{03C8F08D-E66C-49A5-BD89-3BFCDAFF542B}"/>
              </a:ext>
            </a:extLst>
          </p:cNvPr>
          <p:cNvSpPr/>
          <p:nvPr/>
        </p:nvSpPr>
        <p:spPr>
          <a:xfrm rot="2379105">
            <a:off x="6502950" y="2185544"/>
            <a:ext cx="801290" cy="332184"/>
          </a:xfrm>
          <a:prstGeom prst="curvedDownArrow">
            <a:avLst/>
          </a:prstGeom>
          <a:solidFill>
            <a:srgbClr val="178534"/>
          </a:solidFill>
          <a:ln>
            <a:solidFill>
              <a:srgbClr val="88A94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8200" name="TextBox 8">
            <a:extLst>
              <a:ext uri="{FF2B5EF4-FFF2-40B4-BE49-F238E27FC236}">
                <a16:creationId xmlns:a16="http://schemas.microsoft.com/office/drawing/2014/main" id="{B987AAF3-B5BA-4897-8D97-E6CD86C782BE}"/>
              </a:ext>
            </a:extLst>
          </p:cNvPr>
          <p:cNvSpPr txBox="1">
            <a:spLocks noChangeArrowheads="1"/>
          </p:cNvSpPr>
          <p:nvPr/>
        </p:nvSpPr>
        <p:spPr bwMode="auto">
          <a:xfrm>
            <a:off x="3091495" y="2620205"/>
            <a:ext cx="132921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350" dirty="0"/>
              <a:t>Submissions</a:t>
            </a:r>
          </a:p>
          <a:p>
            <a:r>
              <a:rPr lang="en-US" altLang="en-US" sz="1350" dirty="0"/>
              <a:t>Online Forum</a:t>
            </a:r>
          </a:p>
          <a:p>
            <a:r>
              <a:rPr lang="en-US" altLang="en-US" sz="1350" dirty="0"/>
              <a:t>AHTEG</a:t>
            </a:r>
          </a:p>
          <a:p>
            <a:r>
              <a:rPr lang="en-US" altLang="en-US" sz="1350" dirty="0"/>
              <a:t>Other requests</a:t>
            </a:r>
          </a:p>
        </p:txBody>
      </p:sp>
      <p:cxnSp>
        <p:nvCxnSpPr>
          <p:cNvPr id="11" name="Straight Connector 10">
            <a:extLst>
              <a:ext uri="{FF2B5EF4-FFF2-40B4-BE49-F238E27FC236}">
                <a16:creationId xmlns:a16="http://schemas.microsoft.com/office/drawing/2014/main" id="{B8236910-4746-47F2-ABC6-3F4172CCDBC5}"/>
              </a:ext>
            </a:extLst>
          </p:cNvPr>
          <p:cNvCxnSpPr>
            <a:cxnSpLocks/>
          </p:cNvCxnSpPr>
          <p:nvPr/>
        </p:nvCxnSpPr>
        <p:spPr>
          <a:xfrm>
            <a:off x="3756101" y="2176321"/>
            <a:ext cx="0" cy="273844"/>
          </a:xfrm>
          <a:prstGeom prst="line">
            <a:avLst/>
          </a:prstGeom>
          <a:ln w="38100">
            <a:solidFill>
              <a:srgbClr val="178534"/>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D5DC51C4-762D-48F6-B3CA-DBF46A7D8D44}"/>
              </a:ext>
            </a:extLst>
          </p:cNvPr>
          <p:cNvSpPr/>
          <p:nvPr/>
        </p:nvSpPr>
        <p:spPr>
          <a:xfrm>
            <a:off x="2676799" y="2541987"/>
            <a:ext cx="2158603" cy="1040606"/>
          </a:xfrm>
          <a:prstGeom prst="ellipse">
            <a:avLst/>
          </a:prstGeom>
          <a:noFill/>
          <a:ln>
            <a:solidFill>
              <a:srgbClr val="0048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8203" name="TextBox 14">
            <a:extLst>
              <a:ext uri="{FF2B5EF4-FFF2-40B4-BE49-F238E27FC236}">
                <a16:creationId xmlns:a16="http://schemas.microsoft.com/office/drawing/2014/main" id="{959BBF6A-283F-4AF4-84A5-6F9AD54D3392}"/>
              </a:ext>
            </a:extLst>
          </p:cNvPr>
          <p:cNvSpPr txBox="1">
            <a:spLocks noChangeArrowheads="1"/>
          </p:cNvSpPr>
          <p:nvPr/>
        </p:nvSpPr>
        <p:spPr bwMode="auto">
          <a:xfrm>
            <a:off x="1327499" y="1569986"/>
            <a:ext cx="1543050" cy="334565"/>
          </a:xfrm>
          <a:prstGeom prst="rect">
            <a:avLst/>
          </a:prstGeom>
          <a:solidFill>
            <a:srgbClr val="009B48"/>
          </a:solidFill>
          <a:ln w="28575">
            <a:solidFill>
              <a:srgbClr val="004822"/>
            </a:solidFill>
            <a:miter lim="800000"/>
            <a:headEnd/>
            <a:tailEnd/>
          </a:ln>
        </p:spPr>
        <p:txBody>
          <a:bodyPr/>
          <a:lstStyle>
            <a:lvl1pPr marL="342900" indent="-342900">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r>
              <a:rPr lang="en-US" altLang="en-US" sz="1500" dirty="0">
                <a:solidFill>
                  <a:schemeClr val="bg1"/>
                </a:solidFill>
              </a:rPr>
              <a:t>Decision 14/19</a:t>
            </a:r>
            <a:r>
              <a:rPr lang="en-US" altLang="en-US" sz="1500" dirty="0"/>
              <a:t> </a:t>
            </a:r>
          </a:p>
        </p:txBody>
      </p:sp>
      <p:sp>
        <p:nvSpPr>
          <p:cNvPr id="16" name="Arrow: Curved Down 15">
            <a:extLst>
              <a:ext uri="{FF2B5EF4-FFF2-40B4-BE49-F238E27FC236}">
                <a16:creationId xmlns:a16="http://schemas.microsoft.com/office/drawing/2014/main" id="{1AA5EA7A-B2D3-4B94-91A2-46F416CF4920}"/>
              </a:ext>
            </a:extLst>
          </p:cNvPr>
          <p:cNvSpPr/>
          <p:nvPr/>
        </p:nvSpPr>
        <p:spPr>
          <a:xfrm rot="1290120">
            <a:off x="2733711" y="1303891"/>
            <a:ext cx="715566" cy="313134"/>
          </a:xfrm>
          <a:prstGeom prst="curvedDownArrow">
            <a:avLst/>
          </a:prstGeom>
          <a:solidFill>
            <a:srgbClr val="009B48"/>
          </a:solidFill>
          <a:ln>
            <a:solidFill>
              <a:srgbClr val="88A94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
        <p:nvSpPr>
          <p:cNvPr id="8206" name="TextBox 17">
            <a:extLst>
              <a:ext uri="{FF2B5EF4-FFF2-40B4-BE49-F238E27FC236}">
                <a16:creationId xmlns:a16="http://schemas.microsoft.com/office/drawing/2014/main" id="{1841105F-A3B8-4936-8E12-A50D94F168BE}"/>
              </a:ext>
            </a:extLst>
          </p:cNvPr>
          <p:cNvSpPr txBox="1">
            <a:spLocks noChangeArrowheads="1"/>
          </p:cNvSpPr>
          <p:nvPr/>
        </p:nvSpPr>
        <p:spPr bwMode="auto">
          <a:xfrm>
            <a:off x="2442597" y="3967761"/>
            <a:ext cx="2823460" cy="864394"/>
          </a:xfrm>
          <a:prstGeom prst="rect">
            <a:avLst/>
          </a:prstGeom>
          <a:solidFill>
            <a:srgbClr val="009B48"/>
          </a:solidFill>
          <a:ln w="28575">
            <a:solidFill>
              <a:srgbClr val="004822"/>
            </a:solidFill>
            <a:miter lim="800000"/>
            <a:headEnd/>
            <a:tailEnd/>
          </a:ln>
        </p:spPr>
        <p:txBody>
          <a:bodyPr/>
          <a:lstStyle>
            <a:lvl1pPr marL="342900" indent="-342900">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gn="ctr"/>
            <a:r>
              <a:rPr lang="en-US" altLang="en-US" sz="1500" dirty="0">
                <a:solidFill>
                  <a:schemeClr val="bg1"/>
                </a:solidFill>
              </a:rPr>
              <a:t>SBSTTA recommendation to COP-15</a:t>
            </a:r>
          </a:p>
        </p:txBody>
      </p:sp>
      <p:sp>
        <p:nvSpPr>
          <p:cNvPr id="19" name="Arrow: Curved Down 18">
            <a:extLst>
              <a:ext uri="{FF2B5EF4-FFF2-40B4-BE49-F238E27FC236}">
                <a16:creationId xmlns:a16="http://schemas.microsoft.com/office/drawing/2014/main" id="{C718CE22-32C0-4CEC-A2AC-7F32F63D480F}"/>
              </a:ext>
            </a:extLst>
          </p:cNvPr>
          <p:cNvSpPr/>
          <p:nvPr/>
        </p:nvSpPr>
        <p:spPr>
          <a:xfrm rot="8514180">
            <a:off x="5476697" y="4206595"/>
            <a:ext cx="1104900" cy="350044"/>
          </a:xfrm>
          <a:prstGeom prst="curvedDownArrow">
            <a:avLst>
              <a:gd name="adj1" fmla="val 25000"/>
              <a:gd name="adj2" fmla="val 50000"/>
              <a:gd name="adj3" fmla="val 28336"/>
            </a:avLst>
          </a:prstGeom>
          <a:solidFill>
            <a:srgbClr val="178534"/>
          </a:solidFill>
          <a:ln>
            <a:solidFill>
              <a:srgbClr val="88A94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36ADE09-D0C2-4B5C-A15B-097C1A58E0FD}"/>
              </a:ext>
            </a:extLst>
          </p:cNvPr>
          <p:cNvSpPr/>
          <p:nvPr/>
        </p:nvSpPr>
        <p:spPr>
          <a:xfrm>
            <a:off x="5734761" y="4476750"/>
            <a:ext cx="3256839" cy="5484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Content Placeholder 2">
            <a:extLst>
              <a:ext uri="{FF2B5EF4-FFF2-40B4-BE49-F238E27FC236}">
                <a16:creationId xmlns:a16="http://schemas.microsoft.com/office/drawing/2014/main" id="{6C2679C0-1927-46C9-9D55-817D3757184C}"/>
              </a:ext>
            </a:extLst>
          </p:cNvPr>
          <p:cNvSpPr>
            <a:spLocks noGrp="1"/>
          </p:cNvSpPr>
          <p:nvPr>
            <p:ph idx="1"/>
          </p:nvPr>
        </p:nvSpPr>
        <p:spPr>
          <a:xfrm>
            <a:off x="1905000" y="1295586"/>
            <a:ext cx="1371600" cy="533400"/>
          </a:xfrm>
          <a:solidFill>
            <a:srgbClr val="009B48"/>
          </a:solidFill>
          <a:ln w="28575">
            <a:solidFill>
              <a:srgbClr val="004822"/>
            </a:solidFill>
            <a:miter lim="800000"/>
            <a:headEnd/>
            <a:tailEnd/>
          </a:ln>
        </p:spPr>
        <p:txBody>
          <a:bodyPr/>
          <a:lstStyle/>
          <a:p>
            <a:pPr marL="0" indent="0" algn="ctr">
              <a:buNone/>
            </a:pPr>
            <a:r>
              <a:rPr lang="en-US" altLang="en-US" sz="1800" dirty="0">
                <a:solidFill>
                  <a:schemeClr val="bg1"/>
                </a:solidFill>
              </a:rPr>
              <a:t>Process</a:t>
            </a:r>
          </a:p>
          <a:p>
            <a:endParaRPr lang="en-US" altLang="en-US" sz="1800" dirty="0"/>
          </a:p>
        </p:txBody>
      </p:sp>
      <p:sp>
        <p:nvSpPr>
          <p:cNvPr id="9219" name="TextBox 4">
            <a:extLst>
              <a:ext uri="{FF2B5EF4-FFF2-40B4-BE49-F238E27FC236}">
                <a16:creationId xmlns:a16="http://schemas.microsoft.com/office/drawing/2014/main" id="{60B5DD21-9097-42DD-9555-728C96AC0DDE}"/>
              </a:ext>
            </a:extLst>
          </p:cNvPr>
          <p:cNvSpPr txBox="1">
            <a:spLocks noChangeArrowheads="1"/>
          </p:cNvSpPr>
          <p:nvPr/>
        </p:nvSpPr>
        <p:spPr bwMode="auto">
          <a:xfrm>
            <a:off x="2025343" y="2669513"/>
            <a:ext cx="130997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350" b="1" dirty="0"/>
              <a:t>Submissions</a:t>
            </a:r>
          </a:p>
          <a:p>
            <a:endParaRPr lang="en-US" altLang="en-US" sz="1350" b="1" dirty="0"/>
          </a:p>
          <a:p>
            <a:r>
              <a:rPr lang="en-US" altLang="en-US" sz="1350" b="1" dirty="0"/>
              <a:t>Online Forum</a:t>
            </a:r>
          </a:p>
          <a:p>
            <a:endParaRPr lang="en-US" altLang="en-US" sz="1350" b="1" dirty="0"/>
          </a:p>
          <a:p>
            <a:r>
              <a:rPr lang="en-US" altLang="en-US" sz="1350" b="1" dirty="0"/>
              <a:t>AHTEG</a:t>
            </a:r>
          </a:p>
          <a:p>
            <a:endParaRPr lang="en-US" altLang="en-US" sz="1350" dirty="0"/>
          </a:p>
        </p:txBody>
      </p:sp>
      <p:sp>
        <p:nvSpPr>
          <p:cNvPr id="7" name="Oval 6">
            <a:extLst>
              <a:ext uri="{FF2B5EF4-FFF2-40B4-BE49-F238E27FC236}">
                <a16:creationId xmlns:a16="http://schemas.microsoft.com/office/drawing/2014/main" id="{B610657D-489F-4CE4-97DE-70726BC413D3}"/>
              </a:ext>
            </a:extLst>
          </p:cNvPr>
          <p:cNvSpPr/>
          <p:nvPr/>
        </p:nvSpPr>
        <p:spPr>
          <a:xfrm>
            <a:off x="1474505" y="2541178"/>
            <a:ext cx="2249408" cy="1467163"/>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grpSp>
        <p:nvGrpSpPr>
          <p:cNvPr id="10" name="Group 9">
            <a:extLst>
              <a:ext uri="{FF2B5EF4-FFF2-40B4-BE49-F238E27FC236}">
                <a16:creationId xmlns:a16="http://schemas.microsoft.com/office/drawing/2014/main" id="{DA844158-FBB0-4F8D-A8B5-1C728576D8AE}"/>
              </a:ext>
            </a:extLst>
          </p:cNvPr>
          <p:cNvGrpSpPr/>
          <p:nvPr/>
        </p:nvGrpSpPr>
        <p:grpSpPr>
          <a:xfrm>
            <a:off x="3411458" y="244686"/>
            <a:ext cx="5541529" cy="2154707"/>
            <a:chOff x="2506825" y="248555"/>
            <a:chExt cx="7388705" cy="2872942"/>
          </a:xfrm>
        </p:grpSpPr>
        <p:cxnSp>
          <p:nvCxnSpPr>
            <p:cNvPr id="9" name="Straight Arrow Connector 8">
              <a:extLst>
                <a:ext uri="{FF2B5EF4-FFF2-40B4-BE49-F238E27FC236}">
                  <a16:creationId xmlns:a16="http://schemas.microsoft.com/office/drawing/2014/main" id="{C40E64DD-5242-4DB7-B536-2EA75454B77D}"/>
                </a:ext>
              </a:extLst>
            </p:cNvPr>
            <p:cNvCxnSpPr>
              <a:cxnSpLocks/>
            </p:cNvCxnSpPr>
            <p:nvPr/>
          </p:nvCxnSpPr>
          <p:spPr>
            <a:xfrm flipV="1">
              <a:off x="2506825" y="1123476"/>
              <a:ext cx="1795253" cy="1998021"/>
            </a:xfrm>
            <a:prstGeom prst="straightConnector1">
              <a:avLst/>
            </a:prstGeom>
            <a:ln w="28575">
              <a:solidFill>
                <a:srgbClr val="178534"/>
              </a:solidFill>
              <a:tailEnd type="triangl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73085E1B-D1E7-4C0B-A528-E719E9CA97B9}"/>
                </a:ext>
              </a:extLst>
            </p:cNvPr>
            <p:cNvGrpSpPr>
              <a:grpSpLocks/>
            </p:cNvGrpSpPr>
            <p:nvPr/>
          </p:nvGrpSpPr>
          <p:grpSpPr bwMode="auto">
            <a:xfrm>
              <a:off x="4515492" y="248555"/>
              <a:ext cx="5380038" cy="1996780"/>
              <a:chOff x="4267200" y="323671"/>
              <a:chExt cx="5380670" cy="1997130"/>
            </a:xfrm>
          </p:grpSpPr>
          <p:sp>
            <p:nvSpPr>
              <p:cNvPr id="9235" name="TextBox 7">
                <a:extLst>
                  <a:ext uri="{FF2B5EF4-FFF2-40B4-BE49-F238E27FC236}">
                    <a16:creationId xmlns:a16="http://schemas.microsoft.com/office/drawing/2014/main" id="{E210C373-8882-4E3D-8DCF-041A6F9A2A59}"/>
                  </a:ext>
                </a:extLst>
              </p:cNvPr>
              <p:cNvSpPr txBox="1">
                <a:spLocks noChangeArrowheads="1"/>
              </p:cNvSpPr>
              <p:nvPr/>
            </p:nvSpPr>
            <p:spPr bwMode="auto">
              <a:xfrm>
                <a:off x="4267200" y="323671"/>
                <a:ext cx="4419600" cy="1231322"/>
              </a:xfrm>
              <a:prstGeom prst="rect">
                <a:avLst/>
              </a:prstGeom>
              <a:noFill/>
              <a:ln w="9525">
                <a:solidFill>
                  <a:srgbClr val="009B48"/>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buFontTx/>
                  <a:buNone/>
                </a:pPr>
                <a:r>
                  <a:rPr lang="en-US" altLang="en-US" sz="1350" dirty="0">
                    <a:solidFill>
                      <a:schemeClr val="tx1"/>
                    </a:solidFill>
                  </a:rPr>
                  <a:t>February 2019.</a:t>
                </a:r>
              </a:p>
              <a:p>
                <a:pPr>
                  <a:spcBef>
                    <a:spcPct val="0"/>
                  </a:spcBef>
                  <a:buFontTx/>
                  <a:buNone/>
                </a:pPr>
                <a:r>
                  <a:rPr lang="en-US" altLang="en-US" sz="1350" dirty="0">
                    <a:solidFill>
                      <a:schemeClr val="tx1"/>
                    </a:solidFill>
                  </a:rPr>
                  <a:t>A total of </a:t>
                </a:r>
                <a:r>
                  <a:rPr lang="en-US" altLang="en-US" sz="1350" b="1" dirty="0">
                    <a:solidFill>
                      <a:schemeClr val="tx1"/>
                    </a:solidFill>
                  </a:rPr>
                  <a:t>28 submissions were received</a:t>
                </a:r>
                <a:r>
                  <a:rPr lang="en-US" altLang="en-US" sz="1350" dirty="0">
                    <a:solidFill>
                      <a:schemeClr val="tx1"/>
                    </a:solidFill>
                  </a:rPr>
                  <a:t>. Submissions on topics related to the mandate of the AHTEG.</a:t>
                </a:r>
              </a:p>
            </p:txBody>
          </p:sp>
          <p:sp>
            <p:nvSpPr>
              <p:cNvPr id="9236" name="TextBox 2">
                <a:extLst>
                  <a:ext uri="{FF2B5EF4-FFF2-40B4-BE49-F238E27FC236}">
                    <a16:creationId xmlns:a16="http://schemas.microsoft.com/office/drawing/2014/main" id="{4460B0BC-D6E3-4D18-AD30-FD19B12B46BB}"/>
                  </a:ext>
                </a:extLst>
              </p:cNvPr>
              <p:cNvSpPr txBox="1">
                <a:spLocks noChangeArrowheads="1"/>
              </p:cNvSpPr>
              <p:nvPr/>
            </p:nvSpPr>
            <p:spPr bwMode="auto">
              <a:xfrm>
                <a:off x="5228270" y="1705140"/>
                <a:ext cx="4419600" cy="61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buFontTx/>
                  <a:buNone/>
                </a:pPr>
                <a:r>
                  <a:rPr lang="en-US" altLang="en-US" sz="1200" b="1" dirty="0">
                    <a:solidFill>
                      <a:schemeClr val="tx1"/>
                    </a:solidFill>
                  </a:rPr>
                  <a:t>CBD/SYNBIO/AHTEG/2019/1/INF/1-</a:t>
                </a:r>
                <a:r>
                  <a:rPr lang="en-US" altLang="en-US" sz="1200" dirty="0">
                    <a:solidFill>
                      <a:schemeClr val="tx1"/>
                    </a:solidFill>
                  </a:rPr>
                  <a:t> Synthesis of submissions</a:t>
                </a:r>
              </a:p>
            </p:txBody>
          </p:sp>
          <p:sp>
            <p:nvSpPr>
              <p:cNvPr id="17" name="Arrow: Curved Right 16">
                <a:extLst>
                  <a:ext uri="{FF2B5EF4-FFF2-40B4-BE49-F238E27FC236}">
                    <a16:creationId xmlns:a16="http://schemas.microsoft.com/office/drawing/2014/main" id="{043F8964-185D-482A-852E-83E8B125DC77}"/>
                  </a:ext>
                </a:extLst>
              </p:cNvPr>
              <p:cNvSpPr/>
              <p:nvPr/>
            </p:nvSpPr>
            <p:spPr>
              <a:xfrm rot="20577203">
                <a:off x="4633956" y="1676458"/>
                <a:ext cx="152418" cy="381067"/>
              </a:xfrm>
              <a:prstGeom prst="curvedRightArrow">
                <a:avLst/>
              </a:prstGeom>
              <a:solidFill>
                <a:srgbClr val="FF0000"/>
              </a:solidFill>
              <a:ln>
                <a:solidFill>
                  <a:srgbClr val="1785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grpSp>
      </p:grpSp>
      <p:grpSp>
        <p:nvGrpSpPr>
          <p:cNvPr id="12" name="Group 11">
            <a:extLst>
              <a:ext uri="{FF2B5EF4-FFF2-40B4-BE49-F238E27FC236}">
                <a16:creationId xmlns:a16="http://schemas.microsoft.com/office/drawing/2014/main" id="{71CA78FB-D58D-44B6-9E8C-61417F1D92E7}"/>
              </a:ext>
            </a:extLst>
          </p:cNvPr>
          <p:cNvGrpSpPr/>
          <p:nvPr/>
        </p:nvGrpSpPr>
        <p:grpSpPr>
          <a:xfrm>
            <a:off x="3795147" y="1838207"/>
            <a:ext cx="4890077" cy="1601684"/>
            <a:chOff x="2750865" y="2535191"/>
            <a:chExt cx="6520102" cy="2135578"/>
          </a:xfrm>
        </p:grpSpPr>
        <p:cxnSp>
          <p:nvCxnSpPr>
            <p:cNvPr id="11" name="Straight Arrow Connector 10">
              <a:extLst>
                <a:ext uri="{FF2B5EF4-FFF2-40B4-BE49-F238E27FC236}">
                  <a16:creationId xmlns:a16="http://schemas.microsoft.com/office/drawing/2014/main" id="{56017D07-C3C7-4A41-BFAD-B3FEBAAE3DBC}"/>
                </a:ext>
              </a:extLst>
            </p:cNvPr>
            <p:cNvCxnSpPr>
              <a:cxnSpLocks/>
            </p:cNvCxnSpPr>
            <p:nvPr/>
          </p:nvCxnSpPr>
          <p:spPr>
            <a:xfrm flipV="1">
              <a:off x="2750865" y="3743059"/>
              <a:ext cx="2068692" cy="541497"/>
            </a:xfrm>
            <a:prstGeom prst="straightConnector1">
              <a:avLst/>
            </a:prstGeom>
            <a:ln w="28575">
              <a:solidFill>
                <a:srgbClr val="178534"/>
              </a:solidFill>
              <a:tailEnd type="triangle"/>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E33E985F-2B3A-425B-A24C-187C6B90A32C}"/>
                </a:ext>
              </a:extLst>
            </p:cNvPr>
            <p:cNvGrpSpPr>
              <a:grpSpLocks/>
            </p:cNvGrpSpPr>
            <p:nvPr/>
          </p:nvGrpSpPr>
          <p:grpSpPr bwMode="auto">
            <a:xfrm>
              <a:off x="5275111" y="2535191"/>
              <a:ext cx="3995856" cy="2135578"/>
              <a:chOff x="5130795" y="2535403"/>
              <a:chExt cx="3995862" cy="2135768"/>
            </a:xfrm>
          </p:grpSpPr>
          <p:sp>
            <p:nvSpPr>
              <p:cNvPr id="9232" name="TextBox 27">
                <a:extLst>
                  <a:ext uri="{FF2B5EF4-FFF2-40B4-BE49-F238E27FC236}">
                    <a16:creationId xmlns:a16="http://schemas.microsoft.com/office/drawing/2014/main" id="{51F04F3C-5428-4D62-81B3-7E56D203CDCE}"/>
                  </a:ext>
                </a:extLst>
              </p:cNvPr>
              <p:cNvSpPr txBox="1">
                <a:spLocks noChangeArrowheads="1"/>
              </p:cNvSpPr>
              <p:nvPr/>
            </p:nvSpPr>
            <p:spPr bwMode="auto">
              <a:xfrm>
                <a:off x="5130795" y="2535403"/>
                <a:ext cx="3860805" cy="1231216"/>
              </a:xfrm>
              <a:prstGeom prst="rect">
                <a:avLst/>
              </a:prstGeom>
              <a:noFill/>
              <a:ln w="9525">
                <a:solidFill>
                  <a:srgbClr val="009B48"/>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buFontTx/>
                  <a:buNone/>
                </a:pPr>
                <a:r>
                  <a:rPr lang="en-US" altLang="en-US" sz="1350" dirty="0">
                    <a:solidFill>
                      <a:schemeClr val="tx1"/>
                    </a:solidFill>
                  </a:rPr>
                  <a:t>March 2019</a:t>
                </a:r>
              </a:p>
              <a:p>
                <a:pPr>
                  <a:spcBef>
                    <a:spcPct val="0"/>
                  </a:spcBef>
                  <a:buFontTx/>
                  <a:buNone/>
                </a:pPr>
                <a:r>
                  <a:rPr lang="en-US" altLang="en-US" sz="1350" dirty="0">
                    <a:solidFill>
                      <a:schemeClr val="tx1"/>
                    </a:solidFill>
                  </a:rPr>
                  <a:t>A total of </a:t>
                </a:r>
                <a:r>
                  <a:rPr lang="en-US" altLang="en-US" sz="1350" b="1" dirty="0">
                    <a:solidFill>
                      <a:schemeClr val="tx1"/>
                    </a:solidFill>
                  </a:rPr>
                  <a:t>109 participants </a:t>
                </a:r>
                <a:r>
                  <a:rPr lang="en-US" altLang="en-US" sz="1350" dirty="0">
                    <a:solidFill>
                      <a:schemeClr val="tx1"/>
                    </a:solidFill>
                  </a:rPr>
                  <a:t>were active in the discussions, and 338 interventions were made.</a:t>
                </a:r>
              </a:p>
            </p:txBody>
          </p:sp>
          <p:sp>
            <p:nvSpPr>
              <p:cNvPr id="9233" name="Rectangle 3">
                <a:extLst>
                  <a:ext uri="{FF2B5EF4-FFF2-40B4-BE49-F238E27FC236}">
                    <a16:creationId xmlns:a16="http://schemas.microsoft.com/office/drawing/2014/main" id="{426CF7C5-C812-4939-BEF8-E0D24E500BEE}"/>
                  </a:ext>
                </a:extLst>
              </p:cNvPr>
              <p:cNvSpPr>
                <a:spLocks noChangeArrowheads="1"/>
              </p:cNvSpPr>
              <p:nvPr/>
            </p:nvSpPr>
            <p:spPr bwMode="auto">
              <a:xfrm>
                <a:off x="5714797" y="3809320"/>
                <a:ext cx="3411860" cy="86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buFontTx/>
                  <a:buNone/>
                </a:pPr>
                <a:r>
                  <a:rPr lang="en-US" altLang="en-US" sz="1200" b="1">
                    <a:solidFill>
                      <a:schemeClr val="tx1"/>
                    </a:solidFill>
                  </a:rPr>
                  <a:t>CBD/SYNBIO/AHTEG/2019/1/INF/2- </a:t>
                </a:r>
                <a:r>
                  <a:rPr lang="en-US" altLang="en-US" sz="1200">
                    <a:solidFill>
                      <a:schemeClr val="tx1"/>
                    </a:solidFill>
                  </a:rPr>
                  <a:t>discussions of the Online Forum on Synthetic Biology</a:t>
                </a:r>
              </a:p>
            </p:txBody>
          </p:sp>
          <p:sp>
            <p:nvSpPr>
              <p:cNvPr id="22" name="Arrow: Curved Right 21">
                <a:extLst>
                  <a:ext uri="{FF2B5EF4-FFF2-40B4-BE49-F238E27FC236}">
                    <a16:creationId xmlns:a16="http://schemas.microsoft.com/office/drawing/2014/main" id="{E3579CAC-2F66-4DED-986E-E796D16C0CD8}"/>
                  </a:ext>
                </a:extLst>
              </p:cNvPr>
              <p:cNvSpPr/>
              <p:nvPr/>
            </p:nvSpPr>
            <p:spPr>
              <a:xfrm rot="20883652">
                <a:off x="5257795" y="3873784"/>
                <a:ext cx="138113" cy="369921"/>
              </a:xfrm>
              <a:prstGeom prst="curvedRightArrow">
                <a:avLst/>
              </a:prstGeom>
              <a:solidFill>
                <a:srgbClr val="FF0000"/>
              </a:solidFill>
              <a:ln>
                <a:solidFill>
                  <a:srgbClr val="1785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grpSp>
      </p:grpSp>
      <p:grpSp>
        <p:nvGrpSpPr>
          <p:cNvPr id="13" name="Group 12">
            <a:extLst>
              <a:ext uri="{FF2B5EF4-FFF2-40B4-BE49-F238E27FC236}">
                <a16:creationId xmlns:a16="http://schemas.microsoft.com/office/drawing/2014/main" id="{C48035A2-F866-41CD-A41C-1F6EF76EA10D}"/>
              </a:ext>
            </a:extLst>
          </p:cNvPr>
          <p:cNvGrpSpPr/>
          <p:nvPr/>
        </p:nvGrpSpPr>
        <p:grpSpPr>
          <a:xfrm>
            <a:off x="3572256" y="3500510"/>
            <a:ext cx="5070326" cy="1349610"/>
            <a:chOff x="1846126" y="4485697"/>
            <a:chExt cx="6760434" cy="1799479"/>
          </a:xfrm>
        </p:grpSpPr>
        <p:cxnSp>
          <p:nvCxnSpPr>
            <p:cNvPr id="14" name="Straight Arrow Connector 13">
              <a:extLst>
                <a:ext uri="{FF2B5EF4-FFF2-40B4-BE49-F238E27FC236}">
                  <a16:creationId xmlns:a16="http://schemas.microsoft.com/office/drawing/2014/main" id="{F0F89551-DF53-46A8-8BD1-DBFCD867FE94}"/>
                </a:ext>
              </a:extLst>
            </p:cNvPr>
            <p:cNvCxnSpPr>
              <a:cxnSpLocks/>
            </p:cNvCxnSpPr>
            <p:nvPr/>
          </p:nvCxnSpPr>
          <p:spPr>
            <a:xfrm>
              <a:off x="1846126" y="4759434"/>
              <a:ext cx="2237182" cy="316716"/>
            </a:xfrm>
            <a:prstGeom prst="straightConnector1">
              <a:avLst/>
            </a:prstGeom>
            <a:ln w="28575">
              <a:solidFill>
                <a:srgbClr val="178534"/>
              </a:solidFill>
              <a:tailEnd type="triangl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EE2FAB8E-4E1B-4052-8D2B-03F0FDE5B0A8}"/>
                </a:ext>
              </a:extLst>
            </p:cNvPr>
            <p:cNvGrpSpPr>
              <a:grpSpLocks/>
            </p:cNvGrpSpPr>
            <p:nvPr/>
          </p:nvGrpSpPr>
          <p:grpSpPr bwMode="auto">
            <a:xfrm>
              <a:off x="4498452" y="4485697"/>
              <a:ext cx="4108108" cy="1799479"/>
              <a:chOff x="5002321" y="4408095"/>
              <a:chExt cx="4107480" cy="1799289"/>
            </a:xfrm>
          </p:grpSpPr>
          <p:sp>
            <p:nvSpPr>
              <p:cNvPr id="9229" name="Rectangle 6">
                <a:extLst>
                  <a:ext uri="{FF2B5EF4-FFF2-40B4-BE49-F238E27FC236}">
                    <a16:creationId xmlns:a16="http://schemas.microsoft.com/office/drawing/2014/main" id="{EA355431-8D90-478D-AF92-9C7EF6BF0296}"/>
                  </a:ext>
                </a:extLst>
              </p:cNvPr>
              <p:cNvSpPr>
                <a:spLocks noChangeArrowheads="1"/>
              </p:cNvSpPr>
              <p:nvPr/>
            </p:nvSpPr>
            <p:spPr bwMode="auto">
              <a:xfrm>
                <a:off x="5697941" y="5345702"/>
                <a:ext cx="3411860" cy="8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buFontTx/>
                  <a:buNone/>
                </a:pPr>
                <a:r>
                  <a:rPr lang="en-US" altLang="en-US" sz="1200" b="1" dirty="0">
                    <a:solidFill>
                      <a:schemeClr val="tx1"/>
                    </a:solidFill>
                  </a:rPr>
                  <a:t>CBD/SYNBIO/AHTEG/2019/1/3- </a:t>
                </a:r>
                <a:r>
                  <a:rPr lang="en-US" altLang="en-US" sz="1200" dirty="0">
                    <a:solidFill>
                      <a:schemeClr val="tx1"/>
                    </a:solidFill>
                  </a:rPr>
                  <a:t>Report of the AHTEG on Synthetic Biology </a:t>
                </a:r>
              </a:p>
            </p:txBody>
          </p:sp>
          <p:sp>
            <p:nvSpPr>
              <p:cNvPr id="9230" name="TextBox 23">
                <a:extLst>
                  <a:ext uri="{FF2B5EF4-FFF2-40B4-BE49-F238E27FC236}">
                    <a16:creationId xmlns:a16="http://schemas.microsoft.com/office/drawing/2014/main" id="{3D1A6900-6E39-46D4-BEB4-33C6D5EA12BD}"/>
                  </a:ext>
                </a:extLst>
              </p:cNvPr>
              <p:cNvSpPr txBox="1">
                <a:spLocks noChangeArrowheads="1"/>
              </p:cNvSpPr>
              <p:nvPr/>
            </p:nvSpPr>
            <p:spPr bwMode="auto">
              <a:xfrm>
                <a:off x="5002321" y="4408095"/>
                <a:ext cx="2146742" cy="677036"/>
              </a:xfrm>
              <a:prstGeom prst="rect">
                <a:avLst/>
              </a:prstGeom>
              <a:noFill/>
              <a:ln w="9525">
                <a:solidFill>
                  <a:srgbClr val="009B48"/>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buFontTx/>
                  <a:buNone/>
                </a:pPr>
                <a:r>
                  <a:rPr lang="en-US" altLang="en-US" sz="1350" dirty="0">
                    <a:solidFill>
                      <a:schemeClr val="tx1"/>
                    </a:solidFill>
                  </a:rPr>
                  <a:t>Meeting June 2019</a:t>
                </a:r>
              </a:p>
            </p:txBody>
          </p:sp>
          <p:sp>
            <p:nvSpPr>
              <p:cNvPr id="25" name="Arrow: Curved Right 24">
                <a:extLst>
                  <a:ext uri="{FF2B5EF4-FFF2-40B4-BE49-F238E27FC236}">
                    <a16:creationId xmlns:a16="http://schemas.microsoft.com/office/drawing/2014/main" id="{82891555-0374-498C-AE3B-B99D20339962}"/>
                  </a:ext>
                </a:extLst>
              </p:cNvPr>
              <p:cNvSpPr/>
              <p:nvPr/>
            </p:nvSpPr>
            <p:spPr>
              <a:xfrm rot="20919111">
                <a:off x="5486959" y="5316727"/>
                <a:ext cx="152377" cy="449214"/>
              </a:xfrm>
              <a:prstGeom prst="curvedRightArrow">
                <a:avLst/>
              </a:prstGeom>
              <a:solidFill>
                <a:srgbClr val="FF0000"/>
              </a:solidFill>
              <a:ln>
                <a:solidFill>
                  <a:srgbClr val="1785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solidFill>
                </a:endParaRPr>
              </a:p>
            </p:txBody>
          </p:sp>
        </p:grpSp>
      </p:grpSp>
      <p:cxnSp>
        <p:nvCxnSpPr>
          <p:cNvPr id="8" name="Straight Connector 7">
            <a:extLst>
              <a:ext uri="{FF2B5EF4-FFF2-40B4-BE49-F238E27FC236}">
                <a16:creationId xmlns:a16="http://schemas.microsoft.com/office/drawing/2014/main" id="{1F2D8EE5-E16D-4EFE-8A8B-85431C1B9650}"/>
              </a:ext>
            </a:extLst>
          </p:cNvPr>
          <p:cNvCxnSpPr>
            <a:cxnSpLocks/>
          </p:cNvCxnSpPr>
          <p:nvPr/>
        </p:nvCxnSpPr>
        <p:spPr>
          <a:xfrm>
            <a:off x="2590800" y="1854956"/>
            <a:ext cx="0" cy="682328"/>
          </a:xfrm>
          <a:prstGeom prst="line">
            <a:avLst/>
          </a:prstGeom>
          <a:ln w="38100">
            <a:solidFill>
              <a:srgbClr val="00B05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1C3C-3FE5-4636-AEC7-7B3A0509DB74}"/>
              </a:ext>
            </a:extLst>
          </p:cNvPr>
          <p:cNvSpPr>
            <a:spLocks noGrp="1"/>
          </p:cNvSpPr>
          <p:nvPr>
            <p:ph type="title"/>
          </p:nvPr>
        </p:nvSpPr>
        <p:spPr>
          <a:xfrm>
            <a:off x="2190758" y="0"/>
            <a:ext cx="5791200" cy="1091997"/>
          </a:xfrm>
        </p:spPr>
        <p:txBody>
          <a:bodyPr>
            <a:normAutofit fontScale="90000"/>
          </a:bodyPr>
          <a:lstStyle/>
          <a:p>
            <a:pPr marL="257175" indent="-257175">
              <a:spcBef>
                <a:spcPct val="20000"/>
              </a:spcBef>
            </a:pPr>
            <a:r>
              <a:rPr lang="en-US" altLang="ja-JP" b="1" dirty="0">
                <a:solidFill>
                  <a:srgbClr val="005444"/>
                </a:solidFill>
                <a:latin typeface="Calibri" panose="020F0502020204030204" pitchFamily="34" charset="0"/>
              </a:rPr>
              <a:t>The pre-sessional document</a:t>
            </a:r>
            <a:endParaRPr lang="en-US" b="1" dirty="0">
              <a:solidFill>
                <a:srgbClr val="005444"/>
              </a:solidFill>
              <a:latin typeface="Calibri" panose="020F0502020204030204" pitchFamily="34" charset="0"/>
            </a:endParaRPr>
          </a:p>
        </p:txBody>
      </p:sp>
      <p:sp>
        <p:nvSpPr>
          <p:cNvPr id="4" name="Content Placeholder 2">
            <a:extLst>
              <a:ext uri="{FF2B5EF4-FFF2-40B4-BE49-F238E27FC236}">
                <a16:creationId xmlns:a16="http://schemas.microsoft.com/office/drawing/2014/main" id="{B511F27B-C9F4-4AE8-BA43-4D9DC1265CB1}"/>
              </a:ext>
            </a:extLst>
          </p:cNvPr>
          <p:cNvSpPr>
            <a:spLocks noGrp="1"/>
          </p:cNvSpPr>
          <p:nvPr>
            <p:ph idx="1"/>
          </p:nvPr>
        </p:nvSpPr>
        <p:spPr>
          <a:xfrm>
            <a:off x="2621756" y="1437122"/>
            <a:ext cx="6141244" cy="3227747"/>
          </a:xfrm>
          <a:extLst/>
        </p:spPr>
        <p:txBody>
          <a:bodyPr anchor="ctr">
            <a:normAutofit fontScale="85000" lnSpcReduction="20000"/>
          </a:bodyPr>
          <a:lstStyle/>
          <a:p>
            <a:pPr marL="0" indent="0">
              <a:buNone/>
              <a:defRPr/>
            </a:pPr>
            <a:r>
              <a:rPr lang="en-US" sz="1600" dirty="0">
                <a:solidFill>
                  <a:srgbClr val="000000"/>
                </a:solidFill>
                <a:latin typeface="+mn-lt"/>
              </a:rPr>
              <a:t>The document has the following elements:</a:t>
            </a:r>
          </a:p>
          <a:p>
            <a:pPr marL="0" indent="0">
              <a:defRPr/>
            </a:pPr>
            <a:endParaRPr lang="en-US" sz="1600" dirty="0">
              <a:solidFill>
                <a:srgbClr val="000000"/>
              </a:solidFill>
              <a:latin typeface="+mn-lt"/>
            </a:endParaRPr>
          </a:p>
          <a:p>
            <a:pPr marL="428625" indent="-428625">
              <a:buFont typeface="Arial" panose="020B0604020202020204" pitchFamily="34" charset="0"/>
              <a:buAutoNum type="romanUcPeriod"/>
              <a:defRPr/>
            </a:pPr>
            <a:r>
              <a:rPr lang="en-US" sz="1600" dirty="0">
                <a:solidFill>
                  <a:srgbClr val="000000"/>
                </a:solidFill>
                <a:latin typeface="+mn-lt"/>
              </a:rPr>
              <a:t>Background………………………………………………………………………………………….1-2</a:t>
            </a:r>
          </a:p>
          <a:p>
            <a:pPr marL="428625" indent="-428625">
              <a:buFont typeface="Arial" panose="020B0604020202020204" pitchFamily="34" charset="0"/>
              <a:buAutoNum type="romanUcPeriod"/>
              <a:defRPr/>
            </a:pPr>
            <a:r>
              <a:rPr lang="en-US" sz="1600" dirty="0">
                <a:solidFill>
                  <a:srgbClr val="000000"/>
                </a:solidFill>
                <a:latin typeface="+mn-lt"/>
              </a:rPr>
              <a:t>Overview of process of submissions, online forum and meeting of the AHTEG on synthetic biology (information divided in 3 sub-sections)………………………………………………………………………………………………2-5</a:t>
            </a:r>
          </a:p>
          <a:p>
            <a:pPr marL="428625" indent="-428625">
              <a:buFont typeface="Arial" panose="020B0604020202020204" pitchFamily="34" charset="0"/>
              <a:buAutoNum type="romanUcPeriod"/>
              <a:defRPr/>
            </a:pPr>
            <a:r>
              <a:rPr lang="en-US" sz="1600" dirty="0">
                <a:solidFill>
                  <a:srgbClr val="000000"/>
                </a:solidFill>
                <a:latin typeface="+mn-lt"/>
              </a:rPr>
              <a:t>Other requests to the Executive Secretary in decision 14/19……………………………………………………………………………………………………5-6</a:t>
            </a:r>
          </a:p>
          <a:p>
            <a:pPr marL="428625" indent="-428625">
              <a:buFont typeface="Arial" panose="020B0604020202020204" pitchFamily="34" charset="0"/>
              <a:buAutoNum type="romanUcPeriod"/>
              <a:defRPr/>
            </a:pPr>
            <a:r>
              <a:rPr lang="en-US" sz="1600" dirty="0">
                <a:solidFill>
                  <a:srgbClr val="000000"/>
                </a:solidFill>
                <a:latin typeface="+mn-lt"/>
              </a:rPr>
              <a:t>Considerations for new and emerging issues and associated criteria…………………………………………………………………………………………….…..6-7</a:t>
            </a:r>
          </a:p>
          <a:p>
            <a:pPr marL="428625" indent="-428625">
              <a:buFont typeface="Arial" panose="020B0604020202020204" pitchFamily="34" charset="0"/>
              <a:buAutoNum type="romanUcPeriod"/>
              <a:defRPr/>
            </a:pPr>
            <a:r>
              <a:rPr lang="en-US" sz="1600" dirty="0">
                <a:solidFill>
                  <a:srgbClr val="000000"/>
                </a:solidFill>
                <a:latin typeface="+mn-lt"/>
              </a:rPr>
              <a:t>Suggested recommendation…………………………………………………………….….7-8</a:t>
            </a:r>
          </a:p>
          <a:p>
            <a:pPr marL="0" indent="0">
              <a:buNone/>
              <a:defRPr/>
            </a:pPr>
            <a:r>
              <a:rPr lang="en-US" sz="1600" dirty="0">
                <a:solidFill>
                  <a:srgbClr val="000000"/>
                </a:solidFill>
                <a:latin typeface="+mn-lt"/>
              </a:rPr>
              <a:t>Annex I. Outcomes of the meeting of the AHTEG………………………………………...9-17</a:t>
            </a:r>
          </a:p>
          <a:p>
            <a:pPr marL="0" indent="0">
              <a:buNone/>
              <a:defRPr/>
            </a:pPr>
            <a:r>
              <a:rPr lang="en-US" sz="1600" dirty="0">
                <a:solidFill>
                  <a:srgbClr val="000000"/>
                </a:solidFill>
                <a:latin typeface="+mn-lt"/>
              </a:rPr>
              <a:t>Annex II. Broad and regular horizon scanning, monitoring and assessment of the most recent technological developments in synthetic biology...............................................................................................................18-20</a:t>
            </a:r>
          </a:p>
          <a:p>
            <a:pPr marL="428625" indent="-428625">
              <a:buFont typeface="Arial" panose="020B0604020202020204" pitchFamily="34" charset="0"/>
              <a:buAutoNum type="romanUcPeriod"/>
              <a:defRPr/>
            </a:pPr>
            <a:endParaRPr lang="en-US" sz="1600" dirty="0">
              <a:solidFill>
                <a:srgbClr val="000000"/>
              </a:solidFill>
              <a:latin typeface="+mn-lt"/>
            </a:endParaRPr>
          </a:p>
          <a:p>
            <a:pPr marL="259556" indent="-259556">
              <a:defRPr/>
            </a:pPr>
            <a:endParaRPr lang="en-US" altLang="en-US" sz="1600" dirty="0">
              <a:solidFill>
                <a:srgbClr val="000000"/>
              </a:solidFill>
            </a:endParaRPr>
          </a:p>
          <a:p>
            <a:pPr marL="259556" indent="-259556">
              <a:defRPr/>
            </a:pPr>
            <a:endParaRPr lang="en-US" altLang="en-US" sz="1600" dirty="0">
              <a:solidFill>
                <a:srgbClr val="000000"/>
              </a:solidFill>
            </a:endParaRPr>
          </a:p>
        </p:txBody>
      </p:sp>
      <p:pic>
        <p:nvPicPr>
          <p:cNvPr id="1028" name="Picture 4" descr="Document management - an area worth rethinking">
            <a:extLst>
              <a:ext uri="{FF2B5EF4-FFF2-40B4-BE49-F238E27FC236}">
                <a16:creationId xmlns:a16="http://schemas.microsoft.com/office/drawing/2014/main" id="{CDE78A33-D1FA-43BF-AF3F-9F73A2942CD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00" y="1809750"/>
            <a:ext cx="2002822" cy="20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640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14BC700-1408-47AB-9BBE-09A8D656FC4F}"/>
              </a:ext>
            </a:extLst>
          </p:cNvPr>
          <p:cNvSpPr>
            <a:spLocks noGrp="1"/>
          </p:cNvSpPr>
          <p:nvPr>
            <p:ph idx="1"/>
          </p:nvPr>
        </p:nvSpPr>
        <p:spPr>
          <a:xfrm>
            <a:off x="1752600" y="1423806"/>
            <a:ext cx="6286500" cy="742950"/>
          </a:xfrm>
        </p:spPr>
        <p:txBody>
          <a:bodyPr>
            <a:normAutofit/>
          </a:bodyPr>
          <a:lstStyle/>
          <a:p>
            <a:pPr marL="0" indent="0">
              <a:buNone/>
            </a:pPr>
            <a:r>
              <a:rPr lang="en-US" altLang="en-US" sz="1500" b="1" dirty="0">
                <a:solidFill>
                  <a:srgbClr val="004822"/>
                </a:solidFill>
              </a:rPr>
              <a:t>I. Background</a:t>
            </a:r>
          </a:p>
          <a:p>
            <a:pPr marL="0" indent="0">
              <a:buNone/>
            </a:pPr>
            <a:r>
              <a:rPr lang="en-US" altLang="en-US" sz="1500" dirty="0">
                <a:solidFill>
                  <a:srgbClr val="004822"/>
                </a:solidFill>
              </a:rPr>
              <a:t>Mandate from decision 14/19 and the various sections of the document.</a:t>
            </a:r>
          </a:p>
          <a:p>
            <a:pPr marL="0" indent="0"/>
            <a:endParaRPr lang="en-US" altLang="en-US" dirty="0">
              <a:solidFill>
                <a:srgbClr val="005444"/>
              </a:solidFill>
            </a:endParaRPr>
          </a:p>
        </p:txBody>
      </p:sp>
      <p:grpSp>
        <p:nvGrpSpPr>
          <p:cNvPr id="5" name="Group 4">
            <a:extLst>
              <a:ext uri="{FF2B5EF4-FFF2-40B4-BE49-F238E27FC236}">
                <a16:creationId xmlns:a16="http://schemas.microsoft.com/office/drawing/2014/main" id="{E8D504D1-C343-43EC-97E2-000F6AF39072}"/>
              </a:ext>
            </a:extLst>
          </p:cNvPr>
          <p:cNvGrpSpPr>
            <a:grpSpLocks/>
          </p:cNvGrpSpPr>
          <p:nvPr/>
        </p:nvGrpSpPr>
        <p:grpSpPr bwMode="auto">
          <a:xfrm>
            <a:off x="1666875" y="2343150"/>
            <a:ext cx="6457950" cy="2037613"/>
            <a:chOff x="304800" y="2209800"/>
            <a:chExt cx="8610600" cy="2716799"/>
          </a:xfrm>
        </p:grpSpPr>
        <p:sp>
          <p:nvSpPr>
            <p:cNvPr id="6" name="TextBox 3">
              <a:extLst>
                <a:ext uri="{FF2B5EF4-FFF2-40B4-BE49-F238E27FC236}">
                  <a16:creationId xmlns:a16="http://schemas.microsoft.com/office/drawing/2014/main" id="{BFA2A5FD-176A-446C-8289-33C2B8D6FD8E}"/>
                </a:ext>
              </a:extLst>
            </p:cNvPr>
            <p:cNvSpPr txBox="1">
              <a:spLocks noChangeArrowheads="1"/>
            </p:cNvSpPr>
            <p:nvPr/>
          </p:nvSpPr>
          <p:spPr bwMode="auto">
            <a:xfrm>
              <a:off x="304800" y="2209800"/>
              <a:ext cx="8534400" cy="104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500" b="1" dirty="0">
                  <a:solidFill>
                    <a:srgbClr val="004822"/>
                  </a:solidFill>
                </a:rPr>
                <a:t>II. Overview of process of submissions, online forum and meeting of the AHTEG on synthetic biology (information divided in 3 sub-sections)</a:t>
              </a:r>
            </a:p>
          </p:txBody>
        </p:sp>
        <p:sp>
          <p:nvSpPr>
            <p:cNvPr id="7" name="TextBox 4">
              <a:extLst>
                <a:ext uri="{FF2B5EF4-FFF2-40B4-BE49-F238E27FC236}">
                  <a16:creationId xmlns:a16="http://schemas.microsoft.com/office/drawing/2014/main" id="{E508AC25-F2BE-41E8-A56A-C0B6BF2FF8E1}"/>
                </a:ext>
              </a:extLst>
            </p:cNvPr>
            <p:cNvSpPr txBox="1">
              <a:spLocks noChangeArrowheads="1"/>
            </p:cNvSpPr>
            <p:nvPr/>
          </p:nvSpPr>
          <p:spPr bwMode="auto">
            <a:xfrm>
              <a:off x="304800" y="3418504"/>
              <a:ext cx="8610600" cy="150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350" dirty="0"/>
                <a:t>General information on the various processes listed under this section is provided and how they were carried out. This sections also creates the connection between the processes here described and the information documents that contain the information and details of these processes. </a:t>
              </a:r>
            </a:p>
            <a:p>
              <a:endParaRPr lang="en-US" altLang="en-US" sz="1350" dirty="0"/>
            </a:p>
          </p:txBody>
        </p:sp>
      </p:grpSp>
      <p:sp>
        <p:nvSpPr>
          <p:cNvPr id="2" name="TextBox 1">
            <a:extLst>
              <a:ext uri="{FF2B5EF4-FFF2-40B4-BE49-F238E27FC236}">
                <a16:creationId xmlns:a16="http://schemas.microsoft.com/office/drawing/2014/main" id="{BCD0BA36-B3C3-4469-8955-CAB72E68EFC2}"/>
              </a:ext>
            </a:extLst>
          </p:cNvPr>
          <p:cNvSpPr txBox="1"/>
          <p:nvPr/>
        </p:nvSpPr>
        <p:spPr>
          <a:xfrm>
            <a:off x="3962400" y="197414"/>
            <a:ext cx="3200400" cy="707886"/>
          </a:xfrm>
          <a:prstGeom prst="rect">
            <a:avLst/>
          </a:prstGeom>
          <a:noFill/>
        </p:spPr>
        <p:txBody>
          <a:bodyPr wrap="square" rtlCol="0">
            <a:spAutoFit/>
          </a:bodyPr>
          <a:lstStyle/>
          <a:p>
            <a:r>
              <a:rPr lang="en-US" sz="4000" b="1" dirty="0">
                <a:solidFill>
                  <a:srgbClr val="005444"/>
                </a:solidFill>
                <a:latin typeface="Calibri" panose="020F0502020204030204" pitchFamily="34" charset="0"/>
                <a:ea typeface="+mj-ea"/>
                <a:cs typeface="Arial" panose="020B0604020202020204" pitchFamily="34" charset="0"/>
              </a:rPr>
              <a:t>Sections</a:t>
            </a:r>
          </a:p>
        </p:txBody>
      </p:sp>
    </p:spTree>
    <p:extLst>
      <p:ext uri="{BB962C8B-B14F-4D97-AF65-F5344CB8AC3E}">
        <p14:creationId xmlns:p14="http://schemas.microsoft.com/office/powerpoint/2010/main" val="225418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D24905-E1CA-43E2-8CA3-7CB759B0E7BB}"/>
              </a:ext>
            </a:extLst>
          </p:cNvPr>
          <p:cNvSpPr/>
          <p:nvPr/>
        </p:nvSpPr>
        <p:spPr>
          <a:xfrm>
            <a:off x="6019800" y="4552950"/>
            <a:ext cx="2903453" cy="590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4">
            <a:extLst>
              <a:ext uri="{FF2B5EF4-FFF2-40B4-BE49-F238E27FC236}">
                <a16:creationId xmlns:a16="http://schemas.microsoft.com/office/drawing/2014/main" id="{C41542A2-1B9F-4E50-A4B3-A6527DBFA19B}"/>
              </a:ext>
            </a:extLst>
          </p:cNvPr>
          <p:cNvSpPr txBox="1">
            <a:spLocks noChangeArrowheads="1"/>
          </p:cNvSpPr>
          <p:nvPr/>
        </p:nvSpPr>
        <p:spPr bwMode="auto">
          <a:xfrm>
            <a:off x="1654108" y="1219447"/>
            <a:ext cx="1721684" cy="359209"/>
          </a:xfrm>
          <a:prstGeom prst="rect">
            <a:avLst/>
          </a:prstGeom>
          <a:noFill/>
          <a:ln w="28575">
            <a:solidFill>
              <a:srgbClr val="00483A"/>
            </a:solid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200" dirty="0">
                <a:solidFill>
                  <a:schemeClr val="tx1">
                    <a:lumMod val="50000"/>
                  </a:schemeClr>
                </a:solidFill>
              </a:rPr>
              <a:t>Update the Technical Series</a:t>
            </a:r>
          </a:p>
        </p:txBody>
      </p:sp>
      <p:sp>
        <p:nvSpPr>
          <p:cNvPr id="14" name="TextBox 11">
            <a:extLst>
              <a:ext uri="{FF2B5EF4-FFF2-40B4-BE49-F238E27FC236}">
                <a16:creationId xmlns:a16="http://schemas.microsoft.com/office/drawing/2014/main" id="{D4EDCDDA-73B0-4459-86ED-57790B91074D}"/>
              </a:ext>
            </a:extLst>
          </p:cNvPr>
          <p:cNvSpPr txBox="1">
            <a:spLocks noChangeArrowheads="1"/>
          </p:cNvSpPr>
          <p:nvPr/>
        </p:nvSpPr>
        <p:spPr bwMode="auto">
          <a:xfrm>
            <a:off x="4367707" y="1305184"/>
            <a:ext cx="2068934" cy="2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lnSpcReduction="10000"/>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350" dirty="0">
                <a:solidFill>
                  <a:schemeClr val="tx1">
                    <a:lumMod val="50000"/>
                  </a:schemeClr>
                </a:solidFill>
              </a:rPr>
              <a:t>Ongoing. Peer review process. SBSTTA</a:t>
            </a:r>
          </a:p>
        </p:txBody>
      </p:sp>
      <p:sp>
        <p:nvSpPr>
          <p:cNvPr id="15" name="Arrow: Right 14">
            <a:extLst>
              <a:ext uri="{FF2B5EF4-FFF2-40B4-BE49-F238E27FC236}">
                <a16:creationId xmlns:a16="http://schemas.microsoft.com/office/drawing/2014/main" id="{2C5AA23B-AF46-4C9A-9FF4-5823E1DB46B3}"/>
              </a:ext>
            </a:extLst>
          </p:cNvPr>
          <p:cNvSpPr/>
          <p:nvPr/>
        </p:nvSpPr>
        <p:spPr>
          <a:xfrm>
            <a:off x="3518613" y="1359346"/>
            <a:ext cx="185507" cy="129142"/>
          </a:xfrm>
          <a:prstGeom prst="rightArrow">
            <a:avLst/>
          </a:prstGeom>
          <a:solidFill>
            <a:srgbClr val="FFFF00"/>
          </a:solidFill>
          <a:ln>
            <a:solidFill>
              <a:srgbClr val="005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bg1"/>
              </a:solidFill>
            </a:endParaRPr>
          </a:p>
        </p:txBody>
      </p:sp>
      <p:grpSp>
        <p:nvGrpSpPr>
          <p:cNvPr id="16" name="Group 15">
            <a:extLst>
              <a:ext uri="{FF2B5EF4-FFF2-40B4-BE49-F238E27FC236}">
                <a16:creationId xmlns:a16="http://schemas.microsoft.com/office/drawing/2014/main" id="{AC364A13-1526-43FA-8C0B-2C47916475F8}"/>
              </a:ext>
            </a:extLst>
          </p:cNvPr>
          <p:cNvGrpSpPr>
            <a:grpSpLocks/>
          </p:cNvGrpSpPr>
          <p:nvPr/>
        </p:nvGrpSpPr>
        <p:grpSpPr bwMode="auto">
          <a:xfrm>
            <a:off x="1635052" y="1773487"/>
            <a:ext cx="4192168" cy="497573"/>
            <a:chOff x="223837" y="1952625"/>
            <a:chExt cx="8586737" cy="703399"/>
          </a:xfrm>
        </p:grpSpPr>
        <p:sp>
          <p:nvSpPr>
            <p:cNvPr id="29" name="TextBox 12">
              <a:extLst>
                <a:ext uri="{FF2B5EF4-FFF2-40B4-BE49-F238E27FC236}">
                  <a16:creationId xmlns:a16="http://schemas.microsoft.com/office/drawing/2014/main" id="{9E00C1B2-7C28-44DF-BE17-D53298EE2F3E}"/>
                </a:ext>
              </a:extLst>
            </p:cNvPr>
            <p:cNvSpPr txBox="1">
              <a:spLocks noChangeArrowheads="1"/>
            </p:cNvSpPr>
            <p:nvPr/>
          </p:nvSpPr>
          <p:spPr bwMode="auto">
            <a:xfrm>
              <a:off x="5783080" y="2076450"/>
              <a:ext cx="3027494"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lnSpcReduction="10000"/>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350" dirty="0">
                  <a:solidFill>
                    <a:schemeClr val="tx1">
                      <a:lumMod val="50000"/>
                    </a:schemeClr>
                  </a:solidFill>
                </a:rPr>
                <a:t>UNEP, IUCN, UNICB, WHO</a:t>
              </a:r>
            </a:p>
          </p:txBody>
        </p:sp>
        <p:sp>
          <p:nvSpPr>
            <p:cNvPr id="30" name="TextBox 6">
              <a:extLst>
                <a:ext uri="{FF2B5EF4-FFF2-40B4-BE49-F238E27FC236}">
                  <a16:creationId xmlns:a16="http://schemas.microsoft.com/office/drawing/2014/main" id="{5F0FBD1C-F349-49CC-BC10-65A33A475D04}"/>
                </a:ext>
              </a:extLst>
            </p:cNvPr>
            <p:cNvSpPr txBox="1">
              <a:spLocks noChangeArrowheads="1"/>
            </p:cNvSpPr>
            <p:nvPr/>
          </p:nvSpPr>
          <p:spPr bwMode="auto">
            <a:xfrm>
              <a:off x="223837" y="1952625"/>
              <a:ext cx="3565525" cy="703399"/>
            </a:xfrm>
            <a:prstGeom prst="rect">
              <a:avLst/>
            </a:prstGeom>
            <a:noFill/>
            <a:ln w="28575">
              <a:solidFill>
                <a:srgbClr val="00483A"/>
              </a:solid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050" dirty="0">
                  <a:solidFill>
                    <a:schemeClr val="tx1">
                      <a:lumMod val="50000"/>
                    </a:schemeClr>
                  </a:solidFill>
                </a:rPr>
                <a:t>Cooperation with other Organizations and Initiatives</a:t>
              </a:r>
            </a:p>
          </p:txBody>
        </p:sp>
        <p:sp>
          <p:nvSpPr>
            <p:cNvPr id="31" name="Arrow: Right 30">
              <a:extLst>
                <a:ext uri="{FF2B5EF4-FFF2-40B4-BE49-F238E27FC236}">
                  <a16:creationId xmlns:a16="http://schemas.microsoft.com/office/drawing/2014/main" id="{3C05C5E1-0B7C-4703-920D-5903C0E239EA}"/>
                </a:ext>
              </a:extLst>
            </p:cNvPr>
            <p:cNvSpPr/>
            <p:nvPr/>
          </p:nvSpPr>
          <p:spPr>
            <a:xfrm>
              <a:off x="4155610" y="2134324"/>
              <a:ext cx="384182" cy="182563"/>
            </a:xfrm>
            <a:prstGeom prst="rightArrow">
              <a:avLst/>
            </a:prstGeom>
            <a:solidFill>
              <a:srgbClr val="FFFF00"/>
            </a:solidFill>
            <a:ln>
              <a:solidFill>
                <a:srgbClr val="005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grpSp>
      <p:grpSp>
        <p:nvGrpSpPr>
          <p:cNvPr id="17" name="Group 16">
            <a:extLst>
              <a:ext uri="{FF2B5EF4-FFF2-40B4-BE49-F238E27FC236}">
                <a16:creationId xmlns:a16="http://schemas.microsoft.com/office/drawing/2014/main" id="{4A657F3E-2958-480F-9928-3A6AA6A6B419}"/>
              </a:ext>
            </a:extLst>
          </p:cNvPr>
          <p:cNvGrpSpPr>
            <a:grpSpLocks/>
          </p:cNvGrpSpPr>
          <p:nvPr/>
        </p:nvGrpSpPr>
        <p:grpSpPr bwMode="auto">
          <a:xfrm>
            <a:off x="1635052" y="2551970"/>
            <a:ext cx="4729377" cy="603779"/>
            <a:chOff x="207962" y="2857499"/>
            <a:chExt cx="9794313" cy="853537"/>
          </a:xfrm>
        </p:grpSpPr>
        <p:sp>
          <p:nvSpPr>
            <p:cNvPr id="26" name="TextBox 8">
              <a:extLst>
                <a:ext uri="{FF2B5EF4-FFF2-40B4-BE49-F238E27FC236}">
                  <a16:creationId xmlns:a16="http://schemas.microsoft.com/office/drawing/2014/main" id="{7F71AA4F-5EE8-4885-9B2F-A410943BBED5}"/>
                </a:ext>
              </a:extLst>
            </p:cNvPr>
            <p:cNvSpPr txBox="1">
              <a:spLocks noChangeArrowheads="1"/>
            </p:cNvSpPr>
            <p:nvPr/>
          </p:nvSpPr>
          <p:spPr bwMode="auto">
            <a:xfrm>
              <a:off x="207962" y="2857499"/>
              <a:ext cx="3581401" cy="853537"/>
            </a:xfrm>
            <a:prstGeom prst="rect">
              <a:avLst/>
            </a:prstGeom>
            <a:noFill/>
            <a:ln w="28575">
              <a:solidFill>
                <a:srgbClr val="00483A"/>
              </a:solidFill>
              <a:miter lim="800000"/>
              <a:headEnd/>
              <a:tailEnd/>
            </a:ln>
            <a:extLst>
              <a:ext uri="{909E8E84-426E-40DD-AFC4-6F175D3DCCD1}">
                <a14:hiddenFill xmlns:a14="http://schemas.microsoft.com/office/drawing/2010/main">
                  <a:solidFill>
                    <a:srgbClr val="FFFFFF"/>
                  </a:solidFill>
                </a14:hiddenFill>
              </a:ext>
            </a:extLst>
          </p:spPr>
          <p:txBody>
            <a:bodyPr>
              <a:normAutofit fontScale="85000" lnSpcReduction="10000"/>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200" dirty="0">
                  <a:solidFill>
                    <a:schemeClr val="tx1">
                      <a:lumMod val="50000"/>
                    </a:schemeClr>
                  </a:solidFill>
                </a:rPr>
                <a:t>To explore ways to facilitate, capacity-building and knowledge-sharing regarding synthetic biology</a:t>
              </a:r>
            </a:p>
          </p:txBody>
        </p:sp>
        <p:sp>
          <p:nvSpPr>
            <p:cNvPr id="27" name="TextBox 13">
              <a:extLst>
                <a:ext uri="{FF2B5EF4-FFF2-40B4-BE49-F238E27FC236}">
                  <a16:creationId xmlns:a16="http://schemas.microsoft.com/office/drawing/2014/main" id="{B4658816-7256-4405-A1CE-0E8D28F8FEAC}"/>
                </a:ext>
              </a:extLst>
            </p:cNvPr>
            <p:cNvSpPr txBox="1">
              <a:spLocks noChangeArrowheads="1"/>
            </p:cNvSpPr>
            <p:nvPr/>
          </p:nvSpPr>
          <p:spPr bwMode="auto">
            <a:xfrm>
              <a:off x="5828737" y="3009647"/>
              <a:ext cx="4173538" cy="36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350" dirty="0">
                  <a:solidFill>
                    <a:schemeClr val="tx1">
                      <a:lumMod val="50000"/>
                    </a:schemeClr>
                  </a:solidFill>
                </a:rPr>
                <a:t>Case study on EGD during a workshop</a:t>
              </a:r>
            </a:p>
          </p:txBody>
        </p:sp>
        <p:sp>
          <p:nvSpPr>
            <p:cNvPr id="28" name="Arrow: Right 27">
              <a:extLst>
                <a:ext uri="{FF2B5EF4-FFF2-40B4-BE49-F238E27FC236}">
                  <a16:creationId xmlns:a16="http://schemas.microsoft.com/office/drawing/2014/main" id="{46F3E15A-2BB2-4F4D-A143-63867CB92B47}"/>
                </a:ext>
              </a:extLst>
            </p:cNvPr>
            <p:cNvSpPr/>
            <p:nvPr/>
          </p:nvSpPr>
          <p:spPr>
            <a:xfrm>
              <a:off x="4108729" y="3158331"/>
              <a:ext cx="384174" cy="182563"/>
            </a:xfrm>
            <a:prstGeom prst="rightArrow">
              <a:avLst/>
            </a:prstGeom>
            <a:solidFill>
              <a:srgbClr val="FFFF00"/>
            </a:solidFill>
            <a:ln>
              <a:solidFill>
                <a:srgbClr val="005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tx1">
                    <a:lumMod val="50000"/>
                  </a:schemeClr>
                </a:solidFill>
              </a:endParaRPr>
            </a:p>
          </p:txBody>
        </p:sp>
      </p:grpSp>
      <p:grpSp>
        <p:nvGrpSpPr>
          <p:cNvPr id="18" name="Group 17">
            <a:extLst>
              <a:ext uri="{FF2B5EF4-FFF2-40B4-BE49-F238E27FC236}">
                <a16:creationId xmlns:a16="http://schemas.microsoft.com/office/drawing/2014/main" id="{061E6EBF-39E4-43F2-9DA5-018AA440E089}"/>
              </a:ext>
            </a:extLst>
          </p:cNvPr>
          <p:cNvGrpSpPr>
            <a:grpSpLocks/>
          </p:cNvGrpSpPr>
          <p:nvPr/>
        </p:nvGrpSpPr>
        <p:grpSpPr bwMode="auto">
          <a:xfrm>
            <a:off x="1609873" y="3350580"/>
            <a:ext cx="5642734" cy="1120140"/>
            <a:chOff x="204787" y="3755423"/>
            <a:chExt cx="11685828" cy="1583495"/>
          </a:xfrm>
        </p:grpSpPr>
        <p:sp>
          <p:nvSpPr>
            <p:cNvPr id="23" name="TextBox 9">
              <a:extLst>
                <a:ext uri="{FF2B5EF4-FFF2-40B4-BE49-F238E27FC236}">
                  <a16:creationId xmlns:a16="http://schemas.microsoft.com/office/drawing/2014/main" id="{D779C079-03FF-45F3-A651-1A264CDF706E}"/>
                </a:ext>
              </a:extLst>
            </p:cNvPr>
            <p:cNvSpPr txBox="1">
              <a:spLocks noChangeArrowheads="1"/>
            </p:cNvSpPr>
            <p:nvPr/>
          </p:nvSpPr>
          <p:spPr bwMode="auto">
            <a:xfrm>
              <a:off x="204787" y="3755423"/>
              <a:ext cx="3584575" cy="1583495"/>
            </a:xfrm>
            <a:prstGeom prst="rect">
              <a:avLst/>
            </a:prstGeom>
            <a:noFill/>
            <a:ln w="28575">
              <a:solidFill>
                <a:srgbClr val="00483A"/>
              </a:solid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050" dirty="0">
                  <a:solidFill>
                    <a:schemeClr val="tx1">
                      <a:lumMod val="50000"/>
                    </a:schemeClr>
                  </a:solidFill>
                </a:rPr>
                <a:t>Convene discussions (</a:t>
              </a:r>
              <a:r>
                <a:rPr lang="en-US" altLang="en-US" sz="1050" dirty="0" err="1">
                  <a:solidFill>
                    <a:schemeClr val="tx1">
                      <a:lumMod val="50000"/>
                    </a:schemeClr>
                  </a:solidFill>
                </a:rPr>
                <a:t>i.e</a:t>
              </a:r>
              <a:r>
                <a:rPr lang="en-US" altLang="en-US" sz="1050" dirty="0">
                  <a:solidFill>
                    <a:schemeClr val="tx1">
                      <a:lumMod val="50000"/>
                    </a:schemeClr>
                  </a:solidFill>
                </a:rPr>
                <a:t> through the Network of Lab for the D&amp;I of LMOs), for sharing experiences on the D&amp;I of organisms, components and products of synthetic biology</a:t>
              </a:r>
            </a:p>
          </p:txBody>
        </p:sp>
        <p:sp>
          <p:nvSpPr>
            <p:cNvPr id="24" name="TextBox 14">
              <a:extLst>
                <a:ext uri="{FF2B5EF4-FFF2-40B4-BE49-F238E27FC236}">
                  <a16:creationId xmlns:a16="http://schemas.microsoft.com/office/drawing/2014/main" id="{9A2C37D5-0A83-4367-A297-BD059C0E5CFD}"/>
                </a:ext>
              </a:extLst>
            </p:cNvPr>
            <p:cNvSpPr txBox="1">
              <a:spLocks noChangeArrowheads="1"/>
            </p:cNvSpPr>
            <p:nvPr/>
          </p:nvSpPr>
          <p:spPr bwMode="auto">
            <a:xfrm>
              <a:off x="5877705" y="4077494"/>
              <a:ext cx="601291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350" dirty="0">
                  <a:solidFill>
                    <a:schemeClr val="tx1">
                      <a:lumMod val="50000"/>
                    </a:schemeClr>
                  </a:solidFill>
                </a:rPr>
                <a:t>Discussions were held during the Synbio OLF and the </a:t>
              </a:r>
              <a:r>
                <a:rPr lang="en-US" altLang="en-US" sz="1200" dirty="0">
                  <a:solidFill>
                    <a:schemeClr val="tx1">
                      <a:lumMod val="50000"/>
                    </a:schemeClr>
                  </a:solidFill>
                </a:rPr>
                <a:t>Network</a:t>
              </a:r>
              <a:r>
                <a:rPr lang="en-US" altLang="en-US" sz="1350" dirty="0">
                  <a:solidFill>
                    <a:schemeClr val="tx1">
                      <a:lumMod val="50000"/>
                    </a:schemeClr>
                  </a:solidFill>
                </a:rPr>
                <a:t> of labs</a:t>
              </a:r>
            </a:p>
          </p:txBody>
        </p:sp>
        <p:sp>
          <p:nvSpPr>
            <p:cNvPr id="25" name="Arrow: Right 24">
              <a:extLst>
                <a:ext uri="{FF2B5EF4-FFF2-40B4-BE49-F238E27FC236}">
                  <a16:creationId xmlns:a16="http://schemas.microsoft.com/office/drawing/2014/main" id="{0FC18A6B-7BEA-449A-AA01-AE596DECA087}"/>
                </a:ext>
              </a:extLst>
            </p:cNvPr>
            <p:cNvSpPr/>
            <p:nvPr/>
          </p:nvSpPr>
          <p:spPr>
            <a:xfrm>
              <a:off x="4141989" y="4400550"/>
              <a:ext cx="384176" cy="182563"/>
            </a:xfrm>
            <a:prstGeom prst="rightArrow">
              <a:avLst/>
            </a:prstGeom>
            <a:solidFill>
              <a:srgbClr val="FFFF00"/>
            </a:solidFill>
            <a:ln>
              <a:solidFill>
                <a:srgbClr val="005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lumMod val="50000"/>
                  </a:schemeClr>
                </a:solidFill>
              </a:endParaRPr>
            </a:p>
          </p:txBody>
        </p:sp>
      </p:grpSp>
      <p:grpSp>
        <p:nvGrpSpPr>
          <p:cNvPr id="19" name="Group 18">
            <a:extLst>
              <a:ext uri="{FF2B5EF4-FFF2-40B4-BE49-F238E27FC236}">
                <a16:creationId xmlns:a16="http://schemas.microsoft.com/office/drawing/2014/main" id="{A68951C9-60E2-46E7-B521-490E5B7E7325}"/>
              </a:ext>
            </a:extLst>
          </p:cNvPr>
          <p:cNvGrpSpPr>
            <a:grpSpLocks/>
          </p:cNvGrpSpPr>
          <p:nvPr/>
        </p:nvGrpSpPr>
        <p:grpSpPr bwMode="auto">
          <a:xfrm>
            <a:off x="1595296" y="4470719"/>
            <a:ext cx="4768470" cy="570673"/>
            <a:chOff x="195262" y="5336888"/>
            <a:chExt cx="9875269" cy="806737"/>
          </a:xfrm>
        </p:grpSpPr>
        <p:sp>
          <p:nvSpPr>
            <p:cNvPr id="20" name="TextBox 10">
              <a:extLst>
                <a:ext uri="{FF2B5EF4-FFF2-40B4-BE49-F238E27FC236}">
                  <a16:creationId xmlns:a16="http://schemas.microsoft.com/office/drawing/2014/main" id="{E8EA5ADD-D7F9-40D5-B348-6807A2480105}"/>
                </a:ext>
              </a:extLst>
            </p:cNvPr>
            <p:cNvSpPr txBox="1">
              <a:spLocks noChangeArrowheads="1"/>
            </p:cNvSpPr>
            <p:nvPr/>
          </p:nvSpPr>
          <p:spPr bwMode="auto">
            <a:xfrm>
              <a:off x="195262" y="5562600"/>
              <a:ext cx="3584575" cy="581025"/>
            </a:xfrm>
            <a:prstGeom prst="rect">
              <a:avLst/>
            </a:prstGeom>
            <a:noFill/>
            <a:ln w="28575">
              <a:solidFill>
                <a:srgbClr val="00483A"/>
              </a:solidFill>
              <a:miter lim="800000"/>
              <a:headEnd/>
              <a:tailEnd/>
            </a:ln>
            <a:extLst>
              <a:ext uri="{909E8E84-426E-40DD-AFC4-6F175D3DCCD1}">
                <a14:hiddenFill xmlns:a14="http://schemas.microsoft.com/office/drawing/2010/main">
                  <a:solidFill>
                    <a:srgbClr val="FFFFFF"/>
                  </a:solidFill>
                </a14:hiddenFill>
              </a:ext>
            </a:extLst>
          </p:spPr>
          <p:txBody>
            <a:bodyPr>
              <a:normAutofit fontScale="85000" lnSpcReduction="10000"/>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050" dirty="0">
                  <a:solidFill>
                    <a:schemeClr val="tx1">
                      <a:lumMod val="50000"/>
                    </a:schemeClr>
                  </a:solidFill>
                </a:rPr>
                <a:t>Ensure the full and effective participation of IPLCs </a:t>
              </a:r>
            </a:p>
          </p:txBody>
        </p:sp>
        <p:sp>
          <p:nvSpPr>
            <p:cNvPr id="22" name="Arrow: Right 21">
              <a:extLst>
                <a:ext uri="{FF2B5EF4-FFF2-40B4-BE49-F238E27FC236}">
                  <a16:creationId xmlns:a16="http://schemas.microsoft.com/office/drawing/2014/main" id="{0082FE9D-34BE-43A9-8CFF-739B5103A5B7}"/>
                </a:ext>
              </a:extLst>
            </p:cNvPr>
            <p:cNvSpPr/>
            <p:nvPr/>
          </p:nvSpPr>
          <p:spPr>
            <a:xfrm>
              <a:off x="4033837" y="5681663"/>
              <a:ext cx="384175" cy="182562"/>
            </a:xfrm>
            <a:prstGeom prst="rightArrow">
              <a:avLst/>
            </a:prstGeom>
            <a:solidFill>
              <a:srgbClr val="FFFF00"/>
            </a:solidFill>
            <a:ln>
              <a:solidFill>
                <a:srgbClr val="0054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tx1">
                    <a:lumMod val="50000"/>
                  </a:schemeClr>
                </a:solidFill>
              </a:endParaRPr>
            </a:p>
          </p:txBody>
        </p:sp>
        <p:sp>
          <p:nvSpPr>
            <p:cNvPr id="21" name="TextBox 15">
              <a:extLst>
                <a:ext uri="{FF2B5EF4-FFF2-40B4-BE49-F238E27FC236}">
                  <a16:creationId xmlns:a16="http://schemas.microsoft.com/office/drawing/2014/main" id="{13C6F82E-71A1-4BCB-BF34-455D55BE8DA7}"/>
                </a:ext>
              </a:extLst>
            </p:cNvPr>
            <p:cNvSpPr txBox="1">
              <a:spLocks noChangeArrowheads="1"/>
            </p:cNvSpPr>
            <p:nvPr/>
          </p:nvSpPr>
          <p:spPr bwMode="auto">
            <a:xfrm>
              <a:off x="5820794" y="5336888"/>
              <a:ext cx="4249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lnSpcReduction="10000"/>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lnSpc>
                  <a:spcPct val="90000"/>
                </a:lnSpc>
                <a:spcBef>
                  <a:spcPct val="0"/>
                </a:spcBef>
                <a:spcAft>
                  <a:spcPts val="450"/>
                </a:spcAft>
              </a:pPr>
              <a:r>
                <a:rPr lang="en-US" altLang="en-US" sz="1350" dirty="0">
                  <a:solidFill>
                    <a:schemeClr val="tx1">
                      <a:lumMod val="50000"/>
                    </a:schemeClr>
                  </a:solidFill>
                </a:rPr>
                <a:t>IPLCs part of Synbio AHTEG and forum</a:t>
              </a:r>
            </a:p>
          </p:txBody>
        </p:sp>
      </p:grpSp>
      <p:sp>
        <p:nvSpPr>
          <p:cNvPr id="2" name="TextBox 1">
            <a:extLst>
              <a:ext uri="{FF2B5EF4-FFF2-40B4-BE49-F238E27FC236}">
                <a16:creationId xmlns:a16="http://schemas.microsoft.com/office/drawing/2014/main" id="{8EFDCAB5-DA5C-4F0C-B624-BAC00AE28294}"/>
              </a:ext>
            </a:extLst>
          </p:cNvPr>
          <p:cNvSpPr txBox="1"/>
          <p:nvPr/>
        </p:nvSpPr>
        <p:spPr>
          <a:xfrm>
            <a:off x="1447800" y="281115"/>
            <a:ext cx="7239000" cy="707886"/>
          </a:xfrm>
          <a:prstGeom prst="rect">
            <a:avLst/>
          </a:prstGeom>
          <a:noFill/>
        </p:spPr>
        <p:txBody>
          <a:bodyPr wrap="square" rtlCol="0">
            <a:spAutoFit/>
          </a:bodyPr>
          <a:lstStyle/>
          <a:p>
            <a:pPr>
              <a:spcBef>
                <a:spcPct val="0"/>
              </a:spcBef>
              <a:spcAft>
                <a:spcPts val="450"/>
              </a:spcAft>
            </a:pPr>
            <a:r>
              <a:rPr lang="en-US" altLang="en-US" sz="2000" b="1" dirty="0">
                <a:solidFill>
                  <a:srgbClr val="004822"/>
                </a:solidFill>
                <a:latin typeface="Arial" panose="020B0604020202020204" pitchFamily="34" charset="0"/>
                <a:cs typeface="Arial" panose="020B0604020202020204" pitchFamily="34" charset="0"/>
              </a:rPr>
              <a:t>III. Other requests to the Executive Secretary in decision 14/19</a:t>
            </a:r>
          </a:p>
        </p:txBody>
      </p:sp>
    </p:spTree>
    <p:extLst>
      <p:ext uri="{BB962C8B-B14F-4D97-AF65-F5344CB8AC3E}">
        <p14:creationId xmlns:p14="http://schemas.microsoft.com/office/powerpoint/2010/main" val="168563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E0D8524-58EB-4071-86B4-803FF958F528}"/>
              </a:ext>
            </a:extLst>
          </p:cNvPr>
          <p:cNvSpPr/>
          <p:nvPr/>
        </p:nvSpPr>
        <p:spPr>
          <a:xfrm>
            <a:off x="5909072" y="4457700"/>
            <a:ext cx="177998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4339" name="Content Placeholder 2">
            <a:extLst>
              <a:ext uri="{FF2B5EF4-FFF2-40B4-BE49-F238E27FC236}">
                <a16:creationId xmlns:a16="http://schemas.microsoft.com/office/drawing/2014/main" id="{A4259820-119C-4B88-A082-99013B8033C9}"/>
              </a:ext>
            </a:extLst>
          </p:cNvPr>
          <p:cNvSpPr>
            <a:spLocks noGrp="1"/>
          </p:cNvSpPr>
          <p:nvPr>
            <p:ph idx="1"/>
          </p:nvPr>
        </p:nvSpPr>
        <p:spPr>
          <a:xfrm>
            <a:off x="1600200" y="258962"/>
            <a:ext cx="6286500" cy="628650"/>
          </a:xfrm>
        </p:spPr>
        <p:txBody>
          <a:bodyPr>
            <a:normAutofit fontScale="92500" lnSpcReduction="20000"/>
          </a:bodyPr>
          <a:lstStyle/>
          <a:p>
            <a:pPr marL="0" indent="0">
              <a:spcBef>
                <a:spcPct val="0"/>
              </a:spcBef>
              <a:spcAft>
                <a:spcPts val="450"/>
              </a:spcAft>
              <a:buNone/>
            </a:pPr>
            <a:r>
              <a:rPr lang="en-US" altLang="en-US" sz="2000" b="1" dirty="0">
                <a:solidFill>
                  <a:srgbClr val="004822"/>
                </a:solidFill>
              </a:rPr>
              <a:t>IV. Considerations for new and emerging issues and associated criteria</a:t>
            </a:r>
          </a:p>
          <a:p>
            <a:endParaRPr lang="en-US" altLang="en-US" dirty="0"/>
          </a:p>
          <a:p>
            <a:endParaRPr lang="en-US" altLang="en-US" dirty="0"/>
          </a:p>
        </p:txBody>
      </p:sp>
      <p:sp>
        <p:nvSpPr>
          <p:cNvPr id="14340" name="TextBox 3">
            <a:extLst>
              <a:ext uri="{FF2B5EF4-FFF2-40B4-BE49-F238E27FC236}">
                <a16:creationId xmlns:a16="http://schemas.microsoft.com/office/drawing/2014/main" id="{32C6687B-634E-42AF-A21F-1C7694F3478C}"/>
              </a:ext>
            </a:extLst>
          </p:cNvPr>
          <p:cNvSpPr txBox="1">
            <a:spLocks noChangeArrowheads="1"/>
          </p:cNvSpPr>
          <p:nvPr/>
        </p:nvSpPr>
        <p:spPr bwMode="auto">
          <a:xfrm>
            <a:off x="1310879" y="1314450"/>
            <a:ext cx="62865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endParaRPr lang="en-US" altLang="en-US" sz="1350"/>
          </a:p>
        </p:txBody>
      </p:sp>
      <p:sp>
        <p:nvSpPr>
          <p:cNvPr id="14341" name="TextBox 6">
            <a:extLst>
              <a:ext uri="{FF2B5EF4-FFF2-40B4-BE49-F238E27FC236}">
                <a16:creationId xmlns:a16="http://schemas.microsoft.com/office/drawing/2014/main" id="{70E5ED18-87F3-4EB8-8824-71B60A229B69}"/>
              </a:ext>
            </a:extLst>
          </p:cNvPr>
          <p:cNvSpPr txBox="1">
            <a:spLocks noChangeArrowheads="1"/>
          </p:cNvSpPr>
          <p:nvPr/>
        </p:nvSpPr>
        <p:spPr bwMode="auto">
          <a:xfrm>
            <a:off x="1600200" y="1277887"/>
            <a:ext cx="6469856" cy="9233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350" dirty="0"/>
              <a:t>This section contains information on the various elements that could support SBSTTA deliberations on this matter.</a:t>
            </a:r>
          </a:p>
          <a:p>
            <a:endParaRPr lang="en-US" altLang="en-US" sz="1350" dirty="0"/>
          </a:p>
          <a:p>
            <a:endParaRPr lang="en-US" altLang="en-US" sz="1350" dirty="0"/>
          </a:p>
        </p:txBody>
      </p:sp>
      <p:sp>
        <p:nvSpPr>
          <p:cNvPr id="14342" name="TextBox 4">
            <a:extLst>
              <a:ext uri="{FF2B5EF4-FFF2-40B4-BE49-F238E27FC236}">
                <a16:creationId xmlns:a16="http://schemas.microsoft.com/office/drawing/2014/main" id="{FB591494-C536-49B1-82B8-ACFD58D8E9C6}"/>
              </a:ext>
            </a:extLst>
          </p:cNvPr>
          <p:cNvSpPr txBox="1">
            <a:spLocks noChangeArrowheads="1"/>
          </p:cNvSpPr>
          <p:nvPr/>
        </p:nvSpPr>
        <p:spPr bwMode="auto">
          <a:xfrm>
            <a:off x="1524000" y="2216623"/>
            <a:ext cx="6546056" cy="2308324"/>
          </a:xfrm>
          <a:prstGeom prst="rect">
            <a:avLst/>
          </a:prstGeom>
          <a:solidFill>
            <a:srgbClr val="009B48"/>
          </a:solidFill>
          <a:ln w="9525">
            <a:solidFill>
              <a:srgbClr val="005444"/>
            </a:solidFill>
            <a:miter lim="800000"/>
            <a:headEnd/>
            <a:tailEnd/>
          </a:ln>
        </p:spPr>
        <p:txBody>
          <a:bodyPr wrap="squar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en-US" altLang="en-US" sz="1600" dirty="0">
                <a:solidFill>
                  <a:schemeClr val="bg1"/>
                </a:solidFill>
              </a:rPr>
              <a:t>Submissions received for NEI (SBSTTA 23) .Two submissions were related to synthetic biology. </a:t>
            </a:r>
          </a:p>
          <a:p>
            <a:pPr>
              <a:buFont typeface="Arial" panose="020B0604020202020204" pitchFamily="34" charset="0"/>
              <a:buChar char="•"/>
            </a:pPr>
            <a:r>
              <a:rPr lang="en-US" altLang="en-US" sz="1600" dirty="0">
                <a:solidFill>
                  <a:schemeClr val="bg1"/>
                </a:solidFill>
              </a:rPr>
              <a:t>Information on the analysis of the AHTEG on the relationship between synthetic biology and the criteria for identifying NEI, indicating that the outcomes of this discussion can be found in section VI of annex I of the pre-sessional document.</a:t>
            </a:r>
          </a:p>
          <a:p>
            <a:pPr>
              <a:buFont typeface="Arial" panose="020B0604020202020204" pitchFamily="34" charset="0"/>
              <a:buChar char="•"/>
            </a:pPr>
            <a:r>
              <a:rPr lang="en-US" altLang="en-US" sz="1600" dirty="0">
                <a:solidFill>
                  <a:schemeClr val="bg1"/>
                </a:solidFill>
              </a:rPr>
              <a:t>Challenges experienced by the AHTEG in relation to the use and application of the criteria.</a:t>
            </a:r>
          </a:p>
          <a:p>
            <a:pPr>
              <a:buFont typeface="Arial" panose="020B0604020202020204" pitchFamily="34" charset="0"/>
              <a:buChar char="•"/>
            </a:pPr>
            <a:r>
              <a:rPr lang="en-US" altLang="en-US" sz="1600" dirty="0">
                <a:solidFill>
                  <a:schemeClr val="bg1"/>
                </a:solidFill>
              </a:rPr>
              <a:t>Reference to the preliminary analysis done by the 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a:extLst>
              <a:ext uri="{FF2B5EF4-FFF2-40B4-BE49-F238E27FC236}">
                <a16:creationId xmlns:a16="http://schemas.microsoft.com/office/drawing/2014/main" id="{16D27AB9-3468-46C0-AA46-FEEB0166DA88}"/>
              </a:ext>
            </a:extLst>
          </p:cNvPr>
          <p:cNvSpPr>
            <a:spLocks noGrp="1"/>
          </p:cNvSpPr>
          <p:nvPr>
            <p:ph idx="1"/>
          </p:nvPr>
        </p:nvSpPr>
        <p:spPr>
          <a:xfrm>
            <a:off x="1524000" y="1352550"/>
            <a:ext cx="7315200" cy="3394472"/>
          </a:xfrm>
        </p:spPr>
        <p:txBody>
          <a:bodyPr/>
          <a:lstStyle/>
          <a:p>
            <a:pPr marL="0" indent="0">
              <a:buNone/>
            </a:pPr>
            <a:endParaRPr lang="en-US" altLang="en-US" sz="1500" dirty="0"/>
          </a:p>
          <a:p>
            <a:pPr marL="0" indent="0">
              <a:buNone/>
            </a:pPr>
            <a:endParaRPr lang="en-US" altLang="en-US" sz="1500" dirty="0"/>
          </a:p>
          <a:p>
            <a:pPr marL="0" indent="0">
              <a:buNone/>
            </a:pPr>
            <a:r>
              <a:rPr lang="en-US" altLang="en-US" sz="1500" dirty="0"/>
              <a:t>It is based on elements from decision- 14/19,  the AHTEG report (</a:t>
            </a:r>
            <a:r>
              <a:rPr lang="en-US" altLang="en-US" sz="1500" dirty="0" err="1"/>
              <a:t>i.e</a:t>
            </a:r>
            <a:r>
              <a:rPr lang="en-US" altLang="en-US" sz="1500" dirty="0"/>
              <a:t> options for the process of HS), as well as on elements intended to facilitate SBSTTA deliberations towards a draft decision.</a:t>
            </a:r>
          </a:p>
          <a:p>
            <a:endParaRPr lang="en-US" altLang="en-US" b="1" dirty="0"/>
          </a:p>
        </p:txBody>
      </p:sp>
      <p:sp>
        <p:nvSpPr>
          <p:cNvPr id="2" name="TextBox 1">
            <a:extLst>
              <a:ext uri="{FF2B5EF4-FFF2-40B4-BE49-F238E27FC236}">
                <a16:creationId xmlns:a16="http://schemas.microsoft.com/office/drawing/2014/main" id="{63CFDD01-59C9-4061-874B-C1301AF878A8}"/>
              </a:ext>
            </a:extLst>
          </p:cNvPr>
          <p:cNvSpPr txBox="1"/>
          <p:nvPr/>
        </p:nvSpPr>
        <p:spPr>
          <a:xfrm>
            <a:off x="3200400" y="396478"/>
            <a:ext cx="4652812" cy="461665"/>
          </a:xfrm>
          <a:prstGeom prst="rect">
            <a:avLst/>
          </a:prstGeom>
          <a:noFill/>
        </p:spPr>
        <p:txBody>
          <a:bodyPr wrap="none" rtlCol="0">
            <a:spAutoFit/>
          </a:bodyPr>
          <a:lstStyle/>
          <a:p>
            <a:r>
              <a:rPr lang="en-US" altLang="en-US" sz="2400" b="1" dirty="0">
                <a:solidFill>
                  <a:srgbClr val="004822"/>
                </a:solidFill>
                <a:latin typeface="Arial" panose="020B0604020202020204" pitchFamily="34" charset="0"/>
                <a:cs typeface="Arial" panose="020B0604020202020204" pitchFamily="34" charset="0"/>
              </a:rPr>
              <a:t>V. Suggested</a:t>
            </a:r>
            <a:r>
              <a:rPr lang="en-US" altLang="en-US" sz="2400" b="1" dirty="0"/>
              <a:t> </a:t>
            </a:r>
            <a:r>
              <a:rPr lang="en-US" altLang="en-US" sz="2400" b="1" dirty="0">
                <a:solidFill>
                  <a:srgbClr val="004822"/>
                </a:solidFill>
                <a:latin typeface="Arial" panose="020B0604020202020204" pitchFamily="34" charset="0"/>
                <a:cs typeface="Arial" panose="020B0604020202020204" pitchFamily="34" charset="0"/>
              </a:rPr>
              <a:t>recommendation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3">
            <a:extLst>
              <a:ext uri="{FF2B5EF4-FFF2-40B4-BE49-F238E27FC236}">
                <a16:creationId xmlns:a16="http://schemas.microsoft.com/office/drawing/2014/main" id="{7F71D400-6C36-4269-B441-112AA89AF432}"/>
              </a:ext>
            </a:extLst>
          </p:cNvPr>
          <p:cNvSpPr>
            <a:spLocks noGrp="1"/>
          </p:cNvSpPr>
          <p:nvPr>
            <p:ph idx="1"/>
          </p:nvPr>
        </p:nvSpPr>
        <p:spPr>
          <a:xfrm>
            <a:off x="1524000" y="1276350"/>
            <a:ext cx="6286500" cy="2142125"/>
          </a:xfrm>
        </p:spPr>
        <p:txBody>
          <a:bodyPr>
            <a:spAutoFit/>
          </a:bodyPr>
          <a:lstStyle/>
          <a:p>
            <a:pPr marL="0" indent="0">
              <a:buNone/>
            </a:pPr>
            <a:r>
              <a:rPr lang="en-US" altLang="en-US" sz="1800" b="1" dirty="0"/>
              <a:t>The document has 2 annexes:</a:t>
            </a:r>
          </a:p>
          <a:p>
            <a:r>
              <a:rPr lang="en-US" altLang="en-US" sz="1800" dirty="0"/>
              <a:t>Annex I. Outcomes of the meeting of the AHTEG.</a:t>
            </a:r>
          </a:p>
          <a:p>
            <a:r>
              <a:rPr lang="en-US" altLang="en-US" sz="1800" dirty="0"/>
              <a:t>Annex II. Information for the process for the broad and regular horizon scanning monitoring and assessment of the most recent technological developments in synthetic biology.  (paragraph (f) AHTEG’s </a:t>
            </a:r>
            <a:r>
              <a:rPr lang="en-US" altLang="en-US" sz="1800" dirty="0" err="1"/>
              <a:t>ToR</a:t>
            </a:r>
            <a:r>
              <a:rPr lang="en-US" altLang="en-US" sz="1800" dirty="0"/>
              <a:t>: to recommend options for the process of HS)</a:t>
            </a:r>
          </a:p>
        </p:txBody>
      </p:sp>
      <p:sp>
        <p:nvSpPr>
          <p:cNvPr id="16387" name="TextBox 4">
            <a:extLst>
              <a:ext uri="{FF2B5EF4-FFF2-40B4-BE49-F238E27FC236}">
                <a16:creationId xmlns:a16="http://schemas.microsoft.com/office/drawing/2014/main" id="{8FFA0E6E-763C-442A-9554-55B987507ABB}"/>
              </a:ext>
            </a:extLst>
          </p:cNvPr>
          <p:cNvSpPr txBox="1">
            <a:spLocks noChangeArrowheads="1"/>
          </p:cNvSpPr>
          <p:nvPr/>
        </p:nvSpPr>
        <p:spPr bwMode="auto">
          <a:xfrm>
            <a:off x="1905000" y="3790950"/>
            <a:ext cx="5829300" cy="646331"/>
          </a:xfrm>
          <a:prstGeom prst="rect">
            <a:avLst/>
          </a:prstGeom>
          <a:solidFill>
            <a:srgbClr val="17853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dirty="0">
                <a:solidFill>
                  <a:schemeClr val="bg1"/>
                </a:solidFill>
              </a:rPr>
              <a:t>The document is complemented by 4 information documents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77D02-2ACB-444C-ABDE-FA3DB35ED0D2}"/>
              </a:ext>
            </a:extLst>
          </p:cNvPr>
          <p:cNvSpPr>
            <a:spLocks noGrp="1"/>
          </p:cNvSpPr>
          <p:nvPr>
            <p:ph type="title"/>
          </p:nvPr>
        </p:nvSpPr>
        <p:spPr>
          <a:xfrm>
            <a:off x="2295187" y="106894"/>
            <a:ext cx="5714516" cy="1091997"/>
          </a:xfrm>
        </p:spPr>
        <p:txBody>
          <a:bodyPr vert="horz" lIns="68580" tIns="34290" rIns="68580" bIns="34290" numCol="1" rtlCol="0" anchor="ctr">
            <a:noAutofit/>
          </a:bodyPr>
          <a:lstStyle/>
          <a:p>
            <a:pPr marL="257175" indent="-257175">
              <a:spcBef>
                <a:spcPct val="20000"/>
              </a:spcBef>
            </a:pPr>
            <a:r>
              <a:rPr lang="en-US" b="1" dirty="0">
                <a:solidFill>
                  <a:srgbClr val="005444"/>
                </a:solidFill>
                <a:latin typeface="Calibri" panose="020F0502020204030204" pitchFamily="34" charset="0"/>
              </a:rPr>
              <a:t>Information Documents</a:t>
            </a:r>
          </a:p>
        </p:txBody>
      </p:sp>
      <p:sp>
        <p:nvSpPr>
          <p:cNvPr id="4" name="Content Placeholder 2">
            <a:extLst>
              <a:ext uri="{FF2B5EF4-FFF2-40B4-BE49-F238E27FC236}">
                <a16:creationId xmlns:a16="http://schemas.microsoft.com/office/drawing/2014/main" id="{2505B72E-C3F0-4611-9CA8-CA1E2E143535}"/>
              </a:ext>
            </a:extLst>
          </p:cNvPr>
          <p:cNvSpPr>
            <a:spLocks noGrp="1"/>
          </p:cNvSpPr>
          <p:nvPr>
            <p:ph idx="1"/>
          </p:nvPr>
        </p:nvSpPr>
        <p:spPr>
          <a:xfrm>
            <a:off x="2744642" y="1276350"/>
            <a:ext cx="4815606" cy="3231278"/>
          </a:xfrm>
        </p:spPr>
        <p:txBody>
          <a:bodyPr anchor="ctr">
            <a:normAutofit/>
          </a:bodyPr>
          <a:lstStyle/>
          <a:p>
            <a:pPr>
              <a:buFont typeface="Arial" panose="020B0604020202020204" pitchFamily="34" charset="0"/>
              <a:buChar char="•"/>
            </a:pPr>
            <a:endParaRPr lang="en-US" altLang="en-US" sz="1400" dirty="0">
              <a:solidFill>
                <a:srgbClr val="000000"/>
              </a:solidFill>
              <a:latin typeface="Calibri" panose="020F0502020204030204" pitchFamily="34" charset="0"/>
            </a:endParaRPr>
          </a:p>
          <a:p>
            <a:pPr>
              <a:buFont typeface="Arial" panose="020B0604020202020204" pitchFamily="34" charset="0"/>
              <a:buChar char="•"/>
            </a:pPr>
            <a:r>
              <a:rPr lang="en-US" altLang="en-US" sz="1400" b="1" dirty="0">
                <a:solidFill>
                  <a:srgbClr val="000000"/>
                </a:solidFill>
                <a:latin typeface="Calibri" panose="020F0502020204030204" pitchFamily="34" charset="0"/>
              </a:rPr>
              <a:t>CBD/SBSTTA/24/INF/6- </a:t>
            </a:r>
            <a:r>
              <a:rPr lang="en-US" altLang="en-US" sz="1400" i="1" dirty="0">
                <a:solidFill>
                  <a:srgbClr val="000000"/>
                </a:solidFill>
                <a:latin typeface="Calibri" panose="020F0502020204030204" pitchFamily="34" charset="0"/>
              </a:rPr>
              <a:t>List of references on synthetic biology</a:t>
            </a:r>
          </a:p>
          <a:p>
            <a:pPr>
              <a:buFont typeface="Arial" panose="020B0604020202020204" pitchFamily="34" charset="0"/>
              <a:buChar char="•"/>
            </a:pPr>
            <a:endParaRPr lang="en-US" altLang="en-US" sz="1400" dirty="0">
              <a:solidFill>
                <a:srgbClr val="000000"/>
              </a:solidFill>
              <a:latin typeface="Calibri" panose="020F0502020204030204" pitchFamily="34" charset="0"/>
            </a:endParaRPr>
          </a:p>
          <a:p>
            <a:pPr>
              <a:buFont typeface="Arial" panose="020B0604020202020204" pitchFamily="34" charset="0"/>
              <a:buChar char="•"/>
            </a:pPr>
            <a:r>
              <a:rPr lang="en-US" altLang="en-US" sz="1400" b="1" dirty="0">
                <a:solidFill>
                  <a:srgbClr val="000000"/>
                </a:solidFill>
                <a:latin typeface="Calibri" panose="020F0502020204030204" pitchFamily="34" charset="0"/>
              </a:rPr>
              <a:t>CBD/SYNBIO/AHTEG/2019/1/3- </a:t>
            </a:r>
            <a:r>
              <a:rPr lang="en-US" altLang="en-US" sz="1400" i="1" dirty="0">
                <a:solidFill>
                  <a:srgbClr val="000000"/>
                </a:solidFill>
                <a:latin typeface="Calibri" panose="020F0502020204030204" pitchFamily="34" charset="0"/>
              </a:rPr>
              <a:t>Report of the Ad hoc Technical Expert Group on Synthetic Biology</a:t>
            </a:r>
          </a:p>
          <a:p>
            <a:pPr>
              <a:buFont typeface="Arial" panose="020B0604020202020204" pitchFamily="34" charset="0"/>
              <a:buChar char="•"/>
            </a:pPr>
            <a:endParaRPr lang="en-US" altLang="en-US" sz="1400" dirty="0">
              <a:solidFill>
                <a:srgbClr val="000000"/>
              </a:solidFill>
              <a:latin typeface="Calibri" panose="020F0502020204030204" pitchFamily="34" charset="0"/>
            </a:endParaRPr>
          </a:p>
          <a:p>
            <a:pPr>
              <a:buFont typeface="Arial" panose="020B0604020202020204" pitchFamily="34" charset="0"/>
              <a:buChar char="•"/>
            </a:pPr>
            <a:r>
              <a:rPr lang="en-US" altLang="en-US" sz="1400" b="1" dirty="0">
                <a:solidFill>
                  <a:srgbClr val="000000"/>
                </a:solidFill>
                <a:latin typeface="Calibri" panose="020F0502020204030204" pitchFamily="34" charset="0"/>
              </a:rPr>
              <a:t>CBD/SYNBIO/AHTEG/2019/1/INF/1- </a:t>
            </a:r>
            <a:r>
              <a:rPr lang="en-US" altLang="en-US" sz="1400" i="1" dirty="0">
                <a:solidFill>
                  <a:srgbClr val="000000"/>
                </a:solidFill>
                <a:latin typeface="Calibri" panose="020F0502020204030204" pitchFamily="34" charset="0"/>
              </a:rPr>
              <a:t>Synthesis of submissions on synthetic biology	</a:t>
            </a:r>
          </a:p>
          <a:p>
            <a:pPr>
              <a:buFont typeface="Arial" panose="020B0604020202020204" pitchFamily="34" charset="0"/>
              <a:buChar char="•"/>
            </a:pPr>
            <a:endParaRPr lang="en-US" altLang="en-US" sz="1400" dirty="0">
              <a:solidFill>
                <a:srgbClr val="000000"/>
              </a:solidFill>
              <a:latin typeface="Calibri" panose="020F0502020204030204" pitchFamily="34" charset="0"/>
            </a:endParaRPr>
          </a:p>
          <a:p>
            <a:pPr>
              <a:buFont typeface="Arial" panose="020B0604020202020204" pitchFamily="34" charset="0"/>
              <a:buChar char="•"/>
            </a:pPr>
            <a:r>
              <a:rPr lang="en-US" altLang="en-US" sz="1400" b="1" dirty="0">
                <a:solidFill>
                  <a:srgbClr val="000000"/>
                </a:solidFill>
                <a:latin typeface="Calibri" panose="020F0502020204030204" pitchFamily="34" charset="0"/>
              </a:rPr>
              <a:t>CBD/SYNBIO/AHTEG/2019/1/INF/2- </a:t>
            </a:r>
            <a:r>
              <a:rPr lang="en-US" altLang="en-US" sz="1400" i="1" dirty="0">
                <a:solidFill>
                  <a:srgbClr val="000000"/>
                </a:solidFill>
                <a:latin typeface="Calibri" panose="020F0502020204030204" pitchFamily="34" charset="0"/>
              </a:rPr>
              <a:t>Synthesis of discussions of the Online Forum on Synthetic Biology</a:t>
            </a:r>
          </a:p>
          <a:p>
            <a:pPr>
              <a:buFont typeface="Arial" panose="020B0604020202020204" pitchFamily="34" charset="0"/>
              <a:buChar char="•"/>
            </a:pPr>
            <a:endParaRPr lang="en-US" altLang="en-US" sz="1400" i="1" dirty="0">
              <a:solidFill>
                <a:srgbClr val="000000"/>
              </a:solidFill>
              <a:latin typeface="Calibri" panose="020F0502020204030204" pitchFamily="34" charset="0"/>
            </a:endParaRPr>
          </a:p>
          <a:p>
            <a:pPr>
              <a:spcBef>
                <a:spcPct val="0"/>
              </a:spcBef>
              <a:buFont typeface="Arial" panose="020B0604020202020204" pitchFamily="34" charset="0"/>
              <a:buChar char="•"/>
            </a:pPr>
            <a:endParaRPr lang="en-CA" altLang="en-US" sz="1000" i="1" dirty="0">
              <a:solidFill>
                <a:srgbClr val="000000"/>
              </a:solidFill>
              <a:latin typeface="Calibri" panose="020F0502020204030204" pitchFamily="34" charset="0"/>
              <a:ea typeface="MS PGothic" panose="020B0600070205080204" pitchFamily="34" charset="-128"/>
            </a:endParaRPr>
          </a:p>
        </p:txBody>
      </p:sp>
      <p:pic>
        <p:nvPicPr>
          <p:cNvPr id="6" name="Picture 4" descr="Document management - an area worth rethinking">
            <a:extLst>
              <a:ext uri="{FF2B5EF4-FFF2-40B4-BE49-F238E27FC236}">
                <a16:creationId xmlns:a16="http://schemas.microsoft.com/office/drawing/2014/main" id="{017D238E-2DA3-4D71-AC90-62B12AF1A1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2365" y="1570339"/>
            <a:ext cx="2002822" cy="20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468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entury Gothic" panose="020B0502020202020204" pitchFamily="34" charset="0"/>
              </a:rPr>
              <a:t>Thank you for your attention</a:t>
            </a:r>
          </a:p>
        </p:txBody>
      </p:sp>
      <p:pic>
        <p:nvPicPr>
          <p:cNvPr id="4" name="Picture 3">
            <a:extLst>
              <a:ext uri="{FF2B5EF4-FFF2-40B4-BE49-F238E27FC236}">
                <a16:creationId xmlns:a16="http://schemas.microsoft.com/office/drawing/2014/main" id="{C562BF7B-2AD7-4CA7-AFA3-1C472BAC385B}"/>
              </a:ext>
            </a:extLst>
          </p:cNvPr>
          <p:cNvPicPr>
            <a:picLocks noChangeAspect="1"/>
          </p:cNvPicPr>
          <p:nvPr/>
        </p:nvPicPr>
        <p:blipFill>
          <a:blip r:embed="rId3"/>
          <a:stretch>
            <a:fillRect/>
          </a:stretch>
        </p:blipFill>
        <p:spPr>
          <a:xfrm>
            <a:off x="6248400" y="4560900"/>
            <a:ext cx="2895600" cy="544029"/>
          </a:xfrm>
          <a:prstGeom prst="rect">
            <a:avLst/>
          </a:prstGeom>
        </p:spPr>
      </p:pic>
      <p:sp>
        <p:nvSpPr>
          <p:cNvPr id="8" name="Rectangle 5">
            <a:extLst>
              <a:ext uri="{FF2B5EF4-FFF2-40B4-BE49-F238E27FC236}">
                <a16:creationId xmlns:a16="http://schemas.microsoft.com/office/drawing/2014/main" id="{A0CC683C-5412-4DDF-9456-AEA76378F48F}"/>
              </a:ext>
            </a:extLst>
          </p:cNvPr>
          <p:cNvSpPr>
            <a:spLocks noChangeArrowheads="1"/>
          </p:cNvSpPr>
          <p:nvPr/>
        </p:nvSpPr>
        <p:spPr bwMode="auto">
          <a:xfrm>
            <a:off x="1573213" y="1809750"/>
            <a:ext cx="3455987" cy="2215991"/>
          </a:xfrm>
          <a:prstGeom prst="rect">
            <a:avLst/>
          </a:prstGeom>
          <a:solidFill>
            <a:schemeClr val="bg1">
              <a:alpha val="7490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pPr>
            <a:r>
              <a:rPr lang="en-US" altLang="ko-KR" sz="1600" dirty="0">
                <a:solidFill>
                  <a:srgbClr val="009B48"/>
                </a:solidFill>
                <a:ea typeface="굴림" panose="020B0600000101010101" pitchFamily="34" charset="-127"/>
              </a:rPr>
              <a:t>Secretariat of the Convention </a:t>
            </a:r>
          </a:p>
          <a:p>
            <a:pPr>
              <a:spcBef>
                <a:spcPct val="0"/>
              </a:spcBef>
            </a:pPr>
            <a:r>
              <a:rPr lang="en-US" altLang="ko-KR" sz="1600" dirty="0">
                <a:solidFill>
                  <a:srgbClr val="009B48"/>
                </a:solidFill>
                <a:ea typeface="굴림" panose="020B0600000101010101" pitchFamily="34" charset="-127"/>
              </a:rPr>
              <a:t>on Biological Diversity</a:t>
            </a:r>
            <a:r>
              <a:rPr lang="en-CA" altLang="ko-KR" sz="1600" dirty="0">
                <a:solidFill>
                  <a:srgbClr val="009B48"/>
                </a:solidFill>
                <a:ea typeface="굴림" panose="020B0600000101010101" pitchFamily="34" charset="-127"/>
              </a:rPr>
              <a:t> </a:t>
            </a:r>
          </a:p>
          <a:p>
            <a:pPr eaLnBrk="1" hangingPunct="1">
              <a:spcBef>
                <a:spcPct val="0"/>
              </a:spcBef>
              <a:buFontTx/>
              <a:buNone/>
            </a:pPr>
            <a:endParaRPr lang="en-CA" altLang="ko-KR" sz="1500" dirty="0">
              <a:solidFill>
                <a:srgbClr val="636363"/>
              </a:solidFill>
              <a:ea typeface="굴림" panose="020B0503020000020004" pitchFamily="34" charset="-127"/>
            </a:endParaRPr>
          </a:p>
          <a:p>
            <a:pPr eaLnBrk="1" hangingPunct="1">
              <a:spcBef>
                <a:spcPct val="0"/>
              </a:spcBef>
              <a:buFontTx/>
              <a:buNone/>
            </a:pPr>
            <a:r>
              <a:rPr lang="en-CA" altLang="ko-KR" sz="1400" dirty="0">
                <a:solidFill>
                  <a:srgbClr val="636363"/>
                </a:solidFill>
                <a:ea typeface="굴림" panose="020B0503020000020004" pitchFamily="34" charset="-127"/>
              </a:rPr>
              <a:t>413 St. Jacques Street, Suite 800</a:t>
            </a:r>
          </a:p>
          <a:p>
            <a:pPr eaLnBrk="1" hangingPunct="1">
              <a:spcBef>
                <a:spcPct val="0"/>
              </a:spcBef>
              <a:buFontTx/>
              <a:buNone/>
            </a:pPr>
            <a:r>
              <a:rPr lang="en-CA" altLang="ko-KR" sz="1400" dirty="0">
                <a:solidFill>
                  <a:srgbClr val="636363"/>
                </a:solidFill>
                <a:ea typeface="굴림" panose="020B0503020000020004" pitchFamily="34" charset="-127"/>
              </a:rPr>
              <a:t>Montreal, Quebec, Canada H2Y 1N9</a:t>
            </a:r>
          </a:p>
          <a:p>
            <a:pPr eaLnBrk="1" hangingPunct="1">
              <a:spcBef>
                <a:spcPct val="0"/>
              </a:spcBef>
              <a:buFontTx/>
              <a:buNone/>
            </a:pPr>
            <a:r>
              <a:rPr lang="en-CA" altLang="ko-KR" sz="1400" dirty="0">
                <a:solidFill>
                  <a:srgbClr val="636363"/>
                </a:solidFill>
                <a:ea typeface="굴림" panose="020B0503020000020004" pitchFamily="34" charset="-127"/>
              </a:rPr>
              <a:t>Tel. +1 514 288 2220</a:t>
            </a:r>
          </a:p>
          <a:p>
            <a:pPr eaLnBrk="1" hangingPunct="1">
              <a:spcBef>
                <a:spcPct val="0"/>
              </a:spcBef>
              <a:buFontTx/>
              <a:buNone/>
            </a:pPr>
            <a:endParaRPr lang="en-CA" altLang="ko-KR" sz="1500" dirty="0">
              <a:solidFill>
                <a:srgbClr val="636363"/>
              </a:solidFill>
              <a:ea typeface="굴림" panose="020B0503020000020004" pitchFamily="34" charset="-127"/>
            </a:endParaRPr>
          </a:p>
          <a:p>
            <a:pPr>
              <a:spcBef>
                <a:spcPct val="0"/>
              </a:spcBef>
            </a:pPr>
            <a:r>
              <a:rPr lang="en-CA" altLang="ko-KR" sz="1700" dirty="0">
                <a:solidFill>
                  <a:srgbClr val="009B48"/>
                </a:solidFill>
                <a:ea typeface="굴림" panose="020B0600000101010101" pitchFamily="34" charset="-127"/>
              </a:rPr>
              <a:t>secretariat@cbd.int </a:t>
            </a:r>
          </a:p>
          <a:p>
            <a:pPr>
              <a:spcBef>
                <a:spcPct val="0"/>
              </a:spcBef>
            </a:pPr>
            <a:r>
              <a:rPr lang="en-CA" altLang="ko-KR" sz="1700" dirty="0">
                <a:solidFill>
                  <a:srgbClr val="009B48"/>
                </a:solidFill>
                <a:ea typeface="굴림" panose="020B0600000101010101" pitchFamily="34" charset="-127"/>
              </a:rPr>
              <a:t>www.cbd.int</a:t>
            </a:r>
            <a:endParaRPr lang="en-US" altLang="ko-KR" sz="1700" dirty="0">
              <a:solidFill>
                <a:srgbClr val="009B48"/>
              </a:solidFill>
              <a:ea typeface="굴림" panose="020B0600000101010101" pitchFamily="34" charset="-127"/>
            </a:endParaRPr>
          </a:p>
        </p:txBody>
      </p:sp>
      <p:pic>
        <p:nvPicPr>
          <p:cNvPr id="9" name="Picture 8">
            <a:hlinkClick r:id="rId4"/>
            <a:extLst>
              <a:ext uri="{FF2B5EF4-FFF2-40B4-BE49-F238E27FC236}">
                <a16:creationId xmlns:a16="http://schemas.microsoft.com/office/drawing/2014/main" id="{5A225EDB-AB2A-41D7-B587-2CDA986001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1733550"/>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3">
            <a:extLst>
              <a:ext uri="{FF2B5EF4-FFF2-40B4-BE49-F238E27FC236}">
                <a16:creationId xmlns:a16="http://schemas.microsoft.com/office/drawing/2014/main" id="{305F9F7B-9A9C-4D03-BF4B-B3FE7FF1BD2C}"/>
              </a:ext>
            </a:extLst>
          </p:cNvPr>
          <p:cNvSpPr>
            <a:spLocks noChangeArrowheads="1"/>
          </p:cNvSpPr>
          <p:nvPr/>
        </p:nvSpPr>
        <p:spPr bwMode="auto">
          <a:xfrm>
            <a:off x="5694362" y="1692275"/>
            <a:ext cx="3525838"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1400" dirty="0">
                <a:solidFill>
                  <a:srgbClr val="636363"/>
                </a:solidFill>
              </a:rPr>
              <a:t>facebook.com/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twitter.com/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instagram.com/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linkedin.com/company/</a:t>
            </a:r>
            <a:r>
              <a:rPr lang="en-GB" altLang="en-US" sz="1400" dirty="0" err="1">
                <a:solidFill>
                  <a:srgbClr val="636363"/>
                </a:solidFill>
              </a:rPr>
              <a:t>UNBiodiversity</a:t>
            </a:r>
            <a:endParaRPr lang="en-GB" altLang="en-US" sz="1400" dirty="0">
              <a:solidFill>
                <a:srgbClr val="636363"/>
              </a:solidFill>
            </a:endParaRPr>
          </a:p>
        </p:txBody>
      </p:sp>
      <p:pic>
        <p:nvPicPr>
          <p:cNvPr id="11" name="Picture 12">
            <a:hlinkClick r:id="rId6"/>
            <a:extLst>
              <a:ext uri="{FF2B5EF4-FFF2-40B4-BE49-F238E27FC236}">
                <a16:creationId xmlns:a16="http://schemas.microsoft.com/office/drawing/2014/main" id="{ED13CC6E-9784-4851-9FF9-8E8214991C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3925791"/>
            <a:ext cx="3603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a:hlinkClick r:id="rId8"/>
            <a:extLst>
              <a:ext uri="{FF2B5EF4-FFF2-40B4-BE49-F238E27FC236}">
                <a16:creationId xmlns:a16="http://schemas.microsoft.com/office/drawing/2014/main" id="{364DDED4-D4CB-46E5-A8A0-85FFB2E8CA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60975" y="2439988"/>
            <a:ext cx="35877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a:hlinkClick r:id="rId10"/>
            <a:extLst>
              <a:ext uri="{FF2B5EF4-FFF2-40B4-BE49-F238E27FC236}">
                <a16:creationId xmlns:a16="http://schemas.microsoft.com/office/drawing/2014/main" id="{FA73FA2C-A791-4411-8C6E-066E123663C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57800" y="3184428"/>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102283"/>
      </p:ext>
    </p:extLst>
  </p:cSld>
  <p:clrMapOvr>
    <a:masterClrMapping/>
  </p:clrMapOvr>
</p:sld>
</file>

<file path=ppt/theme/theme1.xml><?xml version="1.0" encoding="utf-8"?>
<a:theme xmlns:a="http://schemas.openxmlformats.org/drawingml/2006/main" name="Office Theme">
  <a:themeElements>
    <a:clrScheme name="cbd-custom 1">
      <a:dk1>
        <a:srgbClr val="636363"/>
      </a:dk1>
      <a:lt1>
        <a:sysClr val="window" lastClr="FFFFFF"/>
      </a:lt1>
      <a:dk2>
        <a:srgbClr val="00483A"/>
      </a:dk2>
      <a:lt2>
        <a:srgbClr val="FFFFFF"/>
      </a:lt2>
      <a:accent1>
        <a:srgbClr val="E8C800"/>
      </a:accent1>
      <a:accent2>
        <a:srgbClr val="DA3B01"/>
      </a:accent2>
      <a:accent3>
        <a:srgbClr val="009B48"/>
      </a:accent3>
      <a:accent4>
        <a:srgbClr val="6054BA"/>
      </a:accent4>
      <a:accent5>
        <a:srgbClr val="0086B7"/>
      </a:accent5>
      <a:accent6>
        <a:srgbClr val="A05800"/>
      </a:accent6>
      <a:hlink>
        <a:srgbClr val="009B48"/>
      </a:hlink>
      <a:folHlink>
        <a:srgbClr val="00483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13ad741f-c0db-4e29-b5a6-03b4a1bc18ba">
      <UserInfo>
        <DisplayName>Veronique Lefebvre</DisplayName>
        <AccountId>14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9BFACF6D92CD24AA50050CE23F68F74" ma:contentTypeVersion="12" ma:contentTypeDescription="Create a new document." ma:contentTypeScope="" ma:versionID="b2940eda6149edcb6b242f529514f291">
  <xsd:schema xmlns:xsd="http://www.w3.org/2001/XMLSchema" xmlns:xs="http://www.w3.org/2001/XMLSchema" xmlns:p="http://schemas.microsoft.com/office/2006/metadata/properties" xmlns:ns2="358298e0-1b7e-4ebe-8695-94439b74f0d1" xmlns:ns3="13ad741f-c0db-4e29-b5a6-03b4a1bc18ba" targetNamespace="http://schemas.microsoft.com/office/2006/metadata/properties" ma:root="true" ma:fieldsID="22b615662ec7a5f2ba2633737ce3087f" ns2:_="" ns3:_="">
    <xsd:import namespace="358298e0-1b7e-4ebe-8695-94439b74f0d1"/>
    <xsd:import namespace="13ad741f-c0db-4e29-b5a6-03b4a1bc18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8298e0-1b7e-4ebe-8695-94439b74f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ad741f-c0db-4e29-b5a6-03b4a1bc1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324A7A-73FF-4471-A41B-414F28F46779}">
  <ds:schemaRefs>
    <ds:schemaRef ds:uri="http://schemas.microsoft.com/sharepoint/v3/contenttype/forms"/>
  </ds:schemaRefs>
</ds:datastoreItem>
</file>

<file path=customXml/itemProps2.xml><?xml version="1.0" encoding="utf-8"?>
<ds:datastoreItem xmlns:ds="http://schemas.openxmlformats.org/officeDocument/2006/customXml" ds:itemID="{94C09D67-F571-4C00-BF6B-836405F6A21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567a2647-6c4b-493f-824b-6e54ba8ebb89"/>
    <ds:schemaRef ds:uri="347fbd1b-5dbb-43c4-877f-4e35393ba244"/>
    <ds:schemaRef ds:uri="http://www.w3.org/XML/1998/namespace"/>
    <ds:schemaRef ds:uri="http://purl.org/dc/dcmitype/"/>
  </ds:schemaRefs>
</ds:datastoreItem>
</file>

<file path=customXml/itemProps3.xml><?xml version="1.0" encoding="utf-8"?>
<ds:datastoreItem xmlns:ds="http://schemas.openxmlformats.org/officeDocument/2006/customXml" ds:itemID="{CC7B5877-8D8A-4AE9-A0B6-D65B04013AC6}"/>
</file>

<file path=docProps/app.xml><?xml version="1.0" encoding="utf-8"?>
<Properties xmlns="http://schemas.openxmlformats.org/officeDocument/2006/extended-properties" xmlns:vt="http://schemas.openxmlformats.org/officeDocument/2006/docPropsVTypes">
  <Template/>
  <TotalTime>18647</TotalTime>
  <Words>779</Words>
  <Application>Microsoft Office PowerPoint</Application>
  <PresentationFormat>Affichage à l'écran (16:9)</PresentationFormat>
  <Paragraphs>97</Paragraphs>
  <Slides>11</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Century Gothic</vt:lpstr>
      <vt:lpstr>Office Theme</vt:lpstr>
      <vt:lpstr>Présentation PowerPoint</vt:lpstr>
      <vt:lpstr>The Synthetic Biology Process</vt:lpstr>
      <vt:lpstr>Présentation PowerPoint</vt:lpstr>
      <vt:lpstr>The pre-sessional document</vt:lpstr>
      <vt:lpstr>Présentation PowerPoint</vt:lpstr>
      <vt:lpstr>Présentation PowerPoint</vt:lpstr>
      <vt:lpstr>Présentation PowerPoint</vt:lpstr>
      <vt:lpstr>Présentation PowerPoint</vt:lpstr>
      <vt:lpstr>Présentation PowerPoint</vt:lpstr>
      <vt:lpstr>Information Documents</vt:lpstr>
      <vt:lpstr>Thank you for your attention</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Examinations and Tests Section 2015 Projects and Deliverables</dc:title>
  <dc:creator>Chenghui Xu</dc:creator>
  <cp:lastModifiedBy>Veronique Allain</cp:lastModifiedBy>
  <cp:revision>532</cp:revision>
  <cp:lastPrinted>2017-03-13T10:44:30Z</cp:lastPrinted>
  <dcterms:created xsi:type="dcterms:W3CDTF">2015-06-26T14:39:17Z</dcterms:created>
  <dcterms:modified xsi:type="dcterms:W3CDTF">2021-01-28T15:44:01Z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0x01010069BFACF6D92CD24AA50050CE23F68F74</vt:lpwstr>
  </property>
</Properties>
</file>