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2278"/>
        <w:gridCol w:w="7229"/>
      </w:tblGrid>
      <w:tr w:rsidR="008A1499" w:rsidRPr="00375D37" w14:paraId="3AC5C0DD" w14:textId="77777777" w:rsidTr="00375D37">
        <w:trPr>
          <w:trHeight w:val="850"/>
        </w:trPr>
        <w:tc>
          <w:tcPr>
            <w:tcW w:w="975" w:type="dxa"/>
            <w:vAlign w:val="bottom"/>
          </w:tcPr>
          <w:p w14:paraId="64270DC4" w14:textId="77777777" w:rsidR="008A1499" w:rsidRPr="003F1A75" w:rsidRDefault="008A1499" w:rsidP="008A1499">
            <w:pPr>
              <w:pStyle w:val="AASmallLogo"/>
            </w:pPr>
            <w:r w:rsidRPr="003F1A75">
              <w:rPr>
                <w:noProof/>
              </w:rPr>
              <w:drawing>
                <wp:inline distT="0" distB="0" distL="0" distR="0" wp14:anchorId="2E8EE267" wp14:editId="3A905F83">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3F1A75">
              <w:t xml:space="preserve"> </w:t>
            </w:r>
          </w:p>
          <w:p w14:paraId="4947FC3B" w14:textId="77777777" w:rsidR="008A1499" w:rsidRPr="003F1A75" w:rsidRDefault="008A1499" w:rsidP="008A1499">
            <w:pPr>
              <w:pStyle w:val="AASmallLogo"/>
            </w:pPr>
          </w:p>
        </w:tc>
        <w:tc>
          <w:tcPr>
            <w:tcW w:w="2278" w:type="dxa"/>
            <w:noWrap/>
            <w:vAlign w:val="bottom"/>
          </w:tcPr>
          <w:p w14:paraId="08E2609B" w14:textId="1B780D8F" w:rsidR="00375D37" w:rsidRPr="00375D37" w:rsidRDefault="00375D37" w:rsidP="00375D37">
            <w:pPr>
              <w:tabs>
                <w:tab w:val="clear" w:pos="567"/>
                <w:tab w:val="clear" w:pos="1134"/>
                <w:tab w:val="clear" w:pos="1701"/>
                <w:tab w:val="clear" w:pos="2268"/>
              </w:tabs>
              <w:spacing w:before="60"/>
              <w:rPr>
                <w:rFonts w:eastAsia="黑体"/>
                <w:sz w:val="24"/>
                <w:lang w:eastAsia="zh-CN"/>
              </w:rPr>
            </w:pPr>
            <w:r w:rsidRPr="00375D37">
              <w:rPr>
                <w:rFonts w:eastAsia="黑体"/>
                <w:noProof/>
                <w:lang w:eastAsia="zh-CN"/>
              </w:rPr>
              <w:drawing>
                <wp:anchor distT="0" distB="0" distL="114300" distR="114300" simplePos="0" relativeHeight="251659264" behindDoc="0" locked="0" layoutInCell="1" allowOverlap="1" wp14:anchorId="087ED8A0" wp14:editId="05491E69">
                  <wp:simplePos x="0" y="0"/>
                  <wp:positionH relativeFrom="column">
                    <wp:posOffset>465176</wp:posOffset>
                  </wp:positionH>
                  <wp:positionV relativeFrom="paragraph">
                    <wp:posOffset>43367</wp:posOffset>
                  </wp:positionV>
                  <wp:extent cx="181069" cy="191492"/>
                  <wp:effectExtent l="0" t="0" r="0" b="0"/>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unep-vector-logo.png"/>
                          <pic:cNvPicPr/>
                        </pic:nvPicPr>
                        <pic:blipFill>
                          <a:blip r:embed="rId13" cstate="print">
                            <a:extLst>
                              <a:ext uri="{28A0092B-C50C-407E-A947-70E740481C1C}">
                                <a14:useLocalDpi xmlns:a14="http://schemas.microsoft.com/office/drawing/2010/main" val="0"/>
                              </a:ext>
                            </a:extLst>
                          </a:blip>
                          <a:stretch>
                            <a:fillRect/>
                          </a:stretch>
                        </pic:blipFill>
                        <pic:spPr>
                          <a:xfrm>
                            <a:off x="0" y="0"/>
                            <a:ext cx="181069" cy="191492"/>
                          </a:xfrm>
                          <a:prstGeom prst="rect">
                            <a:avLst/>
                          </a:prstGeom>
                        </pic:spPr>
                      </pic:pic>
                    </a:graphicData>
                  </a:graphic>
                  <wp14:sizeRelH relativeFrom="page">
                    <wp14:pctWidth>0</wp14:pctWidth>
                  </wp14:sizeRelH>
                  <wp14:sizeRelV relativeFrom="page">
                    <wp14:pctHeight>0</wp14:pctHeight>
                  </wp14:sizeRelV>
                </wp:anchor>
              </w:drawing>
            </w:r>
            <w:r w:rsidRPr="00375D37">
              <w:rPr>
                <w:rFonts w:eastAsia="黑体" w:hint="eastAsia"/>
                <w:sz w:val="24"/>
                <w:lang w:eastAsia="zh-CN"/>
              </w:rPr>
              <w:t>联合国</w:t>
            </w:r>
          </w:p>
          <w:p w14:paraId="69A45014" w14:textId="6FA0D7AC" w:rsidR="008A1499" w:rsidRPr="003F1A75" w:rsidRDefault="00375D37" w:rsidP="00375D37">
            <w:pPr>
              <w:pStyle w:val="AASmallLogo"/>
            </w:pPr>
            <w:r w:rsidRPr="00375D37">
              <w:rPr>
                <w:rFonts w:eastAsia="黑体" w:hint="eastAsia"/>
                <w:sz w:val="24"/>
                <w:lang w:eastAsia="zh-CN"/>
              </w:rPr>
              <w:t>环境规划署</w:t>
            </w:r>
          </w:p>
          <w:p w14:paraId="5FA0F7A4" w14:textId="77777777" w:rsidR="008A1499" w:rsidRPr="003F1A75" w:rsidRDefault="008A1499" w:rsidP="008A1499">
            <w:pPr>
              <w:pStyle w:val="AASmallLogo"/>
            </w:pPr>
          </w:p>
        </w:tc>
        <w:tc>
          <w:tcPr>
            <w:tcW w:w="7229" w:type="dxa"/>
            <w:vAlign w:val="bottom"/>
          </w:tcPr>
          <w:p w14:paraId="3D492964" w14:textId="07D18F77" w:rsidR="008A1499" w:rsidRPr="003F1A75" w:rsidRDefault="008A1499" w:rsidP="003F1A75">
            <w:pPr>
              <w:pStyle w:val="ABSymbol"/>
            </w:pPr>
            <w:r w:rsidRPr="003F1A75">
              <w:rPr>
                <w:sz w:val="40"/>
              </w:rPr>
              <w:t>CBD</w:t>
            </w:r>
            <w:r w:rsidR="00B274FF" w:rsidRPr="00B274FF">
              <w:t>/NP/MOP/6/1</w:t>
            </w:r>
          </w:p>
        </w:tc>
      </w:tr>
    </w:tbl>
    <w:p w14:paraId="4F84A877" w14:textId="77777777" w:rsidR="008A1499" w:rsidRPr="003F1A75"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375D37" w14:paraId="3CD8FB1A" w14:textId="77777777" w:rsidTr="00375D37">
        <w:trPr>
          <w:trHeight w:val="2016"/>
        </w:trPr>
        <w:tc>
          <w:tcPr>
            <w:tcW w:w="7370" w:type="dxa"/>
          </w:tcPr>
          <w:p w14:paraId="2F3FB054" w14:textId="3648A70E" w:rsidR="008A1499" w:rsidRPr="003F1A75" w:rsidRDefault="008A1499" w:rsidP="008A1499">
            <w:pPr>
              <w:pStyle w:val="ACLargeLogo"/>
            </w:pPr>
            <w:r w:rsidRPr="003F1A75">
              <w:t xml:space="preserve"> </w:t>
            </w:r>
          </w:p>
          <w:p w14:paraId="395C4ADA" w14:textId="1C3D8474" w:rsidR="008A1499" w:rsidRPr="003F1A75" w:rsidRDefault="00375D37" w:rsidP="008A1499">
            <w:pPr>
              <w:pStyle w:val="ACLargeLogo"/>
            </w:pPr>
            <w:r w:rsidRPr="00375D37">
              <w:rPr>
                <w:b/>
                <w:noProof/>
                <w:sz w:val="24"/>
                <w:lang w:val="en-US" w:eastAsia="zh-CN"/>
              </w:rPr>
              <w:drawing>
                <wp:inline distT="0" distB="0" distL="0" distR="0" wp14:anchorId="7F0F0ABD" wp14:editId="7F1BE220">
                  <wp:extent cx="2982802" cy="1077392"/>
                  <wp:effectExtent l="0" t="0" r="8255" b="8890"/>
                  <wp:docPr id="3" name="Picture 3" descr="CBD_logo_ch-CMYK-black [Conver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CBD_logo_ch-CMYK-black [Converted]"/>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3011892" cy="1087899"/>
                          </a:xfrm>
                          <a:prstGeom prst="rect">
                            <a:avLst/>
                          </a:prstGeom>
                          <a:noFill/>
                          <a:ln>
                            <a:noFill/>
                          </a:ln>
                        </pic:spPr>
                      </pic:pic>
                    </a:graphicData>
                  </a:graphic>
                </wp:inline>
              </w:drawing>
            </w:r>
          </w:p>
        </w:tc>
        <w:tc>
          <w:tcPr>
            <w:tcW w:w="3112" w:type="dxa"/>
          </w:tcPr>
          <w:p w14:paraId="24B059D9" w14:textId="77777777" w:rsidR="008A1499" w:rsidRPr="00375D37" w:rsidRDefault="008A1499" w:rsidP="00375D37">
            <w:pPr>
              <w:pStyle w:val="AEDistrNormal"/>
              <w:rPr>
                <w:sz w:val="24"/>
              </w:rPr>
            </w:pPr>
            <w:r w:rsidRPr="00375D37">
              <w:rPr>
                <w:sz w:val="24"/>
              </w:rPr>
              <w:t xml:space="preserve">Distr.: General </w:t>
            </w:r>
          </w:p>
          <w:p w14:paraId="1C73ACB5" w14:textId="3D02E363" w:rsidR="008A1499" w:rsidRPr="00375D37" w:rsidRDefault="005201AC" w:rsidP="00375D37">
            <w:pPr>
              <w:pStyle w:val="AEDistrNormal"/>
              <w:rPr>
                <w:sz w:val="24"/>
              </w:rPr>
            </w:pPr>
            <w:r w:rsidRPr="00375D37">
              <w:rPr>
                <w:sz w:val="24"/>
              </w:rPr>
              <w:t>19 January 2026</w:t>
            </w:r>
          </w:p>
          <w:p w14:paraId="6C80E210" w14:textId="6CAA53A0" w:rsidR="00375D37" w:rsidRPr="00375D37" w:rsidRDefault="00375D37" w:rsidP="00375D37">
            <w:pPr>
              <w:pStyle w:val="AEDistrNormal"/>
              <w:rPr>
                <w:sz w:val="24"/>
              </w:rPr>
            </w:pPr>
            <w:r w:rsidRPr="00375D37">
              <w:rPr>
                <w:sz w:val="24"/>
              </w:rPr>
              <w:t>Chinese</w:t>
            </w:r>
          </w:p>
          <w:p w14:paraId="1CB54B30" w14:textId="77777777" w:rsidR="008A1499" w:rsidRPr="00375D37" w:rsidRDefault="008A1499" w:rsidP="00375D37">
            <w:pPr>
              <w:pStyle w:val="AEDistrNormal6pt"/>
              <w:spacing w:before="0"/>
              <w:rPr>
                <w:sz w:val="24"/>
              </w:rPr>
            </w:pPr>
            <w:r w:rsidRPr="00375D37">
              <w:rPr>
                <w:sz w:val="24"/>
              </w:rPr>
              <w:t xml:space="preserve">Original: English </w:t>
            </w:r>
          </w:p>
          <w:p w14:paraId="72122316" w14:textId="77777777" w:rsidR="008A1499" w:rsidRPr="00375D37" w:rsidRDefault="008A1499" w:rsidP="008A1499">
            <w:pPr>
              <w:pStyle w:val="AEDistrNormal6pt"/>
              <w:rPr>
                <w:sz w:val="24"/>
              </w:rPr>
            </w:pPr>
          </w:p>
        </w:tc>
      </w:tr>
    </w:tbl>
    <w:p w14:paraId="6B25F4E0" w14:textId="77777777" w:rsidR="008A1499" w:rsidRPr="003F1A75"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375D37" w14:paraId="0C453772" w14:textId="77777777" w:rsidTr="008A1499">
        <w:trPr>
          <w:trHeight w:val="57"/>
        </w:trPr>
        <w:tc>
          <w:tcPr>
            <w:tcW w:w="6094" w:type="dxa"/>
          </w:tcPr>
          <w:p w14:paraId="6A3C5E48" w14:textId="77777777" w:rsidR="00B274FF" w:rsidRPr="00B274FF" w:rsidRDefault="00B274FF" w:rsidP="00B274FF">
            <w:pPr>
              <w:pStyle w:val="AFCorN12Bold"/>
              <w:rPr>
                <w:bCs/>
                <w:lang w:eastAsia="zh-CN"/>
              </w:rPr>
            </w:pPr>
            <w:r w:rsidRPr="00B274FF">
              <w:rPr>
                <w:rFonts w:hint="eastAsia"/>
                <w:bCs/>
                <w:iCs/>
                <w:lang w:val="en-US" w:eastAsia="zh-CN"/>
              </w:rPr>
              <w:t>作为关于获取遗传资源和公正和公平分享其利用所产生惠益的名古屋议定书缔约方会议的生物多样性公约缔约方大会</w:t>
            </w:r>
          </w:p>
          <w:p w14:paraId="1533EFB9" w14:textId="22928D47" w:rsidR="008A1499" w:rsidRPr="003F1A75" w:rsidRDefault="00B274FF" w:rsidP="00B274FF">
            <w:pPr>
              <w:pStyle w:val="AFCorN12Bold"/>
              <w:rPr>
                <w:lang w:eastAsia="zh-CN"/>
              </w:rPr>
            </w:pPr>
            <w:r w:rsidRPr="00B274FF">
              <w:rPr>
                <w:rFonts w:hint="eastAsia"/>
                <w:bCs/>
                <w:lang w:val="en-US" w:eastAsia="zh-CN"/>
              </w:rPr>
              <w:t>第</w:t>
            </w:r>
            <w:r>
              <w:rPr>
                <w:rFonts w:hint="eastAsia"/>
                <w:bCs/>
                <w:lang w:val="en-US" w:eastAsia="zh-CN"/>
              </w:rPr>
              <w:t>六</w:t>
            </w:r>
            <w:r w:rsidRPr="00B274FF">
              <w:rPr>
                <w:rFonts w:hint="eastAsia"/>
                <w:bCs/>
                <w:lang w:val="en-US" w:eastAsia="zh-CN"/>
              </w:rPr>
              <w:t>次会议</w:t>
            </w:r>
          </w:p>
          <w:p w14:paraId="52D4CAC2" w14:textId="3D54F27D" w:rsidR="008A1499" w:rsidRPr="003F1A75" w:rsidRDefault="00375D37" w:rsidP="00B44617">
            <w:pPr>
              <w:pStyle w:val="AFCorNNormal"/>
              <w:rPr>
                <w:lang w:eastAsia="zh-CN"/>
              </w:rPr>
            </w:pPr>
            <w:r w:rsidRPr="00375D37">
              <w:rPr>
                <w:rFonts w:hint="eastAsia"/>
                <w:sz w:val="24"/>
                <w:lang w:eastAsia="zh-CN"/>
              </w:rPr>
              <w:t>2026</w:t>
            </w:r>
            <w:r w:rsidRPr="00375D37">
              <w:rPr>
                <w:rFonts w:hint="eastAsia"/>
                <w:sz w:val="24"/>
                <w:lang w:eastAsia="zh-CN"/>
              </w:rPr>
              <w:t>年</w:t>
            </w:r>
            <w:r w:rsidRPr="00375D37">
              <w:rPr>
                <w:rFonts w:hint="eastAsia"/>
                <w:sz w:val="24"/>
                <w:lang w:eastAsia="zh-CN"/>
              </w:rPr>
              <w:t>10</w:t>
            </w:r>
            <w:r w:rsidRPr="00375D37">
              <w:rPr>
                <w:rFonts w:hint="eastAsia"/>
                <w:sz w:val="24"/>
                <w:lang w:eastAsia="zh-CN"/>
              </w:rPr>
              <w:t>月</w:t>
            </w:r>
            <w:r w:rsidRPr="00375D37">
              <w:rPr>
                <w:rFonts w:hint="eastAsia"/>
                <w:sz w:val="24"/>
                <w:lang w:eastAsia="zh-CN"/>
              </w:rPr>
              <w:t>19</w:t>
            </w:r>
            <w:r w:rsidRPr="00375D37">
              <w:rPr>
                <w:rFonts w:hint="eastAsia"/>
                <w:sz w:val="24"/>
                <w:lang w:eastAsia="zh-CN"/>
              </w:rPr>
              <w:t>日至</w:t>
            </w:r>
            <w:r w:rsidRPr="00375D37">
              <w:rPr>
                <w:rFonts w:hint="eastAsia"/>
                <w:sz w:val="24"/>
                <w:lang w:eastAsia="zh-CN"/>
              </w:rPr>
              <w:t>30</w:t>
            </w:r>
            <w:r w:rsidRPr="00375D37">
              <w:rPr>
                <w:rFonts w:hint="eastAsia"/>
                <w:sz w:val="24"/>
                <w:lang w:eastAsia="zh-CN"/>
              </w:rPr>
              <w:t>日，埃里温</w:t>
            </w:r>
          </w:p>
        </w:tc>
        <w:tc>
          <w:tcPr>
            <w:tcW w:w="4388" w:type="dxa"/>
          </w:tcPr>
          <w:p w14:paraId="487359B4" w14:textId="77777777" w:rsidR="008A1499" w:rsidRPr="00375D37" w:rsidRDefault="008A1499" w:rsidP="008A1499">
            <w:pPr>
              <w:pStyle w:val="CBDNormal"/>
              <w:jc w:val="left"/>
              <w:rPr>
                <w:sz w:val="24"/>
                <w:lang w:eastAsia="zh-CN"/>
              </w:rPr>
            </w:pPr>
          </w:p>
        </w:tc>
      </w:tr>
    </w:tbl>
    <w:p w14:paraId="23AFAA01" w14:textId="07035A31" w:rsidR="00F6586C" w:rsidRPr="003F1A75" w:rsidRDefault="00000000" w:rsidP="00375D37">
      <w:pPr>
        <w:pStyle w:val="CBDTitle"/>
        <w:tabs>
          <w:tab w:val="clear" w:pos="567"/>
          <w:tab w:val="clear" w:pos="1134"/>
          <w:tab w:val="clear" w:pos="1701"/>
          <w:tab w:val="clear" w:pos="2268"/>
          <w:tab w:val="clear" w:pos="2835"/>
          <w:tab w:val="clear" w:pos="3402"/>
        </w:tabs>
        <w:ind w:left="490"/>
      </w:pPr>
      <w:sdt>
        <w:sdtPr>
          <w:rPr>
            <w:rFonts w:ascii="黑体" w:eastAsia="黑体" w:hAnsi="黑体" w:hint="eastAsia"/>
            <w:b w:val="0"/>
            <w:bCs/>
            <w:lang w:eastAsia="zh-CN"/>
          </w:rPr>
          <w:alias w:val="Title"/>
          <w:tag w:val=""/>
          <w:id w:val="772832786"/>
          <w:placeholder>
            <w:docPart w:val="D2936BE55E004B48AD8A38629A499E22"/>
          </w:placeholder>
          <w:dataBinding w:prefixMappings="xmlns:ns0='http://purl.org/dc/elements/1.1/' xmlns:ns1='http://schemas.openxmlformats.org/package/2006/metadata/core-properties' " w:xpath="/ns1:coreProperties[1]/ns0:title[1]" w:storeItemID="{6C3C8BC8-F283-45AE-878A-BAB7291924A1}"/>
          <w:text/>
        </w:sdtPr>
        <w:sdtContent>
          <w:r w:rsidR="00375D37" w:rsidRPr="00375D37">
            <w:rPr>
              <w:rFonts w:ascii="黑体" w:eastAsia="黑体" w:hAnsi="黑体" w:hint="eastAsia"/>
              <w:b w:val="0"/>
              <w:bCs/>
              <w:lang w:eastAsia="zh-CN"/>
            </w:rPr>
            <w:t>临时议程</w:t>
          </w:r>
        </w:sdtContent>
      </w:sdt>
      <w:r w:rsidR="00105372" w:rsidRPr="003F1A75">
        <w:rPr>
          <w:caps/>
        </w:rPr>
        <w:t xml:space="preserve"> </w:t>
      </w:r>
    </w:p>
    <w:p w14:paraId="64CF54C4" w14:textId="4B4AC0FA" w:rsidR="00375D37" w:rsidRPr="00375D37" w:rsidRDefault="00375D37" w:rsidP="00375D37">
      <w:pPr>
        <w:pStyle w:val="Para10"/>
        <w:tabs>
          <w:tab w:val="clear" w:pos="567"/>
          <w:tab w:val="clear" w:pos="1134"/>
          <w:tab w:val="clear" w:pos="1701"/>
          <w:tab w:val="clear" w:pos="2268"/>
        </w:tabs>
        <w:ind w:left="980" w:hanging="490"/>
        <w:jc w:val="left"/>
        <w:rPr>
          <w:sz w:val="24"/>
        </w:rPr>
      </w:pPr>
      <w:proofErr w:type="spellStart"/>
      <w:r w:rsidRPr="00375D37">
        <w:rPr>
          <w:rFonts w:hint="eastAsia"/>
          <w:sz w:val="24"/>
          <w:lang w:val="en-GB"/>
        </w:rPr>
        <w:t>会议开幕</w:t>
      </w:r>
      <w:proofErr w:type="spellEnd"/>
      <w:r w:rsidRPr="00375D37">
        <w:rPr>
          <w:rFonts w:hint="eastAsia"/>
          <w:sz w:val="24"/>
          <w:lang w:val="en-GB"/>
        </w:rPr>
        <w:t>。</w:t>
      </w:r>
    </w:p>
    <w:p w14:paraId="00F3E176" w14:textId="77777777" w:rsidR="00375D37" w:rsidRPr="00375D37" w:rsidRDefault="00375D37" w:rsidP="00375D37">
      <w:pPr>
        <w:pStyle w:val="Para10"/>
        <w:tabs>
          <w:tab w:val="clear" w:pos="567"/>
          <w:tab w:val="clear" w:pos="1134"/>
          <w:tab w:val="clear" w:pos="1701"/>
          <w:tab w:val="clear" w:pos="2268"/>
        </w:tabs>
        <w:ind w:left="980" w:hanging="490"/>
        <w:jc w:val="left"/>
        <w:rPr>
          <w:sz w:val="24"/>
        </w:rPr>
      </w:pPr>
      <w:proofErr w:type="spellStart"/>
      <w:r w:rsidRPr="00375D37">
        <w:rPr>
          <w:rFonts w:hint="eastAsia"/>
          <w:sz w:val="24"/>
          <w:lang w:val="en-GB"/>
        </w:rPr>
        <w:t>组织事项</w:t>
      </w:r>
      <w:proofErr w:type="spellEnd"/>
      <w:r w:rsidRPr="00375D37">
        <w:rPr>
          <w:rFonts w:hint="eastAsia"/>
          <w:sz w:val="24"/>
          <w:lang w:val="en-GB"/>
        </w:rPr>
        <w:t>。</w:t>
      </w:r>
    </w:p>
    <w:p w14:paraId="271D21D1" w14:textId="6CEF9737" w:rsidR="00375D37" w:rsidRPr="00375D37" w:rsidRDefault="00375D37" w:rsidP="00375D37">
      <w:pPr>
        <w:pStyle w:val="Para10"/>
        <w:tabs>
          <w:tab w:val="clear" w:pos="567"/>
          <w:tab w:val="clear" w:pos="1134"/>
          <w:tab w:val="clear" w:pos="1701"/>
          <w:tab w:val="clear" w:pos="2268"/>
        </w:tabs>
        <w:ind w:left="980" w:hanging="490"/>
        <w:jc w:val="left"/>
        <w:rPr>
          <w:sz w:val="24"/>
          <w:lang w:eastAsia="zh-CN"/>
        </w:rPr>
      </w:pPr>
      <w:r w:rsidRPr="00375D37">
        <w:rPr>
          <w:rFonts w:hint="eastAsia"/>
          <w:sz w:val="24"/>
          <w:lang w:val="en-GB" w:eastAsia="zh-CN"/>
        </w:rPr>
        <w:t>关于</w:t>
      </w:r>
      <w:r w:rsidR="00B274FF" w:rsidRPr="00B274FF">
        <w:rPr>
          <w:rFonts w:hint="eastAsia"/>
          <w:iCs/>
          <w:sz w:val="24"/>
          <w:lang w:val="en-US" w:eastAsia="zh-CN"/>
        </w:rPr>
        <w:t>作为名古屋议定书缔约方会议的缔约方大会</w:t>
      </w:r>
      <w:r w:rsidRPr="00375D37">
        <w:rPr>
          <w:rFonts w:hint="eastAsia"/>
          <w:sz w:val="24"/>
          <w:lang w:val="en-GB" w:eastAsia="zh-CN"/>
        </w:rPr>
        <w:t>第</w:t>
      </w:r>
      <w:r w:rsidR="00B274FF">
        <w:rPr>
          <w:rFonts w:hint="eastAsia"/>
          <w:sz w:val="24"/>
          <w:lang w:val="en-GB" w:eastAsia="zh-CN"/>
        </w:rPr>
        <w:t>六次</w:t>
      </w:r>
      <w:r w:rsidRPr="00375D37">
        <w:rPr>
          <w:rFonts w:hint="eastAsia"/>
          <w:sz w:val="24"/>
          <w:lang w:val="en-GB" w:eastAsia="zh-CN"/>
        </w:rPr>
        <w:t>会议代表的全权证书的报告。</w:t>
      </w:r>
    </w:p>
    <w:p w14:paraId="58714EDA" w14:textId="77777777" w:rsidR="00B274FF" w:rsidRPr="00B274FF" w:rsidRDefault="00B274FF" w:rsidP="00B274FF">
      <w:pPr>
        <w:pStyle w:val="Para10"/>
        <w:tabs>
          <w:tab w:val="clear" w:pos="567"/>
          <w:tab w:val="clear" w:pos="1134"/>
          <w:tab w:val="clear" w:pos="1701"/>
          <w:tab w:val="clear" w:pos="2268"/>
        </w:tabs>
        <w:ind w:left="980" w:hanging="490"/>
        <w:jc w:val="left"/>
        <w:rPr>
          <w:sz w:val="24"/>
          <w:lang w:val="en-GB"/>
        </w:rPr>
      </w:pPr>
      <w:proofErr w:type="spellStart"/>
      <w:r w:rsidRPr="00B274FF">
        <w:rPr>
          <w:rFonts w:hint="eastAsia"/>
          <w:sz w:val="24"/>
          <w:lang w:val="en-GB"/>
        </w:rPr>
        <w:t>各附属机构的报告</w:t>
      </w:r>
      <w:proofErr w:type="spellEnd"/>
      <w:r w:rsidRPr="00B274FF">
        <w:rPr>
          <w:rFonts w:hint="eastAsia"/>
          <w:sz w:val="24"/>
          <w:lang w:val="en-GB"/>
        </w:rPr>
        <w:t>。</w:t>
      </w:r>
    </w:p>
    <w:p w14:paraId="0DEAE05C" w14:textId="77777777" w:rsidR="00B274FF" w:rsidRPr="00B274FF" w:rsidRDefault="00B274FF" w:rsidP="00B274FF">
      <w:pPr>
        <w:pStyle w:val="Para10"/>
        <w:tabs>
          <w:tab w:val="clear" w:pos="567"/>
          <w:tab w:val="clear" w:pos="1134"/>
          <w:tab w:val="clear" w:pos="1701"/>
          <w:tab w:val="clear" w:pos="2268"/>
        </w:tabs>
        <w:ind w:left="980" w:hanging="490"/>
        <w:jc w:val="left"/>
        <w:rPr>
          <w:sz w:val="24"/>
          <w:lang w:val="en-GB"/>
        </w:rPr>
      </w:pPr>
      <w:proofErr w:type="spellStart"/>
      <w:r w:rsidRPr="00B274FF">
        <w:rPr>
          <w:rFonts w:hint="eastAsia"/>
          <w:sz w:val="24"/>
          <w:lang w:val="en-GB"/>
        </w:rPr>
        <w:t>履约委员会的报告</w:t>
      </w:r>
      <w:proofErr w:type="spellEnd"/>
      <w:r w:rsidRPr="00B274FF">
        <w:rPr>
          <w:rFonts w:hint="eastAsia"/>
          <w:sz w:val="24"/>
          <w:lang w:val="en-GB"/>
        </w:rPr>
        <w:t>。</w:t>
      </w:r>
    </w:p>
    <w:p w14:paraId="06ADD0C3" w14:textId="7753C620" w:rsidR="00B274FF" w:rsidRPr="00B274FF" w:rsidRDefault="00B274FF" w:rsidP="00B274FF">
      <w:pPr>
        <w:pStyle w:val="Para10"/>
        <w:tabs>
          <w:tab w:val="clear" w:pos="567"/>
          <w:tab w:val="clear" w:pos="1134"/>
          <w:tab w:val="clear" w:pos="1701"/>
          <w:tab w:val="clear" w:pos="2268"/>
        </w:tabs>
        <w:ind w:left="980" w:hanging="490"/>
        <w:jc w:val="left"/>
        <w:rPr>
          <w:sz w:val="24"/>
          <w:lang w:val="en-GB" w:eastAsia="zh-CN"/>
        </w:rPr>
      </w:pPr>
      <w:r w:rsidRPr="00B274FF">
        <w:rPr>
          <w:rFonts w:hint="eastAsia"/>
          <w:sz w:val="24"/>
          <w:lang w:val="en-GB" w:eastAsia="zh-CN"/>
        </w:rPr>
        <w:t>《</w:t>
      </w:r>
      <w:r>
        <w:rPr>
          <w:rFonts w:hint="eastAsia"/>
          <w:sz w:val="24"/>
          <w:lang w:val="en-GB" w:eastAsia="zh-CN"/>
        </w:rPr>
        <w:t>名古屋</w:t>
      </w:r>
      <w:r w:rsidRPr="00B274FF">
        <w:rPr>
          <w:rFonts w:hint="eastAsia"/>
          <w:sz w:val="24"/>
          <w:lang w:val="en-GB" w:eastAsia="zh-CN"/>
        </w:rPr>
        <w:t>议定书》的行政管理和信托基金预算。</w:t>
      </w:r>
    </w:p>
    <w:p w14:paraId="552E8A2D" w14:textId="77777777" w:rsidR="00B274FF" w:rsidRPr="00B274FF" w:rsidRDefault="00B274FF" w:rsidP="00B274FF">
      <w:pPr>
        <w:pStyle w:val="Para10"/>
        <w:tabs>
          <w:tab w:val="clear" w:pos="567"/>
          <w:tab w:val="clear" w:pos="1134"/>
          <w:tab w:val="clear" w:pos="1701"/>
          <w:tab w:val="clear" w:pos="2268"/>
        </w:tabs>
        <w:ind w:left="980" w:hanging="490"/>
        <w:jc w:val="left"/>
        <w:rPr>
          <w:sz w:val="24"/>
          <w:lang w:val="en-GB"/>
        </w:rPr>
      </w:pPr>
      <w:proofErr w:type="spellStart"/>
      <w:r w:rsidRPr="00B274FF">
        <w:rPr>
          <w:rFonts w:hint="eastAsia"/>
          <w:sz w:val="24"/>
          <w:lang w:val="en-GB"/>
        </w:rPr>
        <w:t>监测和报告</w:t>
      </w:r>
      <w:proofErr w:type="spellEnd"/>
      <w:r w:rsidRPr="00B274FF">
        <w:rPr>
          <w:rFonts w:hint="eastAsia"/>
          <w:sz w:val="24"/>
          <w:lang w:val="en-GB"/>
        </w:rPr>
        <w:t>。</w:t>
      </w:r>
    </w:p>
    <w:p w14:paraId="7577C92B" w14:textId="7F3ADC40" w:rsidR="00B274FF" w:rsidRPr="00B274FF" w:rsidRDefault="00B274FF" w:rsidP="00B274FF">
      <w:pPr>
        <w:pStyle w:val="Para10"/>
        <w:tabs>
          <w:tab w:val="clear" w:pos="567"/>
          <w:tab w:val="clear" w:pos="1134"/>
          <w:tab w:val="clear" w:pos="1701"/>
          <w:tab w:val="clear" w:pos="2268"/>
        </w:tabs>
        <w:ind w:left="980" w:hanging="490"/>
        <w:jc w:val="left"/>
        <w:rPr>
          <w:sz w:val="24"/>
          <w:lang w:val="en-GB" w:eastAsia="zh-CN"/>
        </w:rPr>
      </w:pPr>
      <w:r w:rsidRPr="00B274FF">
        <w:rPr>
          <w:rFonts w:hint="eastAsia"/>
          <w:sz w:val="24"/>
          <w:lang w:val="en-GB" w:eastAsia="zh-CN"/>
        </w:rPr>
        <w:t>对《</w:t>
      </w:r>
      <w:r>
        <w:rPr>
          <w:rFonts w:hint="eastAsia"/>
          <w:sz w:val="24"/>
          <w:lang w:val="en-GB" w:eastAsia="zh-CN"/>
        </w:rPr>
        <w:t>名古屋</w:t>
      </w:r>
      <w:r w:rsidRPr="00B274FF">
        <w:rPr>
          <w:rFonts w:hint="eastAsia"/>
          <w:sz w:val="24"/>
          <w:lang w:val="en-GB" w:eastAsia="zh-CN"/>
        </w:rPr>
        <w:t>议定书》功效的评估和审查。</w:t>
      </w:r>
    </w:p>
    <w:p w14:paraId="4ABBC6C0" w14:textId="6C8EFB4D" w:rsidR="00B274FF" w:rsidRDefault="00B274FF" w:rsidP="00B274FF">
      <w:pPr>
        <w:pStyle w:val="Para10"/>
        <w:tabs>
          <w:tab w:val="clear" w:pos="567"/>
          <w:tab w:val="clear" w:pos="1134"/>
          <w:tab w:val="clear" w:pos="1701"/>
          <w:tab w:val="clear" w:pos="2268"/>
        </w:tabs>
        <w:ind w:left="980" w:hanging="490"/>
        <w:jc w:val="left"/>
        <w:rPr>
          <w:sz w:val="24"/>
          <w:lang w:val="en-GB" w:eastAsia="zh-CN"/>
        </w:rPr>
      </w:pPr>
      <w:r>
        <w:rPr>
          <w:rFonts w:hint="eastAsia"/>
          <w:sz w:val="24"/>
          <w:lang w:val="en-GB" w:eastAsia="zh-CN"/>
        </w:rPr>
        <w:t>加强《名古屋议定书》的执行：</w:t>
      </w:r>
    </w:p>
    <w:p w14:paraId="25400560" w14:textId="26D091DE" w:rsidR="00B274FF" w:rsidRDefault="00B274FF" w:rsidP="00B274FF">
      <w:pPr>
        <w:pStyle w:val="Para10"/>
        <w:numPr>
          <w:ilvl w:val="0"/>
          <w:numId w:val="0"/>
        </w:numPr>
        <w:tabs>
          <w:tab w:val="clear" w:pos="567"/>
          <w:tab w:val="clear" w:pos="1134"/>
          <w:tab w:val="clear" w:pos="1701"/>
          <w:tab w:val="clear" w:pos="2268"/>
        </w:tabs>
        <w:ind w:left="1469" w:hanging="490"/>
        <w:jc w:val="left"/>
        <w:rPr>
          <w:sz w:val="24"/>
          <w:lang w:val="en-GB" w:eastAsia="zh-CN"/>
        </w:rPr>
      </w:pPr>
      <w:r>
        <w:rPr>
          <w:rFonts w:hint="eastAsia"/>
          <w:sz w:val="24"/>
          <w:lang w:val="en-GB" w:eastAsia="zh-CN"/>
        </w:rPr>
        <w:t>(a)</w:t>
      </w:r>
      <w:r>
        <w:rPr>
          <w:sz w:val="24"/>
          <w:lang w:val="en-GB" w:eastAsia="zh-CN"/>
        </w:rPr>
        <w:tab/>
      </w:r>
      <w:r>
        <w:rPr>
          <w:rFonts w:hint="eastAsia"/>
          <w:sz w:val="24"/>
          <w:lang w:val="en-GB" w:eastAsia="zh-CN"/>
        </w:rPr>
        <w:t>能力建设和发展以及提高认识；</w:t>
      </w:r>
    </w:p>
    <w:p w14:paraId="1ED40AB4" w14:textId="32093747" w:rsidR="00B274FF" w:rsidRDefault="00B274FF" w:rsidP="00B274FF">
      <w:pPr>
        <w:pStyle w:val="Para10"/>
        <w:numPr>
          <w:ilvl w:val="0"/>
          <w:numId w:val="0"/>
        </w:numPr>
        <w:tabs>
          <w:tab w:val="clear" w:pos="567"/>
          <w:tab w:val="clear" w:pos="1134"/>
          <w:tab w:val="clear" w:pos="1701"/>
          <w:tab w:val="clear" w:pos="2268"/>
        </w:tabs>
        <w:ind w:left="1469" w:hanging="490"/>
        <w:jc w:val="left"/>
        <w:rPr>
          <w:sz w:val="24"/>
          <w:lang w:val="en-GB" w:eastAsia="zh-CN"/>
        </w:rPr>
      </w:pPr>
      <w:r>
        <w:rPr>
          <w:rFonts w:hint="eastAsia"/>
          <w:sz w:val="24"/>
          <w:lang w:val="en-GB" w:eastAsia="zh-CN"/>
        </w:rPr>
        <w:t>(b)</w:t>
      </w:r>
      <w:r>
        <w:rPr>
          <w:sz w:val="24"/>
          <w:lang w:val="en-GB" w:eastAsia="zh-CN"/>
        </w:rPr>
        <w:tab/>
      </w:r>
      <w:r>
        <w:rPr>
          <w:rFonts w:hint="eastAsia"/>
          <w:sz w:val="24"/>
          <w:lang w:val="en-GB" w:eastAsia="zh-CN"/>
        </w:rPr>
        <w:t>获取和惠益分享信息交换所和信息共享；</w:t>
      </w:r>
    </w:p>
    <w:p w14:paraId="28A960DE" w14:textId="5E67C91E" w:rsidR="00B274FF" w:rsidRDefault="00B274FF" w:rsidP="00B274FF">
      <w:pPr>
        <w:pStyle w:val="Para10"/>
        <w:numPr>
          <w:ilvl w:val="0"/>
          <w:numId w:val="0"/>
        </w:numPr>
        <w:tabs>
          <w:tab w:val="clear" w:pos="567"/>
          <w:tab w:val="clear" w:pos="1134"/>
          <w:tab w:val="clear" w:pos="1701"/>
          <w:tab w:val="clear" w:pos="2268"/>
        </w:tabs>
        <w:ind w:left="1469" w:hanging="490"/>
        <w:jc w:val="left"/>
        <w:rPr>
          <w:sz w:val="24"/>
          <w:lang w:val="en-GB" w:eastAsia="zh-CN"/>
        </w:rPr>
      </w:pPr>
      <w:r>
        <w:rPr>
          <w:rFonts w:hint="eastAsia"/>
          <w:sz w:val="24"/>
          <w:lang w:val="en-GB" w:eastAsia="zh-CN"/>
        </w:rPr>
        <w:t>(c)</w:t>
      </w:r>
      <w:r>
        <w:rPr>
          <w:sz w:val="24"/>
          <w:lang w:val="en-GB" w:eastAsia="zh-CN"/>
        </w:rPr>
        <w:tab/>
      </w:r>
      <w:r w:rsidR="00577D6B">
        <w:rPr>
          <w:rFonts w:hint="eastAsia"/>
          <w:sz w:val="24"/>
          <w:lang w:val="en-GB" w:eastAsia="zh-CN"/>
        </w:rPr>
        <w:t>《昆明</w:t>
      </w:r>
      <w:r w:rsidR="00577D6B">
        <w:rPr>
          <w:rFonts w:hint="eastAsia"/>
          <w:sz w:val="24"/>
          <w:lang w:val="en-GB" w:eastAsia="zh-CN"/>
        </w:rPr>
        <w:t>-</w:t>
      </w:r>
      <w:r w:rsidR="00577D6B">
        <w:rPr>
          <w:rFonts w:hint="eastAsia"/>
          <w:sz w:val="24"/>
          <w:lang w:val="en-GB" w:eastAsia="zh-CN"/>
        </w:rPr>
        <w:t>蒙特利尔全球生物多样性框架》背景下的《议定书》。</w:t>
      </w:r>
    </w:p>
    <w:p w14:paraId="0F6D7B3F" w14:textId="36741A4E" w:rsidR="00B274FF" w:rsidRPr="00B274FF" w:rsidRDefault="00B274FF" w:rsidP="00B274FF">
      <w:pPr>
        <w:pStyle w:val="Para10"/>
        <w:tabs>
          <w:tab w:val="clear" w:pos="567"/>
          <w:tab w:val="clear" w:pos="1134"/>
          <w:tab w:val="clear" w:pos="1701"/>
          <w:tab w:val="clear" w:pos="2268"/>
        </w:tabs>
        <w:ind w:left="980" w:hanging="490"/>
        <w:jc w:val="left"/>
        <w:rPr>
          <w:sz w:val="24"/>
          <w:lang w:val="en-GB" w:eastAsia="zh-CN"/>
        </w:rPr>
      </w:pPr>
      <w:r w:rsidRPr="00B274FF">
        <w:rPr>
          <w:rFonts w:hint="eastAsia"/>
          <w:sz w:val="24"/>
          <w:lang w:val="en-GB" w:eastAsia="zh-CN"/>
        </w:rPr>
        <w:t>财务机制和资源。</w:t>
      </w:r>
    </w:p>
    <w:p w14:paraId="761DE6D7" w14:textId="1F6AFC4A" w:rsidR="00B274FF" w:rsidRPr="00B274FF" w:rsidRDefault="00442AFD" w:rsidP="00B274FF">
      <w:pPr>
        <w:pStyle w:val="Para10"/>
        <w:tabs>
          <w:tab w:val="clear" w:pos="567"/>
          <w:tab w:val="clear" w:pos="1134"/>
          <w:tab w:val="clear" w:pos="1701"/>
          <w:tab w:val="clear" w:pos="2268"/>
        </w:tabs>
        <w:ind w:left="980" w:hanging="490"/>
        <w:jc w:val="left"/>
        <w:rPr>
          <w:sz w:val="24"/>
          <w:lang w:val="en-GB" w:eastAsia="zh-CN"/>
        </w:rPr>
      </w:pPr>
      <w:r>
        <w:rPr>
          <w:rFonts w:hint="eastAsia"/>
          <w:sz w:val="24"/>
          <w:lang w:val="en-GB" w:eastAsia="zh-CN"/>
        </w:rPr>
        <w:t>《名古屋议定书》第</w:t>
      </w:r>
      <w:r>
        <w:rPr>
          <w:rFonts w:hint="eastAsia"/>
          <w:sz w:val="24"/>
          <w:lang w:val="en-GB" w:eastAsia="zh-CN"/>
        </w:rPr>
        <w:t>4</w:t>
      </w:r>
      <w:r>
        <w:rPr>
          <w:rFonts w:hint="eastAsia"/>
          <w:sz w:val="24"/>
          <w:lang w:val="en-GB" w:eastAsia="zh-CN"/>
        </w:rPr>
        <w:t>条第</w:t>
      </w:r>
      <w:r>
        <w:rPr>
          <w:rFonts w:hint="eastAsia"/>
          <w:sz w:val="24"/>
          <w:lang w:val="en-GB" w:eastAsia="zh-CN"/>
        </w:rPr>
        <w:t>4</w:t>
      </w:r>
      <w:r>
        <w:rPr>
          <w:rFonts w:hint="eastAsia"/>
          <w:sz w:val="24"/>
          <w:lang w:val="en-GB" w:eastAsia="zh-CN"/>
        </w:rPr>
        <w:t>款范围内的专门性国际</w:t>
      </w:r>
      <w:r w:rsidRPr="00442AFD">
        <w:rPr>
          <w:sz w:val="24"/>
          <w:lang w:val="en-GB" w:eastAsia="zh-CN"/>
        </w:rPr>
        <w:t>获取和惠益分享文书</w:t>
      </w:r>
      <w:r w:rsidR="00B274FF" w:rsidRPr="00B274FF">
        <w:rPr>
          <w:rFonts w:hint="eastAsia"/>
          <w:sz w:val="24"/>
          <w:lang w:val="en-GB" w:eastAsia="zh-CN"/>
        </w:rPr>
        <w:t>。</w:t>
      </w:r>
    </w:p>
    <w:p w14:paraId="254E1E87" w14:textId="101F4D00" w:rsidR="00442AFD" w:rsidRDefault="00442AFD" w:rsidP="00B274FF">
      <w:pPr>
        <w:pStyle w:val="Para10"/>
        <w:tabs>
          <w:tab w:val="clear" w:pos="567"/>
          <w:tab w:val="clear" w:pos="1134"/>
          <w:tab w:val="clear" w:pos="1701"/>
          <w:tab w:val="clear" w:pos="2268"/>
        </w:tabs>
        <w:ind w:left="980" w:hanging="490"/>
        <w:jc w:val="left"/>
        <w:rPr>
          <w:sz w:val="24"/>
          <w:lang w:val="en-GB" w:eastAsia="zh-CN"/>
        </w:rPr>
      </w:pPr>
      <w:r>
        <w:rPr>
          <w:rFonts w:hint="eastAsia"/>
          <w:sz w:val="24"/>
          <w:lang w:val="en-GB" w:eastAsia="zh-CN"/>
        </w:rPr>
        <w:t>全球多边惠益分享机制。</w:t>
      </w:r>
    </w:p>
    <w:p w14:paraId="742DC6D4" w14:textId="072980C5" w:rsidR="00B274FF" w:rsidRPr="00B274FF" w:rsidRDefault="00B274FF" w:rsidP="00B274FF">
      <w:pPr>
        <w:pStyle w:val="Para10"/>
        <w:tabs>
          <w:tab w:val="clear" w:pos="567"/>
          <w:tab w:val="clear" w:pos="1134"/>
          <w:tab w:val="clear" w:pos="1701"/>
          <w:tab w:val="clear" w:pos="2268"/>
        </w:tabs>
        <w:ind w:left="980" w:hanging="490"/>
        <w:jc w:val="left"/>
        <w:rPr>
          <w:sz w:val="24"/>
          <w:lang w:val="en-GB" w:eastAsia="zh-CN"/>
        </w:rPr>
      </w:pPr>
      <w:r w:rsidRPr="00B274FF">
        <w:rPr>
          <w:rFonts w:hint="eastAsia"/>
          <w:sz w:val="24"/>
          <w:lang w:val="en-GB" w:eastAsia="zh-CN"/>
        </w:rPr>
        <w:t>与国际组织</w:t>
      </w:r>
      <w:r w:rsidR="00442AFD">
        <w:rPr>
          <w:rFonts w:hint="eastAsia"/>
          <w:sz w:val="24"/>
          <w:lang w:val="en-GB" w:eastAsia="zh-CN"/>
        </w:rPr>
        <w:t>、</w:t>
      </w:r>
      <w:r w:rsidRPr="00B274FF">
        <w:rPr>
          <w:rFonts w:hint="eastAsia"/>
          <w:sz w:val="24"/>
          <w:lang w:val="en-GB" w:eastAsia="zh-CN"/>
        </w:rPr>
        <w:t>其他公约下</w:t>
      </w:r>
      <w:r w:rsidR="00442AFD">
        <w:rPr>
          <w:rFonts w:hint="eastAsia"/>
          <w:sz w:val="24"/>
          <w:lang w:val="en-GB" w:eastAsia="zh-CN"/>
        </w:rPr>
        <w:t>建立</w:t>
      </w:r>
      <w:r w:rsidRPr="00B274FF">
        <w:rPr>
          <w:rFonts w:hint="eastAsia"/>
          <w:sz w:val="24"/>
          <w:lang w:val="en-GB" w:eastAsia="zh-CN"/>
        </w:rPr>
        <w:t>的机构和</w:t>
      </w:r>
      <w:r w:rsidR="00442AFD">
        <w:rPr>
          <w:rFonts w:hint="eastAsia"/>
          <w:sz w:val="24"/>
          <w:lang w:val="en-GB" w:eastAsia="zh-CN"/>
        </w:rPr>
        <w:t>各项</w:t>
      </w:r>
      <w:r w:rsidRPr="00B274FF">
        <w:rPr>
          <w:rFonts w:hint="eastAsia"/>
          <w:sz w:val="24"/>
          <w:lang w:val="en-GB" w:eastAsia="zh-CN"/>
        </w:rPr>
        <w:t>举措的合作。</w:t>
      </w:r>
    </w:p>
    <w:p w14:paraId="1B31B59E" w14:textId="77777777" w:rsidR="00B274FF" w:rsidRPr="00B274FF" w:rsidRDefault="00B274FF" w:rsidP="00B274FF">
      <w:pPr>
        <w:pStyle w:val="Para10"/>
        <w:tabs>
          <w:tab w:val="clear" w:pos="567"/>
          <w:tab w:val="clear" w:pos="1134"/>
          <w:tab w:val="clear" w:pos="1701"/>
          <w:tab w:val="clear" w:pos="2268"/>
        </w:tabs>
        <w:ind w:left="980" w:hanging="490"/>
        <w:jc w:val="left"/>
        <w:rPr>
          <w:sz w:val="24"/>
          <w:lang w:val="en-GB" w:eastAsia="zh-CN"/>
        </w:rPr>
      </w:pPr>
      <w:r w:rsidRPr="00B274FF">
        <w:rPr>
          <w:rFonts w:hint="eastAsia"/>
          <w:sz w:val="24"/>
          <w:lang w:val="en-GB" w:eastAsia="zh-CN"/>
        </w:rPr>
        <w:t>审查《生物多样性公约》及其议定书下各进程的功效。</w:t>
      </w:r>
    </w:p>
    <w:p w14:paraId="5D1138F3" w14:textId="5ABEAFC0" w:rsidR="00B274FF" w:rsidRPr="00B274FF" w:rsidRDefault="00442AFD" w:rsidP="00B274FF">
      <w:pPr>
        <w:pStyle w:val="Para10"/>
        <w:tabs>
          <w:tab w:val="clear" w:pos="567"/>
          <w:tab w:val="clear" w:pos="1134"/>
          <w:tab w:val="clear" w:pos="1701"/>
          <w:tab w:val="clear" w:pos="2268"/>
        </w:tabs>
        <w:ind w:left="980" w:hanging="490"/>
        <w:jc w:val="left"/>
        <w:rPr>
          <w:sz w:val="24"/>
          <w:lang w:val="en-GB" w:eastAsia="zh-CN"/>
        </w:rPr>
      </w:pPr>
      <w:r>
        <w:rPr>
          <w:rFonts w:hint="eastAsia"/>
          <w:sz w:val="24"/>
          <w:lang w:val="en-GB" w:eastAsia="zh-CN"/>
        </w:rPr>
        <w:t>遗传资源数字序列信息</w:t>
      </w:r>
      <w:r w:rsidR="00B274FF" w:rsidRPr="00B274FF">
        <w:rPr>
          <w:rFonts w:hint="eastAsia"/>
          <w:sz w:val="24"/>
          <w:lang w:val="en-GB" w:eastAsia="zh-CN"/>
        </w:rPr>
        <w:t>。</w:t>
      </w:r>
    </w:p>
    <w:p w14:paraId="0AA7BA75" w14:textId="77777777" w:rsidR="00B274FF" w:rsidRPr="00B274FF" w:rsidRDefault="00B274FF" w:rsidP="00B274FF">
      <w:pPr>
        <w:pStyle w:val="Para10"/>
        <w:tabs>
          <w:tab w:val="clear" w:pos="567"/>
          <w:tab w:val="clear" w:pos="1134"/>
          <w:tab w:val="clear" w:pos="1701"/>
          <w:tab w:val="clear" w:pos="2268"/>
        </w:tabs>
        <w:ind w:left="980" w:hanging="490"/>
        <w:jc w:val="left"/>
        <w:rPr>
          <w:sz w:val="24"/>
          <w:lang w:val="en-GB"/>
        </w:rPr>
      </w:pPr>
      <w:proofErr w:type="spellStart"/>
      <w:r w:rsidRPr="00B274FF">
        <w:rPr>
          <w:rFonts w:hint="eastAsia"/>
          <w:sz w:val="24"/>
          <w:lang w:val="en-GB"/>
        </w:rPr>
        <w:lastRenderedPageBreak/>
        <w:t>其他事项</w:t>
      </w:r>
      <w:proofErr w:type="spellEnd"/>
      <w:r w:rsidRPr="00B274FF">
        <w:rPr>
          <w:rFonts w:hint="eastAsia"/>
          <w:sz w:val="24"/>
          <w:lang w:val="en-GB"/>
        </w:rPr>
        <w:t>。</w:t>
      </w:r>
    </w:p>
    <w:p w14:paraId="5FA8D6E5" w14:textId="77777777" w:rsidR="00B274FF" w:rsidRPr="00B274FF" w:rsidRDefault="00B274FF" w:rsidP="00B274FF">
      <w:pPr>
        <w:pStyle w:val="Para10"/>
        <w:tabs>
          <w:tab w:val="clear" w:pos="567"/>
          <w:tab w:val="clear" w:pos="1134"/>
          <w:tab w:val="clear" w:pos="1701"/>
          <w:tab w:val="clear" w:pos="2268"/>
        </w:tabs>
        <w:ind w:left="980" w:hanging="490"/>
        <w:jc w:val="left"/>
        <w:rPr>
          <w:sz w:val="24"/>
          <w:lang w:val="en-GB"/>
        </w:rPr>
      </w:pPr>
      <w:proofErr w:type="spellStart"/>
      <w:r w:rsidRPr="00B274FF">
        <w:rPr>
          <w:rFonts w:hint="eastAsia"/>
          <w:sz w:val="24"/>
          <w:lang w:val="en-GB"/>
        </w:rPr>
        <w:t>通过报告</w:t>
      </w:r>
      <w:proofErr w:type="spellEnd"/>
      <w:r w:rsidRPr="00B274FF">
        <w:rPr>
          <w:rFonts w:hint="eastAsia"/>
          <w:sz w:val="24"/>
          <w:lang w:val="en-GB"/>
        </w:rPr>
        <w:t>。</w:t>
      </w:r>
    </w:p>
    <w:p w14:paraId="0BE578F0" w14:textId="6B48F877" w:rsidR="005201AC" w:rsidRPr="00375D37" w:rsidRDefault="00B274FF" w:rsidP="00B274FF">
      <w:pPr>
        <w:pStyle w:val="Para10"/>
        <w:tabs>
          <w:tab w:val="clear" w:pos="567"/>
          <w:tab w:val="clear" w:pos="1134"/>
          <w:tab w:val="clear" w:pos="1701"/>
          <w:tab w:val="clear" w:pos="2268"/>
        </w:tabs>
        <w:ind w:left="980" w:hanging="490"/>
        <w:jc w:val="left"/>
        <w:rPr>
          <w:sz w:val="24"/>
          <w:lang w:val="en-GB"/>
        </w:rPr>
      </w:pPr>
      <w:proofErr w:type="spellStart"/>
      <w:r w:rsidRPr="00B274FF">
        <w:rPr>
          <w:rFonts w:hint="eastAsia"/>
          <w:sz w:val="24"/>
          <w:lang w:val="en-GB"/>
        </w:rPr>
        <w:t>会议闭幕</w:t>
      </w:r>
      <w:proofErr w:type="spellEnd"/>
      <w:r w:rsidRPr="00B274FF">
        <w:rPr>
          <w:rFonts w:hint="eastAsia"/>
          <w:sz w:val="24"/>
          <w:lang w:val="en-GB"/>
        </w:rPr>
        <w:t>。</w:t>
      </w:r>
    </w:p>
    <w:p w14:paraId="7C714BEA" w14:textId="77777777" w:rsidR="00B274FF" w:rsidRDefault="00B274FF" w:rsidP="006E7BE2">
      <w:pPr>
        <w:pStyle w:val="Para1"/>
        <w:numPr>
          <w:ilvl w:val="0"/>
          <w:numId w:val="0"/>
        </w:numPr>
        <w:ind w:left="567"/>
        <w:jc w:val="center"/>
        <w:rPr>
          <w:sz w:val="24"/>
        </w:rPr>
      </w:pPr>
    </w:p>
    <w:p w14:paraId="3E1108E4" w14:textId="59A72633" w:rsidR="00A111D1" w:rsidRPr="00375D37" w:rsidRDefault="00A111D1" w:rsidP="006E7BE2">
      <w:pPr>
        <w:pStyle w:val="Para1"/>
        <w:numPr>
          <w:ilvl w:val="0"/>
          <w:numId w:val="0"/>
        </w:numPr>
        <w:ind w:left="567"/>
        <w:jc w:val="center"/>
        <w:rPr>
          <w:sz w:val="24"/>
        </w:rPr>
      </w:pPr>
      <w:r w:rsidRPr="00375D37">
        <w:rPr>
          <w:sz w:val="24"/>
        </w:rPr>
        <w:t>__________</w:t>
      </w:r>
    </w:p>
    <w:sectPr w:rsidR="00A111D1" w:rsidRPr="00375D37" w:rsidSect="00B44617">
      <w:headerReference w:type="even" r:id="rId15"/>
      <w:headerReference w:type="default" r:id="rId16"/>
      <w:footerReference w:type="even" r:id="rId17"/>
      <w:footerReference w:type="default" r:id="rId18"/>
      <w:pgSz w:w="12240" w:h="15840"/>
      <w:pgMar w:top="1134"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52D721C" w14:textId="77777777" w:rsidR="00F26993" w:rsidRPr="003F1A75" w:rsidRDefault="00F26993" w:rsidP="00CF1848">
      <w:r w:rsidRPr="003F1A75">
        <w:separator/>
      </w:r>
    </w:p>
  </w:endnote>
  <w:endnote w:type="continuationSeparator" w:id="0">
    <w:p w14:paraId="1D396F53" w14:textId="77777777" w:rsidR="00F26993" w:rsidRPr="003F1A75" w:rsidRDefault="00F26993" w:rsidP="00CF1848">
      <w:r w:rsidRPr="003F1A75">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宋体">
    <w:altName w:val="SimSun"/>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auto"/>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黑体">
    <w:altName w:val="SimHei"/>
    <w:panose1 w:val="02010609060101010101"/>
    <w:charset w:val="86"/>
    <w:family w:val="modern"/>
    <w:pitch w:val="fixed"/>
    <w:sig w:usb0="800002BF" w:usb1="38CF7CFA" w:usb2="00000016" w:usb3="00000000" w:csb0="0004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Content>
      <w:sdt>
        <w:sdtPr>
          <w:id w:val="-1705238520"/>
          <w:docPartObj>
            <w:docPartGallery w:val="Page Numbers (Top of Page)"/>
            <w:docPartUnique/>
          </w:docPartObj>
        </w:sdtPr>
        <w:sdtContent>
          <w:p w14:paraId="2EFDC242" w14:textId="77777777" w:rsidR="00D75CA6" w:rsidRPr="003F1A75" w:rsidRDefault="00D75CA6" w:rsidP="00D75CA6">
            <w:pPr>
              <w:pStyle w:val="Footer"/>
              <w:jc w:val="left"/>
            </w:pPr>
            <w:r w:rsidRPr="003F1A75">
              <w:rPr>
                <w:b/>
                <w:bCs/>
                <w:szCs w:val="20"/>
              </w:rPr>
              <w:fldChar w:fldCharType="begin"/>
            </w:r>
            <w:r w:rsidRPr="003F1A75">
              <w:rPr>
                <w:b/>
                <w:bCs/>
                <w:szCs w:val="20"/>
              </w:rPr>
              <w:instrText xml:space="preserve"> PAGE </w:instrText>
            </w:r>
            <w:r w:rsidRPr="003F1A75">
              <w:rPr>
                <w:b/>
                <w:bCs/>
                <w:szCs w:val="20"/>
              </w:rPr>
              <w:fldChar w:fldCharType="separate"/>
            </w:r>
            <w:r w:rsidRPr="003F1A75">
              <w:rPr>
                <w:b/>
                <w:bCs/>
                <w:noProof/>
                <w:szCs w:val="20"/>
              </w:rPr>
              <w:t>2</w:t>
            </w:r>
            <w:r w:rsidRPr="003F1A75">
              <w:rPr>
                <w:b/>
                <w:bCs/>
                <w:szCs w:val="20"/>
              </w:rPr>
              <w:fldChar w:fldCharType="end"/>
            </w:r>
            <w:r w:rsidRPr="003F1A75">
              <w:rPr>
                <w:szCs w:val="20"/>
              </w:rPr>
              <w:t>/</w:t>
            </w:r>
            <w:r w:rsidRPr="003F1A75">
              <w:rPr>
                <w:b/>
                <w:bCs/>
                <w:szCs w:val="20"/>
              </w:rPr>
              <w:fldChar w:fldCharType="begin"/>
            </w:r>
            <w:r w:rsidRPr="003F1A75">
              <w:rPr>
                <w:b/>
                <w:bCs/>
                <w:szCs w:val="20"/>
              </w:rPr>
              <w:instrText xml:space="preserve"> NUMPAGES  </w:instrText>
            </w:r>
            <w:r w:rsidRPr="003F1A75">
              <w:rPr>
                <w:b/>
                <w:bCs/>
                <w:szCs w:val="20"/>
              </w:rPr>
              <w:fldChar w:fldCharType="separate"/>
            </w:r>
            <w:r w:rsidRPr="003F1A75">
              <w:rPr>
                <w:b/>
                <w:bCs/>
                <w:noProof/>
                <w:szCs w:val="20"/>
              </w:rPr>
              <w:t>2</w:t>
            </w:r>
            <w:r w:rsidRPr="003F1A75">
              <w:rPr>
                <w:b/>
                <w:bCs/>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Content>
      <w:p w14:paraId="4C0B7495" w14:textId="77777777" w:rsidR="00D75CA6" w:rsidRPr="003F1A75" w:rsidRDefault="00D75CA6" w:rsidP="00D75CA6">
        <w:pPr>
          <w:pStyle w:val="Footer"/>
        </w:pPr>
        <w:r w:rsidRPr="003F1A75">
          <w:rPr>
            <w:b/>
            <w:bCs/>
            <w:szCs w:val="20"/>
          </w:rPr>
          <w:fldChar w:fldCharType="begin"/>
        </w:r>
        <w:r w:rsidRPr="003F1A75">
          <w:rPr>
            <w:b/>
            <w:bCs/>
            <w:szCs w:val="20"/>
          </w:rPr>
          <w:instrText xml:space="preserve"> PAGE </w:instrText>
        </w:r>
        <w:r w:rsidRPr="003F1A75">
          <w:rPr>
            <w:b/>
            <w:bCs/>
            <w:szCs w:val="20"/>
          </w:rPr>
          <w:fldChar w:fldCharType="separate"/>
        </w:r>
        <w:r w:rsidRPr="003F1A75">
          <w:rPr>
            <w:b/>
            <w:bCs/>
            <w:szCs w:val="20"/>
          </w:rPr>
          <w:t>2</w:t>
        </w:r>
        <w:r w:rsidRPr="003F1A75">
          <w:rPr>
            <w:b/>
            <w:bCs/>
            <w:szCs w:val="20"/>
          </w:rPr>
          <w:fldChar w:fldCharType="end"/>
        </w:r>
        <w:r w:rsidRPr="003F1A75">
          <w:rPr>
            <w:szCs w:val="20"/>
          </w:rPr>
          <w:t>/</w:t>
        </w:r>
        <w:r w:rsidRPr="003F1A75">
          <w:rPr>
            <w:b/>
            <w:bCs/>
            <w:szCs w:val="20"/>
          </w:rPr>
          <w:fldChar w:fldCharType="begin"/>
        </w:r>
        <w:r w:rsidRPr="003F1A75">
          <w:rPr>
            <w:b/>
            <w:bCs/>
            <w:szCs w:val="20"/>
          </w:rPr>
          <w:instrText xml:space="preserve"> NUMPAGES  </w:instrText>
        </w:r>
        <w:r w:rsidRPr="003F1A75">
          <w:rPr>
            <w:b/>
            <w:bCs/>
            <w:szCs w:val="20"/>
          </w:rPr>
          <w:fldChar w:fldCharType="separate"/>
        </w:r>
        <w:r w:rsidRPr="003F1A75">
          <w:rPr>
            <w:b/>
            <w:bCs/>
            <w:szCs w:val="20"/>
          </w:rPr>
          <w:t>3</w:t>
        </w:r>
        <w:r w:rsidRPr="003F1A75">
          <w:rPr>
            <w:b/>
            <w:bCs/>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8305B65" w14:textId="77777777" w:rsidR="00F26993" w:rsidRPr="003F1A75" w:rsidRDefault="00F26993" w:rsidP="00CF1848">
      <w:r w:rsidRPr="003F1A75">
        <w:separator/>
      </w:r>
    </w:p>
  </w:footnote>
  <w:footnote w:type="continuationSeparator" w:id="0">
    <w:p w14:paraId="061BA111" w14:textId="77777777" w:rsidR="00F26993" w:rsidRPr="003F1A75" w:rsidRDefault="00F26993" w:rsidP="00CF1848">
      <w:r w:rsidRPr="003F1A75">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Content>
      <w:p w14:paraId="42C8EEB7" w14:textId="1D5D0E38" w:rsidR="00534681" w:rsidRPr="003F1A75" w:rsidRDefault="00442AFD" w:rsidP="007C4951">
        <w:pPr>
          <w:pStyle w:val="Header"/>
          <w:spacing w:after="240"/>
          <w:rPr>
            <w:szCs w:val="20"/>
          </w:rPr>
        </w:pPr>
        <w:r w:rsidRPr="009C7F13">
          <w:rPr>
            <w:szCs w:val="20"/>
          </w:rPr>
          <w:t>CBD/NP/MOP/6/1</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Content>
      <w:p w14:paraId="4DCF4964" w14:textId="63A93E3F" w:rsidR="009505C9" w:rsidRPr="003F1A75" w:rsidRDefault="00442AFD" w:rsidP="007C4951">
        <w:pPr>
          <w:pStyle w:val="Header"/>
          <w:spacing w:after="240"/>
          <w:jc w:val="right"/>
        </w:pPr>
        <w:r>
          <w:t>CBD/NP/MOP/6/1</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2"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 w15:restartNumberingAfterBreak="0">
    <w:nsid w:val="5D943BEE"/>
    <w:multiLevelType w:val="multilevel"/>
    <w:tmpl w:val="222A08B4"/>
    <w:numStyleLink w:val="ListCBD"/>
  </w:abstractNum>
  <w:abstractNum w:abstractNumId="4" w15:restartNumberingAfterBreak="0">
    <w:nsid w:val="68B70991"/>
    <w:multiLevelType w:val="hybridMultilevel"/>
    <w:tmpl w:val="900A58B2"/>
    <w:lvl w:ilvl="0" w:tplc="1EF4DB82">
      <w:start w:val="1"/>
      <w:numFmt w:val="decimal"/>
      <w:pStyle w:val="Para10"/>
      <w:lvlText w:val="%1."/>
      <w:lvlJc w:val="left"/>
      <w:pPr>
        <w:ind w:left="3796" w:hanging="360"/>
      </w:pPr>
      <w:rPr>
        <w:rFonts w:hint="default"/>
      </w:rPr>
    </w:lvl>
    <w:lvl w:ilvl="1" w:tplc="10090019">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abstractNum w:abstractNumId="5"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6"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num w:numId="1" w16cid:durableId="830828777">
    <w:abstractNumId w:val="2"/>
  </w:num>
  <w:num w:numId="2" w16cid:durableId="1858829">
    <w:abstractNumId w:val="0"/>
  </w:num>
  <w:num w:numId="3" w16cid:durableId="1333221471">
    <w:abstractNumId w:val="6"/>
  </w:num>
  <w:num w:numId="4" w16cid:durableId="1072390599">
    <w:abstractNumId w:val="7"/>
  </w:num>
  <w:num w:numId="5" w16cid:durableId="960385107">
    <w:abstractNumId w:val="1"/>
  </w:num>
  <w:num w:numId="6" w16cid:durableId="893932166">
    <w:abstractNumId w:val="5"/>
  </w:num>
  <w:num w:numId="7" w16cid:durableId="323945383">
    <w:abstractNumId w:val="3"/>
  </w:num>
  <w:num w:numId="8" w16cid:durableId="2069499237">
    <w:abstractNumId w:val="4"/>
  </w:num>
  <w:num w:numId="9" w16cid:durableId="1530147801">
    <w:abstractNumId w:val="4"/>
  </w:num>
  <w:num w:numId="10" w16cid:durableId="1673751372">
    <w:abstractNumId w:val="4"/>
  </w:num>
  <w:num w:numId="11" w16cid:durableId="732846718">
    <w:abstractNumId w:val="4"/>
  </w:num>
  <w:num w:numId="12" w16cid:durableId="1982074141">
    <w:abstractNumId w:val="4"/>
  </w:num>
  <w:num w:numId="13" w16cid:durableId="1518807664">
    <w:abstractNumId w:val="4"/>
  </w:num>
  <w:num w:numId="14" w16cid:durableId="83185783">
    <w:abstractNumId w:val="4"/>
  </w:num>
  <w:num w:numId="15" w16cid:durableId="1202090361">
    <w:abstractNumId w:val="4"/>
  </w:num>
  <w:num w:numId="16" w16cid:durableId="1113017762">
    <w:abstractNumId w:val="4"/>
  </w:num>
  <w:num w:numId="17" w16cid:durableId="2071224327">
    <w:abstractNumId w:val="4"/>
  </w:num>
  <w:num w:numId="18" w16cid:durableId="1233737127">
    <w:abstractNumId w:val="4"/>
  </w:num>
  <w:num w:numId="19" w16cid:durableId="1590583916">
    <w:abstractNumId w:val="4"/>
  </w:num>
  <w:num w:numId="20" w16cid:durableId="759107641">
    <w:abstractNumId w:val="4"/>
  </w:num>
  <w:num w:numId="21" w16cid:durableId="379592175">
    <w:abstractNumId w:val="4"/>
  </w:num>
  <w:num w:numId="22" w16cid:durableId="660232054">
    <w:abstractNumId w:val="4"/>
  </w:num>
  <w:num w:numId="23" w16cid:durableId="690768544">
    <w:abstractNumId w:val="4"/>
  </w:num>
  <w:num w:numId="24" w16cid:durableId="75320969">
    <w:abstractNumId w:val="4"/>
  </w:num>
  <w:num w:numId="25" w16cid:durableId="97410431">
    <w:abstractNumId w:val="4"/>
  </w:num>
  <w:num w:numId="26" w16cid:durableId="1969701329">
    <w:abstractNumId w:val="4"/>
  </w:num>
  <w:num w:numId="27" w16cid:durableId="677926573">
    <w:abstractNumId w:val="4"/>
  </w:num>
  <w:num w:numId="28" w16cid:durableId="1257396939">
    <w:abstractNumId w:val="4"/>
  </w:num>
  <w:num w:numId="29" w16cid:durableId="806899167">
    <w:abstractNumId w:val="4"/>
  </w:num>
  <w:num w:numId="30" w16cid:durableId="54666925">
    <w:abstractNumId w:val="4"/>
  </w:num>
  <w:num w:numId="31" w16cid:durableId="22177043">
    <w:abstractNumId w:val="4"/>
  </w:num>
  <w:num w:numId="32" w16cid:durableId="1190215832">
    <w:abstractNumId w:val="4"/>
  </w:num>
  <w:num w:numId="33" w16cid:durableId="848325804">
    <w:abstractNumId w:val="4"/>
  </w:num>
  <w:num w:numId="34" w16cid:durableId="1981711">
    <w:abstractNumId w:val="4"/>
  </w:num>
  <w:num w:numId="35" w16cid:durableId="561911000">
    <w:abstractNumId w:val="4"/>
  </w:num>
  <w:num w:numId="36" w16cid:durableId="2121098016">
    <w:abstractNumId w:val="4"/>
  </w:num>
  <w:num w:numId="37" w16cid:durableId="608781163">
    <w:abstractNumId w:val="4"/>
  </w:num>
  <w:num w:numId="38" w16cid:durableId="1334602068">
    <w:abstractNumId w:val="4"/>
  </w:num>
  <w:num w:numId="39" w16cid:durableId="484510327">
    <w:abstractNumId w:val="4"/>
  </w:num>
  <w:num w:numId="40" w16cid:durableId="166292218">
    <w:abstractNumId w:val="4"/>
  </w:num>
  <w:num w:numId="41" w16cid:durableId="1027683410">
    <w:abstractNumId w:val="4"/>
  </w:num>
  <w:num w:numId="42" w16cid:durableId="1915048200">
    <w:abstractNumId w:val="4"/>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hideSpellingErrors/>
  <w:hideGrammaticalErrors/>
  <w:proofState w:spelling="clean" w:grammar="clean"/>
  <w:attachedTemplate r:id="rId1"/>
  <w:defaultTabStop w:val="49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5201AC"/>
    <w:rsid w:val="00002DA6"/>
    <w:rsid w:val="00027107"/>
    <w:rsid w:val="0005743E"/>
    <w:rsid w:val="0007171B"/>
    <w:rsid w:val="000A6B30"/>
    <w:rsid w:val="000B5F05"/>
    <w:rsid w:val="000D0F68"/>
    <w:rsid w:val="000D5956"/>
    <w:rsid w:val="000E673A"/>
    <w:rsid w:val="000E6742"/>
    <w:rsid w:val="000F6945"/>
    <w:rsid w:val="000F6D40"/>
    <w:rsid w:val="000F74F5"/>
    <w:rsid w:val="000F78FC"/>
    <w:rsid w:val="001031DF"/>
    <w:rsid w:val="00105372"/>
    <w:rsid w:val="001054A6"/>
    <w:rsid w:val="001078A1"/>
    <w:rsid w:val="00115931"/>
    <w:rsid w:val="00117082"/>
    <w:rsid w:val="00122358"/>
    <w:rsid w:val="001312AD"/>
    <w:rsid w:val="00131E7A"/>
    <w:rsid w:val="00134846"/>
    <w:rsid w:val="00151431"/>
    <w:rsid w:val="00172AF6"/>
    <w:rsid w:val="00176CEE"/>
    <w:rsid w:val="00186DD8"/>
    <w:rsid w:val="00196C88"/>
    <w:rsid w:val="001A35EC"/>
    <w:rsid w:val="001B13FE"/>
    <w:rsid w:val="001C69FE"/>
    <w:rsid w:val="001F2007"/>
    <w:rsid w:val="00227D0F"/>
    <w:rsid w:val="00240EE6"/>
    <w:rsid w:val="0024199F"/>
    <w:rsid w:val="00290B61"/>
    <w:rsid w:val="0029524B"/>
    <w:rsid w:val="002C4EA0"/>
    <w:rsid w:val="003008FE"/>
    <w:rsid w:val="0030169D"/>
    <w:rsid w:val="003060EB"/>
    <w:rsid w:val="003153EB"/>
    <w:rsid w:val="0032136E"/>
    <w:rsid w:val="00321985"/>
    <w:rsid w:val="00330246"/>
    <w:rsid w:val="0033107C"/>
    <w:rsid w:val="00351205"/>
    <w:rsid w:val="00372F74"/>
    <w:rsid w:val="00375D37"/>
    <w:rsid w:val="003A32BA"/>
    <w:rsid w:val="003B3D67"/>
    <w:rsid w:val="003F1A75"/>
    <w:rsid w:val="003F7224"/>
    <w:rsid w:val="00427D21"/>
    <w:rsid w:val="00436C83"/>
    <w:rsid w:val="00442AFD"/>
    <w:rsid w:val="00447F4A"/>
    <w:rsid w:val="004559CB"/>
    <w:rsid w:val="00456F67"/>
    <w:rsid w:val="004644C2"/>
    <w:rsid w:val="00467F9C"/>
    <w:rsid w:val="004715F1"/>
    <w:rsid w:val="00482A0F"/>
    <w:rsid w:val="00496271"/>
    <w:rsid w:val="004C47FA"/>
    <w:rsid w:val="004C6C0A"/>
    <w:rsid w:val="004D7210"/>
    <w:rsid w:val="004E4687"/>
    <w:rsid w:val="0051006C"/>
    <w:rsid w:val="00510666"/>
    <w:rsid w:val="00511EB2"/>
    <w:rsid w:val="005201AC"/>
    <w:rsid w:val="00527283"/>
    <w:rsid w:val="00534681"/>
    <w:rsid w:val="0056068E"/>
    <w:rsid w:val="00563442"/>
    <w:rsid w:val="0056348E"/>
    <w:rsid w:val="00565B42"/>
    <w:rsid w:val="005671A1"/>
    <w:rsid w:val="00577D6B"/>
    <w:rsid w:val="005A14DC"/>
    <w:rsid w:val="005B35E2"/>
    <w:rsid w:val="005C4CE6"/>
    <w:rsid w:val="005F6AE1"/>
    <w:rsid w:val="00603C3B"/>
    <w:rsid w:val="006122BA"/>
    <w:rsid w:val="00621FA5"/>
    <w:rsid w:val="00631D02"/>
    <w:rsid w:val="00637E16"/>
    <w:rsid w:val="006478BF"/>
    <w:rsid w:val="00647E5B"/>
    <w:rsid w:val="006536BE"/>
    <w:rsid w:val="006A73C1"/>
    <w:rsid w:val="006B2290"/>
    <w:rsid w:val="006B5F74"/>
    <w:rsid w:val="006D7328"/>
    <w:rsid w:val="006E7BE2"/>
    <w:rsid w:val="00711DB7"/>
    <w:rsid w:val="00717D88"/>
    <w:rsid w:val="00726A43"/>
    <w:rsid w:val="00786056"/>
    <w:rsid w:val="007942D3"/>
    <w:rsid w:val="00797CD1"/>
    <w:rsid w:val="007A6F2F"/>
    <w:rsid w:val="007B2099"/>
    <w:rsid w:val="007B6C09"/>
    <w:rsid w:val="007B7741"/>
    <w:rsid w:val="007C4951"/>
    <w:rsid w:val="007E09DA"/>
    <w:rsid w:val="007E0F8A"/>
    <w:rsid w:val="007F718D"/>
    <w:rsid w:val="00800427"/>
    <w:rsid w:val="00801FAD"/>
    <w:rsid w:val="008075A0"/>
    <w:rsid w:val="008178B6"/>
    <w:rsid w:val="00865B74"/>
    <w:rsid w:val="00866063"/>
    <w:rsid w:val="00874001"/>
    <w:rsid w:val="00890CC2"/>
    <w:rsid w:val="0089591C"/>
    <w:rsid w:val="008974F0"/>
    <w:rsid w:val="008A1499"/>
    <w:rsid w:val="008B012A"/>
    <w:rsid w:val="008B4F6E"/>
    <w:rsid w:val="008F1F15"/>
    <w:rsid w:val="00906E17"/>
    <w:rsid w:val="009271DC"/>
    <w:rsid w:val="00930BA1"/>
    <w:rsid w:val="0093169E"/>
    <w:rsid w:val="00947F15"/>
    <w:rsid w:val="009505C9"/>
    <w:rsid w:val="00950752"/>
    <w:rsid w:val="00966424"/>
    <w:rsid w:val="00970428"/>
    <w:rsid w:val="00974104"/>
    <w:rsid w:val="009A7E0D"/>
    <w:rsid w:val="009C2DE6"/>
    <w:rsid w:val="009D2A5C"/>
    <w:rsid w:val="00A111D1"/>
    <w:rsid w:val="00AA6F92"/>
    <w:rsid w:val="00AB445A"/>
    <w:rsid w:val="00AB6934"/>
    <w:rsid w:val="00AC7ECF"/>
    <w:rsid w:val="00AF42DE"/>
    <w:rsid w:val="00B121E2"/>
    <w:rsid w:val="00B23A45"/>
    <w:rsid w:val="00B26ED3"/>
    <w:rsid w:val="00B274FF"/>
    <w:rsid w:val="00B3369F"/>
    <w:rsid w:val="00B44617"/>
    <w:rsid w:val="00B478D7"/>
    <w:rsid w:val="00B74AAE"/>
    <w:rsid w:val="00B860AA"/>
    <w:rsid w:val="00B94E6C"/>
    <w:rsid w:val="00BB4606"/>
    <w:rsid w:val="00BF6C7B"/>
    <w:rsid w:val="00C11FF5"/>
    <w:rsid w:val="00C23D2F"/>
    <w:rsid w:val="00C443BD"/>
    <w:rsid w:val="00C451C5"/>
    <w:rsid w:val="00C61BDB"/>
    <w:rsid w:val="00C9161D"/>
    <w:rsid w:val="00CA0C1D"/>
    <w:rsid w:val="00CE651E"/>
    <w:rsid w:val="00CF1848"/>
    <w:rsid w:val="00D12044"/>
    <w:rsid w:val="00D170D9"/>
    <w:rsid w:val="00D33EFC"/>
    <w:rsid w:val="00D40DBC"/>
    <w:rsid w:val="00D45BB0"/>
    <w:rsid w:val="00D57023"/>
    <w:rsid w:val="00D61C85"/>
    <w:rsid w:val="00D7294E"/>
    <w:rsid w:val="00D75CA6"/>
    <w:rsid w:val="00D76A18"/>
    <w:rsid w:val="00D80849"/>
    <w:rsid w:val="00D82E8F"/>
    <w:rsid w:val="00DA2A1B"/>
    <w:rsid w:val="00DB3037"/>
    <w:rsid w:val="00DB4B70"/>
    <w:rsid w:val="00DB5E0F"/>
    <w:rsid w:val="00DC2DBF"/>
    <w:rsid w:val="00DD118C"/>
    <w:rsid w:val="00DE765C"/>
    <w:rsid w:val="00E268ED"/>
    <w:rsid w:val="00E35442"/>
    <w:rsid w:val="00E62ED9"/>
    <w:rsid w:val="00E66235"/>
    <w:rsid w:val="00E83C24"/>
    <w:rsid w:val="00E9318D"/>
    <w:rsid w:val="00E93F3E"/>
    <w:rsid w:val="00EB26D4"/>
    <w:rsid w:val="00EC28AC"/>
    <w:rsid w:val="00F063C2"/>
    <w:rsid w:val="00F26993"/>
    <w:rsid w:val="00F53193"/>
    <w:rsid w:val="00F5357E"/>
    <w:rsid w:val="00F6586C"/>
    <w:rsid w:val="00F9038B"/>
    <w:rsid w:val="00F94774"/>
    <w:rsid w:val="00FA663B"/>
    <w:rsid w:val="00FB2B79"/>
    <w:rsid w:val="00FC53DB"/>
    <w:rsid w:val="00FE0209"/>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13520B21"/>
  <w15:docId w15:val="{D737DC38-E568-4F81-A774-D3D56CABF1D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F1A75"/>
    <w:pPr>
      <w:tabs>
        <w:tab w:val="left" w:pos="567"/>
        <w:tab w:val="left" w:pos="1134"/>
        <w:tab w:val="left" w:pos="1701"/>
        <w:tab w:val="left" w:pos="2268"/>
      </w:tabs>
      <w:jc w:val="both"/>
    </w:pPr>
    <w:rPr>
      <w:rFonts w:ascii="Times New Roman" w:eastAsia="宋体" w:hAnsi="Times New Roman" w:cs="Times New Roman"/>
      <w:sz w:val="22"/>
      <w:szCs w:val="22"/>
      <w:lang w:val="en-GB"/>
    </w:rPr>
  </w:style>
  <w:style w:type="paragraph" w:styleId="Heading1">
    <w:name w:val="heading 1"/>
    <w:basedOn w:val="Normal"/>
    <w:next w:val="Heading2"/>
    <w:link w:val="Heading1Char"/>
    <w:uiPriority w:val="9"/>
    <w:qFormat/>
    <w:rsid w:val="003F1A75"/>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3F1A75"/>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3F1A75"/>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3F1A75"/>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3F1A75"/>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3F1A75"/>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3F1A75"/>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3F1A75"/>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3F1A75"/>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宋体"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3F1A75"/>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3F1A75"/>
    <w:rPr>
      <w:rFonts w:ascii="Times New Roman" w:eastAsia="宋体" w:hAnsi="Times New Roman" w:cs="Times New Roman"/>
      <w:sz w:val="20"/>
      <w:szCs w:val="22"/>
      <w:lang w:val="en-GB"/>
    </w:rPr>
  </w:style>
  <w:style w:type="paragraph" w:styleId="Footer">
    <w:name w:val="footer"/>
    <w:basedOn w:val="Normal"/>
    <w:link w:val="FooterChar"/>
    <w:uiPriority w:val="99"/>
    <w:rsid w:val="003F1A75"/>
    <w:pPr>
      <w:tabs>
        <w:tab w:val="center" w:pos="4680"/>
        <w:tab w:val="right" w:pos="9360"/>
      </w:tabs>
    </w:pPr>
    <w:rPr>
      <w:sz w:val="20"/>
    </w:rPr>
  </w:style>
  <w:style w:type="character" w:customStyle="1" w:styleId="FooterChar">
    <w:name w:val="Footer Char"/>
    <w:basedOn w:val="DefaultParagraphFont"/>
    <w:link w:val="Footer"/>
    <w:uiPriority w:val="99"/>
    <w:rsid w:val="003F1A75"/>
    <w:rPr>
      <w:rFonts w:ascii="Times New Roman" w:eastAsia="宋体"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3F1A75"/>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3F1A75"/>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3F1A75"/>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宋体" w:hAnsi="Times New Roman" w:cs="Times New Roman"/>
      <w:sz w:val="22"/>
      <w:szCs w:val="22"/>
      <w:lang w:val="en-GB"/>
    </w:rPr>
  </w:style>
  <w:style w:type="character" w:styleId="CommentReference">
    <w:name w:val="annotation reference"/>
    <w:basedOn w:val="DefaultParagraphFont"/>
    <w:uiPriority w:val="99"/>
    <w:semiHidden/>
    <w:unhideWhenUsed/>
    <w:rsid w:val="003F1A75"/>
    <w:rPr>
      <w:sz w:val="16"/>
      <w:szCs w:val="16"/>
      <w:lang w:val="en-GB"/>
    </w:rPr>
  </w:style>
  <w:style w:type="paragraph" w:styleId="CommentText">
    <w:name w:val="annotation text"/>
    <w:basedOn w:val="Normal"/>
    <w:link w:val="CommentTextChar"/>
    <w:uiPriority w:val="99"/>
    <w:semiHidden/>
    <w:rsid w:val="003F1A75"/>
    <w:rPr>
      <w:sz w:val="20"/>
      <w:szCs w:val="20"/>
    </w:rPr>
  </w:style>
  <w:style w:type="character" w:customStyle="1" w:styleId="CommentTextChar">
    <w:name w:val="Comment Text Char"/>
    <w:basedOn w:val="DefaultParagraphFont"/>
    <w:link w:val="CommentText"/>
    <w:uiPriority w:val="99"/>
    <w:semiHidden/>
    <w:rsid w:val="003F1A75"/>
    <w:rPr>
      <w:rFonts w:ascii="Times New Roman" w:eastAsia="宋体"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宋体"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basedOn w:val="DefaultParagraphFont"/>
    <w:uiPriority w:val="99"/>
    <w:semiHidden/>
    <w:unhideWhenUsed/>
    <w:rsid w:val="003F1A75"/>
    <w:rPr>
      <w:vertAlign w:val="superscript"/>
      <w:lang w:val="en-GB"/>
    </w:rPr>
  </w:style>
  <w:style w:type="paragraph" w:styleId="FootnoteText">
    <w:name w:val="footnote text"/>
    <w:basedOn w:val="Normal"/>
    <w:link w:val="FootnoteTextChar"/>
    <w:uiPriority w:val="99"/>
    <w:semiHidden/>
    <w:unhideWhenUsed/>
    <w:rsid w:val="003F1A75"/>
    <w:pPr>
      <w:jc w:val="left"/>
    </w:pPr>
    <w:rPr>
      <w:sz w:val="18"/>
      <w:szCs w:val="20"/>
    </w:rPr>
  </w:style>
  <w:style w:type="character" w:customStyle="1" w:styleId="FootnoteTextChar">
    <w:name w:val="Footnote Text Char"/>
    <w:basedOn w:val="DefaultParagraphFont"/>
    <w:link w:val="FootnoteText"/>
    <w:uiPriority w:val="99"/>
    <w:semiHidden/>
    <w:rsid w:val="003F1A75"/>
    <w:rPr>
      <w:rFonts w:ascii="Times New Roman" w:eastAsia="宋体"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3F1A75"/>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3F1A75"/>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3F1A75"/>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3F1A75"/>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3F1A75"/>
    <w:rPr>
      <w:rFonts w:ascii="Times New Roman" w:eastAsia="宋体" w:hAnsi="Times New Roman" w:cs="Times New Roman"/>
      <w:bCs/>
      <w:szCs w:val="22"/>
      <w:lang w:val="en-GB"/>
    </w:rPr>
  </w:style>
  <w:style w:type="character" w:customStyle="1" w:styleId="Heading7Char">
    <w:name w:val="Heading 7 Char"/>
    <w:basedOn w:val="DefaultParagraphFont"/>
    <w:link w:val="Heading7"/>
    <w:rsid w:val="003F1A75"/>
    <w:rPr>
      <w:rFonts w:ascii="Times New Roman" w:eastAsia="宋体" w:hAnsi="Times New Roman" w:cs="Times New Roman"/>
      <w:b/>
      <w:snapToGrid w:val="0"/>
      <w:sz w:val="22"/>
      <w:szCs w:val="22"/>
      <w:u w:val="single"/>
      <w:lang w:val="en-GB"/>
    </w:rPr>
  </w:style>
  <w:style w:type="character" w:customStyle="1" w:styleId="Heading8Char">
    <w:name w:val="Heading 8 Char"/>
    <w:basedOn w:val="DefaultParagraphFont"/>
    <w:link w:val="Heading8"/>
    <w:rsid w:val="003F1A75"/>
    <w:rPr>
      <w:rFonts w:ascii="Times New Roman" w:eastAsia="宋体" w:hAnsi="Times New Roman" w:cs="Times New Roman"/>
      <w:b/>
      <w:snapToGrid w:val="0"/>
      <w:sz w:val="22"/>
      <w:szCs w:val="22"/>
      <w:u w:val="single"/>
      <w:lang w:val="en-GB"/>
    </w:rPr>
  </w:style>
  <w:style w:type="character" w:customStyle="1" w:styleId="Heading9Char">
    <w:name w:val="Heading 9 Char"/>
    <w:basedOn w:val="DefaultParagraphFont"/>
    <w:link w:val="Heading9"/>
    <w:rsid w:val="003F1A75"/>
    <w:rPr>
      <w:rFonts w:ascii="Times New Roman" w:eastAsia="宋体"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3F1A75"/>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3F1A75"/>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3F1A75"/>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宋体"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3F1A75"/>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3F1A75"/>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3F1A75"/>
    <w:rPr>
      <w:rFonts w:ascii="Times New Roman" w:eastAsia="宋体" w:hAnsi="Times New Roman" w:cs="Times New Roman"/>
      <w:sz w:val="22"/>
      <w:szCs w:val="22"/>
      <w:lang w:val="en-GB" w:eastAsia="en-GB"/>
    </w:rPr>
  </w:style>
  <w:style w:type="paragraph" w:customStyle="1" w:styleId="CBDNormalNoNumber">
    <w:name w:val="CBD_Normal_NoNumber"/>
    <w:basedOn w:val="CBDNormal"/>
    <w:qFormat/>
    <w:rsid w:val="003F1A75"/>
    <w:pPr>
      <w:spacing w:after="120"/>
      <w:ind w:left="567"/>
    </w:pPr>
  </w:style>
  <w:style w:type="paragraph" w:customStyle="1" w:styleId="Footnote">
    <w:name w:val="Footnote"/>
    <w:basedOn w:val="FootnoteText"/>
    <w:semiHidden/>
    <w:qFormat/>
    <w:rsid w:val="003F1A75"/>
    <w:rPr>
      <w:szCs w:val="18"/>
    </w:rPr>
  </w:style>
  <w:style w:type="paragraph" w:customStyle="1" w:styleId="Annex">
    <w:name w:val="Annex"/>
    <w:basedOn w:val="Normal"/>
    <w:semiHidden/>
    <w:qFormat/>
    <w:rsid w:val="003F1A75"/>
    <w:pPr>
      <w:spacing w:after="240"/>
    </w:pPr>
    <w:rPr>
      <w:b/>
      <w:sz w:val="28"/>
    </w:rPr>
  </w:style>
  <w:style w:type="paragraph" w:customStyle="1" w:styleId="ABSymbol">
    <w:name w:val="AB_Symbol"/>
    <w:basedOn w:val="Normal"/>
    <w:qFormat/>
    <w:rsid w:val="003F1A75"/>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3F1A75"/>
    <w:pPr>
      <w:numPr>
        <w:numId w:val="7"/>
      </w:numPr>
      <w:tabs>
        <w:tab w:val="left" w:pos="3969"/>
      </w:tabs>
      <w:spacing w:before="120" w:after="120"/>
    </w:pPr>
  </w:style>
  <w:style w:type="paragraph" w:customStyle="1" w:styleId="AFCorNNormal">
    <w:name w:val="AF_CorNNormal"/>
    <w:basedOn w:val="Normal"/>
    <w:unhideWhenUsed/>
    <w:rsid w:val="003F1A75"/>
    <w:pPr>
      <w:jc w:val="left"/>
    </w:pPr>
  </w:style>
  <w:style w:type="paragraph" w:customStyle="1" w:styleId="AEDistrNormal">
    <w:name w:val="AE_DistrNormal"/>
    <w:basedOn w:val="Normal"/>
    <w:unhideWhenUsed/>
    <w:rsid w:val="003F1A75"/>
    <w:pPr>
      <w:jc w:val="left"/>
    </w:pPr>
  </w:style>
  <w:style w:type="paragraph" w:customStyle="1" w:styleId="AASmallLogo">
    <w:name w:val="AA_SmallLogo"/>
    <w:basedOn w:val="AEDistrNormal"/>
    <w:unhideWhenUsed/>
    <w:rsid w:val="003F1A75"/>
    <w:pPr>
      <w:spacing w:before="40"/>
    </w:pPr>
    <w:rPr>
      <w:sz w:val="4"/>
    </w:rPr>
  </w:style>
  <w:style w:type="paragraph" w:customStyle="1" w:styleId="ACLargeLogo">
    <w:name w:val="AC_LargeLogo"/>
    <w:basedOn w:val="AFCorNNormal"/>
    <w:next w:val="AISpacer"/>
    <w:unhideWhenUsed/>
    <w:rsid w:val="003F1A75"/>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3F1A75"/>
    <w:rPr>
      <w:b/>
      <w:bCs/>
    </w:rPr>
  </w:style>
  <w:style w:type="character" w:customStyle="1" w:styleId="CommentSubjectChar">
    <w:name w:val="Comment Subject Char"/>
    <w:basedOn w:val="CommentTextChar"/>
    <w:link w:val="CommentSubject"/>
    <w:uiPriority w:val="99"/>
    <w:semiHidden/>
    <w:rsid w:val="003F1A75"/>
    <w:rPr>
      <w:rFonts w:ascii="Times New Roman" w:eastAsia="宋体" w:hAnsi="Times New Roman" w:cs="Times New Roman"/>
      <w:b/>
      <w:bCs/>
      <w:sz w:val="20"/>
      <w:szCs w:val="20"/>
      <w:lang w:val="en-GB"/>
    </w:rPr>
  </w:style>
  <w:style w:type="paragraph" w:customStyle="1" w:styleId="Item">
    <w:name w:val="Item"/>
    <w:basedOn w:val="Normal"/>
    <w:semiHidden/>
    <w:qFormat/>
    <w:rsid w:val="003F1A75"/>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3F1A75"/>
    <w:pPr>
      <w:tabs>
        <w:tab w:val="left" w:pos="567"/>
        <w:tab w:val="left" w:pos="1134"/>
        <w:tab w:val="left" w:pos="1701"/>
        <w:tab w:val="left" w:pos="2268"/>
        <w:tab w:val="left" w:pos="2835"/>
        <w:tab w:val="left" w:pos="3402"/>
      </w:tabs>
      <w:jc w:val="both"/>
    </w:pPr>
    <w:rPr>
      <w:rFonts w:ascii="Times New Roman" w:eastAsia="宋体" w:hAnsi="Times New Roman" w:cs="Times New Roman"/>
      <w:sz w:val="22"/>
      <w:szCs w:val="22"/>
      <w:lang w:val="en-GB"/>
    </w:rPr>
  </w:style>
  <w:style w:type="paragraph" w:styleId="List">
    <w:name w:val="List"/>
    <w:basedOn w:val="Normal"/>
    <w:semiHidden/>
    <w:rsid w:val="003F1A75"/>
    <w:pPr>
      <w:contextualSpacing/>
    </w:pPr>
  </w:style>
  <w:style w:type="numbering" w:customStyle="1" w:styleId="ListCBD">
    <w:name w:val="ListCBD"/>
    <w:basedOn w:val="NoList"/>
    <w:uiPriority w:val="99"/>
    <w:rsid w:val="003F1A75"/>
    <w:pPr>
      <w:numPr>
        <w:numId w:val="5"/>
      </w:numPr>
    </w:pPr>
  </w:style>
  <w:style w:type="numbering" w:customStyle="1" w:styleId="CBDHeadings">
    <w:name w:val="CBD_Headings"/>
    <w:basedOn w:val="ListCBD"/>
    <w:uiPriority w:val="99"/>
    <w:rsid w:val="003F1A75"/>
    <w:pPr>
      <w:numPr>
        <w:numId w:val="6"/>
      </w:numPr>
    </w:pPr>
  </w:style>
  <w:style w:type="paragraph" w:customStyle="1" w:styleId="AISpacer">
    <w:name w:val="AI_Spacer"/>
    <w:next w:val="Normal"/>
    <w:unhideWhenUsed/>
    <w:qFormat/>
    <w:rsid w:val="003F1A75"/>
    <w:rPr>
      <w:rFonts w:ascii="Times New Roman" w:eastAsia="宋体" w:hAnsi="Times New Roman" w:cs="Times New Roman"/>
      <w:sz w:val="2"/>
      <w:szCs w:val="22"/>
      <w:lang w:val="en-GB"/>
    </w:rPr>
  </w:style>
  <w:style w:type="paragraph" w:customStyle="1" w:styleId="AEDistrNormal6pt">
    <w:name w:val="AE_DistrNormal6pt"/>
    <w:basedOn w:val="AEDistrNormal"/>
    <w:next w:val="AFCorNNormal"/>
    <w:unhideWhenUsed/>
    <w:qFormat/>
    <w:rsid w:val="003F1A75"/>
    <w:pPr>
      <w:spacing w:before="120"/>
    </w:pPr>
  </w:style>
  <w:style w:type="paragraph" w:customStyle="1" w:styleId="AFCorNBold">
    <w:name w:val="AF_CorNBold"/>
    <w:basedOn w:val="AFCorNNormal"/>
    <w:next w:val="AFCorNNormal"/>
    <w:unhideWhenUsed/>
    <w:qFormat/>
    <w:rsid w:val="003F1A75"/>
    <w:rPr>
      <w:b/>
    </w:rPr>
  </w:style>
  <w:style w:type="paragraph" w:customStyle="1" w:styleId="AFCorN12Bold">
    <w:name w:val="AF_CorN12Bold"/>
    <w:basedOn w:val="AFCorNNormal"/>
    <w:next w:val="AFCorNNormal"/>
    <w:unhideWhenUsed/>
    <w:qFormat/>
    <w:rsid w:val="003F1A75"/>
    <w:rPr>
      <w:b/>
      <w:sz w:val="24"/>
    </w:rPr>
  </w:style>
  <w:style w:type="paragraph" w:customStyle="1" w:styleId="CBDAgendaItem">
    <w:name w:val="CBD_AgendaItem"/>
    <w:basedOn w:val="Normal"/>
    <w:qFormat/>
    <w:rsid w:val="003F1A75"/>
    <w:pPr>
      <w:keepNext/>
      <w:spacing w:before="240" w:after="120"/>
      <w:jc w:val="left"/>
    </w:pPr>
    <w:rPr>
      <w:rFonts w:ascii="Times New Roman Bold" w:hAnsi="Times New Roman Bold" w:cs="Times New Roman Bold"/>
      <w:b/>
      <w:sz w:val="24"/>
      <w:szCs w:val="24"/>
    </w:rPr>
  </w:style>
  <w:style w:type="paragraph" w:customStyle="1" w:styleId="CBDDesicionText">
    <w:name w:val="CBD_DesicionText"/>
    <w:basedOn w:val="CBDNormal"/>
    <w:qFormat/>
    <w:rsid w:val="003F1A75"/>
    <w:pPr>
      <w:spacing w:after="120"/>
      <w:ind w:left="1134" w:firstLine="567"/>
    </w:pPr>
  </w:style>
  <w:style w:type="paragraph" w:customStyle="1" w:styleId="CBDDesicionAnnex">
    <w:name w:val="CBD_DesicionAnnex"/>
    <w:basedOn w:val="CBDNormal"/>
    <w:next w:val="CBDDesicionText"/>
    <w:qFormat/>
    <w:rsid w:val="003F1A75"/>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3F1A75"/>
    <w:pPr>
      <w:keepNext/>
      <w:keepLines/>
      <w:spacing w:after="240"/>
      <w:jc w:val="left"/>
    </w:pPr>
    <w:rPr>
      <w:b/>
      <w:sz w:val="28"/>
      <w:lang w:bidi="ar-SY"/>
    </w:rPr>
  </w:style>
  <w:style w:type="paragraph" w:customStyle="1" w:styleId="CBDSubTitle">
    <w:name w:val="CBD_SubTitle"/>
    <w:basedOn w:val="CBDNormal"/>
    <w:qFormat/>
    <w:rsid w:val="003F1A75"/>
    <w:pPr>
      <w:keepNext/>
      <w:keepLines/>
      <w:spacing w:before="240" w:after="240"/>
      <w:ind w:left="567"/>
      <w:jc w:val="left"/>
    </w:pPr>
    <w:rPr>
      <w:b/>
    </w:rPr>
  </w:style>
  <w:style w:type="paragraph" w:customStyle="1" w:styleId="CBDTitle">
    <w:name w:val="CBD_Title"/>
    <w:basedOn w:val="CBDNormal"/>
    <w:next w:val="CBDSubTitle"/>
    <w:qFormat/>
    <w:rsid w:val="003F1A75"/>
    <w:pPr>
      <w:keepNext/>
      <w:keepLines/>
      <w:spacing w:before="240" w:after="240"/>
      <w:ind w:left="567"/>
      <w:jc w:val="left"/>
    </w:pPr>
    <w:rPr>
      <w:b/>
      <w:sz w:val="28"/>
    </w:rPr>
  </w:style>
  <w:style w:type="paragraph" w:customStyle="1" w:styleId="AENormal">
    <w:name w:val="AE_Normal"/>
    <w:basedOn w:val="Normal"/>
    <w:rsid w:val="003F1A75"/>
  </w:style>
  <w:style w:type="paragraph" w:customStyle="1" w:styleId="CBDH1">
    <w:name w:val="CBD_H1"/>
    <w:basedOn w:val="CBDNormal"/>
    <w:qFormat/>
    <w:rsid w:val="003F1A75"/>
    <w:pPr>
      <w:keepNext/>
      <w:keepLines/>
      <w:spacing w:before="240" w:after="120"/>
      <w:ind w:left="567" w:hanging="567"/>
      <w:jc w:val="left"/>
      <w:outlineLvl w:val="0"/>
    </w:pPr>
    <w:rPr>
      <w:b/>
      <w:sz w:val="28"/>
    </w:rPr>
  </w:style>
  <w:style w:type="paragraph" w:customStyle="1" w:styleId="CBDH2">
    <w:name w:val="CBD_H2"/>
    <w:basedOn w:val="CBDNormal"/>
    <w:qFormat/>
    <w:rsid w:val="003F1A75"/>
    <w:pPr>
      <w:keepNext/>
      <w:keepLines/>
      <w:ind w:left="567" w:hanging="567"/>
    </w:pPr>
    <w:rPr>
      <w:b/>
      <w:sz w:val="24"/>
    </w:rPr>
  </w:style>
  <w:style w:type="paragraph" w:customStyle="1" w:styleId="CBDFootnoteText">
    <w:name w:val="CBD_Footnote_Text"/>
    <w:basedOn w:val="CBDNormal"/>
    <w:qFormat/>
    <w:rsid w:val="003F1A75"/>
    <w:pPr>
      <w:jc w:val="left"/>
    </w:pPr>
    <w:rPr>
      <w:sz w:val="18"/>
    </w:rPr>
  </w:style>
  <w:style w:type="paragraph" w:customStyle="1" w:styleId="CBDFooter">
    <w:name w:val="CBD_Footer"/>
    <w:basedOn w:val="CBDNormal"/>
    <w:qFormat/>
    <w:rsid w:val="003F1A75"/>
    <w:rPr>
      <w:sz w:val="20"/>
    </w:rPr>
  </w:style>
  <w:style w:type="paragraph" w:customStyle="1" w:styleId="CBDHeader">
    <w:name w:val="CBD_Header"/>
    <w:basedOn w:val="CBDNormal"/>
    <w:next w:val="CBDFooter"/>
    <w:qFormat/>
    <w:rsid w:val="003F1A75"/>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3F1A75"/>
    <w:pPr>
      <w:keepNext/>
      <w:keepLines/>
      <w:spacing w:before="120" w:after="120"/>
      <w:ind w:left="567" w:hanging="567"/>
      <w:jc w:val="left"/>
    </w:pPr>
    <w:rPr>
      <w:b/>
    </w:rPr>
  </w:style>
  <w:style w:type="paragraph" w:customStyle="1" w:styleId="CBDH4">
    <w:name w:val="CBD_H4"/>
    <w:basedOn w:val="CBDNormal"/>
    <w:rsid w:val="003F1A75"/>
    <w:pPr>
      <w:keepNext/>
      <w:keepLines/>
      <w:spacing w:before="120" w:after="120"/>
      <w:ind w:left="567" w:hanging="567"/>
      <w:jc w:val="left"/>
    </w:pPr>
    <w:rPr>
      <w:b/>
    </w:rPr>
  </w:style>
  <w:style w:type="paragraph" w:customStyle="1" w:styleId="CBDH5">
    <w:name w:val="CBD_H5"/>
    <w:basedOn w:val="CBDNormal"/>
    <w:qFormat/>
    <w:rsid w:val="003F1A75"/>
    <w:pPr>
      <w:keepNext/>
      <w:keepLines/>
      <w:spacing w:before="120" w:after="120"/>
      <w:ind w:left="567" w:hanging="567"/>
      <w:jc w:val="left"/>
    </w:pPr>
    <w:rPr>
      <w:i/>
    </w:rPr>
  </w:style>
  <w:style w:type="paragraph" w:customStyle="1" w:styleId="CBDTableNormal">
    <w:name w:val="CBD_TableNormal"/>
    <w:basedOn w:val="CBDNormal"/>
    <w:qFormat/>
    <w:rsid w:val="003F1A75"/>
    <w:pPr>
      <w:spacing w:before="40" w:after="80"/>
      <w:jc w:val="left"/>
    </w:pPr>
    <w:rPr>
      <w:sz w:val="20"/>
    </w:rPr>
  </w:style>
  <w:style w:type="paragraph" w:customStyle="1" w:styleId="CBDTableTitle">
    <w:name w:val="CBD_TableTitle"/>
    <w:basedOn w:val="CBDNormal"/>
    <w:qFormat/>
    <w:rsid w:val="003F1A75"/>
    <w:pPr>
      <w:keepNext/>
      <w:keepLines/>
      <w:spacing w:before="120" w:after="60"/>
      <w:ind w:left="567"/>
      <w:jc w:val="left"/>
    </w:pPr>
    <w:rPr>
      <w:b/>
    </w:rPr>
  </w:style>
  <w:style w:type="paragraph" w:customStyle="1" w:styleId="CBDFigureTitle">
    <w:name w:val="CBD_FigureTitle"/>
    <w:basedOn w:val="CBDNormal"/>
    <w:next w:val="CBDNormalNoNumber"/>
    <w:qFormat/>
    <w:rsid w:val="003F1A75"/>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宋体"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宋体"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宋体"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宋体"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宋体"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宋体"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宋体"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宋体" w:hAnsi="Times New Roman" w:cs="Times New Roman"/>
      <w:sz w:val="22"/>
      <w:szCs w:val="22"/>
      <w:lang w:val="en-GB"/>
    </w:rPr>
  </w:style>
  <w:style w:type="table" w:styleId="ColorfulGrid">
    <w:name w:val="Colorful Grid"/>
    <w:basedOn w:val="TableNormal"/>
    <w:uiPriority w:val="73"/>
    <w:semiHidden/>
    <w:unhideWhenUsed/>
    <w:rsid w:val="00A111D1"/>
    <w:rPr>
      <w:color w:val="000080" w:themeColor="text1"/>
    </w:rPr>
    <w:tblPr>
      <w:tblStyleRowBandSize w:val="1"/>
      <w:tblStyleColBandSize w:val="1"/>
      <w:tblBorders>
        <w:insideH w:val="single" w:sz="4" w:space="0" w:color="FFFFFF" w:themeColor="background1"/>
      </w:tblBorders>
    </w:tblPr>
    <w:tcPr>
      <w:shd w:val="clear" w:color="auto" w:fill="B2B2FF" w:themeFill="text1" w:themeFillTint="33"/>
    </w:tcPr>
    <w:tblStylePr w:type="firstRow">
      <w:rPr>
        <w:b/>
        <w:bCs/>
      </w:rPr>
      <w:tblPr/>
      <w:tcPr>
        <w:shd w:val="clear" w:color="auto" w:fill="6666FF" w:themeFill="text1" w:themeFillTint="66"/>
      </w:tcPr>
    </w:tblStylePr>
    <w:tblStylePr w:type="lastRow">
      <w:rPr>
        <w:b/>
        <w:bCs/>
        <w:color w:val="000080" w:themeColor="text1"/>
      </w:rPr>
      <w:tblPr/>
      <w:tcPr>
        <w:shd w:val="clear" w:color="auto" w:fill="6666FF" w:themeFill="text1" w:themeFillTint="66"/>
      </w:tcPr>
    </w:tblStylePr>
    <w:tblStylePr w:type="firstCol">
      <w:rPr>
        <w:color w:val="FFFFFF" w:themeColor="background1"/>
      </w:rPr>
      <w:tblPr/>
      <w:tcPr>
        <w:shd w:val="clear" w:color="auto" w:fill="00005F" w:themeFill="text1" w:themeFillShade="BF"/>
      </w:tcPr>
    </w:tblStylePr>
    <w:tblStylePr w:type="lastCol">
      <w:rPr>
        <w:color w:val="FFFFFF" w:themeColor="background1"/>
      </w:rPr>
      <w:tblPr/>
      <w:tcPr>
        <w:shd w:val="clear" w:color="auto" w:fill="00005F" w:themeFill="text1" w:themeFillShade="BF"/>
      </w:tcPr>
    </w:tblStylePr>
    <w:tblStylePr w:type="band1Vert">
      <w:tblPr/>
      <w:tcPr>
        <w:shd w:val="clear" w:color="auto" w:fill="4040FF" w:themeFill="text1" w:themeFillTint="7F"/>
      </w:tcPr>
    </w:tblStylePr>
    <w:tblStylePr w:type="band1Horz">
      <w:tblPr/>
      <w:tcPr>
        <w:shd w:val="clear" w:color="auto" w:fill="4040FF" w:themeFill="text1" w:themeFillTint="7F"/>
      </w:tcPr>
    </w:tblStylePr>
  </w:style>
  <w:style w:type="table" w:styleId="ColorfulGrid-Accent1">
    <w:name w:val="Colorful Grid Accent 1"/>
    <w:basedOn w:val="TableNormal"/>
    <w:uiPriority w:val="73"/>
    <w:semiHidden/>
    <w:unhideWhenUsed/>
    <w:rsid w:val="00A111D1"/>
    <w:rPr>
      <w:color w:val="00008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8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8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8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8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8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8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8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8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8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8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8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80" w:themeColor="text1"/>
    </w:rPr>
    <w:tblPr>
      <w:tblStyleRowBandSize w:val="1"/>
      <w:tblStyleColBandSize w:val="1"/>
    </w:tblPr>
    <w:tcPr>
      <w:shd w:val="clear" w:color="auto" w:fill="D9D9FF"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8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0A0FF" w:themeFill="text1" w:themeFillTint="3F"/>
      </w:tcPr>
    </w:tblStylePr>
    <w:tblStylePr w:type="band1Horz">
      <w:tblPr/>
      <w:tcPr>
        <w:shd w:val="clear" w:color="auto" w:fill="B2B2FF" w:themeFill="text1" w:themeFillTint="33"/>
      </w:tcPr>
    </w:tblStylePr>
  </w:style>
  <w:style w:type="table" w:styleId="ColorfulList-Accent1">
    <w:name w:val="Colorful List Accent 1"/>
    <w:basedOn w:val="TableNormal"/>
    <w:uiPriority w:val="72"/>
    <w:semiHidden/>
    <w:unhideWhenUsed/>
    <w:rsid w:val="00A111D1"/>
    <w:rPr>
      <w:color w:val="00008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8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8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8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8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8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8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8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8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8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8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8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80" w:themeColor="text1"/>
    </w:rPr>
    <w:tblPr>
      <w:tblStyleRowBandSize w:val="1"/>
      <w:tblStyleColBandSize w:val="1"/>
      <w:tblBorders>
        <w:top w:val="single" w:sz="24" w:space="0" w:color="C0504D" w:themeColor="accent2"/>
        <w:left w:val="single" w:sz="4" w:space="0" w:color="000080" w:themeColor="text1"/>
        <w:bottom w:val="single" w:sz="4" w:space="0" w:color="000080" w:themeColor="text1"/>
        <w:right w:val="single" w:sz="4" w:space="0" w:color="000080" w:themeColor="text1"/>
        <w:insideH w:val="single" w:sz="4" w:space="0" w:color="FFFFFF" w:themeColor="background1"/>
        <w:insideV w:val="single" w:sz="4" w:space="0" w:color="FFFFFF" w:themeColor="background1"/>
      </w:tblBorders>
    </w:tblPr>
    <w:tcPr>
      <w:shd w:val="clear" w:color="auto" w:fill="D9D9FF"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4C" w:themeFill="text1" w:themeFillShade="99"/>
      </w:tcPr>
    </w:tblStylePr>
    <w:tblStylePr w:type="firstCol">
      <w:rPr>
        <w:color w:val="FFFFFF" w:themeColor="background1"/>
      </w:rPr>
      <w:tblPr/>
      <w:tcPr>
        <w:tcBorders>
          <w:top w:val="nil"/>
          <w:left w:val="nil"/>
          <w:bottom w:val="nil"/>
          <w:right w:val="nil"/>
          <w:insideH w:val="single" w:sz="4" w:space="0" w:color="00004C" w:themeColor="text1" w:themeShade="99"/>
          <w:insideV w:val="nil"/>
        </w:tcBorders>
        <w:shd w:val="clear" w:color="auto" w:fill="00004C"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5F" w:themeFill="text1" w:themeFillShade="BF"/>
      </w:tcPr>
    </w:tblStylePr>
    <w:tblStylePr w:type="band1Vert">
      <w:tblPr/>
      <w:tcPr>
        <w:shd w:val="clear" w:color="auto" w:fill="6666FF" w:themeFill="text1" w:themeFillTint="66"/>
      </w:tcPr>
    </w:tblStylePr>
    <w:tblStylePr w:type="band1Horz">
      <w:tblPr/>
      <w:tcPr>
        <w:shd w:val="clear" w:color="auto" w:fill="4040FF" w:themeFill="text1" w:themeFillTint="7F"/>
      </w:tcPr>
    </w:tblStylePr>
    <w:tblStylePr w:type="neCell">
      <w:rPr>
        <w:color w:val="000080" w:themeColor="text1"/>
      </w:rPr>
    </w:tblStylePr>
    <w:tblStylePr w:type="nwCell">
      <w:rPr>
        <w:color w:val="000080" w:themeColor="text1"/>
      </w:rPr>
    </w:tblStylePr>
  </w:style>
  <w:style w:type="table" w:styleId="ColorfulShading-Accent1">
    <w:name w:val="Colorful Shading Accent 1"/>
    <w:basedOn w:val="TableNormal"/>
    <w:uiPriority w:val="71"/>
    <w:semiHidden/>
    <w:unhideWhenUsed/>
    <w:rsid w:val="00A111D1"/>
    <w:rPr>
      <w:color w:val="00008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80" w:themeColor="text1"/>
      </w:rPr>
    </w:tblStylePr>
    <w:tblStylePr w:type="nwCell">
      <w:rPr>
        <w:color w:val="000080" w:themeColor="text1"/>
      </w:rPr>
    </w:tblStylePr>
  </w:style>
  <w:style w:type="table" w:styleId="ColorfulShading-Accent2">
    <w:name w:val="Colorful Shading Accent 2"/>
    <w:basedOn w:val="TableNormal"/>
    <w:uiPriority w:val="71"/>
    <w:semiHidden/>
    <w:unhideWhenUsed/>
    <w:rsid w:val="00A111D1"/>
    <w:rPr>
      <w:color w:val="00008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80" w:themeColor="text1"/>
      </w:rPr>
    </w:tblStylePr>
    <w:tblStylePr w:type="nwCell">
      <w:rPr>
        <w:color w:val="000080" w:themeColor="text1"/>
      </w:rPr>
    </w:tblStylePr>
  </w:style>
  <w:style w:type="table" w:styleId="ColorfulShading-Accent3">
    <w:name w:val="Colorful Shading Accent 3"/>
    <w:basedOn w:val="TableNormal"/>
    <w:uiPriority w:val="71"/>
    <w:semiHidden/>
    <w:unhideWhenUsed/>
    <w:rsid w:val="00A111D1"/>
    <w:rPr>
      <w:color w:val="00008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8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80" w:themeColor="text1"/>
      </w:rPr>
    </w:tblStylePr>
    <w:tblStylePr w:type="nwCell">
      <w:rPr>
        <w:color w:val="000080" w:themeColor="text1"/>
      </w:rPr>
    </w:tblStylePr>
  </w:style>
  <w:style w:type="table" w:styleId="ColorfulShading-Accent5">
    <w:name w:val="Colorful Shading Accent 5"/>
    <w:basedOn w:val="TableNormal"/>
    <w:uiPriority w:val="71"/>
    <w:semiHidden/>
    <w:unhideWhenUsed/>
    <w:rsid w:val="00A111D1"/>
    <w:rPr>
      <w:color w:val="00008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80" w:themeColor="text1"/>
      </w:rPr>
    </w:tblStylePr>
    <w:tblStylePr w:type="nwCell">
      <w:rPr>
        <w:color w:val="000080" w:themeColor="text1"/>
      </w:rPr>
    </w:tblStylePr>
  </w:style>
  <w:style w:type="table" w:styleId="ColorfulShading-Accent6">
    <w:name w:val="Colorful Shading Accent 6"/>
    <w:basedOn w:val="TableNormal"/>
    <w:uiPriority w:val="71"/>
    <w:semiHidden/>
    <w:unhideWhenUsed/>
    <w:rsid w:val="00A111D1"/>
    <w:rPr>
      <w:color w:val="00008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80" w:themeColor="text1"/>
      </w:rPr>
    </w:tblStylePr>
    <w:tblStylePr w:type="nwCell">
      <w:rPr>
        <w:color w:val="00008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8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80" w:themeFill="text1"/>
      </w:tcPr>
    </w:tblStylePr>
    <w:tblStylePr w:type="lastRow">
      <w:tblPr/>
      <w:tcPr>
        <w:tcBorders>
          <w:top w:val="single" w:sz="18" w:space="0" w:color="FFFFFF" w:themeColor="background1"/>
          <w:left w:val="nil"/>
          <w:bottom w:val="nil"/>
          <w:right w:val="nil"/>
          <w:insideH w:val="nil"/>
          <w:insideV w:val="nil"/>
        </w:tcBorders>
        <w:shd w:val="clear" w:color="auto" w:fill="00003F"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5F"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5F" w:themeFill="text1" w:themeFillShade="BF"/>
      </w:tcPr>
    </w:tblStylePr>
    <w:tblStylePr w:type="band1Vert">
      <w:tblPr/>
      <w:tcPr>
        <w:tcBorders>
          <w:top w:val="nil"/>
          <w:left w:val="nil"/>
          <w:bottom w:val="nil"/>
          <w:right w:val="nil"/>
          <w:insideH w:val="nil"/>
          <w:insideV w:val="nil"/>
        </w:tcBorders>
        <w:shd w:val="clear" w:color="auto" w:fill="00005F" w:themeFill="text1" w:themeFillShade="BF"/>
      </w:tcPr>
    </w:tblStylePr>
    <w:tblStylePr w:type="band1Horz">
      <w:tblPr/>
      <w:tcPr>
        <w:tcBorders>
          <w:top w:val="nil"/>
          <w:left w:val="nil"/>
          <w:bottom w:val="nil"/>
          <w:right w:val="nil"/>
          <w:insideH w:val="nil"/>
          <w:insideV w:val="nil"/>
        </w:tcBorders>
        <w:shd w:val="clear" w:color="auto" w:fill="00005F"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8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8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8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8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8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8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宋体"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宋体"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宋体"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6666FF" w:themeColor="text1" w:themeTint="66"/>
        <w:left w:val="single" w:sz="4" w:space="0" w:color="6666FF" w:themeColor="text1" w:themeTint="66"/>
        <w:bottom w:val="single" w:sz="4" w:space="0" w:color="6666FF" w:themeColor="text1" w:themeTint="66"/>
        <w:right w:val="single" w:sz="4" w:space="0" w:color="6666FF" w:themeColor="text1" w:themeTint="66"/>
        <w:insideH w:val="single" w:sz="4" w:space="0" w:color="6666FF" w:themeColor="text1" w:themeTint="66"/>
        <w:insideV w:val="single" w:sz="4" w:space="0" w:color="6666FF" w:themeColor="text1" w:themeTint="66"/>
      </w:tblBorders>
    </w:tblPr>
    <w:tblStylePr w:type="firstRow">
      <w:rPr>
        <w:b/>
        <w:bCs/>
      </w:rPr>
      <w:tblPr/>
      <w:tcPr>
        <w:tcBorders>
          <w:bottom w:val="single" w:sz="12" w:space="0" w:color="1919FF" w:themeColor="text1" w:themeTint="99"/>
        </w:tcBorders>
      </w:tcPr>
    </w:tblStylePr>
    <w:tblStylePr w:type="lastRow">
      <w:rPr>
        <w:b/>
        <w:bCs/>
      </w:rPr>
      <w:tblPr/>
      <w:tcPr>
        <w:tcBorders>
          <w:top w:val="double" w:sz="2" w:space="0" w:color="1919FF"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1919FF" w:themeColor="text1" w:themeTint="99"/>
        <w:bottom w:val="single" w:sz="2" w:space="0" w:color="1919FF" w:themeColor="text1" w:themeTint="99"/>
        <w:insideH w:val="single" w:sz="2" w:space="0" w:color="1919FF" w:themeColor="text1" w:themeTint="99"/>
        <w:insideV w:val="single" w:sz="2" w:space="0" w:color="1919FF" w:themeColor="text1" w:themeTint="99"/>
      </w:tblBorders>
    </w:tblPr>
    <w:tblStylePr w:type="firstRow">
      <w:rPr>
        <w:b/>
        <w:bCs/>
      </w:rPr>
      <w:tblPr/>
      <w:tcPr>
        <w:tcBorders>
          <w:top w:val="nil"/>
          <w:bottom w:val="single" w:sz="12" w:space="0" w:color="1919FF" w:themeColor="text1" w:themeTint="99"/>
          <w:insideH w:val="nil"/>
          <w:insideV w:val="nil"/>
        </w:tcBorders>
        <w:shd w:val="clear" w:color="auto" w:fill="FFFFFF" w:themeFill="background1"/>
      </w:tcPr>
    </w:tblStylePr>
    <w:tblStylePr w:type="lastRow">
      <w:rPr>
        <w:b/>
        <w:bCs/>
      </w:rPr>
      <w:tblPr/>
      <w:tcPr>
        <w:tcBorders>
          <w:top w:val="double" w:sz="2" w:space="0" w:color="1919FF"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2B2FF" w:themeFill="text1" w:themeFillTint="33"/>
      </w:tcPr>
    </w:tblStylePr>
    <w:tblStylePr w:type="band1Horz">
      <w:tblPr/>
      <w:tcPr>
        <w:shd w:val="clear" w:color="auto" w:fill="B2B2FF"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1919FF" w:themeColor="text1" w:themeTint="99"/>
        <w:left w:val="single" w:sz="4" w:space="0" w:color="1919FF" w:themeColor="text1" w:themeTint="99"/>
        <w:bottom w:val="single" w:sz="4" w:space="0" w:color="1919FF" w:themeColor="text1" w:themeTint="99"/>
        <w:right w:val="single" w:sz="4" w:space="0" w:color="1919FF" w:themeColor="text1" w:themeTint="99"/>
        <w:insideH w:val="single" w:sz="4" w:space="0" w:color="1919FF" w:themeColor="text1" w:themeTint="99"/>
        <w:insideV w:val="single" w:sz="4" w:space="0" w:color="1919FF"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2B2FF" w:themeFill="text1" w:themeFillTint="33"/>
      </w:tcPr>
    </w:tblStylePr>
    <w:tblStylePr w:type="band1Horz">
      <w:tblPr/>
      <w:tcPr>
        <w:shd w:val="clear" w:color="auto" w:fill="B2B2FF" w:themeFill="text1" w:themeFillTint="33"/>
      </w:tcPr>
    </w:tblStylePr>
    <w:tblStylePr w:type="neCell">
      <w:tblPr/>
      <w:tcPr>
        <w:tcBorders>
          <w:bottom w:val="single" w:sz="4" w:space="0" w:color="1919FF" w:themeColor="text1" w:themeTint="99"/>
        </w:tcBorders>
      </w:tcPr>
    </w:tblStylePr>
    <w:tblStylePr w:type="nwCell">
      <w:tblPr/>
      <w:tcPr>
        <w:tcBorders>
          <w:bottom w:val="single" w:sz="4" w:space="0" w:color="1919FF" w:themeColor="text1" w:themeTint="99"/>
        </w:tcBorders>
      </w:tcPr>
    </w:tblStylePr>
    <w:tblStylePr w:type="seCell">
      <w:tblPr/>
      <w:tcPr>
        <w:tcBorders>
          <w:top w:val="single" w:sz="4" w:space="0" w:color="1919FF" w:themeColor="text1" w:themeTint="99"/>
        </w:tcBorders>
      </w:tcPr>
    </w:tblStylePr>
    <w:tblStylePr w:type="swCell">
      <w:tblPr/>
      <w:tcPr>
        <w:tcBorders>
          <w:top w:val="single" w:sz="4" w:space="0" w:color="1919FF"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1919FF" w:themeColor="text1" w:themeTint="99"/>
        <w:left w:val="single" w:sz="4" w:space="0" w:color="1919FF" w:themeColor="text1" w:themeTint="99"/>
        <w:bottom w:val="single" w:sz="4" w:space="0" w:color="1919FF" w:themeColor="text1" w:themeTint="99"/>
        <w:right w:val="single" w:sz="4" w:space="0" w:color="1919FF" w:themeColor="text1" w:themeTint="99"/>
        <w:insideH w:val="single" w:sz="4" w:space="0" w:color="1919FF" w:themeColor="text1" w:themeTint="99"/>
        <w:insideV w:val="single" w:sz="4" w:space="0" w:color="1919FF" w:themeColor="text1" w:themeTint="99"/>
      </w:tblBorders>
    </w:tblPr>
    <w:tblStylePr w:type="firstRow">
      <w:rPr>
        <w:b/>
        <w:bCs/>
        <w:color w:val="FFFFFF" w:themeColor="background1"/>
      </w:rPr>
      <w:tblPr/>
      <w:tcPr>
        <w:tcBorders>
          <w:top w:val="single" w:sz="4" w:space="0" w:color="000080" w:themeColor="text1"/>
          <w:left w:val="single" w:sz="4" w:space="0" w:color="000080" w:themeColor="text1"/>
          <w:bottom w:val="single" w:sz="4" w:space="0" w:color="000080" w:themeColor="text1"/>
          <w:right w:val="single" w:sz="4" w:space="0" w:color="000080" w:themeColor="text1"/>
          <w:insideH w:val="nil"/>
          <w:insideV w:val="nil"/>
        </w:tcBorders>
        <w:shd w:val="clear" w:color="auto" w:fill="000080" w:themeFill="text1"/>
      </w:tcPr>
    </w:tblStylePr>
    <w:tblStylePr w:type="lastRow">
      <w:rPr>
        <w:b/>
        <w:bCs/>
      </w:rPr>
      <w:tblPr/>
      <w:tcPr>
        <w:tcBorders>
          <w:top w:val="double" w:sz="4" w:space="0" w:color="000080" w:themeColor="text1"/>
        </w:tcBorders>
      </w:tcPr>
    </w:tblStylePr>
    <w:tblStylePr w:type="firstCol">
      <w:rPr>
        <w:b/>
        <w:bCs/>
      </w:rPr>
    </w:tblStylePr>
    <w:tblStylePr w:type="lastCol">
      <w:rPr>
        <w:b/>
        <w:bCs/>
      </w:rPr>
    </w:tblStylePr>
    <w:tblStylePr w:type="band1Vert">
      <w:tblPr/>
      <w:tcPr>
        <w:shd w:val="clear" w:color="auto" w:fill="B2B2FF" w:themeFill="text1" w:themeFillTint="33"/>
      </w:tcPr>
    </w:tblStylePr>
    <w:tblStylePr w:type="band1Horz">
      <w:tblPr/>
      <w:tcPr>
        <w:shd w:val="clear" w:color="auto" w:fill="B2B2FF"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2B2FF"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8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8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8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80" w:themeFill="text1"/>
      </w:tcPr>
    </w:tblStylePr>
    <w:tblStylePr w:type="band1Vert">
      <w:tblPr/>
      <w:tcPr>
        <w:shd w:val="clear" w:color="auto" w:fill="6666FF" w:themeFill="text1" w:themeFillTint="66"/>
      </w:tcPr>
    </w:tblStylePr>
    <w:tblStylePr w:type="band1Horz">
      <w:tblPr/>
      <w:tcPr>
        <w:shd w:val="clear" w:color="auto" w:fill="6666FF"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80" w:themeColor="text1"/>
    </w:rPr>
    <w:tblPr>
      <w:tblStyleRowBandSize w:val="1"/>
      <w:tblStyleColBandSize w:val="1"/>
      <w:tblBorders>
        <w:top w:val="single" w:sz="4" w:space="0" w:color="1919FF" w:themeColor="text1" w:themeTint="99"/>
        <w:left w:val="single" w:sz="4" w:space="0" w:color="1919FF" w:themeColor="text1" w:themeTint="99"/>
        <w:bottom w:val="single" w:sz="4" w:space="0" w:color="1919FF" w:themeColor="text1" w:themeTint="99"/>
        <w:right w:val="single" w:sz="4" w:space="0" w:color="1919FF" w:themeColor="text1" w:themeTint="99"/>
        <w:insideH w:val="single" w:sz="4" w:space="0" w:color="1919FF" w:themeColor="text1" w:themeTint="99"/>
        <w:insideV w:val="single" w:sz="4" w:space="0" w:color="1919FF" w:themeColor="text1" w:themeTint="99"/>
      </w:tblBorders>
    </w:tblPr>
    <w:tblStylePr w:type="firstRow">
      <w:rPr>
        <w:b/>
        <w:bCs/>
      </w:rPr>
      <w:tblPr/>
      <w:tcPr>
        <w:tcBorders>
          <w:bottom w:val="single" w:sz="12" w:space="0" w:color="1919FF" w:themeColor="text1" w:themeTint="99"/>
        </w:tcBorders>
      </w:tcPr>
    </w:tblStylePr>
    <w:tblStylePr w:type="lastRow">
      <w:rPr>
        <w:b/>
        <w:bCs/>
      </w:rPr>
      <w:tblPr/>
      <w:tcPr>
        <w:tcBorders>
          <w:top w:val="double" w:sz="4" w:space="0" w:color="1919FF" w:themeColor="text1" w:themeTint="99"/>
        </w:tcBorders>
      </w:tcPr>
    </w:tblStylePr>
    <w:tblStylePr w:type="firstCol">
      <w:rPr>
        <w:b/>
        <w:bCs/>
      </w:rPr>
    </w:tblStylePr>
    <w:tblStylePr w:type="lastCol">
      <w:rPr>
        <w:b/>
        <w:bCs/>
      </w:rPr>
    </w:tblStylePr>
    <w:tblStylePr w:type="band1Vert">
      <w:tblPr/>
      <w:tcPr>
        <w:shd w:val="clear" w:color="auto" w:fill="B2B2FF" w:themeFill="text1" w:themeFillTint="33"/>
      </w:tcPr>
    </w:tblStylePr>
    <w:tblStylePr w:type="band1Horz">
      <w:tblPr/>
      <w:tcPr>
        <w:shd w:val="clear" w:color="auto" w:fill="B2B2FF"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80" w:themeColor="text1"/>
    </w:rPr>
    <w:tblPr>
      <w:tblStyleRowBandSize w:val="1"/>
      <w:tblStyleColBandSize w:val="1"/>
      <w:tblBorders>
        <w:top w:val="single" w:sz="4" w:space="0" w:color="1919FF" w:themeColor="text1" w:themeTint="99"/>
        <w:left w:val="single" w:sz="4" w:space="0" w:color="1919FF" w:themeColor="text1" w:themeTint="99"/>
        <w:bottom w:val="single" w:sz="4" w:space="0" w:color="1919FF" w:themeColor="text1" w:themeTint="99"/>
        <w:right w:val="single" w:sz="4" w:space="0" w:color="1919FF" w:themeColor="text1" w:themeTint="99"/>
        <w:insideH w:val="single" w:sz="4" w:space="0" w:color="1919FF" w:themeColor="text1" w:themeTint="99"/>
        <w:insideV w:val="single" w:sz="4" w:space="0" w:color="1919FF"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2B2FF" w:themeFill="text1" w:themeFillTint="33"/>
      </w:tcPr>
    </w:tblStylePr>
    <w:tblStylePr w:type="band1Horz">
      <w:tblPr/>
      <w:tcPr>
        <w:shd w:val="clear" w:color="auto" w:fill="B2B2FF" w:themeFill="text1" w:themeFillTint="33"/>
      </w:tcPr>
    </w:tblStylePr>
    <w:tblStylePr w:type="neCell">
      <w:tblPr/>
      <w:tcPr>
        <w:tcBorders>
          <w:bottom w:val="single" w:sz="4" w:space="0" w:color="1919FF" w:themeColor="text1" w:themeTint="99"/>
        </w:tcBorders>
      </w:tcPr>
    </w:tblStylePr>
    <w:tblStylePr w:type="nwCell">
      <w:tblPr/>
      <w:tcPr>
        <w:tcBorders>
          <w:bottom w:val="single" w:sz="4" w:space="0" w:color="1919FF" w:themeColor="text1" w:themeTint="99"/>
        </w:tcBorders>
      </w:tcPr>
    </w:tblStylePr>
    <w:tblStylePr w:type="seCell">
      <w:tblPr/>
      <w:tcPr>
        <w:tcBorders>
          <w:top w:val="single" w:sz="4" w:space="0" w:color="1919FF" w:themeColor="text1" w:themeTint="99"/>
        </w:tcBorders>
      </w:tcPr>
    </w:tblStylePr>
    <w:tblStylePr w:type="swCell">
      <w:tblPr/>
      <w:tcPr>
        <w:tcBorders>
          <w:top w:val="single" w:sz="4" w:space="0" w:color="1919FF"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宋体"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宋体"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宋体"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80" w:themeColor="text1"/>
        <w:left w:val="single" w:sz="8" w:space="0" w:color="000080" w:themeColor="text1"/>
        <w:bottom w:val="single" w:sz="8" w:space="0" w:color="000080" w:themeColor="text1"/>
        <w:right w:val="single" w:sz="8" w:space="0" w:color="000080" w:themeColor="text1"/>
        <w:insideH w:val="single" w:sz="8" w:space="0" w:color="000080" w:themeColor="text1"/>
        <w:insideV w:val="single" w:sz="8" w:space="0" w:color="00008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80" w:themeColor="text1"/>
          <w:left w:val="single" w:sz="8" w:space="0" w:color="000080" w:themeColor="text1"/>
          <w:bottom w:val="single" w:sz="18" w:space="0" w:color="000080" w:themeColor="text1"/>
          <w:right w:val="single" w:sz="8" w:space="0" w:color="000080" w:themeColor="text1"/>
          <w:insideH w:val="nil"/>
          <w:insideV w:val="single" w:sz="8" w:space="0" w:color="00008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80" w:themeColor="text1"/>
          <w:left w:val="single" w:sz="8" w:space="0" w:color="000080" w:themeColor="text1"/>
          <w:bottom w:val="single" w:sz="8" w:space="0" w:color="000080" w:themeColor="text1"/>
          <w:right w:val="single" w:sz="8" w:space="0" w:color="000080" w:themeColor="text1"/>
          <w:insideH w:val="nil"/>
          <w:insideV w:val="single" w:sz="8" w:space="0" w:color="00008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80" w:themeColor="text1"/>
          <w:left w:val="single" w:sz="8" w:space="0" w:color="000080" w:themeColor="text1"/>
          <w:bottom w:val="single" w:sz="8" w:space="0" w:color="000080" w:themeColor="text1"/>
          <w:right w:val="single" w:sz="8" w:space="0" w:color="000080" w:themeColor="text1"/>
        </w:tcBorders>
      </w:tcPr>
    </w:tblStylePr>
    <w:tblStylePr w:type="band1Vert">
      <w:tblPr/>
      <w:tcPr>
        <w:tcBorders>
          <w:top w:val="single" w:sz="8" w:space="0" w:color="000080" w:themeColor="text1"/>
          <w:left w:val="single" w:sz="8" w:space="0" w:color="000080" w:themeColor="text1"/>
          <w:bottom w:val="single" w:sz="8" w:space="0" w:color="000080" w:themeColor="text1"/>
          <w:right w:val="single" w:sz="8" w:space="0" w:color="000080" w:themeColor="text1"/>
        </w:tcBorders>
        <w:shd w:val="clear" w:color="auto" w:fill="A0A0FF" w:themeFill="text1" w:themeFillTint="3F"/>
      </w:tcPr>
    </w:tblStylePr>
    <w:tblStylePr w:type="band1Horz">
      <w:tblPr/>
      <w:tcPr>
        <w:tcBorders>
          <w:top w:val="single" w:sz="8" w:space="0" w:color="000080" w:themeColor="text1"/>
          <w:left w:val="single" w:sz="8" w:space="0" w:color="000080" w:themeColor="text1"/>
          <w:bottom w:val="single" w:sz="8" w:space="0" w:color="000080" w:themeColor="text1"/>
          <w:right w:val="single" w:sz="8" w:space="0" w:color="000080" w:themeColor="text1"/>
          <w:insideV w:val="single" w:sz="8" w:space="0" w:color="000080" w:themeColor="text1"/>
        </w:tcBorders>
        <w:shd w:val="clear" w:color="auto" w:fill="A0A0FF" w:themeFill="text1" w:themeFillTint="3F"/>
      </w:tcPr>
    </w:tblStylePr>
    <w:tblStylePr w:type="band2Horz">
      <w:tblPr/>
      <w:tcPr>
        <w:tcBorders>
          <w:top w:val="single" w:sz="8" w:space="0" w:color="000080" w:themeColor="text1"/>
          <w:left w:val="single" w:sz="8" w:space="0" w:color="000080" w:themeColor="text1"/>
          <w:bottom w:val="single" w:sz="8" w:space="0" w:color="000080" w:themeColor="text1"/>
          <w:right w:val="single" w:sz="8" w:space="0" w:color="000080" w:themeColor="text1"/>
          <w:insideV w:val="single" w:sz="8" w:space="0" w:color="00008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80" w:themeColor="text1"/>
        <w:left w:val="single" w:sz="8" w:space="0" w:color="000080" w:themeColor="text1"/>
        <w:bottom w:val="single" w:sz="8" w:space="0" w:color="000080" w:themeColor="text1"/>
        <w:right w:val="single" w:sz="8" w:space="0" w:color="000080" w:themeColor="text1"/>
      </w:tblBorders>
    </w:tblPr>
    <w:tblStylePr w:type="firstRow">
      <w:pPr>
        <w:spacing w:before="0" w:after="0" w:line="240" w:lineRule="auto"/>
      </w:pPr>
      <w:rPr>
        <w:b/>
        <w:bCs/>
        <w:color w:val="FFFFFF" w:themeColor="background1"/>
      </w:rPr>
      <w:tblPr/>
      <w:tcPr>
        <w:shd w:val="clear" w:color="auto" w:fill="000080" w:themeFill="text1"/>
      </w:tcPr>
    </w:tblStylePr>
    <w:tblStylePr w:type="lastRow">
      <w:pPr>
        <w:spacing w:before="0" w:after="0" w:line="240" w:lineRule="auto"/>
      </w:pPr>
      <w:rPr>
        <w:b/>
        <w:bCs/>
      </w:rPr>
      <w:tblPr/>
      <w:tcPr>
        <w:tcBorders>
          <w:top w:val="double" w:sz="6" w:space="0" w:color="000080" w:themeColor="text1"/>
          <w:left w:val="single" w:sz="8" w:space="0" w:color="000080" w:themeColor="text1"/>
          <w:bottom w:val="single" w:sz="8" w:space="0" w:color="000080" w:themeColor="text1"/>
          <w:right w:val="single" w:sz="8" w:space="0" w:color="000080" w:themeColor="text1"/>
        </w:tcBorders>
      </w:tcPr>
    </w:tblStylePr>
    <w:tblStylePr w:type="firstCol">
      <w:rPr>
        <w:b/>
        <w:bCs/>
      </w:rPr>
    </w:tblStylePr>
    <w:tblStylePr w:type="lastCol">
      <w:rPr>
        <w:b/>
        <w:bCs/>
      </w:rPr>
    </w:tblStylePr>
    <w:tblStylePr w:type="band1Vert">
      <w:tblPr/>
      <w:tcPr>
        <w:tcBorders>
          <w:top w:val="single" w:sz="8" w:space="0" w:color="000080" w:themeColor="text1"/>
          <w:left w:val="single" w:sz="8" w:space="0" w:color="000080" w:themeColor="text1"/>
          <w:bottom w:val="single" w:sz="8" w:space="0" w:color="000080" w:themeColor="text1"/>
          <w:right w:val="single" w:sz="8" w:space="0" w:color="000080" w:themeColor="text1"/>
        </w:tcBorders>
      </w:tcPr>
    </w:tblStylePr>
    <w:tblStylePr w:type="band1Horz">
      <w:tblPr/>
      <w:tcPr>
        <w:tcBorders>
          <w:top w:val="single" w:sz="8" w:space="0" w:color="000080" w:themeColor="text1"/>
          <w:left w:val="single" w:sz="8" w:space="0" w:color="000080" w:themeColor="text1"/>
          <w:bottom w:val="single" w:sz="8" w:space="0" w:color="000080" w:themeColor="text1"/>
          <w:right w:val="single" w:sz="8" w:space="0" w:color="00008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5F" w:themeColor="text1" w:themeShade="BF"/>
    </w:rPr>
    <w:tblPr>
      <w:tblStyleRowBandSize w:val="1"/>
      <w:tblStyleColBandSize w:val="1"/>
      <w:tblBorders>
        <w:top w:val="single" w:sz="8" w:space="0" w:color="000080" w:themeColor="text1"/>
        <w:bottom w:val="single" w:sz="8" w:space="0" w:color="000080" w:themeColor="text1"/>
      </w:tblBorders>
    </w:tblPr>
    <w:tblStylePr w:type="firstRow">
      <w:pPr>
        <w:spacing w:before="0" w:after="0" w:line="240" w:lineRule="auto"/>
      </w:pPr>
      <w:rPr>
        <w:b/>
        <w:bCs/>
      </w:rPr>
      <w:tblPr/>
      <w:tcPr>
        <w:tcBorders>
          <w:top w:val="single" w:sz="8" w:space="0" w:color="000080" w:themeColor="text1"/>
          <w:left w:val="nil"/>
          <w:bottom w:val="single" w:sz="8" w:space="0" w:color="000080" w:themeColor="text1"/>
          <w:right w:val="nil"/>
          <w:insideH w:val="nil"/>
          <w:insideV w:val="nil"/>
        </w:tcBorders>
      </w:tcPr>
    </w:tblStylePr>
    <w:tblStylePr w:type="lastRow">
      <w:pPr>
        <w:spacing w:before="0" w:after="0" w:line="240" w:lineRule="auto"/>
      </w:pPr>
      <w:rPr>
        <w:b/>
        <w:bCs/>
      </w:rPr>
      <w:tblPr/>
      <w:tcPr>
        <w:tcBorders>
          <w:top w:val="single" w:sz="8" w:space="0" w:color="000080" w:themeColor="text1"/>
          <w:left w:val="nil"/>
          <w:bottom w:val="single" w:sz="8" w:space="0" w:color="00008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0A0FF" w:themeFill="text1" w:themeFillTint="3F"/>
      </w:tcPr>
    </w:tblStylePr>
    <w:tblStylePr w:type="band1Horz">
      <w:tblPr/>
      <w:tcPr>
        <w:tcBorders>
          <w:left w:val="nil"/>
          <w:right w:val="nil"/>
          <w:insideH w:val="nil"/>
          <w:insideV w:val="nil"/>
        </w:tcBorders>
        <w:shd w:val="clear" w:color="auto" w:fill="A0A0FF"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1919FF" w:themeColor="text1" w:themeTint="99"/>
        </w:tcBorders>
      </w:tcPr>
    </w:tblStylePr>
    <w:tblStylePr w:type="lastRow">
      <w:rPr>
        <w:b/>
        <w:bCs/>
      </w:rPr>
      <w:tblPr/>
      <w:tcPr>
        <w:tcBorders>
          <w:top w:val="single" w:sz="4" w:space="0" w:color="1919FF" w:themeColor="text1" w:themeTint="99"/>
        </w:tcBorders>
      </w:tcPr>
    </w:tblStylePr>
    <w:tblStylePr w:type="firstCol">
      <w:rPr>
        <w:b/>
        <w:bCs/>
      </w:rPr>
    </w:tblStylePr>
    <w:tblStylePr w:type="lastCol">
      <w:rPr>
        <w:b/>
        <w:bCs/>
      </w:rPr>
    </w:tblStylePr>
    <w:tblStylePr w:type="band1Vert">
      <w:tblPr/>
      <w:tcPr>
        <w:shd w:val="clear" w:color="auto" w:fill="B2B2FF" w:themeFill="text1" w:themeFillTint="33"/>
      </w:tcPr>
    </w:tblStylePr>
    <w:tblStylePr w:type="band1Horz">
      <w:tblPr/>
      <w:tcPr>
        <w:shd w:val="clear" w:color="auto" w:fill="B2B2FF"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1919FF" w:themeColor="text1" w:themeTint="99"/>
        <w:bottom w:val="single" w:sz="4" w:space="0" w:color="1919FF" w:themeColor="text1" w:themeTint="99"/>
        <w:insideH w:val="single" w:sz="4" w:space="0" w:color="1919FF"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2B2FF" w:themeFill="text1" w:themeFillTint="33"/>
      </w:tcPr>
    </w:tblStylePr>
    <w:tblStylePr w:type="band1Horz">
      <w:tblPr/>
      <w:tcPr>
        <w:shd w:val="clear" w:color="auto" w:fill="B2B2FF"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80" w:themeColor="text1"/>
        <w:left w:val="single" w:sz="4" w:space="0" w:color="000080" w:themeColor="text1"/>
        <w:bottom w:val="single" w:sz="4" w:space="0" w:color="000080" w:themeColor="text1"/>
        <w:right w:val="single" w:sz="4" w:space="0" w:color="000080" w:themeColor="text1"/>
      </w:tblBorders>
    </w:tblPr>
    <w:tblStylePr w:type="firstRow">
      <w:rPr>
        <w:b/>
        <w:bCs/>
        <w:color w:val="FFFFFF" w:themeColor="background1"/>
      </w:rPr>
      <w:tblPr/>
      <w:tcPr>
        <w:shd w:val="clear" w:color="auto" w:fill="000080" w:themeFill="text1"/>
      </w:tcPr>
    </w:tblStylePr>
    <w:tblStylePr w:type="lastRow">
      <w:rPr>
        <w:b/>
        <w:bCs/>
      </w:rPr>
      <w:tblPr/>
      <w:tcPr>
        <w:tcBorders>
          <w:top w:val="double" w:sz="4" w:space="0" w:color="00008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80" w:themeColor="text1"/>
          <w:right w:val="single" w:sz="4" w:space="0" w:color="000080" w:themeColor="text1"/>
        </w:tcBorders>
      </w:tcPr>
    </w:tblStylePr>
    <w:tblStylePr w:type="band1Horz">
      <w:tblPr/>
      <w:tcPr>
        <w:tcBorders>
          <w:top w:val="single" w:sz="4" w:space="0" w:color="000080" w:themeColor="text1"/>
          <w:bottom w:val="single" w:sz="4" w:space="0" w:color="00008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80" w:themeColor="text1"/>
          <w:left w:val="nil"/>
        </w:tcBorders>
      </w:tcPr>
    </w:tblStylePr>
    <w:tblStylePr w:type="swCell">
      <w:tblPr/>
      <w:tcPr>
        <w:tcBorders>
          <w:top w:val="double" w:sz="4" w:space="0" w:color="00008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1919FF" w:themeColor="text1" w:themeTint="99"/>
        <w:left w:val="single" w:sz="4" w:space="0" w:color="1919FF" w:themeColor="text1" w:themeTint="99"/>
        <w:bottom w:val="single" w:sz="4" w:space="0" w:color="1919FF" w:themeColor="text1" w:themeTint="99"/>
        <w:right w:val="single" w:sz="4" w:space="0" w:color="1919FF" w:themeColor="text1" w:themeTint="99"/>
        <w:insideH w:val="single" w:sz="4" w:space="0" w:color="1919FF" w:themeColor="text1" w:themeTint="99"/>
      </w:tblBorders>
    </w:tblPr>
    <w:tblStylePr w:type="firstRow">
      <w:rPr>
        <w:b/>
        <w:bCs/>
        <w:color w:val="FFFFFF" w:themeColor="background1"/>
      </w:rPr>
      <w:tblPr/>
      <w:tcPr>
        <w:tcBorders>
          <w:top w:val="single" w:sz="4" w:space="0" w:color="000080" w:themeColor="text1"/>
          <w:left w:val="single" w:sz="4" w:space="0" w:color="000080" w:themeColor="text1"/>
          <w:bottom w:val="single" w:sz="4" w:space="0" w:color="000080" w:themeColor="text1"/>
          <w:right w:val="single" w:sz="4" w:space="0" w:color="000080" w:themeColor="text1"/>
          <w:insideH w:val="nil"/>
        </w:tcBorders>
        <w:shd w:val="clear" w:color="auto" w:fill="000080" w:themeFill="text1"/>
      </w:tcPr>
    </w:tblStylePr>
    <w:tblStylePr w:type="lastRow">
      <w:rPr>
        <w:b/>
        <w:bCs/>
      </w:rPr>
      <w:tblPr/>
      <w:tcPr>
        <w:tcBorders>
          <w:top w:val="double" w:sz="4" w:space="0" w:color="1919FF" w:themeColor="text1" w:themeTint="99"/>
        </w:tcBorders>
      </w:tcPr>
    </w:tblStylePr>
    <w:tblStylePr w:type="firstCol">
      <w:rPr>
        <w:b/>
        <w:bCs/>
      </w:rPr>
    </w:tblStylePr>
    <w:tblStylePr w:type="lastCol">
      <w:rPr>
        <w:b/>
        <w:bCs/>
      </w:rPr>
    </w:tblStylePr>
    <w:tblStylePr w:type="band1Vert">
      <w:tblPr/>
      <w:tcPr>
        <w:shd w:val="clear" w:color="auto" w:fill="B2B2FF" w:themeFill="text1" w:themeFillTint="33"/>
      </w:tcPr>
    </w:tblStylePr>
    <w:tblStylePr w:type="band1Horz">
      <w:tblPr/>
      <w:tcPr>
        <w:shd w:val="clear" w:color="auto" w:fill="B2B2FF"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80" w:themeColor="text1"/>
        <w:left w:val="single" w:sz="24" w:space="0" w:color="000080" w:themeColor="text1"/>
        <w:bottom w:val="single" w:sz="24" w:space="0" w:color="000080" w:themeColor="text1"/>
        <w:right w:val="single" w:sz="24" w:space="0" w:color="000080" w:themeColor="text1"/>
      </w:tblBorders>
    </w:tblPr>
    <w:tcPr>
      <w:shd w:val="clear" w:color="auto" w:fill="00008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80" w:themeColor="text1"/>
    </w:rPr>
    <w:tblPr>
      <w:tblStyleRowBandSize w:val="1"/>
      <w:tblStyleColBandSize w:val="1"/>
      <w:tblBorders>
        <w:top w:val="single" w:sz="4" w:space="0" w:color="000080" w:themeColor="text1"/>
        <w:bottom w:val="single" w:sz="4" w:space="0" w:color="000080" w:themeColor="text1"/>
      </w:tblBorders>
    </w:tblPr>
    <w:tblStylePr w:type="firstRow">
      <w:rPr>
        <w:b/>
        <w:bCs/>
      </w:rPr>
      <w:tblPr/>
      <w:tcPr>
        <w:tcBorders>
          <w:bottom w:val="single" w:sz="4" w:space="0" w:color="000080" w:themeColor="text1"/>
        </w:tcBorders>
      </w:tcPr>
    </w:tblStylePr>
    <w:tblStylePr w:type="lastRow">
      <w:rPr>
        <w:b/>
        <w:bCs/>
      </w:rPr>
      <w:tblPr/>
      <w:tcPr>
        <w:tcBorders>
          <w:top w:val="double" w:sz="4" w:space="0" w:color="000080" w:themeColor="text1"/>
        </w:tcBorders>
      </w:tcPr>
    </w:tblStylePr>
    <w:tblStylePr w:type="firstCol">
      <w:rPr>
        <w:b/>
        <w:bCs/>
      </w:rPr>
    </w:tblStylePr>
    <w:tblStylePr w:type="lastCol">
      <w:rPr>
        <w:b/>
        <w:bCs/>
      </w:rPr>
    </w:tblStylePr>
    <w:tblStylePr w:type="band1Vert">
      <w:tblPr/>
      <w:tcPr>
        <w:shd w:val="clear" w:color="auto" w:fill="B2B2FF" w:themeFill="text1" w:themeFillTint="33"/>
      </w:tcPr>
    </w:tblStylePr>
    <w:tblStylePr w:type="band1Horz">
      <w:tblPr/>
      <w:tcPr>
        <w:shd w:val="clear" w:color="auto" w:fill="B2B2FF"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8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8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8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8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80" w:themeColor="text1"/>
        </w:tcBorders>
        <w:shd w:val="clear" w:color="auto" w:fill="FFFFFF" w:themeFill="background1"/>
      </w:tcPr>
    </w:tblStylePr>
    <w:tblStylePr w:type="band1Vert">
      <w:tblPr/>
      <w:tcPr>
        <w:shd w:val="clear" w:color="auto" w:fill="B2B2FF" w:themeFill="text1" w:themeFillTint="33"/>
      </w:tcPr>
    </w:tblStylePr>
    <w:tblStylePr w:type="band1Horz">
      <w:tblPr/>
      <w:tcPr>
        <w:shd w:val="clear" w:color="auto" w:fill="B2B2FF"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宋体"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宋体"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0000DF" w:themeColor="text1" w:themeTint="BF"/>
        <w:left w:val="single" w:sz="8" w:space="0" w:color="0000DF" w:themeColor="text1" w:themeTint="BF"/>
        <w:bottom w:val="single" w:sz="8" w:space="0" w:color="0000DF" w:themeColor="text1" w:themeTint="BF"/>
        <w:right w:val="single" w:sz="8" w:space="0" w:color="0000DF" w:themeColor="text1" w:themeTint="BF"/>
        <w:insideH w:val="single" w:sz="8" w:space="0" w:color="0000DF" w:themeColor="text1" w:themeTint="BF"/>
        <w:insideV w:val="single" w:sz="8" w:space="0" w:color="0000DF" w:themeColor="text1" w:themeTint="BF"/>
      </w:tblBorders>
    </w:tblPr>
    <w:tcPr>
      <w:shd w:val="clear" w:color="auto" w:fill="A0A0FF" w:themeFill="text1" w:themeFillTint="3F"/>
    </w:tcPr>
    <w:tblStylePr w:type="firstRow">
      <w:rPr>
        <w:b/>
        <w:bCs/>
      </w:rPr>
    </w:tblStylePr>
    <w:tblStylePr w:type="lastRow">
      <w:rPr>
        <w:b/>
        <w:bCs/>
      </w:rPr>
      <w:tblPr/>
      <w:tcPr>
        <w:tcBorders>
          <w:top w:val="single" w:sz="18" w:space="0" w:color="0000DF" w:themeColor="text1" w:themeTint="BF"/>
        </w:tcBorders>
      </w:tcPr>
    </w:tblStylePr>
    <w:tblStylePr w:type="firstCol">
      <w:rPr>
        <w:b/>
        <w:bCs/>
      </w:rPr>
    </w:tblStylePr>
    <w:tblStylePr w:type="lastCol">
      <w:rPr>
        <w:b/>
        <w:bCs/>
      </w:rPr>
    </w:tblStylePr>
    <w:tblStylePr w:type="band1Vert">
      <w:tblPr/>
      <w:tcPr>
        <w:shd w:val="clear" w:color="auto" w:fill="4040FF" w:themeFill="text1" w:themeFillTint="7F"/>
      </w:tcPr>
    </w:tblStylePr>
    <w:tblStylePr w:type="band1Horz">
      <w:tblPr/>
      <w:tcPr>
        <w:shd w:val="clear" w:color="auto" w:fill="4040FF"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000080" w:themeColor="text1"/>
        <w:left w:val="single" w:sz="8" w:space="0" w:color="000080" w:themeColor="text1"/>
        <w:bottom w:val="single" w:sz="8" w:space="0" w:color="000080" w:themeColor="text1"/>
        <w:right w:val="single" w:sz="8" w:space="0" w:color="000080" w:themeColor="text1"/>
        <w:insideH w:val="single" w:sz="8" w:space="0" w:color="000080" w:themeColor="text1"/>
        <w:insideV w:val="single" w:sz="8" w:space="0" w:color="000080" w:themeColor="text1"/>
      </w:tblBorders>
    </w:tblPr>
    <w:tcPr>
      <w:shd w:val="clear" w:color="auto" w:fill="A0A0FF" w:themeFill="text1" w:themeFillTint="3F"/>
    </w:tcPr>
    <w:tblStylePr w:type="firstRow">
      <w:rPr>
        <w:b/>
        <w:bCs/>
        <w:color w:val="000080" w:themeColor="text1"/>
      </w:rPr>
      <w:tblPr/>
      <w:tcPr>
        <w:shd w:val="clear" w:color="auto" w:fill="D9D9FF" w:themeFill="text1" w:themeFillTint="19"/>
      </w:tcPr>
    </w:tblStylePr>
    <w:tblStylePr w:type="lastRow">
      <w:rPr>
        <w:b/>
        <w:bCs/>
        <w:color w:val="000080" w:themeColor="text1"/>
      </w:rPr>
      <w:tblPr/>
      <w:tcPr>
        <w:tcBorders>
          <w:top w:val="single" w:sz="12" w:space="0" w:color="000080" w:themeColor="text1"/>
          <w:left w:val="nil"/>
          <w:bottom w:val="nil"/>
          <w:right w:val="nil"/>
          <w:insideH w:val="nil"/>
          <w:insideV w:val="nil"/>
        </w:tcBorders>
        <w:shd w:val="clear" w:color="auto" w:fill="FFFFFF" w:themeFill="background1"/>
      </w:tcPr>
    </w:tblStylePr>
    <w:tblStylePr w:type="firstCol">
      <w:rPr>
        <w:b/>
        <w:bCs/>
        <w:color w:val="00008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80" w:themeColor="text1"/>
      </w:rPr>
      <w:tblPr/>
      <w:tcPr>
        <w:tcBorders>
          <w:top w:val="nil"/>
          <w:left w:val="nil"/>
          <w:bottom w:val="nil"/>
          <w:right w:val="nil"/>
          <w:insideH w:val="nil"/>
          <w:insideV w:val="nil"/>
        </w:tcBorders>
        <w:shd w:val="clear" w:color="auto" w:fill="B2B2FF" w:themeFill="text1" w:themeFillTint="33"/>
      </w:tcPr>
    </w:tblStylePr>
    <w:tblStylePr w:type="band1Vert">
      <w:tblPr/>
      <w:tcPr>
        <w:shd w:val="clear" w:color="auto" w:fill="4040FF" w:themeFill="text1" w:themeFillTint="7F"/>
      </w:tcPr>
    </w:tblStylePr>
    <w:tblStylePr w:type="band1Horz">
      <w:tblPr/>
      <w:tcPr>
        <w:tcBorders>
          <w:insideH w:val="single" w:sz="6" w:space="0" w:color="000080" w:themeColor="text1"/>
          <w:insideV w:val="single" w:sz="6" w:space="0" w:color="000080" w:themeColor="text1"/>
        </w:tcBorders>
        <w:shd w:val="clear" w:color="auto" w:fill="4040F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80" w:themeColor="text1"/>
      </w:rPr>
      <w:tblPr/>
      <w:tcPr>
        <w:shd w:val="clear" w:color="auto" w:fill="EDF2F8" w:themeFill="accent1" w:themeFillTint="19"/>
      </w:tcPr>
    </w:tblStylePr>
    <w:tblStylePr w:type="lastRow">
      <w:rPr>
        <w:b/>
        <w:bCs/>
        <w:color w:val="000080" w:themeColor="text1"/>
      </w:rPr>
      <w:tblPr/>
      <w:tcPr>
        <w:tcBorders>
          <w:top w:val="single" w:sz="12" w:space="0" w:color="000080" w:themeColor="text1"/>
          <w:left w:val="nil"/>
          <w:bottom w:val="nil"/>
          <w:right w:val="nil"/>
          <w:insideH w:val="nil"/>
          <w:insideV w:val="nil"/>
        </w:tcBorders>
        <w:shd w:val="clear" w:color="auto" w:fill="FFFFFF" w:themeFill="background1"/>
      </w:tcPr>
    </w:tblStylePr>
    <w:tblStylePr w:type="firstCol">
      <w:rPr>
        <w:b/>
        <w:bCs/>
        <w:color w:val="00008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8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80" w:themeColor="text1"/>
      </w:rPr>
      <w:tblPr/>
      <w:tcPr>
        <w:shd w:val="clear" w:color="auto" w:fill="F8EDED" w:themeFill="accent2" w:themeFillTint="19"/>
      </w:tcPr>
    </w:tblStylePr>
    <w:tblStylePr w:type="lastRow">
      <w:rPr>
        <w:b/>
        <w:bCs/>
        <w:color w:val="000080" w:themeColor="text1"/>
      </w:rPr>
      <w:tblPr/>
      <w:tcPr>
        <w:tcBorders>
          <w:top w:val="single" w:sz="12" w:space="0" w:color="000080" w:themeColor="text1"/>
          <w:left w:val="nil"/>
          <w:bottom w:val="nil"/>
          <w:right w:val="nil"/>
          <w:insideH w:val="nil"/>
          <w:insideV w:val="nil"/>
        </w:tcBorders>
        <w:shd w:val="clear" w:color="auto" w:fill="FFFFFF" w:themeFill="background1"/>
      </w:tcPr>
    </w:tblStylePr>
    <w:tblStylePr w:type="firstCol">
      <w:rPr>
        <w:b/>
        <w:bCs/>
        <w:color w:val="00008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8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80" w:themeColor="text1"/>
      </w:rPr>
      <w:tblPr/>
      <w:tcPr>
        <w:shd w:val="clear" w:color="auto" w:fill="F5F8EE" w:themeFill="accent3" w:themeFillTint="19"/>
      </w:tcPr>
    </w:tblStylePr>
    <w:tblStylePr w:type="lastRow">
      <w:rPr>
        <w:b/>
        <w:bCs/>
        <w:color w:val="000080" w:themeColor="text1"/>
      </w:rPr>
      <w:tblPr/>
      <w:tcPr>
        <w:tcBorders>
          <w:top w:val="single" w:sz="12" w:space="0" w:color="000080" w:themeColor="text1"/>
          <w:left w:val="nil"/>
          <w:bottom w:val="nil"/>
          <w:right w:val="nil"/>
          <w:insideH w:val="nil"/>
          <w:insideV w:val="nil"/>
        </w:tcBorders>
        <w:shd w:val="clear" w:color="auto" w:fill="FFFFFF" w:themeFill="background1"/>
      </w:tcPr>
    </w:tblStylePr>
    <w:tblStylePr w:type="firstCol">
      <w:rPr>
        <w:b/>
        <w:bCs/>
        <w:color w:val="00008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8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80" w:themeColor="text1"/>
      </w:rPr>
      <w:tblPr/>
      <w:tcPr>
        <w:shd w:val="clear" w:color="auto" w:fill="F2EFF6" w:themeFill="accent4" w:themeFillTint="19"/>
      </w:tcPr>
    </w:tblStylePr>
    <w:tblStylePr w:type="lastRow">
      <w:rPr>
        <w:b/>
        <w:bCs/>
        <w:color w:val="000080" w:themeColor="text1"/>
      </w:rPr>
      <w:tblPr/>
      <w:tcPr>
        <w:tcBorders>
          <w:top w:val="single" w:sz="12" w:space="0" w:color="000080" w:themeColor="text1"/>
          <w:left w:val="nil"/>
          <w:bottom w:val="nil"/>
          <w:right w:val="nil"/>
          <w:insideH w:val="nil"/>
          <w:insideV w:val="nil"/>
        </w:tcBorders>
        <w:shd w:val="clear" w:color="auto" w:fill="FFFFFF" w:themeFill="background1"/>
      </w:tcPr>
    </w:tblStylePr>
    <w:tblStylePr w:type="firstCol">
      <w:rPr>
        <w:b/>
        <w:bCs/>
        <w:color w:val="00008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8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80" w:themeColor="text1"/>
      </w:rPr>
      <w:tblPr/>
      <w:tcPr>
        <w:shd w:val="clear" w:color="auto" w:fill="EDF6F9" w:themeFill="accent5" w:themeFillTint="19"/>
      </w:tcPr>
    </w:tblStylePr>
    <w:tblStylePr w:type="lastRow">
      <w:rPr>
        <w:b/>
        <w:bCs/>
        <w:color w:val="000080" w:themeColor="text1"/>
      </w:rPr>
      <w:tblPr/>
      <w:tcPr>
        <w:tcBorders>
          <w:top w:val="single" w:sz="12" w:space="0" w:color="000080" w:themeColor="text1"/>
          <w:left w:val="nil"/>
          <w:bottom w:val="nil"/>
          <w:right w:val="nil"/>
          <w:insideH w:val="nil"/>
          <w:insideV w:val="nil"/>
        </w:tcBorders>
        <w:shd w:val="clear" w:color="auto" w:fill="FFFFFF" w:themeFill="background1"/>
      </w:tcPr>
    </w:tblStylePr>
    <w:tblStylePr w:type="firstCol">
      <w:rPr>
        <w:b/>
        <w:bCs/>
        <w:color w:val="00008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8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80" w:themeColor="text1"/>
      </w:rPr>
      <w:tblPr/>
      <w:tcPr>
        <w:shd w:val="clear" w:color="auto" w:fill="FEF4EC" w:themeFill="accent6" w:themeFillTint="19"/>
      </w:tcPr>
    </w:tblStylePr>
    <w:tblStylePr w:type="lastRow">
      <w:rPr>
        <w:b/>
        <w:bCs/>
        <w:color w:val="000080" w:themeColor="text1"/>
      </w:rPr>
      <w:tblPr/>
      <w:tcPr>
        <w:tcBorders>
          <w:top w:val="single" w:sz="12" w:space="0" w:color="000080" w:themeColor="text1"/>
          <w:left w:val="nil"/>
          <w:bottom w:val="nil"/>
          <w:right w:val="nil"/>
          <w:insideH w:val="nil"/>
          <w:insideV w:val="nil"/>
        </w:tcBorders>
        <w:shd w:val="clear" w:color="auto" w:fill="FFFFFF" w:themeFill="background1"/>
      </w:tcPr>
    </w:tblStylePr>
    <w:tblStylePr w:type="firstCol">
      <w:rPr>
        <w:b/>
        <w:bCs/>
        <w:color w:val="00008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8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0A0FF"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8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8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8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8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040F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040FF"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80" w:themeColor="text1"/>
    </w:rPr>
    <w:tblPr>
      <w:tblStyleRowBandSize w:val="1"/>
      <w:tblStyleColBandSize w:val="1"/>
      <w:tblBorders>
        <w:top w:val="single" w:sz="8" w:space="0" w:color="000080" w:themeColor="text1"/>
        <w:bottom w:val="single" w:sz="8" w:space="0" w:color="000080" w:themeColor="text1"/>
      </w:tblBorders>
    </w:tblPr>
    <w:tblStylePr w:type="firstRow">
      <w:rPr>
        <w:rFonts w:asciiTheme="majorHAnsi" w:eastAsiaTheme="majorEastAsia" w:hAnsiTheme="majorHAnsi" w:cstheme="majorBidi"/>
      </w:rPr>
      <w:tblPr/>
      <w:tcPr>
        <w:tcBorders>
          <w:top w:val="nil"/>
          <w:bottom w:val="single" w:sz="8" w:space="0" w:color="000080" w:themeColor="text1"/>
        </w:tcBorders>
      </w:tcPr>
    </w:tblStylePr>
    <w:tblStylePr w:type="lastRow">
      <w:rPr>
        <w:b/>
        <w:bCs/>
        <w:color w:val="1F497D" w:themeColor="text2"/>
      </w:rPr>
      <w:tblPr/>
      <w:tcPr>
        <w:tcBorders>
          <w:top w:val="single" w:sz="8" w:space="0" w:color="000080" w:themeColor="text1"/>
          <w:bottom w:val="single" w:sz="8" w:space="0" w:color="000080" w:themeColor="text1"/>
        </w:tcBorders>
      </w:tcPr>
    </w:tblStylePr>
    <w:tblStylePr w:type="firstCol">
      <w:rPr>
        <w:b/>
        <w:bCs/>
      </w:rPr>
    </w:tblStylePr>
    <w:tblStylePr w:type="lastCol">
      <w:rPr>
        <w:b/>
        <w:bCs/>
      </w:rPr>
      <w:tblPr/>
      <w:tcPr>
        <w:tcBorders>
          <w:top w:val="single" w:sz="8" w:space="0" w:color="000080" w:themeColor="text1"/>
          <w:bottom w:val="single" w:sz="8" w:space="0" w:color="000080" w:themeColor="text1"/>
        </w:tcBorders>
      </w:tcPr>
    </w:tblStylePr>
    <w:tblStylePr w:type="band1Vert">
      <w:tblPr/>
      <w:tcPr>
        <w:shd w:val="clear" w:color="auto" w:fill="A0A0FF" w:themeFill="text1" w:themeFillTint="3F"/>
      </w:tcPr>
    </w:tblStylePr>
    <w:tblStylePr w:type="band1Horz">
      <w:tblPr/>
      <w:tcPr>
        <w:shd w:val="clear" w:color="auto" w:fill="A0A0FF" w:themeFill="text1" w:themeFillTint="3F"/>
      </w:tcPr>
    </w:tblStylePr>
  </w:style>
  <w:style w:type="table" w:styleId="MediumList1-Accent1">
    <w:name w:val="Medium List 1 Accent 1"/>
    <w:basedOn w:val="TableNormal"/>
    <w:uiPriority w:val="65"/>
    <w:semiHidden/>
    <w:unhideWhenUsed/>
    <w:rsid w:val="00A111D1"/>
    <w:rPr>
      <w:color w:val="00008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8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8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8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8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8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000080" w:themeColor="text1"/>
        <w:left w:val="single" w:sz="8" w:space="0" w:color="000080" w:themeColor="text1"/>
        <w:bottom w:val="single" w:sz="8" w:space="0" w:color="000080" w:themeColor="text1"/>
        <w:right w:val="single" w:sz="8" w:space="0" w:color="000080" w:themeColor="text1"/>
      </w:tblBorders>
    </w:tblPr>
    <w:tblStylePr w:type="firstRow">
      <w:rPr>
        <w:sz w:val="24"/>
        <w:szCs w:val="24"/>
      </w:rPr>
      <w:tblPr/>
      <w:tcPr>
        <w:tcBorders>
          <w:top w:val="nil"/>
          <w:left w:val="nil"/>
          <w:bottom w:val="single" w:sz="24" w:space="0" w:color="000080" w:themeColor="text1"/>
          <w:right w:val="nil"/>
          <w:insideH w:val="nil"/>
          <w:insideV w:val="nil"/>
        </w:tcBorders>
        <w:shd w:val="clear" w:color="auto" w:fill="FFFFFF" w:themeFill="background1"/>
      </w:tcPr>
    </w:tblStylePr>
    <w:tblStylePr w:type="lastRow">
      <w:tblPr/>
      <w:tcPr>
        <w:tcBorders>
          <w:top w:val="single" w:sz="8" w:space="0" w:color="00008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80" w:themeColor="text1"/>
          <w:insideH w:val="nil"/>
          <w:insideV w:val="nil"/>
        </w:tcBorders>
        <w:shd w:val="clear" w:color="auto" w:fill="FFFFFF" w:themeFill="background1"/>
      </w:tcPr>
    </w:tblStylePr>
    <w:tblStylePr w:type="lastCol">
      <w:tblPr/>
      <w:tcPr>
        <w:tcBorders>
          <w:top w:val="nil"/>
          <w:left w:val="single" w:sz="8" w:space="0" w:color="00008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0A0FF" w:themeFill="text1" w:themeFillTint="3F"/>
      </w:tcPr>
    </w:tblStylePr>
    <w:tblStylePr w:type="band1Horz">
      <w:tblPr/>
      <w:tcPr>
        <w:tcBorders>
          <w:top w:val="nil"/>
          <w:bottom w:val="nil"/>
          <w:insideH w:val="nil"/>
          <w:insideV w:val="nil"/>
        </w:tcBorders>
        <w:shd w:val="clear" w:color="auto" w:fill="A0A0FF"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0000DF" w:themeColor="text1" w:themeTint="BF"/>
        <w:left w:val="single" w:sz="8" w:space="0" w:color="0000DF" w:themeColor="text1" w:themeTint="BF"/>
        <w:bottom w:val="single" w:sz="8" w:space="0" w:color="0000DF" w:themeColor="text1" w:themeTint="BF"/>
        <w:right w:val="single" w:sz="8" w:space="0" w:color="0000DF" w:themeColor="text1" w:themeTint="BF"/>
        <w:insideH w:val="single" w:sz="8" w:space="0" w:color="0000DF" w:themeColor="text1" w:themeTint="BF"/>
      </w:tblBorders>
    </w:tblPr>
    <w:tblStylePr w:type="firstRow">
      <w:pPr>
        <w:spacing w:before="0" w:after="0" w:line="240" w:lineRule="auto"/>
      </w:pPr>
      <w:rPr>
        <w:b/>
        <w:bCs/>
        <w:color w:val="FFFFFF" w:themeColor="background1"/>
      </w:rPr>
      <w:tblPr/>
      <w:tcPr>
        <w:tcBorders>
          <w:top w:val="single" w:sz="8" w:space="0" w:color="0000DF" w:themeColor="text1" w:themeTint="BF"/>
          <w:left w:val="single" w:sz="8" w:space="0" w:color="0000DF" w:themeColor="text1" w:themeTint="BF"/>
          <w:bottom w:val="single" w:sz="8" w:space="0" w:color="0000DF" w:themeColor="text1" w:themeTint="BF"/>
          <w:right w:val="single" w:sz="8" w:space="0" w:color="0000DF" w:themeColor="text1" w:themeTint="BF"/>
          <w:insideH w:val="nil"/>
          <w:insideV w:val="nil"/>
        </w:tcBorders>
        <w:shd w:val="clear" w:color="auto" w:fill="000080" w:themeFill="text1"/>
      </w:tcPr>
    </w:tblStylePr>
    <w:tblStylePr w:type="lastRow">
      <w:pPr>
        <w:spacing w:before="0" w:after="0" w:line="240" w:lineRule="auto"/>
      </w:pPr>
      <w:rPr>
        <w:b/>
        <w:bCs/>
      </w:rPr>
      <w:tblPr/>
      <w:tcPr>
        <w:tcBorders>
          <w:top w:val="double" w:sz="6" w:space="0" w:color="0000DF" w:themeColor="text1" w:themeTint="BF"/>
          <w:left w:val="single" w:sz="8" w:space="0" w:color="0000DF" w:themeColor="text1" w:themeTint="BF"/>
          <w:bottom w:val="single" w:sz="8" w:space="0" w:color="0000DF" w:themeColor="text1" w:themeTint="BF"/>
          <w:right w:val="single" w:sz="8" w:space="0" w:color="0000DF" w:themeColor="text1" w:themeTint="BF"/>
          <w:insideH w:val="nil"/>
          <w:insideV w:val="nil"/>
        </w:tcBorders>
      </w:tcPr>
    </w:tblStylePr>
    <w:tblStylePr w:type="firstCol">
      <w:rPr>
        <w:b/>
        <w:bCs/>
      </w:rPr>
    </w:tblStylePr>
    <w:tblStylePr w:type="lastCol">
      <w:rPr>
        <w:b/>
        <w:bCs/>
      </w:rPr>
    </w:tblStylePr>
    <w:tblStylePr w:type="band1Vert">
      <w:tblPr/>
      <w:tcPr>
        <w:shd w:val="clear" w:color="auto" w:fill="A0A0FF" w:themeFill="text1" w:themeFillTint="3F"/>
      </w:tcPr>
    </w:tblStylePr>
    <w:tblStylePr w:type="band1Horz">
      <w:tblPr/>
      <w:tcPr>
        <w:tcBorders>
          <w:insideH w:val="nil"/>
          <w:insideV w:val="nil"/>
        </w:tcBorders>
        <w:shd w:val="clear" w:color="auto" w:fill="A0A0FF"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8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80" w:themeFill="text1"/>
      </w:tcPr>
    </w:tblStylePr>
    <w:tblStylePr w:type="lastCol">
      <w:rPr>
        <w:b/>
        <w:bCs/>
        <w:color w:val="FFFFFF" w:themeColor="background1"/>
      </w:rPr>
      <w:tblPr/>
      <w:tcPr>
        <w:tcBorders>
          <w:left w:val="nil"/>
          <w:right w:val="nil"/>
          <w:insideH w:val="nil"/>
          <w:insideV w:val="nil"/>
        </w:tcBorders>
        <w:shd w:val="clear" w:color="auto" w:fill="00008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宋体"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宋体"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3F3FFF" w:themeColor="text1" w:themeTint="80"/>
        <w:bottom w:val="single" w:sz="4" w:space="0" w:color="3F3FFF" w:themeColor="text1" w:themeTint="80"/>
      </w:tblBorders>
    </w:tblPr>
    <w:tblStylePr w:type="firstRow">
      <w:rPr>
        <w:b/>
        <w:bCs/>
      </w:rPr>
      <w:tblPr/>
      <w:tcPr>
        <w:tcBorders>
          <w:bottom w:val="single" w:sz="4" w:space="0" w:color="3F3FFF" w:themeColor="text1" w:themeTint="80"/>
        </w:tcBorders>
      </w:tcPr>
    </w:tblStylePr>
    <w:tblStylePr w:type="lastRow">
      <w:rPr>
        <w:b/>
        <w:bCs/>
      </w:rPr>
      <w:tblPr/>
      <w:tcPr>
        <w:tcBorders>
          <w:top w:val="single" w:sz="4" w:space="0" w:color="3F3FFF" w:themeColor="text1" w:themeTint="80"/>
        </w:tcBorders>
      </w:tcPr>
    </w:tblStylePr>
    <w:tblStylePr w:type="firstCol">
      <w:rPr>
        <w:b/>
        <w:bCs/>
      </w:rPr>
    </w:tblStylePr>
    <w:tblStylePr w:type="lastCol">
      <w:rPr>
        <w:b/>
        <w:bCs/>
      </w:rPr>
    </w:tblStylePr>
    <w:tblStylePr w:type="band1Vert">
      <w:tblPr/>
      <w:tcPr>
        <w:tcBorders>
          <w:left w:val="single" w:sz="4" w:space="0" w:color="3F3FFF" w:themeColor="text1" w:themeTint="80"/>
          <w:right w:val="single" w:sz="4" w:space="0" w:color="3F3FFF" w:themeColor="text1" w:themeTint="80"/>
        </w:tcBorders>
      </w:tcPr>
    </w:tblStylePr>
    <w:tblStylePr w:type="band2Vert">
      <w:tblPr/>
      <w:tcPr>
        <w:tcBorders>
          <w:left w:val="single" w:sz="4" w:space="0" w:color="3F3FFF" w:themeColor="text1" w:themeTint="80"/>
          <w:right w:val="single" w:sz="4" w:space="0" w:color="3F3FFF" w:themeColor="text1" w:themeTint="80"/>
        </w:tcBorders>
      </w:tcPr>
    </w:tblStylePr>
    <w:tblStylePr w:type="band1Horz">
      <w:tblPr/>
      <w:tcPr>
        <w:tcBorders>
          <w:top w:val="single" w:sz="4" w:space="0" w:color="3F3FFF" w:themeColor="text1" w:themeTint="80"/>
          <w:bottom w:val="single" w:sz="4" w:space="0" w:color="3F3FF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3F3FF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3F3FF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3F3FF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3F3FF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3F3FF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3F3FF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宋体"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0000DF" w:themeColor="text1" w:themeTint="BF"/>
    </w:rPr>
  </w:style>
  <w:style w:type="character" w:customStyle="1" w:styleId="QuoteChar">
    <w:name w:val="Quote Char"/>
    <w:basedOn w:val="DefaultParagraphFont"/>
    <w:link w:val="Quote"/>
    <w:uiPriority w:val="29"/>
    <w:rsid w:val="00A111D1"/>
    <w:rPr>
      <w:rFonts w:ascii="Times New Roman" w:eastAsia="宋体" w:hAnsi="Times New Roman" w:cs="Times New Roman"/>
      <w:i/>
      <w:iCs/>
      <w:color w:val="0000DF"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宋体"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宋体"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0000DF" w:themeColor="text1" w:themeTint="BF"/>
      <w:lang w:val="en-GB"/>
    </w:rPr>
  </w:style>
  <w:style w:type="character" w:styleId="SubtleReference">
    <w:name w:val="Subtle Reference"/>
    <w:basedOn w:val="DefaultParagraphFont"/>
    <w:uiPriority w:val="31"/>
    <w:qFormat/>
    <w:rsid w:val="00A111D1"/>
    <w:rPr>
      <w:smallCaps/>
      <w:color w:val="0707FF"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3F1A75"/>
    <w:pPr>
      <w:keepNext/>
      <w:keepLines/>
      <w:spacing w:before="240" w:after="120"/>
      <w:jc w:val="left"/>
    </w:pPr>
    <w:rPr>
      <w:b/>
      <w:sz w:val="24"/>
    </w:rPr>
  </w:style>
  <w:style w:type="paragraph" w:customStyle="1" w:styleId="CBDagendaItem0">
    <w:name w:val="CBD_agenda_Item"/>
    <w:basedOn w:val="CBDNormalNumber"/>
    <w:qFormat/>
    <w:rsid w:val="003F1A75"/>
  </w:style>
  <w:style w:type="paragraph" w:customStyle="1" w:styleId="CBDpara-item">
    <w:name w:val="CBD_para-item"/>
    <w:basedOn w:val="Normal"/>
    <w:qFormat/>
    <w:rsid w:val="003F1A75"/>
    <w:pPr>
      <w:tabs>
        <w:tab w:val="clear" w:pos="567"/>
      </w:tabs>
      <w:spacing w:before="120" w:after="120"/>
      <w:ind w:left="1134" w:hanging="567"/>
      <w:jc w:val="left"/>
    </w:pPr>
  </w:style>
  <w:style w:type="paragraph" w:customStyle="1" w:styleId="CBDsubpara-item">
    <w:name w:val="CBD_subpara-item"/>
    <w:basedOn w:val="CBDpara-item"/>
    <w:qFormat/>
    <w:rsid w:val="003F1A75"/>
    <w:pPr>
      <w:tabs>
        <w:tab w:val="clear" w:pos="1134"/>
      </w:tabs>
      <w:ind w:left="1701"/>
    </w:pPr>
  </w:style>
  <w:style w:type="paragraph" w:customStyle="1" w:styleId="CBDRecommendText">
    <w:name w:val="CBD_RecommendText"/>
    <w:basedOn w:val="Normal"/>
    <w:qFormat/>
    <w:rsid w:val="003F1A75"/>
    <w:pPr>
      <w:spacing w:after="120"/>
      <w:ind w:left="567"/>
    </w:pPr>
  </w:style>
  <w:style w:type="paragraph" w:customStyle="1" w:styleId="Para10">
    <w:name w:val="Para 1"/>
    <w:basedOn w:val="Normal"/>
    <w:qFormat/>
    <w:rsid w:val="005201AC"/>
    <w:pPr>
      <w:numPr>
        <w:numId w:val="8"/>
      </w:numPr>
      <w:spacing w:before="120" w:after="120"/>
    </w:pPr>
    <w:rPr>
      <w:lang w:val="en-C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eader" Target="header1.xml"/><Relationship Id="rId10" Type="http://schemas.openxmlformats.org/officeDocument/2006/relationships/footnotes" Target="footnote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VLEFEBVR\Downloads\cop-17-template-en%20(1).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2936BE55E004B48AD8A38629A499E22"/>
        <w:category>
          <w:name w:val="General"/>
          <w:gallery w:val="placeholder"/>
        </w:category>
        <w:types>
          <w:type w:val="bbPlcHdr"/>
        </w:types>
        <w:behaviors>
          <w:behavior w:val="content"/>
        </w:behaviors>
        <w:guid w:val="{9431D940-085C-422B-9D58-B0C8DA225546}"/>
      </w:docPartPr>
      <w:docPartBody>
        <w:p w:rsidR="006725E8" w:rsidRDefault="003E2627">
          <w:pPr>
            <w:pStyle w:val="D2936BE55E004B48AD8A38629A499E22"/>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宋体">
    <w:altName w:val="SimSun"/>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auto"/>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黑体">
    <w:altName w:val="SimHei"/>
    <w:panose1 w:val="02010609060101010101"/>
    <w:charset w:val="86"/>
    <w:family w:val="modern"/>
    <w:pitch w:val="fixed"/>
    <w:sig w:usb0="800002BF" w:usb1="38CF7CFA" w:usb2="00000016" w:usb3="00000000" w:csb0="00040001" w:csb1="00000000"/>
  </w:font>
  <w:font w:name="等线">
    <w:altName w:val="DengXian"/>
    <w:panose1 w:val="02010600030101010101"/>
    <w:charset w:val="86"/>
    <w:family w:val="auto"/>
    <w:pitch w:val="variable"/>
    <w:sig w:usb0="A00002BF" w:usb1="38CF7CFA" w:usb2="00000016" w:usb3="00000000" w:csb0="0004000F" w:csb1="00000000"/>
  </w:font>
  <w:font w:name="等线 Light">
    <w:panose1 w:val="02010600030101010101"/>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C3B8B"/>
    <w:rsid w:val="000248EC"/>
    <w:rsid w:val="00056D0B"/>
    <w:rsid w:val="000C3B8B"/>
    <w:rsid w:val="000F6D40"/>
    <w:rsid w:val="00117082"/>
    <w:rsid w:val="001170DD"/>
    <w:rsid w:val="001D2D87"/>
    <w:rsid w:val="0024199F"/>
    <w:rsid w:val="003E2627"/>
    <w:rsid w:val="00482A0F"/>
    <w:rsid w:val="00496271"/>
    <w:rsid w:val="004C6C0A"/>
    <w:rsid w:val="006725E8"/>
    <w:rsid w:val="00951EBA"/>
    <w:rsid w:val="009D2A5C"/>
    <w:rsid w:val="00AA73BF"/>
    <w:rsid w:val="00B478D7"/>
    <w:rsid w:val="00CE651E"/>
    <w:rsid w:val="00D57023"/>
    <w:rsid w:val="00FD4190"/>
  </w:rsids>
  <m:mathPr>
    <m:mathFont m:val="Cambria Math"/>
    <m:brkBin m:val="before"/>
    <m:brkBinSub m:val="--"/>
    <m:smallFrac m:val="0"/>
    <m:dispDef/>
    <m:lMargin m:val="0"/>
    <m:rMargin m:val="0"/>
    <m:defJc m:val="centerGroup"/>
    <m:wrapIndent m:val="1440"/>
    <m:intLim m:val="subSup"/>
    <m:naryLim m:val="undOvr"/>
  </m:mathPr>
  <w:themeFontLang w:val="en-CA"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en-CA"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D2936BE55E004B48AD8A38629A499E22">
    <w:name w:val="D2936BE55E004B48AD8A38629A499E2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8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ct:contentTypeSchema xmlns:ct="http://schemas.microsoft.com/office/2006/metadata/contentType" xmlns:ma="http://schemas.microsoft.com/office/2006/metadata/properties/metaAttributes" ct:_="" ma:_="" ma:contentTypeName="Document" ma:contentTypeID="0x0101007A328EB00E67F346B6174BE96D327B2B" ma:contentTypeVersion="4" ma:contentTypeDescription="Create a new document." ma:contentTypeScope="" ma:versionID="e1f9489f8fb7be08c55f0d3ccac33153">
  <xsd:schema xmlns:xsd="http://www.w3.org/2001/XMLSchema" xmlns:xs="http://www.w3.org/2001/XMLSchema" xmlns:p="http://schemas.microsoft.com/office/2006/metadata/properties" xmlns:ns2="292e8265-61e8-4476-9c6d-719af089d244" targetNamespace="http://schemas.microsoft.com/office/2006/metadata/properties" ma:root="true" ma:fieldsID="c2d7979fbe7b2542f3346c6e8dfe40f3" ns2:_="">
    <xsd:import namespace="292e8265-61e8-4476-9c6d-719af089d24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92e8265-61e8-4476-9c6d-719af089d24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3.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5.xml><?xml version="1.0" encoding="utf-8"?>
<ds:datastoreItem xmlns:ds="http://schemas.openxmlformats.org/officeDocument/2006/customXml" ds:itemID="{4139C034-668F-4E9B-A530-58323A38C2C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92e8265-61e8-4476-9c6d-719af089d2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606bed3f-efae-4d70-a15b-866bb27c918d}"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cop-17-template-en (1).dotm</Template>
  <TotalTime>28</TotalTime>
  <Pages>2</Pages>
  <Words>81</Words>
  <Characters>463</Characters>
  <Application>Microsoft Office Word</Application>
  <DocSecurity>0</DocSecurity>
  <Lines>3</Lines>
  <Paragraphs>1</Paragraphs>
  <ScaleCrop>false</ScaleCrop>
  <HeadingPairs>
    <vt:vector size="2" baseType="variant">
      <vt:variant>
        <vt:lpstr>Title</vt:lpstr>
      </vt:variant>
      <vt:variant>
        <vt:i4>1</vt:i4>
      </vt:variant>
    </vt:vector>
  </HeadingPairs>
  <TitlesOfParts>
    <vt:vector size="1" baseType="lpstr">
      <vt:lpstr>临时议程</vt:lpstr>
    </vt:vector>
  </TitlesOfParts>
  <Company>SCBD</Company>
  <LinksUpToDate>false</LinksUpToDate>
  <CharactersWithSpaces>543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临时议程</dc:title>
  <dc:subject>CBD/NP/MOP/6/1</dc:subject>
  <dc:creator>Secretariat of the Convention on Biological Diversity</dc:creator>
  <cp:keywords>Convention on Biological Diversity</cp:keywords>
  <cp:lastModifiedBy>Steve Pei</cp:lastModifiedBy>
  <cp:revision>7</cp:revision>
  <cp:lastPrinted>2026-02-12T13:28:00Z</cp:lastPrinted>
  <dcterms:created xsi:type="dcterms:W3CDTF">2026-02-11T19:50:00Z</dcterms:created>
  <dcterms:modified xsi:type="dcterms:W3CDTF">2026-02-12T13:28:00Z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0x0101007A328EB00E67F346B6174BE96D327B2B</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ies>
</file>