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660CB5" w:rsidRPr="00D36A4C" w14:paraId="2F15BC55" w14:textId="77777777" w:rsidTr="005B25AE">
        <w:trPr>
          <w:trHeight w:val="709"/>
        </w:trPr>
        <w:tc>
          <w:tcPr>
            <w:tcW w:w="976" w:type="dxa"/>
            <w:tcBorders>
              <w:bottom w:val="single" w:sz="12" w:space="0" w:color="auto"/>
            </w:tcBorders>
          </w:tcPr>
          <w:p w14:paraId="451A5BF4" w14:textId="77777777" w:rsidR="00660CB5" w:rsidRPr="001B1188" w:rsidRDefault="00660CB5" w:rsidP="00853A36">
            <w:pPr>
              <w:pStyle w:val="Heading3"/>
              <w:rPr>
                <w:snapToGrid w:val="0"/>
              </w:rPr>
            </w:pPr>
            <w:r w:rsidRPr="001B1188">
              <w:rPr>
                <w:noProof/>
                <w:snapToGrid w:val="0"/>
              </w:rPr>
              <w:drawing>
                <wp:inline distT="0" distB="0" distL="0" distR="0" wp14:anchorId="64AB8762" wp14:editId="2375AA52">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F466B2C" w14:textId="4BBF9ED0" w:rsidR="00660CB5" w:rsidRPr="00D36A4C" w:rsidRDefault="00660CB5" w:rsidP="00614B67">
            <w:pPr>
              <w:rPr>
                <w:snapToGrid w:val="0"/>
                <w:kern w:val="22"/>
              </w:rPr>
            </w:pPr>
            <w:r w:rsidRPr="001B1188">
              <w:rPr>
                <w:noProof/>
                <w:snapToGrid w:val="0"/>
              </w:rPr>
              <w:drawing>
                <wp:inline distT="0" distB="0" distL="0" distR="0" wp14:anchorId="7413DEF5" wp14:editId="395D4EAC">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0870" cy="360000"/>
                          </a:xfrm>
                          <a:prstGeom prst="rect">
                            <a:avLst/>
                          </a:prstGeom>
                          <a:noFill/>
                          <a:ln>
                            <a:noFill/>
                          </a:ln>
                        </pic:spPr>
                      </pic:pic>
                    </a:graphicData>
                  </a:graphic>
                </wp:inline>
              </w:drawing>
            </w:r>
            <w:r w:rsidR="00C64379" w:rsidRPr="001B1188">
              <w:rPr>
                <w:snapToGrid w:val="0"/>
              </w:rPr>
              <w:t xml:space="preserve"> </w:t>
            </w:r>
          </w:p>
        </w:tc>
        <w:tc>
          <w:tcPr>
            <w:tcW w:w="4090" w:type="dxa"/>
            <w:tcBorders>
              <w:bottom w:val="single" w:sz="12" w:space="0" w:color="auto"/>
            </w:tcBorders>
          </w:tcPr>
          <w:p w14:paraId="6B8A2E0E" w14:textId="77777777" w:rsidR="00660CB5" w:rsidRPr="00D36A4C" w:rsidRDefault="00660CB5" w:rsidP="00614B67">
            <w:pPr>
              <w:jc w:val="right"/>
              <w:rPr>
                <w:rFonts w:ascii="Arial" w:hAnsi="Arial" w:cs="Arial"/>
                <w:b/>
                <w:snapToGrid w:val="0"/>
                <w:kern w:val="22"/>
                <w:sz w:val="32"/>
                <w:szCs w:val="32"/>
              </w:rPr>
            </w:pPr>
            <w:r w:rsidRPr="00D36A4C">
              <w:rPr>
                <w:rFonts w:ascii="Arial" w:hAnsi="Arial" w:cs="Arial"/>
                <w:b/>
                <w:snapToGrid w:val="0"/>
                <w:kern w:val="22"/>
                <w:sz w:val="32"/>
                <w:szCs w:val="32"/>
              </w:rPr>
              <w:t>CBD</w:t>
            </w:r>
          </w:p>
        </w:tc>
      </w:tr>
      <w:tr w:rsidR="00660CB5" w:rsidRPr="001B1188" w14:paraId="7A608A6E" w14:textId="77777777" w:rsidTr="00473757">
        <w:tc>
          <w:tcPr>
            <w:tcW w:w="6117" w:type="dxa"/>
            <w:gridSpan w:val="2"/>
            <w:tcBorders>
              <w:top w:val="single" w:sz="12" w:space="0" w:color="auto"/>
              <w:bottom w:val="single" w:sz="36" w:space="0" w:color="auto"/>
            </w:tcBorders>
            <w:vAlign w:val="center"/>
          </w:tcPr>
          <w:p w14:paraId="6FE6DC6C" w14:textId="77777777" w:rsidR="00660CB5" w:rsidRPr="001B1188" w:rsidRDefault="00660CB5" w:rsidP="00614B67">
            <w:pPr>
              <w:rPr>
                <w:snapToGrid w:val="0"/>
                <w:kern w:val="22"/>
              </w:rPr>
            </w:pPr>
            <w:r w:rsidRPr="001B1188">
              <w:rPr>
                <w:noProof/>
                <w:snapToGrid w:val="0"/>
                <w:kern w:val="22"/>
              </w:rPr>
              <w:drawing>
                <wp:inline distT="0" distB="0" distL="0" distR="0" wp14:anchorId="4B9FE517" wp14:editId="50247D92">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06A30962" w14:textId="77777777" w:rsidR="00660CB5" w:rsidRPr="00D36A4C" w:rsidRDefault="00660CB5" w:rsidP="00614B67">
            <w:pPr>
              <w:ind w:left="1342"/>
              <w:rPr>
                <w:snapToGrid w:val="0"/>
                <w:kern w:val="22"/>
                <w:szCs w:val="22"/>
              </w:rPr>
            </w:pPr>
            <w:r w:rsidRPr="00D36A4C">
              <w:rPr>
                <w:snapToGrid w:val="0"/>
                <w:kern w:val="22"/>
                <w:szCs w:val="22"/>
              </w:rPr>
              <w:t>Distr.</w:t>
            </w:r>
          </w:p>
          <w:p w14:paraId="37ABA8AD" w14:textId="19C7BC6D" w:rsidR="00660CB5" w:rsidRPr="00533CBD" w:rsidRDefault="00EC6048" w:rsidP="00614B67">
            <w:pPr>
              <w:ind w:left="1342"/>
              <w:rPr>
                <w:snapToGrid w:val="0"/>
                <w:kern w:val="22"/>
                <w:szCs w:val="22"/>
              </w:rPr>
            </w:pPr>
            <w:r w:rsidRPr="000E15F2">
              <w:rPr>
                <w:snapToGrid w:val="0"/>
                <w:kern w:val="22"/>
                <w:szCs w:val="22"/>
              </w:rPr>
              <w:t>GENERAL</w:t>
            </w:r>
          </w:p>
          <w:p w14:paraId="4F72D7E7" w14:textId="77777777" w:rsidR="00660CB5" w:rsidRPr="00533CBD" w:rsidRDefault="00660CB5" w:rsidP="00614B67">
            <w:pPr>
              <w:ind w:left="1342"/>
              <w:rPr>
                <w:snapToGrid w:val="0"/>
                <w:kern w:val="22"/>
                <w:szCs w:val="22"/>
              </w:rPr>
            </w:pPr>
          </w:p>
          <w:p w14:paraId="03D197B5" w14:textId="1E9464D0" w:rsidR="00660CB5" w:rsidRPr="001B1188" w:rsidRDefault="0010252E" w:rsidP="00614B67">
            <w:pPr>
              <w:ind w:left="1342"/>
              <w:rPr>
                <w:snapToGrid w:val="0"/>
                <w:kern w:val="22"/>
                <w:szCs w:val="22"/>
              </w:rPr>
            </w:pPr>
            <w:sdt>
              <w:sdtPr>
                <w:rPr>
                  <w:snapToGrid w:val="0"/>
                  <w:kern w:val="22"/>
                </w:rPr>
                <w:alias w:val="Subject"/>
                <w:tag w:val=""/>
                <w:id w:val="2137136483"/>
                <w:placeholder>
                  <w:docPart w:val="0FBA093D03AA40D3B5552A05951AFA73"/>
                </w:placeholder>
                <w:dataBinding w:prefixMappings="xmlns:ns0='http://purl.org/dc/elements/1.1/' xmlns:ns1='http://schemas.openxmlformats.org/package/2006/metadata/core-properties' " w:xpath="/ns1:coreProperties[1]/ns0:subject[1]" w:storeItemID="{6C3C8BC8-F283-45AE-878A-BAB7291924A1}"/>
                <w:text/>
              </w:sdtPr>
              <w:sdtEndPr/>
              <w:sdtContent>
                <w:r w:rsidR="00EB6965" w:rsidRPr="001B1188">
                  <w:rPr>
                    <w:snapToGrid w:val="0"/>
                    <w:kern w:val="22"/>
                  </w:rPr>
                  <w:t>CBD/CP/MOP/10/4</w:t>
                </w:r>
              </w:sdtContent>
            </w:sdt>
          </w:p>
          <w:p w14:paraId="1AB5A59E" w14:textId="24F58DF3" w:rsidR="00660CB5" w:rsidRPr="0095334F" w:rsidRDefault="00CF48D3" w:rsidP="00614B67">
            <w:pPr>
              <w:ind w:left="1342"/>
              <w:rPr>
                <w:snapToGrid w:val="0"/>
                <w:kern w:val="22"/>
                <w:szCs w:val="22"/>
              </w:rPr>
            </w:pPr>
            <w:r w:rsidRPr="000E15F2">
              <w:rPr>
                <w:snapToGrid w:val="0"/>
                <w:kern w:val="22"/>
                <w:szCs w:val="22"/>
              </w:rPr>
              <w:t>1</w:t>
            </w:r>
            <w:r w:rsidR="00AA3D35" w:rsidRPr="00533CBD">
              <w:rPr>
                <w:snapToGrid w:val="0"/>
                <w:kern w:val="22"/>
                <w:szCs w:val="22"/>
              </w:rPr>
              <w:t>5</w:t>
            </w:r>
            <w:r w:rsidR="00176586" w:rsidRPr="004857C6">
              <w:rPr>
                <w:snapToGrid w:val="0"/>
                <w:kern w:val="22"/>
                <w:szCs w:val="22"/>
              </w:rPr>
              <w:t xml:space="preserve"> </w:t>
            </w:r>
            <w:r w:rsidR="008E2ED1" w:rsidRPr="0095334F">
              <w:rPr>
                <w:snapToGrid w:val="0"/>
                <w:kern w:val="22"/>
                <w:szCs w:val="22"/>
              </w:rPr>
              <w:t xml:space="preserve">October </w:t>
            </w:r>
            <w:r w:rsidR="00660CB5" w:rsidRPr="0095334F">
              <w:rPr>
                <w:snapToGrid w:val="0"/>
                <w:kern w:val="22"/>
                <w:szCs w:val="22"/>
              </w:rPr>
              <w:t>2021</w:t>
            </w:r>
          </w:p>
          <w:p w14:paraId="459F4DFA" w14:textId="77777777" w:rsidR="00660CB5" w:rsidRPr="00EF5258" w:rsidRDefault="00660CB5" w:rsidP="00614B67">
            <w:pPr>
              <w:ind w:left="1342"/>
              <w:rPr>
                <w:snapToGrid w:val="0"/>
                <w:kern w:val="22"/>
                <w:szCs w:val="22"/>
              </w:rPr>
            </w:pPr>
          </w:p>
          <w:p w14:paraId="2F30B370" w14:textId="3DB70F88" w:rsidR="00660CB5" w:rsidRPr="00B3714E" w:rsidRDefault="00660CB5" w:rsidP="005B25AE">
            <w:pPr>
              <w:spacing w:after="120"/>
              <w:ind w:left="1342"/>
              <w:rPr>
                <w:snapToGrid w:val="0"/>
                <w:kern w:val="22"/>
              </w:rPr>
            </w:pPr>
            <w:r w:rsidRPr="00B3714E">
              <w:rPr>
                <w:snapToGrid w:val="0"/>
                <w:kern w:val="22"/>
                <w:szCs w:val="22"/>
              </w:rPr>
              <w:t>ORIGINAL: ENGLISH</w:t>
            </w:r>
          </w:p>
        </w:tc>
      </w:tr>
    </w:tbl>
    <w:p w14:paraId="221C01DC" w14:textId="75C37AE4" w:rsidR="001C3FBA" w:rsidRPr="001B1188" w:rsidRDefault="001C3FBA" w:rsidP="005B25AE">
      <w:pPr>
        <w:pStyle w:val="Cornernotation"/>
        <w:kinsoku w:val="0"/>
        <w:overflowPunct w:val="0"/>
        <w:autoSpaceDE w:val="0"/>
        <w:autoSpaceDN w:val="0"/>
        <w:spacing w:before="60"/>
        <w:ind w:left="227" w:right="4302" w:hanging="227"/>
        <w:rPr>
          <w:snapToGrid w:val="0"/>
          <w:kern w:val="22"/>
        </w:rPr>
      </w:pPr>
      <w:r w:rsidRPr="001B1188">
        <w:rPr>
          <w:snapToGrid w:val="0"/>
          <w:kern w:val="22"/>
        </w:rPr>
        <w:t>CONFERENCE OF THE PARTIES TO THE CONVENTION ON BIOLOGICAL DIVERSITY SERVING AS THE MEETING OF THE PARTIES TO THE CARTAGENA PROTOCOL ON BIOSAFETY</w:t>
      </w:r>
    </w:p>
    <w:p w14:paraId="278015D0" w14:textId="77777777" w:rsidR="00660370" w:rsidRPr="001B1188" w:rsidRDefault="00151E2B" w:rsidP="00910961">
      <w:pPr>
        <w:pStyle w:val="Cornernotation"/>
        <w:kinsoku w:val="0"/>
        <w:overflowPunct w:val="0"/>
        <w:autoSpaceDE w:val="0"/>
        <w:autoSpaceDN w:val="0"/>
        <w:ind w:left="0" w:right="4512" w:firstLine="0"/>
        <w:rPr>
          <w:snapToGrid w:val="0"/>
          <w:kern w:val="22"/>
        </w:rPr>
      </w:pPr>
      <w:r w:rsidRPr="001B1188">
        <w:rPr>
          <w:snapToGrid w:val="0"/>
          <w:kern w:val="22"/>
        </w:rPr>
        <w:t>Tenth</w:t>
      </w:r>
      <w:r w:rsidR="001C3FBA" w:rsidRPr="001B1188">
        <w:rPr>
          <w:snapToGrid w:val="0"/>
          <w:kern w:val="22"/>
        </w:rPr>
        <w:t xml:space="preserve"> meeting</w:t>
      </w:r>
    </w:p>
    <w:p w14:paraId="26D92168" w14:textId="4B9D474D" w:rsidR="003A1274" w:rsidRPr="001B1188" w:rsidRDefault="00C254BA" w:rsidP="00660CB5">
      <w:pPr>
        <w:pStyle w:val="Cornernotation"/>
        <w:kinsoku w:val="0"/>
        <w:overflowPunct w:val="0"/>
        <w:autoSpaceDE w:val="0"/>
        <w:autoSpaceDN w:val="0"/>
        <w:ind w:left="227" w:right="4512" w:hanging="227"/>
        <w:rPr>
          <w:snapToGrid w:val="0"/>
          <w:kern w:val="22"/>
          <w:szCs w:val="22"/>
          <w:lang w:eastAsia="nb-NO"/>
        </w:rPr>
      </w:pPr>
      <w:bookmarkStart w:id="0" w:name="_Hlk505863673"/>
      <w:r w:rsidRPr="001B1188">
        <w:rPr>
          <w:snapToGrid w:val="0"/>
          <w:kern w:val="22"/>
          <w:szCs w:val="22"/>
          <w:lang w:eastAsia="nb-NO"/>
        </w:rPr>
        <w:t>Kunming</w:t>
      </w:r>
      <w:r w:rsidR="001C3FBA" w:rsidRPr="001B1188">
        <w:rPr>
          <w:snapToGrid w:val="0"/>
          <w:kern w:val="22"/>
          <w:szCs w:val="22"/>
          <w:lang w:eastAsia="nb-NO"/>
        </w:rPr>
        <w:t xml:space="preserve">, </w:t>
      </w:r>
      <w:bookmarkEnd w:id="0"/>
      <w:r w:rsidR="00151E2B" w:rsidRPr="001B1188">
        <w:rPr>
          <w:snapToGrid w:val="0"/>
          <w:kern w:val="22"/>
          <w:szCs w:val="22"/>
          <w:lang w:eastAsia="nb-NO"/>
        </w:rPr>
        <w:t>China</w:t>
      </w:r>
      <w:r w:rsidR="001C3FBA" w:rsidRPr="001B1188">
        <w:rPr>
          <w:snapToGrid w:val="0"/>
          <w:kern w:val="22"/>
          <w:szCs w:val="22"/>
          <w:lang w:eastAsia="nb-NO"/>
        </w:rPr>
        <w:t xml:space="preserve">, </w:t>
      </w:r>
      <w:r w:rsidR="00660CB5" w:rsidRPr="001B1188">
        <w:rPr>
          <w:snapToGrid w:val="0"/>
          <w:kern w:val="22"/>
          <w:szCs w:val="22"/>
          <w:lang w:eastAsia="nb-NO"/>
        </w:rPr>
        <w:t>11-</w:t>
      </w:r>
      <w:r w:rsidR="00360039" w:rsidRPr="001B1188">
        <w:rPr>
          <w:snapToGrid w:val="0"/>
          <w:kern w:val="22"/>
          <w:szCs w:val="22"/>
          <w:lang w:eastAsia="nb-NO"/>
        </w:rPr>
        <w:t xml:space="preserve">15 </w:t>
      </w:r>
      <w:r w:rsidR="00660CB5" w:rsidRPr="001B1188">
        <w:rPr>
          <w:snapToGrid w:val="0"/>
          <w:kern w:val="22"/>
          <w:szCs w:val="22"/>
          <w:lang w:eastAsia="nb-NO"/>
        </w:rPr>
        <w:t>October</w:t>
      </w:r>
      <w:r w:rsidR="001C3FBA" w:rsidRPr="001B1188">
        <w:rPr>
          <w:snapToGrid w:val="0"/>
          <w:kern w:val="22"/>
          <w:szCs w:val="22"/>
          <w:lang w:eastAsia="nb-NO"/>
        </w:rPr>
        <w:t xml:space="preserve"> 20</w:t>
      </w:r>
      <w:r w:rsidR="00151E2B" w:rsidRPr="001B1188">
        <w:rPr>
          <w:snapToGrid w:val="0"/>
          <w:kern w:val="22"/>
          <w:szCs w:val="22"/>
          <w:lang w:eastAsia="nb-NO"/>
        </w:rPr>
        <w:t>2</w:t>
      </w:r>
      <w:r w:rsidR="00230661" w:rsidRPr="001B1188">
        <w:rPr>
          <w:snapToGrid w:val="0"/>
          <w:kern w:val="22"/>
          <w:szCs w:val="22"/>
          <w:lang w:eastAsia="nb-NO"/>
        </w:rPr>
        <w:t>1</w:t>
      </w:r>
    </w:p>
    <w:p w14:paraId="57EA74CA" w14:textId="6595C61C" w:rsidR="00360039" w:rsidRPr="001B1188" w:rsidRDefault="00176586" w:rsidP="007C3B23">
      <w:pPr>
        <w:pStyle w:val="Cornernotation"/>
        <w:kinsoku w:val="0"/>
        <w:overflowPunct w:val="0"/>
        <w:autoSpaceDE w:val="0"/>
        <w:autoSpaceDN w:val="0"/>
        <w:ind w:left="0" w:right="4512" w:firstLine="199"/>
        <w:rPr>
          <w:snapToGrid w:val="0"/>
          <w:kern w:val="22"/>
          <w:szCs w:val="22"/>
          <w:lang w:eastAsia="nb-NO"/>
        </w:rPr>
      </w:pPr>
      <w:r w:rsidRPr="001B1188">
        <w:rPr>
          <w:snapToGrid w:val="0"/>
          <w:kern w:val="22"/>
          <w:szCs w:val="22"/>
          <w:lang w:eastAsia="nb-NO"/>
        </w:rPr>
        <w:t>a</w:t>
      </w:r>
      <w:r w:rsidR="00360039" w:rsidRPr="001B1188">
        <w:rPr>
          <w:snapToGrid w:val="0"/>
          <w:kern w:val="22"/>
          <w:szCs w:val="22"/>
          <w:lang w:eastAsia="nb-NO"/>
        </w:rPr>
        <w:t xml:space="preserve">nd </w:t>
      </w:r>
      <w:r w:rsidRPr="001B1188">
        <w:rPr>
          <w:snapToGrid w:val="0"/>
          <w:kern w:val="22"/>
          <w:szCs w:val="22"/>
          <w:lang w:eastAsia="nb-NO"/>
        </w:rPr>
        <w:t>25 April to 8 May 2022</w:t>
      </w:r>
    </w:p>
    <w:bookmarkStart w:id="1" w:name="_Toc90458567" w:displacedByCustomXml="next"/>
    <w:sdt>
      <w:sdtPr>
        <w:rPr>
          <w:rStyle w:val="Heading1Char"/>
          <w:b/>
          <w:bCs/>
        </w:rPr>
        <w:alias w:val="Title"/>
        <w:tag w:val=""/>
        <w:id w:val="-742252089"/>
        <w:placeholder>
          <w:docPart w:val="A1D0620CB8144B3F8AF82944CFC272F1"/>
        </w:placeholder>
        <w:dataBinding w:prefixMappings="xmlns:ns0='http://purl.org/dc/elements/1.1/' xmlns:ns1='http://schemas.openxmlformats.org/package/2006/metadata/core-properties' " w:xpath="/ns1:coreProperties[1]/ns0:title[1]" w:storeItemID="{6C3C8BC8-F283-45AE-878A-BAB7291924A1}"/>
        <w:text/>
      </w:sdtPr>
      <w:sdtEndPr>
        <w:rPr>
          <w:rStyle w:val="Heading1Char"/>
        </w:rPr>
      </w:sdtEndPr>
      <w:sdtContent>
        <w:p w14:paraId="3CE47D64" w14:textId="5737E3ED" w:rsidR="00176CEE" w:rsidRPr="00230F5B" w:rsidRDefault="00230F5B" w:rsidP="005249B7">
          <w:pPr>
            <w:pStyle w:val="HEADINGNOTFORTOC"/>
            <w:rPr>
              <w:rStyle w:val="Heading1Char"/>
              <w:b/>
              <w:bCs/>
            </w:rPr>
          </w:pPr>
          <w:r w:rsidRPr="00230F5B">
            <w:rPr>
              <w:rStyle w:val="Heading1Char"/>
              <w:b/>
              <w:bCs/>
            </w:rPr>
            <w:t>REPORT OF THE CONFERENCE OF THE PARTIES SERVING AS THE MEETING OF THE PARTIES TO THE CARTAGENA PROTOCOL ON BIOSAFETY ON ITS TENTH MEETING (PART I)</w:t>
          </w:r>
        </w:p>
      </w:sdtContent>
    </w:sdt>
    <w:bookmarkEnd w:id="1" w:displacedByCustomXml="prev"/>
    <w:p w14:paraId="7E9D84D5" w14:textId="77777777" w:rsidR="00EF5258" w:rsidRDefault="00EF5258">
      <w:pPr>
        <w:jc w:val="left"/>
        <w:rPr>
          <w:rFonts w:asciiTheme="majorBidi" w:hAnsiTheme="majorBidi" w:cstheme="majorBidi"/>
          <w:bCs/>
          <w:iCs/>
          <w:snapToGrid w:val="0"/>
          <w:kern w:val="22"/>
          <w:szCs w:val="22"/>
        </w:rPr>
      </w:pPr>
    </w:p>
    <w:p w14:paraId="27025098" w14:textId="77777777" w:rsidR="00EF5258" w:rsidRPr="005249B7" w:rsidRDefault="00EF5258">
      <w:pPr>
        <w:jc w:val="left"/>
        <w:rPr>
          <w:rFonts w:asciiTheme="majorBidi" w:hAnsiTheme="majorBidi" w:cstheme="majorBidi"/>
          <w:bCs/>
          <w:i/>
          <w:snapToGrid w:val="0"/>
          <w:kern w:val="22"/>
          <w:szCs w:val="22"/>
        </w:rPr>
      </w:pPr>
      <w:r w:rsidRPr="005249B7">
        <w:rPr>
          <w:rFonts w:asciiTheme="majorBidi" w:hAnsiTheme="majorBidi" w:cstheme="majorBidi"/>
          <w:bCs/>
          <w:i/>
          <w:snapToGrid w:val="0"/>
          <w:kern w:val="22"/>
          <w:szCs w:val="22"/>
        </w:rPr>
        <w:t>Contents</w:t>
      </w:r>
    </w:p>
    <w:p w14:paraId="41DECEEE" w14:textId="567B248E" w:rsidR="000A4149" w:rsidRDefault="00DF6594" w:rsidP="000A4149">
      <w:pPr>
        <w:pStyle w:val="TOC1"/>
        <w:tabs>
          <w:tab w:val="clear" w:pos="9962"/>
          <w:tab w:val="right" w:leader="dot" w:pos="9356"/>
        </w:tabs>
        <w:ind w:right="900"/>
        <w:rPr>
          <w:rFonts w:asciiTheme="minorHAnsi" w:eastAsiaTheme="minorEastAsia" w:hAnsiTheme="minorHAnsi" w:cstheme="minorBidi"/>
          <w:caps w:val="0"/>
          <w:noProof/>
          <w:szCs w:val="22"/>
          <w:lang w:val="en-CA" w:eastAsia="en-CA"/>
        </w:rPr>
      </w:pPr>
      <w:r>
        <w:rPr>
          <w:snapToGrid w:val="0"/>
        </w:rPr>
        <w:fldChar w:fldCharType="begin"/>
      </w:r>
      <w:r>
        <w:rPr>
          <w:snapToGrid w:val="0"/>
        </w:rPr>
        <w:instrText xml:space="preserve"> TOC \h \z \t "Heading 1,1,Heading 2,2,Heading 1 (long multiline),1,Heading 1 (multiline),1,Heading 2 (multiline),2,Heading 2 (long multiline),2" </w:instrText>
      </w:r>
      <w:r>
        <w:rPr>
          <w:snapToGrid w:val="0"/>
        </w:rPr>
        <w:fldChar w:fldCharType="separate"/>
      </w:r>
      <w:hyperlink w:anchor="_Toc90458568" w:history="1">
        <w:r w:rsidR="000A4149" w:rsidRPr="00641C05">
          <w:rPr>
            <w:rStyle w:val="Hyperlink"/>
            <w:noProof/>
            <w:snapToGrid w:val="0"/>
          </w:rPr>
          <w:t>I.</w:t>
        </w:r>
        <w:r w:rsidR="000A4149">
          <w:rPr>
            <w:rFonts w:asciiTheme="minorHAnsi" w:eastAsiaTheme="minorEastAsia" w:hAnsiTheme="minorHAnsi" w:cstheme="minorBidi"/>
            <w:caps w:val="0"/>
            <w:noProof/>
            <w:szCs w:val="22"/>
            <w:lang w:val="en-CA" w:eastAsia="en-CA"/>
          </w:rPr>
          <w:tab/>
        </w:r>
        <w:r w:rsidR="000A4149" w:rsidRPr="00641C05">
          <w:rPr>
            <w:rStyle w:val="Hyperlink"/>
            <w:noProof/>
            <w:snapToGrid w:val="0"/>
          </w:rPr>
          <w:t>D</w:t>
        </w:r>
        <w:r w:rsidR="000A4149" w:rsidRPr="00641C05">
          <w:rPr>
            <w:rStyle w:val="Hyperlink"/>
            <w:caps w:val="0"/>
            <w:noProof/>
            <w:snapToGrid w:val="0"/>
          </w:rPr>
          <w:t xml:space="preserve">ecision adopted by the </w:t>
        </w:r>
        <w:r w:rsidR="000A4149">
          <w:rPr>
            <w:rStyle w:val="Hyperlink"/>
            <w:caps w:val="0"/>
            <w:noProof/>
            <w:snapToGrid w:val="0"/>
          </w:rPr>
          <w:t>C</w:t>
        </w:r>
        <w:r w:rsidR="000A4149" w:rsidRPr="00641C05">
          <w:rPr>
            <w:rStyle w:val="Hyperlink"/>
            <w:caps w:val="0"/>
            <w:noProof/>
            <w:snapToGrid w:val="0"/>
          </w:rPr>
          <w:t xml:space="preserve">onference of the </w:t>
        </w:r>
        <w:r w:rsidR="000A4149">
          <w:rPr>
            <w:rStyle w:val="Hyperlink"/>
            <w:caps w:val="0"/>
            <w:noProof/>
            <w:snapToGrid w:val="0"/>
          </w:rPr>
          <w:t>P</w:t>
        </w:r>
        <w:r w:rsidR="000A4149" w:rsidRPr="00641C05">
          <w:rPr>
            <w:rStyle w:val="Hyperlink"/>
            <w:caps w:val="0"/>
            <w:noProof/>
            <w:snapToGrid w:val="0"/>
          </w:rPr>
          <w:t xml:space="preserve">arties serving as the meeting of the </w:t>
        </w:r>
        <w:r w:rsidR="000A4149">
          <w:rPr>
            <w:rStyle w:val="Hyperlink"/>
            <w:caps w:val="0"/>
            <w:noProof/>
            <w:snapToGrid w:val="0"/>
          </w:rPr>
          <w:t>P</w:t>
        </w:r>
        <w:r w:rsidR="000A4149" w:rsidRPr="00641C05">
          <w:rPr>
            <w:rStyle w:val="Hyperlink"/>
            <w:caps w:val="0"/>
            <w:noProof/>
            <w:snapToGrid w:val="0"/>
          </w:rPr>
          <w:t xml:space="preserve">arties to the </w:t>
        </w:r>
        <w:r w:rsidR="000A4149">
          <w:rPr>
            <w:rStyle w:val="Hyperlink"/>
            <w:caps w:val="0"/>
            <w:noProof/>
            <w:snapToGrid w:val="0"/>
          </w:rPr>
          <w:t>C</w:t>
        </w:r>
        <w:r w:rsidR="000A4149" w:rsidRPr="00641C05">
          <w:rPr>
            <w:rStyle w:val="Hyperlink"/>
            <w:caps w:val="0"/>
            <w:noProof/>
            <w:snapToGrid w:val="0"/>
          </w:rPr>
          <w:t xml:space="preserve">artagena </w:t>
        </w:r>
        <w:r w:rsidR="000A4149">
          <w:rPr>
            <w:rStyle w:val="Hyperlink"/>
            <w:caps w:val="0"/>
            <w:noProof/>
            <w:snapToGrid w:val="0"/>
          </w:rPr>
          <w:t>P</w:t>
        </w:r>
        <w:r w:rsidR="000A4149" w:rsidRPr="00641C05">
          <w:rPr>
            <w:rStyle w:val="Hyperlink"/>
            <w:caps w:val="0"/>
            <w:noProof/>
            <w:snapToGrid w:val="0"/>
          </w:rPr>
          <w:t xml:space="preserve">rotocol on </w:t>
        </w:r>
        <w:r w:rsidR="000A4149">
          <w:rPr>
            <w:rStyle w:val="Hyperlink"/>
            <w:caps w:val="0"/>
            <w:noProof/>
            <w:snapToGrid w:val="0"/>
          </w:rPr>
          <w:t>B</w:t>
        </w:r>
        <w:r w:rsidR="000A4149" w:rsidRPr="00641C05">
          <w:rPr>
            <w:rStyle w:val="Hyperlink"/>
            <w:caps w:val="0"/>
            <w:noProof/>
            <w:snapToGrid w:val="0"/>
          </w:rPr>
          <w:t>iosafety</w:t>
        </w:r>
        <w:r w:rsidR="000A4149">
          <w:rPr>
            <w:noProof/>
            <w:webHidden/>
          </w:rPr>
          <w:tab/>
        </w:r>
        <w:r w:rsidR="000A4149">
          <w:rPr>
            <w:noProof/>
            <w:webHidden/>
          </w:rPr>
          <w:fldChar w:fldCharType="begin"/>
        </w:r>
        <w:r w:rsidR="000A4149">
          <w:rPr>
            <w:noProof/>
            <w:webHidden/>
          </w:rPr>
          <w:instrText xml:space="preserve"> PAGEREF _Toc90458568 \h </w:instrText>
        </w:r>
        <w:r w:rsidR="000A4149">
          <w:rPr>
            <w:noProof/>
            <w:webHidden/>
          </w:rPr>
        </w:r>
        <w:r w:rsidR="000A4149">
          <w:rPr>
            <w:noProof/>
            <w:webHidden/>
          </w:rPr>
          <w:fldChar w:fldCharType="separate"/>
        </w:r>
        <w:r w:rsidR="00CE2B59">
          <w:rPr>
            <w:noProof/>
            <w:webHidden/>
          </w:rPr>
          <w:t>2</w:t>
        </w:r>
        <w:r w:rsidR="000A4149">
          <w:rPr>
            <w:noProof/>
            <w:webHidden/>
          </w:rPr>
          <w:fldChar w:fldCharType="end"/>
        </w:r>
      </w:hyperlink>
    </w:p>
    <w:p w14:paraId="1BB54E3D" w14:textId="6EE7DCEE" w:rsidR="000A4149" w:rsidRDefault="0010252E" w:rsidP="000A4149">
      <w:pPr>
        <w:pStyle w:val="TOC2"/>
        <w:tabs>
          <w:tab w:val="left" w:pos="2160"/>
        </w:tabs>
        <w:ind w:right="900"/>
        <w:rPr>
          <w:rFonts w:asciiTheme="minorHAnsi" w:eastAsiaTheme="minorEastAsia" w:hAnsiTheme="minorHAnsi" w:cstheme="minorBidi"/>
          <w:lang w:val="en-CA" w:eastAsia="en-CA"/>
        </w:rPr>
      </w:pPr>
      <w:hyperlink w:anchor="_Toc90458569" w:history="1">
        <w:r w:rsidR="000A4149" w:rsidRPr="00641C05">
          <w:rPr>
            <w:rStyle w:val="Hyperlink"/>
          </w:rPr>
          <w:t>CP-10/1.</w:t>
        </w:r>
        <w:r w:rsidR="000A4149">
          <w:rPr>
            <w:rFonts w:asciiTheme="minorHAnsi" w:eastAsiaTheme="minorEastAsia" w:hAnsiTheme="minorHAnsi" w:cstheme="minorBidi"/>
            <w:lang w:val="en-CA" w:eastAsia="en-CA"/>
          </w:rPr>
          <w:tab/>
        </w:r>
        <w:r w:rsidR="000A4149" w:rsidRPr="00641C05">
          <w:rPr>
            <w:rStyle w:val="Hyperlink"/>
          </w:rPr>
          <w:t>Budget for the integrated programme of work of the Secretariat</w:t>
        </w:r>
        <w:r w:rsidR="000A4149">
          <w:rPr>
            <w:webHidden/>
          </w:rPr>
          <w:tab/>
        </w:r>
        <w:r w:rsidR="000A4149">
          <w:rPr>
            <w:webHidden/>
          </w:rPr>
          <w:fldChar w:fldCharType="begin"/>
        </w:r>
        <w:r w:rsidR="000A4149">
          <w:rPr>
            <w:webHidden/>
          </w:rPr>
          <w:instrText xml:space="preserve"> PAGEREF _Toc90458569 \h </w:instrText>
        </w:r>
        <w:r w:rsidR="000A4149">
          <w:rPr>
            <w:webHidden/>
          </w:rPr>
        </w:r>
        <w:r w:rsidR="000A4149">
          <w:rPr>
            <w:webHidden/>
          </w:rPr>
          <w:fldChar w:fldCharType="separate"/>
        </w:r>
        <w:r w:rsidR="00CE2B59">
          <w:rPr>
            <w:webHidden/>
          </w:rPr>
          <w:t>2</w:t>
        </w:r>
        <w:r w:rsidR="000A4149">
          <w:rPr>
            <w:webHidden/>
          </w:rPr>
          <w:fldChar w:fldCharType="end"/>
        </w:r>
      </w:hyperlink>
    </w:p>
    <w:p w14:paraId="15874278" w14:textId="17C78944" w:rsidR="000A4149" w:rsidRDefault="0010252E" w:rsidP="000A4149">
      <w:pPr>
        <w:pStyle w:val="TOC1"/>
        <w:tabs>
          <w:tab w:val="clear" w:pos="9962"/>
          <w:tab w:val="right" w:leader="dot" w:pos="9356"/>
        </w:tabs>
        <w:ind w:right="900"/>
        <w:rPr>
          <w:rFonts w:asciiTheme="minorHAnsi" w:eastAsiaTheme="minorEastAsia" w:hAnsiTheme="minorHAnsi" w:cstheme="minorBidi"/>
          <w:caps w:val="0"/>
          <w:noProof/>
          <w:szCs w:val="22"/>
          <w:lang w:val="en-CA" w:eastAsia="en-CA"/>
        </w:rPr>
      </w:pPr>
      <w:hyperlink w:anchor="_Toc90458570" w:history="1">
        <w:r w:rsidR="000A4149" w:rsidRPr="00641C05">
          <w:rPr>
            <w:rStyle w:val="Hyperlink"/>
            <w:noProof/>
            <w:snapToGrid w:val="0"/>
          </w:rPr>
          <w:t>II.</w:t>
        </w:r>
        <w:r w:rsidR="000A4149">
          <w:rPr>
            <w:rFonts w:asciiTheme="minorHAnsi" w:eastAsiaTheme="minorEastAsia" w:hAnsiTheme="minorHAnsi" w:cstheme="minorBidi"/>
            <w:caps w:val="0"/>
            <w:noProof/>
            <w:szCs w:val="22"/>
            <w:lang w:val="en-CA" w:eastAsia="en-CA"/>
          </w:rPr>
          <w:tab/>
        </w:r>
        <w:r w:rsidR="000A4149" w:rsidRPr="00641C05">
          <w:rPr>
            <w:rStyle w:val="Hyperlink"/>
            <w:noProof/>
            <w:snapToGrid w:val="0"/>
          </w:rPr>
          <w:t>A</w:t>
        </w:r>
        <w:r w:rsidR="000A4149" w:rsidRPr="00641C05">
          <w:rPr>
            <w:rStyle w:val="Hyperlink"/>
            <w:caps w:val="0"/>
            <w:noProof/>
            <w:snapToGrid w:val="0"/>
          </w:rPr>
          <w:t>ccount of proceedings</w:t>
        </w:r>
        <w:r w:rsidR="000A4149">
          <w:rPr>
            <w:noProof/>
            <w:webHidden/>
          </w:rPr>
          <w:tab/>
        </w:r>
        <w:r w:rsidR="000A4149">
          <w:rPr>
            <w:noProof/>
            <w:webHidden/>
          </w:rPr>
          <w:fldChar w:fldCharType="begin"/>
        </w:r>
        <w:r w:rsidR="000A4149">
          <w:rPr>
            <w:noProof/>
            <w:webHidden/>
          </w:rPr>
          <w:instrText xml:space="preserve"> PAGEREF _Toc90458570 \h </w:instrText>
        </w:r>
        <w:r w:rsidR="000A4149">
          <w:rPr>
            <w:noProof/>
            <w:webHidden/>
          </w:rPr>
        </w:r>
        <w:r w:rsidR="000A4149">
          <w:rPr>
            <w:noProof/>
            <w:webHidden/>
          </w:rPr>
          <w:fldChar w:fldCharType="separate"/>
        </w:r>
        <w:r w:rsidR="00CE2B59">
          <w:rPr>
            <w:noProof/>
            <w:webHidden/>
          </w:rPr>
          <w:t>9</w:t>
        </w:r>
        <w:r w:rsidR="000A4149">
          <w:rPr>
            <w:noProof/>
            <w:webHidden/>
          </w:rPr>
          <w:fldChar w:fldCharType="end"/>
        </w:r>
      </w:hyperlink>
    </w:p>
    <w:p w14:paraId="010DB3F0" w14:textId="0EE60F07" w:rsidR="000A4149" w:rsidRDefault="0010252E" w:rsidP="000A4149">
      <w:pPr>
        <w:pStyle w:val="TOC2"/>
        <w:ind w:left="1701" w:right="1041" w:hanging="992"/>
        <w:rPr>
          <w:rFonts w:asciiTheme="minorHAnsi" w:eastAsiaTheme="minorEastAsia" w:hAnsiTheme="minorHAnsi" w:cstheme="minorBidi"/>
          <w:lang w:val="en-CA" w:eastAsia="en-CA"/>
        </w:rPr>
      </w:pPr>
      <w:hyperlink w:anchor="_Toc90458571" w:history="1">
        <w:r w:rsidR="000A4149" w:rsidRPr="00641C05">
          <w:rPr>
            <w:rStyle w:val="Hyperlink"/>
            <w:snapToGrid w:val="0"/>
          </w:rPr>
          <w:t>Attendance</w:t>
        </w:r>
        <w:r w:rsidR="000A4149">
          <w:rPr>
            <w:webHidden/>
          </w:rPr>
          <w:tab/>
        </w:r>
        <w:r w:rsidR="000A4149">
          <w:rPr>
            <w:webHidden/>
          </w:rPr>
          <w:fldChar w:fldCharType="begin"/>
        </w:r>
        <w:r w:rsidR="000A4149">
          <w:rPr>
            <w:webHidden/>
          </w:rPr>
          <w:instrText xml:space="preserve"> PAGEREF _Toc90458571 \h </w:instrText>
        </w:r>
        <w:r w:rsidR="000A4149">
          <w:rPr>
            <w:webHidden/>
          </w:rPr>
        </w:r>
        <w:r w:rsidR="000A4149">
          <w:rPr>
            <w:webHidden/>
          </w:rPr>
          <w:fldChar w:fldCharType="separate"/>
        </w:r>
        <w:r w:rsidR="00CE2B59">
          <w:rPr>
            <w:webHidden/>
          </w:rPr>
          <w:t>9</w:t>
        </w:r>
        <w:r w:rsidR="000A4149">
          <w:rPr>
            <w:webHidden/>
          </w:rPr>
          <w:fldChar w:fldCharType="end"/>
        </w:r>
      </w:hyperlink>
    </w:p>
    <w:p w14:paraId="05BCB676" w14:textId="3712EF0C" w:rsidR="000A4149" w:rsidRDefault="0010252E" w:rsidP="000A4149">
      <w:pPr>
        <w:pStyle w:val="TOC2"/>
        <w:tabs>
          <w:tab w:val="left" w:pos="2160"/>
        </w:tabs>
        <w:ind w:left="1701" w:right="1041" w:hanging="992"/>
        <w:rPr>
          <w:rFonts w:asciiTheme="minorHAnsi" w:eastAsiaTheme="minorEastAsia" w:hAnsiTheme="minorHAnsi" w:cstheme="minorBidi"/>
          <w:lang w:val="en-CA" w:eastAsia="en-CA"/>
        </w:rPr>
      </w:pPr>
      <w:hyperlink w:anchor="_Toc90458572" w:history="1">
        <w:r w:rsidR="000A4149" w:rsidRPr="00641C05">
          <w:rPr>
            <w:rStyle w:val="Hyperlink"/>
            <w:snapToGrid w:val="0"/>
          </w:rPr>
          <w:t>Item 1.</w:t>
        </w:r>
        <w:r w:rsidR="000A4149">
          <w:rPr>
            <w:rFonts w:asciiTheme="minorHAnsi" w:eastAsiaTheme="minorEastAsia" w:hAnsiTheme="minorHAnsi" w:cstheme="minorBidi"/>
            <w:lang w:val="en-CA" w:eastAsia="en-CA"/>
          </w:rPr>
          <w:tab/>
        </w:r>
        <w:r w:rsidR="000A4149" w:rsidRPr="00641C05">
          <w:rPr>
            <w:rStyle w:val="Hyperlink"/>
            <w:snapToGrid w:val="0"/>
          </w:rPr>
          <w:t>Opening of the meeting</w:t>
        </w:r>
        <w:r w:rsidR="000A4149">
          <w:rPr>
            <w:webHidden/>
          </w:rPr>
          <w:tab/>
        </w:r>
        <w:r w:rsidR="000A4149">
          <w:rPr>
            <w:webHidden/>
          </w:rPr>
          <w:fldChar w:fldCharType="begin"/>
        </w:r>
        <w:r w:rsidR="000A4149">
          <w:rPr>
            <w:webHidden/>
          </w:rPr>
          <w:instrText xml:space="preserve"> PAGEREF _Toc90458572 \h </w:instrText>
        </w:r>
        <w:r w:rsidR="000A4149">
          <w:rPr>
            <w:webHidden/>
          </w:rPr>
        </w:r>
        <w:r w:rsidR="000A4149">
          <w:rPr>
            <w:webHidden/>
          </w:rPr>
          <w:fldChar w:fldCharType="separate"/>
        </w:r>
        <w:r w:rsidR="00CE2B59">
          <w:rPr>
            <w:webHidden/>
          </w:rPr>
          <w:t>13</w:t>
        </w:r>
        <w:r w:rsidR="000A4149">
          <w:rPr>
            <w:webHidden/>
          </w:rPr>
          <w:fldChar w:fldCharType="end"/>
        </w:r>
      </w:hyperlink>
    </w:p>
    <w:p w14:paraId="33B09028" w14:textId="26330180" w:rsidR="000A4149" w:rsidRDefault="0010252E" w:rsidP="000A4149">
      <w:pPr>
        <w:pStyle w:val="TOC2"/>
        <w:tabs>
          <w:tab w:val="left" w:pos="2160"/>
        </w:tabs>
        <w:ind w:left="1701" w:right="1041" w:hanging="992"/>
        <w:rPr>
          <w:rFonts w:asciiTheme="minorHAnsi" w:eastAsiaTheme="minorEastAsia" w:hAnsiTheme="minorHAnsi" w:cstheme="minorBidi"/>
          <w:lang w:val="en-CA" w:eastAsia="en-CA"/>
        </w:rPr>
      </w:pPr>
      <w:hyperlink w:anchor="_Toc90458573" w:history="1">
        <w:r w:rsidR="000A4149" w:rsidRPr="00641C05">
          <w:rPr>
            <w:rStyle w:val="Hyperlink"/>
            <w:snapToGrid w:val="0"/>
          </w:rPr>
          <w:t>Item 2.</w:t>
        </w:r>
        <w:r w:rsidR="000A4149">
          <w:rPr>
            <w:rFonts w:asciiTheme="minorHAnsi" w:eastAsiaTheme="minorEastAsia" w:hAnsiTheme="minorHAnsi" w:cstheme="minorBidi"/>
            <w:lang w:val="en-CA" w:eastAsia="en-CA"/>
          </w:rPr>
          <w:tab/>
        </w:r>
        <w:r w:rsidR="000A4149" w:rsidRPr="00641C05">
          <w:rPr>
            <w:rStyle w:val="Hyperlink"/>
            <w:snapToGrid w:val="0"/>
          </w:rPr>
          <w:t>Organizational matters</w:t>
        </w:r>
        <w:r w:rsidR="000A4149">
          <w:rPr>
            <w:webHidden/>
          </w:rPr>
          <w:tab/>
        </w:r>
        <w:r w:rsidR="000A4149">
          <w:rPr>
            <w:webHidden/>
          </w:rPr>
          <w:fldChar w:fldCharType="begin"/>
        </w:r>
        <w:r w:rsidR="000A4149">
          <w:rPr>
            <w:webHidden/>
          </w:rPr>
          <w:instrText xml:space="preserve"> PAGEREF _Toc90458573 \h </w:instrText>
        </w:r>
        <w:r w:rsidR="000A4149">
          <w:rPr>
            <w:webHidden/>
          </w:rPr>
        </w:r>
        <w:r w:rsidR="000A4149">
          <w:rPr>
            <w:webHidden/>
          </w:rPr>
          <w:fldChar w:fldCharType="separate"/>
        </w:r>
        <w:r w:rsidR="00CE2B59">
          <w:rPr>
            <w:webHidden/>
          </w:rPr>
          <w:t>14</w:t>
        </w:r>
        <w:r w:rsidR="000A4149">
          <w:rPr>
            <w:webHidden/>
          </w:rPr>
          <w:fldChar w:fldCharType="end"/>
        </w:r>
      </w:hyperlink>
    </w:p>
    <w:p w14:paraId="179711DA" w14:textId="1B53D0AD" w:rsidR="000A4149" w:rsidRDefault="0010252E" w:rsidP="000A4149">
      <w:pPr>
        <w:pStyle w:val="TOC2"/>
        <w:tabs>
          <w:tab w:val="left" w:pos="2160"/>
        </w:tabs>
        <w:ind w:left="1701" w:right="1041" w:hanging="992"/>
        <w:rPr>
          <w:rFonts w:asciiTheme="minorHAnsi" w:eastAsiaTheme="minorEastAsia" w:hAnsiTheme="minorHAnsi" w:cstheme="minorBidi"/>
          <w:lang w:val="en-CA" w:eastAsia="en-CA"/>
        </w:rPr>
      </w:pPr>
      <w:hyperlink w:anchor="_Toc90458574" w:history="1">
        <w:r w:rsidR="000A4149" w:rsidRPr="00641C05">
          <w:rPr>
            <w:rStyle w:val="Hyperlink"/>
            <w:snapToGrid w:val="0"/>
          </w:rPr>
          <w:t>Item 3.</w:t>
        </w:r>
        <w:r w:rsidR="000A4149">
          <w:rPr>
            <w:rFonts w:asciiTheme="minorHAnsi" w:eastAsiaTheme="minorEastAsia" w:hAnsiTheme="minorHAnsi" w:cstheme="minorBidi"/>
            <w:lang w:val="en-CA" w:eastAsia="en-CA"/>
          </w:rPr>
          <w:tab/>
        </w:r>
        <w:r w:rsidR="000A4149" w:rsidRPr="00641C05">
          <w:rPr>
            <w:rStyle w:val="Hyperlink"/>
            <w:snapToGrid w:val="0"/>
          </w:rPr>
          <w:t>Report on the credentials of representatives to the tenth meeting of the Conference of the Parties serving as the meeting of the Parties to the Cartagena Protocol</w:t>
        </w:r>
        <w:r w:rsidR="000A4149">
          <w:rPr>
            <w:webHidden/>
          </w:rPr>
          <w:tab/>
        </w:r>
        <w:r w:rsidR="000A4149">
          <w:rPr>
            <w:webHidden/>
          </w:rPr>
          <w:fldChar w:fldCharType="begin"/>
        </w:r>
        <w:r w:rsidR="000A4149">
          <w:rPr>
            <w:webHidden/>
          </w:rPr>
          <w:instrText xml:space="preserve"> PAGEREF _Toc90458574 \h </w:instrText>
        </w:r>
        <w:r w:rsidR="000A4149">
          <w:rPr>
            <w:webHidden/>
          </w:rPr>
        </w:r>
        <w:r w:rsidR="000A4149">
          <w:rPr>
            <w:webHidden/>
          </w:rPr>
          <w:fldChar w:fldCharType="separate"/>
        </w:r>
        <w:r w:rsidR="00CE2B59">
          <w:rPr>
            <w:webHidden/>
          </w:rPr>
          <w:t>15</w:t>
        </w:r>
        <w:r w:rsidR="000A4149">
          <w:rPr>
            <w:webHidden/>
          </w:rPr>
          <w:fldChar w:fldCharType="end"/>
        </w:r>
      </w:hyperlink>
    </w:p>
    <w:p w14:paraId="19949F0B" w14:textId="3CEE8768" w:rsidR="000A4149" w:rsidRDefault="0010252E" w:rsidP="000A4149">
      <w:pPr>
        <w:pStyle w:val="TOC2"/>
        <w:tabs>
          <w:tab w:val="left" w:pos="2160"/>
        </w:tabs>
        <w:ind w:left="1701" w:right="1041" w:hanging="992"/>
        <w:rPr>
          <w:rFonts w:asciiTheme="minorHAnsi" w:eastAsiaTheme="minorEastAsia" w:hAnsiTheme="minorHAnsi" w:cstheme="minorBidi"/>
          <w:lang w:val="en-CA" w:eastAsia="en-CA"/>
        </w:rPr>
      </w:pPr>
      <w:hyperlink w:anchor="_Toc90458575" w:history="1">
        <w:r w:rsidR="000A4149" w:rsidRPr="00641C05">
          <w:rPr>
            <w:rStyle w:val="Hyperlink"/>
            <w:snapToGrid w:val="0"/>
          </w:rPr>
          <w:t>Item 4.</w:t>
        </w:r>
        <w:r w:rsidR="000A4149">
          <w:rPr>
            <w:rFonts w:asciiTheme="minorHAnsi" w:eastAsiaTheme="minorEastAsia" w:hAnsiTheme="minorHAnsi" w:cstheme="minorBidi"/>
            <w:lang w:val="en-CA" w:eastAsia="en-CA"/>
          </w:rPr>
          <w:tab/>
        </w:r>
        <w:r w:rsidR="000A4149" w:rsidRPr="00641C05">
          <w:rPr>
            <w:rStyle w:val="Hyperlink"/>
            <w:snapToGrid w:val="0"/>
          </w:rPr>
          <w:t>Reports of subsidiary bodies</w:t>
        </w:r>
        <w:r w:rsidR="000A4149">
          <w:rPr>
            <w:webHidden/>
          </w:rPr>
          <w:tab/>
        </w:r>
        <w:r w:rsidR="000A4149">
          <w:rPr>
            <w:webHidden/>
          </w:rPr>
          <w:fldChar w:fldCharType="begin"/>
        </w:r>
        <w:r w:rsidR="000A4149">
          <w:rPr>
            <w:webHidden/>
          </w:rPr>
          <w:instrText xml:space="preserve"> PAGEREF _Toc90458575 \h </w:instrText>
        </w:r>
        <w:r w:rsidR="000A4149">
          <w:rPr>
            <w:webHidden/>
          </w:rPr>
        </w:r>
        <w:r w:rsidR="000A4149">
          <w:rPr>
            <w:webHidden/>
          </w:rPr>
          <w:fldChar w:fldCharType="separate"/>
        </w:r>
        <w:r w:rsidR="00CE2B59">
          <w:rPr>
            <w:webHidden/>
          </w:rPr>
          <w:t>16</w:t>
        </w:r>
        <w:r w:rsidR="000A4149">
          <w:rPr>
            <w:webHidden/>
          </w:rPr>
          <w:fldChar w:fldCharType="end"/>
        </w:r>
      </w:hyperlink>
    </w:p>
    <w:p w14:paraId="75A625B9" w14:textId="55818778" w:rsidR="000A4149" w:rsidRDefault="0010252E" w:rsidP="000A4149">
      <w:pPr>
        <w:pStyle w:val="TOC2"/>
        <w:tabs>
          <w:tab w:val="left" w:pos="2160"/>
        </w:tabs>
        <w:ind w:left="1701" w:right="1041" w:hanging="992"/>
        <w:rPr>
          <w:rFonts w:asciiTheme="minorHAnsi" w:eastAsiaTheme="minorEastAsia" w:hAnsiTheme="minorHAnsi" w:cstheme="minorBidi"/>
          <w:lang w:val="en-CA" w:eastAsia="en-CA"/>
        </w:rPr>
      </w:pPr>
      <w:hyperlink w:anchor="_Toc90458576" w:history="1">
        <w:r w:rsidR="000A4149" w:rsidRPr="00641C05">
          <w:rPr>
            <w:rStyle w:val="Hyperlink"/>
            <w:snapToGrid w:val="0"/>
          </w:rPr>
          <w:t>Item 5.</w:t>
        </w:r>
        <w:r w:rsidR="000A4149">
          <w:rPr>
            <w:rFonts w:asciiTheme="minorHAnsi" w:eastAsiaTheme="minorEastAsia" w:hAnsiTheme="minorHAnsi" w:cstheme="minorBidi"/>
            <w:lang w:val="en-CA" w:eastAsia="en-CA"/>
          </w:rPr>
          <w:tab/>
        </w:r>
        <w:r w:rsidR="000A4149" w:rsidRPr="00641C05">
          <w:rPr>
            <w:rStyle w:val="Hyperlink"/>
            <w:snapToGrid w:val="0"/>
          </w:rPr>
          <w:t>Report of the Compliance Committee</w:t>
        </w:r>
        <w:r w:rsidR="000A4149">
          <w:rPr>
            <w:webHidden/>
          </w:rPr>
          <w:tab/>
        </w:r>
        <w:r w:rsidR="000A4149">
          <w:rPr>
            <w:webHidden/>
          </w:rPr>
          <w:fldChar w:fldCharType="begin"/>
        </w:r>
        <w:r w:rsidR="000A4149">
          <w:rPr>
            <w:webHidden/>
          </w:rPr>
          <w:instrText xml:space="preserve"> PAGEREF _Toc90458576 \h </w:instrText>
        </w:r>
        <w:r w:rsidR="000A4149">
          <w:rPr>
            <w:webHidden/>
          </w:rPr>
        </w:r>
        <w:r w:rsidR="000A4149">
          <w:rPr>
            <w:webHidden/>
          </w:rPr>
          <w:fldChar w:fldCharType="separate"/>
        </w:r>
        <w:r w:rsidR="00CE2B59">
          <w:rPr>
            <w:webHidden/>
          </w:rPr>
          <w:t>16</w:t>
        </w:r>
        <w:r w:rsidR="000A4149">
          <w:rPr>
            <w:webHidden/>
          </w:rPr>
          <w:fldChar w:fldCharType="end"/>
        </w:r>
      </w:hyperlink>
    </w:p>
    <w:p w14:paraId="02021FA9" w14:textId="0712FF91" w:rsidR="000A4149" w:rsidRDefault="0010252E" w:rsidP="000A4149">
      <w:pPr>
        <w:pStyle w:val="TOC2"/>
        <w:tabs>
          <w:tab w:val="left" w:pos="2160"/>
        </w:tabs>
        <w:ind w:left="1701" w:right="1041" w:hanging="992"/>
        <w:rPr>
          <w:rFonts w:asciiTheme="minorHAnsi" w:eastAsiaTheme="minorEastAsia" w:hAnsiTheme="minorHAnsi" w:cstheme="minorBidi"/>
          <w:lang w:val="en-CA" w:eastAsia="en-CA"/>
        </w:rPr>
      </w:pPr>
      <w:hyperlink w:anchor="_Toc90458577" w:history="1">
        <w:r w:rsidR="000A4149" w:rsidRPr="00641C05">
          <w:rPr>
            <w:rStyle w:val="Hyperlink"/>
            <w:snapToGrid w:val="0"/>
          </w:rPr>
          <w:t>Item 6.</w:t>
        </w:r>
        <w:r w:rsidR="000A4149">
          <w:rPr>
            <w:rFonts w:asciiTheme="minorHAnsi" w:eastAsiaTheme="minorEastAsia" w:hAnsiTheme="minorHAnsi" w:cstheme="minorBidi"/>
            <w:lang w:val="en-CA" w:eastAsia="en-CA"/>
          </w:rPr>
          <w:tab/>
        </w:r>
        <w:r w:rsidR="000A4149" w:rsidRPr="00641C05">
          <w:rPr>
            <w:rStyle w:val="Hyperlink"/>
            <w:snapToGrid w:val="0"/>
          </w:rPr>
          <w:t>Administration of the Protocol and budget for the trust funds</w:t>
        </w:r>
        <w:r w:rsidR="000A4149">
          <w:rPr>
            <w:webHidden/>
          </w:rPr>
          <w:tab/>
        </w:r>
        <w:r w:rsidR="000A4149">
          <w:rPr>
            <w:webHidden/>
          </w:rPr>
          <w:fldChar w:fldCharType="begin"/>
        </w:r>
        <w:r w:rsidR="000A4149">
          <w:rPr>
            <w:webHidden/>
          </w:rPr>
          <w:instrText xml:space="preserve"> PAGEREF _Toc90458577 \h </w:instrText>
        </w:r>
        <w:r w:rsidR="000A4149">
          <w:rPr>
            <w:webHidden/>
          </w:rPr>
        </w:r>
        <w:r w:rsidR="000A4149">
          <w:rPr>
            <w:webHidden/>
          </w:rPr>
          <w:fldChar w:fldCharType="separate"/>
        </w:r>
        <w:r w:rsidR="00CE2B59">
          <w:rPr>
            <w:webHidden/>
          </w:rPr>
          <w:t>16</w:t>
        </w:r>
        <w:r w:rsidR="000A4149">
          <w:rPr>
            <w:webHidden/>
          </w:rPr>
          <w:fldChar w:fldCharType="end"/>
        </w:r>
      </w:hyperlink>
    </w:p>
    <w:p w14:paraId="2685526A" w14:textId="682CD5CE" w:rsidR="000A4149" w:rsidRDefault="0010252E" w:rsidP="000A4149">
      <w:pPr>
        <w:pStyle w:val="TOC2"/>
        <w:tabs>
          <w:tab w:val="left" w:pos="2160"/>
        </w:tabs>
        <w:ind w:left="1701" w:right="1041" w:hanging="992"/>
        <w:rPr>
          <w:rFonts w:asciiTheme="minorHAnsi" w:eastAsiaTheme="minorEastAsia" w:hAnsiTheme="minorHAnsi" w:cstheme="minorBidi"/>
          <w:lang w:val="en-CA" w:eastAsia="en-CA"/>
        </w:rPr>
      </w:pPr>
      <w:hyperlink w:anchor="_Toc90458578" w:history="1">
        <w:r w:rsidR="000A4149" w:rsidRPr="00641C05">
          <w:rPr>
            <w:rStyle w:val="Hyperlink"/>
            <w:snapToGrid w:val="0"/>
          </w:rPr>
          <w:t>Item 18.</w:t>
        </w:r>
        <w:r w:rsidR="000A4149">
          <w:rPr>
            <w:rFonts w:asciiTheme="minorHAnsi" w:eastAsiaTheme="minorEastAsia" w:hAnsiTheme="minorHAnsi" w:cstheme="minorBidi"/>
            <w:lang w:val="en-CA" w:eastAsia="en-CA"/>
          </w:rPr>
          <w:tab/>
        </w:r>
        <w:r w:rsidR="000A4149" w:rsidRPr="00641C05">
          <w:rPr>
            <w:rStyle w:val="Hyperlink"/>
            <w:snapToGrid w:val="0"/>
          </w:rPr>
          <w:t>Other matters</w:t>
        </w:r>
        <w:r w:rsidR="000A4149">
          <w:rPr>
            <w:webHidden/>
          </w:rPr>
          <w:tab/>
        </w:r>
        <w:r w:rsidR="000A4149">
          <w:rPr>
            <w:webHidden/>
          </w:rPr>
          <w:fldChar w:fldCharType="begin"/>
        </w:r>
        <w:r w:rsidR="000A4149">
          <w:rPr>
            <w:webHidden/>
          </w:rPr>
          <w:instrText xml:space="preserve"> PAGEREF _Toc90458578 \h </w:instrText>
        </w:r>
        <w:r w:rsidR="000A4149">
          <w:rPr>
            <w:webHidden/>
          </w:rPr>
        </w:r>
        <w:r w:rsidR="000A4149">
          <w:rPr>
            <w:webHidden/>
          </w:rPr>
          <w:fldChar w:fldCharType="separate"/>
        </w:r>
        <w:r w:rsidR="00CE2B59">
          <w:rPr>
            <w:webHidden/>
          </w:rPr>
          <w:t>17</w:t>
        </w:r>
        <w:r w:rsidR="000A4149">
          <w:rPr>
            <w:webHidden/>
          </w:rPr>
          <w:fldChar w:fldCharType="end"/>
        </w:r>
      </w:hyperlink>
    </w:p>
    <w:p w14:paraId="63B772F1" w14:textId="47904ABA" w:rsidR="000A4149" w:rsidRDefault="0010252E" w:rsidP="000A4149">
      <w:pPr>
        <w:pStyle w:val="TOC2"/>
        <w:tabs>
          <w:tab w:val="left" w:pos="2160"/>
        </w:tabs>
        <w:ind w:left="1701" w:right="1041" w:hanging="992"/>
        <w:rPr>
          <w:rFonts w:asciiTheme="minorHAnsi" w:eastAsiaTheme="minorEastAsia" w:hAnsiTheme="minorHAnsi" w:cstheme="minorBidi"/>
          <w:lang w:val="en-CA" w:eastAsia="en-CA"/>
        </w:rPr>
      </w:pPr>
      <w:hyperlink w:anchor="_Toc90458579" w:history="1">
        <w:r w:rsidR="000A4149" w:rsidRPr="00641C05">
          <w:rPr>
            <w:rStyle w:val="Hyperlink"/>
            <w:snapToGrid w:val="0"/>
          </w:rPr>
          <w:t xml:space="preserve">Item 19. </w:t>
        </w:r>
        <w:r w:rsidR="000A4149">
          <w:rPr>
            <w:rFonts w:asciiTheme="minorHAnsi" w:eastAsiaTheme="minorEastAsia" w:hAnsiTheme="minorHAnsi" w:cstheme="minorBidi"/>
            <w:lang w:val="en-CA" w:eastAsia="en-CA"/>
          </w:rPr>
          <w:tab/>
        </w:r>
        <w:r w:rsidR="000A4149" w:rsidRPr="00641C05">
          <w:rPr>
            <w:rStyle w:val="Hyperlink"/>
            <w:snapToGrid w:val="0"/>
          </w:rPr>
          <w:t>Adoption of the report</w:t>
        </w:r>
        <w:r w:rsidR="000A4149">
          <w:rPr>
            <w:webHidden/>
          </w:rPr>
          <w:tab/>
        </w:r>
        <w:r w:rsidR="000A4149">
          <w:rPr>
            <w:webHidden/>
          </w:rPr>
          <w:fldChar w:fldCharType="begin"/>
        </w:r>
        <w:r w:rsidR="000A4149">
          <w:rPr>
            <w:webHidden/>
          </w:rPr>
          <w:instrText xml:space="preserve"> PAGEREF _Toc90458579 \h </w:instrText>
        </w:r>
        <w:r w:rsidR="000A4149">
          <w:rPr>
            <w:webHidden/>
          </w:rPr>
        </w:r>
        <w:r w:rsidR="000A4149">
          <w:rPr>
            <w:webHidden/>
          </w:rPr>
          <w:fldChar w:fldCharType="separate"/>
        </w:r>
        <w:r w:rsidR="00CE2B59">
          <w:rPr>
            <w:webHidden/>
          </w:rPr>
          <w:t>17</w:t>
        </w:r>
        <w:r w:rsidR="000A4149">
          <w:rPr>
            <w:webHidden/>
          </w:rPr>
          <w:fldChar w:fldCharType="end"/>
        </w:r>
      </w:hyperlink>
    </w:p>
    <w:p w14:paraId="0FC16E81" w14:textId="6F7831C4" w:rsidR="000A4149" w:rsidRDefault="0010252E" w:rsidP="000A4149">
      <w:pPr>
        <w:pStyle w:val="TOC2"/>
        <w:tabs>
          <w:tab w:val="left" w:pos="2160"/>
        </w:tabs>
        <w:ind w:left="1701" w:right="1041" w:hanging="992"/>
        <w:rPr>
          <w:rFonts w:asciiTheme="minorHAnsi" w:eastAsiaTheme="minorEastAsia" w:hAnsiTheme="minorHAnsi" w:cstheme="minorBidi"/>
          <w:lang w:val="en-CA" w:eastAsia="en-CA"/>
        </w:rPr>
      </w:pPr>
      <w:hyperlink w:anchor="_Toc90458580" w:history="1">
        <w:r w:rsidR="000A4149" w:rsidRPr="00641C05">
          <w:rPr>
            <w:rStyle w:val="Hyperlink"/>
            <w:snapToGrid w:val="0"/>
          </w:rPr>
          <w:t xml:space="preserve">Item 20. </w:t>
        </w:r>
        <w:r w:rsidR="000A4149">
          <w:rPr>
            <w:rFonts w:asciiTheme="minorHAnsi" w:eastAsiaTheme="minorEastAsia" w:hAnsiTheme="minorHAnsi" w:cstheme="minorBidi"/>
            <w:lang w:val="en-CA" w:eastAsia="en-CA"/>
          </w:rPr>
          <w:tab/>
        </w:r>
        <w:r w:rsidR="000A4149" w:rsidRPr="00641C05">
          <w:rPr>
            <w:rStyle w:val="Hyperlink"/>
            <w:snapToGrid w:val="0"/>
          </w:rPr>
          <w:t>Closure of the meeting</w:t>
        </w:r>
        <w:r w:rsidR="000A4149">
          <w:rPr>
            <w:webHidden/>
          </w:rPr>
          <w:tab/>
        </w:r>
        <w:r w:rsidR="000A4149">
          <w:rPr>
            <w:webHidden/>
          </w:rPr>
          <w:fldChar w:fldCharType="begin"/>
        </w:r>
        <w:r w:rsidR="000A4149">
          <w:rPr>
            <w:webHidden/>
          </w:rPr>
          <w:instrText xml:space="preserve"> PAGEREF _Toc90458580 \h </w:instrText>
        </w:r>
        <w:r w:rsidR="000A4149">
          <w:rPr>
            <w:webHidden/>
          </w:rPr>
        </w:r>
        <w:r w:rsidR="000A4149">
          <w:rPr>
            <w:webHidden/>
          </w:rPr>
          <w:fldChar w:fldCharType="separate"/>
        </w:r>
        <w:r w:rsidR="00CE2B59">
          <w:rPr>
            <w:webHidden/>
          </w:rPr>
          <w:t>17</w:t>
        </w:r>
        <w:r w:rsidR="000A4149">
          <w:rPr>
            <w:webHidden/>
          </w:rPr>
          <w:fldChar w:fldCharType="end"/>
        </w:r>
      </w:hyperlink>
    </w:p>
    <w:p w14:paraId="1B122413" w14:textId="0AB9145F" w:rsidR="00D735AE" w:rsidRDefault="00DF6594">
      <w:pPr>
        <w:jc w:val="left"/>
        <w:rPr>
          <w:rFonts w:asciiTheme="majorBidi" w:hAnsiTheme="majorBidi" w:cstheme="majorBidi"/>
          <w:bCs/>
          <w:iCs/>
          <w:snapToGrid w:val="0"/>
          <w:kern w:val="22"/>
          <w:szCs w:val="22"/>
        </w:rPr>
      </w:pPr>
      <w:r>
        <w:rPr>
          <w:rFonts w:asciiTheme="majorBidi" w:hAnsiTheme="majorBidi" w:cstheme="majorBidi"/>
          <w:bCs/>
          <w:iCs/>
          <w:snapToGrid w:val="0"/>
          <w:kern w:val="22"/>
          <w:szCs w:val="22"/>
        </w:rPr>
        <w:fldChar w:fldCharType="end"/>
      </w:r>
    </w:p>
    <w:p w14:paraId="6ED919D3" w14:textId="045DBC6C" w:rsidR="00075B32" w:rsidRPr="005249B7" w:rsidRDefault="00075B32">
      <w:pPr>
        <w:jc w:val="left"/>
        <w:rPr>
          <w:rFonts w:asciiTheme="majorBidi" w:hAnsiTheme="majorBidi" w:cstheme="majorBidi"/>
          <w:bCs/>
          <w:iCs/>
          <w:snapToGrid w:val="0"/>
          <w:kern w:val="22"/>
          <w:szCs w:val="22"/>
        </w:rPr>
      </w:pPr>
      <w:r w:rsidRPr="005249B7">
        <w:rPr>
          <w:rFonts w:asciiTheme="majorBidi" w:hAnsiTheme="majorBidi" w:cstheme="majorBidi"/>
          <w:bCs/>
          <w:iCs/>
          <w:snapToGrid w:val="0"/>
          <w:kern w:val="22"/>
          <w:szCs w:val="22"/>
        </w:rPr>
        <w:br w:type="page"/>
      </w:r>
    </w:p>
    <w:p w14:paraId="5DEFB27A" w14:textId="7605031A" w:rsidR="00CE394B" w:rsidRPr="005249B7" w:rsidRDefault="00CE394B" w:rsidP="005249B7">
      <w:pPr>
        <w:pStyle w:val="Heading1longmultiline"/>
        <w:rPr>
          <w:snapToGrid w:val="0"/>
        </w:rPr>
      </w:pPr>
      <w:bookmarkStart w:id="2" w:name="_Toc90458568"/>
      <w:r w:rsidRPr="005249B7">
        <w:rPr>
          <w:snapToGrid w:val="0"/>
        </w:rPr>
        <w:lastRenderedPageBreak/>
        <w:t>I.</w:t>
      </w:r>
      <w:r w:rsidRPr="005249B7">
        <w:rPr>
          <w:snapToGrid w:val="0"/>
        </w:rPr>
        <w:tab/>
        <w:t xml:space="preserve">Decision adopted by the </w:t>
      </w:r>
      <w:r w:rsidR="001B1188" w:rsidRPr="005249B7">
        <w:rPr>
          <w:snapToGrid w:val="0"/>
        </w:rPr>
        <w:t>Conference of the Parties serving as the meeting of the Parties to the Cartagena Protocol on Biosafety</w:t>
      </w:r>
      <w:bookmarkEnd w:id="2"/>
    </w:p>
    <w:p w14:paraId="3954F48E" w14:textId="0B36CC06" w:rsidR="000E15F2" w:rsidRPr="005249B7" w:rsidRDefault="000E15F2">
      <w:pPr>
        <w:jc w:val="left"/>
        <w:rPr>
          <w:rFonts w:asciiTheme="majorBidi" w:hAnsiTheme="majorBidi" w:cstheme="majorBidi"/>
          <w:bCs/>
          <w:iCs/>
          <w:caps/>
          <w:snapToGrid w:val="0"/>
          <w:kern w:val="22"/>
          <w:szCs w:val="22"/>
        </w:rPr>
      </w:pPr>
    </w:p>
    <w:p w14:paraId="227C2618" w14:textId="14A96026" w:rsidR="0095334F" w:rsidRPr="00010728" w:rsidRDefault="00071A01" w:rsidP="005249B7">
      <w:pPr>
        <w:pStyle w:val="Heading2"/>
        <w:rPr>
          <w:iCs w:val="0"/>
        </w:rPr>
      </w:pPr>
      <w:bookmarkStart w:id="3" w:name="_Toc90458569"/>
      <w:r>
        <w:rPr>
          <w:iCs w:val="0"/>
        </w:rPr>
        <w:t>CP-</w:t>
      </w:r>
      <w:r w:rsidR="0095334F" w:rsidRPr="00010728">
        <w:rPr>
          <w:iCs w:val="0"/>
        </w:rPr>
        <w:t>10/1.</w:t>
      </w:r>
      <w:r w:rsidR="0095334F" w:rsidRPr="00010728">
        <w:rPr>
          <w:iCs w:val="0"/>
        </w:rPr>
        <w:tab/>
        <w:t>B</w:t>
      </w:r>
      <w:r w:rsidR="0095334F" w:rsidRPr="0095210C">
        <w:rPr>
          <w:iCs w:val="0"/>
        </w:rPr>
        <w:t>udget for the integrated programme of work of the S</w:t>
      </w:r>
      <w:r w:rsidR="0095334F" w:rsidRPr="00DF6594">
        <w:rPr>
          <w:iCs w:val="0"/>
        </w:rPr>
        <w:t>ecretariat</w:t>
      </w:r>
      <w:bookmarkEnd w:id="3"/>
    </w:p>
    <w:p w14:paraId="0FCE346D" w14:textId="77777777" w:rsidR="0095334F" w:rsidRPr="00E47EAD" w:rsidRDefault="0095334F" w:rsidP="0095334F">
      <w:pPr>
        <w:pStyle w:val="ListParagraph"/>
        <w:suppressLineNumbers/>
        <w:suppressAutoHyphens/>
        <w:spacing w:before="120" w:after="120"/>
        <w:ind w:left="0" w:firstLine="720"/>
        <w:contextualSpacing w:val="0"/>
        <w:rPr>
          <w:kern w:val="22"/>
          <w:szCs w:val="22"/>
        </w:rPr>
      </w:pPr>
      <w:r w:rsidRPr="00E47EAD">
        <w:rPr>
          <w:i/>
          <w:kern w:val="22"/>
          <w:szCs w:val="22"/>
        </w:rPr>
        <w:t>The Conference of the Parties serving as the meeting of the Parties to the Cartagena Protocol on Biosafety</w:t>
      </w:r>
      <w:r w:rsidRPr="00E47EAD">
        <w:rPr>
          <w:iCs/>
          <w:kern w:val="22"/>
          <w:szCs w:val="22"/>
        </w:rPr>
        <w:t>,</w:t>
      </w:r>
    </w:p>
    <w:p w14:paraId="74BDEB92" w14:textId="07584190" w:rsidR="0095334F" w:rsidRPr="00E47EAD" w:rsidRDefault="0095334F" w:rsidP="0095334F">
      <w:pPr>
        <w:suppressLineNumbers/>
        <w:suppressAutoHyphens/>
        <w:spacing w:before="120" w:after="120"/>
        <w:ind w:firstLine="720"/>
        <w:rPr>
          <w:kern w:val="22"/>
          <w:szCs w:val="22"/>
        </w:rPr>
      </w:pPr>
      <w:r w:rsidRPr="00E47EAD">
        <w:rPr>
          <w:i/>
          <w:kern w:val="22"/>
          <w:szCs w:val="22"/>
        </w:rPr>
        <w:t>Recalling</w:t>
      </w:r>
      <w:r w:rsidRPr="00E47EAD">
        <w:rPr>
          <w:kern w:val="22"/>
          <w:szCs w:val="22"/>
        </w:rPr>
        <w:t xml:space="preserve"> its decision </w:t>
      </w:r>
      <w:hyperlink r:id="rId15" w:history="1">
        <w:r w:rsidRPr="00D0473C">
          <w:rPr>
            <w:rStyle w:val="Hyperlink"/>
            <w:color w:val="0070C0"/>
            <w:kern w:val="22"/>
            <w:sz w:val="22"/>
            <w:szCs w:val="22"/>
          </w:rPr>
          <w:t>9/16</w:t>
        </w:r>
      </w:hyperlink>
      <w:r w:rsidRPr="00E47EAD">
        <w:rPr>
          <w:kern w:val="22"/>
          <w:szCs w:val="22"/>
        </w:rPr>
        <w:t>, in which it approved the budget for the biennium 2019-2020,</w:t>
      </w:r>
    </w:p>
    <w:p w14:paraId="35034629" w14:textId="77777777" w:rsidR="0095334F" w:rsidRPr="00E47EAD" w:rsidRDefault="0095334F" w:rsidP="0095334F">
      <w:pPr>
        <w:suppressLineNumbers/>
        <w:suppressAutoHyphens/>
        <w:spacing w:before="120" w:after="120"/>
        <w:ind w:firstLine="720"/>
        <w:rPr>
          <w:kern w:val="22"/>
          <w:szCs w:val="22"/>
        </w:rPr>
      </w:pPr>
      <w:r w:rsidRPr="00E47EAD">
        <w:rPr>
          <w:i/>
          <w:iCs/>
          <w:kern w:val="22"/>
          <w:szCs w:val="22"/>
        </w:rPr>
        <w:t>Also recalling</w:t>
      </w:r>
      <w:r w:rsidRPr="00E47EAD">
        <w:rPr>
          <w:kern w:val="22"/>
          <w:szCs w:val="22"/>
        </w:rPr>
        <w:t xml:space="preserve"> its decision CP-EM-1/1, in which it approved the extension of the budget for the biennium 2019-2020 and, on an exceptional basis, a core interim budget for 2021,</w:t>
      </w:r>
    </w:p>
    <w:p w14:paraId="59A77221" w14:textId="77777777" w:rsidR="0095334F" w:rsidRPr="00E47EAD" w:rsidRDefault="0095334F" w:rsidP="0095334F">
      <w:pPr>
        <w:suppressLineNumbers/>
        <w:suppressAutoHyphens/>
        <w:spacing w:before="120" w:after="120"/>
        <w:ind w:firstLine="720"/>
        <w:rPr>
          <w:iCs/>
          <w:kern w:val="22"/>
          <w:szCs w:val="22"/>
        </w:rPr>
      </w:pPr>
      <w:r w:rsidRPr="00E47EAD">
        <w:rPr>
          <w:i/>
          <w:kern w:val="22"/>
          <w:szCs w:val="22"/>
        </w:rPr>
        <w:t>Considering</w:t>
      </w:r>
      <w:r w:rsidRPr="00E47EAD">
        <w:rPr>
          <w:kern w:val="22"/>
          <w:szCs w:val="22"/>
        </w:rPr>
        <w:t xml:space="preserve"> the decision to hold the tenth meeting of the Conference of the Parties serving as the meeting of the Parties to the Cartagena Protocol in two parts, Part I from 11 to 15 October 2021 and Part II from 25 April to 8 May 2022, due to the constraints caused by the COVID-19 pandemic situation, and that the consideration and adoption of a regular or full budget has been planned to take place during Part II of the meeting</w:t>
      </w:r>
      <w:r w:rsidRPr="00E47EAD">
        <w:rPr>
          <w:iCs/>
          <w:kern w:val="22"/>
          <w:szCs w:val="22"/>
        </w:rPr>
        <w:t>,</w:t>
      </w:r>
    </w:p>
    <w:p w14:paraId="07D230A9" w14:textId="77777777" w:rsidR="0095334F" w:rsidRPr="00E47EAD" w:rsidRDefault="0095334F" w:rsidP="0095334F">
      <w:pPr>
        <w:suppressLineNumbers/>
        <w:suppressAutoHyphens/>
        <w:spacing w:before="120" w:after="120"/>
        <w:ind w:firstLine="720"/>
        <w:rPr>
          <w:kern w:val="22"/>
          <w:szCs w:val="22"/>
        </w:rPr>
      </w:pPr>
      <w:r w:rsidRPr="00E47EAD">
        <w:rPr>
          <w:i/>
          <w:kern w:val="22"/>
          <w:szCs w:val="22"/>
        </w:rPr>
        <w:t>Noting</w:t>
      </w:r>
      <w:r w:rsidRPr="00E47EAD">
        <w:rPr>
          <w:kern w:val="22"/>
          <w:szCs w:val="22"/>
        </w:rPr>
        <w:t xml:space="preserve">, therefore, the need to </w:t>
      </w:r>
      <w:proofErr w:type="gramStart"/>
      <w:r w:rsidRPr="00E47EAD">
        <w:rPr>
          <w:kern w:val="22"/>
          <w:szCs w:val="22"/>
        </w:rPr>
        <w:t>make arrangements</w:t>
      </w:r>
      <w:proofErr w:type="gramEnd"/>
      <w:r w:rsidRPr="00E47EAD">
        <w:rPr>
          <w:kern w:val="22"/>
          <w:szCs w:val="22"/>
        </w:rPr>
        <w:t xml:space="preserve"> to allow the continued functioning of the organs of the Protocol, including its Secretariat and the meetings of its Parties and its subsidiary bodies,</w:t>
      </w:r>
    </w:p>
    <w:p w14:paraId="25A1809D" w14:textId="77777777" w:rsidR="0095334F" w:rsidRPr="00E47EAD" w:rsidRDefault="0095334F" w:rsidP="0095334F">
      <w:pPr>
        <w:suppressLineNumbers/>
        <w:suppressAutoHyphens/>
        <w:spacing w:before="120" w:after="120"/>
        <w:ind w:firstLine="720"/>
        <w:rPr>
          <w:rFonts w:eastAsia="Malgun Gothic"/>
          <w:kern w:val="22"/>
          <w:szCs w:val="22"/>
          <w:lang w:eastAsia="x-none"/>
        </w:rPr>
      </w:pPr>
      <w:r w:rsidRPr="00E47EAD">
        <w:rPr>
          <w:i/>
          <w:kern w:val="22"/>
          <w:szCs w:val="22"/>
        </w:rPr>
        <w:t>Taking note</w:t>
      </w:r>
      <w:r w:rsidRPr="00E47EAD">
        <w:rPr>
          <w:kern w:val="22"/>
          <w:szCs w:val="22"/>
        </w:rPr>
        <w:t xml:space="preserve"> of the proposal of </w:t>
      </w:r>
      <w:r w:rsidRPr="00E47EAD">
        <w:rPr>
          <w:rFonts w:eastAsia="Malgun Gothic"/>
          <w:kern w:val="22"/>
          <w:szCs w:val="22"/>
          <w:lang w:eastAsia="x-none"/>
        </w:rPr>
        <w:t>the Bureau of the Conference of the Parties that, on an exceptional basis, the Parties consider and approve an interim budget for 2022 through agreed modalities,</w:t>
      </w:r>
    </w:p>
    <w:p w14:paraId="3FCFC9DF" w14:textId="77777777" w:rsidR="0095334F" w:rsidRPr="00E47EAD" w:rsidRDefault="0095334F" w:rsidP="0095334F">
      <w:pPr>
        <w:spacing w:before="120" w:after="120"/>
        <w:ind w:firstLine="720"/>
        <w:rPr>
          <w:i/>
          <w:szCs w:val="22"/>
        </w:rPr>
      </w:pPr>
      <w:r w:rsidRPr="00E47EAD">
        <w:rPr>
          <w:i/>
          <w:szCs w:val="22"/>
        </w:rPr>
        <w:t xml:space="preserve">Recalling </w:t>
      </w:r>
      <w:r w:rsidRPr="00E47EAD">
        <w:rPr>
          <w:szCs w:val="22"/>
        </w:rPr>
        <w:t>the importance of early and easily understood information on financial and administrative matters, to enable Parties to benefit from and support an effective and efficient Secretariat,</w:t>
      </w:r>
    </w:p>
    <w:p w14:paraId="21804AC1" w14:textId="77777777" w:rsidR="0095334F" w:rsidRPr="00E47EAD" w:rsidRDefault="0095334F" w:rsidP="0095334F">
      <w:pPr>
        <w:spacing w:before="120" w:after="120"/>
        <w:ind w:firstLine="720"/>
        <w:rPr>
          <w:szCs w:val="22"/>
        </w:rPr>
      </w:pPr>
      <w:r w:rsidRPr="00E47EAD">
        <w:rPr>
          <w:i/>
          <w:szCs w:val="22"/>
        </w:rPr>
        <w:t xml:space="preserve">Also recalling </w:t>
      </w:r>
      <w:r w:rsidRPr="00E47EAD">
        <w:rPr>
          <w:szCs w:val="22"/>
        </w:rPr>
        <w:t>the need for inclusive decision-making at the meetings of the Conference of the Parties to the Convention and of the Parties to its Protocols and</w:t>
      </w:r>
      <w:proofErr w:type="gramStart"/>
      <w:r w:rsidRPr="00E47EAD">
        <w:rPr>
          <w:szCs w:val="22"/>
        </w:rPr>
        <w:t>, in particular, the</w:t>
      </w:r>
      <w:proofErr w:type="gramEnd"/>
      <w:r w:rsidRPr="00E47EAD">
        <w:rPr>
          <w:szCs w:val="22"/>
        </w:rPr>
        <w:t xml:space="preserve"> provisions of paragraphs 35 to 44 of decision 14/37 on the Special Voluntary Trust Fund (BZ) for Facilitating the Participation of Parties in the Convention Processes,</w:t>
      </w:r>
    </w:p>
    <w:p w14:paraId="51C08051" w14:textId="77777777" w:rsidR="0095334F" w:rsidRPr="00E47EAD" w:rsidRDefault="0095334F" w:rsidP="0095334F">
      <w:pPr>
        <w:suppressLineNumbers/>
        <w:suppressAutoHyphens/>
        <w:spacing w:before="120" w:after="120"/>
        <w:ind w:firstLine="720"/>
        <w:rPr>
          <w:kern w:val="22"/>
          <w:szCs w:val="22"/>
        </w:rPr>
      </w:pPr>
      <w:r w:rsidRPr="00E47EAD">
        <w:rPr>
          <w:i/>
          <w:kern w:val="22"/>
          <w:szCs w:val="22"/>
        </w:rPr>
        <w:t>Recognizing</w:t>
      </w:r>
      <w:r w:rsidRPr="00E47EAD">
        <w:rPr>
          <w:kern w:val="22"/>
          <w:szCs w:val="22"/>
        </w:rPr>
        <w:t xml:space="preserve"> the exceptional nature of the circumstances arising from the pandemic and expressing solidarity with all Parties as they face the human and economic impacts of the ongoing pandemic,</w:t>
      </w:r>
    </w:p>
    <w:p w14:paraId="610771B9" w14:textId="77777777" w:rsidR="0095334F" w:rsidRPr="00E47EAD" w:rsidRDefault="0095334F" w:rsidP="0095334F">
      <w:pPr>
        <w:suppressLineNumbers/>
        <w:suppressAutoHyphens/>
        <w:spacing w:before="120" w:after="120"/>
        <w:ind w:firstLine="720"/>
        <w:rPr>
          <w:kern w:val="22"/>
          <w:szCs w:val="22"/>
        </w:rPr>
      </w:pPr>
      <w:r w:rsidRPr="00E47EAD">
        <w:rPr>
          <w:i/>
          <w:kern w:val="22"/>
          <w:szCs w:val="22"/>
        </w:rPr>
        <w:t>Having considered</w:t>
      </w:r>
      <w:r w:rsidRPr="00E47EAD">
        <w:rPr>
          <w:kern w:val="22"/>
          <w:szCs w:val="22"/>
        </w:rPr>
        <w:t xml:space="preserve"> the note by the Executive Secretary,</w:t>
      </w:r>
      <w:bookmarkStart w:id="4" w:name="_Ref81140950"/>
      <w:r w:rsidRPr="00E47EAD">
        <w:rPr>
          <w:rStyle w:val="FootnoteReference"/>
          <w:kern w:val="22"/>
          <w:sz w:val="22"/>
          <w:szCs w:val="22"/>
          <w:u w:val="none"/>
          <w:vertAlign w:val="superscript"/>
        </w:rPr>
        <w:footnoteReference w:id="2"/>
      </w:r>
      <w:bookmarkEnd w:id="4"/>
    </w:p>
    <w:p w14:paraId="75A2BF4A" w14:textId="77777777" w:rsidR="0095334F" w:rsidRPr="00E47EAD" w:rsidRDefault="0095334F" w:rsidP="0095334F">
      <w:pPr>
        <w:pStyle w:val="ListParagraph"/>
        <w:numPr>
          <w:ilvl w:val="0"/>
          <w:numId w:val="47"/>
        </w:numPr>
        <w:suppressLineNumbers/>
        <w:suppressAutoHyphens/>
        <w:spacing w:before="120" w:after="120"/>
        <w:ind w:left="0" w:firstLine="720"/>
        <w:contextualSpacing w:val="0"/>
        <w:rPr>
          <w:rFonts w:eastAsia="Malgun Gothic"/>
          <w:kern w:val="22"/>
          <w:szCs w:val="22"/>
          <w:lang w:eastAsia="x-none"/>
        </w:rPr>
      </w:pPr>
      <w:r w:rsidRPr="00E47EAD">
        <w:rPr>
          <w:rFonts w:eastAsia="Malgun Gothic"/>
          <w:i/>
          <w:kern w:val="22"/>
          <w:szCs w:val="22"/>
          <w:lang w:eastAsia="x-none"/>
        </w:rPr>
        <w:t>Approves,</w:t>
      </w:r>
      <w:r w:rsidRPr="00E47EAD">
        <w:rPr>
          <w:rFonts w:eastAsia="Malgun Gothic"/>
          <w:kern w:val="22"/>
          <w:szCs w:val="22"/>
          <w:lang w:eastAsia="x-none"/>
        </w:rPr>
        <w:t xml:space="preserve"> on an exceptional </w:t>
      </w:r>
      <w:r>
        <w:rPr>
          <w:rFonts w:eastAsia="Malgun Gothic"/>
          <w:kern w:val="22"/>
          <w:szCs w:val="22"/>
          <w:lang w:eastAsia="x-none"/>
        </w:rPr>
        <w:t xml:space="preserve">and interim </w:t>
      </w:r>
      <w:r w:rsidRPr="00E47EAD">
        <w:rPr>
          <w:rFonts w:eastAsia="Malgun Gothic"/>
          <w:kern w:val="22"/>
          <w:szCs w:val="22"/>
          <w:lang w:eastAsia="x-none"/>
        </w:rPr>
        <w:t xml:space="preserve">basis a core programme budget for the </w:t>
      </w:r>
      <w:r w:rsidRPr="00E47EAD">
        <w:rPr>
          <w:rFonts w:eastAsia="Malgun Gothic"/>
          <w:snapToGrid w:val="0"/>
          <w:kern w:val="22"/>
          <w:szCs w:val="22"/>
          <w:lang w:eastAsia="x-none"/>
        </w:rPr>
        <w:t>Cartagena Protocol on Biosafety</w:t>
      </w:r>
      <w:r w:rsidRPr="00E47EAD">
        <w:rPr>
          <w:rFonts w:eastAsia="Malgun Gothic"/>
          <w:kern w:val="22"/>
          <w:szCs w:val="22"/>
          <w:lang w:eastAsia="x-none"/>
        </w:rPr>
        <w:t xml:space="preserve"> of 2,765,932 United States dollars for the year 2022, representing 15</w:t>
      </w:r>
      <w:r w:rsidRPr="00E47EAD">
        <w:rPr>
          <w:kern w:val="22"/>
          <w:szCs w:val="22"/>
        </w:rPr>
        <w:t> per cent</w:t>
      </w:r>
      <w:r w:rsidRPr="00E47EAD">
        <w:rPr>
          <w:rFonts w:eastAsia="Malgun Gothic"/>
          <w:kern w:val="22"/>
          <w:szCs w:val="22"/>
          <w:lang w:eastAsia="x-none"/>
        </w:rPr>
        <w:t xml:space="preserve"> of the integrated interim budget of 18,439,546 United States dollars for the year 2022, for the purposes listed in tables</w:t>
      </w:r>
      <w:r>
        <w:rPr>
          <w:rFonts w:eastAsia="Malgun Gothic"/>
          <w:kern w:val="22"/>
          <w:szCs w:val="22"/>
          <w:lang w:eastAsia="x-none"/>
        </w:rPr>
        <w:t> </w:t>
      </w:r>
      <w:r w:rsidRPr="00E47EAD">
        <w:rPr>
          <w:rFonts w:eastAsia="Malgun Gothic"/>
          <w:kern w:val="22"/>
          <w:szCs w:val="22"/>
          <w:lang w:eastAsia="x-none"/>
        </w:rPr>
        <w:t xml:space="preserve">1a and 1b </w:t>
      </w:r>
      <w:proofErr w:type="gramStart"/>
      <w:r w:rsidRPr="00E47EAD">
        <w:rPr>
          <w:rFonts w:eastAsia="Malgun Gothic"/>
          <w:kern w:val="22"/>
          <w:szCs w:val="22"/>
          <w:lang w:eastAsia="x-none"/>
        </w:rPr>
        <w:t>below;</w:t>
      </w:r>
      <w:proofErr w:type="gramEnd"/>
    </w:p>
    <w:p w14:paraId="7F916819" w14:textId="77777777" w:rsidR="0095334F" w:rsidRPr="00E47EAD" w:rsidRDefault="0095334F" w:rsidP="0095334F">
      <w:pPr>
        <w:pStyle w:val="ListParagraph"/>
        <w:numPr>
          <w:ilvl w:val="0"/>
          <w:numId w:val="47"/>
        </w:numPr>
        <w:suppressLineNumbers/>
        <w:suppressAutoHyphens/>
        <w:spacing w:before="120" w:after="120"/>
        <w:ind w:left="0" w:firstLine="720"/>
        <w:contextualSpacing w:val="0"/>
        <w:rPr>
          <w:kern w:val="22"/>
          <w:szCs w:val="22"/>
        </w:rPr>
      </w:pPr>
      <w:r w:rsidRPr="00E47EAD">
        <w:rPr>
          <w:i/>
          <w:iCs/>
          <w:kern w:val="22"/>
          <w:szCs w:val="22"/>
        </w:rPr>
        <w:t>Adopts</w:t>
      </w:r>
      <w:r w:rsidRPr="00E47EAD">
        <w:rPr>
          <w:kern w:val="22"/>
          <w:szCs w:val="22"/>
        </w:rPr>
        <w:t xml:space="preserve"> the scale of assessments for the apportionment of expenses for 2022, in accordance with the </w:t>
      </w:r>
      <w:r w:rsidRPr="00E47EAD">
        <w:rPr>
          <w:rFonts w:eastAsia="Malgun Gothic"/>
          <w:kern w:val="22"/>
          <w:szCs w:val="22"/>
          <w:lang w:eastAsia="x-none"/>
        </w:rPr>
        <w:t>current</w:t>
      </w:r>
      <w:r w:rsidRPr="00E47EAD">
        <w:rPr>
          <w:kern w:val="22"/>
          <w:szCs w:val="22"/>
        </w:rPr>
        <w:t xml:space="preserve"> scale of assessments for the apportionment of the expenses of the United Nations, as contained in table 2 of the present decision, noting that the scale of assessments for the triennium 2022-2024 is expected to be approved by the General Assembly of the United Nations in December 2021 and that the new scale of assessments will be applied, when released, to calculate the assessed contributions for 2022;</w:t>
      </w:r>
    </w:p>
    <w:p w14:paraId="08538EC8" w14:textId="77777777" w:rsidR="0095334F" w:rsidRPr="00E47EAD" w:rsidRDefault="0095334F" w:rsidP="0095334F">
      <w:pPr>
        <w:pStyle w:val="ListParagraph"/>
        <w:numPr>
          <w:ilvl w:val="0"/>
          <w:numId w:val="47"/>
        </w:numPr>
        <w:suppressLineNumbers/>
        <w:suppressAutoHyphens/>
        <w:spacing w:before="120" w:after="120"/>
        <w:ind w:left="0" w:firstLine="720"/>
        <w:contextualSpacing w:val="0"/>
        <w:rPr>
          <w:kern w:val="22"/>
          <w:szCs w:val="22"/>
        </w:rPr>
      </w:pPr>
      <w:r w:rsidRPr="00E47EAD">
        <w:rPr>
          <w:i/>
          <w:kern w:val="22"/>
          <w:szCs w:val="22"/>
        </w:rPr>
        <w:t>Requests</w:t>
      </w:r>
      <w:r w:rsidRPr="00E47EAD">
        <w:rPr>
          <w:kern w:val="22"/>
          <w:szCs w:val="22"/>
        </w:rPr>
        <w:t xml:space="preserve"> the Executive </w:t>
      </w:r>
      <w:r w:rsidRPr="00E47EAD">
        <w:rPr>
          <w:rFonts w:eastAsia="Malgun Gothic"/>
          <w:kern w:val="22"/>
          <w:szCs w:val="22"/>
          <w:lang w:eastAsia="x-none"/>
        </w:rPr>
        <w:t>Secretary</w:t>
      </w:r>
      <w:r w:rsidRPr="00E47EAD">
        <w:rPr>
          <w:kern w:val="22"/>
          <w:szCs w:val="22"/>
        </w:rPr>
        <w:t xml:space="preserve"> to prepare proposals for the budget for the biennium 2023-2024</w:t>
      </w:r>
      <w:r w:rsidRPr="00E47EAD">
        <w:rPr>
          <w:kern w:val="22"/>
          <w:szCs w:val="22"/>
          <w:lang w:eastAsia="ko-KR"/>
        </w:rPr>
        <w:t xml:space="preserve"> </w:t>
      </w:r>
      <w:bookmarkStart w:id="5" w:name="_Hlk84667853"/>
      <w:r w:rsidRPr="00E47EAD">
        <w:rPr>
          <w:kern w:val="22"/>
          <w:szCs w:val="22"/>
          <w:lang w:eastAsia="ko-KR"/>
        </w:rPr>
        <w:t>pending a decision by the Conference of the Parties serving as the meeting of the Parties to the Cartagena Protocol regarding the dates of its eleventh meeting</w:t>
      </w:r>
      <w:bookmarkEnd w:id="5"/>
      <w:r w:rsidRPr="00E47EAD">
        <w:rPr>
          <w:kern w:val="22"/>
          <w:szCs w:val="22"/>
        </w:rPr>
        <w:t>;</w:t>
      </w:r>
    </w:p>
    <w:p w14:paraId="08994056" w14:textId="77777777" w:rsidR="0095334F" w:rsidRPr="00E47EAD" w:rsidRDefault="0095334F" w:rsidP="0095334F">
      <w:pPr>
        <w:pStyle w:val="ListParagraph"/>
        <w:numPr>
          <w:ilvl w:val="0"/>
          <w:numId w:val="47"/>
        </w:numPr>
        <w:suppressLineNumbers/>
        <w:suppressAutoHyphens/>
        <w:spacing w:before="120" w:after="120"/>
        <w:ind w:left="0" w:firstLine="720"/>
        <w:contextualSpacing w:val="0"/>
        <w:rPr>
          <w:kern w:val="22"/>
          <w:szCs w:val="22"/>
        </w:rPr>
      </w:pPr>
      <w:r w:rsidRPr="00E47EAD">
        <w:rPr>
          <w:i/>
          <w:kern w:val="22"/>
          <w:szCs w:val="22"/>
          <w:lang w:eastAsia="x-none"/>
        </w:rPr>
        <w:t>Notes with concern</w:t>
      </w:r>
      <w:r w:rsidRPr="00E47EAD">
        <w:rPr>
          <w:kern w:val="22"/>
          <w:szCs w:val="22"/>
          <w:lang w:eastAsia="x-none"/>
        </w:rPr>
        <w:t xml:space="preserve"> that a number of Parties have not paid their contributions to the core budgets (BY, BG and BB trust funds) for 2020 and prior years,</w:t>
      </w:r>
      <w:r w:rsidRPr="00E47EAD">
        <w:rPr>
          <w:kern w:val="22"/>
          <w:szCs w:val="22"/>
          <w:lang w:eastAsia="ko-KR"/>
        </w:rPr>
        <w:t xml:space="preserve"> including Parties that have never </w:t>
      </w:r>
      <w:r w:rsidRPr="00E47EAD">
        <w:rPr>
          <w:rFonts w:eastAsia="Malgun Gothic"/>
          <w:kern w:val="22"/>
          <w:szCs w:val="22"/>
          <w:lang w:eastAsia="x-none"/>
        </w:rPr>
        <w:t>paid</w:t>
      </w:r>
      <w:r w:rsidRPr="00E47EAD">
        <w:rPr>
          <w:kern w:val="22"/>
          <w:szCs w:val="22"/>
          <w:lang w:eastAsia="ko-KR"/>
        </w:rPr>
        <w:t xml:space="preserve"> their contributions, and </w:t>
      </w:r>
      <w:r w:rsidRPr="00E47EAD">
        <w:rPr>
          <w:i/>
          <w:iCs/>
          <w:kern w:val="22"/>
          <w:szCs w:val="22"/>
          <w:lang w:eastAsia="ko-KR"/>
        </w:rPr>
        <w:t>also notes</w:t>
      </w:r>
      <w:r w:rsidRPr="00E47EAD">
        <w:rPr>
          <w:kern w:val="22"/>
          <w:szCs w:val="22"/>
          <w:lang w:eastAsia="ko-KR"/>
        </w:rPr>
        <w:t xml:space="preserve"> that, in accordance with the International Public Sector Accounting Standards adopted by the United </w:t>
      </w:r>
      <w:r w:rsidRPr="00E47EAD">
        <w:rPr>
          <w:kern w:val="22"/>
          <w:szCs w:val="22"/>
          <w:lang w:eastAsia="ko-KR"/>
        </w:rPr>
        <w:lastRenderedPageBreak/>
        <w:t>Nations,</w:t>
      </w:r>
      <w:r w:rsidRPr="00E47EAD">
        <w:rPr>
          <w:rStyle w:val="FootnoteReference"/>
          <w:kern w:val="22"/>
          <w:sz w:val="22"/>
          <w:szCs w:val="22"/>
          <w:u w:val="none"/>
          <w:vertAlign w:val="superscript"/>
          <w:lang w:eastAsia="ko-KR"/>
        </w:rPr>
        <w:footnoteReference w:id="3"/>
      </w:r>
      <w:r w:rsidRPr="00E47EAD">
        <w:rPr>
          <w:kern w:val="22"/>
          <w:szCs w:val="22"/>
          <w:vertAlign w:val="superscript"/>
          <w:lang w:eastAsia="ko-KR"/>
        </w:rPr>
        <w:t xml:space="preserve"> </w:t>
      </w:r>
      <w:r w:rsidRPr="00E47EAD">
        <w:rPr>
          <w:kern w:val="22"/>
          <w:szCs w:val="22"/>
          <w:lang w:eastAsia="ko-KR"/>
        </w:rPr>
        <w:t>an amount estimated at $100,015 for the Cartagena Protocol, outstanding at the end of 2020, must be deducted from the fund balance and therefore cannot be used for the benefit of all the Parties to the Protocol;</w:t>
      </w:r>
    </w:p>
    <w:p w14:paraId="7A45E720" w14:textId="77777777" w:rsidR="0095334F" w:rsidRPr="00E47EAD" w:rsidRDefault="0095334F" w:rsidP="0095334F">
      <w:pPr>
        <w:pStyle w:val="ListParagraph"/>
        <w:numPr>
          <w:ilvl w:val="0"/>
          <w:numId w:val="47"/>
        </w:numPr>
        <w:suppressLineNumbers/>
        <w:suppressAutoHyphens/>
        <w:spacing w:before="120" w:after="120"/>
        <w:ind w:left="0" w:firstLine="720"/>
        <w:contextualSpacing w:val="0"/>
        <w:rPr>
          <w:bCs/>
          <w:snapToGrid w:val="0"/>
          <w:kern w:val="22"/>
          <w:szCs w:val="22"/>
        </w:rPr>
      </w:pPr>
      <w:r w:rsidRPr="00E47EAD">
        <w:rPr>
          <w:rFonts w:eastAsia="Malgun Gothic"/>
          <w:i/>
          <w:snapToGrid w:val="0"/>
          <w:kern w:val="22"/>
          <w:szCs w:val="22"/>
          <w:lang w:eastAsia="x-none"/>
        </w:rPr>
        <w:t>Decides</w:t>
      </w:r>
      <w:r w:rsidRPr="00E47EAD">
        <w:rPr>
          <w:rFonts w:eastAsia="Malgun Gothic"/>
          <w:snapToGrid w:val="0"/>
          <w:kern w:val="22"/>
          <w:szCs w:val="22"/>
          <w:lang w:eastAsia="x-none"/>
        </w:rPr>
        <w:t xml:space="preserve"> to </w:t>
      </w:r>
      <w:r w:rsidRPr="00E47EAD">
        <w:rPr>
          <w:rFonts w:eastAsia="Malgun Gothic"/>
          <w:kern w:val="22"/>
          <w:szCs w:val="22"/>
          <w:lang w:eastAsia="x-none"/>
        </w:rPr>
        <w:t>apply</w:t>
      </w:r>
      <w:r w:rsidRPr="00E47EAD">
        <w:rPr>
          <w:rFonts w:eastAsia="Malgun Gothic"/>
          <w:snapToGrid w:val="0"/>
          <w:kern w:val="22"/>
          <w:szCs w:val="22"/>
          <w:lang w:eastAsia="x-none"/>
        </w:rPr>
        <w:t xml:space="preserve">, </w:t>
      </w:r>
      <w:r w:rsidRPr="00E47EAD">
        <w:rPr>
          <w:kern w:val="22"/>
          <w:szCs w:val="22"/>
        </w:rPr>
        <w:t>mutatis mutandis</w:t>
      </w:r>
      <w:r w:rsidRPr="00E47EAD">
        <w:rPr>
          <w:rFonts w:eastAsia="Malgun Gothic"/>
          <w:snapToGrid w:val="0"/>
          <w:kern w:val="22"/>
          <w:szCs w:val="22"/>
          <w:lang w:eastAsia="x-none"/>
        </w:rPr>
        <w:t>, paragraphs 2 to 4 and 6 to 12, 14 to 17 and 19 of the decision adopted by the Conference of the Parties at its fifteenth meeting (Part</w:t>
      </w:r>
      <w:r>
        <w:rPr>
          <w:rFonts w:eastAsia="Malgun Gothic"/>
          <w:snapToGrid w:val="0"/>
          <w:kern w:val="22"/>
          <w:szCs w:val="22"/>
          <w:lang w:eastAsia="x-none"/>
        </w:rPr>
        <w:t> </w:t>
      </w:r>
      <w:r w:rsidRPr="00E47EAD">
        <w:rPr>
          <w:rFonts w:eastAsia="Malgun Gothic"/>
          <w:snapToGrid w:val="0"/>
          <w:kern w:val="22"/>
          <w:szCs w:val="22"/>
          <w:lang w:eastAsia="x-none"/>
        </w:rPr>
        <w:t>I).</w:t>
      </w:r>
    </w:p>
    <w:p w14:paraId="66C0A631" w14:textId="77777777" w:rsidR="0095334F" w:rsidRPr="00E47EAD" w:rsidRDefault="0095334F" w:rsidP="0095334F">
      <w:pPr>
        <w:jc w:val="left"/>
        <w:rPr>
          <w:rFonts w:eastAsiaTheme="minorEastAsia"/>
          <w:kern w:val="22"/>
          <w:szCs w:val="22"/>
        </w:rPr>
      </w:pPr>
    </w:p>
    <w:p w14:paraId="07B4917A" w14:textId="77777777" w:rsidR="0095334F" w:rsidRPr="00E47EAD" w:rsidRDefault="0095334F" w:rsidP="0095334F">
      <w:pPr>
        <w:pStyle w:val="Default"/>
        <w:keepNext/>
        <w:keepLines/>
        <w:suppressLineNumbers/>
        <w:suppressAutoHyphens/>
        <w:adjustRightInd/>
        <w:ind w:left="144"/>
        <w:rPr>
          <w:rFonts w:asciiTheme="majorBidi" w:hAnsiTheme="majorBidi" w:cstheme="majorBidi"/>
          <w:b/>
          <w:color w:val="auto"/>
          <w:kern w:val="22"/>
          <w:sz w:val="22"/>
          <w:szCs w:val="22"/>
          <w:lang w:val="en-GB"/>
        </w:rPr>
      </w:pPr>
      <w:r w:rsidRPr="00E47EAD">
        <w:rPr>
          <w:rFonts w:asciiTheme="majorBidi" w:hAnsiTheme="majorBidi" w:cstheme="majorBidi"/>
          <w:b/>
          <w:color w:val="auto"/>
          <w:kern w:val="22"/>
          <w:sz w:val="22"/>
          <w:szCs w:val="22"/>
          <w:lang w:val="en-GB"/>
        </w:rPr>
        <w:t>Table 1a</w:t>
      </w:r>
    </w:p>
    <w:p w14:paraId="353DA979" w14:textId="77777777" w:rsidR="0095334F" w:rsidRPr="00E47EAD" w:rsidRDefault="0095334F" w:rsidP="0095334F">
      <w:pPr>
        <w:pStyle w:val="Default"/>
        <w:keepNext/>
        <w:keepLines/>
        <w:suppressLineNumbers/>
        <w:suppressAutoHyphens/>
        <w:adjustRightInd/>
        <w:ind w:left="144"/>
        <w:rPr>
          <w:rFonts w:asciiTheme="majorBidi" w:hAnsiTheme="majorBidi" w:cstheme="majorBidi"/>
          <w:b/>
          <w:bCs/>
          <w:color w:val="auto"/>
          <w:kern w:val="22"/>
          <w:sz w:val="22"/>
          <w:szCs w:val="22"/>
          <w:lang w:val="en-GB"/>
        </w:rPr>
      </w:pPr>
      <w:r w:rsidRPr="00E47EAD">
        <w:rPr>
          <w:rFonts w:asciiTheme="majorBidi" w:hAnsiTheme="majorBidi" w:cstheme="majorBidi"/>
          <w:b/>
          <w:bCs/>
          <w:color w:val="auto"/>
          <w:kern w:val="22"/>
          <w:sz w:val="22"/>
          <w:szCs w:val="22"/>
          <w:lang w:val="en-GB"/>
        </w:rPr>
        <w:t>Integrated interim budget for the trust funds of the Convention on Biological Diversity and its Protocols for 2022</w:t>
      </w:r>
    </w:p>
    <w:p w14:paraId="199B4A9F" w14:textId="77777777" w:rsidR="0095334F" w:rsidRPr="00E47EAD" w:rsidRDefault="0095334F" w:rsidP="0095334F">
      <w:pPr>
        <w:pStyle w:val="Default"/>
        <w:keepNext/>
        <w:keepLines/>
        <w:suppressLineNumbers/>
        <w:suppressAutoHyphens/>
        <w:adjustRightInd/>
        <w:spacing w:after="120"/>
        <w:ind w:left="144"/>
        <w:rPr>
          <w:rFonts w:asciiTheme="majorBidi" w:hAnsiTheme="majorBidi" w:cstheme="majorBidi"/>
          <w:color w:val="auto"/>
          <w:kern w:val="22"/>
          <w:sz w:val="22"/>
          <w:szCs w:val="22"/>
          <w:lang w:val="en-GB"/>
        </w:rPr>
      </w:pPr>
      <w:r w:rsidRPr="00E47EAD">
        <w:rPr>
          <w:rFonts w:asciiTheme="majorBidi" w:hAnsiTheme="majorBidi" w:cstheme="majorBidi"/>
          <w:i/>
          <w:iCs/>
          <w:color w:val="auto"/>
          <w:kern w:val="22"/>
          <w:sz w:val="22"/>
          <w:szCs w:val="22"/>
          <w:lang w:val="en-GB"/>
        </w:rPr>
        <w:t>(Thousands of United States dollars)</w:t>
      </w:r>
    </w:p>
    <w:tbl>
      <w:tblPr>
        <w:tblW w:w="10075" w:type="dxa"/>
        <w:tblLook w:val="04A0" w:firstRow="1" w:lastRow="0" w:firstColumn="1" w:lastColumn="0" w:noHBand="0" w:noVBand="1"/>
      </w:tblPr>
      <w:tblGrid>
        <w:gridCol w:w="8365"/>
        <w:gridCol w:w="1710"/>
      </w:tblGrid>
      <w:tr w:rsidR="0095334F" w:rsidRPr="00E47EAD" w14:paraId="41BCC3A4" w14:textId="77777777" w:rsidTr="00887EC7">
        <w:trPr>
          <w:trHeight w:val="764"/>
          <w:tblHeader/>
        </w:trPr>
        <w:tc>
          <w:tcPr>
            <w:tcW w:w="8365"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758A6A0F" w14:textId="77777777" w:rsidR="0095334F" w:rsidRPr="00E47EAD" w:rsidRDefault="0095334F" w:rsidP="00887EC7">
            <w:pPr>
              <w:jc w:val="center"/>
              <w:rPr>
                <w:rFonts w:asciiTheme="majorBidi" w:hAnsiTheme="majorBidi" w:cstheme="majorBidi"/>
                <w:i/>
                <w:iCs/>
                <w:szCs w:val="22"/>
                <w:lang w:eastAsia="zh-CN"/>
              </w:rPr>
            </w:pPr>
            <w:r w:rsidRPr="00E47EAD">
              <w:rPr>
                <w:rFonts w:asciiTheme="majorBidi" w:hAnsiTheme="majorBidi" w:cstheme="majorBidi"/>
                <w:i/>
                <w:iCs/>
                <w:szCs w:val="22"/>
                <w:lang w:eastAsia="zh-CN"/>
              </w:rPr>
              <w:t>Object of expenditure</w:t>
            </w:r>
          </w:p>
        </w:tc>
        <w:tc>
          <w:tcPr>
            <w:tcW w:w="1710" w:type="dxa"/>
            <w:tcBorders>
              <w:top w:val="single" w:sz="4" w:space="0" w:color="auto"/>
              <w:left w:val="nil"/>
              <w:bottom w:val="single" w:sz="4" w:space="0" w:color="auto"/>
              <w:right w:val="single" w:sz="4" w:space="0" w:color="auto"/>
            </w:tcBorders>
            <w:shd w:val="clear" w:color="auto" w:fill="auto"/>
            <w:vAlign w:val="center"/>
            <w:hideMark/>
          </w:tcPr>
          <w:p w14:paraId="5A13B968" w14:textId="77777777" w:rsidR="0095334F" w:rsidRPr="00E47EAD" w:rsidRDefault="0095334F" w:rsidP="00887EC7">
            <w:pPr>
              <w:jc w:val="center"/>
              <w:rPr>
                <w:rFonts w:asciiTheme="majorBidi" w:hAnsiTheme="majorBidi" w:cstheme="majorBidi"/>
                <w:i/>
                <w:iCs/>
                <w:szCs w:val="22"/>
                <w:lang w:eastAsia="zh-CN"/>
              </w:rPr>
            </w:pPr>
            <w:r w:rsidRPr="00E47EAD">
              <w:rPr>
                <w:rFonts w:asciiTheme="majorBidi" w:hAnsiTheme="majorBidi" w:cstheme="majorBidi"/>
                <w:i/>
                <w:iCs/>
                <w:szCs w:val="22"/>
                <w:lang w:eastAsia="zh-CN"/>
              </w:rPr>
              <w:t xml:space="preserve">2022 </w:t>
            </w:r>
          </w:p>
        </w:tc>
      </w:tr>
      <w:tr w:rsidR="0095334F" w:rsidRPr="00E47EAD" w14:paraId="77EF5EA6"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01AA43E6"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A. Staff costs</w:t>
            </w:r>
          </w:p>
        </w:tc>
        <w:tc>
          <w:tcPr>
            <w:tcW w:w="1710" w:type="dxa"/>
            <w:tcBorders>
              <w:top w:val="nil"/>
              <w:left w:val="nil"/>
              <w:bottom w:val="single" w:sz="4" w:space="0" w:color="auto"/>
              <w:right w:val="single" w:sz="4" w:space="0" w:color="auto"/>
            </w:tcBorders>
            <w:shd w:val="clear" w:color="auto" w:fill="auto"/>
            <w:noWrap/>
            <w:vAlign w:val="center"/>
            <w:hideMark/>
          </w:tcPr>
          <w:p w14:paraId="7BFB6F72"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12,220.00 </w:t>
            </w:r>
          </w:p>
        </w:tc>
      </w:tr>
      <w:tr w:rsidR="0095334F" w:rsidRPr="00E47EAD" w14:paraId="79889EBF"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350F03D0"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B. Travel on official business</w:t>
            </w:r>
          </w:p>
        </w:tc>
        <w:tc>
          <w:tcPr>
            <w:tcW w:w="1710" w:type="dxa"/>
            <w:tcBorders>
              <w:top w:val="nil"/>
              <w:left w:val="nil"/>
              <w:bottom w:val="single" w:sz="4" w:space="0" w:color="auto"/>
              <w:right w:val="single" w:sz="4" w:space="0" w:color="auto"/>
            </w:tcBorders>
            <w:shd w:val="clear" w:color="auto" w:fill="auto"/>
            <w:noWrap/>
            <w:vAlign w:val="center"/>
            <w:hideMark/>
          </w:tcPr>
          <w:p w14:paraId="1C11FFA2"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275.00 </w:t>
            </w:r>
          </w:p>
        </w:tc>
      </w:tr>
      <w:tr w:rsidR="0095334F" w:rsidRPr="00E47EAD" w14:paraId="4BAAC1F7"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093F0EBC"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C. Consultants/subcontractors</w:t>
            </w:r>
          </w:p>
        </w:tc>
        <w:tc>
          <w:tcPr>
            <w:tcW w:w="1710" w:type="dxa"/>
            <w:tcBorders>
              <w:top w:val="nil"/>
              <w:left w:val="nil"/>
              <w:bottom w:val="single" w:sz="4" w:space="0" w:color="auto"/>
              <w:right w:val="single" w:sz="4" w:space="0" w:color="auto"/>
            </w:tcBorders>
            <w:shd w:val="clear" w:color="auto" w:fill="auto"/>
            <w:noWrap/>
            <w:vAlign w:val="center"/>
            <w:hideMark/>
          </w:tcPr>
          <w:p w14:paraId="5324F3D3"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50.00 </w:t>
            </w:r>
          </w:p>
        </w:tc>
      </w:tr>
      <w:tr w:rsidR="0095334F" w:rsidRPr="00E47EAD" w14:paraId="5FCDBFE7"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70DFF22D"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D. Public awareness material/communications</w:t>
            </w:r>
          </w:p>
        </w:tc>
        <w:tc>
          <w:tcPr>
            <w:tcW w:w="1710" w:type="dxa"/>
            <w:tcBorders>
              <w:top w:val="nil"/>
              <w:left w:val="nil"/>
              <w:bottom w:val="single" w:sz="4" w:space="0" w:color="auto"/>
              <w:right w:val="single" w:sz="4" w:space="0" w:color="auto"/>
            </w:tcBorders>
            <w:shd w:val="clear" w:color="auto" w:fill="auto"/>
            <w:noWrap/>
            <w:vAlign w:val="center"/>
            <w:hideMark/>
          </w:tcPr>
          <w:p w14:paraId="5A5A9332"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50.00 </w:t>
            </w:r>
          </w:p>
        </w:tc>
      </w:tr>
      <w:tr w:rsidR="0095334F" w:rsidRPr="00E47EAD" w14:paraId="13D18121"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7347D97B"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E. Temporary assistance/overtime</w:t>
            </w:r>
          </w:p>
        </w:tc>
        <w:tc>
          <w:tcPr>
            <w:tcW w:w="1710" w:type="dxa"/>
            <w:tcBorders>
              <w:top w:val="nil"/>
              <w:left w:val="nil"/>
              <w:bottom w:val="single" w:sz="4" w:space="0" w:color="auto"/>
              <w:right w:val="single" w:sz="4" w:space="0" w:color="auto"/>
            </w:tcBorders>
            <w:shd w:val="clear" w:color="auto" w:fill="auto"/>
            <w:noWrap/>
            <w:vAlign w:val="center"/>
            <w:hideMark/>
          </w:tcPr>
          <w:p w14:paraId="266F3859"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100.00 </w:t>
            </w:r>
          </w:p>
        </w:tc>
      </w:tr>
      <w:tr w:rsidR="0095334F" w:rsidRPr="00E47EAD" w14:paraId="01E5D167"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67539DD0"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F. Training</w:t>
            </w:r>
          </w:p>
        </w:tc>
        <w:tc>
          <w:tcPr>
            <w:tcW w:w="1710" w:type="dxa"/>
            <w:tcBorders>
              <w:top w:val="nil"/>
              <w:left w:val="nil"/>
              <w:bottom w:val="single" w:sz="4" w:space="0" w:color="auto"/>
              <w:right w:val="single" w:sz="4" w:space="0" w:color="auto"/>
            </w:tcBorders>
            <w:shd w:val="clear" w:color="auto" w:fill="auto"/>
            <w:noWrap/>
            <w:vAlign w:val="center"/>
            <w:hideMark/>
          </w:tcPr>
          <w:p w14:paraId="0DDA11B4"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5.00 </w:t>
            </w:r>
          </w:p>
        </w:tc>
      </w:tr>
      <w:tr w:rsidR="0095334F" w:rsidRPr="00E47EAD" w14:paraId="772A9D06"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689F19EF"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G. Translation of CHM website/website projects</w:t>
            </w:r>
          </w:p>
        </w:tc>
        <w:tc>
          <w:tcPr>
            <w:tcW w:w="1710" w:type="dxa"/>
            <w:tcBorders>
              <w:top w:val="nil"/>
              <w:left w:val="nil"/>
              <w:bottom w:val="single" w:sz="4" w:space="0" w:color="auto"/>
              <w:right w:val="single" w:sz="4" w:space="0" w:color="auto"/>
            </w:tcBorders>
            <w:shd w:val="clear" w:color="auto" w:fill="auto"/>
            <w:noWrap/>
            <w:vAlign w:val="center"/>
            <w:hideMark/>
          </w:tcPr>
          <w:p w14:paraId="3AB2C489"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65.00 </w:t>
            </w:r>
          </w:p>
        </w:tc>
      </w:tr>
      <w:tr w:rsidR="0095334F" w:rsidRPr="00E47EAD" w14:paraId="54FDEB97"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38D6E68B"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H. Meetings*</w:t>
            </w:r>
          </w:p>
        </w:tc>
        <w:tc>
          <w:tcPr>
            <w:tcW w:w="1710" w:type="dxa"/>
            <w:tcBorders>
              <w:top w:val="nil"/>
              <w:left w:val="nil"/>
              <w:bottom w:val="single" w:sz="4" w:space="0" w:color="auto"/>
              <w:right w:val="single" w:sz="4" w:space="0" w:color="auto"/>
            </w:tcBorders>
            <w:shd w:val="clear" w:color="auto" w:fill="auto"/>
            <w:noWrap/>
            <w:vAlign w:val="center"/>
            <w:hideMark/>
          </w:tcPr>
          <w:p w14:paraId="2757239C"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1,198.00 </w:t>
            </w:r>
          </w:p>
        </w:tc>
      </w:tr>
      <w:tr w:rsidR="0095334F" w:rsidRPr="00E47EAD" w14:paraId="123D8B25"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2C43EA7B"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I. Rent and associated costs</w:t>
            </w:r>
          </w:p>
        </w:tc>
        <w:tc>
          <w:tcPr>
            <w:tcW w:w="1710" w:type="dxa"/>
            <w:tcBorders>
              <w:top w:val="nil"/>
              <w:left w:val="nil"/>
              <w:bottom w:val="single" w:sz="4" w:space="0" w:color="auto"/>
              <w:right w:val="single" w:sz="4" w:space="0" w:color="auto"/>
            </w:tcBorders>
            <w:shd w:val="clear" w:color="auto" w:fill="auto"/>
            <w:noWrap/>
            <w:vAlign w:val="center"/>
            <w:hideMark/>
          </w:tcPr>
          <w:p w14:paraId="4487365E"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1,481.22 </w:t>
            </w:r>
          </w:p>
        </w:tc>
      </w:tr>
      <w:tr w:rsidR="0095334F" w:rsidRPr="00E47EAD" w14:paraId="2E81C1D6"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5E0FB97F"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J. General operating expenses</w:t>
            </w:r>
          </w:p>
        </w:tc>
        <w:tc>
          <w:tcPr>
            <w:tcW w:w="1710" w:type="dxa"/>
            <w:tcBorders>
              <w:top w:val="nil"/>
              <w:left w:val="nil"/>
              <w:bottom w:val="single" w:sz="4" w:space="0" w:color="auto"/>
              <w:right w:val="single" w:sz="4" w:space="0" w:color="auto"/>
            </w:tcBorders>
            <w:shd w:val="clear" w:color="auto" w:fill="auto"/>
            <w:noWrap/>
            <w:vAlign w:val="center"/>
            <w:hideMark/>
          </w:tcPr>
          <w:p w14:paraId="1C4C19AD"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726.60 </w:t>
            </w:r>
          </w:p>
        </w:tc>
      </w:tr>
      <w:tr w:rsidR="0095334F" w:rsidRPr="00E47EAD" w14:paraId="128FF016"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42F60D3A" w14:textId="77777777" w:rsidR="0095334F" w:rsidRPr="00E47EAD" w:rsidRDefault="0095334F" w:rsidP="00887EC7">
            <w:pPr>
              <w:jc w:val="left"/>
              <w:rPr>
                <w:rFonts w:asciiTheme="majorBidi" w:hAnsiTheme="majorBidi" w:cstheme="majorBidi"/>
                <w:b/>
                <w:bCs/>
                <w:szCs w:val="22"/>
                <w:lang w:eastAsia="zh-CN"/>
              </w:rPr>
            </w:pPr>
            <w:r w:rsidRPr="00E47EAD">
              <w:rPr>
                <w:rFonts w:asciiTheme="majorBidi" w:hAnsiTheme="majorBidi" w:cstheme="majorBidi"/>
                <w:b/>
                <w:bCs/>
                <w:szCs w:val="22"/>
                <w:lang w:eastAsia="zh-CN"/>
              </w:rPr>
              <w:t>Sub-total (I)</w:t>
            </w:r>
          </w:p>
        </w:tc>
        <w:tc>
          <w:tcPr>
            <w:tcW w:w="1710" w:type="dxa"/>
            <w:tcBorders>
              <w:top w:val="nil"/>
              <w:left w:val="nil"/>
              <w:bottom w:val="single" w:sz="4" w:space="0" w:color="auto"/>
              <w:right w:val="single" w:sz="4" w:space="0" w:color="auto"/>
            </w:tcBorders>
            <w:shd w:val="clear" w:color="auto" w:fill="auto"/>
            <w:vAlign w:val="center"/>
            <w:hideMark/>
          </w:tcPr>
          <w:p w14:paraId="746645C8" w14:textId="77777777" w:rsidR="0095334F" w:rsidRPr="00E47EAD" w:rsidRDefault="0095334F" w:rsidP="00887EC7">
            <w:pPr>
              <w:jc w:val="right"/>
              <w:rPr>
                <w:rFonts w:asciiTheme="majorBidi" w:hAnsiTheme="majorBidi" w:cstheme="majorBidi"/>
                <w:b/>
                <w:bCs/>
                <w:szCs w:val="22"/>
                <w:lang w:eastAsia="zh-CN"/>
              </w:rPr>
            </w:pPr>
            <w:r w:rsidRPr="00E47EAD">
              <w:rPr>
                <w:rFonts w:asciiTheme="majorBidi" w:hAnsiTheme="majorBidi" w:cstheme="majorBidi"/>
                <w:b/>
                <w:bCs/>
                <w:szCs w:val="22"/>
                <w:lang w:eastAsia="zh-CN"/>
              </w:rPr>
              <w:t xml:space="preserve">16,170.82 </w:t>
            </w:r>
          </w:p>
        </w:tc>
      </w:tr>
      <w:tr w:rsidR="0095334F" w:rsidRPr="00E47EAD" w14:paraId="2ABFF10A"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36FA3B28" w14:textId="77777777" w:rsidR="0095334F" w:rsidRPr="00E47EAD" w:rsidRDefault="0095334F" w:rsidP="00887EC7">
            <w:pPr>
              <w:jc w:val="left"/>
              <w:rPr>
                <w:rFonts w:asciiTheme="majorBidi" w:hAnsiTheme="majorBidi" w:cstheme="majorBidi"/>
                <w:b/>
                <w:bCs/>
                <w:szCs w:val="22"/>
                <w:lang w:eastAsia="zh-CN"/>
              </w:rPr>
            </w:pPr>
            <w:r w:rsidRPr="00E47EAD">
              <w:rPr>
                <w:rFonts w:asciiTheme="majorBidi" w:hAnsiTheme="majorBidi" w:cstheme="majorBidi"/>
                <w:b/>
                <w:bCs/>
                <w:szCs w:val="22"/>
                <w:lang w:eastAsia="zh-CN"/>
              </w:rPr>
              <w:t>II. Programme support costs (13%)</w:t>
            </w:r>
          </w:p>
        </w:tc>
        <w:tc>
          <w:tcPr>
            <w:tcW w:w="1710" w:type="dxa"/>
            <w:tcBorders>
              <w:top w:val="nil"/>
              <w:left w:val="nil"/>
              <w:bottom w:val="single" w:sz="4" w:space="0" w:color="auto"/>
              <w:right w:val="single" w:sz="4" w:space="0" w:color="auto"/>
            </w:tcBorders>
            <w:shd w:val="clear" w:color="auto" w:fill="auto"/>
            <w:vAlign w:val="center"/>
            <w:hideMark/>
          </w:tcPr>
          <w:p w14:paraId="38BC4C17"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2,102.21 </w:t>
            </w:r>
          </w:p>
        </w:tc>
      </w:tr>
      <w:tr w:rsidR="0095334F" w:rsidRPr="00E47EAD" w14:paraId="57B6CC81"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208EC894" w14:textId="77777777" w:rsidR="0095334F" w:rsidRPr="00E47EAD" w:rsidRDefault="0095334F" w:rsidP="00887EC7">
            <w:pPr>
              <w:jc w:val="left"/>
              <w:rPr>
                <w:rFonts w:asciiTheme="majorBidi" w:hAnsiTheme="majorBidi" w:cstheme="majorBidi"/>
                <w:b/>
                <w:bCs/>
                <w:szCs w:val="22"/>
                <w:lang w:eastAsia="zh-CN"/>
              </w:rPr>
            </w:pPr>
            <w:r w:rsidRPr="00E47EAD">
              <w:rPr>
                <w:rFonts w:asciiTheme="majorBidi" w:hAnsiTheme="majorBidi" w:cstheme="majorBidi"/>
                <w:b/>
                <w:bCs/>
                <w:szCs w:val="22"/>
                <w:lang w:eastAsia="zh-CN"/>
              </w:rPr>
              <w:t>Sub-total (I + II)</w:t>
            </w:r>
          </w:p>
        </w:tc>
        <w:tc>
          <w:tcPr>
            <w:tcW w:w="1710" w:type="dxa"/>
            <w:tcBorders>
              <w:top w:val="nil"/>
              <w:left w:val="nil"/>
              <w:bottom w:val="single" w:sz="4" w:space="0" w:color="auto"/>
              <w:right w:val="single" w:sz="4" w:space="0" w:color="auto"/>
            </w:tcBorders>
            <w:shd w:val="clear" w:color="auto" w:fill="auto"/>
            <w:vAlign w:val="center"/>
            <w:hideMark/>
          </w:tcPr>
          <w:p w14:paraId="20B1953B" w14:textId="77777777" w:rsidR="0095334F" w:rsidRPr="00E47EAD" w:rsidRDefault="0095334F" w:rsidP="00887EC7">
            <w:pPr>
              <w:jc w:val="right"/>
              <w:rPr>
                <w:rFonts w:asciiTheme="majorBidi" w:hAnsiTheme="majorBidi" w:cstheme="majorBidi"/>
                <w:b/>
                <w:bCs/>
                <w:szCs w:val="22"/>
                <w:lang w:eastAsia="zh-CN"/>
              </w:rPr>
            </w:pPr>
            <w:r w:rsidRPr="00E47EAD">
              <w:rPr>
                <w:rFonts w:asciiTheme="majorBidi" w:hAnsiTheme="majorBidi" w:cstheme="majorBidi"/>
                <w:b/>
                <w:bCs/>
                <w:szCs w:val="22"/>
                <w:lang w:eastAsia="zh-CN"/>
              </w:rPr>
              <w:t xml:space="preserve">18,273.03 </w:t>
            </w:r>
          </w:p>
        </w:tc>
      </w:tr>
      <w:tr w:rsidR="0095334F" w:rsidRPr="00E47EAD" w14:paraId="7AC3E75A"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1AD04310" w14:textId="77777777" w:rsidR="0095334F" w:rsidRPr="00E47EAD" w:rsidRDefault="0095334F" w:rsidP="00887EC7">
            <w:pPr>
              <w:jc w:val="left"/>
              <w:rPr>
                <w:rFonts w:asciiTheme="majorBidi" w:hAnsiTheme="majorBidi" w:cstheme="majorBidi"/>
                <w:b/>
                <w:bCs/>
                <w:szCs w:val="22"/>
                <w:lang w:eastAsia="zh-CN"/>
              </w:rPr>
            </w:pPr>
            <w:r w:rsidRPr="00E47EAD">
              <w:rPr>
                <w:rFonts w:asciiTheme="majorBidi" w:hAnsiTheme="majorBidi" w:cstheme="majorBidi"/>
                <w:b/>
                <w:bCs/>
                <w:szCs w:val="22"/>
                <w:lang w:eastAsia="zh-CN"/>
              </w:rPr>
              <w:t>III. Working Capital Reserve</w:t>
            </w:r>
          </w:p>
        </w:tc>
        <w:tc>
          <w:tcPr>
            <w:tcW w:w="1710" w:type="dxa"/>
            <w:tcBorders>
              <w:top w:val="nil"/>
              <w:left w:val="nil"/>
              <w:bottom w:val="single" w:sz="4" w:space="0" w:color="auto"/>
              <w:right w:val="single" w:sz="4" w:space="0" w:color="auto"/>
            </w:tcBorders>
            <w:shd w:val="clear" w:color="auto" w:fill="auto"/>
            <w:noWrap/>
            <w:vAlign w:val="center"/>
            <w:hideMark/>
          </w:tcPr>
          <w:p w14:paraId="42A97A41"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166.51 </w:t>
            </w:r>
          </w:p>
        </w:tc>
      </w:tr>
      <w:tr w:rsidR="0095334F" w:rsidRPr="00E47EAD" w14:paraId="48AC64EE"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488F5C6F" w14:textId="77777777" w:rsidR="0095334F" w:rsidRPr="00E47EAD" w:rsidRDefault="0095334F" w:rsidP="00887EC7">
            <w:pPr>
              <w:jc w:val="left"/>
              <w:rPr>
                <w:rFonts w:asciiTheme="majorBidi" w:hAnsiTheme="majorBidi" w:cstheme="majorBidi"/>
                <w:b/>
                <w:bCs/>
                <w:szCs w:val="22"/>
                <w:lang w:eastAsia="zh-CN"/>
              </w:rPr>
            </w:pPr>
            <w:r w:rsidRPr="00E47EAD">
              <w:rPr>
                <w:rFonts w:asciiTheme="majorBidi" w:hAnsiTheme="majorBidi" w:cstheme="majorBidi"/>
                <w:b/>
                <w:bCs/>
                <w:szCs w:val="22"/>
                <w:lang w:eastAsia="zh-CN"/>
              </w:rPr>
              <w:t>Grand Total (II + III)</w:t>
            </w:r>
          </w:p>
        </w:tc>
        <w:tc>
          <w:tcPr>
            <w:tcW w:w="1710" w:type="dxa"/>
            <w:tcBorders>
              <w:top w:val="nil"/>
              <w:left w:val="nil"/>
              <w:bottom w:val="single" w:sz="4" w:space="0" w:color="auto"/>
              <w:right w:val="single" w:sz="4" w:space="0" w:color="auto"/>
            </w:tcBorders>
            <w:shd w:val="clear" w:color="auto" w:fill="auto"/>
            <w:vAlign w:val="center"/>
            <w:hideMark/>
          </w:tcPr>
          <w:p w14:paraId="3ED9E82A" w14:textId="77777777" w:rsidR="0095334F" w:rsidRPr="00E47EAD" w:rsidRDefault="0095334F" w:rsidP="00887EC7">
            <w:pPr>
              <w:jc w:val="right"/>
              <w:rPr>
                <w:rFonts w:asciiTheme="majorBidi" w:hAnsiTheme="majorBidi" w:cstheme="majorBidi"/>
                <w:b/>
                <w:bCs/>
                <w:szCs w:val="22"/>
                <w:lang w:eastAsia="zh-CN"/>
              </w:rPr>
            </w:pPr>
            <w:r w:rsidRPr="00E47EAD">
              <w:rPr>
                <w:rFonts w:asciiTheme="majorBidi" w:hAnsiTheme="majorBidi" w:cstheme="majorBidi"/>
                <w:b/>
                <w:bCs/>
                <w:szCs w:val="22"/>
                <w:lang w:eastAsia="zh-CN"/>
              </w:rPr>
              <w:t>18,439.5</w:t>
            </w:r>
            <w:r>
              <w:rPr>
                <w:rFonts w:asciiTheme="majorBidi" w:hAnsiTheme="majorBidi" w:cstheme="majorBidi"/>
                <w:b/>
                <w:bCs/>
                <w:szCs w:val="22"/>
                <w:lang w:eastAsia="zh-CN"/>
              </w:rPr>
              <w:t>4</w:t>
            </w:r>
            <w:r w:rsidRPr="00E47EAD">
              <w:rPr>
                <w:rFonts w:asciiTheme="majorBidi" w:hAnsiTheme="majorBidi" w:cstheme="majorBidi"/>
                <w:b/>
                <w:bCs/>
                <w:szCs w:val="22"/>
                <w:lang w:eastAsia="zh-CN"/>
              </w:rPr>
              <w:t xml:space="preserve"> </w:t>
            </w:r>
          </w:p>
        </w:tc>
      </w:tr>
      <w:tr w:rsidR="0095334F" w:rsidRPr="00E47EAD" w14:paraId="26E3BEFD"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18A8D7DA" w14:textId="77777777" w:rsidR="0095334F" w:rsidRPr="00E47EAD" w:rsidRDefault="0095334F" w:rsidP="00887EC7">
            <w:pPr>
              <w:jc w:val="left"/>
              <w:rPr>
                <w:rFonts w:asciiTheme="majorBidi" w:hAnsiTheme="majorBidi" w:cstheme="majorBidi"/>
                <w:szCs w:val="22"/>
                <w:lang w:eastAsia="zh-CN"/>
              </w:rPr>
            </w:pPr>
            <w:r>
              <w:rPr>
                <w:rFonts w:asciiTheme="majorBidi" w:hAnsiTheme="majorBidi" w:cstheme="majorBidi"/>
                <w:szCs w:val="22"/>
                <w:lang w:eastAsia="zh-CN"/>
              </w:rPr>
              <w:t>Cartagena Protocol</w:t>
            </w:r>
            <w:r w:rsidRPr="00E47EAD">
              <w:rPr>
                <w:rFonts w:asciiTheme="majorBidi" w:hAnsiTheme="majorBidi" w:cstheme="majorBidi"/>
                <w:szCs w:val="22"/>
                <w:lang w:eastAsia="zh-CN"/>
              </w:rPr>
              <w:t xml:space="preserve"> share of the interim budget (15%)</w:t>
            </w:r>
          </w:p>
        </w:tc>
        <w:tc>
          <w:tcPr>
            <w:tcW w:w="1710" w:type="dxa"/>
            <w:tcBorders>
              <w:top w:val="nil"/>
              <w:left w:val="nil"/>
              <w:bottom w:val="single" w:sz="4" w:space="0" w:color="auto"/>
              <w:right w:val="single" w:sz="4" w:space="0" w:color="auto"/>
            </w:tcBorders>
            <w:shd w:val="clear" w:color="auto" w:fill="auto"/>
            <w:vAlign w:val="center"/>
            <w:hideMark/>
          </w:tcPr>
          <w:p w14:paraId="206D946C"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 xml:space="preserve">2,765.93 </w:t>
            </w:r>
          </w:p>
        </w:tc>
      </w:tr>
      <w:tr w:rsidR="0095334F" w:rsidRPr="00E47EAD" w14:paraId="0F752EDB"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0A22BBE4"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Less:  Contribution from host country</w:t>
            </w:r>
          </w:p>
        </w:tc>
        <w:tc>
          <w:tcPr>
            <w:tcW w:w="1710" w:type="dxa"/>
            <w:tcBorders>
              <w:top w:val="nil"/>
              <w:left w:val="nil"/>
              <w:bottom w:val="single" w:sz="4" w:space="0" w:color="auto"/>
              <w:right w:val="single" w:sz="4" w:space="0" w:color="auto"/>
            </w:tcBorders>
            <w:shd w:val="clear" w:color="auto" w:fill="auto"/>
            <w:noWrap/>
            <w:vAlign w:val="center"/>
            <w:hideMark/>
          </w:tcPr>
          <w:p w14:paraId="718ED458"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(251.07)</w:t>
            </w:r>
          </w:p>
        </w:tc>
      </w:tr>
      <w:tr w:rsidR="0095334F" w:rsidRPr="00E47EAD" w14:paraId="5A536210"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1D9336D7" w14:textId="77777777" w:rsidR="0095334F" w:rsidRPr="00E47EAD" w:rsidRDefault="0095334F" w:rsidP="00887EC7">
            <w:pPr>
              <w:jc w:val="left"/>
              <w:rPr>
                <w:rFonts w:asciiTheme="majorBidi" w:hAnsiTheme="majorBidi" w:cstheme="majorBidi"/>
                <w:szCs w:val="22"/>
                <w:lang w:eastAsia="zh-CN"/>
              </w:rPr>
            </w:pPr>
            <w:r w:rsidRPr="00E47EAD">
              <w:rPr>
                <w:rFonts w:asciiTheme="majorBidi" w:hAnsiTheme="majorBidi" w:cstheme="majorBidi"/>
                <w:szCs w:val="22"/>
                <w:lang w:eastAsia="zh-CN"/>
              </w:rPr>
              <w:t>Less:  Use of reserves from previous years</w:t>
            </w:r>
          </w:p>
        </w:tc>
        <w:tc>
          <w:tcPr>
            <w:tcW w:w="1710" w:type="dxa"/>
            <w:tcBorders>
              <w:top w:val="nil"/>
              <w:left w:val="nil"/>
              <w:bottom w:val="single" w:sz="4" w:space="0" w:color="auto"/>
              <w:right w:val="single" w:sz="4" w:space="0" w:color="auto"/>
            </w:tcBorders>
            <w:shd w:val="clear" w:color="auto" w:fill="auto"/>
            <w:vAlign w:val="center"/>
            <w:hideMark/>
          </w:tcPr>
          <w:p w14:paraId="33ABA12F" w14:textId="77777777" w:rsidR="0095334F" w:rsidRPr="00E47EAD" w:rsidRDefault="0095334F" w:rsidP="00887EC7">
            <w:pPr>
              <w:jc w:val="right"/>
              <w:rPr>
                <w:rFonts w:asciiTheme="majorBidi" w:hAnsiTheme="majorBidi" w:cstheme="majorBidi"/>
                <w:szCs w:val="22"/>
                <w:lang w:eastAsia="zh-CN"/>
              </w:rPr>
            </w:pPr>
            <w:r w:rsidRPr="00E47EAD">
              <w:rPr>
                <w:rFonts w:asciiTheme="majorBidi" w:hAnsiTheme="majorBidi" w:cstheme="majorBidi"/>
                <w:szCs w:val="22"/>
                <w:lang w:eastAsia="zh-CN"/>
              </w:rPr>
              <w:t>(157.50)</w:t>
            </w:r>
          </w:p>
        </w:tc>
      </w:tr>
      <w:tr w:rsidR="0095334F" w:rsidRPr="00E47EAD" w14:paraId="70C39593" w14:textId="77777777" w:rsidTr="00887EC7">
        <w:trPr>
          <w:trHeight w:val="290"/>
        </w:trPr>
        <w:tc>
          <w:tcPr>
            <w:tcW w:w="8365" w:type="dxa"/>
            <w:tcBorders>
              <w:top w:val="nil"/>
              <w:left w:val="single" w:sz="4" w:space="0" w:color="auto"/>
              <w:bottom w:val="single" w:sz="4" w:space="0" w:color="auto"/>
              <w:right w:val="single" w:sz="4" w:space="0" w:color="auto"/>
            </w:tcBorders>
            <w:shd w:val="clear" w:color="auto" w:fill="auto"/>
            <w:vAlign w:val="center"/>
            <w:hideMark/>
          </w:tcPr>
          <w:p w14:paraId="4BE5DF6C" w14:textId="77777777" w:rsidR="0095334F" w:rsidRPr="00E47EAD" w:rsidRDefault="0095334F" w:rsidP="00887EC7">
            <w:pPr>
              <w:jc w:val="left"/>
              <w:rPr>
                <w:rFonts w:asciiTheme="majorBidi" w:hAnsiTheme="majorBidi" w:cstheme="majorBidi"/>
                <w:b/>
                <w:bCs/>
                <w:szCs w:val="22"/>
                <w:lang w:eastAsia="zh-CN"/>
              </w:rPr>
            </w:pPr>
            <w:r w:rsidRPr="00E47EAD">
              <w:rPr>
                <w:rFonts w:asciiTheme="majorBidi" w:hAnsiTheme="majorBidi" w:cstheme="majorBidi"/>
                <w:b/>
                <w:bCs/>
                <w:szCs w:val="22"/>
                <w:lang w:eastAsia="zh-CN"/>
              </w:rPr>
              <w:t>Net total (amount to be shared by Parties)</w:t>
            </w:r>
          </w:p>
        </w:tc>
        <w:tc>
          <w:tcPr>
            <w:tcW w:w="1710" w:type="dxa"/>
            <w:tcBorders>
              <w:top w:val="nil"/>
              <w:left w:val="nil"/>
              <w:bottom w:val="single" w:sz="4" w:space="0" w:color="auto"/>
              <w:right w:val="single" w:sz="4" w:space="0" w:color="auto"/>
            </w:tcBorders>
            <w:shd w:val="clear" w:color="auto" w:fill="auto"/>
            <w:vAlign w:val="center"/>
            <w:hideMark/>
          </w:tcPr>
          <w:p w14:paraId="4CB90362" w14:textId="77777777" w:rsidR="0095334F" w:rsidRPr="00E47EAD" w:rsidRDefault="0095334F" w:rsidP="00887EC7">
            <w:pPr>
              <w:jc w:val="right"/>
              <w:rPr>
                <w:rFonts w:asciiTheme="majorBidi" w:hAnsiTheme="majorBidi" w:cstheme="majorBidi"/>
                <w:b/>
                <w:bCs/>
                <w:szCs w:val="22"/>
                <w:lang w:eastAsia="zh-CN"/>
              </w:rPr>
            </w:pPr>
            <w:r w:rsidRPr="00E47EAD">
              <w:rPr>
                <w:rFonts w:asciiTheme="majorBidi" w:hAnsiTheme="majorBidi" w:cstheme="majorBidi"/>
                <w:b/>
                <w:bCs/>
                <w:szCs w:val="22"/>
                <w:lang w:eastAsia="zh-CN"/>
              </w:rPr>
              <w:t xml:space="preserve">2,357.36 </w:t>
            </w:r>
          </w:p>
        </w:tc>
      </w:tr>
    </w:tbl>
    <w:p w14:paraId="1A4E137A" w14:textId="77777777" w:rsidR="0095334F" w:rsidRPr="00E47EAD" w:rsidRDefault="0095334F" w:rsidP="0095334F">
      <w:pPr>
        <w:spacing w:before="120" w:after="120"/>
        <w:jc w:val="left"/>
        <w:rPr>
          <w:rStyle w:val="markedcontent"/>
          <w:sz w:val="18"/>
          <w:szCs w:val="18"/>
        </w:rPr>
      </w:pPr>
      <w:r w:rsidRPr="00E47EAD">
        <w:rPr>
          <w:rFonts w:eastAsiaTheme="minorEastAsia"/>
          <w:b/>
          <w:bCs/>
          <w:kern w:val="22"/>
          <w:sz w:val="18"/>
          <w:szCs w:val="18"/>
        </w:rPr>
        <w:t>*</w:t>
      </w:r>
      <w:r w:rsidRPr="00E47EAD">
        <w:rPr>
          <w:sz w:val="18"/>
          <w:szCs w:val="18"/>
        </w:rPr>
        <w:t xml:space="preserve"> </w:t>
      </w:r>
      <w:r w:rsidRPr="00E47EAD">
        <w:rPr>
          <w:rStyle w:val="markedcontent"/>
          <w:sz w:val="18"/>
          <w:szCs w:val="18"/>
        </w:rPr>
        <w:t>Meetings to be funded from the interim budget for 2022 in complement to the carry-over as per table 1 above:</w:t>
      </w:r>
    </w:p>
    <w:p w14:paraId="404DF887" w14:textId="77777777" w:rsidR="0095334F" w:rsidRPr="00E47EAD" w:rsidRDefault="0095334F" w:rsidP="0095334F">
      <w:pPr>
        <w:spacing w:after="120"/>
        <w:ind w:firstLine="720"/>
        <w:jc w:val="left"/>
        <w:rPr>
          <w:rStyle w:val="markedcontent"/>
          <w:sz w:val="18"/>
          <w:szCs w:val="18"/>
        </w:rPr>
      </w:pPr>
      <w:r w:rsidRPr="00E47EAD">
        <w:rPr>
          <w:rStyle w:val="markedcontent"/>
          <w:sz w:val="18"/>
          <w:szCs w:val="18"/>
        </w:rPr>
        <w:t>1/</w:t>
      </w:r>
      <w:r w:rsidRPr="00E47EAD">
        <w:rPr>
          <w:sz w:val="18"/>
          <w:szCs w:val="18"/>
        </w:rPr>
        <w:t xml:space="preserve"> </w:t>
      </w:r>
      <w:r w:rsidRPr="00E47EAD">
        <w:rPr>
          <w:rStyle w:val="markedcontent"/>
          <w:sz w:val="18"/>
          <w:szCs w:val="18"/>
        </w:rPr>
        <w:t>Fifteenth meeting of the Conference of the Parties to the Convention, tenth meeting of the Parties to the Cartagena Protocol and fourth meeting of the Parties to the Nagoya Protocol, held concurrently for 14 days.</w:t>
      </w:r>
    </w:p>
    <w:p w14:paraId="0A441848" w14:textId="77777777" w:rsidR="0095334F" w:rsidRPr="00E47EAD" w:rsidRDefault="0095334F" w:rsidP="0095334F">
      <w:pPr>
        <w:spacing w:after="120"/>
        <w:ind w:firstLine="720"/>
        <w:jc w:val="left"/>
        <w:rPr>
          <w:rFonts w:eastAsiaTheme="minorEastAsia"/>
          <w:kern w:val="22"/>
          <w:sz w:val="18"/>
          <w:szCs w:val="18"/>
        </w:rPr>
      </w:pPr>
      <w:r w:rsidRPr="00E47EAD">
        <w:rPr>
          <w:rStyle w:val="markedcontent"/>
          <w:sz w:val="18"/>
          <w:szCs w:val="18"/>
        </w:rPr>
        <w:t>2/ Resumed twenty-fourth meeting of the Subsidiary Body on Scientific, Technical and Technological Advice, third meeting of the Subsidiary Body on Implementation, and third meeting of the Open-ended Working Group on the Post-2020 Global Biodiversity Framework for 17 days.</w:t>
      </w:r>
    </w:p>
    <w:p w14:paraId="71642F56" w14:textId="77777777" w:rsidR="0095334F" w:rsidRPr="00E47EAD" w:rsidRDefault="0095334F" w:rsidP="0095334F">
      <w:pPr>
        <w:pStyle w:val="Default"/>
        <w:keepNext/>
        <w:keepLines/>
        <w:suppressLineNumbers/>
        <w:suppressAutoHyphens/>
        <w:adjustRightInd/>
        <w:ind w:firstLine="720"/>
        <w:jc w:val="both"/>
        <w:rPr>
          <w:rStyle w:val="markedcontent"/>
          <w:color w:val="auto"/>
          <w:sz w:val="18"/>
          <w:szCs w:val="18"/>
          <w:lang w:val="en-GB" w:eastAsia="en-US"/>
        </w:rPr>
      </w:pPr>
      <w:r w:rsidRPr="00E47EAD">
        <w:rPr>
          <w:rStyle w:val="markedcontent"/>
          <w:color w:val="auto"/>
          <w:sz w:val="18"/>
          <w:szCs w:val="18"/>
          <w:lang w:val="en-GB"/>
        </w:rPr>
        <w:t xml:space="preserve">3/ </w:t>
      </w:r>
      <w:r w:rsidRPr="00E47EAD">
        <w:rPr>
          <w:rStyle w:val="markedcontent"/>
          <w:color w:val="auto"/>
          <w:sz w:val="18"/>
          <w:szCs w:val="18"/>
          <w:lang w:val="en-GB" w:eastAsia="en-US"/>
        </w:rPr>
        <w:t>It is expected that, at Part II of its fifteenth meeting, the Conference of the Parties will consider the need for budget allocations for Bureau and expert meetings to ensure the full and effective participation of developing countries and countries with economies in transition. Parties, through the Bureau, will continue to monitor the extraordinary circumstances related to the COVID-19 pandemic, and nothing in this decision should be understood as setting a precedent for or prejudging the format of future Bureau meetings or expert meetings.</w:t>
      </w:r>
    </w:p>
    <w:p w14:paraId="2B78E463" w14:textId="77777777" w:rsidR="0095334F" w:rsidRPr="00E47EAD" w:rsidRDefault="0095334F" w:rsidP="0095334F">
      <w:pPr>
        <w:jc w:val="left"/>
        <w:rPr>
          <w:rFonts w:asciiTheme="majorBidi" w:eastAsiaTheme="minorEastAsia" w:hAnsiTheme="majorBidi" w:cstheme="majorBidi"/>
          <w:kern w:val="22"/>
          <w:szCs w:val="22"/>
        </w:rPr>
      </w:pPr>
    </w:p>
    <w:p w14:paraId="57DE8467" w14:textId="77777777" w:rsidR="0095334F" w:rsidRPr="00E47EAD" w:rsidRDefault="0095334F" w:rsidP="0095334F">
      <w:pPr>
        <w:jc w:val="left"/>
        <w:rPr>
          <w:rFonts w:asciiTheme="majorBidi" w:eastAsiaTheme="minorEastAsia" w:hAnsiTheme="majorBidi" w:cstheme="majorBidi"/>
          <w:kern w:val="22"/>
          <w:szCs w:val="22"/>
        </w:rPr>
      </w:pPr>
    </w:p>
    <w:p w14:paraId="0E8A467A" w14:textId="77777777" w:rsidR="0095334F" w:rsidRPr="00E47EAD" w:rsidRDefault="0095334F" w:rsidP="0095334F">
      <w:pPr>
        <w:pStyle w:val="Default"/>
        <w:keepNext/>
        <w:keepLines/>
        <w:suppressLineNumbers/>
        <w:suppressAutoHyphens/>
        <w:adjustRightInd/>
        <w:jc w:val="both"/>
        <w:rPr>
          <w:b/>
          <w:color w:val="auto"/>
          <w:kern w:val="22"/>
          <w:sz w:val="22"/>
          <w:szCs w:val="22"/>
          <w:lang w:val="en-GB"/>
        </w:rPr>
      </w:pPr>
      <w:r w:rsidRPr="00E47EAD">
        <w:rPr>
          <w:b/>
          <w:color w:val="auto"/>
          <w:kern w:val="22"/>
          <w:sz w:val="22"/>
          <w:szCs w:val="22"/>
          <w:lang w:val="en-GB"/>
        </w:rPr>
        <w:lastRenderedPageBreak/>
        <w:t>Table 1b</w:t>
      </w:r>
    </w:p>
    <w:p w14:paraId="69BE6EBD" w14:textId="77777777" w:rsidR="0095334F" w:rsidRPr="00E47EAD" w:rsidRDefault="0095334F" w:rsidP="0095334F">
      <w:pPr>
        <w:pStyle w:val="Default"/>
        <w:keepNext/>
        <w:keepLines/>
        <w:suppressLineNumbers/>
        <w:suppressAutoHyphens/>
        <w:adjustRightInd/>
        <w:spacing w:after="120"/>
        <w:rPr>
          <w:b/>
          <w:color w:val="auto"/>
          <w:kern w:val="22"/>
          <w:sz w:val="22"/>
          <w:szCs w:val="22"/>
          <w:lang w:val="en-GB"/>
        </w:rPr>
      </w:pPr>
      <w:r w:rsidRPr="00E47EAD">
        <w:rPr>
          <w:b/>
          <w:bCs/>
          <w:color w:val="auto"/>
          <w:kern w:val="22"/>
          <w:sz w:val="22"/>
          <w:szCs w:val="22"/>
          <w:lang w:val="en-GB"/>
        </w:rPr>
        <w:t>Resource requirements by Division from the integrated core budgets for the year 2022</w:t>
      </w:r>
      <w:r w:rsidRPr="00E47EAD">
        <w:rPr>
          <w:b/>
          <w:bCs/>
          <w:color w:val="auto"/>
          <w:kern w:val="22"/>
          <w:sz w:val="22"/>
          <w:szCs w:val="22"/>
          <w:lang w:val="en-GB"/>
        </w:rPr>
        <w:br/>
      </w:r>
      <w:r w:rsidRPr="00E47EAD">
        <w:rPr>
          <w:i/>
          <w:iCs/>
          <w:color w:val="auto"/>
          <w:kern w:val="22"/>
          <w:sz w:val="22"/>
          <w:szCs w:val="22"/>
          <w:lang w:val="en-GB"/>
        </w:rPr>
        <w:t>(Thousands of United States dollars)</w:t>
      </w:r>
    </w:p>
    <w:tbl>
      <w:tblPr>
        <w:tblW w:w="9700" w:type="dxa"/>
        <w:tblLook w:val="04A0" w:firstRow="1" w:lastRow="0" w:firstColumn="1" w:lastColumn="0" w:noHBand="0" w:noVBand="1"/>
      </w:tblPr>
      <w:tblGrid>
        <w:gridCol w:w="8380"/>
        <w:gridCol w:w="1320"/>
      </w:tblGrid>
      <w:tr w:rsidR="0095334F" w:rsidRPr="00E47EAD" w14:paraId="465D59F8" w14:textId="77777777" w:rsidTr="00887EC7">
        <w:trPr>
          <w:cantSplit/>
          <w:trHeight w:val="300"/>
        </w:trPr>
        <w:tc>
          <w:tcPr>
            <w:tcW w:w="8380" w:type="dxa"/>
            <w:tcBorders>
              <w:top w:val="single" w:sz="12" w:space="0" w:color="auto"/>
              <w:left w:val="nil"/>
              <w:bottom w:val="single" w:sz="8" w:space="0" w:color="auto"/>
              <w:right w:val="nil"/>
            </w:tcBorders>
            <w:shd w:val="clear" w:color="auto" w:fill="auto"/>
            <w:vAlign w:val="center"/>
            <w:hideMark/>
          </w:tcPr>
          <w:p w14:paraId="49AB403F" w14:textId="77777777" w:rsidR="0095334F" w:rsidRPr="00E47EAD" w:rsidRDefault="0095334F" w:rsidP="00887EC7">
            <w:pPr>
              <w:jc w:val="left"/>
              <w:rPr>
                <w:szCs w:val="22"/>
                <w:lang w:eastAsia="zh-CN"/>
              </w:rPr>
            </w:pPr>
          </w:p>
        </w:tc>
        <w:tc>
          <w:tcPr>
            <w:tcW w:w="1320" w:type="dxa"/>
            <w:tcBorders>
              <w:top w:val="single" w:sz="12" w:space="0" w:color="auto"/>
              <w:left w:val="nil"/>
              <w:bottom w:val="nil"/>
              <w:right w:val="nil"/>
            </w:tcBorders>
            <w:shd w:val="clear" w:color="auto" w:fill="auto"/>
            <w:vAlign w:val="center"/>
            <w:hideMark/>
          </w:tcPr>
          <w:p w14:paraId="49CC86D4" w14:textId="77777777" w:rsidR="0095334F" w:rsidRPr="00E47EAD" w:rsidRDefault="0095334F" w:rsidP="00887EC7">
            <w:pPr>
              <w:jc w:val="center"/>
              <w:rPr>
                <w:szCs w:val="22"/>
                <w:lang w:eastAsia="zh-CN"/>
              </w:rPr>
            </w:pPr>
            <w:r w:rsidRPr="00E47EAD">
              <w:rPr>
                <w:kern w:val="22"/>
                <w:szCs w:val="22"/>
                <w:lang w:eastAsia="zh-CN"/>
              </w:rPr>
              <w:t>2022</w:t>
            </w:r>
          </w:p>
        </w:tc>
      </w:tr>
      <w:tr w:rsidR="0095334F" w:rsidRPr="00E47EAD" w14:paraId="77B6A75C" w14:textId="77777777" w:rsidTr="00887EC7">
        <w:trPr>
          <w:trHeight w:val="280"/>
        </w:trPr>
        <w:tc>
          <w:tcPr>
            <w:tcW w:w="8380" w:type="dxa"/>
            <w:tcBorders>
              <w:top w:val="nil"/>
              <w:left w:val="nil"/>
              <w:bottom w:val="nil"/>
              <w:right w:val="nil"/>
            </w:tcBorders>
            <w:shd w:val="clear" w:color="auto" w:fill="auto"/>
            <w:vAlign w:val="center"/>
            <w:hideMark/>
          </w:tcPr>
          <w:p w14:paraId="0651489A" w14:textId="77777777" w:rsidR="0095334F" w:rsidRPr="00E47EAD" w:rsidRDefault="0095334F" w:rsidP="00887EC7">
            <w:pPr>
              <w:jc w:val="left"/>
              <w:rPr>
                <w:b/>
                <w:bCs/>
                <w:szCs w:val="22"/>
                <w:lang w:eastAsia="zh-CN"/>
              </w:rPr>
            </w:pPr>
            <w:r w:rsidRPr="00E47EAD">
              <w:rPr>
                <w:b/>
                <w:bCs/>
                <w:kern w:val="22"/>
                <w:szCs w:val="22"/>
                <w:lang w:eastAsia="zh-CN"/>
              </w:rPr>
              <w:t>I. Programmes:</w:t>
            </w:r>
          </w:p>
        </w:tc>
        <w:tc>
          <w:tcPr>
            <w:tcW w:w="1320" w:type="dxa"/>
            <w:tcBorders>
              <w:top w:val="single" w:sz="8" w:space="0" w:color="auto"/>
              <w:left w:val="nil"/>
              <w:bottom w:val="nil"/>
              <w:right w:val="nil"/>
            </w:tcBorders>
            <w:shd w:val="clear" w:color="auto" w:fill="auto"/>
            <w:vAlign w:val="center"/>
            <w:hideMark/>
          </w:tcPr>
          <w:p w14:paraId="775AF6B0" w14:textId="77777777" w:rsidR="0095334F" w:rsidRPr="00E47EAD" w:rsidRDefault="0095334F" w:rsidP="00887EC7">
            <w:pPr>
              <w:jc w:val="left"/>
              <w:rPr>
                <w:szCs w:val="22"/>
                <w:lang w:eastAsia="zh-CN"/>
              </w:rPr>
            </w:pPr>
          </w:p>
        </w:tc>
      </w:tr>
      <w:tr w:rsidR="0095334F" w:rsidRPr="00E47EAD" w14:paraId="5CA11E6C" w14:textId="77777777" w:rsidTr="00887EC7">
        <w:trPr>
          <w:trHeight w:val="280"/>
        </w:trPr>
        <w:tc>
          <w:tcPr>
            <w:tcW w:w="8380" w:type="dxa"/>
            <w:tcBorders>
              <w:top w:val="nil"/>
              <w:left w:val="nil"/>
              <w:bottom w:val="nil"/>
              <w:right w:val="nil"/>
            </w:tcBorders>
            <w:shd w:val="clear" w:color="auto" w:fill="auto"/>
            <w:vAlign w:val="center"/>
            <w:hideMark/>
          </w:tcPr>
          <w:p w14:paraId="353F6424" w14:textId="77777777" w:rsidR="0095334F" w:rsidRPr="00E47EAD" w:rsidRDefault="0095334F" w:rsidP="00887EC7">
            <w:pPr>
              <w:jc w:val="left"/>
              <w:rPr>
                <w:szCs w:val="22"/>
                <w:lang w:eastAsia="zh-CN"/>
              </w:rPr>
            </w:pPr>
            <w:r w:rsidRPr="00E47EAD">
              <w:rPr>
                <w:kern w:val="22"/>
                <w:szCs w:val="22"/>
                <w:lang w:eastAsia="zh-CN"/>
              </w:rPr>
              <w:t xml:space="preserve">  Office of the Executive Secretary</w:t>
            </w:r>
          </w:p>
        </w:tc>
        <w:tc>
          <w:tcPr>
            <w:tcW w:w="1320" w:type="dxa"/>
            <w:tcBorders>
              <w:top w:val="nil"/>
              <w:left w:val="nil"/>
              <w:bottom w:val="nil"/>
              <w:right w:val="nil"/>
            </w:tcBorders>
            <w:shd w:val="clear" w:color="auto" w:fill="auto"/>
            <w:vAlign w:val="center"/>
            <w:hideMark/>
          </w:tcPr>
          <w:p w14:paraId="5BF18C52" w14:textId="77777777" w:rsidR="0095334F" w:rsidRPr="00E47EAD" w:rsidRDefault="0095334F" w:rsidP="00887EC7">
            <w:pPr>
              <w:jc w:val="right"/>
              <w:rPr>
                <w:szCs w:val="22"/>
                <w:lang w:eastAsia="zh-CN"/>
              </w:rPr>
            </w:pPr>
            <w:r w:rsidRPr="00E47EAD">
              <w:rPr>
                <w:szCs w:val="22"/>
                <w:lang w:eastAsia="zh-CN"/>
              </w:rPr>
              <w:t xml:space="preserve">2,788.50 </w:t>
            </w:r>
          </w:p>
        </w:tc>
      </w:tr>
      <w:tr w:rsidR="0095334F" w:rsidRPr="00E47EAD" w14:paraId="763FC514" w14:textId="77777777" w:rsidTr="00887EC7">
        <w:trPr>
          <w:trHeight w:val="280"/>
        </w:trPr>
        <w:tc>
          <w:tcPr>
            <w:tcW w:w="8380" w:type="dxa"/>
            <w:tcBorders>
              <w:top w:val="nil"/>
              <w:left w:val="nil"/>
              <w:bottom w:val="nil"/>
              <w:right w:val="nil"/>
            </w:tcBorders>
            <w:shd w:val="clear" w:color="auto" w:fill="auto"/>
            <w:vAlign w:val="center"/>
            <w:hideMark/>
          </w:tcPr>
          <w:p w14:paraId="2C190002" w14:textId="77777777" w:rsidR="0095334F" w:rsidRPr="00E47EAD" w:rsidRDefault="0095334F" w:rsidP="00887EC7">
            <w:pPr>
              <w:jc w:val="left"/>
              <w:rPr>
                <w:szCs w:val="22"/>
                <w:lang w:eastAsia="zh-CN"/>
              </w:rPr>
            </w:pPr>
            <w:r w:rsidRPr="00E47EAD">
              <w:rPr>
                <w:kern w:val="22"/>
                <w:szCs w:val="22"/>
                <w:lang w:eastAsia="zh-CN"/>
              </w:rPr>
              <w:t xml:space="preserve">  ABS and Biosafety Protocols</w:t>
            </w:r>
          </w:p>
        </w:tc>
        <w:tc>
          <w:tcPr>
            <w:tcW w:w="1320" w:type="dxa"/>
            <w:tcBorders>
              <w:top w:val="nil"/>
              <w:left w:val="nil"/>
              <w:bottom w:val="nil"/>
              <w:right w:val="nil"/>
            </w:tcBorders>
            <w:shd w:val="clear" w:color="auto" w:fill="auto"/>
            <w:vAlign w:val="center"/>
            <w:hideMark/>
          </w:tcPr>
          <w:p w14:paraId="56222058" w14:textId="77777777" w:rsidR="0095334F" w:rsidRPr="00E47EAD" w:rsidRDefault="0095334F" w:rsidP="00887EC7">
            <w:pPr>
              <w:jc w:val="right"/>
              <w:rPr>
                <w:szCs w:val="22"/>
                <w:lang w:eastAsia="zh-CN"/>
              </w:rPr>
            </w:pPr>
            <w:r w:rsidRPr="00E47EAD">
              <w:rPr>
                <w:szCs w:val="22"/>
                <w:lang w:eastAsia="zh-CN"/>
              </w:rPr>
              <w:t xml:space="preserve">2,336.50 </w:t>
            </w:r>
          </w:p>
        </w:tc>
      </w:tr>
      <w:tr w:rsidR="0095334F" w:rsidRPr="00E47EAD" w14:paraId="3C3A0E31" w14:textId="77777777" w:rsidTr="00887EC7">
        <w:trPr>
          <w:trHeight w:val="280"/>
        </w:trPr>
        <w:tc>
          <w:tcPr>
            <w:tcW w:w="8380" w:type="dxa"/>
            <w:tcBorders>
              <w:top w:val="nil"/>
              <w:left w:val="nil"/>
              <w:bottom w:val="nil"/>
              <w:right w:val="nil"/>
            </w:tcBorders>
            <w:shd w:val="clear" w:color="auto" w:fill="auto"/>
            <w:vAlign w:val="center"/>
            <w:hideMark/>
          </w:tcPr>
          <w:p w14:paraId="07788CCD" w14:textId="77777777" w:rsidR="0095334F" w:rsidRPr="00E47EAD" w:rsidRDefault="0095334F" w:rsidP="00887EC7">
            <w:pPr>
              <w:jc w:val="left"/>
              <w:rPr>
                <w:szCs w:val="22"/>
                <w:lang w:eastAsia="zh-CN"/>
              </w:rPr>
            </w:pPr>
            <w:r w:rsidRPr="00E47EAD">
              <w:rPr>
                <w:szCs w:val="22"/>
                <w:lang w:eastAsia="zh-CN"/>
              </w:rPr>
              <w:t xml:space="preserve">  Science, Society and Sustainable Futures Division</w:t>
            </w:r>
          </w:p>
        </w:tc>
        <w:tc>
          <w:tcPr>
            <w:tcW w:w="1320" w:type="dxa"/>
            <w:tcBorders>
              <w:top w:val="nil"/>
              <w:left w:val="nil"/>
              <w:bottom w:val="nil"/>
              <w:right w:val="nil"/>
            </w:tcBorders>
            <w:shd w:val="clear" w:color="auto" w:fill="auto"/>
            <w:vAlign w:val="center"/>
            <w:hideMark/>
          </w:tcPr>
          <w:p w14:paraId="36BE43C1" w14:textId="77777777" w:rsidR="0095334F" w:rsidRPr="00E47EAD" w:rsidRDefault="0095334F" w:rsidP="00887EC7">
            <w:pPr>
              <w:jc w:val="right"/>
              <w:rPr>
                <w:szCs w:val="22"/>
                <w:lang w:eastAsia="zh-CN"/>
              </w:rPr>
            </w:pPr>
            <w:r w:rsidRPr="00E47EAD">
              <w:rPr>
                <w:szCs w:val="22"/>
                <w:lang w:eastAsia="zh-CN"/>
              </w:rPr>
              <w:t xml:space="preserve">3,617.50 </w:t>
            </w:r>
          </w:p>
        </w:tc>
      </w:tr>
      <w:tr w:rsidR="0095334F" w:rsidRPr="00E47EAD" w14:paraId="2D50B46C" w14:textId="77777777" w:rsidTr="00887EC7">
        <w:trPr>
          <w:trHeight w:val="290"/>
        </w:trPr>
        <w:tc>
          <w:tcPr>
            <w:tcW w:w="8380" w:type="dxa"/>
            <w:tcBorders>
              <w:top w:val="nil"/>
              <w:left w:val="nil"/>
              <w:bottom w:val="single" w:sz="8" w:space="0" w:color="auto"/>
              <w:right w:val="nil"/>
            </w:tcBorders>
            <w:shd w:val="clear" w:color="auto" w:fill="auto"/>
            <w:vAlign w:val="center"/>
            <w:hideMark/>
          </w:tcPr>
          <w:p w14:paraId="1A3F47CB" w14:textId="77777777" w:rsidR="0095334F" w:rsidRPr="00E47EAD" w:rsidRDefault="0095334F" w:rsidP="00887EC7">
            <w:pPr>
              <w:jc w:val="left"/>
              <w:rPr>
                <w:szCs w:val="22"/>
                <w:lang w:eastAsia="zh-CN"/>
              </w:rPr>
            </w:pPr>
            <w:r w:rsidRPr="00E47EAD">
              <w:rPr>
                <w:kern w:val="22"/>
                <w:szCs w:val="22"/>
                <w:lang w:eastAsia="zh-CN"/>
              </w:rPr>
              <w:t xml:space="preserve">  Implementation Support Division</w:t>
            </w:r>
          </w:p>
        </w:tc>
        <w:tc>
          <w:tcPr>
            <w:tcW w:w="1320" w:type="dxa"/>
            <w:tcBorders>
              <w:top w:val="nil"/>
              <w:left w:val="nil"/>
              <w:bottom w:val="single" w:sz="8" w:space="0" w:color="auto"/>
              <w:right w:val="nil"/>
            </w:tcBorders>
            <w:shd w:val="clear" w:color="auto" w:fill="auto"/>
            <w:vAlign w:val="center"/>
            <w:hideMark/>
          </w:tcPr>
          <w:p w14:paraId="08B1EFFF" w14:textId="77777777" w:rsidR="0095334F" w:rsidRPr="00E47EAD" w:rsidRDefault="0095334F" w:rsidP="00887EC7">
            <w:pPr>
              <w:jc w:val="right"/>
              <w:rPr>
                <w:szCs w:val="22"/>
                <w:lang w:eastAsia="zh-CN"/>
              </w:rPr>
            </w:pPr>
            <w:r w:rsidRPr="00E47EAD">
              <w:rPr>
                <w:szCs w:val="22"/>
                <w:lang w:eastAsia="zh-CN"/>
              </w:rPr>
              <w:t xml:space="preserve">4,300.75 </w:t>
            </w:r>
          </w:p>
        </w:tc>
      </w:tr>
      <w:tr w:rsidR="0095334F" w:rsidRPr="00E47EAD" w14:paraId="08D23DA6" w14:textId="77777777" w:rsidTr="00887EC7">
        <w:trPr>
          <w:trHeight w:val="290"/>
        </w:trPr>
        <w:tc>
          <w:tcPr>
            <w:tcW w:w="8380" w:type="dxa"/>
            <w:tcBorders>
              <w:top w:val="nil"/>
              <w:left w:val="nil"/>
              <w:bottom w:val="single" w:sz="8" w:space="0" w:color="auto"/>
              <w:right w:val="nil"/>
            </w:tcBorders>
            <w:shd w:val="clear" w:color="auto" w:fill="auto"/>
            <w:vAlign w:val="center"/>
            <w:hideMark/>
          </w:tcPr>
          <w:p w14:paraId="0C266236" w14:textId="77777777" w:rsidR="0095334F" w:rsidRPr="00E47EAD" w:rsidRDefault="0095334F" w:rsidP="00887EC7">
            <w:pPr>
              <w:jc w:val="left"/>
              <w:rPr>
                <w:b/>
                <w:bCs/>
                <w:szCs w:val="22"/>
                <w:lang w:eastAsia="zh-CN"/>
              </w:rPr>
            </w:pPr>
            <w:r w:rsidRPr="00E47EAD">
              <w:rPr>
                <w:b/>
                <w:bCs/>
                <w:kern w:val="22"/>
                <w:szCs w:val="22"/>
                <w:lang w:eastAsia="zh-CN"/>
              </w:rPr>
              <w:t>II. Administration, Finance and Conference Services</w:t>
            </w:r>
          </w:p>
        </w:tc>
        <w:tc>
          <w:tcPr>
            <w:tcW w:w="1320" w:type="dxa"/>
            <w:tcBorders>
              <w:top w:val="nil"/>
              <w:left w:val="nil"/>
              <w:bottom w:val="single" w:sz="8" w:space="0" w:color="auto"/>
              <w:right w:val="nil"/>
            </w:tcBorders>
            <w:shd w:val="clear" w:color="auto" w:fill="auto"/>
            <w:vAlign w:val="center"/>
            <w:hideMark/>
          </w:tcPr>
          <w:p w14:paraId="37927654" w14:textId="77777777" w:rsidR="0095334F" w:rsidRPr="00E47EAD" w:rsidRDefault="0095334F" w:rsidP="00887EC7">
            <w:pPr>
              <w:jc w:val="right"/>
              <w:rPr>
                <w:szCs w:val="22"/>
                <w:lang w:eastAsia="zh-CN"/>
              </w:rPr>
            </w:pPr>
            <w:r w:rsidRPr="00E47EAD">
              <w:rPr>
                <w:szCs w:val="22"/>
                <w:lang w:eastAsia="zh-CN"/>
              </w:rPr>
              <w:t xml:space="preserve">3,127.57 </w:t>
            </w:r>
          </w:p>
        </w:tc>
      </w:tr>
      <w:tr w:rsidR="0095334F" w:rsidRPr="00E47EAD" w14:paraId="4906FE29" w14:textId="77777777" w:rsidTr="00887EC7">
        <w:trPr>
          <w:trHeight w:val="290"/>
        </w:trPr>
        <w:tc>
          <w:tcPr>
            <w:tcW w:w="8380" w:type="dxa"/>
            <w:tcBorders>
              <w:top w:val="nil"/>
              <w:left w:val="nil"/>
              <w:bottom w:val="single" w:sz="12" w:space="0" w:color="auto"/>
              <w:right w:val="nil"/>
            </w:tcBorders>
            <w:shd w:val="clear" w:color="auto" w:fill="auto"/>
            <w:vAlign w:val="center"/>
            <w:hideMark/>
          </w:tcPr>
          <w:p w14:paraId="0493C793" w14:textId="77777777" w:rsidR="0095334F" w:rsidRPr="00E47EAD" w:rsidRDefault="0095334F" w:rsidP="00887EC7">
            <w:pPr>
              <w:jc w:val="left"/>
              <w:rPr>
                <w:b/>
                <w:bCs/>
                <w:szCs w:val="22"/>
                <w:lang w:eastAsia="zh-CN"/>
              </w:rPr>
            </w:pPr>
            <w:r w:rsidRPr="00E47EAD">
              <w:rPr>
                <w:b/>
                <w:bCs/>
                <w:kern w:val="22"/>
                <w:szCs w:val="22"/>
                <w:lang w:eastAsia="zh-CN"/>
              </w:rPr>
              <w:t>Subtotal</w:t>
            </w:r>
          </w:p>
        </w:tc>
        <w:tc>
          <w:tcPr>
            <w:tcW w:w="1320" w:type="dxa"/>
            <w:tcBorders>
              <w:top w:val="nil"/>
              <w:left w:val="nil"/>
              <w:bottom w:val="single" w:sz="12" w:space="0" w:color="auto"/>
              <w:right w:val="nil"/>
            </w:tcBorders>
            <w:shd w:val="clear" w:color="auto" w:fill="auto"/>
            <w:vAlign w:val="center"/>
            <w:hideMark/>
          </w:tcPr>
          <w:p w14:paraId="345C03B5" w14:textId="77777777" w:rsidR="0095334F" w:rsidRPr="00E47EAD" w:rsidRDefault="0095334F" w:rsidP="00887EC7">
            <w:pPr>
              <w:jc w:val="right"/>
              <w:rPr>
                <w:b/>
                <w:bCs/>
                <w:szCs w:val="22"/>
                <w:lang w:eastAsia="zh-CN"/>
              </w:rPr>
            </w:pPr>
            <w:r w:rsidRPr="00E47EAD">
              <w:rPr>
                <w:b/>
                <w:bCs/>
                <w:kern w:val="22"/>
                <w:szCs w:val="22"/>
                <w:lang w:eastAsia="zh-CN"/>
              </w:rPr>
              <w:t xml:space="preserve">16,170.82 </w:t>
            </w:r>
          </w:p>
        </w:tc>
      </w:tr>
      <w:tr w:rsidR="0095334F" w:rsidRPr="00E47EAD" w14:paraId="6A3A3CB0" w14:textId="77777777" w:rsidTr="00887EC7">
        <w:trPr>
          <w:trHeight w:val="290"/>
        </w:trPr>
        <w:tc>
          <w:tcPr>
            <w:tcW w:w="8380" w:type="dxa"/>
            <w:tcBorders>
              <w:top w:val="nil"/>
              <w:left w:val="nil"/>
              <w:bottom w:val="nil"/>
              <w:right w:val="nil"/>
            </w:tcBorders>
            <w:shd w:val="clear" w:color="auto" w:fill="auto"/>
            <w:vAlign w:val="center"/>
            <w:hideMark/>
          </w:tcPr>
          <w:p w14:paraId="2C5148B5" w14:textId="77777777" w:rsidR="0095334F" w:rsidRPr="00E47EAD" w:rsidRDefault="0095334F" w:rsidP="00887EC7">
            <w:pPr>
              <w:jc w:val="left"/>
              <w:rPr>
                <w:szCs w:val="22"/>
                <w:lang w:eastAsia="zh-CN"/>
              </w:rPr>
            </w:pPr>
            <w:r w:rsidRPr="00E47EAD">
              <w:rPr>
                <w:kern w:val="22"/>
                <w:szCs w:val="22"/>
                <w:lang w:eastAsia="zh-CN"/>
              </w:rPr>
              <w:t>Programme support costs</w:t>
            </w:r>
          </w:p>
        </w:tc>
        <w:tc>
          <w:tcPr>
            <w:tcW w:w="1320" w:type="dxa"/>
            <w:tcBorders>
              <w:top w:val="nil"/>
              <w:left w:val="nil"/>
              <w:bottom w:val="nil"/>
              <w:right w:val="nil"/>
            </w:tcBorders>
            <w:shd w:val="clear" w:color="auto" w:fill="auto"/>
            <w:vAlign w:val="center"/>
            <w:hideMark/>
          </w:tcPr>
          <w:p w14:paraId="455F0B1D" w14:textId="77777777" w:rsidR="0095334F" w:rsidRPr="00E47EAD" w:rsidRDefault="0095334F" w:rsidP="00887EC7">
            <w:pPr>
              <w:jc w:val="right"/>
              <w:rPr>
                <w:szCs w:val="22"/>
                <w:lang w:eastAsia="zh-CN"/>
              </w:rPr>
            </w:pPr>
            <w:r w:rsidRPr="00E47EAD">
              <w:rPr>
                <w:kern w:val="22"/>
                <w:szCs w:val="22"/>
                <w:lang w:eastAsia="zh-CN"/>
              </w:rPr>
              <w:t xml:space="preserve">2,102.21 </w:t>
            </w:r>
          </w:p>
        </w:tc>
      </w:tr>
      <w:tr w:rsidR="0095334F" w:rsidRPr="00E47EAD" w14:paraId="04068119" w14:textId="77777777" w:rsidTr="00887EC7">
        <w:trPr>
          <w:trHeight w:val="290"/>
        </w:trPr>
        <w:tc>
          <w:tcPr>
            <w:tcW w:w="8380" w:type="dxa"/>
            <w:tcBorders>
              <w:top w:val="nil"/>
              <w:left w:val="nil"/>
              <w:bottom w:val="single" w:sz="8" w:space="0" w:color="auto"/>
              <w:right w:val="nil"/>
            </w:tcBorders>
            <w:shd w:val="clear" w:color="auto" w:fill="auto"/>
            <w:vAlign w:val="center"/>
            <w:hideMark/>
          </w:tcPr>
          <w:p w14:paraId="57370E04" w14:textId="77777777" w:rsidR="0095334F" w:rsidRPr="00E47EAD" w:rsidRDefault="0095334F" w:rsidP="00887EC7">
            <w:pPr>
              <w:jc w:val="left"/>
              <w:rPr>
                <w:b/>
                <w:bCs/>
                <w:szCs w:val="22"/>
                <w:lang w:eastAsia="zh-CN"/>
              </w:rPr>
            </w:pPr>
            <w:r w:rsidRPr="00E47EAD">
              <w:rPr>
                <w:b/>
                <w:bCs/>
                <w:kern w:val="22"/>
                <w:szCs w:val="22"/>
                <w:lang w:eastAsia="zh-CN"/>
              </w:rPr>
              <w:t>III. Working capital reserve</w:t>
            </w:r>
          </w:p>
        </w:tc>
        <w:tc>
          <w:tcPr>
            <w:tcW w:w="1320" w:type="dxa"/>
            <w:tcBorders>
              <w:top w:val="nil"/>
              <w:left w:val="nil"/>
              <w:bottom w:val="single" w:sz="8" w:space="0" w:color="auto"/>
              <w:right w:val="nil"/>
            </w:tcBorders>
            <w:shd w:val="clear" w:color="auto" w:fill="auto"/>
            <w:vAlign w:val="center"/>
            <w:hideMark/>
          </w:tcPr>
          <w:p w14:paraId="7621A6BC" w14:textId="77777777" w:rsidR="0095334F" w:rsidRPr="00E47EAD" w:rsidRDefault="0095334F" w:rsidP="00887EC7">
            <w:pPr>
              <w:jc w:val="right"/>
              <w:rPr>
                <w:szCs w:val="22"/>
                <w:lang w:eastAsia="zh-CN"/>
              </w:rPr>
            </w:pPr>
            <w:r w:rsidRPr="00E47EAD">
              <w:rPr>
                <w:szCs w:val="22"/>
                <w:lang w:eastAsia="zh-CN"/>
              </w:rPr>
              <w:t xml:space="preserve">166.51 </w:t>
            </w:r>
          </w:p>
        </w:tc>
      </w:tr>
      <w:tr w:rsidR="0095334F" w:rsidRPr="00E47EAD" w14:paraId="02039BD7" w14:textId="77777777" w:rsidTr="00887EC7">
        <w:trPr>
          <w:trHeight w:val="290"/>
        </w:trPr>
        <w:tc>
          <w:tcPr>
            <w:tcW w:w="8380" w:type="dxa"/>
            <w:tcBorders>
              <w:top w:val="nil"/>
              <w:left w:val="nil"/>
              <w:bottom w:val="single" w:sz="12" w:space="0" w:color="auto"/>
              <w:right w:val="nil"/>
            </w:tcBorders>
            <w:shd w:val="clear" w:color="auto" w:fill="auto"/>
            <w:vAlign w:val="center"/>
            <w:hideMark/>
          </w:tcPr>
          <w:p w14:paraId="089346DF" w14:textId="77777777" w:rsidR="0095334F" w:rsidRPr="00E47EAD" w:rsidRDefault="0095334F" w:rsidP="00887EC7">
            <w:pPr>
              <w:jc w:val="left"/>
              <w:rPr>
                <w:b/>
                <w:bCs/>
                <w:szCs w:val="22"/>
                <w:lang w:eastAsia="zh-CN"/>
              </w:rPr>
            </w:pPr>
            <w:r w:rsidRPr="00E47EAD">
              <w:rPr>
                <w:b/>
                <w:bCs/>
                <w:kern w:val="22"/>
                <w:szCs w:val="22"/>
                <w:lang w:eastAsia="zh-CN"/>
              </w:rPr>
              <w:t>Total</w:t>
            </w:r>
          </w:p>
        </w:tc>
        <w:tc>
          <w:tcPr>
            <w:tcW w:w="1320" w:type="dxa"/>
            <w:tcBorders>
              <w:top w:val="nil"/>
              <w:left w:val="nil"/>
              <w:bottom w:val="single" w:sz="12" w:space="0" w:color="auto"/>
              <w:right w:val="nil"/>
            </w:tcBorders>
            <w:shd w:val="clear" w:color="auto" w:fill="auto"/>
            <w:vAlign w:val="center"/>
            <w:hideMark/>
          </w:tcPr>
          <w:p w14:paraId="151281A0" w14:textId="77777777" w:rsidR="0095334F" w:rsidRPr="00E47EAD" w:rsidRDefault="0095334F" w:rsidP="00887EC7">
            <w:pPr>
              <w:jc w:val="right"/>
              <w:rPr>
                <w:b/>
                <w:bCs/>
                <w:szCs w:val="22"/>
                <w:lang w:eastAsia="zh-CN"/>
              </w:rPr>
            </w:pPr>
            <w:r w:rsidRPr="00E47EAD">
              <w:rPr>
                <w:b/>
                <w:bCs/>
                <w:kern w:val="22"/>
                <w:szCs w:val="22"/>
                <w:lang w:eastAsia="zh-CN"/>
              </w:rPr>
              <w:t xml:space="preserve">18,439.54 </w:t>
            </w:r>
          </w:p>
        </w:tc>
      </w:tr>
      <w:tr w:rsidR="0095334F" w:rsidRPr="00E47EAD" w14:paraId="10056640" w14:textId="77777777" w:rsidTr="00887EC7">
        <w:trPr>
          <w:trHeight w:val="290"/>
        </w:trPr>
        <w:tc>
          <w:tcPr>
            <w:tcW w:w="8380" w:type="dxa"/>
            <w:tcBorders>
              <w:top w:val="nil"/>
              <w:left w:val="nil"/>
              <w:bottom w:val="nil"/>
              <w:right w:val="nil"/>
            </w:tcBorders>
            <w:shd w:val="clear" w:color="auto" w:fill="auto"/>
            <w:noWrap/>
            <w:vAlign w:val="bottom"/>
            <w:hideMark/>
          </w:tcPr>
          <w:p w14:paraId="5F7E29DF" w14:textId="77777777" w:rsidR="0095334F" w:rsidRPr="00E47EAD" w:rsidRDefault="0095334F" w:rsidP="00887EC7">
            <w:pPr>
              <w:jc w:val="left"/>
              <w:rPr>
                <w:szCs w:val="22"/>
                <w:lang w:eastAsia="zh-CN"/>
              </w:rPr>
            </w:pPr>
            <w:r w:rsidRPr="00E47EAD">
              <w:rPr>
                <w:szCs w:val="22"/>
                <w:lang w:eastAsia="zh-CN"/>
              </w:rPr>
              <w:t>Cartagena Protocol share of the interim budget (15%)</w:t>
            </w:r>
          </w:p>
        </w:tc>
        <w:tc>
          <w:tcPr>
            <w:tcW w:w="1320" w:type="dxa"/>
            <w:tcBorders>
              <w:top w:val="nil"/>
              <w:left w:val="nil"/>
              <w:bottom w:val="nil"/>
              <w:right w:val="nil"/>
            </w:tcBorders>
            <w:shd w:val="clear" w:color="auto" w:fill="auto"/>
            <w:noWrap/>
            <w:vAlign w:val="bottom"/>
            <w:hideMark/>
          </w:tcPr>
          <w:p w14:paraId="061934A6" w14:textId="77777777" w:rsidR="0095334F" w:rsidRPr="00E47EAD" w:rsidRDefault="0095334F" w:rsidP="00887EC7">
            <w:pPr>
              <w:jc w:val="right"/>
              <w:rPr>
                <w:szCs w:val="22"/>
                <w:lang w:eastAsia="zh-CN"/>
              </w:rPr>
            </w:pPr>
            <w:r w:rsidRPr="00E47EAD">
              <w:rPr>
                <w:szCs w:val="22"/>
                <w:lang w:eastAsia="zh-CN"/>
              </w:rPr>
              <w:t xml:space="preserve">2,765.93 </w:t>
            </w:r>
          </w:p>
        </w:tc>
      </w:tr>
      <w:tr w:rsidR="0095334F" w:rsidRPr="00E47EAD" w14:paraId="01F38310" w14:textId="77777777" w:rsidTr="00887EC7">
        <w:trPr>
          <w:trHeight w:val="280"/>
        </w:trPr>
        <w:tc>
          <w:tcPr>
            <w:tcW w:w="8380" w:type="dxa"/>
            <w:tcBorders>
              <w:top w:val="nil"/>
              <w:left w:val="nil"/>
              <w:bottom w:val="nil"/>
              <w:right w:val="nil"/>
            </w:tcBorders>
            <w:shd w:val="clear" w:color="auto" w:fill="auto"/>
            <w:noWrap/>
            <w:vAlign w:val="bottom"/>
            <w:hideMark/>
          </w:tcPr>
          <w:p w14:paraId="3A306397" w14:textId="77777777" w:rsidR="0095334F" w:rsidRPr="00E47EAD" w:rsidRDefault="0095334F" w:rsidP="00887EC7">
            <w:pPr>
              <w:jc w:val="left"/>
              <w:rPr>
                <w:szCs w:val="22"/>
                <w:lang w:eastAsia="zh-CN"/>
              </w:rPr>
            </w:pPr>
            <w:r w:rsidRPr="00E47EAD">
              <w:rPr>
                <w:szCs w:val="22"/>
                <w:lang w:eastAsia="zh-CN"/>
              </w:rPr>
              <w:t>Less:  Contribution from host country</w:t>
            </w:r>
          </w:p>
        </w:tc>
        <w:tc>
          <w:tcPr>
            <w:tcW w:w="1320" w:type="dxa"/>
            <w:tcBorders>
              <w:top w:val="nil"/>
              <w:left w:val="nil"/>
              <w:bottom w:val="nil"/>
              <w:right w:val="nil"/>
            </w:tcBorders>
            <w:shd w:val="clear" w:color="auto" w:fill="auto"/>
            <w:noWrap/>
            <w:vAlign w:val="bottom"/>
            <w:hideMark/>
          </w:tcPr>
          <w:p w14:paraId="6D69767D" w14:textId="77777777" w:rsidR="0095334F" w:rsidRPr="00E47EAD" w:rsidRDefault="0095334F" w:rsidP="00887EC7">
            <w:pPr>
              <w:jc w:val="right"/>
              <w:rPr>
                <w:szCs w:val="22"/>
                <w:lang w:eastAsia="zh-CN"/>
              </w:rPr>
            </w:pPr>
            <w:r w:rsidRPr="00E47EAD">
              <w:rPr>
                <w:szCs w:val="22"/>
                <w:lang w:eastAsia="zh-CN"/>
              </w:rPr>
              <w:t>(251.07)</w:t>
            </w:r>
          </w:p>
        </w:tc>
      </w:tr>
      <w:tr w:rsidR="0095334F" w:rsidRPr="00E47EAD" w14:paraId="242B817F" w14:textId="77777777" w:rsidTr="00887EC7">
        <w:trPr>
          <w:trHeight w:val="280"/>
        </w:trPr>
        <w:tc>
          <w:tcPr>
            <w:tcW w:w="8380" w:type="dxa"/>
            <w:tcBorders>
              <w:top w:val="nil"/>
              <w:left w:val="nil"/>
              <w:bottom w:val="single" w:sz="4" w:space="0" w:color="auto"/>
              <w:right w:val="nil"/>
            </w:tcBorders>
            <w:shd w:val="clear" w:color="auto" w:fill="auto"/>
            <w:noWrap/>
            <w:vAlign w:val="bottom"/>
            <w:hideMark/>
          </w:tcPr>
          <w:p w14:paraId="75F7B4C8" w14:textId="77777777" w:rsidR="0095334F" w:rsidRPr="00E47EAD" w:rsidRDefault="0095334F" w:rsidP="00887EC7">
            <w:pPr>
              <w:jc w:val="left"/>
              <w:rPr>
                <w:szCs w:val="22"/>
                <w:lang w:eastAsia="zh-CN"/>
              </w:rPr>
            </w:pPr>
            <w:r w:rsidRPr="00E47EAD">
              <w:rPr>
                <w:szCs w:val="22"/>
                <w:lang w:eastAsia="zh-CN"/>
              </w:rPr>
              <w:t>Less:  Use of reserves from previous years</w:t>
            </w:r>
          </w:p>
        </w:tc>
        <w:tc>
          <w:tcPr>
            <w:tcW w:w="1320" w:type="dxa"/>
            <w:tcBorders>
              <w:top w:val="nil"/>
              <w:left w:val="nil"/>
              <w:bottom w:val="single" w:sz="4" w:space="0" w:color="auto"/>
              <w:right w:val="nil"/>
            </w:tcBorders>
            <w:shd w:val="clear" w:color="auto" w:fill="auto"/>
            <w:noWrap/>
            <w:vAlign w:val="bottom"/>
            <w:hideMark/>
          </w:tcPr>
          <w:p w14:paraId="3ADF50CC" w14:textId="77777777" w:rsidR="0095334F" w:rsidRPr="00E47EAD" w:rsidRDefault="0095334F" w:rsidP="00887EC7">
            <w:pPr>
              <w:jc w:val="right"/>
              <w:rPr>
                <w:szCs w:val="22"/>
                <w:lang w:eastAsia="zh-CN"/>
              </w:rPr>
            </w:pPr>
            <w:r w:rsidRPr="00E47EAD">
              <w:rPr>
                <w:szCs w:val="22"/>
                <w:lang w:eastAsia="zh-CN"/>
              </w:rPr>
              <w:t>(157.50)</w:t>
            </w:r>
          </w:p>
        </w:tc>
      </w:tr>
      <w:tr w:rsidR="0095334F" w:rsidRPr="00E47EAD" w14:paraId="0534AE5B" w14:textId="77777777" w:rsidTr="00887EC7">
        <w:trPr>
          <w:trHeight w:val="290"/>
        </w:trPr>
        <w:tc>
          <w:tcPr>
            <w:tcW w:w="8380" w:type="dxa"/>
            <w:tcBorders>
              <w:top w:val="nil"/>
              <w:left w:val="nil"/>
              <w:bottom w:val="single" w:sz="12" w:space="0" w:color="auto"/>
              <w:right w:val="nil"/>
            </w:tcBorders>
            <w:shd w:val="clear" w:color="auto" w:fill="auto"/>
            <w:vAlign w:val="center"/>
            <w:hideMark/>
          </w:tcPr>
          <w:p w14:paraId="3413A161" w14:textId="77777777" w:rsidR="0095334F" w:rsidRPr="00E47EAD" w:rsidRDefault="0095334F" w:rsidP="00887EC7">
            <w:pPr>
              <w:jc w:val="left"/>
              <w:rPr>
                <w:b/>
                <w:bCs/>
                <w:szCs w:val="22"/>
                <w:lang w:eastAsia="zh-CN"/>
              </w:rPr>
            </w:pPr>
            <w:r w:rsidRPr="00E47EAD">
              <w:rPr>
                <w:b/>
                <w:bCs/>
                <w:kern w:val="22"/>
                <w:szCs w:val="22"/>
                <w:lang w:eastAsia="zh-CN"/>
              </w:rPr>
              <w:t>Net total (amount to be shared by Parties)</w:t>
            </w:r>
          </w:p>
        </w:tc>
        <w:tc>
          <w:tcPr>
            <w:tcW w:w="1320" w:type="dxa"/>
            <w:tcBorders>
              <w:top w:val="nil"/>
              <w:left w:val="nil"/>
              <w:bottom w:val="single" w:sz="12" w:space="0" w:color="auto"/>
              <w:right w:val="nil"/>
            </w:tcBorders>
            <w:shd w:val="clear" w:color="auto" w:fill="auto"/>
            <w:vAlign w:val="center"/>
            <w:hideMark/>
          </w:tcPr>
          <w:p w14:paraId="7022E193" w14:textId="77777777" w:rsidR="0095334F" w:rsidRPr="00E47EAD" w:rsidRDefault="0095334F" w:rsidP="00887EC7">
            <w:pPr>
              <w:jc w:val="right"/>
              <w:rPr>
                <w:b/>
                <w:bCs/>
                <w:szCs w:val="22"/>
                <w:lang w:eastAsia="zh-CN"/>
              </w:rPr>
            </w:pPr>
            <w:r w:rsidRPr="00E47EAD">
              <w:rPr>
                <w:b/>
                <w:bCs/>
                <w:kern w:val="22"/>
                <w:szCs w:val="22"/>
                <w:lang w:eastAsia="zh-CN"/>
              </w:rPr>
              <w:t xml:space="preserve">2,357.36 </w:t>
            </w:r>
          </w:p>
        </w:tc>
      </w:tr>
    </w:tbl>
    <w:p w14:paraId="5111868A" w14:textId="77777777" w:rsidR="0095334F" w:rsidRPr="00E47EAD" w:rsidRDefault="0095334F" w:rsidP="0095334F">
      <w:pPr>
        <w:jc w:val="left"/>
        <w:rPr>
          <w:rFonts w:eastAsiaTheme="minorEastAsia"/>
          <w:kern w:val="22"/>
        </w:rPr>
      </w:pPr>
    </w:p>
    <w:p w14:paraId="28633FCA" w14:textId="77777777" w:rsidR="0095334F" w:rsidRPr="00E47EAD" w:rsidRDefault="0095334F" w:rsidP="0095334F">
      <w:pPr>
        <w:jc w:val="left"/>
        <w:rPr>
          <w:rFonts w:eastAsiaTheme="minorEastAsia"/>
          <w:kern w:val="22"/>
        </w:rPr>
      </w:pPr>
    </w:p>
    <w:p w14:paraId="0292F231" w14:textId="77777777" w:rsidR="0095334F" w:rsidRPr="00E47EAD" w:rsidRDefault="0095334F" w:rsidP="0095334F">
      <w:pPr>
        <w:spacing w:after="120"/>
        <w:ind w:left="144"/>
        <w:jc w:val="left"/>
        <w:rPr>
          <w:rFonts w:asciiTheme="majorBidi" w:eastAsiaTheme="minorEastAsia" w:hAnsiTheme="majorBidi" w:cstheme="majorBidi"/>
          <w:b/>
          <w:bCs/>
          <w:kern w:val="22"/>
          <w:szCs w:val="22"/>
        </w:rPr>
      </w:pPr>
      <w:r w:rsidRPr="00E47EAD">
        <w:rPr>
          <w:rFonts w:asciiTheme="majorBidi" w:eastAsiaTheme="minorEastAsia" w:hAnsiTheme="majorBidi" w:cstheme="majorBidi"/>
          <w:b/>
          <w:bCs/>
          <w:kern w:val="22"/>
          <w:szCs w:val="22"/>
        </w:rPr>
        <w:t>Table 2</w:t>
      </w:r>
      <w:r w:rsidRPr="00E47EAD">
        <w:rPr>
          <w:rFonts w:asciiTheme="majorBidi" w:hAnsiTheme="majorBidi" w:cstheme="majorBidi"/>
          <w:b/>
          <w:bCs/>
          <w:kern w:val="22"/>
          <w:szCs w:val="22"/>
        </w:rPr>
        <w:br/>
      </w:r>
      <w:r w:rsidRPr="00E47EAD">
        <w:rPr>
          <w:rFonts w:asciiTheme="majorBidi" w:eastAsiaTheme="minorEastAsia" w:hAnsiTheme="majorBidi" w:cstheme="majorBidi"/>
          <w:b/>
          <w:bCs/>
          <w:kern w:val="22"/>
          <w:szCs w:val="22"/>
        </w:rPr>
        <w:t>Contributions to the Trust Fund for the Cartagena Protocol on Biosafety for 2022</w:t>
      </w:r>
    </w:p>
    <w:tbl>
      <w:tblPr>
        <w:tblW w:w="9720" w:type="dxa"/>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914"/>
        <w:gridCol w:w="4324"/>
        <w:gridCol w:w="1334"/>
        <w:gridCol w:w="1606"/>
        <w:gridCol w:w="1542"/>
      </w:tblGrid>
      <w:tr w:rsidR="0095334F" w:rsidRPr="00E47EAD" w14:paraId="710E66C4" w14:textId="77777777" w:rsidTr="00887EC7">
        <w:trPr>
          <w:cantSplit/>
          <w:tblHeader/>
          <w:jc w:val="center"/>
        </w:trPr>
        <w:tc>
          <w:tcPr>
            <w:tcW w:w="911" w:type="dxa"/>
            <w:shd w:val="clear" w:color="auto" w:fill="auto"/>
            <w:noWrap/>
            <w:vAlign w:val="center"/>
            <w:hideMark/>
          </w:tcPr>
          <w:p w14:paraId="5A61F20E" w14:textId="77777777" w:rsidR="0095334F" w:rsidRPr="00E47EAD" w:rsidRDefault="0095334F" w:rsidP="00887EC7">
            <w:pPr>
              <w:adjustRightInd w:val="0"/>
              <w:snapToGrid w:val="0"/>
              <w:jc w:val="left"/>
              <w:rPr>
                <w:i/>
                <w:iCs/>
                <w:szCs w:val="22"/>
                <w:lang w:eastAsia="zh-CN"/>
              </w:rPr>
            </w:pPr>
          </w:p>
        </w:tc>
        <w:tc>
          <w:tcPr>
            <w:tcW w:w="4309" w:type="dxa"/>
            <w:shd w:val="clear" w:color="auto" w:fill="auto"/>
            <w:noWrap/>
            <w:vAlign w:val="center"/>
            <w:hideMark/>
          </w:tcPr>
          <w:p w14:paraId="7A8FDC06" w14:textId="77777777" w:rsidR="0095334F" w:rsidRPr="00E47EAD" w:rsidRDefault="0095334F" w:rsidP="00887EC7">
            <w:pPr>
              <w:adjustRightInd w:val="0"/>
              <w:snapToGrid w:val="0"/>
              <w:jc w:val="center"/>
              <w:rPr>
                <w:i/>
                <w:iCs/>
                <w:szCs w:val="22"/>
                <w:lang w:eastAsia="zh-CN"/>
              </w:rPr>
            </w:pPr>
            <w:r w:rsidRPr="00E47EAD">
              <w:rPr>
                <w:i/>
                <w:iCs/>
                <w:szCs w:val="22"/>
                <w:lang w:eastAsia="zh-CN"/>
              </w:rPr>
              <w:t>Party</w:t>
            </w:r>
          </w:p>
        </w:tc>
        <w:tc>
          <w:tcPr>
            <w:tcW w:w="1329" w:type="dxa"/>
            <w:shd w:val="clear" w:color="auto" w:fill="auto"/>
            <w:vAlign w:val="center"/>
            <w:hideMark/>
          </w:tcPr>
          <w:p w14:paraId="7BF8DA52" w14:textId="77777777" w:rsidR="0095334F" w:rsidRPr="00E47EAD" w:rsidRDefault="0095334F" w:rsidP="00887EC7">
            <w:pPr>
              <w:adjustRightInd w:val="0"/>
              <w:snapToGrid w:val="0"/>
              <w:jc w:val="center"/>
              <w:rPr>
                <w:i/>
                <w:iCs/>
                <w:szCs w:val="22"/>
                <w:lang w:eastAsia="zh-CN"/>
              </w:rPr>
            </w:pPr>
            <w:r w:rsidRPr="00E47EAD">
              <w:rPr>
                <w:i/>
                <w:iCs/>
                <w:szCs w:val="22"/>
                <w:lang w:eastAsia="zh-CN"/>
              </w:rPr>
              <w:t>Scale of assessments</w:t>
            </w:r>
          </w:p>
        </w:tc>
        <w:tc>
          <w:tcPr>
            <w:tcW w:w="1600" w:type="dxa"/>
            <w:shd w:val="clear" w:color="auto" w:fill="auto"/>
            <w:vAlign w:val="center"/>
            <w:hideMark/>
          </w:tcPr>
          <w:p w14:paraId="14DC7DA5" w14:textId="77777777" w:rsidR="0095334F" w:rsidRPr="00E47EAD" w:rsidRDefault="0095334F" w:rsidP="00887EC7">
            <w:pPr>
              <w:adjustRightInd w:val="0"/>
              <w:snapToGrid w:val="0"/>
              <w:jc w:val="center"/>
              <w:rPr>
                <w:i/>
                <w:iCs/>
                <w:szCs w:val="22"/>
                <w:lang w:eastAsia="zh-CN"/>
              </w:rPr>
            </w:pPr>
            <w:r w:rsidRPr="00E47EAD">
              <w:rPr>
                <w:i/>
                <w:iCs/>
                <w:szCs w:val="22"/>
                <w:lang w:eastAsia="zh-CN"/>
              </w:rPr>
              <w:t>Scale with 22% ceiling, no LDC paying more than 0.01%</w:t>
            </w:r>
            <w:r w:rsidRPr="00E47EAD">
              <w:rPr>
                <w:rStyle w:val="FootnoteReference"/>
                <w:sz w:val="22"/>
                <w:szCs w:val="22"/>
                <w:u w:val="none"/>
                <w:vertAlign w:val="superscript"/>
                <w:lang w:eastAsia="zh-CN"/>
              </w:rPr>
              <w:footnoteReference w:id="4"/>
            </w:r>
          </w:p>
        </w:tc>
        <w:tc>
          <w:tcPr>
            <w:tcW w:w="1537" w:type="dxa"/>
            <w:shd w:val="clear" w:color="auto" w:fill="auto"/>
            <w:vAlign w:val="center"/>
            <w:hideMark/>
          </w:tcPr>
          <w:p w14:paraId="69CCCE2C" w14:textId="77777777" w:rsidR="0095334F" w:rsidRPr="00E47EAD" w:rsidRDefault="0095334F" w:rsidP="00887EC7">
            <w:pPr>
              <w:adjustRightInd w:val="0"/>
              <w:snapToGrid w:val="0"/>
              <w:jc w:val="center"/>
              <w:rPr>
                <w:i/>
                <w:iCs/>
                <w:szCs w:val="22"/>
                <w:lang w:eastAsia="zh-CN"/>
              </w:rPr>
            </w:pPr>
            <w:r w:rsidRPr="00E47EAD">
              <w:rPr>
                <w:i/>
                <w:iCs/>
                <w:szCs w:val="22"/>
                <w:lang w:eastAsia="zh-CN"/>
              </w:rPr>
              <w:t>Contributions as of 1 Jan 2022</w:t>
            </w:r>
          </w:p>
        </w:tc>
      </w:tr>
      <w:tr w:rsidR="0095334F" w:rsidRPr="00E47EAD" w14:paraId="5C4D5302" w14:textId="77777777" w:rsidTr="00887EC7">
        <w:trPr>
          <w:cantSplit/>
          <w:jc w:val="center"/>
        </w:trPr>
        <w:tc>
          <w:tcPr>
            <w:tcW w:w="911" w:type="dxa"/>
            <w:shd w:val="clear" w:color="auto" w:fill="auto"/>
            <w:noWrap/>
            <w:vAlign w:val="center"/>
            <w:hideMark/>
          </w:tcPr>
          <w:p w14:paraId="508965E9" w14:textId="77777777" w:rsidR="0095334F" w:rsidRPr="00E47EAD" w:rsidRDefault="0095334F" w:rsidP="00887EC7">
            <w:pPr>
              <w:adjustRightInd w:val="0"/>
              <w:snapToGrid w:val="0"/>
              <w:jc w:val="right"/>
              <w:rPr>
                <w:szCs w:val="22"/>
                <w:lang w:eastAsia="zh-CN"/>
              </w:rPr>
            </w:pPr>
            <w:r w:rsidRPr="00E47EAD">
              <w:rPr>
                <w:szCs w:val="22"/>
                <w:lang w:eastAsia="zh-CN"/>
              </w:rPr>
              <w:t>1</w:t>
            </w:r>
          </w:p>
        </w:tc>
        <w:tc>
          <w:tcPr>
            <w:tcW w:w="4309" w:type="dxa"/>
            <w:shd w:val="clear" w:color="auto" w:fill="auto"/>
            <w:vAlign w:val="center"/>
            <w:hideMark/>
          </w:tcPr>
          <w:p w14:paraId="42178D76" w14:textId="77777777" w:rsidR="0095334F" w:rsidRPr="00E47EAD" w:rsidRDefault="0095334F" w:rsidP="00887EC7">
            <w:pPr>
              <w:adjustRightInd w:val="0"/>
              <w:snapToGrid w:val="0"/>
              <w:jc w:val="left"/>
              <w:rPr>
                <w:szCs w:val="22"/>
                <w:lang w:eastAsia="zh-CN"/>
              </w:rPr>
            </w:pPr>
            <w:r w:rsidRPr="00E47EAD">
              <w:rPr>
                <w:szCs w:val="22"/>
                <w:lang w:eastAsia="zh-CN"/>
              </w:rPr>
              <w:t>Afghanistan</w:t>
            </w:r>
          </w:p>
        </w:tc>
        <w:tc>
          <w:tcPr>
            <w:tcW w:w="1329" w:type="dxa"/>
            <w:shd w:val="clear" w:color="auto" w:fill="auto"/>
            <w:vAlign w:val="center"/>
            <w:hideMark/>
          </w:tcPr>
          <w:p w14:paraId="1C9ABE56" w14:textId="77777777" w:rsidR="0095334F" w:rsidRPr="00E47EAD" w:rsidRDefault="0095334F" w:rsidP="00887EC7">
            <w:pPr>
              <w:adjustRightInd w:val="0"/>
              <w:snapToGrid w:val="0"/>
              <w:jc w:val="right"/>
              <w:rPr>
                <w:szCs w:val="22"/>
                <w:lang w:eastAsia="zh-CN"/>
              </w:rPr>
            </w:pPr>
            <w:r w:rsidRPr="00E47EAD">
              <w:rPr>
                <w:szCs w:val="22"/>
                <w:lang w:eastAsia="zh-CN"/>
              </w:rPr>
              <w:t>0.007</w:t>
            </w:r>
          </w:p>
        </w:tc>
        <w:tc>
          <w:tcPr>
            <w:tcW w:w="1600" w:type="dxa"/>
            <w:shd w:val="clear" w:color="auto" w:fill="auto"/>
            <w:noWrap/>
            <w:vAlign w:val="center"/>
            <w:hideMark/>
          </w:tcPr>
          <w:p w14:paraId="7784B43E"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3903A7E8"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22995089" w14:textId="77777777" w:rsidTr="00887EC7">
        <w:trPr>
          <w:cantSplit/>
          <w:jc w:val="center"/>
        </w:trPr>
        <w:tc>
          <w:tcPr>
            <w:tcW w:w="911" w:type="dxa"/>
            <w:shd w:val="clear" w:color="auto" w:fill="auto"/>
            <w:noWrap/>
            <w:vAlign w:val="center"/>
            <w:hideMark/>
          </w:tcPr>
          <w:p w14:paraId="1D766ADD" w14:textId="77777777" w:rsidR="0095334F" w:rsidRPr="00E47EAD" w:rsidRDefault="0095334F" w:rsidP="00887EC7">
            <w:pPr>
              <w:adjustRightInd w:val="0"/>
              <w:snapToGrid w:val="0"/>
              <w:jc w:val="right"/>
              <w:rPr>
                <w:szCs w:val="22"/>
                <w:lang w:eastAsia="zh-CN"/>
              </w:rPr>
            </w:pPr>
            <w:r w:rsidRPr="00E47EAD">
              <w:rPr>
                <w:szCs w:val="22"/>
                <w:lang w:eastAsia="zh-CN"/>
              </w:rPr>
              <w:t>2</w:t>
            </w:r>
          </w:p>
        </w:tc>
        <w:tc>
          <w:tcPr>
            <w:tcW w:w="4309" w:type="dxa"/>
            <w:shd w:val="clear" w:color="auto" w:fill="auto"/>
            <w:vAlign w:val="center"/>
            <w:hideMark/>
          </w:tcPr>
          <w:p w14:paraId="62EE72C8" w14:textId="77777777" w:rsidR="0095334F" w:rsidRPr="00E47EAD" w:rsidRDefault="0095334F" w:rsidP="00887EC7">
            <w:pPr>
              <w:adjustRightInd w:val="0"/>
              <w:snapToGrid w:val="0"/>
              <w:jc w:val="left"/>
              <w:rPr>
                <w:szCs w:val="22"/>
                <w:lang w:eastAsia="zh-CN"/>
              </w:rPr>
            </w:pPr>
            <w:r w:rsidRPr="00E47EAD">
              <w:rPr>
                <w:szCs w:val="22"/>
                <w:lang w:eastAsia="zh-CN"/>
              </w:rPr>
              <w:t xml:space="preserve">Albania </w:t>
            </w:r>
          </w:p>
        </w:tc>
        <w:tc>
          <w:tcPr>
            <w:tcW w:w="1329" w:type="dxa"/>
            <w:shd w:val="clear" w:color="auto" w:fill="auto"/>
            <w:vAlign w:val="center"/>
            <w:hideMark/>
          </w:tcPr>
          <w:p w14:paraId="70B63BF8" w14:textId="77777777" w:rsidR="0095334F" w:rsidRPr="00E47EAD" w:rsidRDefault="0095334F" w:rsidP="00887EC7">
            <w:pPr>
              <w:adjustRightInd w:val="0"/>
              <w:snapToGrid w:val="0"/>
              <w:jc w:val="right"/>
              <w:rPr>
                <w:szCs w:val="22"/>
                <w:lang w:eastAsia="zh-CN"/>
              </w:rPr>
            </w:pPr>
            <w:r w:rsidRPr="00E47EAD">
              <w:rPr>
                <w:szCs w:val="22"/>
                <w:lang w:eastAsia="zh-CN"/>
              </w:rPr>
              <w:t>0.008</w:t>
            </w:r>
          </w:p>
        </w:tc>
        <w:tc>
          <w:tcPr>
            <w:tcW w:w="1600" w:type="dxa"/>
            <w:shd w:val="clear" w:color="auto" w:fill="auto"/>
            <w:noWrap/>
            <w:vAlign w:val="center"/>
            <w:hideMark/>
          </w:tcPr>
          <w:p w14:paraId="1A2786B7" w14:textId="77777777" w:rsidR="0095334F" w:rsidRPr="00E47EAD" w:rsidRDefault="0095334F" w:rsidP="00887EC7">
            <w:pPr>
              <w:adjustRightInd w:val="0"/>
              <w:snapToGrid w:val="0"/>
              <w:jc w:val="right"/>
              <w:rPr>
                <w:szCs w:val="22"/>
                <w:lang w:eastAsia="zh-CN"/>
              </w:rPr>
            </w:pPr>
            <w:r w:rsidRPr="00E47EAD">
              <w:rPr>
                <w:szCs w:val="22"/>
                <w:lang w:eastAsia="zh-CN"/>
              </w:rPr>
              <w:t>0.011</w:t>
            </w:r>
          </w:p>
        </w:tc>
        <w:tc>
          <w:tcPr>
            <w:tcW w:w="1537" w:type="dxa"/>
            <w:shd w:val="clear" w:color="auto" w:fill="auto"/>
            <w:noWrap/>
            <w:vAlign w:val="center"/>
            <w:hideMark/>
          </w:tcPr>
          <w:p w14:paraId="7967EA6D" w14:textId="77777777" w:rsidR="0095334F" w:rsidRPr="00E47EAD" w:rsidRDefault="0095334F" w:rsidP="00887EC7">
            <w:pPr>
              <w:adjustRightInd w:val="0"/>
              <w:snapToGrid w:val="0"/>
              <w:jc w:val="right"/>
              <w:rPr>
                <w:szCs w:val="22"/>
                <w:lang w:eastAsia="zh-CN"/>
              </w:rPr>
            </w:pPr>
            <w:r w:rsidRPr="00E47EAD">
              <w:rPr>
                <w:szCs w:val="22"/>
                <w:lang w:eastAsia="zh-CN"/>
              </w:rPr>
              <w:t>269</w:t>
            </w:r>
          </w:p>
        </w:tc>
      </w:tr>
      <w:tr w:rsidR="0095334F" w:rsidRPr="00E47EAD" w14:paraId="0072EC65" w14:textId="77777777" w:rsidTr="00887EC7">
        <w:trPr>
          <w:cantSplit/>
          <w:jc w:val="center"/>
        </w:trPr>
        <w:tc>
          <w:tcPr>
            <w:tcW w:w="911" w:type="dxa"/>
            <w:shd w:val="clear" w:color="auto" w:fill="auto"/>
            <w:noWrap/>
            <w:vAlign w:val="center"/>
            <w:hideMark/>
          </w:tcPr>
          <w:p w14:paraId="6EB351D6" w14:textId="77777777" w:rsidR="0095334F" w:rsidRPr="00E47EAD" w:rsidRDefault="0095334F" w:rsidP="00887EC7">
            <w:pPr>
              <w:adjustRightInd w:val="0"/>
              <w:snapToGrid w:val="0"/>
              <w:jc w:val="right"/>
              <w:rPr>
                <w:szCs w:val="22"/>
                <w:lang w:eastAsia="zh-CN"/>
              </w:rPr>
            </w:pPr>
            <w:r w:rsidRPr="00E47EAD">
              <w:rPr>
                <w:szCs w:val="22"/>
                <w:lang w:eastAsia="zh-CN"/>
              </w:rPr>
              <w:t>3</w:t>
            </w:r>
          </w:p>
        </w:tc>
        <w:tc>
          <w:tcPr>
            <w:tcW w:w="4309" w:type="dxa"/>
            <w:shd w:val="clear" w:color="auto" w:fill="auto"/>
            <w:vAlign w:val="center"/>
            <w:hideMark/>
          </w:tcPr>
          <w:p w14:paraId="7057762D" w14:textId="77777777" w:rsidR="0095334F" w:rsidRPr="00E47EAD" w:rsidRDefault="0095334F" w:rsidP="00887EC7">
            <w:pPr>
              <w:adjustRightInd w:val="0"/>
              <w:snapToGrid w:val="0"/>
              <w:jc w:val="left"/>
              <w:rPr>
                <w:szCs w:val="22"/>
                <w:lang w:eastAsia="zh-CN"/>
              </w:rPr>
            </w:pPr>
            <w:r w:rsidRPr="00E47EAD">
              <w:rPr>
                <w:szCs w:val="22"/>
                <w:lang w:eastAsia="zh-CN"/>
              </w:rPr>
              <w:t xml:space="preserve">Algeria </w:t>
            </w:r>
          </w:p>
        </w:tc>
        <w:tc>
          <w:tcPr>
            <w:tcW w:w="1329" w:type="dxa"/>
            <w:shd w:val="clear" w:color="auto" w:fill="auto"/>
            <w:vAlign w:val="center"/>
            <w:hideMark/>
          </w:tcPr>
          <w:p w14:paraId="665D8ADD" w14:textId="77777777" w:rsidR="0095334F" w:rsidRPr="00E47EAD" w:rsidRDefault="0095334F" w:rsidP="00887EC7">
            <w:pPr>
              <w:adjustRightInd w:val="0"/>
              <w:snapToGrid w:val="0"/>
              <w:jc w:val="right"/>
              <w:rPr>
                <w:szCs w:val="22"/>
                <w:lang w:eastAsia="zh-CN"/>
              </w:rPr>
            </w:pPr>
            <w:r w:rsidRPr="00E47EAD">
              <w:rPr>
                <w:szCs w:val="22"/>
                <w:lang w:eastAsia="zh-CN"/>
              </w:rPr>
              <w:t>0.138</w:t>
            </w:r>
          </w:p>
        </w:tc>
        <w:tc>
          <w:tcPr>
            <w:tcW w:w="1600" w:type="dxa"/>
            <w:shd w:val="clear" w:color="auto" w:fill="auto"/>
            <w:noWrap/>
            <w:vAlign w:val="center"/>
            <w:hideMark/>
          </w:tcPr>
          <w:p w14:paraId="2DA53D7E" w14:textId="77777777" w:rsidR="0095334F" w:rsidRPr="00E47EAD" w:rsidRDefault="0095334F" w:rsidP="00887EC7">
            <w:pPr>
              <w:adjustRightInd w:val="0"/>
              <w:snapToGrid w:val="0"/>
              <w:jc w:val="right"/>
              <w:rPr>
                <w:szCs w:val="22"/>
                <w:lang w:eastAsia="zh-CN"/>
              </w:rPr>
            </w:pPr>
            <w:r w:rsidRPr="00E47EAD">
              <w:rPr>
                <w:szCs w:val="22"/>
                <w:lang w:eastAsia="zh-CN"/>
              </w:rPr>
              <w:t>0.197</w:t>
            </w:r>
          </w:p>
        </w:tc>
        <w:tc>
          <w:tcPr>
            <w:tcW w:w="1537" w:type="dxa"/>
            <w:shd w:val="clear" w:color="auto" w:fill="auto"/>
            <w:noWrap/>
            <w:vAlign w:val="center"/>
            <w:hideMark/>
          </w:tcPr>
          <w:p w14:paraId="3734D242" w14:textId="77777777" w:rsidR="0095334F" w:rsidRPr="00E47EAD" w:rsidRDefault="0095334F" w:rsidP="00887EC7">
            <w:pPr>
              <w:adjustRightInd w:val="0"/>
              <w:snapToGrid w:val="0"/>
              <w:jc w:val="right"/>
              <w:rPr>
                <w:szCs w:val="22"/>
                <w:lang w:eastAsia="zh-CN"/>
              </w:rPr>
            </w:pPr>
            <w:r w:rsidRPr="00E47EAD">
              <w:rPr>
                <w:szCs w:val="22"/>
                <w:lang w:eastAsia="zh-CN"/>
              </w:rPr>
              <w:t>4,648</w:t>
            </w:r>
          </w:p>
        </w:tc>
      </w:tr>
      <w:tr w:rsidR="0095334F" w:rsidRPr="00E47EAD" w14:paraId="49EED226" w14:textId="77777777" w:rsidTr="00887EC7">
        <w:trPr>
          <w:cantSplit/>
          <w:jc w:val="center"/>
        </w:trPr>
        <w:tc>
          <w:tcPr>
            <w:tcW w:w="911" w:type="dxa"/>
            <w:shd w:val="clear" w:color="auto" w:fill="auto"/>
            <w:noWrap/>
            <w:vAlign w:val="center"/>
            <w:hideMark/>
          </w:tcPr>
          <w:p w14:paraId="53E39DEE" w14:textId="77777777" w:rsidR="0095334F" w:rsidRPr="00E47EAD" w:rsidRDefault="0095334F" w:rsidP="00887EC7">
            <w:pPr>
              <w:adjustRightInd w:val="0"/>
              <w:snapToGrid w:val="0"/>
              <w:jc w:val="right"/>
              <w:rPr>
                <w:szCs w:val="22"/>
                <w:lang w:eastAsia="zh-CN"/>
              </w:rPr>
            </w:pPr>
            <w:r w:rsidRPr="00E47EAD">
              <w:rPr>
                <w:szCs w:val="22"/>
                <w:lang w:eastAsia="zh-CN"/>
              </w:rPr>
              <w:t>4</w:t>
            </w:r>
          </w:p>
        </w:tc>
        <w:tc>
          <w:tcPr>
            <w:tcW w:w="4309" w:type="dxa"/>
            <w:shd w:val="clear" w:color="auto" w:fill="auto"/>
            <w:vAlign w:val="center"/>
            <w:hideMark/>
          </w:tcPr>
          <w:p w14:paraId="5E2E98FD" w14:textId="77777777" w:rsidR="0095334F" w:rsidRPr="00E47EAD" w:rsidRDefault="0095334F" w:rsidP="00887EC7">
            <w:pPr>
              <w:adjustRightInd w:val="0"/>
              <w:snapToGrid w:val="0"/>
              <w:jc w:val="left"/>
              <w:rPr>
                <w:szCs w:val="22"/>
                <w:lang w:eastAsia="zh-CN"/>
              </w:rPr>
            </w:pPr>
            <w:r w:rsidRPr="00E47EAD">
              <w:rPr>
                <w:szCs w:val="22"/>
                <w:lang w:eastAsia="zh-CN"/>
              </w:rPr>
              <w:t>Angola</w:t>
            </w:r>
          </w:p>
        </w:tc>
        <w:tc>
          <w:tcPr>
            <w:tcW w:w="1329" w:type="dxa"/>
            <w:shd w:val="clear" w:color="auto" w:fill="auto"/>
            <w:vAlign w:val="center"/>
            <w:hideMark/>
          </w:tcPr>
          <w:p w14:paraId="3CB00BEF"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600" w:type="dxa"/>
            <w:shd w:val="clear" w:color="auto" w:fill="auto"/>
            <w:noWrap/>
            <w:vAlign w:val="center"/>
            <w:hideMark/>
          </w:tcPr>
          <w:p w14:paraId="48C6AA7D"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08874F03"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703AC81D" w14:textId="77777777" w:rsidTr="00887EC7">
        <w:trPr>
          <w:cantSplit/>
          <w:jc w:val="center"/>
        </w:trPr>
        <w:tc>
          <w:tcPr>
            <w:tcW w:w="911" w:type="dxa"/>
            <w:shd w:val="clear" w:color="auto" w:fill="auto"/>
            <w:noWrap/>
            <w:vAlign w:val="center"/>
            <w:hideMark/>
          </w:tcPr>
          <w:p w14:paraId="6A00CE26" w14:textId="77777777" w:rsidR="0095334F" w:rsidRPr="00E47EAD" w:rsidRDefault="0095334F" w:rsidP="00887EC7">
            <w:pPr>
              <w:adjustRightInd w:val="0"/>
              <w:snapToGrid w:val="0"/>
              <w:jc w:val="right"/>
              <w:rPr>
                <w:szCs w:val="22"/>
                <w:lang w:eastAsia="zh-CN"/>
              </w:rPr>
            </w:pPr>
            <w:r w:rsidRPr="00E47EAD">
              <w:rPr>
                <w:szCs w:val="22"/>
                <w:lang w:eastAsia="zh-CN"/>
              </w:rPr>
              <w:t>5</w:t>
            </w:r>
          </w:p>
        </w:tc>
        <w:tc>
          <w:tcPr>
            <w:tcW w:w="4309" w:type="dxa"/>
            <w:shd w:val="clear" w:color="auto" w:fill="auto"/>
            <w:vAlign w:val="center"/>
            <w:hideMark/>
          </w:tcPr>
          <w:p w14:paraId="3BF1798C" w14:textId="77777777" w:rsidR="0095334F" w:rsidRPr="00E47EAD" w:rsidRDefault="0095334F" w:rsidP="00887EC7">
            <w:pPr>
              <w:adjustRightInd w:val="0"/>
              <w:snapToGrid w:val="0"/>
              <w:jc w:val="left"/>
              <w:rPr>
                <w:szCs w:val="22"/>
                <w:lang w:eastAsia="zh-CN"/>
              </w:rPr>
            </w:pPr>
            <w:r w:rsidRPr="00E47EAD">
              <w:rPr>
                <w:szCs w:val="22"/>
                <w:lang w:eastAsia="zh-CN"/>
              </w:rPr>
              <w:t>Antigua and Barbuda</w:t>
            </w:r>
          </w:p>
        </w:tc>
        <w:tc>
          <w:tcPr>
            <w:tcW w:w="1329" w:type="dxa"/>
            <w:shd w:val="clear" w:color="auto" w:fill="auto"/>
            <w:vAlign w:val="center"/>
            <w:hideMark/>
          </w:tcPr>
          <w:p w14:paraId="39D0BF5C" w14:textId="77777777" w:rsidR="0095334F" w:rsidRPr="00E47EAD" w:rsidRDefault="0095334F" w:rsidP="00887EC7">
            <w:pPr>
              <w:adjustRightInd w:val="0"/>
              <w:snapToGrid w:val="0"/>
              <w:jc w:val="right"/>
              <w:rPr>
                <w:szCs w:val="22"/>
                <w:lang w:eastAsia="zh-CN"/>
              </w:rPr>
            </w:pPr>
            <w:r w:rsidRPr="00E47EAD">
              <w:rPr>
                <w:szCs w:val="22"/>
                <w:lang w:eastAsia="zh-CN"/>
              </w:rPr>
              <w:t>0.002</w:t>
            </w:r>
          </w:p>
        </w:tc>
        <w:tc>
          <w:tcPr>
            <w:tcW w:w="1600" w:type="dxa"/>
            <w:shd w:val="clear" w:color="auto" w:fill="auto"/>
            <w:noWrap/>
            <w:vAlign w:val="center"/>
            <w:hideMark/>
          </w:tcPr>
          <w:p w14:paraId="1849FB8D"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537" w:type="dxa"/>
            <w:shd w:val="clear" w:color="auto" w:fill="auto"/>
            <w:noWrap/>
            <w:vAlign w:val="center"/>
            <w:hideMark/>
          </w:tcPr>
          <w:p w14:paraId="6943FC81" w14:textId="77777777" w:rsidR="0095334F" w:rsidRPr="00E47EAD" w:rsidRDefault="0095334F" w:rsidP="00887EC7">
            <w:pPr>
              <w:adjustRightInd w:val="0"/>
              <w:snapToGrid w:val="0"/>
              <w:jc w:val="right"/>
              <w:rPr>
                <w:szCs w:val="22"/>
                <w:lang w:eastAsia="zh-CN"/>
              </w:rPr>
            </w:pPr>
            <w:r w:rsidRPr="00E47EAD">
              <w:rPr>
                <w:szCs w:val="22"/>
                <w:lang w:eastAsia="zh-CN"/>
              </w:rPr>
              <w:t>67</w:t>
            </w:r>
          </w:p>
        </w:tc>
      </w:tr>
      <w:tr w:rsidR="0095334F" w:rsidRPr="00E47EAD" w14:paraId="5EE8B6D7" w14:textId="77777777" w:rsidTr="00887EC7">
        <w:trPr>
          <w:cantSplit/>
          <w:jc w:val="center"/>
        </w:trPr>
        <w:tc>
          <w:tcPr>
            <w:tcW w:w="911" w:type="dxa"/>
            <w:shd w:val="clear" w:color="auto" w:fill="auto"/>
            <w:noWrap/>
            <w:vAlign w:val="center"/>
            <w:hideMark/>
          </w:tcPr>
          <w:p w14:paraId="1A1BE5EA" w14:textId="77777777" w:rsidR="0095334F" w:rsidRPr="00E47EAD" w:rsidRDefault="0095334F" w:rsidP="00887EC7">
            <w:pPr>
              <w:adjustRightInd w:val="0"/>
              <w:snapToGrid w:val="0"/>
              <w:jc w:val="right"/>
              <w:rPr>
                <w:szCs w:val="22"/>
                <w:lang w:eastAsia="zh-CN"/>
              </w:rPr>
            </w:pPr>
            <w:r w:rsidRPr="00E47EAD">
              <w:rPr>
                <w:szCs w:val="22"/>
                <w:lang w:eastAsia="zh-CN"/>
              </w:rPr>
              <w:t>6</w:t>
            </w:r>
          </w:p>
        </w:tc>
        <w:tc>
          <w:tcPr>
            <w:tcW w:w="4309" w:type="dxa"/>
            <w:shd w:val="clear" w:color="auto" w:fill="auto"/>
            <w:vAlign w:val="center"/>
            <w:hideMark/>
          </w:tcPr>
          <w:p w14:paraId="3B5012B5" w14:textId="77777777" w:rsidR="0095334F" w:rsidRPr="00E47EAD" w:rsidRDefault="0095334F" w:rsidP="00887EC7">
            <w:pPr>
              <w:adjustRightInd w:val="0"/>
              <w:snapToGrid w:val="0"/>
              <w:jc w:val="left"/>
              <w:rPr>
                <w:szCs w:val="22"/>
                <w:lang w:eastAsia="zh-CN"/>
              </w:rPr>
            </w:pPr>
            <w:r w:rsidRPr="00E47EAD">
              <w:rPr>
                <w:szCs w:val="22"/>
                <w:lang w:eastAsia="zh-CN"/>
              </w:rPr>
              <w:t>Armenia</w:t>
            </w:r>
          </w:p>
        </w:tc>
        <w:tc>
          <w:tcPr>
            <w:tcW w:w="1329" w:type="dxa"/>
            <w:shd w:val="clear" w:color="auto" w:fill="auto"/>
            <w:vAlign w:val="center"/>
            <w:hideMark/>
          </w:tcPr>
          <w:p w14:paraId="09EA7549" w14:textId="77777777" w:rsidR="0095334F" w:rsidRPr="00E47EAD" w:rsidRDefault="0095334F" w:rsidP="00887EC7">
            <w:pPr>
              <w:adjustRightInd w:val="0"/>
              <w:snapToGrid w:val="0"/>
              <w:jc w:val="right"/>
              <w:rPr>
                <w:szCs w:val="22"/>
                <w:lang w:eastAsia="zh-CN"/>
              </w:rPr>
            </w:pPr>
            <w:r w:rsidRPr="00E47EAD">
              <w:rPr>
                <w:szCs w:val="22"/>
                <w:lang w:eastAsia="zh-CN"/>
              </w:rPr>
              <w:t>0.007</w:t>
            </w:r>
          </w:p>
        </w:tc>
        <w:tc>
          <w:tcPr>
            <w:tcW w:w="1600" w:type="dxa"/>
            <w:shd w:val="clear" w:color="auto" w:fill="auto"/>
            <w:noWrap/>
            <w:vAlign w:val="center"/>
            <w:hideMark/>
          </w:tcPr>
          <w:p w14:paraId="02A22899"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21FC161A"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06EF835F" w14:textId="77777777" w:rsidTr="00887EC7">
        <w:trPr>
          <w:cantSplit/>
          <w:jc w:val="center"/>
        </w:trPr>
        <w:tc>
          <w:tcPr>
            <w:tcW w:w="911" w:type="dxa"/>
            <w:shd w:val="clear" w:color="auto" w:fill="auto"/>
            <w:noWrap/>
            <w:vAlign w:val="center"/>
            <w:hideMark/>
          </w:tcPr>
          <w:p w14:paraId="20BB4D52" w14:textId="77777777" w:rsidR="0095334F" w:rsidRPr="00E47EAD" w:rsidRDefault="0095334F" w:rsidP="00887EC7">
            <w:pPr>
              <w:adjustRightInd w:val="0"/>
              <w:snapToGrid w:val="0"/>
              <w:jc w:val="right"/>
              <w:rPr>
                <w:szCs w:val="22"/>
                <w:lang w:eastAsia="zh-CN"/>
              </w:rPr>
            </w:pPr>
            <w:r w:rsidRPr="00E47EAD">
              <w:rPr>
                <w:szCs w:val="22"/>
                <w:lang w:eastAsia="zh-CN"/>
              </w:rPr>
              <w:t>7</w:t>
            </w:r>
          </w:p>
        </w:tc>
        <w:tc>
          <w:tcPr>
            <w:tcW w:w="4309" w:type="dxa"/>
            <w:shd w:val="clear" w:color="auto" w:fill="auto"/>
            <w:vAlign w:val="center"/>
            <w:hideMark/>
          </w:tcPr>
          <w:p w14:paraId="4C91F5E4" w14:textId="77777777" w:rsidR="0095334F" w:rsidRPr="00E47EAD" w:rsidRDefault="0095334F" w:rsidP="00887EC7">
            <w:pPr>
              <w:adjustRightInd w:val="0"/>
              <w:snapToGrid w:val="0"/>
              <w:jc w:val="left"/>
              <w:rPr>
                <w:szCs w:val="22"/>
                <w:lang w:eastAsia="zh-CN"/>
              </w:rPr>
            </w:pPr>
            <w:r w:rsidRPr="00E47EAD">
              <w:rPr>
                <w:szCs w:val="22"/>
                <w:lang w:eastAsia="zh-CN"/>
              </w:rPr>
              <w:t>Austria</w:t>
            </w:r>
          </w:p>
        </w:tc>
        <w:tc>
          <w:tcPr>
            <w:tcW w:w="1329" w:type="dxa"/>
            <w:shd w:val="clear" w:color="auto" w:fill="auto"/>
            <w:vAlign w:val="center"/>
            <w:hideMark/>
          </w:tcPr>
          <w:p w14:paraId="16930106" w14:textId="77777777" w:rsidR="0095334F" w:rsidRPr="00E47EAD" w:rsidRDefault="0095334F" w:rsidP="00887EC7">
            <w:pPr>
              <w:adjustRightInd w:val="0"/>
              <w:snapToGrid w:val="0"/>
              <w:jc w:val="right"/>
              <w:rPr>
                <w:szCs w:val="22"/>
                <w:lang w:eastAsia="zh-CN"/>
              </w:rPr>
            </w:pPr>
            <w:r w:rsidRPr="00E47EAD">
              <w:rPr>
                <w:szCs w:val="22"/>
                <w:lang w:eastAsia="zh-CN"/>
              </w:rPr>
              <w:t>0.677</w:t>
            </w:r>
          </w:p>
        </w:tc>
        <w:tc>
          <w:tcPr>
            <w:tcW w:w="1600" w:type="dxa"/>
            <w:shd w:val="clear" w:color="auto" w:fill="auto"/>
            <w:noWrap/>
            <w:vAlign w:val="center"/>
            <w:hideMark/>
          </w:tcPr>
          <w:p w14:paraId="209B0AD0" w14:textId="77777777" w:rsidR="0095334F" w:rsidRPr="00E47EAD" w:rsidRDefault="0095334F" w:rsidP="00887EC7">
            <w:pPr>
              <w:adjustRightInd w:val="0"/>
              <w:snapToGrid w:val="0"/>
              <w:jc w:val="right"/>
              <w:rPr>
                <w:szCs w:val="22"/>
                <w:lang w:eastAsia="zh-CN"/>
              </w:rPr>
            </w:pPr>
            <w:r w:rsidRPr="00E47EAD">
              <w:rPr>
                <w:szCs w:val="22"/>
                <w:lang w:eastAsia="zh-CN"/>
              </w:rPr>
              <w:t>0.967</w:t>
            </w:r>
          </w:p>
        </w:tc>
        <w:tc>
          <w:tcPr>
            <w:tcW w:w="1537" w:type="dxa"/>
            <w:shd w:val="clear" w:color="auto" w:fill="auto"/>
            <w:noWrap/>
            <w:vAlign w:val="center"/>
            <w:hideMark/>
          </w:tcPr>
          <w:p w14:paraId="76FA99E9" w14:textId="77777777" w:rsidR="0095334F" w:rsidRPr="00E47EAD" w:rsidRDefault="0095334F" w:rsidP="00887EC7">
            <w:pPr>
              <w:adjustRightInd w:val="0"/>
              <w:snapToGrid w:val="0"/>
              <w:jc w:val="right"/>
              <w:rPr>
                <w:szCs w:val="22"/>
                <w:lang w:eastAsia="zh-CN"/>
              </w:rPr>
            </w:pPr>
            <w:r w:rsidRPr="00E47EAD">
              <w:rPr>
                <w:szCs w:val="22"/>
                <w:lang w:eastAsia="zh-CN"/>
              </w:rPr>
              <w:t>22,803</w:t>
            </w:r>
          </w:p>
        </w:tc>
      </w:tr>
      <w:tr w:rsidR="0095334F" w:rsidRPr="00E47EAD" w14:paraId="60B60B66" w14:textId="77777777" w:rsidTr="00887EC7">
        <w:trPr>
          <w:cantSplit/>
          <w:jc w:val="center"/>
        </w:trPr>
        <w:tc>
          <w:tcPr>
            <w:tcW w:w="911" w:type="dxa"/>
            <w:shd w:val="clear" w:color="auto" w:fill="auto"/>
            <w:noWrap/>
            <w:vAlign w:val="center"/>
            <w:hideMark/>
          </w:tcPr>
          <w:p w14:paraId="2D8F9394" w14:textId="77777777" w:rsidR="0095334F" w:rsidRPr="00E47EAD" w:rsidRDefault="0095334F" w:rsidP="00887EC7">
            <w:pPr>
              <w:adjustRightInd w:val="0"/>
              <w:snapToGrid w:val="0"/>
              <w:jc w:val="right"/>
              <w:rPr>
                <w:szCs w:val="22"/>
                <w:lang w:eastAsia="zh-CN"/>
              </w:rPr>
            </w:pPr>
            <w:r w:rsidRPr="00E47EAD">
              <w:rPr>
                <w:szCs w:val="22"/>
                <w:lang w:eastAsia="zh-CN"/>
              </w:rPr>
              <w:t>8</w:t>
            </w:r>
          </w:p>
        </w:tc>
        <w:tc>
          <w:tcPr>
            <w:tcW w:w="4309" w:type="dxa"/>
            <w:shd w:val="clear" w:color="auto" w:fill="auto"/>
            <w:vAlign w:val="center"/>
            <w:hideMark/>
          </w:tcPr>
          <w:p w14:paraId="781D53DA" w14:textId="77777777" w:rsidR="0095334F" w:rsidRPr="00E47EAD" w:rsidRDefault="0095334F" w:rsidP="00887EC7">
            <w:pPr>
              <w:adjustRightInd w:val="0"/>
              <w:snapToGrid w:val="0"/>
              <w:jc w:val="left"/>
              <w:rPr>
                <w:szCs w:val="22"/>
                <w:lang w:eastAsia="zh-CN"/>
              </w:rPr>
            </w:pPr>
            <w:r w:rsidRPr="00E47EAD">
              <w:rPr>
                <w:szCs w:val="22"/>
                <w:lang w:eastAsia="zh-CN"/>
              </w:rPr>
              <w:t>Azerbaijan</w:t>
            </w:r>
          </w:p>
        </w:tc>
        <w:tc>
          <w:tcPr>
            <w:tcW w:w="1329" w:type="dxa"/>
            <w:shd w:val="clear" w:color="auto" w:fill="auto"/>
            <w:vAlign w:val="center"/>
            <w:hideMark/>
          </w:tcPr>
          <w:p w14:paraId="1826D027" w14:textId="77777777" w:rsidR="0095334F" w:rsidRPr="00E47EAD" w:rsidRDefault="0095334F" w:rsidP="00887EC7">
            <w:pPr>
              <w:adjustRightInd w:val="0"/>
              <w:snapToGrid w:val="0"/>
              <w:jc w:val="right"/>
              <w:rPr>
                <w:szCs w:val="22"/>
                <w:lang w:eastAsia="zh-CN"/>
              </w:rPr>
            </w:pPr>
            <w:r w:rsidRPr="00E47EAD">
              <w:rPr>
                <w:szCs w:val="22"/>
                <w:lang w:eastAsia="zh-CN"/>
              </w:rPr>
              <w:t>0.049</w:t>
            </w:r>
          </w:p>
        </w:tc>
        <w:tc>
          <w:tcPr>
            <w:tcW w:w="1600" w:type="dxa"/>
            <w:shd w:val="clear" w:color="auto" w:fill="auto"/>
            <w:noWrap/>
            <w:vAlign w:val="center"/>
            <w:hideMark/>
          </w:tcPr>
          <w:p w14:paraId="240C28AF" w14:textId="77777777" w:rsidR="0095334F" w:rsidRPr="00E47EAD" w:rsidRDefault="0095334F" w:rsidP="00887EC7">
            <w:pPr>
              <w:adjustRightInd w:val="0"/>
              <w:snapToGrid w:val="0"/>
              <w:jc w:val="right"/>
              <w:rPr>
                <w:szCs w:val="22"/>
                <w:lang w:eastAsia="zh-CN"/>
              </w:rPr>
            </w:pPr>
            <w:r w:rsidRPr="00E47EAD">
              <w:rPr>
                <w:szCs w:val="22"/>
                <w:lang w:eastAsia="zh-CN"/>
              </w:rPr>
              <w:t>0.070</w:t>
            </w:r>
          </w:p>
        </w:tc>
        <w:tc>
          <w:tcPr>
            <w:tcW w:w="1537" w:type="dxa"/>
            <w:shd w:val="clear" w:color="auto" w:fill="auto"/>
            <w:noWrap/>
            <w:vAlign w:val="center"/>
            <w:hideMark/>
          </w:tcPr>
          <w:p w14:paraId="0181841D" w14:textId="77777777" w:rsidR="0095334F" w:rsidRPr="00E47EAD" w:rsidRDefault="0095334F" w:rsidP="00887EC7">
            <w:pPr>
              <w:adjustRightInd w:val="0"/>
              <w:snapToGrid w:val="0"/>
              <w:jc w:val="right"/>
              <w:rPr>
                <w:szCs w:val="22"/>
                <w:lang w:eastAsia="zh-CN"/>
              </w:rPr>
            </w:pPr>
            <w:r w:rsidRPr="00E47EAD">
              <w:rPr>
                <w:szCs w:val="22"/>
                <w:lang w:eastAsia="zh-CN"/>
              </w:rPr>
              <w:t>1,650</w:t>
            </w:r>
          </w:p>
        </w:tc>
      </w:tr>
      <w:tr w:rsidR="0095334F" w:rsidRPr="00E47EAD" w14:paraId="6D9D478B" w14:textId="77777777" w:rsidTr="00887EC7">
        <w:trPr>
          <w:cantSplit/>
          <w:jc w:val="center"/>
        </w:trPr>
        <w:tc>
          <w:tcPr>
            <w:tcW w:w="911" w:type="dxa"/>
            <w:shd w:val="clear" w:color="auto" w:fill="auto"/>
            <w:noWrap/>
            <w:vAlign w:val="center"/>
            <w:hideMark/>
          </w:tcPr>
          <w:p w14:paraId="42E0311B" w14:textId="77777777" w:rsidR="0095334F" w:rsidRPr="00E47EAD" w:rsidRDefault="0095334F" w:rsidP="00887EC7">
            <w:pPr>
              <w:adjustRightInd w:val="0"/>
              <w:snapToGrid w:val="0"/>
              <w:jc w:val="right"/>
              <w:rPr>
                <w:szCs w:val="22"/>
                <w:lang w:eastAsia="zh-CN"/>
              </w:rPr>
            </w:pPr>
            <w:r w:rsidRPr="00E47EAD">
              <w:rPr>
                <w:szCs w:val="22"/>
                <w:lang w:eastAsia="zh-CN"/>
              </w:rPr>
              <w:t>9</w:t>
            </w:r>
          </w:p>
        </w:tc>
        <w:tc>
          <w:tcPr>
            <w:tcW w:w="4309" w:type="dxa"/>
            <w:shd w:val="clear" w:color="auto" w:fill="auto"/>
            <w:vAlign w:val="center"/>
            <w:hideMark/>
          </w:tcPr>
          <w:p w14:paraId="2DC8B113" w14:textId="77777777" w:rsidR="0095334F" w:rsidRPr="00E47EAD" w:rsidRDefault="0095334F" w:rsidP="00887EC7">
            <w:pPr>
              <w:adjustRightInd w:val="0"/>
              <w:snapToGrid w:val="0"/>
              <w:jc w:val="left"/>
              <w:rPr>
                <w:szCs w:val="22"/>
                <w:lang w:eastAsia="zh-CN"/>
              </w:rPr>
            </w:pPr>
            <w:r w:rsidRPr="00E47EAD">
              <w:rPr>
                <w:szCs w:val="22"/>
                <w:lang w:eastAsia="zh-CN"/>
              </w:rPr>
              <w:t>Bahamas</w:t>
            </w:r>
          </w:p>
        </w:tc>
        <w:tc>
          <w:tcPr>
            <w:tcW w:w="1329" w:type="dxa"/>
            <w:shd w:val="clear" w:color="auto" w:fill="auto"/>
            <w:vAlign w:val="center"/>
            <w:hideMark/>
          </w:tcPr>
          <w:p w14:paraId="073DFEB2" w14:textId="77777777" w:rsidR="0095334F" w:rsidRPr="00E47EAD" w:rsidRDefault="0095334F" w:rsidP="00887EC7">
            <w:pPr>
              <w:adjustRightInd w:val="0"/>
              <w:snapToGrid w:val="0"/>
              <w:jc w:val="right"/>
              <w:rPr>
                <w:szCs w:val="22"/>
                <w:lang w:eastAsia="zh-CN"/>
              </w:rPr>
            </w:pPr>
            <w:r w:rsidRPr="00E47EAD">
              <w:rPr>
                <w:szCs w:val="22"/>
                <w:lang w:eastAsia="zh-CN"/>
              </w:rPr>
              <w:t>0.018</w:t>
            </w:r>
          </w:p>
        </w:tc>
        <w:tc>
          <w:tcPr>
            <w:tcW w:w="1600" w:type="dxa"/>
            <w:shd w:val="clear" w:color="auto" w:fill="auto"/>
            <w:noWrap/>
            <w:vAlign w:val="center"/>
            <w:hideMark/>
          </w:tcPr>
          <w:p w14:paraId="7060AF81" w14:textId="77777777" w:rsidR="0095334F" w:rsidRPr="00E47EAD" w:rsidRDefault="0095334F" w:rsidP="00887EC7">
            <w:pPr>
              <w:adjustRightInd w:val="0"/>
              <w:snapToGrid w:val="0"/>
              <w:jc w:val="right"/>
              <w:rPr>
                <w:szCs w:val="22"/>
                <w:lang w:eastAsia="zh-CN"/>
              </w:rPr>
            </w:pPr>
            <w:r w:rsidRPr="00E47EAD">
              <w:rPr>
                <w:szCs w:val="22"/>
                <w:lang w:eastAsia="zh-CN"/>
              </w:rPr>
              <w:t>0.026</w:t>
            </w:r>
          </w:p>
        </w:tc>
        <w:tc>
          <w:tcPr>
            <w:tcW w:w="1537" w:type="dxa"/>
            <w:shd w:val="clear" w:color="auto" w:fill="auto"/>
            <w:noWrap/>
            <w:vAlign w:val="center"/>
            <w:hideMark/>
          </w:tcPr>
          <w:p w14:paraId="4839D496" w14:textId="77777777" w:rsidR="0095334F" w:rsidRPr="00E47EAD" w:rsidRDefault="0095334F" w:rsidP="00887EC7">
            <w:pPr>
              <w:adjustRightInd w:val="0"/>
              <w:snapToGrid w:val="0"/>
              <w:jc w:val="right"/>
              <w:rPr>
                <w:szCs w:val="22"/>
                <w:lang w:eastAsia="zh-CN"/>
              </w:rPr>
            </w:pPr>
            <w:r w:rsidRPr="00E47EAD">
              <w:rPr>
                <w:szCs w:val="22"/>
                <w:lang w:eastAsia="zh-CN"/>
              </w:rPr>
              <w:t>606</w:t>
            </w:r>
          </w:p>
        </w:tc>
      </w:tr>
      <w:tr w:rsidR="0095334F" w:rsidRPr="00E47EAD" w14:paraId="333844B0" w14:textId="77777777" w:rsidTr="00887EC7">
        <w:trPr>
          <w:cantSplit/>
          <w:jc w:val="center"/>
        </w:trPr>
        <w:tc>
          <w:tcPr>
            <w:tcW w:w="911" w:type="dxa"/>
            <w:shd w:val="clear" w:color="auto" w:fill="auto"/>
            <w:noWrap/>
            <w:vAlign w:val="center"/>
            <w:hideMark/>
          </w:tcPr>
          <w:p w14:paraId="45CEA385" w14:textId="77777777" w:rsidR="0095334F" w:rsidRPr="00E47EAD" w:rsidRDefault="0095334F" w:rsidP="00887EC7">
            <w:pPr>
              <w:adjustRightInd w:val="0"/>
              <w:snapToGrid w:val="0"/>
              <w:jc w:val="right"/>
              <w:rPr>
                <w:szCs w:val="22"/>
                <w:lang w:eastAsia="zh-CN"/>
              </w:rPr>
            </w:pPr>
            <w:r w:rsidRPr="00E47EAD">
              <w:rPr>
                <w:szCs w:val="22"/>
                <w:lang w:eastAsia="zh-CN"/>
              </w:rPr>
              <w:t>10</w:t>
            </w:r>
          </w:p>
        </w:tc>
        <w:tc>
          <w:tcPr>
            <w:tcW w:w="4309" w:type="dxa"/>
            <w:shd w:val="clear" w:color="auto" w:fill="auto"/>
            <w:vAlign w:val="center"/>
            <w:hideMark/>
          </w:tcPr>
          <w:p w14:paraId="23640141" w14:textId="77777777" w:rsidR="0095334F" w:rsidRPr="00E47EAD" w:rsidRDefault="0095334F" w:rsidP="00887EC7">
            <w:pPr>
              <w:adjustRightInd w:val="0"/>
              <w:snapToGrid w:val="0"/>
              <w:jc w:val="left"/>
              <w:rPr>
                <w:szCs w:val="22"/>
                <w:lang w:eastAsia="zh-CN"/>
              </w:rPr>
            </w:pPr>
            <w:r w:rsidRPr="00E47EAD">
              <w:rPr>
                <w:szCs w:val="22"/>
                <w:lang w:eastAsia="zh-CN"/>
              </w:rPr>
              <w:t>Bahrain</w:t>
            </w:r>
          </w:p>
        </w:tc>
        <w:tc>
          <w:tcPr>
            <w:tcW w:w="1329" w:type="dxa"/>
            <w:shd w:val="clear" w:color="auto" w:fill="auto"/>
            <w:vAlign w:val="center"/>
            <w:hideMark/>
          </w:tcPr>
          <w:p w14:paraId="4E90EF95" w14:textId="77777777" w:rsidR="0095334F" w:rsidRPr="00E47EAD" w:rsidRDefault="0095334F" w:rsidP="00887EC7">
            <w:pPr>
              <w:adjustRightInd w:val="0"/>
              <w:snapToGrid w:val="0"/>
              <w:jc w:val="right"/>
              <w:rPr>
                <w:szCs w:val="22"/>
                <w:lang w:eastAsia="zh-CN"/>
              </w:rPr>
            </w:pPr>
            <w:r w:rsidRPr="00E47EAD">
              <w:rPr>
                <w:szCs w:val="22"/>
                <w:lang w:eastAsia="zh-CN"/>
              </w:rPr>
              <w:t>0.050</w:t>
            </w:r>
          </w:p>
        </w:tc>
        <w:tc>
          <w:tcPr>
            <w:tcW w:w="1600" w:type="dxa"/>
            <w:shd w:val="clear" w:color="auto" w:fill="auto"/>
            <w:noWrap/>
            <w:vAlign w:val="center"/>
            <w:hideMark/>
          </w:tcPr>
          <w:p w14:paraId="29440038" w14:textId="77777777" w:rsidR="0095334F" w:rsidRPr="00E47EAD" w:rsidRDefault="0095334F" w:rsidP="00887EC7">
            <w:pPr>
              <w:adjustRightInd w:val="0"/>
              <w:snapToGrid w:val="0"/>
              <w:jc w:val="right"/>
              <w:rPr>
                <w:szCs w:val="22"/>
                <w:lang w:eastAsia="zh-CN"/>
              </w:rPr>
            </w:pPr>
            <w:r w:rsidRPr="00E47EAD">
              <w:rPr>
                <w:szCs w:val="22"/>
                <w:lang w:eastAsia="zh-CN"/>
              </w:rPr>
              <w:t>0.071</w:t>
            </w:r>
          </w:p>
        </w:tc>
        <w:tc>
          <w:tcPr>
            <w:tcW w:w="1537" w:type="dxa"/>
            <w:shd w:val="clear" w:color="auto" w:fill="auto"/>
            <w:noWrap/>
            <w:vAlign w:val="center"/>
            <w:hideMark/>
          </w:tcPr>
          <w:p w14:paraId="30C93D0F" w14:textId="77777777" w:rsidR="0095334F" w:rsidRPr="00E47EAD" w:rsidRDefault="0095334F" w:rsidP="00887EC7">
            <w:pPr>
              <w:adjustRightInd w:val="0"/>
              <w:snapToGrid w:val="0"/>
              <w:jc w:val="right"/>
              <w:rPr>
                <w:szCs w:val="22"/>
                <w:lang w:eastAsia="zh-CN"/>
              </w:rPr>
            </w:pPr>
            <w:r w:rsidRPr="00E47EAD">
              <w:rPr>
                <w:szCs w:val="22"/>
                <w:lang w:eastAsia="zh-CN"/>
              </w:rPr>
              <w:t>1,684</w:t>
            </w:r>
          </w:p>
        </w:tc>
      </w:tr>
      <w:tr w:rsidR="0095334F" w:rsidRPr="00E47EAD" w14:paraId="2D37A66B" w14:textId="77777777" w:rsidTr="00887EC7">
        <w:trPr>
          <w:cantSplit/>
          <w:jc w:val="center"/>
        </w:trPr>
        <w:tc>
          <w:tcPr>
            <w:tcW w:w="911" w:type="dxa"/>
            <w:shd w:val="clear" w:color="auto" w:fill="auto"/>
            <w:noWrap/>
            <w:vAlign w:val="center"/>
            <w:hideMark/>
          </w:tcPr>
          <w:p w14:paraId="10AFDE6B" w14:textId="77777777" w:rsidR="0095334F" w:rsidRPr="00E47EAD" w:rsidRDefault="0095334F" w:rsidP="00887EC7">
            <w:pPr>
              <w:adjustRightInd w:val="0"/>
              <w:snapToGrid w:val="0"/>
              <w:jc w:val="right"/>
              <w:rPr>
                <w:szCs w:val="22"/>
                <w:lang w:eastAsia="zh-CN"/>
              </w:rPr>
            </w:pPr>
            <w:r w:rsidRPr="00E47EAD">
              <w:rPr>
                <w:szCs w:val="22"/>
                <w:lang w:eastAsia="zh-CN"/>
              </w:rPr>
              <w:t>11</w:t>
            </w:r>
          </w:p>
        </w:tc>
        <w:tc>
          <w:tcPr>
            <w:tcW w:w="4309" w:type="dxa"/>
            <w:shd w:val="clear" w:color="auto" w:fill="auto"/>
            <w:vAlign w:val="center"/>
            <w:hideMark/>
          </w:tcPr>
          <w:p w14:paraId="45F4777A" w14:textId="77777777" w:rsidR="0095334F" w:rsidRPr="00E47EAD" w:rsidRDefault="0095334F" w:rsidP="00887EC7">
            <w:pPr>
              <w:adjustRightInd w:val="0"/>
              <w:snapToGrid w:val="0"/>
              <w:jc w:val="left"/>
              <w:rPr>
                <w:szCs w:val="22"/>
                <w:lang w:eastAsia="zh-CN"/>
              </w:rPr>
            </w:pPr>
            <w:r w:rsidRPr="00E47EAD">
              <w:rPr>
                <w:szCs w:val="22"/>
                <w:lang w:eastAsia="zh-CN"/>
              </w:rPr>
              <w:t>Bangladesh</w:t>
            </w:r>
          </w:p>
        </w:tc>
        <w:tc>
          <w:tcPr>
            <w:tcW w:w="1329" w:type="dxa"/>
            <w:shd w:val="clear" w:color="auto" w:fill="auto"/>
            <w:vAlign w:val="center"/>
            <w:hideMark/>
          </w:tcPr>
          <w:p w14:paraId="4E985D89"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600" w:type="dxa"/>
            <w:shd w:val="clear" w:color="auto" w:fill="auto"/>
            <w:noWrap/>
            <w:vAlign w:val="center"/>
            <w:hideMark/>
          </w:tcPr>
          <w:p w14:paraId="46491EEB"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7E340884"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02086B0F" w14:textId="77777777" w:rsidTr="00887EC7">
        <w:trPr>
          <w:cantSplit/>
          <w:jc w:val="center"/>
        </w:trPr>
        <w:tc>
          <w:tcPr>
            <w:tcW w:w="911" w:type="dxa"/>
            <w:shd w:val="clear" w:color="auto" w:fill="auto"/>
            <w:noWrap/>
            <w:vAlign w:val="center"/>
            <w:hideMark/>
          </w:tcPr>
          <w:p w14:paraId="4AF81117" w14:textId="77777777" w:rsidR="0095334F" w:rsidRPr="00E47EAD" w:rsidRDefault="0095334F" w:rsidP="00887EC7">
            <w:pPr>
              <w:adjustRightInd w:val="0"/>
              <w:snapToGrid w:val="0"/>
              <w:jc w:val="right"/>
              <w:rPr>
                <w:szCs w:val="22"/>
                <w:lang w:eastAsia="zh-CN"/>
              </w:rPr>
            </w:pPr>
            <w:r w:rsidRPr="00E47EAD">
              <w:rPr>
                <w:szCs w:val="22"/>
                <w:lang w:eastAsia="zh-CN"/>
              </w:rPr>
              <w:t>12</w:t>
            </w:r>
          </w:p>
        </w:tc>
        <w:tc>
          <w:tcPr>
            <w:tcW w:w="4309" w:type="dxa"/>
            <w:shd w:val="clear" w:color="auto" w:fill="auto"/>
            <w:vAlign w:val="center"/>
            <w:hideMark/>
          </w:tcPr>
          <w:p w14:paraId="29B47E5E" w14:textId="77777777" w:rsidR="0095334F" w:rsidRPr="00E47EAD" w:rsidRDefault="0095334F" w:rsidP="00887EC7">
            <w:pPr>
              <w:adjustRightInd w:val="0"/>
              <w:snapToGrid w:val="0"/>
              <w:jc w:val="left"/>
              <w:rPr>
                <w:szCs w:val="22"/>
                <w:lang w:eastAsia="zh-CN"/>
              </w:rPr>
            </w:pPr>
            <w:r w:rsidRPr="00E47EAD">
              <w:rPr>
                <w:szCs w:val="22"/>
                <w:lang w:eastAsia="zh-CN"/>
              </w:rPr>
              <w:t>Barbados</w:t>
            </w:r>
          </w:p>
        </w:tc>
        <w:tc>
          <w:tcPr>
            <w:tcW w:w="1329" w:type="dxa"/>
            <w:shd w:val="clear" w:color="auto" w:fill="auto"/>
            <w:vAlign w:val="center"/>
            <w:hideMark/>
          </w:tcPr>
          <w:p w14:paraId="0C609BEA" w14:textId="77777777" w:rsidR="0095334F" w:rsidRPr="00E47EAD" w:rsidRDefault="0095334F" w:rsidP="00887EC7">
            <w:pPr>
              <w:adjustRightInd w:val="0"/>
              <w:snapToGrid w:val="0"/>
              <w:jc w:val="right"/>
              <w:rPr>
                <w:szCs w:val="22"/>
                <w:lang w:eastAsia="zh-CN"/>
              </w:rPr>
            </w:pPr>
            <w:r w:rsidRPr="00E47EAD">
              <w:rPr>
                <w:szCs w:val="22"/>
                <w:lang w:eastAsia="zh-CN"/>
              </w:rPr>
              <w:t>0.007</w:t>
            </w:r>
          </w:p>
        </w:tc>
        <w:tc>
          <w:tcPr>
            <w:tcW w:w="1600" w:type="dxa"/>
            <w:shd w:val="clear" w:color="auto" w:fill="auto"/>
            <w:noWrap/>
            <w:vAlign w:val="center"/>
            <w:hideMark/>
          </w:tcPr>
          <w:p w14:paraId="714A2996"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452A4791"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7AD3622B" w14:textId="77777777" w:rsidTr="00887EC7">
        <w:trPr>
          <w:cantSplit/>
          <w:jc w:val="center"/>
        </w:trPr>
        <w:tc>
          <w:tcPr>
            <w:tcW w:w="911" w:type="dxa"/>
            <w:shd w:val="clear" w:color="auto" w:fill="auto"/>
            <w:noWrap/>
            <w:vAlign w:val="center"/>
            <w:hideMark/>
          </w:tcPr>
          <w:p w14:paraId="17FFC8B6" w14:textId="77777777" w:rsidR="0095334F" w:rsidRPr="00E47EAD" w:rsidRDefault="0095334F" w:rsidP="00887EC7">
            <w:pPr>
              <w:adjustRightInd w:val="0"/>
              <w:snapToGrid w:val="0"/>
              <w:jc w:val="right"/>
              <w:rPr>
                <w:szCs w:val="22"/>
                <w:lang w:eastAsia="zh-CN"/>
              </w:rPr>
            </w:pPr>
            <w:r w:rsidRPr="00E47EAD">
              <w:rPr>
                <w:szCs w:val="22"/>
                <w:lang w:eastAsia="zh-CN"/>
              </w:rPr>
              <w:t>13</w:t>
            </w:r>
          </w:p>
        </w:tc>
        <w:tc>
          <w:tcPr>
            <w:tcW w:w="4309" w:type="dxa"/>
            <w:shd w:val="clear" w:color="auto" w:fill="auto"/>
            <w:vAlign w:val="center"/>
            <w:hideMark/>
          </w:tcPr>
          <w:p w14:paraId="4AC3B2AE" w14:textId="77777777" w:rsidR="0095334F" w:rsidRPr="00E47EAD" w:rsidRDefault="0095334F" w:rsidP="00887EC7">
            <w:pPr>
              <w:adjustRightInd w:val="0"/>
              <w:snapToGrid w:val="0"/>
              <w:jc w:val="left"/>
              <w:rPr>
                <w:szCs w:val="22"/>
                <w:lang w:eastAsia="zh-CN"/>
              </w:rPr>
            </w:pPr>
            <w:r w:rsidRPr="00E47EAD">
              <w:rPr>
                <w:szCs w:val="22"/>
                <w:lang w:eastAsia="zh-CN"/>
              </w:rPr>
              <w:t>Belarus</w:t>
            </w:r>
          </w:p>
        </w:tc>
        <w:tc>
          <w:tcPr>
            <w:tcW w:w="1329" w:type="dxa"/>
            <w:shd w:val="clear" w:color="auto" w:fill="auto"/>
            <w:vAlign w:val="center"/>
            <w:hideMark/>
          </w:tcPr>
          <w:p w14:paraId="50AA8F68" w14:textId="77777777" w:rsidR="0095334F" w:rsidRPr="00E47EAD" w:rsidRDefault="0095334F" w:rsidP="00887EC7">
            <w:pPr>
              <w:adjustRightInd w:val="0"/>
              <w:snapToGrid w:val="0"/>
              <w:jc w:val="right"/>
              <w:rPr>
                <w:szCs w:val="22"/>
                <w:lang w:eastAsia="zh-CN"/>
              </w:rPr>
            </w:pPr>
            <w:r w:rsidRPr="00E47EAD">
              <w:rPr>
                <w:szCs w:val="22"/>
                <w:lang w:eastAsia="zh-CN"/>
              </w:rPr>
              <w:t>0.049</w:t>
            </w:r>
          </w:p>
        </w:tc>
        <w:tc>
          <w:tcPr>
            <w:tcW w:w="1600" w:type="dxa"/>
            <w:shd w:val="clear" w:color="auto" w:fill="auto"/>
            <w:noWrap/>
            <w:vAlign w:val="center"/>
            <w:hideMark/>
          </w:tcPr>
          <w:p w14:paraId="3A4C6C96" w14:textId="77777777" w:rsidR="0095334F" w:rsidRPr="00E47EAD" w:rsidRDefault="0095334F" w:rsidP="00887EC7">
            <w:pPr>
              <w:adjustRightInd w:val="0"/>
              <w:snapToGrid w:val="0"/>
              <w:jc w:val="right"/>
              <w:rPr>
                <w:szCs w:val="22"/>
                <w:lang w:eastAsia="zh-CN"/>
              </w:rPr>
            </w:pPr>
            <w:r w:rsidRPr="00E47EAD">
              <w:rPr>
                <w:szCs w:val="22"/>
                <w:lang w:eastAsia="zh-CN"/>
              </w:rPr>
              <w:t>0.070</w:t>
            </w:r>
          </w:p>
        </w:tc>
        <w:tc>
          <w:tcPr>
            <w:tcW w:w="1537" w:type="dxa"/>
            <w:shd w:val="clear" w:color="auto" w:fill="auto"/>
            <w:noWrap/>
            <w:vAlign w:val="center"/>
            <w:hideMark/>
          </w:tcPr>
          <w:p w14:paraId="20EE8E3C" w14:textId="77777777" w:rsidR="0095334F" w:rsidRPr="00E47EAD" w:rsidRDefault="0095334F" w:rsidP="00887EC7">
            <w:pPr>
              <w:adjustRightInd w:val="0"/>
              <w:snapToGrid w:val="0"/>
              <w:jc w:val="right"/>
              <w:rPr>
                <w:szCs w:val="22"/>
                <w:lang w:eastAsia="zh-CN"/>
              </w:rPr>
            </w:pPr>
            <w:r w:rsidRPr="00E47EAD">
              <w:rPr>
                <w:szCs w:val="22"/>
                <w:lang w:eastAsia="zh-CN"/>
              </w:rPr>
              <w:t>1,650</w:t>
            </w:r>
          </w:p>
        </w:tc>
      </w:tr>
      <w:tr w:rsidR="0095334F" w:rsidRPr="00E47EAD" w14:paraId="44790CC5" w14:textId="77777777" w:rsidTr="00887EC7">
        <w:trPr>
          <w:cantSplit/>
          <w:jc w:val="center"/>
        </w:trPr>
        <w:tc>
          <w:tcPr>
            <w:tcW w:w="911" w:type="dxa"/>
            <w:shd w:val="clear" w:color="auto" w:fill="auto"/>
            <w:noWrap/>
            <w:vAlign w:val="center"/>
            <w:hideMark/>
          </w:tcPr>
          <w:p w14:paraId="1A6A0BAD" w14:textId="77777777" w:rsidR="0095334F" w:rsidRPr="00E47EAD" w:rsidRDefault="0095334F" w:rsidP="00887EC7">
            <w:pPr>
              <w:adjustRightInd w:val="0"/>
              <w:snapToGrid w:val="0"/>
              <w:jc w:val="right"/>
              <w:rPr>
                <w:szCs w:val="22"/>
                <w:lang w:eastAsia="zh-CN"/>
              </w:rPr>
            </w:pPr>
            <w:r w:rsidRPr="00E47EAD">
              <w:rPr>
                <w:szCs w:val="22"/>
                <w:lang w:eastAsia="zh-CN"/>
              </w:rPr>
              <w:t>14</w:t>
            </w:r>
          </w:p>
        </w:tc>
        <w:tc>
          <w:tcPr>
            <w:tcW w:w="4309" w:type="dxa"/>
            <w:shd w:val="clear" w:color="auto" w:fill="auto"/>
            <w:vAlign w:val="center"/>
            <w:hideMark/>
          </w:tcPr>
          <w:p w14:paraId="714EAFA8" w14:textId="77777777" w:rsidR="0095334F" w:rsidRPr="00E47EAD" w:rsidRDefault="0095334F" w:rsidP="00887EC7">
            <w:pPr>
              <w:adjustRightInd w:val="0"/>
              <w:snapToGrid w:val="0"/>
              <w:jc w:val="left"/>
              <w:rPr>
                <w:szCs w:val="22"/>
                <w:lang w:eastAsia="zh-CN"/>
              </w:rPr>
            </w:pPr>
            <w:r w:rsidRPr="00E47EAD">
              <w:rPr>
                <w:szCs w:val="22"/>
                <w:lang w:eastAsia="zh-CN"/>
              </w:rPr>
              <w:t>Belgium</w:t>
            </w:r>
          </w:p>
        </w:tc>
        <w:tc>
          <w:tcPr>
            <w:tcW w:w="1329" w:type="dxa"/>
            <w:shd w:val="clear" w:color="auto" w:fill="auto"/>
            <w:vAlign w:val="center"/>
            <w:hideMark/>
          </w:tcPr>
          <w:p w14:paraId="72B5A8A1" w14:textId="77777777" w:rsidR="0095334F" w:rsidRPr="00E47EAD" w:rsidRDefault="0095334F" w:rsidP="00887EC7">
            <w:pPr>
              <w:adjustRightInd w:val="0"/>
              <w:snapToGrid w:val="0"/>
              <w:jc w:val="right"/>
              <w:rPr>
                <w:szCs w:val="22"/>
                <w:lang w:eastAsia="zh-CN"/>
              </w:rPr>
            </w:pPr>
            <w:r w:rsidRPr="00E47EAD">
              <w:rPr>
                <w:szCs w:val="22"/>
                <w:lang w:eastAsia="zh-CN"/>
              </w:rPr>
              <w:t>0.821</w:t>
            </w:r>
          </w:p>
        </w:tc>
        <w:tc>
          <w:tcPr>
            <w:tcW w:w="1600" w:type="dxa"/>
            <w:shd w:val="clear" w:color="auto" w:fill="auto"/>
            <w:noWrap/>
            <w:vAlign w:val="center"/>
            <w:hideMark/>
          </w:tcPr>
          <w:p w14:paraId="3E131835" w14:textId="77777777" w:rsidR="0095334F" w:rsidRPr="00E47EAD" w:rsidRDefault="0095334F" w:rsidP="00887EC7">
            <w:pPr>
              <w:adjustRightInd w:val="0"/>
              <w:snapToGrid w:val="0"/>
              <w:jc w:val="right"/>
              <w:rPr>
                <w:szCs w:val="22"/>
                <w:lang w:eastAsia="zh-CN"/>
              </w:rPr>
            </w:pPr>
            <w:r w:rsidRPr="00E47EAD">
              <w:rPr>
                <w:szCs w:val="22"/>
                <w:lang w:eastAsia="zh-CN"/>
              </w:rPr>
              <w:t>1.173</w:t>
            </w:r>
          </w:p>
        </w:tc>
        <w:tc>
          <w:tcPr>
            <w:tcW w:w="1537" w:type="dxa"/>
            <w:shd w:val="clear" w:color="auto" w:fill="auto"/>
            <w:noWrap/>
            <w:vAlign w:val="center"/>
            <w:hideMark/>
          </w:tcPr>
          <w:p w14:paraId="7D947C7F" w14:textId="77777777" w:rsidR="0095334F" w:rsidRPr="00E47EAD" w:rsidRDefault="0095334F" w:rsidP="00887EC7">
            <w:pPr>
              <w:adjustRightInd w:val="0"/>
              <w:snapToGrid w:val="0"/>
              <w:jc w:val="right"/>
              <w:rPr>
                <w:szCs w:val="22"/>
                <w:lang w:eastAsia="zh-CN"/>
              </w:rPr>
            </w:pPr>
            <w:r w:rsidRPr="00E47EAD">
              <w:rPr>
                <w:szCs w:val="22"/>
                <w:lang w:eastAsia="zh-CN"/>
              </w:rPr>
              <w:t>27,653</w:t>
            </w:r>
          </w:p>
        </w:tc>
      </w:tr>
      <w:tr w:rsidR="0095334F" w:rsidRPr="00E47EAD" w14:paraId="29950B5D" w14:textId="77777777" w:rsidTr="00887EC7">
        <w:trPr>
          <w:cantSplit/>
          <w:jc w:val="center"/>
        </w:trPr>
        <w:tc>
          <w:tcPr>
            <w:tcW w:w="911" w:type="dxa"/>
            <w:shd w:val="clear" w:color="auto" w:fill="auto"/>
            <w:noWrap/>
            <w:vAlign w:val="center"/>
            <w:hideMark/>
          </w:tcPr>
          <w:p w14:paraId="72EBCC7C" w14:textId="77777777" w:rsidR="0095334F" w:rsidRPr="00E47EAD" w:rsidRDefault="0095334F" w:rsidP="00887EC7">
            <w:pPr>
              <w:adjustRightInd w:val="0"/>
              <w:snapToGrid w:val="0"/>
              <w:jc w:val="right"/>
              <w:rPr>
                <w:szCs w:val="22"/>
                <w:lang w:eastAsia="zh-CN"/>
              </w:rPr>
            </w:pPr>
            <w:r w:rsidRPr="00E47EAD">
              <w:rPr>
                <w:szCs w:val="22"/>
                <w:lang w:eastAsia="zh-CN"/>
              </w:rPr>
              <w:t>15</w:t>
            </w:r>
          </w:p>
        </w:tc>
        <w:tc>
          <w:tcPr>
            <w:tcW w:w="4309" w:type="dxa"/>
            <w:shd w:val="clear" w:color="auto" w:fill="auto"/>
            <w:vAlign w:val="center"/>
            <w:hideMark/>
          </w:tcPr>
          <w:p w14:paraId="5B10B8F7" w14:textId="77777777" w:rsidR="0095334F" w:rsidRPr="00E47EAD" w:rsidRDefault="0095334F" w:rsidP="00887EC7">
            <w:pPr>
              <w:adjustRightInd w:val="0"/>
              <w:snapToGrid w:val="0"/>
              <w:jc w:val="left"/>
              <w:rPr>
                <w:szCs w:val="22"/>
                <w:lang w:eastAsia="zh-CN"/>
              </w:rPr>
            </w:pPr>
            <w:r w:rsidRPr="00E47EAD">
              <w:rPr>
                <w:szCs w:val="22"/>
                <w:lang w:eastAsia="zh-CN"/>
              </w:rPr>
              <w:t>Belize</w:t>
            </w:r>
          </w:p>
        </w:tc>
        <w:tc>
          <w:tcPr>
            <w:tcW w:w="1329" w:type="dxa"/>
            <w:shd w:val="clear" w:color="auto" w:fill="auto"/>
            <w:vAlign w:val="center"/>
            <w:hideMark/>
          </w:tcPr>
          <w:p w14:paraId="2B94C8C1"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05E6529B"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6FFBCA84"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1A1C3DAB" w14:textId="77777777" w:rsidTr="00887EC7">
        <w:trPr>
          <w:cantSplit/>
          <w:jc w:val="center"/>
        </w:trPr>
        <w:tc>
          <w:tcPr>
            <w:tcW w:w="911" w:type="dxa"/>
            <w:shd w:val="clear" w:color="auto" w:fill="auto"/>
            <w:noWrap/>
            <w:vAlign w:val="center"/>
            <w:hideMark/>
          </w:tcPr>
          <w:p w14:paraId="55E1A75B" w14:textId="77777777" w:rsidR="0095334F" w:rsidRPr="00E47EAD" w:rsidRDefault="0095334F" w:rsidP="00887EC7">
            <w:pPr>
              <w:adjustRightInd w:val="0"/>
              <w:snapToGrid w:val="0"/>
              <w:jc w:val="right"/>
              <w:rPr>
                <w:szCs w:val="22"/>
                <w:lang w:eastAsia="zh-CN"/>
              </w:rPr>
            </w:pPr>
            <w:r w:rsidRPr="00E47EAD">
              <w:rPr>
                <w:szCs w:val="22"/>
                <w:lang w:eastAsia="zh-CN"/>
              </w:rPr>
              <w:t>16</w:t>
            </w:r>
          </w:p>
        </w:tc>
        <w:tc>
          <w:tcPr>
            <w:tcW w:w="4309" w:type="dxa"/>
            <w:shd w:val="clear" w:color="auto" w:fill="auto"/>
            <w:vAlign w:val="center"/>
            <w:hideMark/>
          </w:tcPr>
          <w:p w14:paraId="4CDE2D38" w14:textId="77777777" w:rsidR="0095334F" w:rsidRPr="00E47EAD" w:rsidRDefault="0095334F" w:rsidP="00887EC7">
            <w:pPr>
              <w:adjustRightInd w:val="0"/>
              <w:snapToGrid w:val="0"/>
              <w:jc w:val="left"/>
              <w:rPr>
                <w:szCs w:val="22"/>
                <w:lang w:eastAsia="zh-CN"/>
              </w:rPr>
            </w:pPr>
            <w:r w:rsidRPr="00E47EAD">
              <w:rPr>
                <w:szCs w:val="22"/>
                <w:lang w:eastAsia="zh-CN"/>
              </w:rPr>
              <w:t>Benin</w:t>
            </w:r>
          </w:p>
        </w:tc>
        <w:tc>
          <w:tcPr>
            <w:tcW w:w="1329" w:type="dxa"/>
            <w:shd w:val="clear" w:color="auto" w:fill="auto"/>
            <w:vAlign w:val="center"/>
            <w:hideMark/>
          </w:tcPr>
          <w:p w14:paraId="02798B0C"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600" w:type="dxa"/>
            <w:shd w:val="clear" w:color="auto" w:fill="auto"/>
            <w:noWrap/>
            <w:vAlign w:val="center"/>
            <w:hideMark/>
          </w:tcPr>
          <w:p w14:paraId="0BD80CB3"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537" w:type="dxa"/>
            <w:shd w:val="clear" w:color="auto" w:fill="auto"/>
            <w:noWrap/>
            <w:vAlign w:val="center"/>
            <w:hideMark/>
          </w:tcPr>
          <w:p w14:paraId="7A6BF17D" w14:textId="77777777" w:rsidR="0095334F" w:rsidRPr="00E47EAD" w:rsidRDefault="0095334F" w:rsidP="00887EC7">
            <w:pPr>
              <w:adjustRightInd w:val="0"/>
              <w:snapToGrid w:val="0"/>
              <w:jc w:val="right"/>
              <w:rPr>
                <w:szCs w:val="22"/>
                <w:lang w:eastAsia="zh-CN"/>
              </w:rPr>
            </w:pPr>
            <w:r w:rsidRPr="00E47EAD">
              <w:rPr>
                <w:szCs w:val="22"/>
                <w:lang w:eastAsia="zh-CN"/>
              </w:rPr>
              <w:t>101</w:t>
            </w:r>
          </w:p>
        </w:tc>
      </w:tr>
      <w:tr w:rsidR="0095334F" w:rsidRPr="00E47EAD" w14:paraId="552E6AD3" w14:textId="77777777" w:rsidTr="00887EC7">
        <w:trPr>
          <w:cantSplit/>
          <w:jc w:val="center"/>
        </w:trPr>
        <w:tc>
          <w:tcPr>
            <w:tcW w:w="911" w:type="dxa"/>
            <w:shd w:val="clear" w:color="auto" w:fill="auto"/>
            <w:noWrap/>
            <w:vAlign w:val="center"/>
            <w:hideMark/>
          </w:tcPr>
          <w:p w14:paraId="487677A7" w14:textId="77777777" w:rsidR="0095334F" w:rsidRPr="00E47EAD" w:rsidRDefault="0095334F" w:rsidP="00887EC7">
            <w:pPr>
              <w:adjustRightInd w:val="0"/>
              <w:snapToGrid w:val="0"/>
              <w:jc w:val="right"/>
              <w:rPr>
                <w:szCs w:val="22"/>
                <w:lang w:eastAsia="zh-CN"/>
              </w:rPr>
            </w:pPr>
            <w:r w:rsidRPr="00E47EAD">
              <w:rPr>
                <w:szCs w:val="22"/>
                <w:lang w:eastAsia="zh-CN"/>
              </w:rPr>
              <w:t>17</w:t>
            </w:r>
          </w:p>
        </w:tc>
        <w:tc>
          <w:tcPr>
            <w:tcW w:w="4309" w:type="dxa"/>
            <w:shd w:val="clear" w:color="auto" w:fill="auto"/>
            <w:vAlign w:val="center"/>
            <w:hideMark/>
          </w:tcPr>
          <w:p w14:paraId="03D913CB" w14:textId="77777777" w:rsidR="0095334F" w:rsidRPr="00E47EAD" w:rsidRDefault="0095334F" w:rsidP="00887EC7">
            <w:pPr>
              <w:adjustRightInd w:val="0"/>
              <w:snapToGrid w:val="0"/>
              <w:jc w:val="left"/>
              <w:rPr>
                <w:szCs w:val="22"/>
                <w:lang w:eastAsia="zh-CN"/>
              </w:rPr>
            </w:pPr>
            <w:r w:rsidRPr="00E47EAD">
              <w:rPr>
                <w:szCs w:val="22"/>
                <w:lang w:eastAsia="zh-CN"/>
              </w:rPr>
              <w:t>Bhutan</w:t>
            </w:r>
          </w:p>
        </w:tc>
        <w:tc>
          <w:tcPr>
            <w:tcW w:w="1329" w:type="dxa"/>
            <w:shd w:val="clear" w:color="auto" w:fill="auto"/>
            <w:vAlign w:val="center"/>
            <w:hideMark/>
          </w:tcPr>
          <w:p w14:paraId="39D90938"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56438534"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775A1040"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09EBC9EF" w14:textId="77777777" w:rsidTr="00887EC7">
        <w:trPr>
          <w:cantSplit/>
          <w:jc w:val="center"/>
        </w:trPr>
        <w:tc>
          <w:tcPr>
            <w:tcW w:w="911" w:type="dxa"/>
            <w:shd w:val="clear" w:color="auto" w:fill="auto"/>
            <w:noWrap/>
            <w:vAlign w:val="center"/>
            <w:hideMark/>
          </w:tcPr>
          <w:p w14:paraId="70C4F8FD" w14:textId="77777777" w:rsidR="0095334F" w:rsidRPr="00E47EAD" w:rsidRDefault="0095334F" w:rsidP="00887EC7">
            <w:pPr>
              <w:adjustRightInd w:val="0"/>
              <w:snapToGrid w:val="0"/>
              <w:jc w:val="right"/>
              <w:rPr>
                <w:szCs w:val="22"/>
                <w:lang w:eastAsia="zh-CN"/>
              </w:rPr>
            </w:pPr>
            <w:r w:rsidRPr="00E47EAD">
              <w:rPr>
                <w:szCs w:val="22"/>
                <w:lang w:eastAsia="zh-CN"/>
              </w:rPr>
              <w:t>18</w:t>
            </w:r>
          </w:p>
        </w:tc>
        <w:tc>
          <w:tcPr>
            <w:tcW w:w="4309" w:type="dxa"/>
            <w:shd w:val="clear" w:color="auto" w:fill="auto"/>
            <w:vAlign w:val="center"/>
            <w:hideMark/>
          </w:tcPr>
          <w:p w14:paraId="4F910808" w14:textId="77777777" w:rsidR="0095334F" w:rsidRPr="00E47EAD" w:rsidRDefault="0095334F" w:rsidP="00887EC7">
            <w:pPr>
              <w:adjustRightInd w:val="0"/>
              <w:snapToGrid w:val="0"/>
              <w:jc w:val="left"/>
              <w:rPr>
                <w:szCs w:val="22"/>
                <w:lang w:eastAsia="zh-CN"/>
              </w:rPr>
            </w:pPr>
            <w:r w:rsidRPr="00E47EAD">
              <w:rPr>
                <w:szCs w:val="22"/>
                <w:lang w:eastAsia="zh-CN"/>
              </w:rPr>
              <w:t>Bolivia (</w:t>
            </w:r>
            <w:proofErr w:type="spellStart"/>
            <w:r w:rsidRPr="00E47EAD">
              <w:rPr>
                <w:noProof/>
                <w:szCs w:val="22"/>
                <w:lang w:eastAsia="zh-CN"/>
              </w:rPr>
              <w:t>Plurinational</w:t>
            </w:r>
            <w:proofErr w:type="spellEnd"/>
            <w:r w:rsidRPr="00E47EAD">
              <w:rPr>
                <w:szCs w:val="22"/>
                <w:lang w:eastAsia="zh-CN"/>
              </w:rPr>
              <w:t xml:space="preserve"> State of)</w:t>
            </w:r>
          </w:p>
        </w:tc>
        <w:tc>
          <w:tcPr>
            <w:tcW w:w="1329" w:type="dxa"/>
            <w:shd w:val="clear" w:color="auto" w:fill="auto"/>
            <w:vAlign w:val="center"/>
            <w:hideMark/>
          </w:tcPr>
          <w:p w14:paraId="09EDFA25" w14:textId="77777777" w:rsidR="0095334F" w:rsidRPr="00E47EAD" w:rsidRDefault="0095334F" w:rsidP="00887EC7">
            <w:pPr>
              <w:adjustRightInd w:val="0"/>
              <w:snapToGrid w:val="0"/>
              <w:jc w:val="right"/>
              <w:rPr>
                <w:szCs w:val="22"/>
                <w:lang w:eastAsia="zh-CN"/>
              </w:rPr>
            </w:pPr>
            <w:r w:rsidRPr="00E47EAD">
              <w:rPr>
                <w:szCs w:val="22"/>
                <w:lang w:eastAsia="zh-CN"/>
              </w:rPr>
              <w:t>0.016</w:t>
            </w:r>
          </w:p>
        </w:tc>
        <w:tc>
          <w:tcPr>
            <w:tcW w:w="1600" w:type="dxa"/>
            <w:shd w:val="clear" w:color="auto" w:fill="auto"/>
            <w:noWrap/>
            <w:vAlign w:val="center"/>
            <w:hideMark/>
          </w:tcPr>
          <w:p w14:paraId="09A20BC0" w14:textId="77777777" w:rsidR="0095334F" w:rsidRPr="00E47EAD" w:rsidRDefault="0095334F" w:rsidP="00887EC7">
            <w:pPr>
              <w:adjustRightInd w:val="0"/>
              <w:snapToGrid w:val="0"/>
              <w:jc w:val="right"/>
              <w:rPr>
                <w:szCs w:val="22"/>
                <w:lang w:eastAsia="zh-CN"/>
              </w:rPr>
            </w:pPr>
            <w:r w:rsidRPr="00E47EAD">
              <w:rPr>
                <w:szCs w:val="22"/>
                <w:lang w:eastAsia="zh-CN"/>
              </w:rPr>
              <w:t>0.023</w:t>
            </w:r>
          </w:p>
        </w:tc>
        <w:tc>
          <w:tcPr>
            <w:tcW w:w="1537" w:type="dxa"/>
            <w:shd w:val="clear" w:color="auto" w:fill="auto"/>
            <w:noWrap/>
            <w:vAlign w:val="center"/>
            <w:hideMark/>
          </w:tcPr>
          <w:p w14:paraId="28A981F8" w14:textId="77777777" w:rsidR="0095334F" w:rsidRPr="00E47EAD" w:rsidRDefault="0095334F" w:rsidP="00887EC7">
            <w:pPr>
              <w:adjustRightInd w:val="0"/>
              <w:snapToGrid w:val="0"/>
              <w:jc w:val="right"/>
              <w:rPr>
                <w:szCs w:val="22"/>
                <w:lang w:eastAsia="zh-CN"/>
              </w:rPr>
            </w:pPr>
            <w:r w:rsidRPr="00E47EAD">
              <w:rPr>
                <w:szCs w:val="22"/>
                <w:lang w:eastAsia="zh-CN"/>
              </w:rPr>
              <w:t>539</w:t>
            </w:r>
          </w:p>
        </w:tc>
      </w:tr>
      <w:tr w:rsidR="0095334F" w:rsidRPr="00E47EAD" w14:paraId="00E6C02C" w14:textId="77777777" w:rsidTr="00887EC7">
        <w:trPr>
          <w:cantSplit/>
          <w:jc w:val="center"/>
        </w:trPr>
        <w:tc>
          <w:tcPr>
            <w:tcW w:w="911" w:type="dxa"/>
            <w:shd w:val="clear" w:color="auto" w:fill="auto"/>
            <w:noWrap/>
            <w:vAlign w:val="center"/>
            <w:hideMark/>
          </w:tcPr>
          <w:p w14:paraId="35AE8A33" w14:textId="77777777" w:rsidR="0095334F" w:rsidRPr="00E47EAD" w:rsidRDefault="0095334F" w:rsidP="00887EC7">
            <w:pPr>
              <w:adjustRightInd w:val="0"/>
              <w:snapToGrid w:val="0"/>
              <w:jc w:val="right"/>
              <w:rPr>
                <w:szCs w:val="22"/>
                <w:lang w:eastAsia="zh-CN"/>
              </w:rPr>
            </w:pPr>
            <w:r w:rsidRPr="00E47EAD">
              <w:rPr>
                <w:szCs w:val="22"/>
                <w:lang w:eastAsia="zh-CN"/>
              </w:rPr>
              <w:t>19</w:t>
            </w:r>
          </w:p>
        </w:tc>
        <w:tc>
          <w:tcPr>
            <w:tcW w:w="4309" w:type="dxa"/>
            <w:shd w:val="clear" w:color="auto" w:fill="auto"/>
            <w:vAlign w:val="center"/>
            <w:hideMark/>
          </w:tcPr>
          <w:p w14:paraId="03F89F19" w14:textId="77777777" w:rsidR="0095334F" w:rsidRPr="00E47EAD" w:rsidRDefault="0095334F" w:rsidP="00887EC7">
            <w:pPr>
              <w:adjustRightInd w:val="0"/>
              <w:snapToGrid w:val="0"/>
              <w:jc w:val="left"/>
              <w:rPr>
                <w:szCs w:val="22"/>
                <w:lang w:eastAsia="zh-CN"/>
              </w:rPr>
            </w:pPr>
            <w:r w:rsidRPr="00E47EAD">
              <w:rPr>
                <w:szCs w:val="22"/>
                <w:lang w:eastAsia="zh-CN"/>
              </w:rPr>
              <w:t>Bosnia and Herzegovina</w:t>
            </w:r>
          </w:p>
        </w:tc>
        <w:tc>
          <w:tcPr>
            <w:tcW w:w="1329" w:type="dxa"/>
            <w:shd w:val="clear" w:color="auto" w:fill="auto"/>
            <w:vAlign w:val="center"/>
            <w:hideMark/>
          </w:tcPr>
          <w:p w14:paraId="73FC2A04" w14:textId="77777777" w:rsidR="0095334F" w:rsidRPr="00E47EAD" w:rsidRDefault="0095334F" w:rsidP="00887EC7">
            <w:pPr>
              <w:adjustRightInd w:val="0"/>
              <w:snapToGrid w:val="0"/>
              <w:jc w:val="right"/>
              <w:rPr>
                <w:szCs w:val="22"/>
                <w:lang w:eastAsia="zh-CN"/>
              </w:rPr>
            </w:pPr>
            <w:r w:rsidRPr="00E47EAD">
              <w:rPr>
                <w:szCs w:val="22"/>
                <w:lang w:eastAsia="zh-CN"/>
              </w:rPr>
              <w:t>0.012</w:t>
            </w:r>
          </w:p>
        </w:tc>
        <w:tc>
          <w:tcPr>
            <w:tcW w:w="1600" w:type="dxa"/>
            <w:shd w:val="clear" w:color="auto" w:fill="auto"/>
            <w:noWrap/>
            <w:vAlign w:val="center"/>
            <w:hideMark/>
          </w:tcPr>
          <w:p w14:paraId="2BE4D48A" w14:textId="77777777" w:rsidR="0095334F" w:rsidRPr="00E47EAD" w:rsidRDefault="0095334F" w:rsidP="00887EC7">
            <w:pPr>
              <w:adjustRightInd w:val="0"/>
              <w:snapToGrid w:val="0"/>
              <w:jc w:val="right"/>
              <w:rPr>
                <w:szCs w:val="22"/>
                <w:lang w:eastAsia="zh-CN"/>
              </w:rPr>
            </w:pPr>
            <w:r w:rsidRPr="00E47EAD">
              <w:rPr>
                <w:szCs w:val="22"/>
                <w:lang w:eastAsia="zh-CN"/>
              </w:rPr>
              <w:t>0.017</w:t>
            </w:r>
          </w:p>
        </w:tc>
        <w:tc>
          <w:tcPr>
            <w:tcW w:w="1537" w:type="dxa"/>
            <w:shd w:val="clear" w:color="auto" w:fill="auto"/>
            <w:noWrap/>
            <w:vAlign w:val="center"/>
            <w:hideMark/>
          </w:tcPr>
          <w:p w14:paraId="04BA79FE" w14:textId="77777777" w:rsidR="0095334F" w:rsidRPr="00E47EAD" w:rsidRDefault="0095334F" w:rsidP="00887EC7">
            <w:pPr>
              <w:adjustRightInd w:val="0"/>
              <w:snapToGrid w:val="0"/>
              <w:jc w:val="right"/>
              <w:rPr>
                <w:szCs w:val="22"/>
                <w:lang w:eastAsia="zh-CN"/>
              </w:rPr>
            </w:pPr>
            <w:r w:rsidRPr="00E47EAD">
              <w:rPr>
                <w:szCs w:val="22"/>
                <w:lang w:eastAsia="zh-CN"/>
              </w:rPr>
              <w:t>404</w:t>
            </w:r>
          </w:p>
        </w:tc>
      </w:tr>
      <w:tr w:rsidR="0095334F" w:rsidRPr="00E47EAD" w14:paraId="077F7974" w14:textId="77777777" w:rsidTr="00887EC7">
        <w:trPr>
          <w:cantSplit/>
          <w:jc w:val="center"/>
        </w:trPr>
        <w:tc>
          <w:tcPr>
            <w:tcW w:w="911" w:type="dxa"/>
            <w:shd w:val="clear" w:color="auto" w:fill="auto"/>
            <w:noWrap/>
            <w:vAlign w:val="center"/>
            <w:hideMark/>
          </w:tcPr>
          <w:p w14:paraId="2F67029F" w14:textId="77777777" w:rsidR="0095334F" w:rsidRPr="00E47EAD" w:rsidRDefault="0095334F" w:rsidP="00887EC7">
            <w:pPr>
              <w:adjustRightInd w:val="0"/>
              <w:snapToGrid w:val="0"/>
              <w:jc w:val="right"/>
              <w:rPr>
                <w:szCs w:val="22"/>
                <w:lang w:eastAsia="zh-CN"/>
              </w:rPr>
            </w:pPr>
            <w:r w:rsidRPr="00E47EAD">
              <w:rPr>
                <w:szCs w:val="22"/>
                <w:lang w:eastAsia="zh-CN"/>
              </w:rPr>
              <w:t>20</w:t>
            </w:r>
          </w:p>
        </w:tc>
        <w:tc>
          <w:tcPr>
            <w:tcW w:w="4309" w:type="dxa"/>
            <w:shd w:val="clear" w:color="auto" w:fill="auto"/>
            <w:vAlign w:val="center"/>
            <w:hideMark/>
          </w:tcPr>
          <w:p w14:paraId="1DDC4ECE" w14:textId="77777777" w:rsidR="0095334F" w:rsidRPr="00E47EAD" w:rsidRDefault="0095334F" w:rsidP="00887EC7">
            <w:pPr>
              <w:adjustRightInd w:val="0"/>
              <w:snapToGrid w:val="0"/>
              <w:jc w:val="left"/>
              <w:rPr>
                <w:szCs w:val="22"/>
                <w:lang w:eastAsia="zh-CN"/>
              </w:rPr>
            </w:pPr>
            <w:r w:rsidRPr="00E47EAD">
              <w:rPr>
                <w:szCs w:val="22"/>
                <w:lang w:eastAsia="zh-CN"/>
              </w:rPr>
              <w:t>Botswana</w:t>
            </w:r>
          </w:p>
        </w:tc>
        <w:tc>
          <w:tcPr>
            <w:tcW w:w="1329" w:type="dxa"/>
            <w:shd w:val="clear" w:color="auto" w:fill="auto"/>
            <w:vAlign w:val="center"/>
            <w:hideMark/>
          </w:tcPr>
          <w:p w14:paraId="27C7E6ED" w14:textId="77777777" w:rsidR="0095334F" w:rsidRPr="00E47EAD" w:rsidRDefault="0095334F" w:rsidP="00887EC7">
            <w:pPr>
              <w:adjustRightInd w:val="0"/>
              <w:snapToGrid w:val="0"/>
              <w:jc w:val="right"/>
              <w:rPr>
                <w:szCs w:val="22"/>
                <w:lang w:eastAsia="zh-CN"/>
              </w:rPr>
            </w:pPr>
            <w:r w:rsidRPr="00E47EAD">
              <w:rPr>
                <w:szCs w:val="22"/>
                <w:lang w:eastAsia="zh-CN"/>
              </w:rPr>
              <w:t>0.014</w:t>
            </w:r>
          </w:p>
        </w:tc>
        <w:tc>
          <w:tcPr>
            <w:tcW w:w="1600" w:type="dxa"/>
            <w:shd w:val="clear" w:color="auto" w:fill="auto"/>
            <w:noWrap/>
            <w:vAlign w:val="center"/>
            <w:hideMark/>
          </w:tcPr>
          <w:p w14:paraId="3AF2E921" w14:textId="77777777" w:rsidR="0095334F" w:rsidRPr="00E47EAD" w:rsidRDefault="0095334F" w:rsidP="00887EC7">
            <w:pPr>
              <w:adjustRightInd w:val="0"/>
              <w:snapToGrid w:val="0"/>
              <w:jc w:val="right"/>
              <w:rPr>
                <w:szCs w:val="22"/>
                <w:lang w:eastAsia="zh-CN"/>
              </w:rPr>
            </w:pPr>
            <w:r w:rsidRPr="00E47EAD">
              <w:rPr>
                <w:szCs w:val="22"/>
                <w:lang w:eastAsia="zh-CN"/>
              </w:rPr>
              <w:t>0.020</w:t>
            </w:r>
          </w:p>
        </w:tc>
        <w:tc>
          <w:tcPr>
            <w:tcW w:w="1537" w:type="dxa"/>
            <w:shd w:val="clear" w:color="auto" w:fill="auto"/>
            <w:noWrap/>
            <w:vAlign w:val="center"/>
            <w:hideMark/>
          </w:tcPr>
          <w:p w14:paraId="13E65CB6" w14:textId="77777777" w:rsidR="0095334F" w:rsidRPr="00E47EAD" w:rsidRDefault="0095334F" w:rsidP="00887EC7">
            <w:pPr>
              <w:adjustRightInd w:val="0"/>
              <w:snapToGrid w:val="0"/>
              <w:jc w:val="right"/>
              <w:rPr>
                <w:szCs w:val="22"/>
                <w:lang w:eastAsia="zh-CN"/>
              </w:rPr>
            </w:pPr>
            <w:r w:rsidRPr="00E47EAD">
              <w:rPr>
                <w:szCs w:val="22"/>
                <w:lang w:eastAsia="zh-CN"/>
              </w:rPr>
              <w:t>472</w:t>
            </w:r>
          </w:p>
        </w:tc>
      </w:tr>
      <w:tr w:rsidR="0095334F" w:rsidRPr="00E47EAD" w14:paraId="3A425D05" w14:textId="77777777" w:rsidTr="00887EC7">
        <w:trPr>
          <w:cantSplit/>
          <w:jc w:val="center"/>
        </w:trPr>
        <w:tc>
          <w:tcPr>
            <w:tcW w:w="911" w:type="dxa"/>
            <w:shd w:val="clear" w:color="auto" w:fill="auto"/>
            <w:noWrap/>
            <w:vAlign w:val="center"/>
            <w:hideMark/>
          </w:tcPr>
          <w:p w14:paraId="4063079F" w14:textId="77777777" w:rsidR="0095334F" w:rsidRPr="00E47EAD" w:rsidRDefault="0095334F" w:rsidP="00887EC7">
            <w:pPr>
              <w:adjustRightInd w:val="0"/>
              <w:snapToGrid w:val="0"/>
              <w:jc w:val="right"/>
              <w:rPr>
                <w:szCs w:val="22"/>
                <w:lang w:eastAsia="zh-CN"/>
              </w:rPr>
            </w:pPr>
            <w:r w:rsidRPr="00E47EAD">
              <w:rPr>
                <w:szCs w:val="22"/>
                <w:lang w:eastAsia="zh-CN"/>
              </w:rPr>
              <w:lastRenderedPageBreak/>
              <w:t>21</w:t>
            </w:r>
          </w:p>
        </w:tc>
        <w:tc>
          <w:tcPr>
            <w:tcW w:w="4309" w:type="dxa"/>
            <w:shd w:val="clear" w:color="auto" w:fill="auto"/>
            <w:vAlign w:val="center"/>
            <w:hideMark/>
          </w:tcPr>
          <w:p w14:paraId="3228263F" w14:textId="77777777" w:rsidR="0095334F" w:rsidRPr="00E47EAD" w:rsidRDefault="0095334F" w:rsidP="00887EC7">
            <w:pPr>
              <w:adjustRightInd w:val="0"/>
              <w:snapToGrid w:val="0"/>
              <w:jc w:val="left"/>
              <w:rPr>
                <w:szCs w:val="22"/>
                <w:lang w:eastAsia="zh-CN"/>
              </w:rPr>
            </w:pPr>
            <w:r w:rsidRPr="00E47EAD">
              <w:rPr>
                <w:szCs w:val="22"/>
                <w:lang w:eastAsia="zh-CN"/>
              </w:rPr>
              <w:t>Brazil</w:t>
            </w:r>
          </w:p>
        </w:tc>
        <w:tc>
          <w:tcPr>
            <w:tcW w:w="1329" w:type="dxa"/>
            <w:shd w:val="clear" w:color="auto" w:fill="auto"/>
            <w:vAlign w:val="center"/>
            <w:hideMark/>
          </w:tcPr>
          <w:p w14:paraId="494FFD4D" w14:textId="77777777" w:rsidR="0095334F" w:rsidRPr="00E47EAD" w:rsidRDefault="0095334F" w:rsidP="00887EC7">
            <w:pPr>
              <w:adjustRightInd w:val="0"/>
              <w:snapToGrid w:val="0"/>
              <w:jc w:val="right"/>
              <w:rPr>
                <w:szCs w:val="22"/>
                <w:lang w:eastAsia="zh-CN"/>
              </w:rPr>
            </w:pPr>
            <w:r w:rsidRPr="00E47EAD">
              <w:rPr>
                <w:szCs w:val="22"/>
                <w:lang w:eastAsia="zh-CN"/>
              </w:rPr>
              <w:t>2.948</w:t>
            </w:r>
          </w:p>
        </w:tc>
        <w:tc>
          <w:tcPr>
            <w:tcW w:w="1600" w:type="dxa"/>
            <w:shd w:val="clear" w:color="auto" w:fill="auto"/>
            <w:noWrap/>
            <w:vAlign w:val="center"/>
            <w:hideMark/>
          </w:tcPr>
          <w:p w14:paraId="1CB55894" w14:textId="77777777" w:rsidR="0095334F" w:rsidRPr="00E47EAD" w:rsidRDefault="0095334F" w:rsidP="00887EC7">
            <w:pPr>
              <w:adjustRightInd w:val="0"/>
              <w:snapToGrid w:val="0"/>
              <w:jc w:val="right"/>
              <w:rPr>
                <w:szCs w:val="22"/>
                <w:lang w:eastAsia="zh-CN"/>
              </w:rPr>
            </w:pPr>
            <w:r w:rsidRPr="00E47EAD">
              <w:rPr>
                <w:szCs w:val="22"/>
                <w:lang w:eastAsia="zh-CN"/>
              </w:rPr>
              <w:t>4.212</w:t>
            </w:r>
          </w:p>
        </w:tc>
        <w:tc>
          <w:tcPr>
            <w:tcW w:w="1537" w:type="dxa"/>
            <w:shd w:val="clear" w:color="auto" w:fill="auto"/>
            <w:noWrap/>
            <w:vAlign w:val="center"/>
            <w:hideMark/>
          </w:tcPr>
          <w:p w14:paraId="7413E4ED" w14:textId="77777777" w:rsidR="0095334F" w:rsidRPr="00E47EAD" w:rsidRDefault="0095334F" w:rsidP="00887EC7">
            <w:pPr>
              <w:adjustRightInd w:val="0"/>
              <w:snapToGrid w:val="0"/>
              <w:jc w:val="right"/>
              <w:rPr>
                <w:szCs w:val="22"/>
                <w:lang w:eastAsia="zh-CN"/>
              </w:rPr>
            </w:pPr>
            <w:r w:rsidRPr="00E47EAD">
              <w:rPr>
                <w:szCs w:val="22"/>
                <w:lang w:eastAsia="zh-CN"/>
              </w:rPr>
              <w:t>99,296</w:t>
            </w:r>
          </w:p>
        </w:tc>
      </w:tr>
      <w:tr w:rsidR="0095334F" w:rsidRPr="00E47EAD" w14:paraId="5AF50762" w14:textId="77777777" w:rsidTr="00887EC7">
        <w:trPr>
          <w:cantSplit/>
          <w:jc w:val="center"/>
        </w:trPr>
        <w:tc>
          <w:tcPr>
            <w:tcW w:w="911" w:type="dxa"/>
            <w:shd w:val="clear" w:color="auto" w:fill="auto"/>
            <w:noWrap/>
            <w:vAlign w:val="center"/>
            <w:hideMark/>
          </w:tcPr>
          <w:p w14:paraId="1EF76BA6" w14:textId="77777777" w:rsidR="0095334F" w:rsidRPr="00E47EAD" w:rsidRDefault="0095334F" w:rsidP="00887EC7">
            <w:pPr>
              <w:adjustRightInd w:val="0"/>
              <w:snapToGrid w:val="0"/>
              <w:jc w:val="right"/>
              <w:rPr>
                <w:szCs w:val="22"/>
                <w:lang w:eastAsia="zh-CN"/>
              </w:rPr>
            </w:pPr>
            <w:r w:rsidRPr="00E47EAD">
              <w:rPr>
                <w:szCs w:val="22"/>
                <w:lang w:eastAsia="zh-CN"/>
              </w:rPr>
              <w:t>22</w:t>
            </w:r>
          </w:p>
        </w:tc>
        <w:tc>
          <w:tcPr>
            <w:tcW w:w="4309" w:type="dxa"/>
            <w:shd w:val="clear" w:color="auto" w:fill="auto"/>
            <w:vAlign w:val="center"/>
            <w:hideMark/>
          </w:tcPr>
          <w:p w14:paraId="14E98930" w14:textId="77777777" w:rsidR="0095334F" w:rsidRPr="00E47EAD" w:rsidRDefault="0095334F" w:rsidP="00887EC7">
            <w:pPr>
              <w:adjustRightInd w:val="0"/>
              <w:snapToGrid w:val="0"/>
              <w:jc w:val="left"/>
              <w:rPr>
                <w:szCs w:val="22"/>
                <w:lang w:eastAsia="zh-CN"/>
              </w:rPr>
            </w:pPr>
            <w:r w:rsidRPr="00E47EAD">
              <w:rPr>
                <w:szCs w:val="22"/>
                <w:lang w:eastAsia="zh-CN"/>
              </w:rPr>
              <w:t>Bulgaria</w:t>
            </w:r>
          </w:p>
        </w:tc>
        <w:tc>
          <w:tcPr>
            <w:tcW w:w="1329" w:type="dxa"/>
            <w:shd w:val="clear" w:color="auto" w:fill="auto"/>
            <w:vAlign w:val="center"/>
            <w:hideMark/>
          </w:tcPr>
          <w:p w14:paraId="5E40ADA8" w14:textId="77777777" w:rsidR="0095334F" w:rsidRPr="00E47EAD" w:rsidRDefault="0095334F" w:rsidP="00887EC7">
            <w:pPr>
              <w:adjustRightInd w:val="0"/>
              <w:snapToGrid w:val="0"/>
              <w:jc w:val="right"/>
              <w:rPr>
                <w:szCs w:val="22"/>
                <w:lang w:eastAsia="zh-CN"/>
              </w:rPr>
            </w:pPr>
            <w:r w:rsidRPr="00E47EAD">
              <w:rPr>
                <w:szCs w:val="22"/>
                <w:lang w:eastAsia="zh-CN"/>
              </w:rPr>
              <w:t>0.046</w:t>
            </w:r>
          </w:p>
        </w:tc>
        <w:tc>
          <w:tcPr>
            <w:tcW w:w="1600" w:type="dxa"/>
            <w:shd w:val="clear" w:color="auto" w:fill="auto"/>
            <w:noWrap/>
            <w:vAlign w:val="center"/>
            <w:hideMark/>
          </w:tcPr>
          <w:p w14:paraId="72530136" w14:textId="77777777" w:rsidR="0095334F" w:rsidRPr="00E47EAD" w:rsidRDefault="0095334F" w:rsidP="00887EC7">
            <w:pPr>
              <w:adjustRightInd w:val="0"/>
              <w:snapToGrid w:val="0"/>
              <w:jc w:val="right"/>
              <w:rPr>
                <w:szCs w:val="22"/>
                <w:lang w:eastAsia="zh-CN"/>
              </w:rPr>
            </w:pPr>
            <w:r w:rsidRPr="00E47EAD">
              <w:rPr>
                <w:szCs w:val="22"/>
                <w:lang w:eastAsia="zh-CN"/>
              </w:rPr>
              <w:t>0.066</w:t>
            </w:r>
          </w:p>
        </w:tc>
        <w:tc>
          <w:tcPr>
            <w:tcW w:w="1537" w:type="dxa"/>
            <w:shd w:val="clear" w:color="auto" w:fill="auto"/>
            <w:noWrap/>
            <w:vAlign w:val="center"/>
            <w:hideMark/>
          </w:tcPr>
          <w:p w14:paraId="75626621" w14:textId="77777777" w:rsidR="0095334F" w:rsidRPr="00E47EAD" w:rsidRDefault="0095334F" w:rsidP="00887EC7">
            <w:pPr>
              <w:adjustRightInd w:val="0"/>
              <w:snapToGrid w:val="0"/>
              <w:jc w:val="right"/>
              <w:rPr>
                <w:szCs w:val="22"/>
                <w:lang w:eastAsia="zh-CN"/>
              </w:rPr>
            </w:pPr>
            <w:r w:rsidRPr="00E47EAD">
              <w:rPr>
                <w:szCs w:val="22"/>
                <w:lang w:eastAsia="zh-CN"/>
              </w:rPr>
              <w:t>1,549</w:t>
            </w:r>
          </w:p>
        </w:tc>
      </w:tr>
      <w:tr w:rsidR="0095334F" w:rsidRPr="00E47EAD" w14:paraId="338B2EC4" w14:textId="77777777" w:rsidTr="00887EC7">
        <w:trPr>
          <w:cantSplit/>
          <w:jc w:val="center"/>
        </w:trPr>
        <w:tc>
          <w:tcPr>
            <w:tcW w:w="911" w:type="dxa"/>
            <w:shd w:val="clear" w:color="auto" w:fill="auto"/>
            <w:noWrap/>
            <w:vAlign w:val="center"/>
            <w:hideMark/>
          </w:tcPr>
          <w:p w14:paraId="05291D23" w14:textId="77777777" w:rsidR="0095334F" w:rsidRPr="00E47EAD" w:rsidRDefault="0095334F" w:rsidP="00887EC7">
            <w:pPr>
              <w:adjustRightInd w:val="0"/>
              <w:snapToGrid w:val="0"/>
              <w:jc w:val="right"/>
              <w:rPr>
                <w:szCs w:val="22"/>
                <w:lang w:eastAsia="zh-CN"/>
              </w:rPr>
            </w:pPr>
            <w:r w:rsidRPr="00E47EAD">
              <w:rPr>
                <w:szCs w:val="22"/>
                <w:lang w:eastAsia="zh-CN"/>
              </w:rPr>
              <w:t>23</w:t>
            </w:r>
          </w:p>
        </w:tc>
        <w:tc>
          <w:tcPr>
            <w:tcW w:w="4309" w:type="dxa"/>
            <w:shd w:val="clear" w:color="auto" w:fill="auto"/>
            <w:vAlign w:val="center"/>
            <w:hideMark/>
          </w:tcPr>
          <w:p w14:paraId="154F75B9" w14:textId="77777777" w:rsidR="0095334F" w:rsidRPr="00E47EAD" w:rsidRDefault="0095334F" w:rsidP="00887EC7">
            <w:pPr>
              <w:adjustRightInd w:val="0"/>
              <w:snapToGrid w:val="0"/>
              <w:jc w:val="left"/>
              <w:rPr>
                <w:szCs w:val="22"/>
                <w:lang w:eastAsia="zh-CN"/>
              </w:rPr>
            </w:pPr>
            <w:r w:rsidRPr="00E47EAD">
              <w:rPr>
                <w:szCs w:val="22"/>
                <w:lang w:eastAsia="zh-CN"/>
              </w:rPr>
              <w:t>Burkina Faso</w:t>
            </w:r>
          </w:p>
        </w:tc>
        <w:tc>
          <w:tcPr>
            <w:tcW w:w="1329" w:type="dxa"/>
            <w:shd w:val="clear" w:color="auto" w:fill="auto"/>
            <w:vAlign w:val="center"/>
            <w:hideMark/>
          </w:tcPr>
          <w:p w14:paraId="246401EA"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600" w:type="dxa"/>
            <w:shd w:val="clear" w:color="auto" w:fill="auto"/>
            <w:noWrap/>
            <w:vAlign w:val="center"/>
            <w:hideMark/>
          </w:tcPr>
          <w:p w14:paraId="2BAA4154"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537" w:type="dxa"/>
            <w:shd w:val="clear" w:color="auto" w:fill="auto"/>
            <w:noWrap/>
            <w:vAlign w:val="center"/>
            <w:hideMark/>
          </w:tcPr>
          <w:p w14:paraId="3D990CC1" w14:textId="77777777" w:rsidR="0095334F" w:rsidRPr="00E47EAD" w:rsidRDefault="0095334F" w:rsidP="00887EC7">
            <w:pPr>
              <w:adjustRightInd w:val="0"/>
              <w:snapToGrid w:val="0"/>
              <w:jc w:val="right"/>
              <w:rPr>
                <w:szCs w:val="22"/>
                <w:lang w:eastAsia="zh-CN"/>
              </w:rPr>
            </w:pPr>
            <w:r w:rsidRPr="00E47EAD">
              <w:rPr>
                <w:szCs w:val="22"/>
                <w:lang w:eastAsia="zh-CN"/>
              </w:rPr>
              <w:t>101</w:t>
            </w:r>
          </w:p>
        </w:tc>
      </w:tr>
      <w:tr w:rsidR="0095334F" w:rsidRPr="00E47EAD" w14:paraId="0A9FF37D" w14:textId="77777777" w:rsidTr="00887EC7">
        <w:trPr>
          <w:cantSplit/>
          <w:jc w:val="center"/>
        </w:trPr>
        <w:tc>
          <w:tcPr>
            <w:tcW w:w="911" w:type="dxa"/>
            <w:shd w:val="clear" w:color="auto" w:fill="auto"/>
            <w:noWrap/>
            <w:vAlign w:val="center"/>
            <w:hideMark/>
          </w:tcPr>
          <w:p w14:paraId="7D8DE932" w14:textId="77777777" w:rsidR="0095334F" w:rsidRPr="00E47EAD" w:rsidRDefault="0095334F" w:rsidP="00887EC7">
            <w:pPr>
              <w:adjustRightInd w:val="0"/>
              <w:snapToGrid w:val="0"/>
              <w:jc w:val="right"/>
              <w:rPr>
                <w:szCs w:val="22"/>
                <w:lang w:eastAsia="zh-CN"/>
              </w:rPr>
            </w:pPr>
            <w:r w:rsidRPr="00E47EAD">
              <w:rPr>
                <w:szCs w:val="22"/>
                <w:lang w:eastAsia="zh-CN"/>
              </w:rPr>
              <w:t>24</w:t>
            </w:r>
          </w:p>
        </w:tc>
        <w:tc>
          <w:tcPr>
            <w:tcW w:w="4309" w:type="dxa"/>
            <w:shd w:val="clear" w:color="auto" w:fill="auto"/>
            <w:vAlign w:val="center"/>
            <w:hideMark/>
          </w:tcPr>
          <w:p w14:paraId="483814C1" w14:textId="77777777" w:rsidR="0095334F" w:rsidRPr="00E47EAD" w:rsidRDefault="0095334F" w:rsidP="00887EC7">
            <w:pPr>
              <w:adjustRightInd w:val="0"/>
              <w:snapToGrid w:val="0"/>
              <w:jc w:val="left"/>
              <w:rPr>
                <w:szCs w:val="22"/>
                <w:lang w:eastAsia="zh-CN"/>
              </w:rPr>
            </w:pPr>
            <w:r w:rsidRPr="00E47EAD">
              <w:rPr>
                <w:szCs w:val="22"/>
                <w:lang w:eastAsia="zh-CN"/>
              </w:rPr>
              <w:t>Burundi</w:t>
            </w:r>
          </w:p>
        </w:tc>
        <w:tc>
          <w:tcPr>
            <w:tcW w:w="1329" w:type="dxa"/>
            <w:shd w:val="clear" w:color="auto" w:fill="auto"/>
            <w:vAlign w:val="center"/>
            <w:hideMark/>
          </w:tcPr>
          <w:p w14:paraId="2A81180A"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35840F00"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264044E6"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1AEF3A32" w14:textId="77777777" w:rsidTr="00887EC7">
        <w:trPr>
          <w:cantSplit/>
          <w:jc w:val="center"/>
        </w:trPr>
        <w:tc>
          <w:tcPr>
            <w:tcW w:w="911" w:type="dxa"/>
            <w:shd w:val="clear" w:color="auto" w:fill="auto"/>
            <w:noWrap/>
            <w:vAlign w:val="center"/>
            <w:hideMark/>
          </w:tcPr>
          <w:p w14:paraId="354CC446" w14:textId="77777777" w:rsidR="0095334F" w:rsidRPr="00E47EAD" w:rsidRDefault="0095334F" w:rsidP="00887EC7">
            <w:pPr>
              <w:adjustRightInd w:val="0"/>
              <w:snapToGrid w:val="0"/>
              <w:jc w:val="right"/>
              <w:rPr>
                <w:szCs w:val="22"/>
                <w:lang w:eastAsia="zh-CN"/>
              </w:rPr>
            </w:pPr>
            <w:r w:rsidRPr="00E47EAD">
              <w:rPr>
                <w:szCs w:val="22"/>
                <w:lang w:eastAsia="zh-CN"/>
              </w:rPr>
              <w:t>25</w:t>
            </w:r>
          </w:p>
        </w:tc>
        <w:tc>
          <w:tcPr>
            <w:tcW w:w="4309" w:type="dxa"/>
            <w:shd w:val="clear" w:color="auto" w:fill="auto"/>
            <w:vAlign w:val="center"/>
            <w:hideMark/>
          </w:tcPr>
          <w:p w14:paraId="5D127E4E" w14:textId="77777777" w:rsidR="0095334F" w:rsidRPr="00E47EAD" w:rsidRDefault="0095334F" w:rsidP="00887EC7">
            <w:pPr>
              <w:adjustRightInd w:val="0"/>
              <w:snapToGrid w:val="0"/>
              <w:jc w:val="left"/>
              <w:rPr>
                <w:szCs w:val="22"/>
                <w:lang w:eastAsia="zh-CN"/>
              </w:rPr>
            </w:pPr>
            <w:r w:rsidRPr="00E47EAD">
              <w:rPr>
                <w:szCs w:val="22"/>
                <w:lang w:eastAsia="zh-CN"/>
              </w:rPr>
              <w:t>Cabo Verde</w:t>
            </w:r>
          </w:p>
        </w:tc>
        <w:tc>
          <w:tcPr>
            <w:tcW w:w="1329" w:type="dxa"/>
            <w:shd w:val="clear" w:color="auto" w:fill="auto"/>
            <w:vAlign w:val="center"/>
            <w:hideMark/>
          </w:tcPr>
          <w:p w14:paraId="29845E1D"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561B47F7"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6FA4A8DE"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28C8B2C8" w14:textId="77777777" w:rsidTr="00887EC7">
        <w:trPr>
          <w:cantSplit/>
          <w:jc w:val="center"/>
        </w:trPr>
        <w:tc>
          <w:tcPr>
            <w:tcW w:w="911" w:type="dxa"/>
            <w:shd w:val="clear" w:color="auto" w:fill="auto"/>
            <w:noWrap/>
            <w:vAlign w:val="center"/>
            <w:hideMark/>
          </w:tcPr>
          <w:p w14:paraId="66985938" w14:textId="77777777" w:rsidR="0095334F" w:rsidRPr="00E47EAD" w:rsidRDefault="0095334F" w:rsidP="00887EC7">
            <w:pPr>
              <w:adjustRightInd w:val="0"/>
              <w:snapToGrid w:val="0"/>
              <w:jc w:val="right"/>
              <w:rPr>
                <w:szCs w:val="22"/>
                <w:lang w:eastAsia="zh-CN"/>
              </w:rPr>
            </w:pPr>
            <w:r w:rsidRPr="00E47EAD">
              <w:rPr>
                <w:szCs w:val="22"/>
                <w:lang w:eastAsia="zh-CN"/>
              </w:rPr>
              <w:t>26</w:t>
            </w:r>
          </w:p>
        </w:tc>
        <w:tc>
          <w:tcPr>
            <w:tcW w:w="4309" w:type="dxa"/>
            <w:shd w:val="clear" w:color="auto" w:fill="auto"/>
            <w:vAlign w:val="center"/>
            <w:hideMark/>
          </w:tcPr>
          <w:p w14:paraId="7DA39700" w14:textId="77777777" w:rsidR="0095334F" w:rsidRPr="00E47EAD" w:rsidRDefault="0095334F" w:rsidP="00887EC7">
            <w:pPr>
              <w:adjustRightInd w:val="0"/>
              <w:snapToGrid w:val="0"/>
              <w:jc w:val="left"/>
              <w:rPr>
                <w:szCs w:val="22"/>
                <w:lang w:eastAsia="zh-CN"/>
              </w:rPr>
            </w:pPr>
            <w:r w:rsidRPr="00E47EAD">
              <w:rPr>
                <w:szCs w:val="22"/>
                <w:lang w:eastAsia="zh-CN"/>
              </w:rPr>
              <w:t>Cambodia</w:t>
            </w:r>
          </w:p>
        </w:tc>
        <w:tc>
          <w:tcPr>
            <w:tcW w:w="1329" w:type="dxa"/>
            <w:shd w:val="clear" w:color="auto" w:fill="auto"/>
            <w:vAlign w:val="center"/>
            <w:hideMark/>
          </w:tcPr>
          <w:p w14:paraId="07E4DD27" w14:textId="77777777" w:rsidR="0095334F" w:rsidRPr="00E47EAD" w:rsidRDefault="0095334F" w:rsidP="00887EC7">
            <w:pPr>
              <w:adjustRightInd w:val="0"/>
              <w:snapToGrid w:val="0"/>
              <w:jc w:val="right"/>
              <w:rPr>
                <w:szCs w:val="22"/>
                <w:lang w:eastAsia="zh-CN"/>
              </w:rPr>
            </w:pPr>
            <w:r w:rsidRPr="00E47EAD">
              <w:rPr>
                <w:szCs w:val="22"/>
                <w:lang w:eastAsia="zh-CN"/>
              </w:rPr>
              <w:t>0.006</w:t>
            </w:r>
          </w:p>
        </w:tc>
        <w:tc>
          <w:tcPr>
            <w:tcW w:w="1600" w:type="dxa"/>
            <w:shd w:val="clear" w:color="auto" w:fill="auto"/>
            <w:noWrap/>
            <w:vAlign w:val="center"/>
            <w:hideMark/>
          </w:tcPr>
          <w:p w14:paraId="7204E846" w14:textId="77777777" w:rsidR="0095334F" w:rsidRPr="00E47EAD" w:rsidRDefault="0095334F" w:rsidP="00887EC7">
            <w:pPr>
              <w:adjustRightInd w:val="0"/>
              <w:snapToGrid w:val="0"/>
              <w:jc w:val="right"/>
              <w:rPr>
                <w:szCs w:val="22"/>
                <w:lang w:eastAsia="zh-CN"/>
              </w:rPr>
            </w:pPr>
            <w:r w:rsidRPr="00E47EAD">
              <w:rPr>
                <w:szCs w:val="22"/>
                <w:lang w:eastAsia="zh-CN"/>
              </w:rPr>
              <w:t>0.009</w:t>
            </w:r>
          </w:p>
        </w:tc>
        <w:tc>
          <w:tcPr>
            <w:tcW w:w="1537" w:type="dxa"/>
            <w:shd w:val="clear" w:color="auto" w:fill="auto"/>
            <w:noWrap/>
            <w:vAlign w:val="center"/>
            <w:hideMark/>
          </w:tcPr>
          <w:p w14:paraId="414FADBB" w14:textId="77777777" w:rsidR="0095334F" w:rsidRPr="00E47EAD" w:rsidRDefault="0095334F" w:rsidP="00887EC7">
            <w:pPr>
              <w:adjustRightInd w:val="0"/>
              <w:snapToGrid w:val="0"/>
              <w:jc w:val="right"/>
              <w:rPr>
                <w:szCs w:val="22"/>
                <w:lang w:eastAsia="zh-CN"/>
              </w:rPr>
            </w:pPr>
            <w:r w:rsidRPr="00E47EAD">
              <w:rPr>
                <w:szCs w:val="22"/>
                <w:lang w:eastAsia="zh-CN"/>
              </w:rPr>
              <w:t>202</w:t>
            </w:r>
          </w:p>
        </w:tc>
      </w:tr>
      <w:tr w:rsidR="0095334F" w:rsidRPr="00E47EAD" w14:paraId="0DF2C719" w14:textId="77777777" w:rsidTr="00887EC7">
        <w:trPr>
          <w:cantSplit/>
          <w:jc w:val="center"/>
        </w:trPr>
        <w:tc>
          <w:tcPr>
            <w:tcW w:w="911" w:type="dxa"/>
            <w:shd w:val="clear" w:color="auto" w:fill="auto"/>
            <w:noWrap/>
            <w:vAlign w:val="center"/>
            <w:hideMark/>
          </w:tcPr>
          <w:p w14:paraId="367F5FF3" w14:textId="77777777" w:rsidR="0095334F" w:rsidRPr="00E47EAD" w:rsidRDefault="0095334F" w:rsidP="00887EC7">
            <w:pPr>
              <w:adjustRightInd w:val="0"/>
              <w:snapToGrid w:val="0"/>
              <w:jc w:val="right"/>
              <w:rPr>
                <w:szCs w:val="22"/>
                <w:lang w:eastAsia="zh-CN"/>
              </w:rPr>
            </w:pPr>
            <w:r w:rsidRPr="00E47EAD">
              <w:rPr>
                <w:szCs w:val="22"/>
                <w:lang w:eastAsia="zh-CN"/>
              </w:rPr>
              <w:t>27</w:t>
            </w:r>
          </w:p>
        </w:tc>
        <w:tc>
          <w:tcPr>
            <w:tcW w:w="4309" w:type="dxa"/>
            <w:shd w:val="clear" w:color="auto" w:fill="auto"/>
            <w:vAlign w:val="center"/>
            <w:hideMark/>
          </w:tcPr>
          <w:p w14:paraId="4F90B715" w14:textId="77777777" w:rsidR="0095334F" w:rsidRPr="00E47EAD" w:rsidRDefault="0095334F" w:rsidP="00887EC7">
            <w:pPr>
              <w:adjustRightInd w:val="0"/>
              <w:snapToGrid w:val="0"/>
              <w:jc w:val="left"/>
              <w:rPr>
                <w:szCs w:val="22"/>
                <w:lang w:eastAsia="zh-CN"/>
              </w:rPr>
            </w:pPr>
            <w:r w:rsidRPr="00E47EAD">
              <w:rPr>
                <w:szCs w:val="22"/>
                <w:lang w:eastAsia="zh-CN"/>
              </w:rPr>
              <w:t>Cameroon</w:t>
            </w:r>
          </w:p>
        </w:tc>
        <w:tc>
          <w:tcPr>
            <w:tcW w:w="1329" w:type="dxa"/>
            <w:shd w:val="clear" w:color="auto" w:fill="auto"/>
            <w:vAlign w:val="center"/>
            <w:hideMark/>
          </w:tcPr>
          <w:p w14:paraId="7DCC773E" w14:textId="77777777" w:rsidR="0095334F" w:rsidRPr="00E47EAD" w:rsidRDefault="0095334F" w:rsidP="00887EC7">
            <w:pPr>
              <w:adjustRightInd w:val="0"/>
              <w:snapToGrid w:val="0"/>
              <w:jc w:val="right"/>
              <w:rPr>
                <w:szCs w:val="22"/>
                <w:lang w:eastAsia="zh-CN"/>
              </w:rPr>
            </w:pPr>
            <w:r w:rsidRPr="00E47EAD">
              <w:rPr>
                <w:szCs w:val="22"/>
                <w:lang w:eastAsia="zh-CN"/>
              </w:rPr>
              <w:t>0.013</w:t>
            </w:r>
          </w:p>
        </w:tc>
        <w:tc>
          <w:tcPr>
            <w:tcW w:w="1600" w:type="dxa"/>
            <w:shd w:val="clear" w:color="auto" w:fill="auto"/>
            <w:noWrap/>
            <w:vAlign w:val="center"/>
            <w:hideMark/>
          </w:tcPr>
          <w:p w14:paraId="280784D4" w14:textId="77777777" w:rsidR="0095334F" w:rsidRPr="00E47EAD" w:rsidRDefault="0095334F" w:rsidP="00887EC7">
            <w:pPr>
              <w:adjustRightInd w:val="0"/>
              <w:snapToGrid w:val="0"/>
              <w:jc w:val="right"/>
              <w:rPr>
                <w:szCs w:val="22"/>
                <w:lang w:eastAsia="zh-CN"/>
              </w:rPr>
            </w:pPr>
            <w:r w:rsidRPr="00E47EAD">
              <w:rPr>
                <w:szCs w:val="22"/>
                <w:lang w:eastAsia="zh-CN"/>
              </w:rPr>
              <w:t>0.019</w:t>
            </w:r>
          </w:p>
        </w:tc>
        <w:tc>
          <w:tcPr>
            <w:tcW w:w="1537" w:type="dxa"/>
            <w:shd w:val="clear" w:color="auto" w:fill="auto"/>
            <w:noWrap/>
            <w:vAlign w:val="center"/>
            <w:hideMark/>
          </w:tcPr>
          <w:p w14:paraId="437F83DE" w14:textId="77777777" w:rsidR="0095334F" w:rsidRPr="00E47EAD" w:rsidRDefault="0095334F" w:rsidP="00887EC7">
            <w:pPr>
              <w:adjustRightInd w:val="0"/>
              <w:snapToGrid w:val="0"/>
              <w:jc w:val="right"/>
              <w:rPr>
                <w:szCs w:val="22"/>
                <w:lang w:eastAsia="zh-CN"/>
              </w:rPr>
            </w:pPr>
            <w:r w:rsidRPr="00E47EAD">
              <w:rPr>
                <w:szCs w:val="22"/>
                <w:lang w:eastAsia="zh-CN"/>
              </w:rPr>
              <w:t>438</w:t>
            </w:r>
          </w:p>
        </w:tc>
      </w:tr>
      <w:tr w:rsidR="0095334F" w:rsidRPr="00E47EAD" w14:paraId="1DF9B5C1" w14:textId="77777777" w:rsidTr="00887EC7">
        <w:trPr>
          <w:cantSplit/>
          <w:jc w:val="center"/>
        </w:trPr>
        <w:tc>
          <w:tcPr>
            <w:tcW w:w="911" w:type="dxa"/>
            <w:shd w:val="clear" w:color="auto" w:fill="auto"/>
            <w:noWrap/>
            <w:vAlign w:val="center"/>
            <w:hideMark/>
          </w:tcPr>
          <w:p w14:paraId="35CCCFB1" w14:textId="77777777" w:rsidR="0095334F" w:rsidRPr="00E47EAD" w:rsidRDefault="0095334F" w:rsidP="00887EC7">
            <w:pPr>
              <w:adjustRightInd w:val="0"/>
              <w:snapToGrid w:val="0"/>
              <w:jc w:val="right"/>
              <w:rPr>
                <w:szCs w:val="22"/>
                <w:lang w:eastAsia="zh-CN"/>
              </w:rPr>
            </w:pPr>
            <w:r w:rsidRPr="00E47EAD">
              <w:rPr>
                <w:szCs w:val="22"/>
                <w:lang w:eastAsia="zh-CN"/>
              </w:rPr>
              <w:t>28</w:t>
            </w:r>
          </w:p>
        </w:tc>
        <w:tc>
          <w:tcPr>
            <w:tcW w:w="4309" w:type="dxa"/>
            <w:shd w:val="clear" w:color="auto" w:fill="auto"/>
            <w:vAlign w:val="center"/>
            <w:hideMark/>
          </w:tcPr>
          <w:p w14:paraId="0D488954" w14:textId="77777777" w:rsidR="0095334F" w:rsidRPr="00E47EAD" w:rsidRDefault="0095334F" w:rsidP="00887EC7">
            <w:pPr>
              <w:adjustRightInd w:val="0"/>
              <w:snapToGrid w:val="0"/>
              <w:jc w:val="left"/>
              <w:rPr>
                <w:szCs w:val="22"/>
                <w:lang w:eastAsia="zh-CN"/>
              </w:rPr>
            </w:pPr>
            <w:r w:rsidRPr="00E47EAD">
              <w:rPr>
                <w:szCs w:val="22"/>
                <w:lang w:eastAsia="zh-CN"/>
              </w:rPr>
              <w:t>Central African Republic</w:t>
            </w:r>
          </w:p>
        </w:tc>
        <w:tc>
          <w:tcPr>
            <w:tcW w:w="1329" w:type="dxa"/>
            <w:shd w:val="clear" w:color="auto" w:fill="auto"/>
            <w:vAlign w:val="center"/>
            <w:hideMark/>
          </w:tcPr>
          <w:p w14:paraId="32C90EB1"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66457876"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122B30BE"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3D2C44CC" w14:textId="77777777" w:rsidTr="00887EC7">
        <w:trPr>
          <w:cantSplit/>
          <w:jc w:val="center"/>
        </w:trPr>
        <w:tc>
          <w:tcPr>
            <w:tcW w:w="911" w:type="dxa"/>
            <w:shd w:val="clear" w:color="auto" w:fill="auto"/>
            <w:noWrap/>
            <w:vAlign w:val="center"/>
            <w:hideMark/>
          </w:tcPr>
          <w:p w14:paraId="0FBE6098" w14:textId="77777777" w:rsidR="0095334F" w:rsidRPr="00E47EAD" w:rsidRDefault="0095334F" w:rsidP="00887EC7">
            <w:pPr>
              <w:adjustRightInd w:val="0"/>
              <w:snapToGrid w:val="0"/>
              <w:jc w:val="right"/>
              <w:rPr>
                <w:szCs w:val="22"/>
                <w:lang w:eastAsia="zh-CN"/>
              </w:rPr>
            </w:pPr>
            <w:r w:rsidRPr="00E47EAD">
              <w:rPr>
                <w:szCs w:val="22"/>
                <w:lang w:eastAsia="zh-CN"/>
              </w:rPr>
              <w:t>29</w:t>
            </w:r>
          </w:p>
        </w:tc>
        <w:tc>
          <w:tcPr>
            <w:tcW w:w="4309" w:type="dxa"/>
            <w:shd w:val="clear" w:color="auto" w:fill="auto"/>
            <w:vAlign w:val="center"/>
            <w:hideMark/>
          </w:tcPr>
          <w:p w14:paraId="158C5288" w14:textId="77777777" w:rsidR="0095334F" w:rsidRPr="00E47EAD" w:rsidRDefault="0095334F" w:rsidP="00887EC7">
            <w:pPr>
              <w:adjustRightInd w:val="0"/>
              <w:snapToGrid w:val="0"/>
              <w:jc w:val="left"/>
              <w:rPr>
                <w:szCs w:val="22"/>
                <w:lang w:eastAsia="zh-CN"/>
              </w:rPr>
            </w:pPr>
            <w:r w:rsidRPr="00E47EAD">
              <w:rPr>
                <w:szCs w:val="22"/>
                <w:lang w:eastAsia="zh-CN"/>
              </w:rPr>
              <w:t>Chad</w:t>
            </w:r>
          </w:p>
        </w:tc>
        <w:tc>
          <w:tcPr>
            <w:tcW w:w="1329" w:type="dxa"/>
            <w:shd w:val="clear" w:color="auto" w:fill="auto"/>
            <w:vAlign w:val="center"/>
            <w:hideMark/>
          </w:tcPr>
          <w:p w14:paraId="4346DE6F"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600" w:type="dxa"/>
            <w:shd w:val="clear" w:color="auto" w:fill="auto"/>
            <w:noWrap/>
            <w:vAlign w:val="center"/>
            <w:hideMark/>
          </w:tcPr>
          <w:p w14:paraId="10D0168D" w14:textId="77777777" w:rsidR="0095334F" w:rsidRPr="00E47EAD" w:rsidRDefault="0095334F" w:rsidP="00887EC7">
            <w:pPr>
              <w:adjustRightInd w:val="0"/>
              <w:snapToGrid w:val="0"/>
              <w:jc w:val="right"/>
              <w:rPr>
                <w:szCs w:val="22"/>
                <w:lang w:eastAsia="zh-CN"/>
              </w:rPr>
            </w:pPr>
            <w:r w:rsidRPr="00E47EAD">
              <w:rPr>
                <w:szCs w:val="22"/>
                <w:lang w:eastAsia="zh-CN"/>
              </w:rPr>
              <w:t>0.006</w:t>
            </w:r>
          </w:p>
        </w:tc>
        <w:tc>
          <w:tcPr>
            <w:tcW w:w="1537" w:type="dxa"/>
            <w:shd w:val="clear" w:color="auto" w:fill="auto"/>
            <w:noWrap/>
            <w:vAlign w:val="center"/>
            <w:hideMark/>
          </w:tcPr>
          <w:p w14:paraId="19FDEAFA" w14:textId="77777777" w:rsidR="0095334F" w:rsidRPr="00E47EAD" w:rsidRDefault="0095334F" w:rsidP="00887EC7">
            <w:pPr>
              <w:adjustRightInd w:val="0"/>
              <w:snapToGrid w:val="0"/>
              <w:jc w:val="right"/>
              <w:rPr>
                <w:szCs w:val="22"/>
                <w:lang w:eastAsia="zh-CN"/>
              </w:rPr>
            </w:pPr>
            <w:r w:rsidRPr="00E47EAD">
              <w:rPr>
                <w:szCs w:val="22"/>
                <w:lang w:eastAsia="zh-CN"/>
              </w:rPr>
              <w:t>135</w:t>
            </w:r>
          </w:p>
        </w:tc>
      </w:tr>
      <w:tr w:rsidR="0095334F" w:rsidRPr="00E47EAD" w14:paraId="541E8E2D" w14:textId="77777777" w:rsidTr="00887EC7">
        <w:trPr>
          <w:cantSplit/>
          <w:jc w:val="center"/>
        </w:trPr>
        <w:tc>
          <w:tcPr>
            <w:tcW w:w="911" w:type="dxa"/>
            <w:shd w:val="clear" w:color="auto" w:fill="auto"/>
            <w:noWrap/>
            <w:vAlign w:val="center"/>
            <w:hideMark/>
          </w:tcPr>
          <w:p w14:paraId="665826FD" w14:textId="77777777" w:rsidR="0095334F" w:rsidRPr="00E47EAD" w:rsidRDefault="0095334F" w:rsidP="00887EC7">
            <w:pPr>
              <w:adjustRightInd w:val="0"/>
              <w:snapToGrid w:val="0"/>
              <w:jc w:val="right"/>
              <w:rPr>
                <w:szCs w:val="22"/>
                <w:lang w:eastAsia="zh-CN"/>
              </w:rPr>
            </w:pPr>
            <w:r w:rsidRPr="00E47EAD">
              <w:rPr>
                <w:szCs w:val="22"/>
                <w:lang w:eastAsia="zh-CN"/>
              </w:rPr>
              <w:t>30</w:t>
            </w:r>
          </w:p>
        </w:tc>
        <w:tc>
          <w:tcPr>
            <w:tcW w:w="4309" w:type="dxa"/>
            <w:shd w:val="clear" w:color="auto" w:fill="auto"/>
            <w:vAlign w:val="center"/>
            <w:hideMark/>
          </w:tcPr>
          <w:p w14:paraId="5EDCB2CA" w14:textId="77777777" w:rsidR="0095334F" w:rsidRPr="00E47EAD" w:rsidRDefault="0095334F" w:rsidP="00887EC7">
            <w:pPr>
              <w:adjustRightInd w:val="0"/>
              <w:snapToGrid w:val="0"/>
              <w:jc w:val="left"/>
              <w:rPr>
                <w:szCs w:val="22"/>
                <w:lang w:eastAsia="zh-CN"/>
              </w:rPr>
            </w:pPr>
            <w:r w:rsidRPr="00E47EAD">
              <w:rPr>
                <w:szCs w:val="22"/>
                <w:lang w:eastAsia="zh-CN"/>
              </w:rPr>
              <w:t>China</w:t>
            </w:r>
          </w:p>
        </w:tc>
        <w:tc>
          <w:tcPr>
            <w:tcW w:w="1329" w:type="dxa"/>
            <w:shd w:val="clear" w:color="auto" w:fill="auto"/>
            <w:vAlign w:val="center"/>
            <w:hideMark/>
          </w:tcPr>
          <w:p w14:paraId="53C3EB63" w14:textId="77777777" w:rsidR="0095334F" w:rsidRPr="00E47EAD" w:rsidRDefault="0095334F" w:rsidP="00887EC7">
            <w:pPr>
              <w:adjustRightInd w:val="0"/>
              <w:snapToGrid w:val="0"/>
              <w:jc w:val="right"/>
              <w:rPr>
                <w:szCs w:val="22"/>
                <w:lang w:eastAsia="zh-CN"/>
              </w:rPr>
            </w:pPr>
            <w:r w:rsidRPr="00E47EAD">
              <w:rPr>
                <w:szCs w:val="22"/>
                <w:lang w:eastAsia="zh-CN"/>
              </w:rPr>
              <w:t>12.005</w:t>
            </w:r>
          </w:p>
        </w:tc>
        <w:tc>
          <w:tcPr>
            <w:tcW w:w="1600" w:type="dxa"/>
            <w:shd w:val="clear" w:color="auto" w:fill="auto"/>
            <w:noWrap/>
            <w:vAlign w:val="center"/>
            <w:hideMark/>
          </w:tcPr>
          <w:p w14:paraId="1E2A2669" w14:textId="77777777" w:rsidR="0095334F" w:rsidRPr="00E47EAD" w:rsidRDefault="0095334F" w:rsidP="00887EC7">
            <w:pPr>
              <w:adjustRightInd w:val="0"/>
              <w:snapToGrid w:val="0"/>
              <w:jc w:val="right"/>
              <w:rPr>
                <w:szCs w:val="22"/>
                <w:lang w:eastAsia="zh-CN"/>
              </w:rPr>
            </w:pPr>
            <w:r w:rsidRPr="00E47EAD">
              <w:rPr>
                <w:szCs w:val="22"/>
                <w:lang w:eastAsia="zh-CN"/>
              </w:rPr>
              <w:t>17.153</w:t>
            </w:r>
          </w:p>
        </w:tc>
        <w:tc>
          <w:tcPr>
            <w:tcW w:w="1537" w:type="dxa"/>
            <w:shd w:val="clear" w:color="auto" w:fill="auto"/>
            <w:noWrap/>
            <w:vAlign w:val="center"/>
            <w:hideMark/>
          </w:tcPr>
          <w:p w14:paraId="52103DC5" w14:textId="77777777" w:rsidR="0095334F" w:rsidRPr="00E47EAD" w:rsidRDefault="0095334F" w:rsidP="00887EC7">
            <w:pPr>
              <w:adjustRightInd w:val="0"/>
              <w:snapToGrid w:val="0"/>
              <w:jc w:val="right"/>
              <w:rPr>
                <w:szCs w:val="22"/>
                <w:lang w:eastAsia="zh-CN"/>
              </w:rPr>
            </w:pPr>
            <w:r w:rsidRPr="00E47EAD">
              <w:rPr>
                <w:szCs w:val="22"/>
                <w:lang w:eastAsia="zh-CN"/>
              </w:rPr>
              <w:t>404,359</w:t>
            </w:r>
          </w:p>
        </w:tc>
      </w:tr>
      <w:tr w:rsidR="0095334F" w:rsidRPr="00E47EAD" w14:paraId="74E8A64B" w14:textId="77777777" w:rsidTr="00887EC7">
        <w:trPr>
          <w:cantSplit/>
          <w:jc w:val="center"/>
        </w:trPr>
        <w:tc>
          <w:tcPr>
            <w:tcW w:w="911" w:type="dxa"/>
            <w:shd w:val="clear" w:color="auto" w:fill="auto"/>
            <w:noWrap/>
            <w:vAlign w:val="center"/>
            <w:hideMark/>
          </w:tcPr>
          <w:p w14:paraId="3341257F" w14:textId="77777777" w:rsidR="0095334F" w:rsidRPr="00E47EAD" w:rsidRDefault="0095334F" w:rsidP="00887EC7">
            <w:pPr>
              <w:adjustRightInd w:val="0"/>
              <w:snapToGrid w:val="0"/>
              <w:jc w:val="right"/>
              <w:rPr>
                <w:szCs w:val="22"/>
                <w:lang w:eastAsia="zh-CN"/>
              </w:rPr>
            </w:pPr>
            <w:r w:rsidRPr="00E47EAD">
              <w:rPr>
                <w:szCs w:val="22"/>
                <w:lang w:eastAsia="zh-CN"/>
              </w:rPr>
              <w:t>31</w:t>
            </w:r>
          </w:p>
        </w:tc>
        <w:tc>
          <w:tcPr>
            <w:tcW w:w="4309" w:type="dxa"/>
            <w:shd w:val="clear" w:color="auto" w:fill="auto"/>
            <w:vAlign w:val="center"/>
            <w:hideMark/>
          </w:tcPr>
          <w:p w14:paraId="6548481C" w14:textId="77777777" w:rsidR="0095334F" w:rsidRPr="00E47EAD" w:rsidRDefault="0095334F" w:rsidP="00887EC7">
            <w:pPr>
              <w:adjustRightInd w:val="0"/>
              <w:snapToGrid w:val="0"/>
              <w:jc w:val="left"/>
              <w:rPr>
                <w:szCs w:val="22"/>
                <w:lang w:eastAsia="zh-CN"/>
              </w:rPr>
            </w:pPr>
            <w:r w:rsidRPr="00E47EAD">
              <w:rPr>
                <w:szCs w:val="22"/>
                <w:lang w:eastAsia="zh-CN"/>
              </w:rPr>
              <w:t>Colombia</w:t>
            </w:r>
          </w:p>
        </w:tc>
        <w:tc>
          <w:tcPr>
            <w:tcW w:w="1329" w:type="dxa"/>
            <w:shd w:val="clear" w:color="auto" w:fill="auto"/>
            <w:vAlign w:val="center"/>
            <w:hideMark/>
          </w:tcPr>
          <w:p w14:paraId="2103453F" w14:textId="77777777" w:rsidR="0095334F" w:rsidRPr="00E47EAD" w:rsidRDefault="0095334F" w:rsidP="00887EC7">
            <w:pPr>
              <w:adjustRightInd w:val="0"/>
              <w:snapToGrid w:val="0"/>
              <w:jc w:val="right"/>
              <w:rPr>
                <w:szCs w:val="22"/>
                <w:lang w:eastAsia="zh-CN"/>
              </w:rPr>
            </w:pPr>
            <w:r w:rsidRPr="00E47EAD">
              <w:rPr>
                <w:szCs w:val="22"/>
                <w:lang w:eastAsia="zh-CN"/>
              </w:rPr>
              <w:t>0.288</w:t>
            </w:r>
          </w:p>
        </w:tc>
        <w:tc>
          <w:tcPr>
            <w:tcW w:w="1600" w:type="dxa"/>
            <w:shd w:val="clear" w:color="auto" w:fill="auto"/>
            <w:noWrap/>
            <w:vAlign w:val="center"/>
            <w:hideMark/>
          </w:tcPr>
          <w:p w14:paraId="15844B05" w14:textId="77777777" w:rsidR="0095334F" w:rsidRPr="00E47EAD" w:rsidRDefault="0095334F" w:rsidP="00887EC7">
            <w:pPr>
              <w:adjustRightInd w:val="0"/>
              <w:snapToGrid w:val="0"/>
              <w:jc w:val="right"/>
              <w:rPr>
                <w:szCs w:val="22"/>
                <w:lang w:eastAsia="zh-CN"/>
              </w:rPr>
            </w:pPr>
            <w:r w:rsidRPr="00E47EAD">
              <w:rPr>
                <w:szCs w:val="22"/>
                <w:lang w:eastAsia="zh-CN"/>
              </w:rPr>
              <w:t>0.412</w:t>
            </w:r>
          </w:p>
        </w:tc>
        <w:tc>
          <w:tcPr>
            <w:tcW w:w="1537" w:type="dxa"/>
            <w:shd w:val="clear" w:color="auto" w:fill="auto"/>
            <w:noWrap/>
            <w:vAlign w:val="center"/>
            <w:hideMark/>
          </w:tcPr>
          <w:p w14:paraId="0F3EBD16" w14:textId="77777777" w:rsidR="0095334F" w:rsidRPr="00E47EAD" w:rsidRDefault="0095334F" w:rsidP="00887EC7">
            <w:pPr>
              <w:adjustRightInd w:val="0"/>
              <w:snapToGrid w:val="0"/>
              <w:jc w:val="right"/>
              <w:rPr>
                <w:szCs w:val="22"/>
                <w:lang w:eastAsia="zh-CN"/>
              </w:rPr>
            </w:pPr>
            <w:r w:rsidRPr="00E47EAD">
              <w:rPr>
                <w:szCs w:val="22"/>
                <w:lang w:eastAsia="zh-CN"/>
              </w:rPr>
              <w:t>9,701</w:t>
            </w:r>
          </w:p>
        </w:tc>
      </w:tr>
      <w:tr w:rsidR="0095334F" w:rsidRPr="00E47EAD" w14:paraId="5B0EEEB9" w14:textId="77777777" w:rsidTr="00887EC7">
        <w:trPr>
          <w:cantSplit/>
          <w:jc w:val="center"/>
        </w:trPr>
        <w:tc>
          <w:tcPr>
            <w:tcW w:w="911" w:type="dxa"/>
            <w:shd w:val="clear" w:color="auto" w:fill="auto"/>
            <w:noWrap/>
            <w:vAlign w:val="center"/>
            <w:hideMark/>
          </w:tcPr>
          <w:p w14:paraId="1C407905" w14:textId="77777777" w:rsidR="0095334F" w:rsidRPr="00E47EAD" w:rsidRDefault="0095334F" w:rsidP="00887EC7">
            <w:pPr>
              <w:adjustRightInd w:val="0"/>
              <w:snapToGrid w:val="0"/>
              <w:jc w:val="right"/>
              <w:rPr>
                <w:szCs w:val="22"/>
                <w:lang w:eastAsia="zh-CN"/>
              </w:rPr>
            </w:pPr>
            <w:r w:rsidRPr="00E47EAD">
              <w:rPr>
                <w:szCs w:val="22"/>
                <w:lang w:eastAsia="zh-CN"/>
              </w:rPr>
              <w:t>32</w:t>
            </w:r>
          </w:p>
        </w:tc>
        <w:tc>
          <w:tcPr>
            <w:tcW w:w="4309" w:type="dxa"/>
            <w:shd w:val="clear" w:color="auto" w:fill="auto"/>
            <w:vAlign w:val="center"/>
            <w:hideMark/>
          </w:tcPr>
          <w:p w14:paraId="706F6C56" w14:textId="77777777" w:rsidR="0095334F" w:rsidRPr="00E47EAD" w:rsidRDefault="0095334F" w:rsidP="00887EC7">
            <w:pPr>
              <w:adjustRightInd w:val="0"/>
              <w:snapToGrid w:val="0"/>
              <w:jc w:val="left"/>
              <w:rPr>
                <w:szCs w:val="22"/>
                <w:lang w:eastAsia="zh-CN"/>
              </w:rPr>
            </w:pPr>
            <w:r w:rsidRPr="00E47EAD">
              <w:rPr>
                <w:szCs w:val="22"/>
                <w:lang w:eastAsia="zh-CN"/>
              </w:rPr>
              <w:t>Comoros</w:t>
            </w:r>
          </w:p>
        </w:tc>
        <w:tc>
          <w:tcPr>
            <w:tcW w:w="1329" w:type="dxa"/>
            <w:shd w:val="clear" w:color="auto" w:fill="auto"/>
            <w:vAlign w:val="center"/>
            <w:hideMark/>
          </w:tcPr>
          <w:p w14:paraId="7D9C0FEE"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671C24DB"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3DBEC817"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53C67598" w14:textId="77777777" w:rsidTr="00887EC7">
        <w:trPr>
          <w:cantSplit/>
          <w:jc w:val="center"/>
        </w:trPr>
        <w:tc>
          <w:tcPr>
            <w:tcW w:w="911" w:type="dxa"/>
            <w:shd w:val="clear" w:color="auto" w:fill="auto"/>
            <w:noWrap/>
            <w:vAlign w:val="center"/>
            <w:hideMark/>
          </w:tcPr>
          <w:p w14:paraId="66E91D46" w14:textId="77777777" w:rsidR="0095334F" w:rsidRPr="00E47EAD" w:rsidRDefault="0095334F" w:rsidP="00887EC7">
            <w:pPr>
              <w:adjustRightInd w:val="0"/>
              <w:snapToGrid w:val="0"/>
              <w:jc w:val="right"/>
              <w:rPr>
                <w:szCs w:val="22"/>
                <w:lang w:eastAsia="zh-CN"/>
              </w:rPr>
            </w:pPr>
            <w:r w:rsidRPr="00E47EAD">
              <w:rPr>
                <w:szCs w:val="22"/>
                <w:lang w:eastAsia="zh-CN"/>
              </w:rPr>
              <w:t>33</w:t>
            </w:r>
          </w:p>
        </w:tc>
        <w:tc>
          <w:tcPr>
            <w:tcW w:w="4309" w:type="dxa"/>
            <w:shd w:val="clear" w:color="auto" w:fill="auto"/>
            <w:vAlign w:val="center"/>
            <w:hideMark/>
          </w:tcPr>
          <w:p w14:paraId="1815001E" w14:textId="77777777" w:rsidR="0095334F" w:rsidRPr="00E47EAD" w:rsidRDefault="0095334F" w:rsidP="00887EC7">
            <w:pPr>
              <w:adjustRightInd w:val="0"/>
              <w:snapToGrid w:val="0"/>
              <w:jc w:val="left"/>
              <w:rPr>
                <w:szCs w:val="22"/>
                <w:lang w:eastAsia="zh-CN"/>
              </w:rPr>
            </w:pPr>
            <w:r w:rsidRPr="00E47EAD">
              <w:rPr>
                <w:szCs w:val="22"/>
                <w:lang w:eastAsia="zh-CN"/>
              </w:rPr>
              <w:t>Congo</w:t>
            </w:r>
          </w:p>
        </w:tc>
        <w:tc>
          <w:tcPr>
            <w:tcW w:w="1329" w:type="dxa"/>
            <w:shd w:val="clear" w:color="auto" w:fill="auto"/>
            <w:vAlign w:val="center"/>
            <w:hideMark/>
          </w:tcPr>
          <w:p w14:paraId="78B231C6" w14:textId="77777777" w:rsidR="0095334F" w:rsidRPr="00E47EAD" w:rsidRDefault="0095334F" w:rsidP="00887EC7">
            <w:pPr>
              <w:adjustRightInd w:val="0"/>
              <w:snapToGrid w:val="0"/>
              <w:jc w:val="right"/>
              <w:rPr>
                <w:szCs w:val="22"/>
                <w:lang w:eastAsia="zh-CN"/>
              </w:rPr>
            </w:pPr>
            <w:r w:rsidRPr="00E47EAD">
              <w:rPr>
                <w:szCs w:val="22"/>
                <w:lang w:eastAsia="zh-CN"/>
              </w:rPr>
              <w:t>0.006</w:t>
            </w:r>
          </w:p>
        </w:tc>
        <w:tc>
          <w:tcPr>
            <w:tcW w:w="1600" w:type="dxa"/>
            <w:shd w:val="clear" w:color="auto" w:fill="auto"/>
            <w:noWrap/>
            <w:vAlign w:val="center"/>
            <w:hideMark/>
          </w:tcPr>
          <w:p w14:paraId="672C5F94" w14:textId="77777777" w:rsidR="0095334F" w:rsidRPr="00E47EAD" w:rsidRDefault="0095334F" w:rsidP="00887EC7">
            <w:pPr>
              <w:adjustRightInd w:val="0"/>
              <w:snapToGrid w:val="0"/>
              <w:jc w:val="right"/>
              <w:rPr>
                <w:szCs w:val="22"/>
                <w:lang w:eastAsia="zh-CN"/>
              </w:rPr>
            </w:pPr>
            <w:r w:rsidRPr="00E47EAD">
              <w:rPr>
                <w:szCs w:val="22"/>
                <w:lang w:eastAsia="zh-CN"/>
              </w:rPr>
              <w:t>0.009</w:t>
            </w:r>
          </w:p>
        </w:tc>
        <w:tc>
          <w:tcPr>
            <w:tcW w:w="1537" w:type="dxa"/>
            <w:shd w:val="clear" w:color="auto" w:fill="auto"/>
            <w:noWrap/>
            <w:vAlign w:val="center"/>
            <w:hideMark/>
          </w:tcPr>
          <w:p w14:paraId="2C5BAB46" w14:textId="77777777" w:rsidR="0095334F" w:rsidRPr="00E47EAD" w:rsidRDefault="0095334F" w:rsidP="00887EC7">
            <w:pPr>
              <w:adjustRightInd w:val="0"/>
              <w:snapToGrid w:val="0"/>
              <w:jc w:val="right"/>
              <w:rPr>
                <w:szCs w:val="22"/>
                <w:lang w:eastAsia="zh-CN"/>
              </w:rPr>
            </w:pPr>
            <w:r w:rsidRPr="00E47EAD">
              <w:rPr>
                <w:szCs w:val="22"/>
                <w:lang w:eastAsia="zh-CN"/>
              </w:rPr>
              <w:t>202</w:t>
            </w:r>
          </w:p>
        </w:tc>
      </w:tr>
      <w:tr w:rsidR="0095334F" w:rsidRPr="00E47EAD" w14:paraId="346AE398" w14:textId="77777777" w:rsidTr="00887EC7">
        <w:trPr>
          <w:cantSplit/>
          <w:jc w:val="center"/>
        </w:trPr>
        <w:tc>
          <w:tcPr>
            <w:tcW w:w="911" w:type="dxa"/>
            <w:shd w:val="clear" w:color="auto" w:fill="auto"/>
            <w:noWrap/>
            <w:vAlign w:val="center"/>
            <w:hideMark/>
          </w:tcPr>
          <w:p w14:paraId="7F9A27E6" w14:textId="77777777" w:rsidR="0095334F" w:rsidRPr="00E47EAD" w:rsidRDefault="0095334F" w:rsidP="00887EC7">
            <w:pPr>
              <w:adjustRightInd w:val="0"/>
              <w:snapToGrid w:val="0"/>
              <w:jc w:val="right"/>
              <w:rPr>
                <w:szCs w:val="22"/>
                <w:lang w:eastAsia="zh-CN"/>
              </w:rPr>
            </w:pPr>
            <w:r w:rsidRPr="00E47EAD">
              <w:rPr>
                <w:szCs w:val="22"/>
                <w:lang w:eastAsia="zh-CN"/>
              </w:rPr>
              <w:t>34</w:t>
            </w:r>
          </w:p>
        </w:tc>
        <w:tc>
          <w:tcPr>
            <w:tcW w:w="4309" w:type="dxa"/>
            <w:shd w:val="clear" w:color="auto" w:fill="auto"/>
            <w:vAlign w:val="center"/>
            <w:hideMark/>
          </w:tcPr>
          <w:p w14:paraId="57F9A108" w14:textId="77777777" w:rsidR="0095334F" w:rsidRPr="00E47EAD" w:rsidRDefault="0095334F" w:rsidP="00887EC7">
            <w:pPr>
              <w:adjustRightInd w:val="0"/>
              <w:snapToGrid w:val="0"/>
              <w:jc w:val="left"/>
              <w:rPr>
                <w:szCs w:val="22"/>
                <w:lang w:eastAsia="zh-CN"/>
              </w:rPr>
            </w:pPr>
            <w:r w:rsidRPr="00E47EAD">
              <w:rPr>
                <w:szCs w:val="22"/>
                <w:lang w:eastAsia="zh-CN"/>
              </w:rPr>
              <w:t>Costa Rica</w:t>
            </w:r>
          </w:p>
        </w:tc>
        <w:tc>
          <w:tcPr>
            <w:tcW w:w="1329" w:type="dxa"/>
            <w:shd w:val="clear" w:color="auto" w:fill="auto"/>
            <w:vAlign w:val="center"/>
            <w:hideMark/>
          </w:tcPr>
          <w:p w14:paraId="1EA3A120" w14:textId="77777777" w:rsidR="0095334F" w:rsidRPr="00E47EAD" w:rsidRDefault="0095334F" w:rsidP="00887EC7">
            <w:pPr>
              <w:adjustRightInd w:val="0"/>
              <w:snapToGrid w:val="0"/>
              <w:jc w:val="right"/>
              <w:rPr>
                <w:szCs w:val="22"/>
                <w:lang w:eastAsia="zh-CN"/>
              </w:rPr>
            </w:pPr>
            <w:r w:rsidRPr="00E47EAD">
              <w:rPr>
                <w:szCs w:val="22"/>
                <w:lang w:eastAsia="zh-CN"/>
              </w:rPr>
              <w:t>0.062</w:t>
            </w:r>
          </w:p>
        </w:tc>
        <w:tc>
          <w:tcPr>
            <w:tcW w:w="1600" w:type="dxa"/>
            <w:shd w:val="clear" w:color="auto" w:fill="auto"/>
            <w:noWrap/>
            <w:vAlign w:val="center"/>
            <w:hideMark/>
          </w:tcPr>
          <w:p w14:paraId="06690DB6" w14:textId="77777777" w:rsidR="0095334F" w:rsidRPr="00E47EAD" w:rsidRDefault="0095334F" w:rsidP="00887EC7">
            <w:pPr>
              <w:adjustRightInd w:val="0"/>
              <w:snapToGrid w:val="0"/>
              <w:jc w:val="right"/>
              <w:rPr>
                <w:szCs w:val="22"/>
                <w:lang w:eastAsia="zh-CN"/>
              </w:rPr>
            </w:pPr>
            <w:r w:rsidRPr="00E47EAD">
              <w:rPr>
                <w:szCs w:val="22"/>
                <w:lang w:eastAsia="zh-CN"/>
              </w:rPr>
              <w:t>0.089</w:t>
            </w:r>
          </w:p>
        </w:tc>
        <w:tc>
          <w:tcPr>
            <w:tcW w:w="1537" w:type="dxa"/>
            <w:shd w:val="clear" w:color="auto" w:fill="auto"/>
            <w:noWrap/>
            <w:vAlign w:val="center"/>
            <w:hideMark/>
          </w:tcPr>
          <w:p w14:paraId="073FC4BB" w14:textId="77777777" w:rsidR="0095334F" w:rsidRPr="00E47EAD" w:rsidRDefault="0095334F" w:rsidP="00887EC7">
            <w:pPr>
              <w:adjustRightInd w:val="0"/>
              <w:snapToGrid w:val="0"/>
              <w:jc w:val="right"/>
              <w:rPr>
                <w:szCs w:val="22"/>
                <w:lang w:eastAsia="zh-CN"/>
              </w:rPr>
            </w:pPr>
            <w:r w:rsidRPr="00E47EAD">
              <w:rPr>
                <w:szCs w:val="22"/>
                <w:lang w:eastAsia="zh-CN"/>
              </w:rPr>
              <w:t>2,088</w:t>
            </w:r>
          </w:p>
        </w:tc>
      </w:tr>
      <w:tr w:rsidR="0095334F" w:rsidRPr="00E47EAD" w14:paraId="33183344" w14:textId="77777777" w:rsidTr="00887EC7">
        <w:trPr>
          <w:cantSplit/>
          <w:jc w:val="center"/>
        </w:trPr>
        <w:tc>
          <w:tcPr>
            <w:tcW w:w="911" w:type="dxa"/>
            <w:shd w:val="clear" w:color="auto" w:fill="auto"/>
            <w:noWrap/>
            <w:vAlign w:val="center"/>
            <w:hideMark/>
          </w:tcPr>
          <w:p w14:paraId="03AA17C3" w14:textId="77777777" w:rsidR="0095334F" w:rsidRPr="00E47EAD" w:rsidRDefault="0095334F" w:rsidP="00887EC7">
            <w:pPr>
              <w:adjustRightInd w:val="0"/>
              <w:snapToGrid w:val="0"/>
              <w:jc w:val="right"/>
              <w:rPr>
                <w:szCs w:val="22"/>
                <w:lang w:eastAsia="zh-CN"/>
              </w:rPr>
            </w:pPr>
            <w:r w:rsidRPr="00E47EAD">
              <w:rPr>
                <w:szCs w:val="22"/>
                <w:lang w:eastAsia="zh-CN"/>
              </w:rPr>
              <w:t>35</w:t>
            </w:r>
          </w:p>
        </w:tc>
        <w:tc>
          <w:tcPr>
            <w:tcW w:w="4309" w:type="dxa"/>
            <w:shd w:val="clear" w:color="auto" w:fill="auto"/>
            <w:vAlign w:val="center"/>
            <w:hideMark/>
          </w:tcPr>
          <w:p w14:paraId="2F5E49A4" w14:textId="2BACA863" w:rsidR="0095334F" w:rsidRPr="00E47EAD" w:rsidRDefault="0095334F" w:rsidP="00887EC7">
            <w:pPr>
              <w:adjustRightInd w:val="0"/>
              <w:snapToGrid w:val="0"/>
              <w:jc w:val="left"/>
              <w:rPr>
                <w:szCs w:val="22"/>
                <w:lang w:eastAsia="zh-CN"/>
              </w:rPr>
            </w:pPr>
            <w:r w:rsidRPr="00E47EAD">
              <w:rPr>
                <w:szCs w:val="22"/>
                <w:lang w:eastAsia="zh-CN"/>
              </w:rPr>
              <w:t>Côte d</w:t>
            </w:r>
            <w:r w:rsidR="000F38B3">
              <w:rPr>
                <w:szCs w:val="22"/>
                <w:lang w:eastAsia="zh-CN"/>
              </w:rPr>
              <w:t>’</w:t>
            </w:r>
            <w:r w:rsidRPr="00E47EAD">
              <w:rPr>
                <w:szCs w:val="22"/>
                <w:lang w:eastAsia="zh-CN"/>
              </w:rPr>
              <w:t>Ivoire</w:t>
            </w:r>
          </w:p>
        </w:tc>
        <w:tc>
          <w:tcPr>
            <w:tcW w:w="1329" w:type="dxa"/>
            <w:shd w:val="clear" w:color="auto" w:fill="auto"/>
            <w:vAlign w:val="center"/>
            <w:hideMark/>
          </w:tcPr>
          <w:p w14:paraId="4F3BDC17" w14:textId="77777777" w:rsidR="0095334F" w:rsidRPr="00E47EAD" w:rsidRDefault="0095334F" w:rsidP="00887EC7">
            <w:pPr>
              <w:adjustRightInd w:val="0"/>
              <w:snapToGrid w:val="0"/>
              <w:jc w:val="right"/>
              <w:rPr>
                <w:szCs w:val="22"/>
                <w:lang w:eastAsia="zh-CN"/>
              </w:rPr>
            </w:pPr>
            <w:r w:rsidRPr="00E47EAD">
              <w:rPr>
                <w:szCs w:val="22"/>
                <w:lang w:eastAsia="zh-CN"/>
              </w:rPr>
              <w:t>0.013</w:t>
            </w:r>
          </w:p>
        </w:tc>
        <w:tc>
          <w:tcPr>
            <w:tcW w:w="1600" w:type="dxa"/>
            <w:shd w:val="clear" w:color="auto" w:fill="auto"/>
            <w:noWrap/>
            <w:vAlign w:val="center"/>
            <w:hideMark/>
          </w:tcPr>
          <w:p w14:paraId="46772B15" w14:textId="77777777" w:rsidR="0095334F" w:rsidRPr="00E47EAD" w:rsidRDefault="0095334F" w:rsidP="00887EC7">
            <w:pPr>
              <w:adjustRightInd w:val="0"/>
              <w:snapToGrid w:val="0"/>
              <w:jc w:val="right"/>
              <w:rPr>
                <w:szCs w:val="22"/>
                <w:lang w:eastAsia="zh-CN"/>
              </w:rPr>
            </w:pPr>
            <w:r w:rsidRPr="00E47EAD">
              <w:rPr>
                <w:szCs w:val="22"/>
                <w:lang w:eastAsia="zh-CN"/>
              </w:rPr>
              <w:t>0.019</w:t>
            </w:r>
          </w:p>
        </w:tc>
        <w:tc>
          <w:tcPr>
            <w:tcW w:w="1537" w:type="dxa"/>
            <w:shd w:val="clear" w:color="auto" w:fill="auto"/>
            <w:noWrap/>
            <w:vAlign w:val="center"/>
            <w:hideMark/>
          </w:tcPr>
          <w:p w14:paraId="64BC9E77" w14:textId="77777777" w:rsidR="0095334F" w:rsidRPr="00E47EAD" w:rsidRDefault="0095334F" w:rsidP="00887EC7">
            <w:pPr>
              <w:adjustRightInd w:val="0"/>
              <w:snapToGrid w:val="0"/>
              <w:jc w:val="right"/>
              <w:rPr>
                <w:szCs w:val="22"/>
                <w:lang w:eastAsia="zh-CN"/>
              </w:rPr>
            </w:pPr>
            <w:r w:rsidRPr="00E47EAD">
              <w:rPr>
                <w:szCs w:val="22"/>
                <w:lang w:eastAsia="zh-CN"/>
              </w:rPr>
              <w:t>438</w:t>
            </w:r>
          </w:p>
        </w:tc>
      </w:tr>
      <w:tr w:rsidR="0095334F" w:rsidRPr="00E47EAD" w14:paraId="46503540" w14:textId="77777777" w:rsidTr="00887EC7">
        <w:trPr>
          <w:cantSplit/>
          <w:jc w:val="center"/>
        </w:trPr>
        <w:tc>
          <w:tcPr>
            <w:tcW w:w="911" w:type="dxa"/>
            <w:shd w:val="clear" w:color="auto" w:fill="auto"/>
            <w:noWrap/>
            <w:vAlign w:val="center"/>
            <w:hideMark/>
          </w:tcPr>
          <w:p w14:paraId="42739118" w14:textId="77777777" w:rsidR="0095334F" w:rsidRPr="00E47EAD" w:rsidRDefault="0095334F" w:rsidP="00887EC7">
            <w:pPr>
              <w:adjustRightInd w:val="0"/>
              <w:snapToGrid w:val="0"/>
              <w:jc w:val="right"/>
              <w:rPr>
                <w:szCs w:val="22"/>
                <w:lang w:eastAsia="zh-CN"/>
              </w:rPr>
            </w:pPr>
            <w:r w:rsidRPr="00E47EAD">
              <w:rPr>
                <w:szCs w:val="22"/>
                <w:lang w:eastAsia="zh-CN"/>
              </w:rPr>
              <w:t>36</w:t>
            </w:r>
          </w:p>
        </w:tc>
        <w:tc>
          <w:tcPr>
            <w:tcW w:w="4309" w:type="dxa"/>
            <w:shd w:val="clear" w:color="auto" w:fill="auto"/>
            <w:vAlign w:val="center"/>
            <w:hideMark/>
          </w:tcPr>
          <w:p w14:paraId="669213F1" w14:textId="77777777" w:rsidR="0095334F" w:rsidRPr="00E47EAD" w:rsidRDefault="0095334F" w:rsidP="00887EC7">
            <w:pPr>
              <w:adjustRightInd w:val="0"/>
              <w:snapToGrid w:val="0"/>
              <w:jc w:val="left"/>
              <w:rPr>
                <w:szCs w:val="22"/>
                <w:lang w:eastAsia="zh-CN"/>
              </w:rPr>
            </w:pPr>
            <w:r w:rsidRPr="00E47EAD">
              <w:rPr>
                <w:szCs w:val="22"/>
                <w:lang w:eastAsia="zh-CN"/>
              </w:rPr>
              <w:t>Croatia</w:t>
            </w:r>
          </w:p>
        </w:tc>
        <w:tc>
          <w:tcPr>
            <w:tcW w:w="1329" w:type="dxa"/>
            <w:shd w:val="clear" w:color="auto" w:fill="auto"/>
            <w:vAlign w:val="center"/>
            <w:hideMark/>
          </w:tcPr>
          <w:p w14:paraId="0D13F6AC" w14:textId="77777777" w:rsidR="0095334F" w:rsidRPr="00E47EAD" w:rsidRDefault="0095334F" w:rsidP="00887EC7">
            <w:pPr>
              <w:adjustRightInd w:val="0"/>
              <w:snapToGrid w:val="0"/>
              <w:jc w:val="right"/>
              <w:rPr>
                <w:szCs w:val="22"/>
                <w:lang w:eastAsia="zh-CN"/>
              </w:rPr>
            </w:pPr>
            <w:r w:rsidRPr="00E47EAD">
              <w:rPr>
                <w:szCs w:val="22"/>
                <w:lang w:eastAsia="zh-CN"/>
              </w:rPr>
              <w:t>0.077</w:t>
            </w:r>
          </w:p>
        </w:tc>
        <w:tc>
          <w:tcPr>
            <w:tcW w:w="1600" w:type="dxa"/>
            <w:shd w:val="clear" w:color="auto" w:fill="auto"/>
            <w:noWrap/>
            <w:vAlign w:val="center"/>
            <w:hideMark/>
          </w:tcPr>
          <w:p w14:paraId="51EACA19" w14:textId="77777777" w:rsidR="0095334F" w:rsidRPr="00E47EAD" w:rsidRDefault="0095334F" w:rsidP="00887EC7">
            <w:pPr>
              <w:adjustRightInd w:val="0"/>
              <w:snapToGrid w:val="0"/>
              <w:jc w:val="right"/>
              <w:rPr>
                <w:szCs w:val="22"/>
                <w:lang w:eastAsia="zh-CN"/>
              </w:rPr>
            </w:pPr>
            <w:r w:rsidRPr="00E47EAD">
              <w:rPr>
                <w:szCs w:val="22"/>
                <w:lang w:eastAsia="zh-CN"/>
              </w:rPr>
              <w:t>0.110</w:t>
            </w:r>
          </w:p>
        </w:tc>
        <w:tc>
          <w:tcPr>
            <w:tcW w:w="1537" w:type="dxa"/>
            <w:shd w:val="clear" w:color="auto" w:fill="auto"/>
            <w:noWrap/>
            <w:vAlign w:val="center"/>
            <w:hideMark/>
          </w:tcPr>
          <w:p w14:paraId="375801F7" w14:textId="77777777" w:rsidR="0095334F" w:rsidRPr="00E47EAD" w:rsidRDefault="0095334F" w:rsidP="00887EC7">
            <w:pPr>
              <w:adjustRightInd w:val="0"/>
              <w:snapToGrid w:val="0"/>
              <w:jc w:val="right"/>
              <w:rPr>
                <w:szCs w:val="22"/>
                <w:lang w:eastAsia="zh-CN"/>
              </w:rPr>
            </w:pPr>
            <w:r w:rsidRPr="00E47EAD">
              <w:rPr>
                <w:szCs w:val="22"/>
                <w:lang w:eastAsia="zh-CN"/>
              </w:rPr>
              <w:t>2,594</w:t>
            </w:r>
          </w:p>
        </w:tc>
      </w:tr>
      <w:tr w:rsidR="0095334F" w:rsidRPr="00E47EAD" w14:paraId="5C581589" w14:textId="77777777" w:rsidTr="00887EC7">
        <w:trPr>
          <w:cantSplit/>
          <w:jc w:val="center"/>
        </w:trPr>
        <w:tc>
          <w:tcPr>
            <w:tcW w:w="911" w:type="dxa"/>
            <w:shd w:val="clear" w:color="auto" w:fill="auto"/>
            <w:noWrap/>
            <w:vAlign w:val="center"/>
            <w:hideMark/>
          </w:tcPr>
          <w:p w14:paraId="0E17ADE5" w14:textId="77777777" w:rsidR="0095334F" w:rsidRPr="00E47EAD" w:rsidRDefault="0095334F" w:rsidP="00887EC7">
            <w:pPr>
              <w:adjustRightInd w:val="0"/>
              <w:snapToGrid w:val="0"/>
              <w:jc w:val="right"/>
              <w:rPr>
                <w:szCs w:val="22"/>
                <w:lang w:eastAsia="zh-CN"/>
              </w:rPr>
            </w:pPr>
            <w:r w:rsidRPr="00E47EAD">
              <w:rPr>
                <w:szCs w:val="22"/>
                <w:lang w:eastAsia="zh-CN"/>
              </w:rPr>
              <w:t>37</w:t>
            </w:r>
          </w:p>
        </w:tc>
        <w:tc>
          <w:tcPr>
            <w:tcW w:w="4309" w:type="dxa"/>
            <w:shd w:val="clear" w:color="auto" w:fill="auto"/>
            <w:vAlign w:val="center"/>
            <w:hideMark/>
          </w:tcPr>
          <w:p w14:paraId="3D76F545" w14:textId="77777777" w:rsidR="0095334F" w:rsidRPr="00E47EAD" w:rsidRDefault="0095334F" w:rsidP="00887EC7">
            <w:pPr>
              <w:adjustRightInd w:val="0"/>
              <w:snapToGrid w:val="0"/>
              <w:jc w:val="left"/>
              <w:rPr>
                <w:szCs w:val="22"/>
                <w:lang w:eastAsia="zh-CN"/>
              </w:rPr>
            </w:pPr>
            <w:r w:rsidRPr="00E47EAD">
              <w:rPr>
                <w:szCs w:val="22"/>
                <w:lang w:eastAsia="zh-CN"/>
              </w:rPr>
              <w:t>Cuba</w:t>
            </w:r>
          </w:p>
        </w:tc>
        <w:tc>
          <w:tcPr>
            <w:tcW w:w="1329" w:type="dxa"/>
            <w:shd w:val="clear" w:color="auto" w:fill="auto"/>
            <w:vAlign w:val="center"/>
            <w:hideMark/>
          </w:tcPr>
          <w:p w14:paraId="17AC320F" w14:textId="77777777" w:rsidR="0095334F" w:rsidRPr="00E47EAD" w:rsidRDefault="0095334F" w:rsidP="00887EC7">
            <w:pPr>
              <w:adjustRightInd w:val="0"/>
              <w:snapToGrid w:val="0"/>
              <w:jc w:val="right"/>
              <w:rPr>
                <w:szCs w:val="22"/>
                <w:lang w:eastAsia="zh-CN"/>
              </w:rPr>
            </w:pPr>
            <w:r w:rsidRPr="00E47EAD">
              <w:rPr>
                <w:szCs w:val="22"/>
                <w:lang w:eastAsia="zh-CN"/>
              </w:rPr>
              <w:t>0.080</w:t>
            </w:r>
          </w:p>
        </w:tc>
        <w:tc>
          <w:tcPr>
            <w:tcW w:w="1600" w:type="dxa"/>
            <w:shd w:val="clear" w:color="auto" w:fill="auto"/>
            <w:noWrap/>
            <w:vAlign w:val="center"/>
            <w:hideMark/>
          </w:tcPr>
          <w:p w14:paraId="440922B2" w14:textId="77777777" w:rsidR="0095334F" w:rsidRPr="00E47EAD" w:rsidRDefault="0095334F" w:rsidP="00887EC7">
            <w:pPr>
              <w:adjustRightInd w:val="0"/>
              <w:snapToGrid w:val="0"/>
              <w:jc w:val="right"/>
              <w:rPr>
                <w:szCs w:val="22"/>
                <w:lang w:eastAsia="zh-CN"/>
              </w:rPr>
            </w:pPr>
            <w:r w:rsidRPr="00E47EAD">
              <w:rPr>
                <w:szCs w:val="22"/>
                <w:lang w:eastAsia="zh-CN"/>
              </w:rPr>
              <w:t>0.114</w:t>
            </w:r>
          </w:p>
        </w:tc>
        <w:tc>
          <w:tcPr>
            <w:tcW w:w="1537" w:type="dxa"/>
            <w:shd w:val="clear" w:color="auto" w:fill="auto"/>
            <w:noWrap/>
            <w:vAlign w:val="center"/>
            <w:hideMark/>
          </w:tcPr>
          <w:p w14:paraId="2D84D7D0" w14:textId="77777777" w:rsidR="0095334F" w:rsidRPr="00E47EAD" w:rsidRDefault="0095334F" w:rsidP="00887EC7">
            <w:pPr>
              <w:adjustRightInd w:val="0"/>
              <w:snapToGrid w:val="0"/>
              <w:jc w:val="right"/>
              <w:rPr>
                <w:szCs w:val="22"/>
                <w:lang w:eastAsia="zh-CN"/>
              </w:rPr>
            </w:pPr>
            <w:r w:rsidRPr="00E47EAD">
              <w:rPr>
                <w:szCs w:val="22"/>
                <w:lang w:eastAsia="zh-CN"/>
              </w:rPr>
              <w:t>2,695</w:t>
            </w:r>
          </w:p>
        </w:tc>
      </w:tr>
      <w:tr w:rsidR="0095334F" w:rsidRPr="00E47EAD" w14:paraId="7D840BE8" w14:textId="77777777" w:rsidTr="00887EC7">
        <w:trPr>
          <w:cantSplit/>
          <w:jc w:val="center"/>
        </w:trPr>
        <w:tc>
          <w:tcPr>
            <w:tcW w:w="911" w:type="dxa"/>
            <w:shd w:val="clear" w:color="auto" w:fill="auto"/>
            <w:noWrap/>
            <w:vAlign w:val="center"/>
            <w:hideMark/>
          </w:tcPr>
          <w:p w14:paraId="3A3F13D8" w14:textId="77777777" w:rsidR="0095334F" w:rsidRPr="00E47EAD" w:rsidRDefault="0095334F" w:rsidP="00887EC7">
            <w:pPr>
              <w:adjustRightInd w:val="0"/>
              <w:snapToGrid w:val="0"/>
              <w:jc w:val="right"/>
              <w:rPr>
                <w:szCs w:val="22"/>
                <w:lang w:eastAsia="zh-CN"/>
              </w:rPr>
            </w:pPr>
            <w:r w:rsidRPr="00E47EAD">
              <w:rPr>
                <w:szCs w:val="22"/>
                <w:lang w:eastAsia="zh-CN"/>
              </w:rPr>
              <w:t>38</w:t>
            </w:r>
          </w:p>
        </w:tc>
        <w:tc>
          <w:tcPr>
            <w:tcW w:w="4309" w:type="dxa"/>
            <w:shd w:val="clear" w:color="auto" w:fill="auto"/>
            <w:vAlign w:val="center"/>
            <w:hideMark/>
          </w:tcPr>
          <w:p w14:paraId="20E90E9A" w14:textId="77777777" w:rsidR="0095334F" w:rsidRPr="00E47EAD" w:rsidRDefault="0095334F" w:rsidP="00887EC7">
            <w:pPr>
              <w:adjustRightInd w:val="0"/>
              <w:snapToGrid w:val="0"/>
              <w:jc w:val="left"/>
              <w:rPr>
                <w:szCs w:val="22"/>
                <w:lang w:eastAsia="zh-CN"/>
              </w:rPr>
            </w:pPr>
            <w:r w:rsidRPr="00E47EAD">
              <w:rPr>
                <w:szCs w:val="22"/>
                <w:lang w:eastAsia="zh-CN"/>
              </w:rPr>
              <w:t>Cyprus</w:t>
            </w:r>
          </w:p>
        </w:tc>
        <w:tc>
          <w:tcPr>
            <w:tcW w:w="1329" w:type="dxa"/>
            <w:shd w:val="clear" w:color="auto" w:fill="auto"/>
            <w:vAlign w:val="center"/>
            <w:hideMark/>
          </w:tcPr>
          <w:p w14:paraId="27E1E836" w14:textId="77777777" w:rsidR="0095334F" w:rsidRPr="00E47EAD" w:rsidRDefault="0095334F" w:rsidP="00887EC7">
            <w:pPr>
              <w:adjustRightInd w:val="0"/>
              <w:snapToGrid w:val="0"/>
              <w:jc w:val="right"/>
              <w:rPr>
                <w:szCs w:val="22"/>
                <w:lang w:eastAsia="zh-CN"/>
              </w:rPr>
            </w:pPr>
            <w:r w:rsidRPr="00E47EAD">
              <w:rPr>
                <w:szCs w:val="22"/>
                <w:lang w:eastAsia="zh-CN"/>
              </w:rPr>
              <w:t>0.036</w:t>
            </w:r>
          </w:p>
        </w:tc>
        <w:tc>
          <w:tcPr>
            <w:tcW w:w="1600" w:type="dxa"/>
            <w:shd w:val="clear" w:color="auto" w:fill="auto"/>
            <w:noWrap/>
            <w:vAlign w:val="center"/>
            <w:hideMark/>
          </w:tcPr>
          <w:p w14:paraId="20963749" w14:textId="77777777" w:rsidR="0095334F" w:rsidRPr="00E47EAD" w:rsidRDefault="0095334F" w:rsidP="00887EC7">
            <w:pPr>
              <w:adjustRightInd w:val="0"/>
              <w:snapToGrid w:val="0"/>
              <w:jc w:val="right"/>
              <w:rPr>
                <w:szCs w:val="22"/>
                <w:lang w:eastAsia="zh-CN"/>
              </w:rPr>
            </w:pPr>
            <w:r w:rsidRPr="00E47EAD">
              <w:rPr>
                <w:szCs w:val="22"/>
                <w:lang w:eastAsia="zh-CN"/>
              </w:rPr>
              <w:t>0.051</w:t>
            </w:r>
          </w:p>
        </w:tc>
        <w:tc>
          <w:tcPr>
            <w:tcW w:w="1537" w:type="dxa"/>
            <w:shd w:val="clear" w:color="auto" w:fill="auto"/>
            <w:noWrap/>
            <w:vAlign w:val="center"/>
            <w:hideMark/>
          </w:tcPr>
          <w:p w14:paraId="3DD3B2ED" w14:textId="77777777" w:rsidR="0095334F" w:rsidRPr="00E47EAD" w:rsidRDefault="0095334F" w:rsidP="00887EC7">
            <w:pPr>
              <w:adjustRightInd w:val="0"/>
              <w:snapToGrid w:val="0"/>
              <w:jc w:val="right"/>
              <w:rPr>
                <w:szCs w:val="22"/>
                <w:lang w:eastAsia="zh-CN"/>
              </w:rPr>
            </w:pPr>
            <w:r w:rsidRPr="00E47EAD">
              <w:rPr>
                <w:szCs w:val="22"/>
                <w:lang w:eastAsia="zh-CN"/>
              </w:rPr>
              <w:t>1,213</w:t>
            </w:r>
          </w:p>
        </w:tc>
      </w:tr>
      <w:tr w:rsidR="0095334F" w:rsidRPr="00E47EAD" w14:paraId="15C76E3E" w14:textId="77777777" w:rsidTr="00887EC7">
        <w:trPr>
          <w:cantSplit/>
          <w:jc w:val="center"/>
        </w:trPr>
        <w:tc>
          <w:tcPr>
            <w:tcW w:w="911" w:type="dxa"/>
            <w:shd w:val="clear" w:color="auto" w:fill="auto"/>
            <w:noWrap/>
            <w:vAlign w:val="center"/>
            <w:hideMark/>
          </w:tcPr>
          <w:p w14:paraId="4DC9AD01" w14:textId="77777777" w:rsidR="0095334F" w:rsidRPr="00E47EAD" w:rsidRDefault="0095334F" w:rsidP="00887EC7">
            <w:pPr>
              <w:adjustRightInd w:val="0"/>
              <w:snapToGrid w:val="0"/>
              <w:jc w:val="right"/>
              <w:rPr>
                <w:szCs w:val="22"/>
                <w:lang w:eastAsia="zh-CN"/>
              </w:rPr>
            </w:pPr>
            <w:r w:rsidRPr="00E47EAD">
              <w:rPr>
                <w:szCs w:val="22"/>
                <w:lang w:eastAsia="zh-CN"/>
              </w:rPr>
              <w:t>39</w:t>
            </w:r>
          </w:p>
        </w:tc>
        <w:tc>
          <w:tcPr>
            <w:tcW w:w="4309" w:type="dxa"/>
            <w:shd w:val="clear" w:color="auto" w:fill="auto"/>
            <w:vAlign w:val="center"/>
            <w:hideMark/>
          </w:tcPr>
          <w:p w14:paraId="4CFEE497" w14:textId="77777777" w:rsidR="0095334F" w:rsidRPr="00E47EAD" w:rsidRDefault="0095334F" w:rsidP="00887EC7">
            <w:pPr>
              <w:adjustRightInd w:val="0"/>
              <w:snapToGrid w:val="0"/>
              <w:jc w:val="left"/>
              <w:rPr>
                <w:szCs w:val="22"/>
                <w:lang w:eastAsia="zh-CN"/>
              </w:rPr>
            </w:pPr>
            <w:r w:rsidRPr="00E47EAD">
              <w:rPr>
                <w:szCs w:val="22"/>
                <w:lang w:eastAsia="zh-CN"/>
              </w:rPr>
              <w:t>Czechia</w:t>
            </w:r>
          </w:p>
        </w:tc>
        <w:tc>
          <w:tcPr>
            <w:tcW w:w="1329" w:type="dxa"/>
            <w:shd w:val="clear" w:color="auto" w:fill="auto"/>
            <w:vAlign w:val="center"/>
            <w:hideMark/>
          </w:tcPr>
          <w:p w14:paraId="69945DE7" w14:textId="77777777" w:rsidR="0095334F" w:rsidRPr="00E47EAD" w:rsidRDefault="0095334F" w:rsidP="00887EC7">
            <w:pPr>
              <w:adjustRightInd w:val="0"/>
              <w:snapToGrid w:val="0"/>
              <w:jc w:val="right"/>
              <w:rPr>
                <w:szCs w:val="22"/>
                <w:lang w:eastAsia="zh-CN"/>
              </w:rPr>
            </w:pPr>
            <w:r w:rsidRPr="00E47EAD">
              <w:rPr>
                <w:szCs w:val="22"/>
                <w:lang w:eastAsia="zh-CN"/>
              </w:rPr>
              <w:t>0.311</w:t>
            </w:r>
          </w:p>
        </w:tc>
        <w:tc>
          <w:tcPr>
            <w:tcW w:w="1600" w:type="dxa"/>
            <w:shd w:val="clear" w:color="auto" w:fill="auto"/>
            <w:noWrap/>
            <w:vAlign w:val="center"/>
            <w:hideMark/>
          </w:tcPr>
          <w:p w14:paraId="7BE35A14" w14:textId="77777777" w:rsidR="0095334F" w:rsidRPr="00E47EAD" w:rsidRDefault="0095334F" w:rsidP="00887EC7">
            <w:pPr>
              <w:adjustRightInd w:val="0"/>
              <w:snapToGrid w:val="0"/>
              <w:jc w:val="right"/>
              <w:rPr>
                <w:szCs w:val="22"/>
                <w:lang w:eastAsia="zh-CN"/>
              </w:rPr>
            </w:pPr>
            <w:r w:rsidRPr="00E47EAD">
              <w:rPr>
                <w:szCs w:val="22"/>
                <w:lang w:eastAsia="zh-CN"/>
              </w:rPr>
              <w:t>0.444</w:t>
            </w:r>
          </w:p>
        </w:tc>
        <w:tc>
          <w:tcPr>
            <w:tcW w:w="1537" w:type="dxa"/>
            <w:shd w:val="clear" w:color="auto" w:fill="auto"/>
            <w:noWrap/>
            <w:vAlign w:val="center"/>
            <w:hideMark/>
          </w:tcPr>
          <w:p w14:paraId="5C03B86F" w14:textId="77777777" w:rsidR="0095334F" w:rsidRPr="00E47EAD" w:rsidRDefault="0095334F" w:rsidP="00887EC7">
            <w:pPr>
              <w:adjustRightInd w:val="0"/>
              <w:snapToGrid w:val="0"/>
              <w:jc w:val="right"/>
              <w:rPr>
                <w:szCs w:val="22"/>
                <w:lang w:eastAsia="zh-CN"/>
              </w:rPr>
            </w:pPr>
            <w:r w:rsidRPr="00E47EAD">
              <w:rPr>
                <w:szCs w:val="22"/>
                <w:lang w:eastAsia="zh-CN"/>
              </w:rPr>
              <w:t>10,475</w:t>
            </w:r>
          </w:p>
        </w:tc>
      </w:tr>
      <w:tr w:rsidR="0095334F" w:rsidRPr="00E47EAD" w14:paraId="42B39619" w14:textId="77777777" w:rsidTr="00887EC7">
        <w:trPr>
          <w:cantSplit/>
          <w:jc w:val="center"/>
        </w:trPr>
        <w:tc>
          <w:tcPr>
            <w:tcW w:w="911" w:type="dxa"/>
            <w:shd w:val="clear" w:color="auto" w:fill="auto"/>
            <w:noWrap/>
            <w:vAlign w:val="center"/>
            <w:hideMark/>
          </w:tcPr>
          <w:p w14:paraId="1EDCF3ED" w14:textId="77777777" w:rsidR="0095334F" w:rsidRPr="00E47EAD" w:rsidRDefault="0095334F" w:rsidP="00887EC7">
            <w:pPr>
              <w:adjustRightInd w:val="0"/>
              <w:snapToGrid w:val="0"/>
              <w:jc w:val="right"/>
              <w:rPr>
                <w:szCs w:val="22"/>
                <w:lang w:eastAsia="zh-CN"/>
              </w:rPr>
            </w:pPr>
            <w:r w:rsidRPr="00E47EAD">
              <w:rPr>
                <w:szCs w:val="22"/>
                <w:lang w:eastAsia="zh-CN"/>
              </w:rPr>
              <w:t>40</w:t>
            </w:r>
          </w:p>
        </w:tc>
        <w:tc>
          <w:tcPr>
            <w:tcW w:w="4309" w:type="dxa"/>
            <w:shd w:val="clear" w:color="auto" w:fill="auto"/>
            <w:vAlign w:val="center"/>
            <w:hideMark/>
          </w:tcPr>
          <w:p w14:paraId="1D8695CE" w14:textId="25A7A6BE" w:rsidR="0095334F" w:rsidRPr="00E47EAD" w:rsidRDefault="0095334F" w:rsidP="00887EC7">
            <w:pPr>
              <w:adjustRightInd w:val="0"/>
              <w:snapToGrid w:val="0"/>
              <w:jc w:val="left"/>
              <w:rPr>
                <w:szCs w:val="22"/>
                <w:lang w:eastAsia="zh-CN"/>
              </w:rPr>
            </w:pPr>
            <w:r w:rsidRPr="00E47EAD">
              <w:rPr>
                <w:szCs w:val="22"/>
                <w:lang w:eastAsia="zh-CN"/>
              </w:rPr>
              <w:t>Democratic People</w:t>
            </w:r>
            <w:r w:rsidR="000F38B3">
              <w:rPr>
                <w:szCs w:val="22"/>
                <w:lang w:eastAsia="zh-CN"/>
              </w:rPr>
              <w:t>’</w:t>
            </w:r>
            <w:r w:rsidRPr="00E47EAD">
              <w:rPr>
                <w:szCs w:val="22"/>
                <w:lang w:eastAsia="zh-CN"/>
              </w:rPr>
              <w:t>s Republic of Korea</w:t>
            </w:r>
          </w:p>
        </w:tc>
        <w:tc>
          <w:tcPr>
            <w:tcW w:w="1329" w:type="dxa"/>
            <w:shd w:val="clear" w:color="auto" w:fill="auto"/>
            <w:vAlign w:val="center"/>
            <w:hideMark/>
          </w:tcPr>
          <w:p w14:paraId="4F2DB6FC" w14:textId="77777777" w:rsidR="0095334F" w:rsidRPr="00E47EAD" w:rsidRDefault="0095334F" w:rsidP="00887EC7">
            <w:pPr>
              <w:adjustRightInd w:val="0"/>
              <w:snapToGrid w:val="0"/>
              <w:jc w:val="right"/>
              <w:rPr>
                <w:szCs w:val="22"/>
                <w:lang w:eastAsia="zh-CN"/>
              </w:rPr>
            </w:pPr>
            <w:r w:rsidRPr="00E47EAD">
              <w:rPr>
                <w:szCs w:val="22"/>
                <w:lang w:eastAsia="zh-CN"/>
              </w:rPr>
              <w:t>0.006</w:t>
            </w:r>
          </w:p>
        </w:tc>
        <w:tc>
          <w:tcPr>
            <w:tcW w:w="1600" w:type="dxa"/>
            <w:shd w:val="clear" w:color="auto" w:fill="auto"/>
            <w:noWrap/>
            <w:vAlign w:val="center"/>
            <w:hideMark/>
          </w:tcPr>
          <w:p w14:paraId="27D1AF66" w14:textId="77777777" w:rsidR="0095334F" w:rsidRPr="00E47EAD" w:rsidRDefault="0095334F" w:rsidP="00887EC7">
            <w:pPr>
              <w:adjustRightInd w:val="0"/>
              <w:snapToGrid w:val="0"/>
              <w:jc w:val="right"/>
              <w:rPr>
                <w:szCs w:val="22"/>
                <w:lang w:eastAsia="zh-CN"/>
              </w:rPr>
            </w:pPr>
            <w:r w:rsidRPr="00E47EAD">
              <w:rPr>
                <w:szCs w:val="22"/>
                <w:lang w:eastAsia="zh-CN"/>
              </w:rPr>
              <w:t>0.009</w:t>
            </w:r>
          </w:p>
        </w:tc>
        <w:tc>
          <w:tcPr>
            <w:tcW w:w="1537" w:type="dxa"/>
            <w:shd w:val="clear" w:color="auto" w:fill="auto"/>
            <w:noWrap/>
            <w:vAlign w:val="center"/>
            <w:hideMark/>
          </w:tcPr>
          <w:p w14:paraId="3242AB54" w14:textId="77777777" w:rsidR="0095334F" w:rsidRPr="00E47EAD" w:rsidRDefault="0095334F" w:rsidP="00887EC7">
            <w:pPr>
              <w:adjustRightInd w:val="0"/>
              <w:snapToGrid w:val="0"/>
              <w:jc w:val="right"/>
              <w:rPr>
                <w:szCs w:val="22"/>
                <w:lang w:eastAsia="zh-CN"/>
              </w:rPr>
            </w:pPr>
            <w:r w:rsidRPr="00E47EAD">
              <w:rPr>
                <w:szCs w:val="22"/>
                <w:lang w:eastAsia="zh-CN"/>
              </w:rPr>
              <w:t>202</w:t>
            </w:r>
          </w:p>
        </w:tc>
      </w:tr>
      <w:tr w:rsidR="0095334F" w:rsidRPr="00E47EAD" w14:paraId="5AB4E1B3" w14:textId="77777777" w:rsidTr="00887EC7">
        <w:trPr>
          <w:cantSplit/>
          <w:jc w:val="center"/>
        </w:trPr>
        <w:tc>
          <w:tcPr>
            <w:tcW w:w="911" w:type="dxa"/>
            <w:shd w:val="clear" w:color="auto" w:fill="auto"/>
            <w:noWrap/>
            <w:vAlign w:val="center"/>
            <w:hideMark/>
          </w:tcPr>
          <w:p w14:paraId="7E921C16" w14:textId="77777777" w:rsidR="0095334F" w:rsidRPr="00E47EAD" w:rsidRDefault="0095334F" w:rsidP="00887EC7">
            <w:pPr>
              <w:adjustRightInd w:val="0"/>
              <w:snapToGrid w:val="0"/>
              <w:jc w:val="right"/>
              <w:rPr>
                <w:szCs w:val="22"/>
                <w:lang w:eastAsia="zh-CN"/>
              </w:rPr>
            </w:pPr>
            <w:r w:rsidRPr="00E47EAD">
              <w:rPr>
                <w:szCs w:val="22"/>
                <w:lang w:eastAsia="zh-CN"/>
              </w:rPr>
              <w:t>41</w:t>
            </w:r>
          </w:p>
        </w:tc>
        <w:tc>
          <w:tcPr>
            <w:tcW w:w="4309" w:type="dxa"/>
            <w:shd w:val="clear" w:color="auto" w:fill="auto"/>
            <w:vAlign w:val="center"/>
            <w:hideMark/>
          </w:tcPr>
          <w:p w14:paraId="464C847C" w14:textId="77777777" w:rsidR="0095334F" w:rsidRPr="00E47EAD" w:rsidRDefault="0095334F" w:rsidP="00887EC7">
            <w:pPr>
              <w:adjustRightInd w:val="0"/>
              <w:snapToGrid w:val="0"/>
              <w:jc w:val="left"/>
              <w:rPr>
                <w:szCs w:val="22"/>
                <w:lang w:eastAsia="zh-CN"/>
              </w:rPr>
            </w:pPr>
            <w:r w:rsidRPr="00E47EAD">
              <w:rPr>
                <w:szCs w:val="22"/>
                <w:lang w:eastAsia="zh-CN"/>
              </w:rPr>
              <w:t>Democratic Republic of the Congo</w:t>
            </w:r>
          </w:p>
        </w:tc>
        <w:tc>
          <w:tcPr>
            <w:tcW w:w="1329" w:type="dxa"/>
            <w:shd w:val="clear" w:color="auto" w:fill="auto"/>
            <w:vAlign w:val="center"/>
            <w:hideMark/>
          </w:tcPr>
          <w:p w14:paraId="008352B5"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600" w:type="dxa"/>
            <w:shd w:val="clear" w:color="auto" w:fill="auto"/>
            <w:noWrap/>
            <w:vAlign w:val="center"/>
            <w:hideMark/>
          </w:tcPr>
          <w:p w14:paraId="49088C12"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67F26FB8"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107C8A3E" w14:textId="77777777" w:rsidTr="00887EC7">
        <w:trPr>
          <w:cantSplit/>
          <w:jc w:val="center"/>
        </w:trPr>
        <w:tc>
          <w:tcPr>
            <w:tcW w:w="911" w:type="dxa"/>
            <w:shd w:val="clear" w:color="auto" w:fill="auto"/>
            <w:noWrap/>
            <w:vAlign w:val="center"/>
            <w:hideMark/>
          </w:tcPr>
          <w:p w14:paraId="68437388" w14:textId="77777777" w:rsidR="0095334F" w:rsidRPr="00E47EAD" w:rsidRDefault="0095334F" w:rsidP="00887EC7">
            <w:pPr>
              <w:adjustRightInd w:val="0"/>
              <w:snapToGrid w:val="0"/>
              <w:jc w:val="right"/>
              <w:rPr>
                <w:szCs w:val="22"/>
                <w:lang w:eastAsia="zh-CN"/>
              </w:rPr>
            </w:pPr>
            <w:r w:rsidRPr="00E47EAD">
              <w:rPr>
                <w:szCs w:val="22"/>
                <w:lang w:eastAsia="zh-CN"/>
              </w:rPr>
              <w:t>42</w:t>
            </w:r>
          </w:p>
        </w:tc>
        <w:tc>
          <w:tcPr>
            <w:tcW w:w="4309" w:type="dxa"/>
            <w:shd w:val="clear" w:color="auto" w:fill="auto"/>
            <w:vAlign w:val="center"/>
            <w:hideMark/>
          </w:tcPr>
          <w:p w14:paraId="7EB40AA2" w14:textId="77777777" w:rsidR="0095334F" w:rsidRPr="00E47EAD" w:rsidRDefault="0095334F" w:rsidP="00887EC7">
            <w:pPr>
              <w:adjustRightInd w:val="0"/>
              <w:snapToGrid w:val="0"/>
              <w:jc w:val="left"/>
              <w:rPr>
                <w:szCs w:val="22"/>
                <w:lang w:eastAsia="zh-CN"/>
              </w:rPr>
            </w:pPr>
            <w:r w:rsidRPr="00E47EAD">
              <w:rPr>
                <w:szCs w:val="22"/>
                <w:lang w:eastAsia="zh-CN"/>
              </w:rPr>
              <w:t>Denmark</w:t>
            </w:r>
          </w:p>
        </w:tc>
        <w:tc>
          <w:tcPr>
            <w:tcW w:w="1329" w:type="dxa"/>
            <w:shd w:val="clear" w:color="auto" w:fill="auto"/>
            <w:vAlign w:val="center"/>
            <w:hideMark/>
          </w:tcPr>
          <w:p w14:paraId="5C08EE13" w14:textId="77777777" w:rsidR="0095334F" w:rsidRPr="00E47EAD" w:rsidRDefault="0095334F" w:rsidP="00887EC7">
            <w:pPr>
              <w:adjustRightInd w:val="0"/>
              <w:snapToGrid w:val="0"/>
              <w:jc w:val="right"/>
              <w:rPr>
                <w:szCs w:val="22"/>
                <w:lang w:eastAsia="zh-CN"/>
              </w:rPr>
            </w:pPr>
            <w:r w:rsidRPr="00E47EAD">
              <w:rPr>
                <w:szCs w:val="22"/>
                <w:lang w:eastAsia="zh-CN"/>
              </w:rPr>
              <w:t>0.554</w:t>
            </w:r>
          </w:p>
        </w:tc>
        <w:tc>
          <w:tcPr>
            <w:tcW w:w="1600" w:type="dxa"/>
            <w:shd w:val="clear" w:color="auto" w:fill="auto"/>
            <w:noWrap/>
            <w:vAlign w:val="center"/>
            <w:hideMark/>
          </w:tcPr>
          <w:p w14:paraId="5DA2273E" w14:textId="77777777" w:rsidR="0095334F" w:rsidRPr="00E47EAD" w:rsidRDefault="0095334F" w:rsidP="00887EC7">
            <w:pPr>
              <w:adjustRightInd w:val="0"/>
              <w:snapToGrid w:val="0"/>
              <w:jc w:val="right"/>
              <w:rPr>
                <w:szCs w:val="22"/>
                <w:lang w:eastAsia="zh-CN"/>
              </w:rPr>
            </w:pPr>
            <w:r w:rsidRPr="00E47EAD">
              <w:rPr>
                <w:szCs w:val="22"/>
                <w:lang w:eastAsia="zh-CN"/>
              </w:rPr>
              <w:t>0.792</w:t>
            </w:r>
          </w:p>
        </w:tc>
        <w:tc>
          <w:tcPr>
            <w:tcW w:w="1537" w:type="dxa"/>
            <w:shd w:val="clear" w:color="auto" w:fill="auto"/>
            <w:noWrap/>
            <w:vAlign w:val="center"/>
            <w:hideMark/>
          </w:tcPr>
          <w:p w14:paraId="30C85548" w14:textId="77777777" w:rsidR="0095334F" w:rsidRPr="00E47EAD" w:rsidRDefault="0095334F" w:rsidP="00887EC7">
            <w:pPr>
              <w:adjustRightInd w:val="0"/>
              <w:snapToGrid w:val="0"/>
              <w:jc w:val="right"/>
              <w:rPr>
                <w:szCs w:val="22"/>
                <w:lang w:eastAsia="zh-CN"/>
              </w:rPr>
            </w:pPr>
            <w:r w:rsidRPr="00E47EAD">
              <w:rPr>
                <w:szCs w:val="22"/>
                <w:lang w:eastAsia="zh-CN"/>
              </w:rPr>
              <w:t>18,660</w:t>
            </w:r>
          </w:p>
        </w:tc>
      </w:tr>
      <w:tr w:rsidR="0095334F" w:rsidRPr="00E47EAD" w14:paraId="6832BFF5" w14:textId="77777777" w:rsidTr="00887EC7">
        <w:trPr>
          <w:cantSplit/>
          <w:jc w:val="center"/>
        </w:trPr>
        <w:tc>
          <w:tcPr>
            <w:tcW w:w="911" w:type="dxa"/>
            <w:shd w:val="clear" w:color="auto" w:fill="auto"/>
            <w:noWrap/>
            <w:vAlign w:val="center"/>
            <w:hideMark/>
          </w:tcPr>
          <w:p w14:paraId="14D03342" w14:textId="77777777" w:rsidR="0095334F" w:rsidRPr="00E47EAD" w:rsidRDefault="0095334F" w:rsidP="00887EC7">
            <w:pPr>
              <w:adjustRightInd w:val="0"/>
              <w:snapToGrid w:val="0"/>
              <w:jc w:val="right"/>
              <w:rPr>
                <w:szCs w:val="22"/>
                <w:lang w:eastAsia="zh-CN"/>
              </w:rPr>
            </w:pPr>
            <w:r w:rsidRPr="00E47EAD">
              <w:rPr>
                <w:szCs w:val="22"/>
                <w:lang w:eastAsia="zh-CN"/>
              </w:rPr>
              <w:t>43</w:t>
            </w:r>
          </w:p>
        </w:tc>
        <w:tc>
          <w:tcPr>
            <w:tcW w:w="4309" w:type="dxa"/>
            <w:shd w:val="clear" w:color="auto" w:fill="auto"/>
            <w:vAlign w:val="center"/>
            <w:hideMark/>
          </w:tcPr>
          <w:p w14:paraId="124B3070" w14:textId="77777777" w:rsidR="0095334F" w:rsidRPr="00E47EAD" w:rsidRDefault="0095334F" w:rsidP="00887EC7">
            <w:pPr>
              <w:adjustRightInd w:val="0"/>
              <w:snapToGrid w:val="0"/>
              <w:jc w:val="left"/>
              <w:rPr>
                <w:szCs w:val="22"/>
                <w:lang w:eastAsia="zh-CN"/>
              </w:rPr>
            </w:pPr>
            <w:r w:rsidRPr="00E47EAD">
              <w:rPr>
                <w:szCs w:val="22"/>
                <w:lang w:eastAsia="zh-CN"/>
              </w:rPr>
              <w:t>Djibouti</w:t>
            </w:r>
          </w:p>
        </w:tc>
        <w:tc>
          <w:tcPr>
            <w:tcW w:w="1329" w:type="dxa"/>
            <w:shd w:val="clear" w:color="auto" w:fill="auto"/>
            <w:vAlign w:val="center"/>
            <w:hideMark/>
          </w:tcPr>
          <w:p w14:paraId="698DFAC6"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06DA5FB7"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0296A489"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5F409C2B" w14:textId="77777777" w:rsidTr="00887EC7">
        <w:trPr>
          <w:cantSplit/>
          <w:jc w:val="center"/>
        </w:trPr>
        <w:tc>
          <w:tcPr>
            <w:tcW w:w="911" w:type="dxa"/>
            <w:shd w:val="clear" w:color="auto" w:fill="auto"/>
            <w:noWrap/>
            <w:vAlign w:val="center"/>
            <w:hideMark/>
          </w:tcPr>
          <w:p w14:paraId="7DFB0FF1" w14:textId="77777777" w:rsidR="0095334F" w:rsidRPr="00E47EAD" w:rsidRDefault="0095334F" w:rsidP="00887EC7">
            <w:pPr>
              <w:adjustRightInd w:val="0"/>
              <w:snapToGrid w:val="0"/>
              <w:jc w:val="right"/>
              <w:rPr>
                <w:szCs w:val="22"/>
                <w:lang w:eastAsia="zh-CN"/>
              </w:rPr>
            </w:pPr>
            <w:r w:rsidRPr="00E47EAD">
              <w:rPr>
                <w:szCs w:val="22"/>
                <w:lang w:eastAsia="zh-CN"/>
              </w:rPr>
              <w:t>44</w:t>
            </w:r>
          </w:p>
        </w:tc>
        <w:tc>
          <w:tcPr>
            <w:tcW w:w="4309" w:type="dxa"/>
            <w:shd w:val="clear" w:color="auto" w:fill="auto"/>
            <w:vAlign w:val="center"/>
            <w:hideMark/>
          </w:tcPr>
          <w:p w14:paraId="239F7DA6" w14:textId="77777777" w:rsidR="0095334F" w:rsidRPr="00E47EAD" w:rsidRDefault="0095334F" w:rsidP="00887EC7">
            <w:pPr>
              <w:adjustRightInd w:val="0"/>
              <w:snapToGrid w:val="0"/>
              <w:jc w:val="left"/>
              <w:rPr>
                <w:szCs w:val="22"/>
                <w:lang w:eastAsia="zh-CN"/>
              </w:rPr>
            </w:pPr>
            <w:r w:rsidRPr="00E47EAD">
              <w:rPr>
                <w:szCs w:val="22"/>
                <w:lang w:eastAsia="zh-CN"/>
              </w:rPr>
              <w:t>Dominica</w:t>
            </w:r>
          </w:p>
        </w:tc>
        <w:tc>
          <w:tcPr>
            <w:tcW w:w="1329" w:type="dxa"/>
            <w:shd w:val="clear" w:color="auto" w:fill="auto"/>
            <w:vAlign w:val="center"/>
            <w:hideMark/>
          </w:tcPr>
          <w:p w14:paraId="38A40EC4"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08D7374B"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4370F3AA"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4CEF346E" w14:textId="77777777" w:rsidTr="00887EC7">
        <w:trPr>
          <w:cantSplit/>
          <w:jc w:val="center"/>
        </w:trPr>
        <w:tc>
          <w:tcPr>
            <w:tcW w:w="911" w:type="dxa"/>
            <w:shd w:val="clear" w:color="auto" w:fill="auto"/>
            <w:noWrap/>
            <w:vAlign w:val="center"/>
            <w:hideMark/>
          </w:tcPr>
          <w:p w14:paraId="4CB40E8A" w14:textId="77777777" w:rsidR="0095334F" w:rsidRPr="00E47EAD" w:rsidRDefault="0095334F" w:rsidP="00887EC7">
            <w:pPr>
              <w:adjustRightInd w:val="0"/>
              <w:snapToGrid w:val="0"/>
              <w:jc w:val="right"/>
              <w:rPr>
                <w:szCs w:val="22"/>
                <w:lang w:eastAsia="zh-CN"/>
              </w:rPr>
            </w:pPr>
            <w:r w:rsidRPr="00E47EAD">
              <w:rPr>
                <w:szCs w:val="22"/>
                <w:lang w:eastAsia="zh-CN"/>
              </w:rPr>
              <w:t>45</w:t>
            </w:r>
          </w:p>
        </w:tc>
        <w:tc>
          <w:tcPr>
            <w:tcW w:w="4309" w:type="dxa"/>
            <w:shd w:val="clear" w:color="auto" w:fill="auto"/>
            <w:vAlign w:val="center"/>
            <w:hideMark/>
          </w:tcPr>
          <w:p w14:paraId="329E93B5" w14:textId="77777777" w:rsidR="0095334F" w:rsidRPr="00E47EAD" w:rsidRDefault="0095334F" w:rsidP="00887EC7">
            <w:pPr>
              <w:adjustRightInd w:val="0"/>
              <w:snapToGrid w:val="0"/>
              <w:jc w:val="left"/>
              <w:rPr>
                <w:szCs w:val="22"/>
                <w:lang w:eastAsia="zh-CN"/>
              </w:rPr>
            </w:pPr>
            <w:r w:rsidRPr="00E47EAD">
              <w:rPr>
                <w:szCs w:val="22"/>
                <w:lang w:eastAsia="zh-CN"/>
              </w:rPr>
              <w:t>Dominican Republic</w:t>
            </w:r>
          </w:p>
        </w:tc>
        <w:tc>
          <w:tcPr>
            <w:tcW w:w="1329" w:type="dxa"/>
            <w:shd w:val="clear" w:color="auto" w:fill="auto"/>
            <w:vAlign w:val="center"/>
            <w:hideMark/>
          </w:tcPr>
          <w:p w14:paraId="08955CDA" w14:textId="77777777" w:rsidR="0095334F" w:rsidRPr="00E47EAD" w:rsidRDefault="0095334F" w:rsidP="00887EC7">
            <w:pPr>
              <w:adjustRightInd w:val="0"/>
              <w:snapToGrid w:val="0"/>
              <w:jc w:val="right"/>
              <w:rPr>
                <w:szCs w:val="22"/>
                <w:lang w:eastAsia="zh-CN"/>
              </w:rPr>
            </w:pPr>
            <w:r w:rsidRPr="00E47EAD">
              <w:rPr>
                <w:szCs w:val="22"/>
                <w:lang w:eastAsia="zh-CN"/>
              </w:rPr>
              <w:t>0.053</w:t>
            </w:r>
          </w:p>
        </w:tc>
        <w:tc>
          <w:tcPr>
            <w:tcW w:w="1600" w:type="dxa"/>
            <w:shd w:val="clear" w:color="auto" w:fill="auto"/>
            <w:noWrap/>
            <w:vAlign w:val="center"/>
            <w:hideMark/>
          </w:tcPr>
          <w:p w14:paraId="6517BF5B" w14:textId="77777777" w:rsidR="0095334F" w:rsidRPr="00E47EAD" w:rsidRDefault="0095334F" w:rsidP="00887EC7">
            <w:pPr>
              <w:adjustRightInd w:val="0"/>
              <w:snapToGrid w:val="0"/>
              <w:jc w:val="right"/>
              <w:rPr>
                <w:szCs w:val="22"/>
                <w:lang w:eastAsia="zh-CN"/>
              </w:rPr>
            </w:pPr>
            <w:r w:rsidRPr="00E47EAD">
              <w:rPr>
                <w:szCs w:val="22"/>
                <w:lang w:eastAsia="zh-CN"/>
              </w:rPr>
              <w:t>0.076</w:t>
            </w:r>
          </w:p>
        </w:tc>
        <w:tc>
          <w:tcPr>
            <w:tcW w:w="1537" w:type="dxa"/>
            <w:shd w:val="clear" w:color="auto" w:fill="auto"/>
            <w:noWrap/>
            <w:vAlign w:val="center"/>
            <w:hideMark/>
          </w:tcPr>
          <w:p w14:paraId="5B14EDAF" w14:textId="77777777" w:rsidR="0095334F" w:rsidRPr="00E47EAD" w:rsidRDefault="0095334F" w:rsidP="00887EC7">
            <w:pPr>
              <w:adjustRightInd w:val="0"/>
              <w:snapToGrid w:val="0"/>
              <w:jc w:val="right"/>
              <w:rPr>
                <w:szCs w:val="22"/>
                <w:lang w:eastAsia="zh-CN"/>
              </w:rPr>
            </w:pPr>
            <w:r w:rsidRPr="00E47EAD">
              <w:rPr>
                <w:szCs w:val="22"/>
                <w:lang w:eastAsia="zh-CN"/>
              </w:rPr>
              <w:t>1,785</w:t>
            </w:r>
          </w:p>
        </w:tc>
      </w:tr>
      <w:tr w:rsidR="0095334F" w:rsidRPr="00E47EAD" w14:paraId="0002CF21" w14:textId="77777777" w:rsidTr="00887EC7">
        <w:trPr>
          <w:cantSplit/>
          <w:jc w:val="center"/>
        </w:trPr>
        <w:tc>
          <w:tcPr>
            <w:tcW w:w="911" w:type="dxa"/>
            <w:shd w:val="clear" w:color="auto" w:fill="auto"/>
            <w:noWrap/>
            <w:vAlign w:val="center"/>
            <w:hideMark/>
          </w:tcPr>
          <w:p w14:paraId="0FBB4258" w14:textId="77777777" w:rsidR="0095334F" w:rsidRPr="00E47EAD" w:rsidRDefault="0095334F" w:rsidP="00887EC7">
            <w:pPr>
              <w:adjustRightInd w:val="0"/>
              <w:snapToGrid w:val="0"/>
              <w:jc w:val="right"/>
              <w:rPr>
                <w:szCs w:val="22"/>
                <w:lang w:eastAsia="zh-CN"/>
              </w:rPr>
            </w:pPr>
            <w:r w:rsidRPr="00E47EAD">
              <w:rPr>
                <w:szCs w:val="22"/>
                <w:lang w:eastAsia="zh-CN"/>
              </w:rPr>
              <w:t>46</w:t>
            </w:r>
          </w:p>
        </w:tc>
        <w:tc>
          <w:tcPr>
            <w:tcW w:w="4309" w:type="dxa"/>
            <w:shd w:val="clear" w:color="auto" w:fill="auto"/>
            <w:vAlign w:val="center"/>
            <w:hideMark/>
          </w:tcPr>
          <w:p w14:paraId="1DECF067" w14:textId="77777777" w:rsidR="0095334F" w:rsidRPr="00E47EAD" w:rsidRDefault="0095334F" w:rsidP="00887EC7">
            <w:pPr>
              <w:adjustRightInd w:val="0"/>
              <w:snapToGrid w:val="0"/>
              <w:jc w:val="left"/>
              <w:rPr>
                <w:szCs w:val="22"/>
                <w:lang w:eastAsia="zh-CN"/>
              </w:rPr>
            </w:pPr>
            <w:r w:rsidRPr="00E47EAD">
              <w:rPr>
                <w:szCs w:val="22"/>
                <w:lang w:eastAsia="zh-CN"/>
              </w:rPr>
              <w:t>Ecuador</w:t>
            </w:r>
          </w:p>
        </w:tc>
        <w:tc>
          <w:tcPr>
            <w:tcW w:w="1329" w:type="dxa"/>
            <w:shd w:val="clear" w:color="auto" w:fill="auto"/>
            <w:vAlign w:val="center"/>
            <w:hideMark/>
          </w:tcPr>
          <w:p w14:paraId="25CF6F5E" w14:textId="77777777" w:rsidR="0095334F" w:rsidRPr="00E47EAD" w:rsidRDefault="0095334F" w:rsidP="00887EC7">
            <w:pPr>
              <w:adjustRightInd w:val="0"/>
              <w:snapToGrid w:val="0"/>
              <w:jc w:val="right"/>
              <w:rPr>
                <w:szCs w:val="22"/>
                <w:lang w:eastAsia="zh-CN"/>
              </w:rPr>
            </w:pPr>
            <w:r w:rsidRPr="00E47EAD">
              <w:rPr>
                <w:szCs w:val="22"/>
                <w:lang w:eastAsia="zh-CN"/>
              </w:rPr>
              <w:t>0.080</w:t>
            </w:r>
          </w:p>
        </w:tc>
        <w:tc>
          <w:tcPr>
            <w:tcW w:w="1600" w:type="dxa"/>
            <w:shd w:val="clear" w:color="auto" w:fill="auto"/>
            <w:noWrap/>
            <w:vAlign w:val="center"/>
            <w:hideMark/>
          </w:tcPr>
          <w:p w14:paraId="21F03BB9" w14:textId="77777777" w:rsidR="0095334F" w:rsidRPr="00E47EAD" w:rsidRDefault="0095334F" w:rsidP="00887EC7">
            <w:pPr>
              <w:adjustRightInd w:val="0"/>
              <w:snapToGrid w:val="0"/>
              <w:jc w:val="right"/>
              <w:rPr>
                <w:szCs w:val="22"/>
                <w:lang w:eastAsia="zh-CN"/>
              </w:rPr>
            </w:pPr>
            <w:r w:rsidRPr="00E47EAD">
              <w:rPr>
                <w:szCs w:val="22"/>
                <w:lang w:eastAsia="zh-CN"/>
              </w:rPr>
              <w:t>0.114</w:t>
            </w:r>
          </w:p>
        </w:tc>
        <w:tc>
          <w:tcPr>
            <w:tcW w:w="1537" w:type="dxa"/>
            <w:shd w:val="clear" w:color="auto" w:fill="auto"/>
            <w:noWrap/>
            <w:vAlign w:val="center"/>
            <w:hideMark/>
          </w:tcPr>
          <w:p w14:paraId="182FE221" w14:textId="77777777" w:rsidR="0095334F" w:rsidRPr="00E47EAD" w:rsidRDefault="0095334F" w:rsidP="00887EC7">
            <w:pPr>
              <w:adjustRightInd w:val="0"/>
              <w:snapToGrid w:val="0"/>
              <w:jc w:val="right"/>
              <w:rPr>
                <w:szCs w:val="22"/>
                <w:lang w:eastAsia="zh-CN"/>
              </w:rPr>
            </w:pPr>
            <w:r w:rsidRPr="00E47EAD">
              <w:rPr>
                <w:szCs w:val="22"/>
                <w:lang w:eastAsia="zh-CN"/>
              </w:rPr>
              <w:t>2,695</w:t>
            </w:r>
          </w:p>
        </w:tc>
      </w:tr>
      <w:tr w:rsidR="0095334F" w:rsidRPr="00E47EAD" w14:paraId="138CD56D" w14:textId="77777777" w:rsidTr="00887EC7">
        <w:trPr>
          <w:cantSplit/>
          <w:jc w:val="center"/>
        </w:trPr>
        <w:tc>
          <w:tcPr>
            <w:tcW w:w="911" w:type="dxa"/>
            <w:shd w:val="clear" w:color="auto" w:fill="auto"/>
            <w:noWrap/>
            <w:vAlign w:val="center"/>
            <w:hideMark/>
          </w:tcPr>
          <w:p w14:paraId="06D0CEE1" w14:textId="77777777" w:rsidR="0095334F" w:rsidRPr="00E47EAD" w:rsidRDefault="0095334F" w:rsidP="00887EC7">
            <w:pPr>
              <w:adjustRightInd w:val="0"/>
              <w:snapToGrid w:val="0"/>
              <w:jc w:val="right"/>
              <w:rPr>
                <w:szCs w:val="22"/>
                <w:lang w:eastAsia="zh-CN"/>
              </w:rPr>
            </w:pPr>
            <w:r w:rsidRPr="00E47EAD">
              <w:rPr>
                <w:szCs w:val="22"/>
                <w:lang w:eastAsia="zh-CN"/>
              </w:rPr>
              <w:t>47</w:t>
            </w:r>
          </w:p>
        </w:tc>
        <w:tc>
          <w:tcPr>
            <w:tcW w:w="4309" w:type="dxa"/>
            <w:shd w:val="clear" w:color="auto" w:fill="auto"/>
            <w:vAlign w:val="center"/>
            <w:hideMark/>
          </w:tcPr>
          <w:p w14:paraId="139D2F76" w14:textId="77777777" w:rsidR="0095334F" w:rsidRPr="00E47EAD" w:rsidRDefault="0095334F" w:rsidP="00887EC7">
            <w:pPr>
              <w:adjustRightInd w:val="0"/>
              <w:snapToGrid w:val="0"/>
              <w:jc w:val="left"/>
              <w:rPr>
                <w:szCs w:val="22"/>
                <w:lang w:eastAsia="zh-CN"/>
              </w:rPr>
            </w:pPr>
            <w:r w:rsidRPr="00E47EAD">
              <w:rPr>
                <w:szCs w:val="22"/>
                <w:lang w:eastAsia="zh-CN"/>
              </w:rPr>
              <w:t>Egypt</w:t>
            </w:r>
          </w:p>
        </w:tc>
        <w:tc>
          <w:tcPr>
            <w:tcW w:w="1329" w:type="dxa"/>
            <w:shd w:val="clear" w:color="auto" w:fill="auto"/>
            <w:vAlign w:val="center"/>
            <w:hideMark/>
          </w:tcPr>
          <w:p w14:paraId="10327924" w14:textId="77777777" w:rsidR="0095334F" w:rsidRPr="00E47EAD" w:rsidRDefault="0095334F" w:rsidP="00887EC7">
            <w:pPr>
              <w:adjustRightInd w:val="0"/>
              <w:snapToGrid w:val="0"/>
              <w:jc w:val="right"/>
              <w:rPr>
                <w:szCs w:val="22"/>
                <w:lang w:eastAsia="zh-CN"/>
              </w:rPr>
            </w:pPr>
            <w:r w:rsidRPr="00E47EAD">
              <w:rPr>
                <w:szCs w:val="22"/>
                <w:lang w:eastAsia="zh-CN"/>
              </w:rPr>
              <w:t>0.186</w:t>
            </w:r>
          </w:p>
        </w:tc>
        <w:tc>
          <w:tcPr>
            <w:tcW w:w="1600" w:type="dxa"/>
            <w:shd w:val="clear" w:color="auto" w:fill="auto"/>
            <w:noWrap/>
            <w:vAlign w:val="center"/>
            <w:hideMark/>
          </w:tcPr>
          <w:p w14:paraId="7B5E0815" w14:textId="77777777" w:rsidR="0095334F" w:rsidRPr="00E47EAD" w:rsidRDefault="0095334F" w:rsidP="00887EC7">
            <w:pPr>
              <w:adjustRightInd w:val="0"/>
              <w:snapToGrid w:val="0"/>
              <w:jc w:val="right"/>
              <w:rPr>
                <w:szCs w:val="22"/>
                <w:lang w:eastAsia="zh-CN"/>
              </w:rPr>
            </w:pPr>
            <w:r w:rsidRPr="00E47EAD">
              <w:rPr>
                <w:szCs w:val="22"/>
                <w:lang w:eastAsia="zh-CN"/>
              </w:rPr>
              <w:t>0.266</w:t>
            </w:r>
          </w:p>
        </w:tc>
        <w:tc>
          <w:tcPr>
            <w:tcW w:w="1537" w:type="dxa"/>
            <w:shd w:val="clear" w:color="auto" w:fill="auto"/>
            <w:noWrap/>
            <w:vAlign w:val="center"/>
            <w:hideMark/>
          </w:tcPr>
          <w:p w14:paraId="6168FBB2" w14:textId="77777777" w:rsidR="0095334F" w:rsidRPr="00E47EAD" w:rsidRDefault="0095334F" w:rsidP="00887EC7">
            <w:pPr>
              <w:adjustRightInd w:val="0"/>
              <w:snapToGrid w:val="0"/>
              <w:jc w:val="right"/>
              <w:rPr>
                <w:szCs w:val="22"/>
                <w:lang w:eastAsia="zh-CN"/>
              </w:rPr>
            </w:pPr>
            <w:r w:rsidRPr="00E47EAD">
              <w:rPr>
                <w:szCs w:val="22"/>
                <w:lang w:eastAsia="zh-CN"/>
              </w:rPr>
              <w:t>6,265</w:t>
            </w:r>
          </w:p>
        </w:tc>
      </w:tr>
      <w:tr w:rsidR="0095334F" w:rsidRPr="00E47EAD" w14:paraId="5408CBF0" w14:textId="77777777" w:rsidTr="00887EC7">
        <w:trPr>
          <w:cantSplit/>
          <w:jc w:val="center"/>
        </w:trPr>
        <w:tc>
          <w:tcPr>
            <w:tcW w:w="911" w:type="dxa"/>
            <w:shd w:val="clear" w:color="auto" w:fill="auto"/>
            <w:noWrap/>
            <w:vAlign w:val="center"/>
            <w:hideMark/>
          </w:tcPr>
          <w:p w14:paraId="1CE47072" w14:textId="77777777" w:rsidR="0095334F" w:rsidRPr="00E47EAD" w:rsidRDefault="0095334F" w:rsidP="00887EC7">
            <w:pPr>
              <w:adjustRightInd w:val="0"/>
              <w:snapToGrid w:val="0"/>
              <w:jc w:val="right"/>
              <w:rPr>
                <w:szCs w:val="22"/>
                <w:lang w:eastAsia="zh-CN"/>
              </w:rPr>
            </w:pPr>
            <w:r w:rsidRPr="00E47EAD">
              <w:rPr>
                <w:szCs w:val="22"/>
                <w:lang w:eastAsia="zh-CN"/>
              </w:rPr>
              <w:t>48</w:t>
            </w:r>
          </w:p>
        </w:tc>
        <w:tc>
          <w:tcPr>
            <w:tcW w:w="4309" w:type="dxa"/>
            <w:shd w:val="clear" w:color="auto" w:fill="auto"/>
            <w:vAlign w:val="center"/>
            <w:hideMark/>
          </w:tcPr>
          <w:p w14:paraId="02BA8196" w14:textId="77777777" w:rsidR="0095334F" w:rsidRPr="00E47EAD" w:rsidRDefault="0095334F" w:rsidP="00887EC7">
            <w:pPr>
              <w:adjustRightInd w:val="0"/>
              <w:snapToGrid w:val="0"/>
              <w:jc w:val="left"/>
              <w:rPr>
                <w:szCs w:val="22"/>
                <w:lang w:eastAsia="zh-CN"/>
              </w:rPr>
            </w:pPr>
            <w:r w:rsidRPr="00E47EAD">
              <w:rPr>
                <w:szCs w:val="22"/>
                <w:lang w:eastAsia="zh-CN"/>
              </w:rPr>
              <w:t>El Salvador</w:t>
            </w:r>
          </w:p>
        </w:tc>
        <w:tc>
          <w:tcPr>
            <w:tcW w:w="1329" w:type="dxa"/>
            <w:shd w:val="clear" w:color="auto" w:fill="auto"/>
            <w:vAlign w:val="center"/>
            <w:hideMark/>
          </w:tcPr>
          <w:p w14:paraId="480A057F" w14:textId="77777777" w:rsidR="0095334F" w:rsidRPr="00E47EAD" w:rsidRDefault="0095334F" w:rsidP="00887EC7">
            <w:pPr>
              <w:adjustRightInd w:val="0"/>
              <w:snapToGrid w:val="0"/>
              <w:jc w:val="right"/>
              <w:rPr>
                <w:szCs w:val="22"/>
                <w:lang w:eastAsia="zh-CN"/>
              </w:rPr>
            </w:pPr>
            <w:r w:rsidRPr="00E47EAD">
              <w:rPr>
                <w:szCs w:val="22"/>
                <w:lang w:eastAsia="zh-CN"/>
              </w:rPr>
              <w:t>0.012</w:t>
            </w:r>
          </w:p>
        </w:tc>
        <w:tc>
          <w:tcPr>
            <w:tcW w:w="1600" w:type="dxa"/>
            <w:shd w:val="clear" w:color="auto" w:fill="auto"/>
            <w:noWrap/>
            <w:vAlign w:val="center"/>
            <w:hideMark/>
          </w:tcPr>
          <w:p w14:paraId="4381C735" w14:textId="77777777" w:rsidR="0095334F" w:rsidRPr="00E47EAD" w:rsidRDefault="0095334F" w:rsidP="00887EC7">
            <w:pPr>
              <w:adjustRightInd w:val="0"/>
              <w:snapToGrid w:val="0"/>
              <w:jc w:val="right"/>
              <w:rPr>
                <w:szCs w:val="22"/>
                <w:lang w:eastAsia="zh-CN"/>
              </w:rPr>
            </w:pPr>
            <w:r w:rsidRPr="00E47EAD">
              <w:rPr>
                <w:szCs w:val="22"/>
                <w:lang w:eastAsia="zh-CN"/>
              </w:rPr>
              <w:t>0.017</w:t>
            </w:r>
          </w:p>
        </w:tc>
        <w:tc>
          <w:tcPr>
            <w:tcW w:w="1537" w:type="dxa"/>
            <w:shd w:val="clear" w:color="auto" w:fill="auto"/>
            <w:noWrap/>
            <w:vAlign w:val="center"/>
            <w:hideMark/>
          </w:tcPr>
          <w:p w14:paraId="64C42693" w14:textId="77777777" w:rsidR="0095334F" w:rsidRPr="00E47EAD" w:rsidRDefault="0095334F" w:rsidP="00887EC7">
            <w:pPr>
              <w:adjustRightInd w:val="0"/>
              <w:snapToGrid w:val="0"/>
              <w:jc w:val="right"/>
              <w:rPr>
                <w:szCs w:val="22"/>
                <w:lang w:eastAsia="zh-CN"/>
              </w:rPr>
            </w:pPr>
            <w:r w:rsidRPr="00E47EAD">
              <w:rPr>
                <w:szCs w:val="22"/>
                <w:lang w:eastAsia="zh-CN"/>
              </w:rPr>
              <w:t>404</w:t>
            </w:r>
          </w:p>
        </w:tc>
      </w:tr>
      <w:tr w:rsidR="0095334F" w:rsidRPr="00E47EAD" w14:paraId="06500089" w14:textId="77777777" w:rsidTr="00887EC7">
        <w:trPr>
          <w:cantSplit/>
          <w:jc w:val="center"/>
        </w:trPr>
        <w:tc>
          <w:tcPr>
            <w:tcW w:w="911" w:type="dxa"/>
            <w:shd w:val="clear" w:color="auto" w:fill="auto"/>
            <w:noWrap/>
            <w:vAlign w:val="center"/>
            <w:hideMark/>
          </w:tcPr>
          <w:p w14:paraId="70849DA9" w14:textId="77777777" w:rsidR="0095334F" w:rsidRPr="00E47EAD" w:rsidRDefault="0095334F" w:rsidP="00887EC7">
            <w:pPr>
              <w:adjustRightInd w:val="0"/>
              <w:snapToGrid w:val="0"/>
              <w:jc w:val="right"/>
              <w:rPr>
                <w:szCs w:val="22"/>
                <w:lang w:eastAsia="zh-CN"/>
              </w:rPr>
            </w:pPr>
            <w:r w:rsidRPr="00E47EAD">
              <w:rPr>
                <w:szCs w:val="22"/>
                <w:lang w:eastAsia="zh-CN"/>
              </w:rPr>
              <w:t>49</w:t>
            </w:r>
          </w:p>
        </w:tc>
        <w:tc>
          <w:tcPr>
            <w:tcW w:w="4309" w:type="dxa"/>
            <w:shd w:val="clear" w:color="auto" w:fill="auto"/>
            <w:vAlign w:val="center"/>
            <w:hideMark/>
          </w:tcPr>
          <w:p w14:paraId="2AA156AE" w14:textId="77777777" w:rsidR="0095334F" w:rsidRPr="00E47EAD" w:rsidRDefault="0095334F" w:rsidP="00887EC7">
            <w:pPr>
              <w:adjustRightInd w:val="0"/>
              <w:snapToGrid w:val="0"/>
              <w:jc w:val="left"/>
              <w:rPr>
                <w:szCs w:val="22"/>
                <w:lang w:eastAsia="zh-CN"/>
              </w:rPr>
            </w:pPr>
            <w:r w:rsidRPr="00E47EAD">
              <w:rPr>
                <w:szCs w:val="22"/>
                <w:lang w:eastAsia="zh-CN"/>
              </w:rPr>
              <w:t>Eritrea</w:t>
            </w:r>
          </w:p>
        </w:tc>
        <w:tc>
          <w:tcPr>
            <w:tcW w:w="1329" w:type="dxa"/>
            <w:shd w:val="clear" w:color="auto" w:fill="auto"/>
            <w:vAlign w:val="center"/>
            <w:hideMark/>
          </w:tcPr>
          <w:p w14:paraId="0A871579"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7B4F88A3"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3539D292"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1C589D0B" w14:textId="77777777" w:rsidTr="00887EC7">
        <w:trPr>
          <w:cantSplit/>
          <w:jc w:val="center"/>
        </w:trPr>
        <w:tc>
          <w:tcPr>
            <w:tcW w:w="911" w:type="dxa"/>
            <w:shd w:val="clear" w:color="auto" w:fill="auto"/>
            <w:noWrap/>
            <w:vAlign w:val="center"/>
            <w:hideMark/>
          </w:tcPr>
          <w:p w14:paraId="463144E9" w14:textId="77777777" w:rsidR="0095334F" w:rsidRPr="00E47EAD" w:rsidRDefault="0095334F" w:rsidP="00887EC7">
            <w:pPr>
              <w:adjustRightInd w:val="0"/>
              <w:snapToGrid w:val="0"/>
              <w:jc w:val="right"/>
              <w:rPr>
                <w:szCs w:val="22"/>
                <w:lang w:eastAsia="zh-CN"/>
              </w:rPr>
            </w:pPr>
            <w:r w:rsidRPr="00E47EAD">
              <w:rPr>
                <w:szCs w:val="22"/>
                <w:lang w:eastAsia="zh-CN"/>
              </w:rPr>
              <w:t>50</w:t>
            </w:r>
          </w:p>
        </w:tc>
        <w:tc>
          <w:tcPr>
            <w:tcW w:w="4309" w:type="dxa"/>
            <w:shd w:val="clear" w:color="auto" w:fill="auto"/>
            <w:vAlign w:val="center"/>
            <w:hideMark/>
          </w:tcPr>
          <w:p w14:paraId="6B2D80E0" w14:textId="77777777" w:rsidR="0095334F" w:rsidRPr="00E47EAD" w:rsidRDefault="0095334F" w:rsidP="00887EC7">
            <w:pPr>
              <w:adjustRightInd w:val="0"/>
              <w:snapToGrid w:val="0"/>
              <w:jc w:val="left"/>
              <w:rPr>
                <w:szCs w:val="22"/>
                <w:lang w:eastAsia="zh-CN"/>
              </w:rPr>
            </w:pPr>
            <w:r w:rsidRPr="00E47EAD">
              <w:rPr>
                <w:szCs w:val="22"/>
                <w:lang w:eastAsia="zh-CN"/>
              </w:rPr>
              <w:t>Estonia</w:t>
            </w:r>
          </w:p>
        </w:tc>
        <w:tc>
          <w:tcPr>
            <w:tcW w:w="1329" w:type="dxa"/>
            <w:shd w:val="clear" w:color="auto" w:fill="auto"/>
            <w:vAlign w:val="center"/>
            <w:hideMark/>
          </w:tcPr>
          <w:p w14:paraId="4BB5F03C" w14:textId="77777777" w:rsidR="0095334F" w:rsidRPr="00E47EAD" w:rsidRDefault="0095334F" w:rsidP="00887EC7">
            <w:pPr>
              <w:adjustRightInd w:val="0"/>
              <w:snapToGrid w:val="0"/>
              <w:jc w:val="right"/>
              <w:rPr>
                <w:szCs w:val="22"/>
                <w:lang w:eastAsia="zh-CN"/>
              </w:rPr>
            </w:pPr>
            <w:r w:rsidRPr="00E47EAD">
              <w:rPr>
                <w:szCs w:val="22"/>
                <w:lang w:eastAsia="zh-CN"/>
              </w:rPr>
              <w:t>0.039</w:t>
            </w:r>
          </w:p>
        </w:tc>
        <w:tc>
          <w:tcPr>
            <w:tcW w:w="1600" w:type="dxa"/>
            <w:shd w:val="clear" w:color="auto" w:fill="auto"/>
            <w:noWrap/>
            <w:vAlign w:val="center"/>
            <w:hideMark/>
          </w:tcPr>
          <w:p w14:paraId="1DCE0624" w14:textId="77777777" w:rsidR="0095334F" w:rsidRPr="00E47EAD" w:rsidRDefault="0095334F" w:rsidP="00887EC7">
            <w:pPr>
              <w:adjustRightInd w:val="0"/>
              <w:snapToGrid w:val="0"/>
              <w:jc w:val="right"/>
              <w:rPr>
                <w:szCs w:val="22"/>
                <w:lang w:eastAsia="zh-CN"/>
              </w:rPr>
            </w:pPr>
            <w:r w:rsidRPr="00E47EAD">
              <w:rPr>
                <w:szCs w:val="22"/>
                <w:lang w:eastAsia="zh-CN"/>
              </w:rPr>
              <w:t>0.056</w:t>
            </w:r>
          </w:p>
        </w:tc>
        <w:tc>
          <w:tcPr>
            <w:tcW w:w="1537" w:type="dxa"/>
            <w:shd w:val="clear" w:color="auto" w:fill="auto"/>
            <w:noWrap/>
            <w:vAlign w:val="center"/>
            <w:hideMark/>
          </w:tcPr>
          <w:p w14:paraId="03CE4C7A" w14:textId="77777777" w:rsidR="0095334F" w:rsidRPr="00E47EAD" w:rsidRDefault="0095334F" w:rsidP="00887EC7">
            <w:pPr>
              <w:adjustRightInd w:val="0"/>
              <w:snapToGrid w:val="0"/>
              <w:jc w:val="right"/>
              <w:rPr>
                <w:szCs w:val="22"/>
                <w:lang w:eastAsia="zh-CN"/>
              </w:rPr>
            </w:pPr>
            <w:r w:rsidRPr="00E47EAD">
              <w:rPr>
                <w:szCs w:val="22"/>
                <w:lang w:eastAsia="zh-CN"/>
              </w:rPr>
              <w:t>1,314</w:t>
            </w:r>
          </w:p>
        </w:tc>
      </w:tr>
      <w:tr w:rsidR="0095334F" w:rsidRPr="00E47EAD" w14:paraId="007825FC" w14:textId="77777777" w:rsidTr="00887EC7">
        <w:trPr>
          <w:cantSplit/>
          <w:jc w:val="center"/>
        </w:trPr>
        <w:tc>
          <w:tcPr>
            <w:tcW w:w="911" w:type="dxa"/>
            <w:shd w:val="clear" w:color="auto" w:fill="auto"/>
            <w:noWrap/>
            <w:vAlign w:val="center"/>
            <w:hideMark/>
          </w:tcPr>
          <w:p w14:paraId="0E8D75BB" w14:textId="77777777" w:rsidR="0095334F" w:rsidRPr="00E47EAD" w:rsidRDefault="0095334F" w:rsidP="00887EC7">
            <w:pPr>
              <w:adjustRightInd w:val="0"/>
              <w:snapToGrid w:val="0"/>
              <w:jc w:val="right"/>
              <w:rPr>
                <w:szCs w:val="22"/>
                <w:lang w:eastAsia="zh-CN"/>
              </w:rPr>
            </w:pPr>
            <w:r w:rsidRPr="00E47EAD">
              <w:rPr>
                <w:szCs w:val="22"/>
                <w:lang w:eastAsia="zh-CN"/>
              </w:rPr>
              <w:t>51</w:t>
            </w:r>
          </w:p>
        </w:tc>
        <w:tc>
          <w:tcPr>
            <w:tcW w:w="4309" w:type="dxa"/>
            <w:shd w:val="clear" w:color="auto" w:fill="auto"/>
            <w:vAlign w:val="center"/>
            <w:hideMark/>
          </w:tcPr>
          <w:p w14:paraId="63EA4C64" w14:textId="77777777" w:rsidR="0095334F" w:rsidRPr="00E47EAD" w:rsidRDefault="0095334F" w:rsidP="00887EC7">
            <w:pPr>
              <w:adjustRightInd w:val="0"/>
              <w:snapToGrid w:val="0"/>
              <w:jc w:val="left"/>
              <w:rPr>
                <w:szCs w:val="22"/>
                <w:lang w:eastAsia="zh-CN"/>
              </w:rPr>
            </w:pPr>
            <w:r w:rsidRPr="00E47EAD">
              <w:rPr>
                <w:szCs w:val="22"/>
                <w:lang w:eastAsia="zh-CN"/>
              </w:rPr>
              <w:t>Eswatini</w:t>
            </w:r>
          </w:p>
        </w:tc>
        <w:tc>
          <w:tcPr>
            <w:tcW w:w="1329" w:type="dxa"/>
            <w:shd w:val="clear" w:color="auto" w:fill="auto"/>
            <w:vAlign w:val="center"/>
            <w:hideMark/>
          </w:tcPr>
          <w:p w14:paraId="2E8180C8" w14:textId="77777777" w:rsidR="0095334F" w:rsidRPr="00E47EAD" w:rsidRDefault="0095334F" w:rsidP="00887EC7">
            <w:pPr>
              <w:adjustRightInd w:val="0"/>
              <w:snapToGrid w:val="0"/>
              <w:jc w:val="right"/>
              <w:rPr>
                <w:szCs w:val="22"/>
                <w:lang w:eastAsia="zh-CN"/>
              </w:rPr>
            </w:pPr>
            <w:r w:rsidRPr="00E47EAD">
              <w:rPr>
                <w:szCs w:val="22"/>
                <w:lang w:eastAsia="zh-CN"/>
              </w:rPr>
              <w:t>0.020</w:t>
            </w:r>
          </w:p>
        </w:tc>
        <w:tc>
          <w:tcPr>
            <w:tcW w:w="1600" w:type="dxa"/>
            <w:shd w:val="clear" w:color="auto" w:fill="auto"/>
            <w:noWrap/>
            <w:vAlign w:val="center"/>
            <w:hideMark/>
          </w:tcPr>
          <w:p w14:paraId="39363413" w14:textId="77777777" w:rsidR="0095334F" w:rsidRPr="00E47EAD" w:rsidRDefault="0095334F" w:rsidP="00887EC7">
            <w:pPr>
              <w:adjustRightInd w:val="0"/>
              <w:snapToGrid w:val="0"/>
              <w:jc w:val="right"/>
              <w:rPr>
                <w:szCs w:val="22"/>
                <w:lang w:eastAsia="zh-CN"/>
              </w:rPr>
            </w:pPr>
            <w:r w:rsidRPr="00E47EAD">
              <w:rPr>
                <w:szCs w:val="22"/>
                <w:lang w:eastAsia="zh-CN"/>
              </w:rPr>
              <w:t>0.029</w:t>
            </w:r>
          </w:p>
        </w:tc>
        <w:tc>
          <w:tcPr>
            <w:tcW w:w="1537" w:type="dxa"/>
            <w:shd w:val="clear" w:color="auto" w:fill="auto"/>
            <w:noWrap/>
            <w:vAlign w:val="center"/>
            <w:hideMark/>
          </w:tcPr>
          <w:p w14:paraId="6F789850" w14:textId="77777777" w:rsidR="0095334F" w:rsidRPr="00E47EAD" w:rsidRDefault="0095334F" w:rsidP="00887EC7">
            <w:pPr>
              <w:adjustRightInd w:val="0"/>
              <w:snapToGrid w:val="0"/>
              <w:jc w:val="right"/>
              <w:rPr>
                <w:szCs w:val="22"/>
                <w:lang w:eastAsia="zh-CN"/>
              </w:rPr>
            </w:pPr>
            <w:r w:rsidRPr="00E47EAD">
              <w:rPr>
                <w:szCs w:val="22"/>
                <w:lang w:eastAsia="zh-CN"/>
              </w:rPr>
              <w:t>674</w:t>
            </w:r>
          </w:p>
        </w:tc>
      </w:tr>
      <w:tr w:rsidR="0095334F" w:rsidRPr="00E47EAD" w14:paraId="2D4AB672" w14:textId="77777777" w:rsidTr="00887EC7">
        <w:trPr>
          <w:cantSplit/>
          <w:jc w:val="center"/>
        </w:trPr>
        <w:tc>
          <w:tcPr>
            <w:tcW w:w="911" w:type="dxa"/>
            <w:shd w:val="clear" w:color="auto" w:fill="auto"/>
            <w:noWrap/>
            <w:vAlign w:val="center"/>
            <w:hideMark/>
          </w:tcPr>
          <w:p w14:paraId="1C55DDD6" w14:textId="77777777" w:rsidR="0095334F" w:rsidRPr="00E47EAD" w:rsidRDefault="0095334F" w:rsidP="00887EC7">
            <w:pPr>
              <w:adjustRightInd w:val="0"/>
              <w:snapToGrid w:val="0"/>
              <w:jc w:val="right"/>
              <w:rPr>
                <w:szCs w:val="22"/>
                <w:lang w:eastAsia="zh-CN"/>
              </w:rPr>
            </w:pPr>
            <w:r w:rsidRPr="00E47EAD">
              <w:rPr>
                <w:szCs w:val="22"/>
                <w:lang w:eastAsia="zh-CN"/>
              </w:rPr>
              <w:t>52</w:t>
            </w:r>
          </w:p>
        </w:tc>
        <w:tc>
          <w:tcPr>
            <w:tcW w:w="4309" w:type="dxa"/>
            <w:shd w:val="clear" w:color="auto" w:fill="auto"/>
            <w:vAlign w:val="center"/>
            <w:hideMark/>
          </w:tcPr>
          <w:p w14:paraId="252C1171" w14:textId="77777777" w:rsidR="0095334F" w:rsidRPr="00E47EAD" w:rsidRDefault="0095334F" w:rsidP="00887EC7">
            <w:pPr>
              <w:adjustRightInd w:val="0"/>
              <w:snapToGrid w:val="0"/>
              <w:jc w:val="left"/>
              <w:rPr>
                <w:szCs w:val="22"/>
                <w:lang w:eastAsia="zh-CN"/>
              </w:rPr>
            </w:pPr>
            <w:r w:rsidRPr="00E47EAD">
              <w:rPr>
                <w:szCs w:val="22"/>
                <w:lang w:eastAsia="zh-CN"/>
              </w:rPr>
              <w:t>Ethiopia</w:t>
            </w:r>
          </w:p>
        </w:tc>
        <w:tc>
          <w:tcPr>
            <w:tcW w:w="1329" w:type="dxa"/>
            <w:shd w:val="clear" w:color="auto" w:fill="auto"/>
            <w:vAlign w:val="center"/>
            <w:hideMark/>
          </w:tcPr>
          <w:p w14:paraId="26A5F1F5"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600" w:type="dxa"/>
            <w:shd w:val="clear" w:color="auto" w:fill="auto"/>
            <w:noWrap/>
            <w:vAlign w:val="center"/>
            <w:hideMark/>
          </w:tcPr>
          <w:p w14:paraId="4740144A"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005739A2"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728B3CF7" w14:textId="77777777" w:rsidTr="00887EC7">
        <w:trPr>
          <w:cantSplit/>
          <w:jc w:val="center"/>
        </w:trPr>
        <w:tc>
          <w:tcPr>
            <w:tcW w:w="911" w:type="dxa"/>
            <w:shd w:val="clear" w:color="auto" w:fill="auto"/>
            <w:noWrap/>
            <w:vAlign w:val="center"/>
            <w:hideMark/>
          </w:tcPr>
          <w:p w14:paraId="26460EE8" w14:textId="77777777" w:rsidR="0095334F" w:rsidRPr="00E47EAD" w:rsidRDefault="0095334F" w:rsidP="00887EC7">
            <w:pPr>
              <w:adjustRightInd w:val="0"/>
              <w:snapToGrid w:val="0"/>
              <w:jc w:val="right"/>
              <w:rPr>
                <w:szCs w:val="22"/>
                <w:lang w:eastAsia="zh-CN"/>
              </w:rPr>
            </w:pPr>
            <w:r w:rsidRPr="00E47EAD">
              <w:rPr>
                <w:szCs w:val="22"/>
                <w:lang w:eastAsia="zh-CN"/>
              </w:rPr>
              <w:t>53</w:t>
            </w:r>
          </w:p>
        </w:tc>
        <w:tc>
          <w:tcPr>
            <w:tcW w:w="4309" w:type="dxa"/>
            <w:shd w:val="clear" w:color="auto" w:fill="auto"/>
            <w:vAlign w:val="center"/>
            <w:hideMark/>
          </w:tcPr>
          <w:p w14:paraId="68B693D3" w14:textId="77777777" w:rsidR="0095334F" w:rsidRPr="00E47EAD" w:rsidRDefault="0095334F" w:rsidP="00887EC7">
            <w:pPr>
              <w:adjustRightInd w:val="0"/>
              <w:snapToGrid w:val="0"/>
              <w:jc w:val="left"/>
              <w:rPr>
                <w:szCs w:val="22"/>
                <w:lang w:eastAsia="zh-CN"/>
              </w:rPr>
            </w:pPr>
            <w:r w:rsidRPr="00E47EAD">
              <w:rPr>
                <w:szCs w:val="22"/>
                <w:lang w:eastAsia="zh-CN"/>
              </w:rPr>
              <w:t>European Union</w:t>
            </w:r>
          </w:p>
        </w:tc>
        <w:tc>
          <w:tcPr>
            <w:tcW w:w="1329" w:type="dxa"/>
            <w:shd w:val="clear" w:color="auto" w:fill="auto"/>
            <w:vAlign w:val="center"/>
            <w:hideMark/>
          </w:tcPr>
          <w:p w14:paraId="3F51F2AC" w14:textId="77777777" w:rsidR="0095334F" w:rsidRPr="00E47EAD" w:rsidRDefault="0095334F" w:rsidP="00887EC7">
            <w:pPr>
              <w:adjustRightInd w:val="0"/>
              <w:snapToGrid w:val="0"/>
              <w:jc w:val="right"/>
              <w:rPr>
                <w:szCs w:val="22"/>
                <w:lang w:eastAsia="zh-CN"/>
              </w:rPr>
            </w:pPr>
          </w:p>
        </w:tc>
        <w:tc>
          <w:tcPr>
            <w:tcW w:w="1600" w:type="dxa"/>
            <w:shd w:val="clear" w:color="auto" w:fill="auto"/>
            <w:noWrap/>
            <w:vAlign w:val="center"/>
            <w:hideMark/>
          </w:tcPr>
          <w:p w14:paraId="45D79556" w14:textId="77777777" w:rsidR="0095334F" w:rsidRPr="00E47EAD" w:rsidRDefault="0095334F" w:rsidP="00887EC7">
            <w:pPr>
              <w:adjustRightInd w:val="0"/>
              <w:snapToGrid w:val="0"/>
              <w:jc w:val="right"/>
              <w:rPr>
                <w:szCs w:val="22"/>
                <w:lang w:eastAsia="zh-CN"/>
              </w:rPr>
            </w:pPr>
            <w:r w:rsidRPr="00E47EAD">
              <w:rPr>
                <w:szCs w:val="22"/>
                <w:lang w:eastAsia="zh-CN"/>
              </w:rPr>
              <w:t>2.500</w:t>
            </w:r>
          </w:p>
        </w:tc>
        <w:tc>
          <w:tcPr>
            <w:tcW w:w="1537" w:type="dxa"/>
            <w:shd w:val="clear" w:color="auto" w:fill="auto"/>
            <w:noWrap/>
            <w:vAlign w:val="center"/>
            <w:hideMark/>
          </w:tcPr>
          <w:p w14:paraId="7A88F0CF" w14:textId="77777777" w:rsidR="0095334F" w:rsidRPr="00E47EAD" w:rsidRDefault="0095334F" w:rsidP="00887EC7">
            <w:pPr>
              <w:adjustRightInd w:val="0"/>
              <w:snapToGrid w:val="0"/>
              <w:jc w:val="right"/>
              <w:rPr>
                <w:szCs w:val="22"/>
                <w:lang w:eastAsia="zh-CN"/>
              </w:rPr>
            </w:pPr>
            <w:r w:rsidRPr="00E47EAD">
              <w:rPr>
                <w:szCs w:val="22"/>
                <w:lang w:eastAsia="zh-CN"/>
              </w:rPr>
              <w:t>58,934</w:t>
            </w:r>
          </w:p>
        </w:tc>
      </w:tr>
      <w:tr w:rsidR="0095334F" w:rsidRPr="00E47EAD" w14:paraId="5F257624" w14:textId="77777777" w:rsidTr="00887EC7">
        <w:trPr>
          <w:cantSplit/>
          <w:jc w:val="center"/>
        </w:trPr>
        <w:tc>
          <w:tcPr>
            <w:tcW w:w="911" w:type="dxa"/>
            <w:shd w:val="clear" w:color="auto" w:fill="auto"/>
            <w:noWrap/>
            <w:vAlign w:val="center"/>
            <w:hideMark/>
          </w:tcPr>
          <w:p w14:paraId="62AED507" w14:textId="77777777" w:rsidR="0095334F" w:rsidRPr="00E47EAD" w:rsidRDefault="0095334F" w:rsidP="00887EC7">
            <w:pPr>
              <w:adjustRightInd w:val="0"/>
              <w:snapToGrid w:val="0"/>
              <w:jc w:val="right"/>
              <w:rPr>
                <w:szCs w:val="22"/>
                <w:lang w:eastAsia="zh-CN"/>
              </w:rPr>
            </w:pPr>
            <w:r w:rsidRPr="00E47EAD">
              <w:rPr>
                <w:szCs w:val="22"/>
                <w:lang w:eastAsia="zh-CN"/>
              </w:rPr>
              <w:t>54</w:t>
            </w:r>
          </w:p>
        </w:tc>
        <w:tc>
          <w:tcPr>
            <w:tcW w:w="4309" w:type="dxa"/>
            <w:shd w:val="clear" w:color="auto" w:fill="auto"/>
            <w:vAlign w:val="center"/>
            <w:hideMark/>
          </w:tcPr>
          <w:p w14:paraId="682F4CC6" w14:textId="77777777" w:rsidR="0095334F" w:rsidRPr="00E47EAD" w:rsidRDefault="0095334F" w:rsidP="00887EC7">
            <w:pPr>
              <w:adjustRightInd w:val="0"/>
              <w:snapToGrid w:val="0"/>
              <w:jc w:val="left"/>
              <w:rPr>
                <w:szCs w:val="22"/>
                <w:lang w:eastAsia="zh-CN"/>
              </w:rPr>
            </w:pPr>
            <w:r w:rsidRPr="00E47EAD">
              <w:rPr>
                <w:szCs w:val="22"/>
                <w:lang w:eastAsia="zh-CN"/>
              </w:rPr>
              <w:t>Fiji</w:t>
            </w:r>
          </w:p>
        </w:tc>
        <w:tc>
          <w:tcPr>
            <w:tcW w:w="1329" w:type="dxa"/>
            <w:shd w:val="clear" w:color="auto" w:fill="auto"/>
            <w:vAlign w:val="center"/>
            <w:hideMark/>
          </w:tcPr>
          <w:p w14:paraId="79A142F5"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600" w:type="dxa"/>
            <w:shd w:val="clear" w:color="auto" w:fill="auto"/>
            <w:noWrap/>
            <w:vAlign w:val="center"/>
            <w:hideMark/>
          </w:tcPr>
          <w:p w14:paraId="3A92BAF3"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537" w:type="dxa"/>
            <w:shd w:val="clear" w:color="auto" w:fill="auto"/>
            <w:noWrap/>
            <w:vAlign w:val="center"/>
            <w:hideMark/>
          </w:tcPr>
          <w:p w14:paraId="2A1ABF31" w14:textId="77777777" w:rsidR="0095334F" w:rsidRPr="00E47EAD" w:rsidRDefault="0095334F" w:rsidP="00887EC7">
            <w:pPr>
              <w:adjustRightInd w:val="0"/>
              <w:snapToGrid w:val="0"/>
              <w:jc w:val="right"/>
              <w:rPr>
                <w:szCs w:val="22"/>
                <w:lang w:eastAsia="zh-CN"/>
              </w:rPr>
            </w:pPr>
            <w:r w:rsidRPr="00E47EAD">
              <w:rPr>
                <w:szCs w:val="22"/>
                <w:lang w:eastAsia="zh-CN"/>
              </w:rPr>
              <w:t>101</w:t>
            </w:r>
          </w:p>
        </w:tc>
      </w:tr>
      <w:tr w:rsidR="0095334F" w:rsidRPr="00E47EAD" w14:paraId="3A7A6467" w14:textId="77777777" w:rsidTr="00887EC7">
        <w:trPr>
          <w:cantSplit/>
          <w:jc w:val="center"/>
        </w:trPr>
        <w:tc>
          <w:tcPr>
            <w:tcW w:w="911" w:type="dxa"/>
            <w:shd w:val="clear" w:color="auto" w:fill="auto"/>
            <w:noWrap/>
            <w:vAlign w:val="center"/>
            <w:hideMark/>
          </w:tcPr>
          <w:p w14:paraId="3B323DE3" w14:textId="77777777" w:rsidR="0095334F" w:rsidRPr="00E47EAD" w:rsidRDefault="0095334F" w:rsidP="00887EC7">
            <w:pPr>
              <w:adjustRightInd w:val="0"/>
              <w:snapToGrid w:val="0"/>
              <w:jc w:val="right"/>
              <w:rPr>
                <w:szCs w:val="22"/>
                <w:lang w:eastAsia="zh-CN"/>
              </w:rPr>
            </w:pPr>
            <w:r w:rsidRPr="00E47EAD">
              <w:rPr>
                <w:szCs w:val="22"/>
                <w:lang w:eastAsia="zh-CN"/>
              </w:rPr>
              <w:t>55</w:t>
            </w:r>
          </w:p>
        </w:tc>
        <w:tc>
          <w:tcPr>
            <w:tcW w:w="4309" w:type="dxa"/>
            <w:shd w:val="clear" w:color="auto" w:fill="auto"/>
            <w:vAlign w:val="center"/>
            <w:hideMark/>
          </w:tcPr>
          <w:p w14:paraId="117CFC25" w14:textId="77777777" w:rsidR="0095334F" w:rsidRPr="00E47EAD" w:rsidRDefault="0095334F" w:rsidP="00887EC7">
            <w:pPr>
              <w:adjustRightInd w:val="0"/>
              <w:snapToGrid w:val="0"/>
              <w:jc w:val="left"/>
              <w:rPr>
                <w:szCs w:val="22"/>
                <w:lang w:eastAsia="zh-CN"/>
              </w:rPr>
            </w:pPr>
            <w:r w:rsidRPr="00E47EAD">
              <w:rPr>
                <w:szCs w:val="22"/>
                <w:lang w:eastAsia="zh-CN"/>
              </w:rPr>
              <w:t>Finland</w:t>
            </w:r>
          </w:p>
        </w:tc>
        <w:tc>
          <w:tcPr>
            <w:tcW w:w="1329" w:type="dxa"/>
            <w:shd w:val="clear" w:color="auto" w:fill="auto"/>
            <w:vAlign w:val="center"/>
            <w:hideMark/>
          </w:tcPr>
          <w:p w14:paraId="02E1C048" w14:textId="77777777" w:rsidR="0095334F" w:rsidRPr="00E47EAD" w:rsidRDefault="0095334F" w:rsidP="00887EC7">
            <w:pPr>
              <w:adjustRightInd w:val="0"/>
              <w:snapToGrid w:val="0"/>
              <w:jc w:val="right"/>
              <w:rPr>
                <w:szCs w:val="22"/>
                <w:lang w:eastAsia="zh-CN"/>
              </w:rPr>
            </w:pPr>
            <w:r w:rsidRPr="00E47EAD">
              <w:rPr>
                <w:szCs w:val="22"/>
                <w:lang w:eastAsia="zh-CN"/>
              </w:rPr>
              <w:t>0.421</w:t>
            </w:r>
          </w:p>
        </w:tc>
        <w:tc>
          <w:tcPr>
            <w:tcW w:w="1600" w:type="dxa"/>
            <w:shd w:val="clear" w:color="auto" w:fill="auto"/>
            <w:noWrap/>
            <w:vAlign w:val="center"/>
            <w:hideMark/>
          </w:tcPr>
          <w:p w14:paraId="299A3D69" w14:textId="77777777" w:rsidR="0095334F" w:rsidRPr="00E47EAD" w:rsidRDefault="0095334F" w:rsidP="00887EC7">
            <w:pPr>
              <w:adjustRightInd w:val="0"/>
              <w:snapToGrid w:val="0"/>
              <w:jc w:val="right"/>
              <w:rPr>
                <w:szCs w:val="22"/>
                <w:lang w:eastAsia="zh-CN"/>
              </w:rPr>
            </w:pPr>
            <w:r w:rsidRPr="00E47EAD">
              <w:rPr>
                <w:szCs w:val="22"/>
                <w:lang w:eastAsia="zh-CN"/>
              </w:rPr>
              <w:t>0.602</w:t>
            </w:r>
          </w:p>
        </w:tc>
        <w:tc>
          <w:tcPr>
            <w:tcW w:w="1537" w:type="dxa"/>
            <w:shd w:val="clear" w:color="auto" w:fill="auto"/>
            <w:noWrap/>
            <w:vAlign w:val="center"/>
            <w:hideMark/>
          </w:tcPr>
          <w:p w14:paraId="1D32A1EB" w14:textId="77777777" w:rsidR="0095334F" w:rsidRPr="00E47EAD" w:rsidRDefault="0095334F" w:rsidP="00887EC7">
            <w:pPr>
              <w:adjustRightInd w:val="0"/>
              <w:snapToGrid w:val="0"/>
              <w:jc w:val="right"/>
              <w:rPr>
                <w:szCs w:val="22"/>
                <w:lang w:eastAsia="zh-CN"/>
              </w:rPr>
            </w:pPr>
            <w:r w:rsidRPr="00E47EAD">
              <w:rPr>
                <w:szCs w:val="22"/>
                <w:lang w:eastAsia="zh-CN"/>
              </w:rPr>
              <w:t>14,180</w:t>
            </w:r>
          </w:p>
        </w:tc>
      </w:tr>
      <w:tr w:rsidR="0095334F" w:rsidRPr="00E47EAD" w14:paraId="1829F556" w14:textId="77777777" w:rsidTr="00887EC7">
        <w:trPr>
          <w:cantSplit/>
          <w:jc w:val="center"/>
        </w:trPr>
        <w:tc>
          <w:tcPr>
            <w:tcW w:w="911" w:type="dxa"/>
            <w:shd w:val="clear" w:color="auto" w:fill="auto"/>
            <w:noWrap/>
            <w:vAlign w:val="center"/>
            <w:hideMark/>
          </w:tcPr>
          <w:p w14:paraId="046A8775" w14:textId="77777777" w:rsidR="0095334F" w:rsidRPr="00E47EAD" w:rsidRDefault="0095334F" w:rsidP="00887EC7">
            <w:pPr>
              <w:adjustRightInd w:val="0"/>
              <w:snapToGrid w:val="0"/>
              <w:jc w:val="right"/>
              <w:rPr>
                <w:szCs w:val="22"/>
                <w:lang w:eastAsia="zh-CN"/>
              </w:rPr>
            </w:pPr>
            <w:r w:rsidRPr="00E47EAD">
              <w:rPr>
                <w:szCs w:val="22"/>
                <w:lang w:eastAsia="zh-CN"/>
              </w:rPr>
              <w:t>56</w:t>
            </w:r>
          </w:p>
        </w:tc>
        <w:tc>
          <w:tcPr>
            <w:tcW w:w="4309" w:type="dxa"/>
            <w:shd w:val="clear" w:color="auto" w:fill="auto"/>
            <w:vAlign w:val="center"/>
            <w:hideMark/>
          </w:tcPr>
          <w:p w14:paraId="05DB4449" w14:textId="77777777" w:rsidR="0095334F" w:rsidRPr="00E47EAD" w:rsidRDefault="0095334F" w:rsidP="00887EC7">
            <w:pPr>
              <w:adjustRightInd w:val="0"/>
              <w:snapToGrid w:val="0"/>
              <w:jc w:val="left"/>
              <w:rPr>
                <w:szCs w:val="22"/>
                <w:lang w:eastAsia="zh-CN"/>
              </w:rPr>
            </w:pPr>
            <w:r w:rsidRPr="00E47EAD">
              <w:rPr>
                <w:szCs w:val="22"/>
                <w:lang w:eastAsia="zh-CN"/>
              </w:rPr>
              <w:t>France</w:t>
            </w:r>
          </w:p>
        </w:tc>
        <w:tc>
          <w:tcPr>
            <w:tcW w:w="1329" w:type="dxa"/>
            <w:shd w:val="clear" w:color="auto" w:fill="auto"/>
            <w:vAlign w:val="center"/>
            <w:hideMark/>
          </w:tcPr>
          <w:p w14:paraId="47D76183" w14:textId="77777777" w:rsidR="0095334F" w:rsidRPr="00E47EAD" w:rsidRDefault="0095334F" w:rsidP="00887EC7">
            <w:pPr>
              <w:adjustRightInd w:val="0"/>
              <w:snapToGrid w:val="0"/>
              <w:jc w:val="right"/>
              <w:rPr>
                <w:szCs w:val="22"/>
                <w:lang w:eastAsia="zh-CN"/>
              </w:rPr>
            </w:pPr>
            <w:r w:rsidRPr="00E47EAD">
              <w:rPr>
                <w:szCs w:val="22"/>
                <w:lang w:eastAsia="zh-CN"/>
              </w:rPr>
              <w:t>4.427</w:t>
            </w:r>
          </w:p>
        </w:tc>
        <w:tc>
          <w:tcPr>
            <w:tcW w:w="1600" w:type="dxa"/>
            <w:shd w:val="clear" w:color="auto" w:fill="auto"/>
            <w:noWrap/>
            <w:vAlign w:val="center"/>
            <w:hideMark/>
          </w:tcPr>
          <w:p w14:paraId="2CC4B2E3" w14:textId="77777777" w:rsidR="0095334F" w:rsidRPr="00E47EAD" w:rsidRDefault="0095334F" w:rsidP="00887EC7">
            <w:pPr>
              <w:adjustRightInd w:val="0"/>
              <w:snapToGrid w:val="0"/>
              <w:jc w:val="right"/>
              <w:rPr>
                <w:szCs w:val="22"/>
                <w:lang w:eastAsia="zh-CN"/>
              </w:rPr>
            </w:pPr>
            <w:r w:rsidRPr="00E47EAD">
              <w:rPr>
                <w:szCs w:val="22"/>
                <w:lang w:eastAsia="zh-CN"/>
              </w:rPr>
              <w:t>6.325</w:t>
            </w:r>
          </w:p>
        </w:tc>
        <w:tc>
          <w:tcPr>
            <w:tcW w:w="1537" w:type="dxa"/>
            <w:shd w:val="clear" w:color="auto" w:fill="auto"/>
            <w:noWrap/>
            <w:vAlign w:val="center"/>
            <w:hideMark/>
          </w:tcPr>
          <w:p w14:paraId="110F6F35" w14:textId="77777777" w:rsidR="0095334F" w:rsidRPr="00E47EAD" w:rsidRDefault="0095334F" w:rsidP="00887EC7">
            <w:pPr>
              <w:adjustRightInd w:val="0"/>
              <w:snapToGrid w:val="0"/>
              <w:jc w:val="right"/>
              <w:rPr>
                <w:szCs w:val="22"/>
                <w:lang w:eastAsia="zh-CN"/>
              </w:rPr>
            </w:pPr>
            <w:r w:rsidRPr="00E47EAD">
              <w:rPr>
                <w:szCs w:val="22"/>
                <w:lang w:eastAsia="zh-CN"/>
              </w:rPr>
              <w:t>149,113</w:t>
            </w:r>
          </w:p>
        </w:tc>
      </w:tr>
      <w:tr w:rsidR="0095334F" w:rsidRPr="00E47EAD" w14:paraId="76C32490" w14:textId="77777777" w:rsidTr="00887EC7">
        <w:trPr>
          <w:cantSplit/>
          <w:jc w:val="center"/>
        </w:trPr>
        <w:tc>
          <w:tcPr>
            <w:tcW w:w="911" w:type="dxa"/>
            <w:shd w:val="clear" w:color="auto" w:fill="auto"/>
            <w:noWrap/>
            <w:vAlign w:val="center"/>
            <w:hideMark/>
          </w:tcPr>
          <w:p w14:paraId="1CB596BF" w14:textId="77777777" w:rsidR="0095334F" w:rsidRPr="00E47EAD" w:rsidRDefault="0095334F" w:rsidP="00887EC7">
            <w:pPr>
              <w:adjustRightInd w:val="0"/>
              <w:snapToGrid w:val="0"/>
              <w:jc w:val="right"/>
              <w:rPr>
                <w:szCs w:val="22"/>
                <w:lang w:eastAsia="zh-CN"/>
              </w:rPr>
            </w:pPr>
            <w:r w:rsidRPr="00E47EAD">
              <w:rPr>
                <w:szCs w:val="22"/>
                <w:lang w:eastAsia="zh-CN"/>
              </w:rPr>
              <w:t>57</w:t>
            </w:r>
          </w:p>
        </w:tc>
        <w:tc>
          <w:tcPr>
            <w:tcW w:w="4309" w:type="dxa"/>
            <w:shd w:val="clear" w:color="auto" w:fill="auto"/>
            <w:vAlign w:val="center"/>
            <w:hideMark/>
          </w:tcPr>
          <w:p w14:paraId="7D64E132" w14:textId="77777777" w:rsidR="0095334F" w:rsidRPr="00E47EAD" w:rsidRDefault="0095334F" w:rsidP="00887EC7">
            <w:pPr>
              <w:adjustRightInd w:val="0"/>
              <w:snapToGrid w:val="0"/>
              <w:jc w:val="left"/>
              <w:rPr>
                <w:szCs w:val="22"/>
                <w:lang w:eastAsia="zh-CN"/>
              </w:rPr>
            </w:pPr>
            <w:r w:rsidRPr="00E47EAD">
              <w:rPr>
                <w:szCs w:val="22"/>
                <w:lang w:eastAsia="zh-CN"/>
              </w:rPr>
              <w:t>Gabon</w:t>
            </w:r>
          </w:p>
        </w:tc>
        <w:tc>
          <w:tcPr>
            <w:tcW w:w="1329" w:type="dxa"/>
            <w:shd w:val="clear" w:color="auto" w:fill="auto"/>
            <w:vAlign w:val="center"/>
            <w:hideMark/>
          </w:tcPr>
          <w:p w14:paraId="222023C4" w14:textId="77777777" w:rsidR="0095334F" w:rsidRPr="00E47EAD" w:rsidRDefault="0095334F" w:rsidP="00887EC7">
            <w:pPr>
              <w:adjustRightInd w:val="0"/>
              <w:snapToGrid w:val="0"/>
              <w:jc w:val="right"/>
              <w:rPr>
                <w:szCs w:val="22"/>
                <w:lang w:eastAsia="zh-CN"/>
              </w:rPr>
            </w:pPr>
            <w:r w:rsidRPr="00E47EAD">
              <w:rPr>
                <w:szCs w:val="22"/>
                <w:lang w:eastAsia="zh-CN"/>
              </w:rPr>
              <w:t>0.015</w:t>
            </w:r>
          </w:p>
        </w:tc>
        <w:tc>
          <w:tcPr>
            <w:tcW w:w="1600" w:type="dxa"/>
            <w:shd w:val="clear" w:color="auto" w:fill="auto"/>
            <w:noWrap/>
            <w:vAlign w:val="center"/>
            <w:hideMark/>
          </w:tcPr>
          <w:p w14:paraId="4608DF8F" w14:textId="77777777" w:rsidR="0095334F" w:rsidRPr="00E47EAD" w:rsidRDefault="0095334F" w:rsidP="00887EC7">
            <w:pPr>
              <w:adjustRightInd w:val="0"/>
              <w:snapToGrid w:val="0"/>
              <w:jc w:val="right"/>
              <w:rPr>
                <w:szCs w:val="22"/>
                <w:lang w:eastAsia="zh-CN"/>
              </w:rPr>
            </w:pPr>
            <w:r w:rsidRPr="00E47EAD">
              <w:rPr>
                <w:szCs w:val="22"/>
                <w:lang w:eastAsia="zh-CN"/>
              </w:rPr>
              <w:t>0.021</w:t>
            </w:r>
          </w:p>
        </w:tc>
        <w:tc>
          <w:tcPr>
            <w:tcW w:w="1537" w:type="dxa"/>
            <w:shd w:val="clear" w:color="auto" w:fill="auto"/>
            <w:noWrap/>
            <w:vAlign w:val="center"/>
            <w:hideMark/>
          </w:tcPr>
          <w:p w14:paraId="5D75441E" w14:textId="77777777" w:rsidR="0095334F" w:rsidRPr="00E47EAD" w:rsidRDefault="0095334F" w:rsidP="00887EC7">
            <w:pPr>
              <w:adjustRightInd w:val="0"/>
              <w:snapToGrid w:val="0"/>
              <w:jc w:val="right"/>
              <w:rPr>
                <w:szCs w:val="22"/>
                <w:lang w:eastAsia="zh-CN"/>
              </w:rPr>
            </w:pPr>
            <w:r w:rsidRPr="00E47EAD">
              <w:rPr>
                <w:szCs w:val="22"/>
                <w:lang w:eastAsia="zh-CN"/>
              </w:rPr>
              <w:t>505</w:t>
            </w:r>
          </w:p>
        </w:tc>
      </w:tr>
      <w:tr w:rsidR="0095334F" w:rsidRPr="00E47EAD" w14:paraId="5D3367C4" w14:textId="77777777" w:rsidTr="00887EC7">
        <w:trPr>
          <w:cantSplit/>
          <w:jc w:val="center"/>
        </w:trPr>
        <w:tc>
          <w:tcPr>
            <w:tcW w:w="911" w:type="dxa"/>
            <w:shd w:val="clear" w:color="auto" w:fill="auto"/>
            <w:noWrap/>
            <w:vAlign w:val="center"/>
            <w:hideMark/>
          </w:tcPr>
          <w:p w14:paraId="375E9735" w14:textId="77777777" w:rsidR="0095334F" w:rsidRPr="00E47EAD" w:rsidRDefault="0095334F" w:rsidP="00887EC7">
            <w:pPr>
              <w:adjustRightInd w:val="0"/>
              <w:snapToGrid w:val="0"/>
              <w:jc w:val="right"/>
              <w:rPr>
                <w:szCs w:val="22"/>
                <w:lang w:eastAsia="zh-CN"/>
              </w:rPr>
            </w:pPr>
            <w:r w:rsidRPr="00E47EAD">
              <w:rPr>
                <w:szCs w:val="22"/>
                <w:lang w:eastAsia="zh-CN"/>
              </w:rPr>
              <w:t>58</w:t>
            </w:r>
          </w:p>
        </w:tc>
        <w:tc>
          <w:tcPr>
            <w:tcW w:w="4309" w:type="dxa"/>
            <w:shd w:val="clear" w:color="auto" w:fill="auto"/>
            <w:vAlign w:val="center"/>
            <w:hideMark/>
          </w:tcPr>
          <w:p w14:paraId="42DB9F80" w14:textId="77777777" w:rsidR="0095334F" w:rsidRPr="00E47EAD" w:rsidRDefault="0095334F" w:rsidP="00887EC7">
            <w:pPr>
              <w:adjustRightInd w:val="0"/>
              <w:snapToGrid w:val="0"/>
              <w:jc w:val="left"/>
              <w:rPr>
                <w:szCs w:val="22"/>
                <w:lang w:eastAsia="zh-CN"/>
              </w:rPr>
            </w:pPr>
            <w:r w:rsidRPr="00E47EAD">
              <w:rPr>
                <w:szCs w:val="22"/>
                <w:lang w:eastAsia="zh-CN"/>
              </w:rPr>
              <w:t>Gambia</w:t>
            </w:r>
          </w:p>
        </w:tc>
        <w:tc>
          <w:tcPr>
            <w:tcW w:w="1329" w:type="dxa"/>
            <w:shd w:val="clear" w:color="auto" w:fill="auto"/>
            <w:vAlign w:val="center"/>
            <w:hideMark/>
          </w:tcPr>
          <w:p w14:paraId="7E82C3C5"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799D4756"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21C6A84D"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5A210737" w14:textId="77777777" w:rsidTr="00887EC7">
        <w:trPr>
          <w:cantSplit/>
          <w:jc w:val="center"/>
        </w:trPr>
        <w:tc>
          <w:tcPr>
            <w:tcW w:w="911" w:type="dxa"/>
            <w:shd w:val="clear" w:color="auto" w:fill="auto"/>
            <w:noWrap/>
            <w:vAlign w:val="center"/>
            <w:hideMark/>
          </w:tcPr>
          <w:p w14:paraId="1820A338" w14:textId="77777777" w:rsidR="0095334F" w:rsidRPr="00E47EAD" w:rsidRDefault="0095334F" w:rsidP="00887EC7">
            <w:pPr>
              <w:adjustRightInd w:val="0"/>
              <w:snapToGrid w:val="0"/>
              <w:jc w:val="right"/>
              <w:rPr>
                <w:szCs w:val="22"/>
                <w:lang w:eastAsia="zh-CN"/>
              </w:rPr>
            </w:pPr>
            <w:r w:rsidRPr="00E47EAD">
              <w:rPr>
                <w:szCs w:val="22"/>
                <w:lang w:eastAsia="zh-CN"/>
              </w:rPr>
              <w:t>59</w:t>
            </w:r>
          </w:p>
        </w:tc>
        <w:tc>
          <w:tcPr>
            <w:tcW w:w="4309" w:type="dxa"/>
            <w:shd w:val="clear" w:color="auto" w:fill="auto"/>
            <w:vAlign w:val="center"/>
            <w:hideMark/>
          </w:tcPr>
          <w:p w14:paraId="37226D17" w14:textId="77777777" w:rsidR="0095334F" w:rsidRPr="00E47EAD" w:rsidRDefault="0095334F" w:rsidP="00887EC7">
            <w:pPr>
              <w:adjustRightInd w:val="0"/>
              <w:snapToGrid w:val="0"/>
              <w:jc w:val="left"/>
              <w:rPr>
                <w:szCs w:val="22"/>
                <w:lang w:eastAsia="zh-CN"/>
              </w:rPr>
            </w:pPr>
            <w:r w:rsidRPr="00E47EAD">
              <w:rPr>
                <w:szCs w:val="22"/>
                <w:lang w:eastAsia="zh-CN"/>
              </w:rPr>
              <w:t>Georgia</w:t>
            </w:r>
          </w:p>
        </w:tc>
        <w:tc>
          <w:tcPr>
            <w:tcW w:w="1329" w:type="dxa"/>
            <w:shd w:val="clear" w:color="auto" w:fill="auto"/>
            <w:vAlign w:val="center"/>
            <w:hideMark/>
          </w:tcPr>
          <w:p w14:paraId="3EBFEBB7" w14:textId="77777777" w:rsidR="0095334F" w:rsidRPr="00E47EAD" w:rsidRDefault="0095334F" w:rsidP="00887EC7">
            <w:pPr>
              <w:adjustRightInd w:val="0"/>
              <w:snapToGrid w:val="0"/>
              <w:jc w:val="right"/>
              <w:rPr>
                <w:szCs w:val="22"/>
                <w:lang w:eastAsia="zh-CN"/>
              </w:rPr>
            </w:pPr>
            <w:r w:rsidRPr="00E47EAD">
              <w:rPr>
                <w:szCs w:val="22"/>
                <w:lang w:eastAsia="zh-CN"/>
              </w:rPr>
              <w:t>0.008</w:t>
            </w:r>
          </w:p>
        </w:tc>
        <w:tc>
          <w:tcPr>
            <w:tcW w:w="1600" w:type="dxa"/>
            <w:shd w:val="clear" w:color="auto" w:fill="auto"/>
            <w:noWrap/>
            <w:vAlign w:val="center"/>
            <w:hideMark/>
          </w:tcPr>
          <w:p w14:paraId="63C29595" w14:textId="77777777" w:rsidR="0095334F" w:rsidRPr="00E47EAD" w:rsidRDefault="0095334F" w:rsidP="00887EC7">
            <w:pPr>
              <w:adjustRightInd w:val="0"/>
              <w:snapToGrid w:val="0"/>
              <w:jc w:val="right"/>
              <w:rPr>
                <w:szCs w:val="22"/>
                <w:lang w:eastAsia="zh-CN"/>
              </w:rPr>
            </w:pPr>
            <w:r w:rsidRPr="00E47EAD">
              <w:rPr>
                <w:szCs w:val="22"/>
                <w:lang w:eastAsia="zh-CN"/>
              </w:rPr>
              <w:t>0.011</w:t>
            </w:r>
          </w:p>
        </w:tc>
        <w:tc>
          <w:tcPr>
            <w:tcW w:w="1537" w:type="dxa"/>
            <w:shd w:val="clear" w:color="auto" w:fill="auto"/>
            <w:noWrap/>
            <w:vAlign w:val="center"/>
            <w:hideMark/>
          </w:tcPr>
          <w:p w14:paraId="3AF1679F" w14:textId="77777777" w:rsidR="0095334F" w:rsidRPr="00E47EAD" w:rsidRDefault="0095334F" w:rsidP="00887EC7">
            <w:pPr>
              <w:adjustRightInd w:val="0"/>
              <w:snapToGrid w:val="0"/>
              <w:jc w:val="right"/>
              <w:rPr>
                <w:szCs w:val="22"/>
                <w:lang w:eastAsia="zh-CN"/>
              </w:rPr>
            </w:pPr>
            <w:r w:rsidRPr="00E47EAD">
              <w:rPr>
                <w:szCs w:val="22"/>
                <w:lang w:eastAsia="zh-CN"/>
              </w:rPr>
              <w:t>269</w:t>
            </w:r>
          </w:p>
        </w:tc>
      </w:tr>
      <w:tr w:rsidR="0095334F" w:rsidRPr="00E47EAD" w14:paraId="52424B52" w14:textId="77777777" w:rsidTr="00887EC7">
        <w:trPr>
          <w:cantSplit/>
          <w:jc w:val="center"/>
        </w:trPr>
        <w:tc>
          <w:tcPr>
            <w:tcW w:w="911" w:type="dxa"/>
            <w:shd w:val="clear" w:color="auto" w:fill="auto"/>
            <w:noWrap/>
            <w:vAlign w:val="center"/>
            <w:hideMark/>
          </w:tcPr>
          <w:p w14:paraId="401EBB9F" w14:textId="77777777" w:rsidR="0095334F" w:rsidRPr="00E47EAD" w:rsidRDefault="0095334F" w:rsidP="00887EC7">
            <w:pPr>
              <w:adjustRightInd w:val="0"/>
              <w:snapToGrid w:val="0"/>
              <w:jc w:val="right"/>
              <w:rPr>
                <w:szCs w:val="22"/>
                <w:lang w:eastAsia="zh-CN"/>
              </w:rPr>
            </w:pPr>
            <w:r w:rsidRPr="00E47EAD">
              <w:rPr>
                <w:szCs w:val="22"/>
                <w:lang w:eastAsia="zh-CN"/>
              </w:rPr>
              <w:t>60</w:t>
            </w:r>
          </w:p>
        </w:tc>
        <w:tc>
          <w:tcPr>
            <w:tcW w:w="4309" w:type="dxa"/>
            <w:shd w:val="clear" w:color="auto" w:fill="auto"/>
            <w:vAlign w:val="center"/>
            <w:hideMark/>
          </w:tcPr>
          <w:p w14:paraId="76109927" w14:textId="77777777" w:rsidR="0095334F" w:rsidRPr="00E47EAD" w:rsidRDefault="0095334F" w:rsidP="00887EC7">
            <w:pPr>
              <w:adjustRightInd w:val="0"/>
              <w:snapToGrid w:val="0"/>
              <w:jc w:val="left"/>
              <w:rPr>
                <w:szCs w:val="22"/>
                <w:lang w:eastAsia="zh-CN"/>
              </w:rPr>
            </w:pPr>
            <w:r w:rsidRPr="00E47EAD">
              <w:rPr>
                <w:szCs w:val="22"/>
                <w:lang w:eastAsia="zh-CN"/>
              </w:rPr>
              <w:t>Germany</w:t>
            </w:r>
          </w:p>
        </w:tc>
        <w:tc>
          <w:tcPr>
            <w:tcW w:w="1329" w:type="dxa"/>
            <w:shd w:val="clear" w:color="auto" w:fill="auto"/>
            <w:vAlign w:val="center"/>
            <w:hideMark/>
          </w:tcPr>
          <w:p w14:paraId="75D05790" w14:textId="77777777" w:rsidR="0095334F" w:rsidRPr="00E47EAD" w:rsidRDefault="0095334F" w:rsidP="00887EC7">
            <w:pPr>
              <w:adjustRightInd w:val="0"/>
              <w:snapToGrid w:val="0"/>
              <w:jc w:val="right"/>
              <w:rPr>
                <w:szCs w:val="22"/>
                <w:lang w:eastAsia="zh-CN"/>
              </w:rPr>
            </w:pPr>
            <w:r w:rsidRPr="00E47EAD">
              <w:rPr>
                <w:szCs w:val="22"/>
                <w:lang w:eastAsia="zh-CN"/>
              </w:rPr>
              <w:t>6.090</w:t>
            </w:r>
          </w:p>
        </w:tc>
        <w:tc>
          <w:tcPr>
            <w:tcW w:w="1600" w:type="dxa"/>
            <w:shd w:val="clear" w:color="auto" w:fill="auto"/>
            <w:noWrap/>
            <w:vAlign w:val="center"/>
            <w:hideMark/>
          </w:tcPr>
          <w:p w14:paraId="54BC2CD1" w14:textId="77777777" w:rsidR="0095334F" w:rsidRPr="00E47EAD" w:rsidRDefault="0095334F" w:rsidP="00887EC7">
            <w:pPr>
              <w:adjustRightInd w:val="0"/>
              <w:snapToGrid w:val="0"/>
              <w:jc w:val="right"/>
              <w:rPr>
                <w:szCs w:val="22"/>
                <w:lang w:eastAsia="zh-CN"/>
              </w:rPr>
            </w:pPr>
            <w:r w:rsidRPr="00E47EAD">
              <w:rPr>
                <w:szCs w:val="22"/>
                <w:lang w:eastAsia="zh-CN"/>
              </w:rPr>
              <w:t>8.702</w:t>
            </w:r>
          </w:p>
        </w:tc>
        <w:tc>
          <w:tcPr>
            <w:tcW w:w="1537" w:type="dxa"/>
            <w:shd w:val="clear" w:color="auto" w:fill="auto"/>
            <w:noWrap/>
            <w:vAlign w:val="center"/>
            <w:hideMark/>
          </w:tcPr>
          <w:p w14:paraId="5210315B" w14:textId="77777777" w:rsidR="0095334F" w:rsidRPr="00E47EAD" w:rsidRDefault="0095334F" w:rsidP="00887EC7">
            <w:pPr>
              <w:adjustRightInd w:val="0"/>
              <w:snapToGrid w:val="0"/>
              <w:jc w:val="right"/>
              <w:rPr>
                <w:szCs w:val="22"/>
                <w:lang w:eastAsia="zh-CN"/>
              </w:rPr>
            </w:pPr>
            <w:r w:rsidRPr="00E47EAD">
              <w:rPr>
                <w:szCs w:val="22"/>
                <w:lang w:eastAsia="zh-CN"/>
              </w:rPr>
              <w:t>205,127</w:t>
            </w:r>
          </w:p>
        </w:tc>
      </w:tr>
      <w:tr w:rsidR="0095334F" w:rsidRPr="00E47EAD" w14:paraId="5F5F62A4" w14:textId="77777777" w:rsidTr="00887EC7">
        <w:trPr>
          <w:cantSplit/>
          <w:jc w:val="center"/>
        </w:trPr>
        <w:tc>
          <w:tcPr>
            <w:tcW w:w="911" w:type="dxa"/>
            <w:shd w:val="clear" w:color="auto" w:fill="auto"/>
            <w:noWrap/>
            <w:vAlign w:val="center"/>
            <w:hideMark/>
          </w:tcPr>
          <w:p w14:paraId="54506BC5" w14:textId="77777777" w:rsidR="0095334F" w:rsidRPr="00E47EAD" w:rsidRDefault="0095334F" w:rsidP="00887EC7">
            <w:pPr>
              <w:adjustRightInd w:val="0"/>
              <w:snapToGrid w:val="0"/>
              <w:jc w:val="right"/>
              <w:rPr>
                <w:szCs w:val="22"/>
                <w:lang w:eastAsia="zh-CN"/>
              </w:rPr>
            </w:pPr>
            <w:r w:rsidRPr="00E47EAD">
              <w:rPr>
                <w:szCs w:val="22"/>
                <w:lang w:eastAsia="zh-CN"/>
              </w:rPr>
              <w:t>61</w:t>
            </w:r>
          </w:p>
        </w:tc>
        <w:tc>
          <w:tcPr>
            <w:tcW w:w="4309" w:type="dxa"/>
            <w:shd w:val="clear" w:color="auto" w:fill="auto"/>
            <w:vAlign w:val="center"/>
            <w:hideMark/>
          </w:tcPr>
          <w:p w14:paraId="2C433C62" w14:textId="77777777" w:rsidR="0095334F" w:rsidRPr="00E47EAD" w:rsidRDefault="0095334F" w:rsidP="00887EC7">
            <w:pPr>
              <w:adjustRightInd w:val="0"/>
              <w:snapToGrid w:val="0"/>
              <w:jc w:val="left"/>
              <w:rPr>
                <w:szCs w:val="22"/>
                <w:lang w:eastAsia="zh-CN"/>
              </w:rPr>
            </w:pPr>
            <w:r w:rsidRPr="00E47EAD">
              <w:rPr>
                <w:szCs w:val="22"/>
                <w:lang w:eastAsia="zh-CN"/>
              </w:rPr>
              <w:t>Ghana</w:t>
            </w:r>
          </w:p>
        </w:tc>
        <w:tc>
          <w:tcPr>
            <w:tcW w:w="1329" w:type="dxa"/>
            <w:shd w:val="clear" w:color="auto" w:fill="auto"/>
            <w:vAlign w:val="center"/>
            <w:hideMark/>
          </w:tcPr>
          <w:p w14:paraId="2A7050F2" w14:textId="77777777" w:rsidR="0095334F" w:rsidRPr="00E47EAD" w:rsidRDefault="0095334F" w:rsidP="00887EC7">
            <w:pPr>
              <w:adjustRightInd w:val="0"/>
              <w:snapToGrid w:val="0"/>
              <w:jc w:val="right"/>
              <w:rPr>
                <w:szCs w:val="22"/>
                <w:lang w:eastAsia="zh-CN"/>
              </w:rPr>
            </w:pPr>
            <w:r w:rsidRPr="00E47EAD">
              <w:rPr>
                <w:szCs w:val="22"/>
                <w:lang w:eastAsia="zh-CN"/>
              </w:rPr>
              <w:t>0.015</w:t>
            </w:r>
          </w:p>
        </w:tc>
        <w:tc>
          <w:tcPr>
            <w:tcW w:w="1600" w:type="dxa"/>
            <w:shd w:val="clear" w:color="auto" w:fill="auto"/>
            <w:noWrap/>
            <w:vAlign w:val="center"/>
            <w:hideMark/>
          </w:tcPr>
          <w:p w14:paraId="31DE297C" w14:textId="77777777" w:rsidR="0095334F" w:rsidRPr="00E47EAD" w:rsidRDefault="0095334F" w:rsidP="00887EC7">
            <w:pPr>
              <w:adjustRightInd w:val="0"/>
              <w:snapToGrid w:val="0"/>
              <w:jc w:val="right"/>
              <w:rPr>
                <w:szCs w:val="22"/>
                <w:lang w:eastAsia="zh-CN"/>
              </w:rPr>
            </w:pPr>
            <w:r w:rsidRPr="00E47EAD">
              <w:rPr>
                <w:szCs w:val="22"/>
                <w:lang w:eastAsia="zh-CN"/>
              </w:rPr>
              <w:t>0.021</w:t>
            </w:r>
          </w:p>
        </w:tc>
        <w:tc>
          <w:tcPr>
            <w:tcW w:w="1537" w:type="dxa"/>
            <w:shd w:val="clear" w:color="auto" w:fill="auto"/>
            <w:noWrap/>
            <w:vAlign w:val="center"/>
            <w:hideMark/>
          </w:tcPr>
          <w:p w14:paraId="32EA3E28" w14:textId="77777777" w:rsidR="0095334F" w:rsidRPr="00E47EAD" w:rsidRDefault="0095334F" w:rsidP="00887EC7">
            <w:pPr>
              <w:adjustRightInd w:val="0"/>
              <w:snapToGrid w:val="0"/>
              <w:jc w:val="right"/>
              <w:rPr>
                <w:szCs w:val="22"/>
                <w:lang w:eastAsia="zh-CN"/>
              </w:rPr>
            </w:pPr>
            <w:r w:rsidRPr="00E47EAD">
              <w:rPr>
                <w:szCs w:val="22"/>
                <w:lang w:eastAsia="zh-CN"/>
              </w:rPr>
              <w:t>505</w:t>
            </w:r>
          </w:p>
        </w:tc>
      </w:tr>
      <w:tr w:rsidR="0095334F" w:rsidRPr="00E47EAD" w14:paraId="0A10A239" w14:textId="77777777" w:rsidTr="00887EC7">
        <w:trPr>
          <w:cantSplit/>
          <w:jc w:val="center"/>
        </w:trPr>
        <w:tc>
          <w:tcPr>
            <w:tcW w:w="911" w:type="dxa"/>
            <w:shd w:val="clear" w:color="auto" w:fill="auto"/>
            <w:noWrap/>
            <w:vAlign w:val="center"/>
            <w:hideMark/>
          </w:tcPr>
          <w:p w14:paraId="69580CCF" w14:textId="77777777" w:rsidR="0095334F" w:rsidRPr="00E47EAD" w:rsidRDefault="0095334F" w:rsidP="00887EC7">
            <w:pPr>
              <w:adjustRightInd w:val="0"/>
              <w:snapToGrid w:val="0"/>
              <w:jc w:val="right"/>
              <w:rPr>
                <w:szCs w:val="22"/>
                <w:lang w:eastAsia="zh-CN"/>
              </w:rPr>
            </w:pPr>
            <w:r w:rsidRPr="00E47EAD">
              <w:rPr>
                <w:szCs w:val="22"/>
                <w:lang w:eastAsia="zh-CN"/>
              </w:rPr>
              <w:t>62</w:t>
            </w:r>
          </w:p>
        </w:tc>
        <w:tc>
          <w:tcPr>
            <w:tcW w:w="4309" w:type="dxa"/>
            <w:shd w:val="clear" w:color="auto" w:fill="auto"/>
            <w:vAlign w:val="center"/>
            <w:hideMark/>
          </w:tcPr>
          <w:p w14:paraId="71F05C3B" w14:textId="77777777" w:rsidR="0095334F" w:rsidRPr="00E47EAD" w:rsidRDefault="0095334F" w:rsidP="00887EC7">
            <w:pPr>
              <w:adjustRightInd w:val="0"/>
              <w:snapToGrid w:val="0"/>
              <w:jc w:val="left"/>
              <w:rPr>
                <w:szCs w:val="22"/>
                <w:lang w:eastAsia="zh-CN"/>
              </w:rPr>
            </w:pPr>
            <w:r w:rsidRPr="00E47EAD">
              <w:rPr>
                <w:szCs w:val="22"/>
                <w:lang w:eastAsia="zh-CN"/>
              </w:rPr>
              <w:t>Greece</w:t>
            </w:r>
          </w:p>
        </w:tc>
        <w:tc>
          <w:tcPr>
            <w:tcW w:w="1329" w:type="dxa"/>
            <w:shd w:val="clear" w:color="auto" w:fill="auto"/>
            <w:vAlign w:val="center"/>
            <w:hideMark/>
          </w:tcPr>
          <w:p w14:paraId="2D0F2704" w14:textId="77777777" w:rsidR="0095334F" w:rsidRPr="00E47EAD" w:rsidRDefault="0095334F" w:rsidP="00887EC7">
            <w:pPr>
              <w:adjustRightInd w:val="0"/>
              <w:snapToGrid w:val="0"/>
              <w:jc w:val="right"/>
              <w:rPr>
                <w:szCs w:val="22"/>
                <w:lang w:eastAsia="zh-CN"/>
              </w:rPr>
            </w:pPr>
            <w:r w:rsidRPr="00E47EAD">
              <w:rPr>
                <w:szCs w:val="22"/>
                <w:lang w:eastAsia="zh-CN"/>
              </w:rPr>
              <w:t>0.366</w:t>
            </w:r>
          </w:p>
        </w:tc>
        <w:tc>
          <w:tcPr>
            <w:tcW w:w="1600" w:type="dxa"/>
            <w:shd w:val="clear" w:color="auto" w:fill="auto"/>
            <w:noWrap/>
            <w:vAlign w:val="center"/>
            <w:hideMark/>
          </w:tcPr>
          <w:p w14:paraId="3958875D" w14:textId="77777777" w:rsidR="0095334F" w:rsidRPr="00E47EAD" w:rsidRDefault="0095334F" w:rsidP="00887EC7">
            <w:pPr>
              <w:adjustRightInd w:val="0"/>
              <w:snapToGrid w:val="0"/>
              <w:jc w:val="right"/>
              <w:rPr>
                <w:szCs w:val="22"/>
                <w:lang w:eastAsia="zh-CN"/>
              </w:rPr>
            </w:pPr>
            <w:r w:rsidRPr="00E47EAD">
              <w:rPr>
                <w:szCs w:val="22"/>
                <w:lang w:eastAsia="zh-CN"/>
              </w:rPr>
              <w:t>0.523</w:t>
            </w:r>
          </w:p>
        </w:tc>
        <w:tc>
          <w:tcPr>
            <w:tcW w:w="1537" w:type="dxa"/>
            <w:shd w:val="clear" w:color="auto" w:fill="auto"/>
            <w:noWrap/>
            <w:vAlign w:val="center"/>
            <w:hideMark/>
          </w:tcPr>
          <w:p w14:paraId="144DDC7F" w14:textId="77777777" w:rsidR="0095334F" w:rsidRPr="00E47EAD" w:rsidRDefault="0095334F" w:rsidP="00887EC7">
            <w:pPr>
              <w:adjustRightInd w:val="0"/>
              <w:snapToGrid w:val="0"/>
              <w:jc w:val="right"/>
              <w:rPr>
                <w:szCs w:val="22"/>
                <w:lang w:eastAsia="zh-CN"/>
              </w:rPr>
            </w:pPr>
            <w:r w:rsidRPr="00E47EAD">
              <w:rPr>
                <w:szCs w:val="22"/>
                <w:lang w:eastAsia="zh-CN"/>
              </w:rPr>
              <w:t>12,328</w:t>
            </w:r>
          </w:p>
        </w:tc>
      </w:tr>
      <w:tr w:rsidR="0095334F" w:rsidRPr="00E47EAD" w14:paraId="425DEB75" w14:textId="77777777" w:rsidTr="00887EC7">
        <w:trPr>
          <w:cantSplit/>
          <w:jc w:val="center"/>
        </w:trPr>
        <w:tc>
          <w:tcPr>
            <w:tcW w:w="911" w:type="dxa"/>
            <w:shd w:val="clear" w:color="auto" w:fill="auto"/>
            <w:noWrap/>
            <w:vAlign w:val="center"/>
            <w:hideMark/>
          </w:tcPr>
          <w:p w14:paraId="3B2C0D05" w14:textId="77777777" w:rsidR="0095334F" w:rsidRPr="00E47EAD" w:rsidRDefault="0095334F" w:rsidP="00887EC7">
            <w:pPr>
              <w:adjustRightInd w:val="0"/>
              <w:snapToGrid w:val="0"/>
              <w:jc w:val="right"/>
              <w:rPr>
                <w:szCs w:val="22"/>
                <w:lang w:eastAsia="zh-CN"/>
              </w:rPr>
            </w:pPr>
            <w:r w:rsidRPr="00E47EAD">
              <w:rPr>
                <w:szCs w:val="22"/>
                <w:lang w:eastAsia="zh-CN"/>
              </w:rPr>
              <w:t>63</w:t>
            </w:r>
          </w:p>
        </w:tc>
        <w:tc>
          <w:tcPr>
            <w:tcW w:w="4309" w:type="dxa"/>
            <w:shd w:val="clear" w:color="auto" w:fill="auto"/>
            <w:vAlign w:val="center"/>
            <w:hideMark/>
          </w:tcPr>
          <w:p w14:paraId="23FC4805" w14:textId="77777777" w:rsidR="0095334F" w:rsidRPr="00E47EAD" w:rsidRDefault="0095334F" w:rsidP="00887EC7">
            <w:pPr>
              <w:adjustRightInd w:val="0"/>
              <w:snapToGrid w:val="0"/>
              <w:jc w:val="left"/>
              <w:rPr>
                <w:szCs w:val="22"/>
                <w:lang w:eastAsia="zh-CN"/>
              </w:rPr>
            </w:pPr>
            <w:r w:rsidRPr="00E47EAD">
              <w:rPr>
                <w:szCs w:val="22"/>
                <w:lang w:eastAsia="zh-CN"/>
              </w:rPr>
              <w:t>Grenada</w:t>
            </w:r>
          </w:p>
        </w:tc>
        <w:tc>
          <w:tcPr>
            <w:tcW w:w="1329" w:type="dxa"/>
            <w:shd w:val="clear" w:color="auto" w:fill="auto"/>
            <w:vAlign w:val="center"/>
            <w:hideMark/>
          </w:tcPr>
          <w:p w14:paraId="20639B12"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2840BE4F"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56D19C16"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0EDB4AE0" w14:textId="77777777" w:rsidTr="00887EC7">
        <w:trPr>
          <w:cantSplit/>
          <w:jc w:val="center"/>
        </w:trPr>
        <w:tc>
          <w:tcPr>
            <w:tcW w:w="911" w:type="dxa"/>
            <w:shd w:val="clear" w:color="auto" w:fill="auto"/>
            <w:noWrap/>
            <w:vAlign w:val="center"/>
            <w:hideMark/>
          </w:tcPr>
          <w:p w14:paraId="281EBDD3" w14:textId="77777777" w:rsidR="0095334F" w:rsidRPr="00E47EAD" w:rsidRDefault="0095334F" w:rsidP="00887EC7">
            <w:pPr>
              <w:adjustRightInd w:val="0"/>
              <w:snapToGrid w:val="0"/>
              <w:jc w:val="right"/>
              <w:rPr>
                <w:szCs w:val="22"/>
                <w:lang w:eastAsia="zh-CN"/>
              </w:rPr>
            </w:pPr>
            <w:r w:rsidRPr="00E47EAD">
              <w:rPr>
                <w:szCs w:val="22"/>
                <w:lang w:eastAsia="zh-CN"/>
              </w:rPr>
              <w:t>64</w:t>
            </w:r>
          </w:p>
        </w:tc>
        <w:tc>
          <w:tcPr>
            <w:tcW w:w="4309" w:type="dxa"/>
            <w:shd w:val="clear" w:color="auto" w:fill="auto"/>
            <w:vAlign w:val="center"/>
            <w:hideMark/>
          </w:tcPr>
          <w:p w14:paraId="3E6504B8" w14:textId="77777777" w:rsidR="0095334F" w:rsidRPr="00E47EAD" w:rsidRDefault="0095334F" w:rsidP="00887EC7">
            <w:pPr>
              <w:adjustRightInd w:val="0"/>
              <w:snapToGrid w:val="0"/>
              <w:jc w:val="left"/>
              <w:rPr>
                <w:szCs w:val="22"/>
                <w:lang w:eastAsia="zh-CN"/>
              </w:rPr>
            </w:pPr>
            <w:r w:rsidRPr="00E47EAD">
              <w:rPr>
                <w:szCs w:val="22"/>
                <w:lang w:eastAsia="zh-CN"/>
              </w:rPr>
              <w:t>Guatemala</w:t>
            </w:r>
          </w:p>
        </w:tc>
        <w:tc>
          <w:tcPr>
            <w:tcW w:w="1329" w:type="dxa"/>
            <w:shd w:val="clear" w:color="auto" w:fill="auto"/>
            <w:vAlign w:val="center"/>
            <w:hideMark/>
          </w:tcPr>
          <w:p w14:paraId="4472E21B" w14:textId="77777777" w:rsidR="0095334F" w:rsidRPr="00E47EAD" w:rsidRDefault="0095334F" w:rsidP="00887EC7">
            <w:pPr>
              <w:adjustRightInd w:val="0"/>
              <w:snapToGrid w:val="0"/>
              <w:jc w:val="right"/>
              <w:rPr>
                <w:szCs w:val="22"/>
                <w:lang w:eastAsia="zh-CN"/>
              </w:rPr>
            </w:pPr>
            <w:r w:rsidRPr="00E47EAD">
              <w:rPr>
                <w:szCs w:val="22"/>
                <w:lang w:eastAsia="zh-CN"/>
              </w:rPr>
              <w:t>0.036</w:t>
            </w:r>
          </w:p>
        </w:tc>
        <w:tc>
          <w:tcPr>
            <w:tcW w:w="1600" w:type="dxa"/>
            <w:shd w:val="clear" w:color="auto" w:fill="auto"/>
            <w:noWrap/>
            <w:vAlign w:val="center"/>
            <w:hideMark/>
          </w:tcPr>
          <w:p w14:paraId="065908CB" w14:textId="77777777" w:rsidR="0095334F" w:rsidRPr="00E47EAD" w:rsidRDefault="0095334F" w:rsidP="00887EC7">
            <w:pPr>
              <w:adjustRightInd w:val="0"/>
              <w:snapToGrid w:val="0"/>
              <w:jc w:val="right"/>
              <w:rPr>
                <w:szCs w:val="22"/>
                <w:lang w:eastAsia="zh-CN"/>
              </w:rPr>
            </w:pPr>
            <w:r w:rsidRPr="00E47EAD">
              <w:rPr>
                <w:szCs w:val="22"/>
                <w:lang w:eastAsia="zh-CN"/>
              </w:rPr>
              <w:t>0.051</w:t>
            </w:r>
          </w:p>
        </w:tc>
        <w:tc>
          <w:tcPr>
            <w:tcW w:w="1537" w:type="dxa"/>
            <w:shd w:val="clear" w:color="auto" w:fill="auto"/>
            <w:noWrap/>
            <w:vAlign w:val="center"/>
            <w:hideMark/>
          </w:tcPr>
          <w:p w14:paraId="20B30533" w14:textId="77777777" w:rsidR="0095334F" w:rsidRPr="00E47EAD" w:rsidRDefault="0095334F" w:rsidP="00887EC7">
            <w:pPr>
              <w:adjustRightInd w:val="0"/>
              <w:snapToGrid w:val="0"/>
              <w:jc w:val="right"/>
              <w:rPr>
                <w:szCs w:val="22"/>
                <w:lang w:eastAsia="zh-CN"/>
              </w:rPr>
            </w:pPr>
            <w:r w:rsidRPr="00E47EAD">
              <w:rPr>
                <w:szCs w:val="22"/>
                <w:lang w:eastAsia="zh-CN"/>
              </w:rPr>
              <w:t>1,213</w:t>
            </w:r>
          </w:p>
        </w:tc>
      </w:tr>
      <w:tr w:rsidR="0095334F" w:rsidRPr="00E47EAD" w14:paraId="1AB3362A" w14:textId="77777777" w:rsidTr="00887EC7">
        <w:trPr>
          <w:cantSplit/>
          <w:jc w:val="center"/>
        </w:trPr>
        <w:tc>
          <w:tcPr>
            <w:tcW w:w="911" w:type="dxa"/>
            <w:shd w:val="clear" w:color="auto" w:fill="auto"/>
            <w:noWrap/>
            <w:vAlign w:val="center"/>
            <w:hideMark/>
          </w:tcPr>
          <w:p w14:paraId="0DD42295" w14:textId="77777777" w:rsidR="0095334F" w:rsidRPr="00E47EAD" w:rsidRDefault="0095334F" w:rsidP="00887EC7">
            <w:pPr>
              <w:adjustRightInd w:val="0"/>
              <w:snapToGrid w:val="0"/>
              <w:jc w:val="right"/>
              <w:rPr>
                <w:szCs w:val="22"/>
                <w:lang w:eastAsia="zh-CN"/>
              </w:rPr>
            </w:pPr>
            <w:r w:rsidRPr="00E47EAD">
              <w:rPr>
                <w:szCs w:val="22"/>
                <w:lang w:eastAsia="zh-CN"/>
              </w:rPr>
              <w:t>65</w:t>
            </w:r>
          </w:p>
        </w:tc>
        <w:tc>
          <w:tcPr>
            <w:tcW w:w="4309" w:type="dxa"/>
            <w:shd w:val="clear" w:color="auto" w:fill="auto"/>
            <w:vAlign w:val="center"/>
            <w:hideMark/>
          </w:tcPr>
          <w:p w14:paraId="1E3F723E" w14:textId="77777777" w:rsidR="0095334F" w:rsidRPr="00E47EAD" w:rsidRDefault="0095334F" w:rsidP="00887EC7">
            <w:pPr>
              <w:adjustRightInd w:val="0"/>
              <w:snapToGrid w:val="0"/>
              <w:jc w:val="left"/>
              <w:rPr>
                <w:szCs w:val="22"/>
                <w:lang w:eastAsia="zh-CN"/>
              </w:rPr>
            </w:pPr>
            <w:r w:rsidRPr="00E47EAD">
              <w:rPr>
                <w:szCs w:val="22"/>
                <w:lang w:eastAsia="zh-CN"/>
              </w:rPr>
              <w:t>Guinea</w:t>
            </w:r>
          </w:p>
        </w:tc>
        <w:tc>
          <w:tcPr>
            <w:tcW w:w="1329" w:type="dxa"/>
            <w:shd w:val="clear" w:color="auto" w:fill="auto"/>
            <w:vAlign w:val="center"/>
            <w:hideMark/>
          </w:tcPr>
          <w:p w14:paraId="030E6C46"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600" w:type="dxa"/>
            <w:shd w:val="clear" w:color="auto" w:fill="auto"/>
            <w:noWrap/>
            <w:vAlign w:val="center"/>
            <w:hideMark/>
          </w:tcPr>
          <w:p w14:paraId="5B5C724D"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537" w:type="dxa"/>
            <w:shd w:val="clear" w:color="auto" w:fill="auto"/>
            <w:noWrap/>
            <w:vAlign w:val="center"/>
            <w:hideMark/>
          </w:tcPr>
          <w:p w14:paraId="0499C8A6" w14:textId="77777777" w:rsidR="0095334F" w:rsidRPr="00E47EAD" w:rsidRDefault="0095334F" w:rsidP="00887EC7">
            <w:pPr>
              <w:adjustRightInd w:val="0"/>
              <w:snapToGrid w:val="0"/>
              <w:jc w:val="right"/>
              <w:rPr>
                <w:szCs w:val="22"/>
                <w:lang w:eastAsia="zh-CN"/>
              </w:rPr>
            </w:pPr>
            <w:r w:rsidRPr="00E47EAD">
              <w:rPr>
                <w:szCs w:val="22"/>
                <w:lang w:eastAsia="zh-CN"/>
              </w:rPr>
              <w:t>101</w:t>
            </w:r>
          </w:p>
        </w:tc>
      </w:tr>
      <w:tr w:rsidR="0095334F" w:rsidRPr="00E47EAD" w14:paraId="47BA1331" w14:textId="77777777" w:rsidTr="00887EC7">
        <w:trPr>
          <w:cantSplit/>
          <w:jc w:val="center"/>
        </w:trPr>
        <w:tc>
          <w:tcPr>
            <w:tcW w:w="911" w:type="dxa"/>
            <w:shd w:val="clear" w:color="auto" w:fill="auto"/>
            <w:noWrap/>
            <w:vAlign w:val="center"/>
            <w:hideMark/>
          </w:tcPr>
          <w:p w14:paraId="6831A307" w14:textId="77777777" w:rsidR="0095334F" w:rsidRPr="00E47EAD" w:rsidRDefault="0095334F" w:rsidP="00887EC7">
            <w:pPr>
              <w:adjustRightInd w:val="0"/>
              <w:snapToGrid w:val="0"/>
              <w:jc w:val="right"/>
              <w:rPr>
                <w:szCs w:val="22"/>
                <w:lang w:eastAsia="zh-CN"/>
              </w:rPr>
            </w:pPr>
            <w:r w:rsidRPr="00E47EAD">
              <w:rPr>
                <w:szCs w:val="22"/>
                <w:lang w:eastAsia="zh-CN"/>
              </w:rPr>
              <w:t>66</w:t>
            </w:r>
          </w:p>
        </w:tc>
        <w:tc>
          <w:tcPr>
            <w:tcW w:w="4309" w:type="dxa"/>
            <w:shd w:val="clear" w:color="auto" w:fill="auto"/>
            <w:vAlign w:val="center"/>
            <w:hideMark/>
          </w:tcPr>
          <w:p w14:paraId="53481F1B" w14:textId="77777777" w:rsidR="0095334F" w:rsidRPr="00E47EAD" w:rsidRDefault="0095334F" w:rsidP="00887EC7">
            <w:pPr>
              <w:adjustRightInd w:val="0"/>
              <w:snapToGrid w:val="0"/>
              <w:jc w:val="left"/>
              <w:rPr>
                <w:szCs w:val="22"/>
                <w:lang w:eastAsia="zh-CN"/>
              </w:rPr>
            </w:pPr>
            <w:r w:rsidRPr="00E47EAD">
              <w:rPr>
                <w:szCs w:val="22"/>
                <w:lang w:eastAsia="zh-CN"/>
              </w:rPr>
              <w:t>Guinea-Bissau</w:t>
            </w:r>
          </w:p>
        </w:tc>
        <w:tc>
          <w:tcPr>
            <w:tcW w:w="1329" w:type="dxa"/>
            <w:shd w:val="clear" w:color="auto" w:fill="auto"/>
            <w:vAlign w:val="center"/>
            <w:hideMark/>
          </w:tcPr>
          <w:p w14:paraId="10DE274D"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35967C4E"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692B932D"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7EE85D3F" w14:textId="77777777" w:rsidTr="00887EC7">
        <w:trPr>
          <w:cantSplit/>
          <w:jc w:val="center"/>
        </w:trPr>
        <w:tc>
          <w:tcPr>
            <w:tcW w:w="911" w:type="dxa"/>
            <w:shd w:val="clear" w:color="auto" w:fill="auto"/>
            <w:noWrap/>
            <w:vAlign w:val="center"/>
            <w:hideMark/>
          </w:tcPr>
          <w:p w14:paraId="487F2394" w14:textId="77777777" w:rsidR="0095334F" w:rsidRPr="00E47EAD" w:rsidRDefault="0095334F" w:rsidP="00887EC7">
            <w:pPr>
              <w:adjustRightInd w:val="0"/>
              <w:snapToGrid w:val="0"/>
              <w:jc w:val="right"/>
              <w:rPr>
                <w:szCs w:val="22"/>
                <w:lang w:eastAsia="zh-CN"/>
              </w:rPr>
            </w:pPr>
            <w:r w:rsidRPr="00E47EAD">
              <w:rPr>
                <w:szCs w:val="22"/>
                <w:lang w:eastAsia="zh-CN"/>
              </w:rPr>
              <w:t>67</w:t>
            </w:r>
          </w:p>
        </w:tc>
        <w:tc>
          <w:tcPr>
            <w:tcW w:w="4309" w:type="dxa"/>
            <w:shd w:val="clear" w:color="auto" w:fill="auto"/>
            <w:vAlign w:val="center"/>
            <w:hideMark/>
          </w:tcPr>
          <w:p w14:paraId="5084CA5E" w14:textId="77777777" w:rsidR="0095334F" w:rsidRPr="00E47EAD" w:rsidRDefault="0095334F" w:rsidP="00887EC7">
            <w:pPr>
              <w:adjustRightInd w:val="0"/>
              <w:snapToGrid w:val="0"/>
              <w:jc w:val="left"/>
              <w:rPr>
                <w:szCs w:val="22"/>
                <w:lang w:eastAsia="zh-CN"/>
              </w:rPr>
            </w:pPr>
            <w:r w:rsidRPr="00E47EAD">
              <w:rPr>
                <w:szCs w:val="22"/>
                <w:lang w:eastAsia="zh-CN"/>
              </w:rPr>
              <w:t>Guyana</w:t>
            </w:r>
          </w:p>
        </w:tc>
        <w:tc>
          <w:tcPr>
            <w:tcW w:w="1329" w:type="dxa"/>
            <w:shd w:val="clear" w:color="auto" w:fill="auto"/>
            <w:vAlign w:val="center"/>
            <w:hideMark/>
          </w:tcPr>
          <w:p w14:paraId="11545DAE" w14:textId="77777777" w:rsidR="0095334F" w:rsidRPr="00E47EAD" w:rsidRDefault="0095334F" w:rsidP="00887EC7">
            <w:pPr>
              <w:adjustRightInd w:val="0"/>
              <w:snapToGrid w:val="0"/>
              <w:jc w:val="right"/>
              <w:rPr>
                <w:szCs w:val="22"/>
                <w:lang w:eastAsia="zh-CN"/>
              </w:rPr>
            </w:pPr>
            <w:r w:rsidRPr="00E47EAD">
              <w:rPr>
                <w:szCs w:val="22"/>
                <w:lang w:eastAsia="zh-CN"/>
              </w:rPr>
              <w:t>0.002</w:t>
            </w:r>
          </w:p>
        </w:tc>
        <w:tc>
          <w:tcPr>
            <w:tcW w:w="1600" w:type="dxa"/>
            <w:shd w:val="clear" w:color="auto" w:fill="auto"/>
            <w:noWrap/>
            <w:vAlign w:val="center"/>
            <w:hideMark/>
          </w:tcPr>
          <w:p w14:paraId="6C9A9468"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537" w:type="dxa"/>
            <w:shd w:val="clear" w:color="auto" w:fill="auto"/>
            <w:noWrap/>
            <w:vAlign w:val="center"/>
            <w:hideMark/>
          </w:tcPr>
          <w:p w14:paraId="013C3C77" w14:textId="77777777" w:rsidR="0095334F" w:rsidRPr="00E47EAD" w:rsidRDefault="0095334F" w:rsidP="00887EC7">
            <w:pPr>
              <w:adjustRightInd w:val="0"/>
              <w:snapToGrid w:val="0"/>
              <w:jc w:val="right"/>
              <w:rPr>
                <w:szCs w:val="22"/>
                <w:lang w:eastAsia="zh-CN"/>
              </w:rPr>
            </w:pPr>
            <w:r w:rsidRPr="00E47EAD">
              <w:rPr>
                <w:szCs w:val="22"/>
                <w:lang w:eastAsia="zh-CN"/>
              </w:rPr>
              <w:t>67</w:t>
            </w:r>
          </w:p>
        </w:tc>
      </w:tr>
      <w:tr w:rsidR="0095334F" w:rsidRPr="00E47EAD" w14:paraId="5F5E7E5A" w14:textId="77777777" w:rsidTr="00887EC7">
        <w:trPr>
          <w:cantSplit/>
          <w:jc w:val="center"/>
        </w:trPr>
        <w:tc>
          <w:tcPr>
            <w:tcW w:w="911" w:type="dxa"/>
            <w:shd w:val="clear" w:color="auto" w:fill="auto"/>
            <w:noWrap/>
            <w:vAlign w:val="center"/>
            <w:hideMark/>
          </w:tcPr>
          <w:p w14:paraId="334E26AF" w14:textId="77777777" w:rsidR="0095334F" w:rsidRPr="00E47EAD" w:rsidRDefault="0095334F" w:rsidP="00887EC7">
            <w:pPr>
              <w:adjustRightInd w:val="0"/>
              <w:snapToGrid w:val="0"/>
              <w:jc w:val="right"/>
              <w:rPr>
                <w:szCs w:val="22"/>
                <w:lang w:eastAsia="zh-CN"/>
              </w:rPr>
            </w:pPr>
            <w:r w:rsidRPr="00E47EAD">
              <w:rPr>
                <w:szCs w:val="22"/>
                <w:lang w:eastAsia="zh-CN"/>
              </w:rPr>
              <w:lastRenderedPageBreak/>
              <w:t>68</w:t>
            </w:r>
          </w:p>
        </w:tc>
        <w:tc>
          <w:tcPr>
            <w:tcW w:w="4309" w:type="dxa"/>
            <w:shd w:val="clear" w:color="auto" w:fill="auto"/>
            <w:vAlign w:val="center"/>
            <w:hideMark/>
          </w:tcPr>
          <w:p w14:paraId="582EE30F" w14:textId="77777777" w:rsidR="0095334F" w:rsidRPr="00E47EAD" w:rsidRDefault="0095334F" w:rsidP="00887EC7">
            <w:pPr>
              <w:adjustRightInd w:val="0"/>
              <w:snapToGrid w:val="0"/>
              <w:jc w:val="left"/>
              <w:rPr>
                <w:szCs w:val="22"/>
                <w:lang w:eastAsia="zh-CN"/>
              </w:rPr>
            </w:pPr>
            <w:r w:rsidRPr="00E47EAD">
              <w:rPr>
                <w:szCs w:val="22"/>
                <w:lang w:eastAsia="zh-CN"/>
              </w:rPr>
              <w:t>Honduras</w:t>
            </w:r>
          </w:p>
        </w:tc>
        <w:tc>
          <w:tcPr>
            <w:tcW w:w="1329" w:type="dxa"/>
            <w:shd w:val="clear" w:color="auto" w:fill="auto"/>
            <w:vAlign w:val="center"/>
            <w:hideMark/>
          </w:tcPr>
          <w:p w14:paraId="19C9AE56" w14:textId="77777777" w:rsidR="0095334F" w:rsidRPr="00E47EAD" w:rsidRDefault="0095334F" w:rsidP="00887EC7">
            <w:pPr>
              <w:adjustRightInd w:val="0"/>
              <w:snapToGrid w:val="0"/>
              <w:jc w:val="right"/>
              <w:rPr>
                <w:szCs w:val="22"/>
                <w:lang w:eastAsia="zh-CN"/>
              </w:rPr>
            </w:pPr>
            <w:r w:rsidRPr="00E47EAD">
              <w:rPr>
                <w:szCs w:val="22"/>
                <w:lang w:eastAsia="zh-CN"/>
              </w:rPr>
              <w:t>0.009</w:t>
            </w:r>
          </w:p>
        </w:tc>
        <w:tc>
          <w:tcPr>
            <w:tcW w:w="1600" w:type="dxa"/>
            <w:shd w:val="clear" w:color="auto" w:fill="auto"/>
            <w:noWrap/>
            <w:vAlign w:val="center"/>
            <w:hideMark/>
          </w:tcPr>
          <w:p w14:paraId="6931E4B1" w14:textId="77777777" w:rsidR="0095334F" w:rsidRPr="00E47EAD" w:rsidRDefault="0095334F" w:rsidP="00887EC7">
            <w:pPr>
              <w:adjustRightInd w:val="0"/>
              <w:snapToGrid w:val="0"/>
              <w:jc w:val="right"/>
              <w:rPr>
                <w:szCs w:val="22"/>
                <w:lang w:eastAsia="zh-CN"/>
              </w:rPr>
            </w:pPr>
            <w:r w:rsidRPr="00E47EAD">
              <w:rPr>
                <w:szCs w:val="22"/>
                <w:lang w:eastAsia="zh-CN"/>
              </w:rPr>
              <w:t>0.013</w:t>
            </w:r>
          </w:p>
        </w:tc>
        <w:tc>
          <w:tcPr>
            <w:tcW w:w="1537" w:type="dxa"/>
            <w:shd w:val="clear" w:color="auto" w:fill="auto"/>
            <w:noWrap/>
            <w:vAlign w:val="center"/>
            <w:hideMark/>
          </w:tcPr>
          <w:p w14:paraId="3A1F5722" w14:textId="77777777" w:rsidR="0095334F" w:rsidRPr="00E47EAD" w:rsidRDefault="0095334F" w:rsidP="00887EC7">
            <w:pPr>
              <w:adjustRightInd w:val="0"/>
              <w:snapToGrid w:val="0"/>
              <w:jc w:val="right"/>
              <w:rPr>
                <w:szCs w:val="22"/>
                <w:lang w:eastAsia="zh-CN"/>
              </w:rPr>
            </w:pPr>
            <w:r w:rsidRPr="00E47EAD">
              <w:rPr>
                <w:szCs w:val="22"/>
                <w:lang w:eastAsia="zh-CN"/>
              </w:rPr>
              <w:t>303</w:t>
            </w:r>
          </w:p>
        </w:tc>
      </w:tr>
      <w:tr w:rsidR="0095334F" w:rsidRPr="00E47EAD" w14:paraId="032F0374" w14:textId="77777777" w:rsidTr="00887EC7">
        <w:trPr>
          <w:cantSplit/>
          <w:jc w:val="center"/>
        </w:trPr>
        <w:tc>
          <w:tcPr>
            <w:tcW w:w="911" w:type="dxa"/>
            <w:shd w:val="clear" w:color="auto" w:fill="auto"/>
            <w:noWrap/>
            <w:vAlign w:val="center"/>
            <w:hideMark/>
          </w:tcPr>
          <w:p w14:paraId="47223C14" w14:textId="77777777" w:rsidR="0095334F" w:rsidRPr="00E47EAD" w:rsidRDefault="0095334F" w:rsidP="00887EC7">
            <w:pPr>
              <w:adjustRightInd w:val="0"/>
              <w:snapToGrid w:val="0"/>
              <w:jc w:val="right"/>
              <w:rPr>
                <w:szCs w:val="22"/>
                <w:lang w:eastAsia="zh-CN"/>
              </w:rPr>
            </w:pPr>
            <w:r w:rsidRPr="00E47EAD">
              <w:rPr>
                <w:szCs w:val="22"/>
                <w:lang w:eastAsia="zh-CN"/>
              </w:rPr>
              <w:t>69</w:t>
            </w:r>
          </w:p>
        </w:tc>
        <w:tc>
          <w:tcPr>
            <w:tcW w:w="4309" w:type="dxa"/>
            <w:shd w:val="clear" w:color="auto" w:fill="auto"/>
            <w:vAlign w:val="center"/>
            <w:hideMark/>
          </w:tcPr>
          <w:p w14:paraId="0767AF00" w14:textId="77777777" w:rsidR="0095334F" w:rsidRPr="00E47EAD" w:rsidRDefault="0095334F" w:rsidP="00887EC7">
            <w:pPr>
              <w:adjustRightInd w:val="0"/>
              <w:snapToGrid w:val="0"/>
              <w:jc w:val="left"/>
              <w:rPr>
                <w:szCs w:val="22"/>
                <w:lang w:eastAsia="zh-CN"/>
              </w:rPr>
            </w:pPr>
            <w:r w:rsidRPr="00E47EAD">
              <w:rPr>
                <w:szCs w:val="22"/>
                <w:lang w:eastAsia="zh-CN"/>
              </w:rPr>
              <w:t>Hungary</w:t>
            </w:r>
          </w:p>
        </w:tc>
        <w:tc>
          <w:tcPr>
            <w:tcW w:w="1329" w:type="dxa"/>
            <w:shd w:val="clear" w:color="auto" w:fill="auto"/>
            <w:vAlign w:val="center"/>
            <w:hideMark/>
          </w:tcPr>
          <w:p w14:paraId="2FB13D69" w14:textId="77777777" w:rsidR="0095334F" w:rsidRPr="00E47EAD" w:rsidRDefault="0095334F" w:rsidP="00887EC7">
            <w:pPr>
              <w:adjustRightInd w:val="0"/>
              <w:snapToGrid w:val="0"/>
              <w:jc w:val="right"/>
              <w:rPr>
                <w:szCs w:val="22"/>
                <w:lang w:eastAsia="zh-CN"/>
              </w:rPr>
            </w:pPr>
            <w:r w:rsidRPr="00E47EAD">
              <w:rPr>
                <w:szCs w:val="22"/>
                <w:lang w:eastAsia="zh-CN"/>
              </w:rPr>
              <w:t>0.206</w:t>
            </w:r>
          </w:p>
        </w:tc>
        <w:tc>
          <w:tcPr>
            <w:tcW w:w="1600" w:type="dxa"/>
            <w:shd w:val="clear" w:color="auto" w:fill="auto"/>
            <w:noWrap/>
            <w:vAlign w:val="center"/>
            <w:hideMark/>
          </w:tcPr>
          <w:p w14:paraId="3D8DB7A4" w14:textId="77777777" w:rsidR="0095334F" w:rsidRPr="00E47EAD" w:rsidRDefault="0095334F" w:rsidP="00887EC7">
            <w:pPr>
              <w:adjustRightInd w:val="0"/>
              <w:snapToGrid w:val="0"/>
              <w:jc w:val="right"/>
              <w:rPr>
                <w:szCs w:val="22"/>
                <w:lang w:eastAsia="zh-CN"/>
              </w:rPr>
            </w:pPr>
            <w:r w:rsidRPr="00E47EAD">
              <w:rPr>
                <w:szCs w:val="22"/>
                <w:lang w:eastAsia="zh-CN"/>
              </w:rPr>
              <w:t>0.294</w:t>
            </w:r>
          </w:p>
        </w:tc>
        <w:tc>
          <w:tcPr>
            <w:tcW w:w="1537" w:type="dxa"/>
            <w:shd w:val="clear" w:color="auto" w:fill="auto"/>
            <w:noWrap/>
            <w:vAlign w:val="center"/>
            <w:hideMark/>
          </w:tcPr>
          <w:p w14:paraId="00CAE7E6" w14:textId="77777777" w:rsidR="0095334F" w:rsidRPr="00E47EAD" w:rsidRDefault="0095334F" w:rsidP="00887EC7">
            <w:pPr>
              <w:adjustRightInd w:val="0"/>
              <w:snapToGrid w:val="0"/>
              <w:jc w:val="right"/>
              <w:rPr>
                <w:szCs w:val="22"/>
                <w:lang w:eastAsia="zh-CN"/>
              </w:rPr>
            </w:pPr>
            <w:r w:rsidRPr="00E47EAD">
              <w:rPr>
                <w:szCs w:val="22"/>
                <w:lang w:eastAsia="zh-CN"/>
              </w:rPr>
              <w:t>6,939</w:t>
            </w:r>
          </w:p>
        </w:tc>
      </w:tr>
      <w:tr w:rsidR="0095334F" w:rsidRPr="00E47EAD" w14:paraId="19F3A5B8" w14:textId="77777777" w:rsidTr="00887EC7">
        <w:trPr>
          <w:cantSplit/>
          <w:jc w:val="center"/>
        </w:trPr>
        <w:tc>
          <w:tcPr>
            <w:tcW w:w="911" w:type="dxa"/>
            <w:shd w:val="clear" w:color="auto" w:fill="auto"/>
            <w:noWrap/>
            <w:vAlign w:val="center"/>
            <w:hideMark/>
          </w:tcPr>
          <w:p w14:paraId="3DA422A7" w14:textId="77777777" w:rsidR="0095334F" w:rsidRPr="00E47EAD" w:rsidRDefault="0095334F" w:rsidP="00887EC7">
            <w:pPr>
              <w:adjustRightInd w:val="0"/>
              <w:snapToGrid w:val="0"/>
              <w:jc w:val="right"/>
              <w:rPr>
                <w:szCs w:val="22"/>
                <w:lang w:eastAsia="zh-CN"/>
              </w:rPr>
            </w:pPr>
            <w:r w:rsidRPr="00E47EAD">
              <w:rPr>
                <w:szCs w:val="22"/>
                <w:lang w:eastAsia="zh-CN"/>
              </w:rPr>
              <w:t>70</w:t>
            </w:r>
          </w:p>
        </w:tc>
        <w:tc>
          <w:tcPr>
            <w:tcW w:w="4309" w:type="dxa"/>
            <w:shd w:val="clear" w:color="auto" w:fill="auto"/>
            <w:vAlign w:val="center"/>
            <w:hideMark/>
          </w:tcPr>
          <w:p w14:paraId="5CD237C5" w14:textId="77777777" w:rsidR="0095334F" w:rsidRPr="00E47EAD" w:rsidRDefault="0095334F" w:rsidP="00887EC7">
            <w:pPr>
              <w:adjustRightInd w:val="0"/>
              <w:snapToGrid w:val="0"/>
              <w:jc w:val="left"/>
              <w:rPr>
                <w:szCs w:val="22"/>
                <w:lang w:eastAsia="zh-CN"/>
              </w:rPr>
            </w:pPr>
            <w:r w:rsidRPr="00E47EAD">
              <w:rPr>
                <w:szCs w:val="22"/>
                <w:lang w:eastAsia="zh-CN"/>
              </w:rPr>
              <w:t>India</w:t>
            </w:r>
          </w:p>
        </w:tc>
        <w:tc>
          <w:tcPr>
            <w:tcW w:w="1329" w:type="dxa"/>
            <w:shd w:val="clear" w:color="auto" w:fill="auto"/>
            <w:vAlign w:val="center"/>
            <w:hideMark/>
          </w:tcPr>
          <w:p w14:paraId="07B25CA8" w14:textId="77777777" w:rsidR="0095334F" w:rsidRPr="00E47EAD" w:rsidRDefault="0095334F" w:rsidP="00887EC7">
            <w:pPr>
              <w:adjustRightInd w:val="0"/>
              <w:snapToGrid w:val="0"/>
              <w:jc w:val="right"/>
              <w:rPr>
                <w:szCs w:val="22"/>
                <w:lang w:eastAsia="zh-CN"/>
              </w:rPr>
            </w:pPr>
            <w:r w:rsidRPr="00E47EAD">
              <w:rPr>
                <w:szCs w:val="22"/>
                <w:lang w:eastAsia="zh-CN"/>
              </w:rPr>
              <w:t>0.834</w:t>
            </w:r>
          </w:p>
        </w:tc>
        <w:tc>
          <w:tcPr>
            <w:tcW w:w="1600" w:type="dxa"/>
            <w:shd w:val="clear" w:color="auto" w:fill="auto"/>
            <w:noWrap/>
            <w:vAlign w:val="center"/>
            <w:hideMark/>
          </w:tcPr>
          <w:p w14:paraId="60995592" w14:textId="77777777" w:rsidR="0095334F" w:rsidRPr="00E47EAD" w:rsidRDefault="0095334F" w:rsidP="00887EC7">
            <w:pPr>
              <w:adjustRightInd w:val="0"/>
              <w:snapToGrid w:val="0"/>
              <w:jc w:val="right"/>
              <w:rPr>
                <w:szCs w:val="22"/>
                <w:lang w:eastAsia="zh-CN"/>
              </w:rPr>
            </w:pPr>
            <w:r w:rsidRPr="00E47EAD">
              <w:rPr>
                <w:szCs w:val="22"/>
                <w:lang w:eastAsia="zh-CN"/>
              </w:rPr>
              <w:t>1.192</w:t>
            </w:r>
          </w:p>
        </w:tc>
        <w:tc>
          <w:tcPr>
            <w:tcW w:w="1537" w:type="dxa"/>
            <w:shd w:val="clear" w:color="auto" w:fill="auto"/>
            <w:noWrap/>
            <w:vAlign w:val="center"/>
            <w:hideMark/>
          </w:tcPr>
          <w:p w14:paraId="7574B93F" w14:textId="77777777" w:rsidR="0095334F" w:rsidRPr="00E47EAD" w:rsidRDefault="0095334F" w:rsidP="00887EC7">
            <w:pPr>
              <w:adjustRightInd w:val="0"/>
              <w:snapToGrid w:val="0"/>
              <w:jc w:val="right"/>
              <w:rPr>
                <w:szCs w:val="22"/>
                <w:lang w:eastAsia="zh-CN"/>
              </w:rPr>
            </w:pPr>
            <w:r w:rsidRPr="00E47EAD">
              <w:rPr>
                <w:szCs w:val="22"/>
                <w:lang w:eastAsia="zh-CN"/>
              </w:rPr>
              <w:t>28,091</w:t>
            </w:r>
          </w:p>
        </w:tc>
      </w:tr>
      <w:tr w:rsidR="0095334F" w:rsidRPr="00E47EAD" w14:paraId="72E8B588" w14:textId="77777777" w:rsidTr="00887EC7">
        <w:trPr>
          <w:cantSplit/>
          <w:jc w:val="center"/>
        </w:trPr>
        <w:tc>
          <w:tcPr>
            <w:tcW w:w="911" w:type="dxa"/>
            <w:shd w:val="clear" w:color="auto" w:fill="auto"/>
            <w:noWrap/>
            <w:vAlign w:val="center"/>
            <w:hideMark/>
          </w:tcPr>
          <w:p w14:paraId="332932D3" w14:textId="77777777" w:rsidR="0095334F" w:rsidRPr="00E47EAD" w:rsidRDefault="0095334F" w:rsidP="00887EC7">
            <w:pPr>
              <w:adjustRightInd w:val="0"/>
              <w:snapToGrid w:val="0"/>
              <w:jc w:val="right"/>
              <w:rPr>
                <w:szCs w:val="22"/>
                <w:lang w:eastAsia="zh-CN"/>
              </w:rPr>
            </w:pPr>
            <w:r w:rsidRPr="00E47EAD">
              <w:rPr>
                <w:szCs w:val="22"/>
                <w:lang w:eastAsia="zh-CN"/>
              </w:rPr>
              <w:t>71</w:t>
            </w:r>
          </w:p>
        </w:tc>
        <w:tc>
          <w:tcPr>
            <w:tcW w:w="4309" w:type="dxa"/>
            <w:shd w:val="clear" w:color="auto" w:fill="auto"/>
            <w:vAlign w:val="center"/>
            <w:hideMark/>
          </w:tcPr>
          <w:p w14:paraId="4E8F9E38" w14:textId="77777777" w:rsidR="0095334F" w:rsidRPr="00E47EAD" w:rsidRDefault="0095334F" w:rsidP="00887EC7">
            <w:pPr>
              <w:adjustRightInd w:val="0"/>
              <w:snapToGrid w:val="0"/>
              <w:jc w:val="left"/>
              <w:rPr>
                <w:szCs w:val="22"/>
                <w:lang w:eastAsia="zh-CN"/>
              </w:rPr>
            </w:pPr>
            <w:r w:rsidRPr="00E47EAD">
              <w:rPr>
                <w:szCs w:val="22"/>
                <w:lang w:eastAsia="zh-CN"/>
              </w:rPr>
              <w:t>Indonesia</w:t>
            </w:r>
          </w:p>
        </w:tc>
        <w:tc>
          <w:tcPr>
            <w:tcW w:w="1329" w:type="dxa"/>
            <w:shd w:val="clear" w:color="auto" w:fill="auto"/>
            <w:vAlign w:val="center"/>
            <w:hideMark/>
          </w:tcPr>
          <w:p w14:paraId="76B5B4D0" w14:textId="77777777" w:rsidR="0095334F" w:rsidRPr="00E47EAD" w:rsidRDefault="0095334F" w:rsidP="00887EC7">
            <w:pPr>
              <w:adjustRightInd w:val="0"/>
              <w:snapToGrid w:val="0"/>
              <w:jc w:val="right"/>
              <w:rPr>
                <w:szCs w:val="22"/>
                <w:lang w:eastAsia="zh-CN"/>
              </w:rPr>
            </w:pPr>
            <w:r w:rsidRPr="00E47EAD">
              <w:rPr>
                <w:szCs w:val="22"/>
                <w:lang w:eastAsia="zh-CN"/>
              </w:rPr>
              <w:t>0.543</w:t>
            </w:r>
          </w:p>
        </w:tc>
        <w:tc>
          <w:tcPr>
            <w:tcW w:w="1600" w:type="dxa"/>
            <w:shd w:val="clear" w:color="auto" w:fill="auto"/>
            <w:noWrap/>
            <w:vAlign w:val="center"/>
            <w:hideMark/>
          </w:tcPr>
          <w:p w14:paraId="33E69409" w14:textId="77777777" w:rsidR="0095334F" w:rsidRPr="00E47EAD" w:rsidRDefault="0095334F" w:rsidP="00887EC7">
            <w:pPr>
              <w:adjustRightInd w:val="0"/>
              <w:snapToGrid w:val="0"/>
              <w:jc w:val="right"/>
              <w:rPr>
                <w:szCs w:val="22"/>
                <w:lang w:eastAsia="zh-CN"/>
              </w:rPr>
            </w:pPr>
            <w:r w:rsidRPr="00E47EAD">
              <w:rPr>
                <w:szCs w:val="22"/>
                <w:lang w:eastAsia="zh-CN"/>
              </w:rPr>
              <w:t>0.776</w:t>
            </w:r>
          </w:p>
        </w:tc>
        <w:tc>
          <w:tcPr>
            <w:tcW w:w="1537" w:type="dxa"/>
            <w:shd w:val="clear" w:color="auto" w:fill="auto"/>
            <w:noWrap/>
            <w:vAlign w:val="center"/>
            <w:hideMark/>
          </w:tcPr>
          <w:p w14:paraId="2FC9FC81" w14:textId="77777777" w:rsidR="0095334F" w:rsidRPr="00E47EAD" w:rsidRDefault="0095334F" w:rsidP="00887EC7">
            <w:pPr>
              <w:adjustRightInd w:val="0"/>
              <w:snapToGrid w:val="0"/>
              <w:jc w:val="right"/>
              <w:rPr>
                <w:szCs w:val="22"/>
                <w:lang w:eastAsia="zh-CN"/>
              </w:rPr>
            </w:pPr>
            <w:r w:rsidRPr="00E47EAD">
              <w:rPr>
                <w:szCs w:val="22"/>
                <w:lang w:eastAsia="zh-CN"/>
              </w:rPr>
              <w:t>18,290</w:t>
            </w:r>
          </w:p>
        </w:tc>
      </w:tr>
      <w:tr w:rsidR="0095334F" w:rsidRPr="00E47EAD" w14:paraId="45CC9089" w14:textId="77777777" w:rsidTr="00887EC7">
        <w:trPr>
          <w:cantSplit/>
          <w:jc w:val="center"/>
        </w:trPr>
        <w:tc>
          <w:tcPr>
            <w:tcW w:w="911" w:type="dxa"/>
            <w:shd w:val="clear" w:color="auto" w:fill="auto"/>
            <w:noWrap/>
            <w:vAlign w:val="center"/>
            <w:hideMark/>
          </w:tcPr>
          <w:p w14:paraId="648905FC" w14:textId="77777777" w:rsidR="0095334F" w:rsidRPr="00E47EAD" w:rsidRDefault="0095334F" w:rsidP="00887EC7">
            <w:pPr>
              <w:adjustRightInd w:val="0"/>
              <w:snapToGrid w:val="0"/>
              <w:jc w:val="right"/>
              <w:rPr>
                <w:szCs w:val="22"/>
                <w:lang w:eastAsia="zh-CN"/>
              </w:rPr>
            </w:pPr>
            <w:r w:rsidRPr="00E47EAD">
              <w:rPr>
                <w:szCs w:val="22"/>
                <w:lang w:eastAsia="zh-CN"/>
              </w:rPr>
              <w:t>72</w:t>
            </w:r>
          </w:p>
        </w:tc>
        <w:tc>
          <w:tcPr>
            <w:tcW w:w="4309" w:type="dxa"/>
            <w:shd w:val="clear" w:color="auto" w:fill="auto"/>
            <w:vAlign w:val="center"/>
            <w:hideMark/>
          </w:tcPr>
          <w:p w14:paraId="77B77DD1" w14:textId="77777777" w:rsidR="0095334F" w:rsidRPr="00E47EAD" w:rsidRDefault="0095334F" w:rsidP="00887EC7">
            <w:pPr>
              <w:adjustRightInd w:val="0"/>
              <w:snapToGrid w:val="0"/>
              <w:jc w:val="left"/>
              <w:rPr>
                <w:szCs w:val="22"/>
                <w:lang w:eastAsia="zh-CN"/>
              </w:rPr>
            </w:pPr>
            <w:r w:rsidRPr="00E47EAD">
              <w:rPr>
                <w:szCs w:val="22"/>
                <w:lang w:eastAsia="zh-CN"/>
              </w:rPr>
              <w:t>Iran (Islamic Republic of)</w:t>
            </w:r>
          </w:p>
        </w:tc>
        <w:tc>
          <w:tcPr>
            <w:tcW w:w="1329" w:type="dxa"/>
            <w:shd w:val="clear" w:color="auto" w:fill="auto"/>
            <w:vAlign w:val="center"/>
            <w:hideMark/>
          </w:tcPr>
          <w:p w14:paraId="5562C2FF" w14:textId="77777777" w:rsidR="0095334F" w:rsidRPr="00E47EAD" w:rsidRDefault="0095334F" w:rsidP="00887EC7">
            <w:pPr>
              <w:adjustRightInd w:val="0"/>
              <w:snapToGrid w:val="0"/>
              <w:jc w:val="right"/>
              <w:rPr>
                <w:szCs w:val="22"/>
                <w:lang w:eastAsia="zh-CN"/>
              </w:rPr>
            </w:pPr>
            <w:r w:rsidRPr="00E47EAD">
              <w:rPr>
                <w:szCs w:val="22"/>
                <w:lang w:eastAsia="zh-CN"/>
              </w:rPr>
              <w:t>0.398</w:t>
            </w:r>
          </w:p>
        </w:tc>
        <w:tc>
          <w:tcPr>
            <w:tcW w:w="1600" w:type="dxa"/>
            <w:shd w:val="clear" w:color="auto" w:fill="auto"/>
            <w:noWrap/>
            <w:vAlign w:val="center"/>
            <w:hideMark/>
          </w:tcPr>
          <w:p w14:paraId="48DF8515" w14:textId="77777777" w:rsidR="0095334F" w:rsidRPr="00E47EAD" w:rsidRDefault="0095334F" w:rsidP="00887EC7">
            <w:pPr>
              <w:adjustRightInd w:val="0"/>
              <w:snapToGrid w:val="0"/>
              <w:jc w:val="right"/>
              <w:rPr>
                <w:szCs w:val="22"/>
                <w:lang w:eastAsia="zh-CN"/>
              </w:rPr>
            </w:pPr>
            <w:r w:rsidRPr="00E47EAD">
              <w:rPr>
                <w:szCs w:val="22"/>
                <w:lang w:eastAsia="zh-CN"/>
              </w:rPr>
              <w:t>0.569</w:t>
            </w:r>
          </w:p>
        </w:tc>
        <w:tc>
          <w:tcPr>
            <w:tcW w:w="1537" w:type="dxa"/>
            <w:shd w:val="clear" w:color="auto" w:fill="auto"/>
            <w:noWrap/>
            <w:vAlign w:val="center"/>
            <w:hideMark/>
          </w:tcPr>
          <w:p w14:paraId="4201454E" w14:textId="77777777" w:rsidR="0095334F" w:rsidRPr="00E47EAD" w:rsidRDefault="0095334F" w:rsidP="00887EC7">
            <w:pPr>
              <w:adjustRightInd w:val="0"/>
              <w:snapToGrid w:val="0"/>
              <w:jc w:val="right"/>
              <w:rPr>
                <w:szCs w:val="22"/>
                <w:lang w:eastAsia="zh-CN"/>
              </w:rPr>
            </w:pPr>
            <w:r w:rsidRPr="00E47EAD">
              <w:rPr>
                <w:szCs w:val="22"/>
                <w:lang w:eastAsia="zh-CN"/>
              </w:rPr>
              <w:t>13,406</w:t>
            </w:r>
          </w:p>
        </w:tc>
      </w:tr>
      <w:tr w:rsidR="0095334F" w:rsidRPr="00E47EAD" w14:paraId="6FC129B4" w14:textId="77777777" w:rsidTr="00887EC7">
        <w:trPr>
          <w:cantSplit/>
          <w:jc w:val="center"/>
        </w:trPr>
        <w:tc>
          <w:tcPr>
            <w:tcW w:w="911" w:type="dxa"/>
            <w:shd w:val="clear" w:color="auto" w:fill="auto"/>
            <w:noWrap/>
            <w:vAlign w:val="center"/>
            <w:hideMark/>
          </w:tcPr>
          <w:p w14:paraId="53D1B162" w14:textId="77777777" w:rsidR="0095334F" w:rsidRPr="00E47EAD" w:rsidRDefault="0095334F" w:rsidP="00887EC7">
            <w:pPr>
              <w:adjustRightInd w:val="0"/>
              <w:snapToGrid w:val="0"/>
              <w:jc w:val="right"/>
              <w:rPr>
                <w:szCs w:val="22"/>
                <w:lang w:eastAsia="zh-CN"/>
              </w:rPr>
            </w:pPr>
            <w:r w:rsidRPr="00E47EAD">
              <w:rPr>
                <w:szCs w:val="22"/>
                <w:lang w:eastAsia="zh-CN"/>
              </w:rPr>
              <w:t>73</w:t>
            </w:r>
          </w:p>
        </w:tc>
        <w:tc>
          <w:tcPr>
            <w:tcW w:w="4309" w:type="dxa"/>
            <w:shd w:val="clear" w:color="auto" w:fill="auto"/>
            <w:vAlign w:val="center"/>
            <w:hideMark/>
          </w:tcPr>
          <w:p w14:paraId="2E8EDFBC" w14:textId="77777777" w:rsidR="0095334F" w:rsidRPr="00E47EAD" w:rsidRDefault="0095334F" w:rsidP="00887EC7">
            <w:pPr>
              <w:adjustRightInd w:val="0"/>
              <w:snapToGrid w:val="0"/>
              <w:jc w:val="left"/>
              <w:rPr>
                <w:szCs w:val="22"/>
                <w:lang w:eastAsia="zh-CN"/>
              </w:rPr>
            </w:pPr>
            <w:r w:rsidRPr="00E47EAD">
              <w:rPr>
                <w:szCs w:val="22"/>
                <w:lang w:eastAsia="zh-CN"/>
              </w:rPr>
              <w:t>Iraq</w:t>
            </w:r>
          </w:p>
        </w:tc>
        <w:tc>
          <w:tcPr>
            <w:tcW w:w="1329" w:type="dxa"/>
            <w:shd w:val="clear" w:color="auto" w:fill="auto"/>
            <w:vAlign w:val="center"/>
            <w:hideMark/>
          </w:tcPr>
          <w:p w14:paraId="3A29EEB0" w14:textId="77777777" w:rsidR="0095334F" w:rsidRPr="00E47EAD" w:rsidRDefault="0095334F" w:rsidP="00887EC7">
            <w:pPr>
              <w:adjustRightInd w:val="0"/>
              <w:snapToGrid w:val="0"/>
              <w:jc w:val="right"/>
              <w:rPr>
                <w:szCs w:val="22"/>
                <w:lang w:eastAsia="zh-CN"/>
              </w:rPr>
            </w:pPr>
            <w:r w:rsidRPr="00E47EAD">
              <w:rPr>
                <w:szCs w:val="22"/>
                <w:lang w:eastAsia="zh-CN"/>
              </w:rPr>
              <w:t>0.129</w:t>
            </w:r>
          </w:p>
        </w:tc>
        <w:tc>
          <w:tcPr>
            <w:tcW w:w="1600" w:type="dxa"/>
            <w:shd w:val="clear" w:color="auto" w:fill="auto"/>
            <w:noWrap/>
            <w:vAlign w:val="center"/>
            <w:hideMark/>
          </w:tcPr>
          <w:p w14:paraId="75B6A309" w14:textId="77777777" w:rsidR="0095334F" w:rsidRPr="00E47EAD" w:rsidRDefault="0095334F" w:rsidP="00887EC7">
            <w:pPr>
              <w:adjustRightInd w:val="0"/>
              <w:snapToGrid w:val="0"/>
              <w:jc w:val="right"/>
              <w:rPr>
                <w:szCs w:val="22"/>
                <w:lang w:eastAsia="zh-CN"/>
              </w:rPr>
            </w:pPr>
            <w:r w:rsidRPr="00E47EAD">
              <w:rPr>
                <w:szCs w:val="22"/>
                <w:lang w:eastAsia="zh-CN"/>
              </w:rPr>
              <w:t>0.184</w:t>
            </w:r>
          </w:p>
        </w:tc>
        <w:tc>
          <w:tcPr>
            <w:tcW w:w="1537" w:type="dxa"/>
            <w:shd w:val="clear" w:color="auto" w:fill="auto"/>
            <w:noWrap/>
            <w:vAlign w:val="center"/>
            <w:hideMark/>
          </w:tcPr>
          <w:p w14:paraId="7A998CF2" w14:textId="77777777" w:rsidR="0095334F" w:rsidRPr="00E47EAD" w:rsidRDefault="0095334F" w:rsidP="00887EC7">
            <w:pPr>
              <w:adjustRightInd w:val="0"/>
              <w:snapToGrid w:val="0"/>
              <w:jc w:val="right"/>
              <w:rPr>
                <w:szCs w:val="22"/>
                <w:lang w:eastAsia="zh-CN"/>
              </w:rPr>
            </w:pPr>
            <w:r w:rsidRPr="00E47EAD">
              <w:rPr>
                <w:szCs w:val="22"/>
                <w:lang w:eastAsia="zh-CN"/>
              </w:rPr>
              <w:t>4,345</w:t>
            </w:r>
          </w:p>
        </w:tc>
      </w:tr>
      <w:tr w:rsidR="0095334F" w:rsidRPr="00E47EAD" w14:paraId="70C4B938" w14:textId="77777777" w:rsidTr="00887EC7">
        <w:trPr>
          <w:cantSplit/>
          <w:jc w:val="center"/>
        </w:trPr>
        <w:tc>
          <w:tcPr>
            <w:tcW w:w="911" w:type="dxa"/>
            <w:shd w:val="clear" w:color="auto" w:fill="auto"/>
            <w:noWrap/>
            <w:vAlign w:val="center"/>
            <w:hideMark/>
          </w:tcPr>
          <w:p w14:paraId="6069E017" w14:textId="77777777" w:rsidR="0095334F" w:rsidRPr="00E47EAD" w:rsidRDefault="0095334F" w:rsidP="00887EC7">
            <w:pPr>
              <w:adjustRightInd w:val="0"/>
              <w:snapToGrid w:val="0"/>
              <w:jc w:val="right"/>
              <w:rPr>
                <w:szCs w:val="22"/>
                <w:lang w:eastAsia="zh-CN"/>
              </w:rPr>
            </w:pPr>
            <w:r w:rsidRPr="00E47EAD">
              <w:rPr>
                <w:szCs w:val="22"/>
                <w:lang w:eastAsia="zh-CN"/>
              </w:rPr>
              <w:t>74</w:t>
            </w:r>
          </w:p>
        </w:tc>
        <w:tc>
          <w:tcPr>
            <w:tcW w:w="4309" w:type="dxa"/>
            <w:shd w:val="clear" w:color="auto" w:fill="auto"/>
            <w:vAlign w:val="center"/>
            <w:hideMark/>
          </w:tcPr>
          <w:p w14:paraId="58C6BC61" w14:textId="77777777" w:rsidR="0095334F" w:rsidRPr="00E47EAD" w:rsidRDefault="0095334F" w:rsidP="00887EC7">
            <w:pPr>
              <w:adjustRightInd w:val="0"/>
              <w:snapToGrid w:val="0"/>
              <w:jc w:val="left"/>
              <w:rPr>
                <w:szCs w:val="22"/>
                <w:lang w:eastAsia="zh-CN"/>
              </w:rPr>
            </w:pPr>
            <w:r w:rsidRPr="00E47EAD">
              <w:rPr>
                <w:szCs w:val="22"/>
                <w:lang w:eastAsia="zh-CN"/>
              </w:rPr>
              <w:t>Ireland</w:t>
            </w:r>
          </w:p>
        </w:tc>
        <w:tc>
          <w:tcPr>
            <w:tcW w:w="1329" w:type="dxa"/>
            <w:shd w:val="clear" w:color="auto" w:fill="auto"/>
            <w:vAlign w:val="center"/>
            <w:hideMark/>
          </w:tcPr>
          <w:p w14:paraId="5B35AFE6" w14:textId="77777777" w:rsidR="0095334F" w:rsidRPr="00E47EAD" w:rsidRDefault="0095334F" w:rsidP="00887EC7">
            <w:pPr>
              <w:adjustRightInd w:val="0"/>
              <w:snapToGrid w:val="0"/>
              <w:jc w:val="right"/>
              <w:rPr>
                <w:szCs w:val="22"/>
                <w:lang w:eastAsia="zh-CN"/>
              </w:rPr>
            </w:pPr>
            <w:r w:rsidRPr="00E47EAD">
              <w:rPr>
                <w:szCs w:val="22"/>
                <w:lang w:eastAsia="zh-CN"/>
              </w:rPr>
              <w:t>0.371</w:t>
            </w:r>
          </w:p>
        </w:tc>
        <w:tc>
          <w:tcPr>
            <w:tcW w:w="1600" w:type="dxa"/>
            <w:shd w:val="clear" w:color="auto" w:fill="auto"/>
            <w:noWrap/>
            <w:vAlign w:val="center"/>
            <w:hideMark/>
          </w:tcPr>
          <w:p w14:paraId="35AA0284" w14:textId="77777777" w:rsidR="0095334F" w:rsidRPr="00E47EAD" w:rsidRDefault="0095334F" w:rsidP="00887EC7">
            <w:pPr>
              <w:adjustRightInd w:val="0"/>
              <w:snapToGrid w:val="0"/>
              <w:jc w:val="right"/>
              <w:rPr>
                <w:szCs w:val="22"/>
                <w:lang w:eastAsia="zh-CN"/>
              </w:rPr>
            </w:pPr>
            <w:r w:rsidRPr="00E47EAD">
              <w:rPr>
                <w:szCs w:val="22"/>
                <w:lang w:eastAsia="zh-CN"/>
              </w:rPr>
              <w:t>0.530</w:t>
            </w:r>
          </w:p>
        </w:tc>
        <w:tc>
          <w:tcPr>
            <w:tcW w:w="1537" w:type="dxa"/>
            <w:shd w:val="clear" w:color="auto" w:fill="auto"/>
            <w:noWrap/>
            <w:vAlign w:val="center"/>
            <w:hideMark/>
          </w:tcPr>
          <w:p w14:paraId="562F5460" w14:textId="77777777" w:rsidR="0095334F" w:rsidRPr="00E47EAD" w:rsidRDefault="0095334F" w:rsidP="00887EC7">
            <w:pPr>
              <w:adjustRightInd w:val="0"/>
              <w:snapToGrid w:val="0"/>
              <w:jc w:val="right"/>
              <w:rPr>
                <w:szCs w:val="22"/>
                <w:lang w:eastAsia="zh-CN"/>
              </w:rPr>
            </w:pPr>
            <w:r w:rsidRPr="00E47EAD">
              <w:rPr>
                <w:szCs w:val="22"/>
                <w:lang w:eastAsia="zh-CN"/>
              </w:rPr>
              <w:t>12,496</w:t>
            </w:r>
          </w:p>
        </w:tc>
      </w:tr>
      <w:tr w:rsidR="0095334F" w:rsidRPr="00E47EAD" w14:paraId="77D82968" w14:textId="77777777" w:rsidTr="00887EC7">
        <w:trPr>
          <w:cantSplit/>
          <w:jc w:val="center"/>
        </w:trPr>
        <w:tc>
          <w:tcPr>
            <w:tcW w:w="911" w:type="dxa"/>
            <w:shd w:val="clear" w:color="auto" w:fill="auto"/>
            <w:noWrap/>
            <w:vAlign w:val="center"/>
            <w:hideMark/>
          </w:tcPr>
          <w:p w14:paraId="46028B16" w14:textId="77777777" w:rsidR="0095334F" w:rsidRPr="00E47EAD" w:rsidRDefault="0095334F" w:rsidP="00887EC7">
            <w:pPr>
              <w:adjustRightInd w:val="0"/>
              <w:snapToGrid w:val="0"/>
              <w:jc w:val="right"/>
              <w:rPr>
                <w:szCs w:val="22"/>
                <w:lang w:eastAsia="zh-CN"/>
              </w:rPr>
            </w:pPr>
            <w:r w:rsidRPr="00E47EAD">
              <w:rPr>
                <w:szCs w:val="22"/>
                <w:lang w:eastAsia="zh-CN"/>
              </w:rPr>
              <w:t>75</w:t>
            </w:r>
          </w:p>
        </w:tc>
        <w:tc>
          <w:tcPr>
            <w:tcW w:w="4309" w:type="dxa"/>
            <w:shd w:val="clear" w:color="auto" w:fill="auto"/>
            <w:vAlign w:val="center"/>
            <w:hideMark/>
          </w:tcPr>
          <w:p w14:paraId="6A9E9AA4" w14:textId="77777777" w:rsidR="0095334F" w:rsidRPr="00E47EAD" w:rsidRDefault="0095334F" w:rsidP="00887EC7">
            <w:pPr>
              <w:adjustRightInd w:val="0"/>
              <w:snapToGrid w:val="0"/>
              <w:jc w:val="left"/>
              <w:rPr>
                <w:szCs w:val="22"/>
                <w:lang w:eastAsia="zh-CN"/>
              </w:rPr>
            </w:pPr>
            <w:r w:rsidRPr="00E47EAD">
              <w:rPr>
                <w:szCs w:val="22"/>
                <w:lang w:eastAsia="zh-CN"/>
              </w:rPr>
              <w:t>Italy</w:t>
            </w:r>
          </w:p>
        </w:tc>
        <w:tc>
          <w:tcPr>
            <w:tcW w:w="1329" w:type="dxa"/>
            <w:shd w:val="clear" w:color="auto" w:fill="auto"/>
            <w:vAlign w:val="center"/>
            <w:hideMark/>
          </w:tcPr>
          <w:p w14:paraId="619F62A3" w14:textId="77777777" w:rsidR="0095334F" w:rsidRPr="00E47EAD" w:rsidRDefault="0095334F" w:rsidP="00887EC7">
            <w:pPr>
              <w:adjustRightInd w:val="0"/>
              <w:snapToGrid w:val="0"/>
              <w:jc w:val="right"/>
              <w:rPr>
                <w:szCs w:val="22"/>
                <w:lang w:eastAsia="zh-CN"/>
              </w:rPr>
            </w:pPr>
            <w:r w:rsidRPr="00E47EAD">
              <w:rPr>
                <w:szCs w:val="22"/>
                <w:lang w:eastAsia="zh-CN"/>
              </w:rPr>
              <w:t>3.307</w:t>
            </w:r>
          </w:p>
        </w:tc>
        <w:tc>
          <w:tcPr>
            <w:tcW w:w="1600" w:type="dxa"/>
            <w:shd w:val="clear" w:color="auto" w:fill="auto"/>
            <w:noWrap/>
            <w:vAlign w:val="center"/>
            <w:hideMark/>
          </w:tcPr>
          <w:p w14:paraId="3A97F7FC" w14:textId="77777777" w:rsidR="0095334F" w:rsidRPr="00E47EAD" w:rsidRDefault="0095334F" w:rsidP="00887EC7">
            <w:pPr>
              <w:adjustRightInd w:val="0"/>
              <w:snapToGrid w:val="0"/>
              <w:jc w:val="right"/>
              <w:rPr>
                <w:szCs w:val="22"/>
                <w:lang w:eastAsia="zh-CN"/>
              </w:rPr>
            </w:pPr>
            <w:r w:rsidRPr="00E47EAD">
              <w:rPr>
                <w:szCs w:val="22"/>
                <w:lang w:eastAsia="zh-CN"/>
              </w:rPr>
              <w:t>4.725</w:t>
            </w:r>
          </w:p>
        </w:tc>
        <w:tc>
          <w:tcPr>
            <w:tcW w:w="1537" w:type="dxa"/>
            <w:shd w:val="clear" w:color="auto" w:fill="auto"/>
            <w:noWrap/>
            <w:vAlign w:val="center"/>
            <w:hideMark/>
          </w:tcPr>
          <w:p w14:paraId="7311402E" w14:textId="77777777" w:rsidR="0095334F" w:rsidRPr="00E47EAD" w:rsidRDefault="0095334F" w:rsidP="00887EC7">
            <w:pPr>
              <w:adjustRightInd w:val="0"/>
              <w:snapToGrid w:val="0"/>
              <w:jc w:val="right"/>
              <w:rPr>
                <w:szCs w:val="22"/>
                <w:lang w:eastAsia="zh-CN"/>
              </w:rPr>
            </w:pPr>
            <w:r w:rsidRPr="00E47EAD">
              <w:rPr>
                <w:szCs w:val="22"/>
                <w:lang w:eastAsia="zh-CN"/>
              </w:rPr>
              <w:t>111,388</w:t>
            </w:r>
          </w:p>
        </w:tc>
      </w:tr>
      <w:tr w:rsidR="0095334F" w:rsidRPr="00E47EAD" w14:paraId="27EFBA93" w14:textId="77777777" w:rsidTr="00887EC7">
        <w:trPr>
          <w:cantSplit/>
          <w:jc w:val="center"/>
        </w:trPr>
        <w:tc>
          <w:tcPr>
            <w:tcW w:w="911" w:type="dxa"/>
            <w:shd w:val="clear" w:color="auto" w:fill="auto"/>
            <w:noWrap/>
            <w:vAlign w:val="center"/>
            <w:hideMark/>
          </w:tcPr>
          <w:p w14:paraId="3AB96EFF" w14:textId="77777777" w:rsidR="0095334F" w:rsidRPr="00E47EAD" w:rsidRDefault="0095334F" w:rsidP="00887EC7">
            <w:pPr>
              <w:adjustRightInd w:val="0"/>
              <w:snapToGrid w:val="0"/>
              <w:jc w:val="right"/>
              <w:rPr>
                <w:szCs w:val="22"/>
                <w:lang w:eastAsia="zh-CN"/>
              </w:rPr>
            </w:pPr>
            <w:r w:rsidRPr="00E47EAD">
              <w:rPr>
                <w:szCs w:val="22"/>
                <w:lang w:eastAsia="zh-CN"/>
              </w:rPr>
              <w:t>76</w:t>
            </w:r>
          </w:p>
        </w:tc>
        <w:tc>
          <w:tcPr>
            <w:tcW w:w="4309" w:type="dxa"/>
            <w:shd w:val="clear" w:color="auto" w:fill="auto"/>
            <w:vAlign w:val="center"/>
            <w:hideMark/>
          </w:tcPr>
          <w:p w14:paraId="76E3FBFC" w14:textId="77777777" w:rsidR="0095334F" w:rsidRPr="00E47EAD" w:rsidRDefault="0095334F" w:rsidP="00887EC7">
            <w:pPr>
              <w:adjustRightInd w:val="0"/>
              <w:snapToGrid w:val="0"/>
              <w:jc w:val="left"/>
              <w:rPr>
                <w:szCs w:val="22"/>
                <w:lang w:eastAsia="zh-CN"/>
              </w:rPr>
            </w:pPr>
            <w:r w:rsidRPr="00E47EAD">
              <w:rPr>
                <w:szCs w:val="22"/>
                <w:lang w:eastAsia="zh-CN"/>
              </w:rPr>
              <w:t>Jamaica</w:t>
            </w:r>
          </w:p>
        </w:tc>
        <w:tc>
          <w:tcPr>
            <w:tcW w:w="1329" w:type="dxa"/>
            <w:shd w:val="clear" w:color="auto" w:fill="auto"/>
            <w:vAlign w:val="center"/>
            <w:hideMark/>
          </w:tcPr>
          <w:p w14:paraId="2346DA1A" w14:textId="77777777" w:rsidR="0095334F" w:rsidRPr="00E47EAD" w:rsidRDefault="0095334F" w:rsidP="00887EC7">
            <w:pPr>
              <w:adjustRightInd w:val="0"/>
              <w:snapToGrid w:val="0"/>
              <w:jc w:val="right"/>
              <w:rPr>
                <w:szCs w:val="22"/>
                <w:lang w:eastAsia="zh-CN"/>
              </w:rPr>
            </w:pPr>
            <w:r w:rsidRPr="00E47EAD">
              <w:rPr>
                <w:szCs w:val="22"/>
                <w:lang w:eastAsia="zh-CN"/>
              </w:rPr>
              <w:t>0.008</w:t>
            </w:r>
          </w:p>
        </w:tc>
        <w:tc>
          <w:tcPr>
            <w:tcW w:w="1600" w:type="dxa"/>
            <w:shd w:val="clear" w:color="auto" w:fill="auto"/>
            <w:noWrap/>
            <w:vAlign w:val="center"/>
            <w:hideMark/>
          </w:tcPr>
          <w:p w14:paraId="7029CC1E" w14:textId="77777777" w:rsidR="0095334F" w:rsidRPr="00E47EAD" w:rsidRDefault="0095334F" w:rsidP="00887EC7">
            <w:pPr>
              <w:adjustRightInd w:val="0"/>
              <w:snapToGrid w:val="0"/>
              <w:jc w:val="right"/>
              <w:rPr>
                <w:szCs w:val="22"/>
                <w:lang w:eastAsia="zh-CN"/>
              </w:rPr>
            </w:pPr>
            <w:r w:rsidRPr="00E47EAD">
              <w:rPr>
                <w:szCs w:val="22"/>
                <w:lang w:eastAsia="zh-CN"/>
              </w:rPr>
              <w:t>0.011</w:t>
            </w:r>
          </w:p>
        </w:tc>
        <w:tc>
          <w:tcPr>
            <w:tcW w:w="1537" w:type="dxa"/>
            <w:shd w:val="clear" w:color="auto" w:fill="auto"/>
            <w:noWrap/>
            <w:vAlign w:val="center"/>
            <w:hideMark/>
          </w:tcPr>
          <w:p w14:paraId="0E888F57" w14:textId="77777777" w:rsidR="0095334F" w:rsidRPr="00E47EAD" w:rsidRDefault="0095334F" w:rsidP="00887EC7">
            <w:pPr>
              <w:adjustRightInd w:val="0"/>
              <w:snapToGrid w:val="0"/>
              <w:jc w:val="right"/>
              <w:rPr>
                <w:szCs w:val="22"/>
                <w:lang w:eastAsia="zh-CN"/>
              </w:rPr>
            </w:pPr>
            <w:r w:rsidRPr="00E47EAD">
              <w:rPr>
                <w:szCs w:val="22"/>
                <w:lang w:eastAsia="zh-CN"/>
              </w:rPr>
              <w:t>269</w:t>
            </w:r>
          </w:p>
        </w:tc>
      </w:tr>
      <w:tr w:rsidR="0095334F" w:rsidRPr="00E47EAD" w14:paraId="578E5FEB" w14:textId="77777777" w:rsidTr="00887EC7">
        <w:trPr>
          <w:cantSplit/>
          <w:jc w:val="center"/>
        </w:trPr>
        <w:tc>
          <w:tcPr>
            <w:tcW w:w="911" w:type="dxa"/>
            <w:shd w:val="clear" w:color="auto" w:fill="auto"/>
            <w:noWrap/>
            <w:vAlign w:val="center"/>
            <w:hideMark/>
          </w:tcPr>
          <w:p w14:paraId="32D55532" w14:textId="77777777" w:rsidR="0095334F" w:rsidRPr="00E47EAD" w:rsidRDefault="0095334F" w:rsidP="00887EC7">
            <w:pPr>
              <w:adjustRightInd w:val="0"/>
              <w:snapToGrid w:val="0"/>
              <w:jc w:val="right"/>
              <w:rPr>
                <w:szCs w:val="22"/>
                <w:lang w:eastAsia="zh-CN"/>
              </w:rPr>
            </w:pPr>
            <w:r w:rsidRPr="00E47EAD">
              <w:rPr>
                <w:szCs w:val="22"/>
                <w:lang w:eastAsia="zh-CN"/>
              </w:rPr>
              <w:t>77</w:t>
            </w:r>
          </w:p>
        </w:tc>
        <w:tc>
          <w:tcPr>
            <w:tcW w:w="4309" w:type="dxa"/>
            <w:shd w:val="clear" w:color="auto" w:fill="auto"/>
            <w:vAlign w:val="center"/>
            <w:hideMark/>
          </w:tcPr>
          <w:p w14:paraId="3D32370E" w14:textId="77777777" w:rsidR="0095334F" w:rsidRPr="00E47EAD" w:rsidRDefault="0095334F" w:rsidP="00887EC7">
            <w:pPr>
              <w:adjustRightInd w:val="0"/>
              <w:snapToGrid w:val="0"/>
              <w:jc w:val="left"/>
              <w:rPr>
                <w:szCs w:val="22"/>
                <w:lang w:eastAsia="zh-CN"/>
              </w:rPr>
            </w:pPr>
            <w:r w:rsidRPr="00E47EAD">
              <w:rPr>
                <w:szCs w:val="22"/>
                <w:lang w:eastAsia="zh-CN"/>
              </w:rPr>
              <w:t>Japan</w:t>
            </w:r>
          </w:p>
        </w:tc>
        <w:tc>
          <w:tcPr>
            <w:tcW w:w="1329" w:type="dxa"/>
            <w:shd w:val="clear" w:color="auto" w:fill="auto"/>
            <w:noWrap/>
            <w:vAlign w:val="center"/>
            <w:hideMark/>
          </w:tcPr>
          <w:p w14:paraId="4A76F066" w14:textId="77777777" w:rsidR="0095334F" w:rsidRPr="00E47EAD" w:rsidRDefault="0095334F" w:rsidP="00887EC7">
            <w:pPr>
              <w:adjustRightInd w:val="0"/>
              <w:snapToGrid w:val="0"/>
              <w:jc w:val="right"/>
              <w:rPr>
                <w:szCs w:val="22"/>
                <w:lang w:eastAsia="zh-CN"/>
              </w:rPr>
            </w:pPr>
            <w:r w:rsidRPr="00E47EAD">
              <w:rPr>
                <w:szCs w:val="22"/>
                <w:lang w:eastAsia="zh-CN"/>
              </w:rPr>
              <w:t>8.564</w:t>
            </w:r>
          </w:p>
        </w:tc>
        <w:tc>
          <w:tcPr>
            <w:tcW w:w="1600" w:type="dxa"/>
            <w:shd w:val="clear" w:color="auto" w:fill="auto"/>
            <w:noWrap/>
            <w:vAlign w:val="center"/>
            <w:hideMark/>
          </w:tcPr>
          <w:p w14:paraId="4FF14A80" w14:textId="77777777" w:rsidR="0095334F" w:rsidRPr="00E47EAD" w:rsidRDefault="0095334F" w:rsidP="00887EC7">
            <w:pPr>
              <w:adjustRightInd w:val="0"/>
              <w:snapToGrid w:val="0"/>
              <w:jc w:val="right"/>
              <w:rPr>
                <w:szCs w:val="22"/>
                <w:lang w:eastAsia="zh-CN"/>
              </w:rPr>
            </w:pPr>
            <w:r w:rsidRPr="00E47EAD">
              <w:rPr>
                <w:szCs w:val="22"/>
                <w:lang w:eastAsia="zh-CN"/>
              </w:rPr>
              <w:t>12.236</w:t>
            </w:r>
          </w:p>
        </w:tc>
        <w:tc>
          <w:tcPr>
            <w:tcW w:w="1537" w:type="dxa"/>
            <w:shd w:val="clear" w:color="auto" w:fill="auto"/>
            <w:noWrap/>
            <w:vAlign w:val="center"/>
            <w:hideMark/>
          </w:tcPr>
          <w:p w14:paraId="76C3FB58" w14:textId="77777777" w:rsidR="0095334F" w:rsidRPr="00E47EAD" w:rsidRDefault="0095334F" w:rsidP="00887EC7">
            <w:pPr>
              <w:adjustRightInd w:val="0"/>
              <w:snapToGrid w:val="0"/>
              <w:jc w:val="right"/>
              <w:rPr>
                <w:szCs w:val="22"/>
                <w:lang w:eastAsia="zh-CN"/>
              </w:rPr>
            </w:pPr>
            <w:r w:rsidRPr="00E47EAD">
              <w:rPr>
                <w:szCs w:val="22"/>
                <w:lang w:eastAsia="zh-CN"/>
              </w:rPr>
              <w:t>288,457</w:t>
            </w:r>
          </w:p>
        </w:tc>
      </w:tr>
      <w:tr w:rsidR="0095334F" w:rsidRPr="00E47EAD" w14:paraId="7F1FD7FD" w14:textId="77777777" w:rsidTr="00887EC7">
        <w:trPr>
          <w:cantSplit/>
          <w:jc w:val="center"/>
        </w:trPr>
        <w:tc>
          <w:tcPr>
            <w:tcW w:w="911" w:type="dxa"/>
            <w:shd w:val="clear" w:color="auto" w:fill="auto"/>
            <w:noWrap/>
            <w:vAlign w:val="center"/>
            <w:hideMark/>
          </w:tcPr>
          <w:p w14:paraId="0C02AB71" w14:textId="77777777" w:rsidR="0095334F" w:rsidRPr="00E47EAD" w:rsidRDefault="0095334F" w:rsidP="00887EC7">
            <w:pPr>
              <w:adjustRightInd w:val="0"/>
              <w:snapToGrid w:val="0"/>
              <w:jc w:val="right"/>
              <w:rPr>
                <w:szCs w:val="22"/>
                <w:lang w:eastAsia="zh-CN"/>
              </w:rPr>
            </w:pPr>
            <w:r w:rsidRPr="00E47EAD">
              <w:rPr>
                <w:szCs w:val="22"/>
                <w:lang w:eastAsia="zh-CN"/>
              </w:rPr>
              <w:t>78</w:t>
            </w:r>
          </w:p>
        </w:tc>
        <w:tc>
          <w:tcPr>
            <w:tcW w:w="4309" w:type="dxa"/>
            <w:shd w:val="clear" w:color="auto" w:fill="auto"/>
            <w:vAlign w:val="center"/>
            <w:hideMark/>
          </w:tcPr>
          <w:p w14:paraId="5D77C532" w14:textId="77777777" w:rsidR="0095334F" w:rsidRPr="00E47EAD" w:rsidRDefault="0095334F" w:rsidP="00887EC7">
            <w:pPr>
              <w:adjustRightInd w:val="0"/>
              <w:snapToGrid w:val="0"/>
              <w:jc w:val="left"/>
              <w:rPr>
                <w:szCs w:val="22"/>
                <w:lang w:eastAsia="zh-CN"/>
              </w:rPr>
            </w:pPr>
            <w:r w:rsidRPr="00E47EAD">
              <w:rPr>
                <w:szCs w:val="22"/>
                <w:lang w:eastAsia="zh-CN"/>
              </w:rPr>
              <w:t>Jordan</w:t>
            </w:r>
          </w:p>
        </w:tc>
        <w:tc>
          <w:tcPr>
            <w:tcW w:w="1329" w:type="dxa"/>
            <w:shd w:val="clear" w:color="auto" w:fill="auto"/>
            <w:vAlign w:val="center"/>
            <w:hideMark/>
          </w:tcPr>
          <w:p w14:paraId="56D50360" w14:textId="77777777" w:rsidR="0095334F" w:rsidRPr="00E47EAD" w:rsidRDefault="0095334F" w:rsidP="00887EC7">
            <w:pPr>
              <w:adjustRightInd w:val="0"/>
              <w:snapToGrid w:val="0"/>
              <w:jc w:val="right"/>
              <w:rPr>
                <w:szCs w:val="22"/>
                <w:lang w:eastAsia="zh-CN"/>
              </w:rPr>
            </w:pPr>
            <w:r w:rsidRPr="00E47EAD">
              <w:rPr>
                <w:szCs w:val="22"/>
                <w:lang w:eastAsia="zh-CN"/>
              </w:rPr>
              <w:t>0.021</w:t>
            </w:r>
          </w:p>
        </w:tc>
        <w:tc>
          <w:tcPr>
            <w:tcW w:w="1600" w:type="dxa"/>
            <w:shd w:val="clear" w:color="auto" w:fill="auto"/>
            <w:noWrap/>
            <w:vAlign w:val="center"/>
            <w:hideMark/>
          </w:tcPr>
          <w:p w14:paraId="44EF6F83" w14:textId="77777777" w:rsidR="0095334F" w:rsidRPr="00E47EAD" w:rsidRDefault="0095334F" w:rsidP="00887EC7">
            <w:pPr>
              <w:adjustRightInd w:val="0"/>
              <w:snapToGrid w:val="0"/>
              <w:jc w:val="right"/>
              <w:rPr>
                <w:szCs w:val="22"/>
                <w:lang w:eastAsia="zh-CN"/>
              </w:rPr>
            </w:pPr>
            <w:r w:rsidRPr="00E47EAD">
              <w:rPr>
                <w:szCs w:val="22"/>
                <w:lang w:eastAsia="zh-CN"/>
              </w:rPr>
              <w:t>0.030</w:t>
            </w:r>
          </w:p>
        </w:tc>
        <w:tc>
          <w:tcPr>
            <w:tcW w:w="1537" w:type="dxa"/>
            <w:shd w:val="clear" w:color="auto" w:fill="auto"/>
            <w:noWrap/>
            <w:vAlign w:val="center"/>
            <w:hideMark/>
          </w:tcPr>
          <w:p w14:paraId="3095D52C" w14:textId="77777777" w:rsidR="0095334F" w:rsidRPr="00E47EAD" w:rsidRDefault="0095334F" w:rsidP="00887EC7">
            <w:pPr>
              <w:adjustRightInd w:val="0"/>
              <w:snapToGrid w:val="0"/>
              <w:jc w:val="right"/>
              <w:rPr>
                <w:szCs w:val="22"/>
                <w:lang w:eastAsia="zh-CN"/>
              </w:rPr>
            </w:pPr>
            <w:r w:rsidRPr="00E47EAD">
              <w:rPr>
                <w:szCs w:val="22"/>
                <w:lang w:eastAsia="zh-CN"/>
              </w:rPr>
              <w:t>707</w:t>
            </w:r>
          </w:p>
        </w:tc>
      </w:tr>
      <w:tr w:rsidR="0095334F" w:rsidRPr="00E47EAD" w14:paraId="5011B0E0" w14:textId="77777777" w:rsidTr="00887EC7">
        <w:trPr>
          <w:cantSplit/>
          <w:jc w:val="center"/>
        </w:trPr>
        <w:tc>
          <w:tcPr>
            <w:tcW w:w="911" w:type="dxa"/>
            <w:shd w:val="clear" w:color="auto" w:fill="auto"/>
            <w:noWrap/>
            <w:vAlign w:val="center"/>
            <w:hideMark/>
          </w:tcPr>
          <w:p w14:paraId="03AE1168" w14:textId="77777777" w:rsidR="0095334F" w:rsidRPr="00E47EAD" w:rsidRDefault="0095334F" w:rsidP="00887EC7">
            <w:pPr>
              <w:adjustRightInd w:val="0"/>
              <w:snapToGrid w:val="0"/>
              <w:jc w:val="right"/>
              <w:rPr>
                <w:szCs w:val="22"/>
                <w:lang w:eastAsia="zh-CN"/>
              </w:rPr>
            </w:pPr>
            <w:r w:rsidRPr="00E47EAD">
              <w:rPr>
                <w:szCs w:val="22"/>
                <w:lang w:eastAsia="zh-CN"/>
              </w:rPr>
              <w:t>79</w:t>
            </w:r>
          </w:p>
        </w:tc>
        <w:tc>
          <w:tcPr>
            <w:tcW w:w="4309" w:type="dxa"/>
            <w:shd w:val="clear" w:color="auto" w:fill="auto"/>
            <w:vAlign w:val="center"/>
            <w:hideMark/>
          </w:tcPr>
          <w:p w14:paraId="47DE6613" w14:textId="77777777" w:rsidR="0095334F" w:rsidRPr="00E47EAD" w:rsidRDefault="0095334F" w:rsidP="00887EC7">
            <w:pPr>
              <w:adjustRightInd w:val="0"/>
              <w:snapToGrid w:val="0"/>
              <w:jc w:val="left"/>
              <w:rPr>
                <w:szCs w:val="22"/>
                <w:lang w:eastAsia="zh-CN"/>
              </w:rPr>
            </w:pPr>
            <w:r w:rsidRPr="00E47EAD">
              <w:rPr>
                <w:szCs w:val="22"/>
                <w:lang w:eastAsia="zh-CN"/>
              </w:rPr>
              <w:t>Kazakhstan</w:t>
            </w:r>
          </w:p>
        </w:tc>
        <w:tc>
          <w:tcPr>
            <w:tcW w:w="1329" w:type="dxa"/>
            <w:shd w:val="clear" w:color="auto" w:fill="auto"/>
            <w:vAlign w:val="center"/>
            <w:hideMark/>
          </w:tcPr>
          <w:p w14:paraId="39FEAF95" w14:textId="77777777" w:rsidR="0095334F" w:rsidRPr="00E47EAD" w:rsidRDefault="0095334F" w:rsidP="00887EC7">
            <w:pPr>
              <w:adjustRightInd w:val="0"/>
              <w:snapToGrid w:val="0"/>
              <w:jc w:val="right"/>
              <w:rPr>
                <w:szCs w:val="22"/>
                <w:lang w:eastAsia="zh-CN"/>
              </w:rPr>
            </w:pPr>
            <w:r w:rsidRPr="00E47EAD">
              <w:rPr>
                <w:szCs w:val="22"/>
                <w:lang w:eastAsia="zh-CN"/>
              </w:rPr>
              <w:t>0.178</w:t>
            </w:r>
          </w:p>
        </w:tc>
        <w:tc>
          <w:tcPr>
            <w:tcW w:w="1600" w:type="dxa"/>
            <w:shd w:val="clear" w:color="auto" w:fill="auto"/>
            <w:noWrap/>
            <w:vAlign w:val="center"/>
            <w:hideMark/>
          </w:tcPr>
          <w:p w14:paraId="7AA2C84F" w14:textId="77777777" w:rsidR="0095334F" w:rsidRPr="00E47EAD" w:rsidRDefault="0095334F" w:rsidP="00887EC7">
            <w:pPr>
              <w:adjustRightInd w:val="0"/>
              <w:snapToGrid w:val="0"/>
              <w:jc w:val="right"/>
              <w:rPr>
                <w:szCs w:val="22"/>
                <w:lang w:eastAsia="zh-CN"/>
              </w:rPr>
            </w:pPr>
            <w:r w:rsidRPr="00E47EAD">
              <w:rPr>
                <w:szCs w:val="22"/>
                <w:lang w:eastAsia="zh-CN"/>
              </w:rPr>
              <w:t>0.254</w:t>
            </w:r>
          </w:p>
        </w:tc>
        <w:tc>
          <w:tcPr>
            <w:tcW w:w="1537" w:type="dxa"/>
            <w:shd w:val="clear" w:color="auto" w:fill="auto"/>
            <w:noWrap/>
            <w:vAlign w:val="center"/>
            <w:hideMark/>
          </w:tcPr>
          <w:p w14:paraId="51EB6F17" w14:textId="77777777" w:rsidR="0095334F" w:rsidRPr="00E47EAD" w:rsidRDefault="0095334F" w:rsidP="00887EC7">
            <w:pPr>
              <w:adjustRightInd w:val="0"/>
              <w:snapToGrid w:val="0"/>
              <w:jc w:val="right"/>
              <w:rPr>
                <w:szCs w:val="22"/>
                <w:lang w:eastAsia="zh-CN"/>
              </w:rPr>
            </w:pPr>
            <w:r w:rsidRPr="00E47EAD">
              <w:rPr>
                <w:szCs w:val="22"/>
                <w:lang w:eastAsia="zh-CN"/>
              </w:rPr>
              <w:t>5,995</w:t>
            </w:r>
          </w:p>
        </w:tc>
      </w:tr>
      <w:tr w:rsidR="0095334F" w:rsidRPr="00E47EAD" w14:paraId="52FF5894" w14:textId="77777777" w:rsidTr="00887EC7">
        <w:trPr>
          <w:cantSplit/>
          <w:jc w:val="center"/>
        </w:trPr>
        <w:tc>
          <w:tcPr>
            <w:tcW w:w="911" w:type="dxa"/>
            <w:shd w:val="clear" w:color="auto" w:fill="auto"/>
            <w:noWrap/>
            <w:vAlign w:val="center"/>
            <w:hideMark/>
          </w:tcPr>
          <w:p w14:paraId="51BB7450" w14:textId="77777777" w:rsidR="0095334F" w:rsidRPr="00E47EAD" w:rsidRDefault="0095334F" w:rsidP="00887EC7">
            <w:pPr>
              <w:adjustRightInd w:val="0"/>
              <w:snapToGrid w:val="0"/>
              <w:jc w:val="right"/>
              <w:rPr>
                <w:szCs w:val="22"/>
                <w:lang w:eastAsia="zh-CN"/>
              </w:rPr>
            </w:pPr>
            <w:r w:rsidRPr="00E47EAD">
              <w:rPr>
                <w:szCs w:val="22"/>
                <w:lang w:eastAsia="zh-CN"/>
              </w:rPr>
              <w:t>80</w:t>
            </w:r>
          </w:p>
        </w:tc>
        <w:tc>
          <w:tcPr>
            <w:tcW w:w="4309" w:type="dxa"/>
            <w:shd w:val="clear" w:color="auto" w:fill="auto"/>
            <w:vAlign w:val="center"/>
            <w:hideMark/>
          </w:tcPr>
          <w:p w14:paraId="1F6A1355" w14:textId="77777777" w:rsidR="0095334F" w:rsidRPr="00E47EAD" w:rsidRDefault="0095334F" w:rsidP="00887EC7">
            <w:pPr>
              <w:adjustRightInd w:val="0"/>
              <w:snapToGrid w:val="0"/>
              <w:jc w:val="left"/>
              <w:rPr>
                <w:szCs w:val="22"/>
                <w:lang w:eastAsia="zh-CN"/>
              </w:rPr>
            </w:pPr>
            <w:r w:rsidRPr="00E47EAD">
              <w:rPr>
                <w:szCs w:val="22"/>
                <w:lang w:eastAsia="zh-CN"/>
              </w:rPr>
              <w:t>Kenya</w:t>
            </w:r>
          </w:p>
        </w:tc>
        <w:tc>
          <w:tcPr>
            <w:tcW w:w="1329" w:type="dxa"/>
            <w:shd w:val="clear" w:color="auto" w:fill="auto"/>
            <w:vAlign w:val="center"/>
            <w:hideMark/>
          </w:tcPr>
          <w:p w14:paraId="4374576E" w14:textId="77777777" w:rsidR="0095334F" w:rsidRPr="00E47EAD" w:rsidRDefault="0095334F" w:rsidP="00887EC7">
            <w:pPr>
              <w:adjustRightInd w:val="0"/>
              <w:snapToGrid w:val="0"/>
              <w:jc w:val="right"/>
              <w:rPr>
                <w:szCs w:val="22"/>
                <w:lang w:eastAsia="zh-CN"/>
              </w:rPr>
            </w:pPr>
            <w:r w:rsidRPr="00E47EAD">
              <w:rPr>
                <w:szCs w:val="22"/>
                <w:lang w:eastAsia="zh-CN"/>
              </w:rPr>
              <w:t>0.024</w:t>
            </w:r>
          </w:p>
        </w:tc>
        <w:tc>
          <w:tcPr>
            <w:tcW w:w="1600" w:type="dxa"/>
            <w:shd w:val="clear" w:color="auto" w:fill="auto"/>
            <w:noWrap/>
            <w:vAlign w:val="center"/>
            <w:hideMark/>
          </w:tcPr>
          <w:p w14:paraId="614AEF99" w14:textId="77777777" w:rsidR="0095334F" w:rsidRPr="00E47EAD" w:rsidRDefault="0095334F" w:rsidP="00887EC7">
            <w:pPr>
              <w:adjustRightInd w:val="0"/>
              <w:snapToGrid w:val="0"/>
              <w:jc w:val="right"/>
              <w:rPr>
                <w:szCs w:val="22"/>
                <w:lang w:eastAsia="zh-CN"/>
              </w:rPr>
            </w:pPr>
            <w:r w:rsidRPr="00E47EAD">
              <w:rPr>
                <w:szCs w:val="22"/>
                <w:lang w:eastAsia="zh-CN"/>
              </w:rPr>
              <w:t>0.034</w:t>
            </w:r>
          </w:p>
        </w:tc>
        <w:tc>
          <w:tcPr>
            <w:tcW w:w="1537" w:type="dxa"/>
            <w:shd w:val="clear" w:color="auto" w:fill="auto"/>
            <w:noWrap/>
            <w:vAlign w:val="center"/>
            <w:hideMark/>
          </w:tcPr>
          <w:p w14:paraId="12D6BC37" w14:textId="77777777" w:rsidR="0095334F" w:rsidRPr="00E47EAD" w:rsidRDefault="0095334F" w:rsidP="00887EC7">
            <w:pPr>
              <w:adjustRightInd w:val="0"/>
              <w:snapToGrid w:val="0"/>
              <w:jc w:val="right"/>
              <w:rPr>
                <w:szCs w:val="22"/>
                <w:lang w:eastAsia="zh-CN"/>
              </w:rPr>
            </w:pPr>
            <w:r w:rsidRPr="00E47EAD">
              <w:rPr>
                <w:szCs w:val="22"/>
                <w:lang w:eastAsia="zh-CN"/>
              </w:rPr>
              <w:t>808</w:t>
            </w:r>
          </w:p>
        </w:tc>
      </w:tr>
      <w:tr w:rsidR="0095334F" w:rsidRPr="00E47EAD" w14:paraId="5DCFD095" w14:textId="77777777" w:rsidTr="00887EC7">
        <w:trPr>
          <w:cantSplit/>
          <w:jc w:val="center"/>
        </w:trPr>
        <w:tc>
          <w:tcPr>
            <w:tcW w:w="911" w:type="dxa"/>
            <w:shd w:val="clear" w:color="auto" w:fill="auto"/>
            <w:noWrap/>
            <w:vAlign w:val="center"/>
            <w:hideMark/>
          </w:tcPr>
          <w:p w14:paraId="28F6145D" w14:textId="77777777" w:rsidR="0095334F" w:rsidRPr="00E47EAD" w:rsidRDefault="0095334F" w:rsidP="00887EC7">
            <w:pPr>
              <w:adjustRightInd w:val="0"/>
              <w:snapToGrid w:val="0"/>
              <w:jc w:val="right"/>
              <w:rPr>
                <w:szCs w:val="22"/>
                <w:lang w:eastAsia="zh-CN"/>
              </w:rPr>
            </w:pPr>
            <w:r w:rsidRPr="00E47EAD">
              <w:rPr>
                <w:szCs w:val="22"/>
                <w:lang w:eastAsia="zh-CN"/>
              </w:rPr>
              <w:t>81</w:t>
            </w:r>
          </w:p>
        </w:tc>
        <w:tc>
          <w:tcPr>
            <w:tcW w:w="4309" w:type="dxa"/>
            <w:shd w:val="clear" w:color="auto" w:fill="auto"/>
            <w:vAlign w:val="center"/>
            <w:hideMark/>
          </w:tcPr>
          <w:p w14:paraId="0377EB29" w14:textId="77777777" w:rsidR="0095334F" w:rsidRPr="00E47EAD" w:rsidRDefault="0095334F" w:rsidP="00887EC7">
            <w:pPr>
              <w:adjustRightInd w:val="0"/>
              <w:snapToGrid w:val="0"/>
              <w:jc w:val="left"/>
              <w:rPr>
                <w:szCs w:val="22"/>
                <w:lang w:eastAsia="zh-CN"/>
              </w:rPr>
            </w:pPr>
            <w:r w:rsidRPr="00E47EAD">
              <w:rPr>
                <w:szCs w:val="22"/>
                <w:lang w:eastAsia="zh-CN"/>
              </w:rPr>
              <w:t>Kiribati</w:t>
            </w:r>
          </w:p>
        </w:tc>
        <w:tc>
          <w:tcPr>
            <w:tcW w:w="1329" w:type="dxa"/>
            <w:shd w:val="clear" w:color="auto" w:fill="auto"/>
            <w:vAlign w:val="center"/>
            <w:hideMark/>
          </w:tcPr>
          <w:p w14:paraId="2A85404A"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550019CB"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7FEA6273"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7B387F6E" w14:textId="77777777" w:rsidTr="00887EC7">
        <w:trPr>
          <w:cantSplit/>
          <w:jc w:val="center"/>
        </w:trPr>
        <w:tc>
          <w:tcPr>
            <w:tcW w:w="911" w:type="dxa"/>
            <w:shd w:val="clear" w:color="auto" w:fill="auto"/>
            <w:noWrap/>
            <w:vAlign w:val="center"/>
            <w:hideMark/>
          </w:tcPr>
          <w:p w14:paraId="0881D93F" w14:textId="77777777" w:rsidR="0095334F" w:rsidRPr="00E47EAD" w:rsidRDefault="0095334F" w:rsidP="00887EC7">
            <w:pPr>
              <w:adjustRightInd w:val="0"/>
              <w:snapToGrid w:val="0"/>
              <w:jc w:val="right"/>
              <w:rPr>
                <w:szCs w:val="22"/>
                <w:lang w:eastAsia="zh-CN"/>
              </w:rPr>
            </w:pPr>
            <w:r w:rsidRPr="00E47EAD">
              <w:rPr>
                <w:szCs w:val="22"/>
                <w:lang w:eastAsia="zh-CN"/>
              </w:rPr>
              <w:t>82</w:t>
            </w:r>
          </w:p>
        </w:tc>
        <w:tc>
          <w:tcPr>
            <w:tcW w:w="4309" w:type="dxa"/>
            <w:shd w:val="clear" w:color="auto" w:fill="auto"/>
            <w:vAlign w:val="center"/>
            <w:hideMark/>
          </w:tcPr>
          <w:p w14:paraId="7877F5B0" w14:textId="77777777" w:rsidR="0095334F" w:rsidRPr="00E47EAD" w:rsidRDefault="0095334F" w:rsidP="00887EC7">
            <w:pPr>
              <w:adjustRightInd w:val="0"/>
              <w:snapToGrid w:val="0"/>
              <w:jc w:val="left"/>
              <w:rPr>
                <w:szCs w:val="22"/>
                <w:lang w:eastAsia="zh-CN"/>
              </w:rPr>
            </w:pPr>
            <w:r w:rsidRPr="00E47EAD">
              <w:rPr>
                <w:szCs w:val="22"/>
                <w:lang w:eastAsia="zh-CN"/>
              </w:rPr>
              <w:t>Kuwait</w:t>
            </w:r>
          </w:p>
        </w:tc>
        <w:tc>
          <w:tcPr>
            <w:tcW w:w="1329" w:type="dxa"/>
            <w:shd w:val="clear" w:color="auto" w:fill="auto"/>
            <w:vAlign w:val="center"/>
            <w:hideMark/>
          </w:tcPr>
          <w:p w14:paraId="2D195CCC" w14:textId="77777777" w:rsidR="0095334F" w:rsidRPr="00E47EAD" w:rsidRDefault="0095334F" w:rsidP="00887EC7">
            <w:pPr>
              <w:adjustRightInd w:val="0"/>
              <w:snapToGrid w:val="0"/>
              <w:jc w:val="right"/>
              <w:rPr>
                <w:szCs w:val="22"/>
                <w:lang w:eastAsia="zh-CN"/>
              </w:rPr>
            </w:pPr>
            <w:r w:rsidRPr="00E47EAD">
              <w:rPr>
                <w:szCs w:val="22"/>
                <w:lang w:eastAsia="zh-CN"/>
              </w:rPr>
              <w:t>0.252</w:t>
            </w:r>
          </w:p>
        </w:tc>
        <w:tc>
          <w:tcPr>
            <w:tcW w:w="1600" w:type="dxa"/>
            <w:shd w:val="clear" w:color="auto" w:fill="auto"/>
            <w:noWrap/>
            <w:vAlign w:val="center"/>
            <w:hideMark/>
          </w:tcPr>
          <w:p w14:paraId="4109BB53" w14:textId="77777777" w:rsidR="0095334F" w:rsidRPr="00E47EAD" w:rsidRDefault="0095334F" w:rsidP="00887EC7">
            <w:pPr>
              <w:adjustRightInd w:val="0"/>
              <w:snapToGrid w:val="0"/>
              <w:jc w:val="right"/>
              <w:rPr>
                <w:szCs w:val="22"/>
                <w:lang w:eastAsia="zh-CN"/>
              </w:rPr>
            </w:pPr>
            <w:r w:rsidRPr="00E47EAD">
              <w:rPr>
                <w:szCs w:val="22"/>
                <w:lang w:eastAsia="zh-CN"/>
              </w:rPr>
              <w:t>0.360</w:t>
            </w:r>
          </w:p>
        </w:tc>
        <w:tc>
          <w:tcPr>
            <w:tcW w:w="1537" w:type="dxa"/>
            <w:shd w:val="clear" w:color="auto" w:fill="auto"/>
            <w:noWrap/>
            <w:vAlign w:val="center"/>
            <w:hideMark/>
          </w:tcPr>
          <w:p w14:paraId="2D64485A" w14:textId="77777777" w:rsidR="0095334F" w:rsidRPr="00E47EAD" w:rsidRDefault="0095334F" w:rsidP="00887EC7">
            <w:pPr>
              <w:adjustRightInd w:val="0"/>
              <w:snapToGrid w:val="0"/>
              <w:jc w:val="right"/>
              <w:rPr>
                <w:szCs w:val="22"/>
                <w:lang w:eastAsia="zh-CN"/>
              </w:rPr>
            </w:pPr>
            <w:r w:rsidRPr="00E47EAD">
              <w:rPr>
                <w:szCs w:val="22"/>
                <w:lang w:eastAsia="zh-CN"/>
              </w:rPr>
              <w:t>8,488</w:t>
            </w:r>
          </w:p>
        </w:tc>
      </w:tr>
      <w:tr w:rsidR="0095334F" w:rsidRPr="00E47EAD" w14:paraId="568E6437" w14:textId="77777777" w:rsidTr="00887EC7">
        <w:trPr>
          <w:cantSplit/>
          <w:jc w:val="center"/>
        </w:trPr>
        <w:tc>
          <w:tcPr>
            <w:tcW w:w="911" w:type="dxa"/>
            <w:shd w:val="clear" w:color="auto" w:fill="auto"/>
            <w:noWrap/>
            <w:vAlign w:val="center"/>
            <w:hideMark/>
          </w:tcPr>
          <w:p w14:paraId="417D9DE4" w14:textId="77777777" w:rsidR="0095334F" w:rsidRPr="00E47EAD" w:rsidRDefault="0095334F" w:rsidP="00887EC7">
            <w:pPr>
              <w:adjustRightInd w:val="0"/>
              <w:snapToGrid w:val="0"/>
              <w:jc w:val="right"/>
              <w:rPr>
                <w:szCs w:val="22"/>
                <w:lang w:eastAsia="zh-CN"/>
              </w:rPr>
            </w:pPr>
            <w:r w:rsidRPr="00E47EAD">
              <w:rPr>
                <w:szCs w:val="22"/>
                <w:lang w:eastAsia="zh-CN"/>
              </w:rPr>
              <w:t>83</w:t>
            </w:r>
          </w:p>
        </w:tc>
        <w:tc>
          <w:tcPr>
            <w:tcW w:w="4309" w:type="dxa"/>
            <w:shd w:val="clear" w:color="auto" w:fill="auto"/>
            <w:vAlign w:val="center"/>
            <w:hideMark/>
          </w:tcPr>
          <w:p w14:paraId="0B1F0248" w14:textId="77777777" w:rsidR="0095334F" w:rsidRPr="00E47EAD" w:rsidRDefault="0095334F" w:rsidP="00887EC7">
            <w:pPr>
              <w:adjustRightInd w:val="0"/>
              <w:snapToGrid w:val="0"/>
              <w:jc w:val="left"/>
              <w:rPr>
                <w:szCs w:val="22"/>
                <w:lang w:eastAsia="zh-CN"/>
              </w:rPr>
            </w:pPr>
            <w:r w:rsidRPr="00E47EAD">
              <w:rPr>
                <w:szCs w:val="22"/>
                <w:lang w:eastAsia="zh-CN"/>
              </w:rPr>
              <w:t>Kyrgyzstan</w:t>
            </w:r>
          </w:p>
        </w:tc>
        <w:tc>
          <w:tcPr>
            <w:tcW w:w="1329" w:type="dxa"/>
            <w:shd w:val="clear" w:color="auto" w:fill="auto"/>
            <w:vAlign w:val="center"/>
            <w:hideMark/>
          </w:tcPr>
          <w:p w14:paraId="3FA73E73" w14:textId="77777777" w:rsidR="0095334F" w:rsidRPr="00E47EAD" w:rsidRDefault="0095334F" w:rsidP="00887EC7">
            <w:pPr>
              <w:adjustRightInd w:val="0"/>
              <w:snapToGrid w:val="0"/>
              <w:jc w:val="right"/>
              <w:rPr>
                <w:szCs w:val="22"/>
                <w:lang w:eastAsia="zh-CN"/>
              </w:rPr>
            </w:pPr>
            <w:r w:rsidRPr="00E47EAD">
              <w:rPr>
                <w:szCs w:val="22"/>
                <w:lang w:eastAsia="zh-CN"/>
              </w:rPr>
              <w:t>0.002</w:t>
            </w:r>
          </w:p>
        </w:tc>
        <w:tc>
          <w:tcPr>
            <w:tcW w:w="1600" w:type="dxa"/>
            <w:shd w:val="clear" w:color="auto" w:fill="auto"/>
            <w:noWrap/>
            <w:vAlign w:val="center"/>
            <w:hideMark/>
          </w:tcPr>
          <w:p w14:paraId="0E13A7C2"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537" w:type="dxa"/>
            <w:shd w:val="clear" w:color="auto" w:fill="auto"/>
            <w:noWrap/>
            <w:vAlign w:val="center"/>
            <w:hideMark/>
          </w:tcPr>
          <w:p w14:paraId="2317791F" w14:textId="77777777" w:rsidR="0095334F" w:rsidRPr="00E47EAD" w:rsidRDefault="0095334F" w:rsidP="00887EC7">
            <w:pPr>
              <w:adjustRightInd w:val="0"/>
              <w:snapToGrid w:val="0"/>
              <w:jc w:val="right"/>
              <w:rPr>
                <w:szCs w:val="22"/>
                <w:lang w:eastAsia="zh-CN"/>
              </w:rPr>
            </w:pPr>
            <w:r w:rsidRPr="00E47EAD">
              <w:rPr>
                <w:szCs w:val="22"/>
                <w:lang w:eastAsia="zh-CN"/>
              </w:rPr>
              <w:t>67</w:t>
            </w:r>
          </w:p>
        </w:tc>
      </w:tr>
      <w:tr w:rsidR="0095334F" w:rsidRPr="00E47EAD" w14:paraId="7A673DE8" w14:textId="77777777" w:rsidTr="00887EC7">
        <w:trPr>
          <w:cantSplit/>
          <w:jc w:val="center"/>
        </w:trPr>
        <w:tc>
          <w:tcPr>
            <w:tcW w:w="911" w:type="dxa"/>
            <w:shd w:val="clear" w:color="auto" w:fill="auto"/>
            <w:noWrap/>
            <w:vAlign w:val="center"/>
            <w:hideMark/>
          </w:tcPr>
          <w:p w14:paraId="2FA77689" w14:textId="77777777" w:rsidR="0095334F" w:rsidRPr="00E47EAD" w:rsidRDefault="0095334F" w:rsidP="00887EC7">
            <w:pPr>
              <w:adjustRightInd w:val="0"/>
              <w:snapToGrid w:val="0"/>
              <w:jc w:val="right"/>
              <w:rPr>
                <w:szCs w:val="22"/>
                <w:lang w:eastAsia="zh-CN"/>
              </w:rPr>
            </w:pPr>
            <w:r w:rsidRPr="00E47EAD">
              <w:rPr>
                <w:szCs w:val="22"/>
                <w:lang w:eastAsia="zh-CN"/>
              </w:rPr>
              <w:t>84</w:t>
            </w:r>
          </w:p>
        </w:tc>
        <w:tc>
          <w:tcPr>
            <w:tcW w:w="4309" w:type="dxa"/>
            <w:shd w:val="clear" w:color="auto" w:fill="auto"/>
            <w:vAlign w:val="center"/>
            <w:hideMark/>
          </w:tcPr>
          <w:p w14:paraId="467B3678" w14:textId="46E045C2" w:rsidR="0095334F" w:rsidRPr="00E47EAD" w:rsidRDefault="0095334F" w:rsidP="00887EC7">
            <w:pPr>
              <w:adjustRightInd w:val="0"/>
              <w:snapToGrid w:val="0"/>
              <w:jc w:val="left"/>
              <w:rPr>
                <w:szCs w:val="22"/>
                <w:lang w:eastAsia="zh-CN"/>
              </w:rPr>
            </w:pPr>
            <w:r w:rsidRPr="00E47EAD">
              <w:rPr>
                <w:szCs w:val="22"/>
                <w:lang w:eastAsia="zh-CN"/>
              </w:rPr>
              <w:t>Lao People</w:t>
            </w:r>
            <w:r w:rsidR="000F38B3">
              <w:rPr>
                <w:szCs w:val="22"/>
                <w:lang w:eastAsia="zh-CN"/>
              </w:rPr>
              <w:t>’</w:t>
            </w:r>
            <w:r w:rsidRPr="00E47EAD">
              <w:rPr>
                <w:szCs w:val="22"/>
                <w:lang w:eastAsia="zh-CN"/>
              </w:rPr>
              <w:t>s Democratic Republic</w:t>
            </w:r>
          </w:p>
        </w:tc>
        <w:tc>
          <w:tcPr>
            <w:tcW w:w="1329" w:type="dxa"/>
            <w:shd w:val="clear" w:color="auto" w:fill="auto"/>
            <w:vAlign w:val="center"/>
            <w:hideMark/>
          </w:tcPr>
          <w:p w14:paraId="7FE5651E" w14:textId="77777777" w:rsidR="0095334F" w:rsidRPr="00E47EAD" w:rsidRDefault="0095334F" w:rsidP="00887EC7">
            <w:pPr>
              <w:adjustRightInd w:val="0"/>
              <w:snapToGrid w:val="0"/>
              <w:jc w:val="right"/>
              <w:rPr>
                <w:szCs w:val="22"/>
                <w:lang w:eastAsia="zh-CN"/>
              </w:rPr>
            </w:pPr>
            <w:r w:rsidRPr="00E47EAD">
              <w:rPr>
                <w:szCs w:val="22"/>
                <w:lang w:eastAsia="zh-CN"/>
              </w:rPr>
              <w:t>0.005</w:t>
            </w:r>
          </w:p>
        </w:tc>
        <w:tc>
          <w:tcPr>
            <w:tcW w:w="1600" w:type="dxa"/>
            <w:shd w:val="clear" w:color="auto" w:fill="auto"/>
            <w:noWrap/>
            <w:vAlign w:val="center"/>
            <w:hideMark/>
          </w:tcPr>
          <w:p w14:paraId="1E6533B3" w14:textId="77777777" w:rsidR="0095334F" w:rsidRPr="00E47EAD" w:rsidRDefault="0095334F" w:rsidP="00887EC7">
            <w:pPr>
              <w:adjustRightInd w:val="0"/>
              <w:snapToGrid w:val="0"/>
              <w:jc w:val="right"/>
              <w:rPr>
                <w:szCs w:val="22"/>
                <w:lang w:eastAsia="zh-CN"/>
              </w:rPr>
            </w:pPr>
            <w:r w:rsidRPr="00E47EAD">
              <w:rPr>
                <w:szCs w:val="22"/>
                <w:lang w:eastAsia="zh-CN"/>
              </w:rPr>
              <w:t>0.007</w:t>
            </w:r>
          </w:p>
        </w:tc>
        <w:tc>
          <w:tcPr>
            <w:tcW w:w="1537" w:type="dxa"/>
            <w:shd w:val="clear" w:color="auto" w:fill="auto"/>
            <w:noWrap/>
            <w:vAlign w:val="center"/>
            <w:hideMark/>
          </w:tcPr>
          <w:p w14:paraId="2B7D20FC" w14:textId="77777777" w:rsidR="0095334F" w:rsidRPr="00E47EAD" w:rsidRDefault="0095334F" w:rsidP="00887EC7">
            <w:pPr>
              <w:adjustRightInd w:val="0"/>
              <w:snapToGrid w:val="0"/>
              <w:jc w:val="right"/>
              <w:rPr>
                <w:szCs w:val="22"/>
                <w:lang w:eastAsia="zh-CN"/>
              </w:rPr>
            </w:pPr>
            <w:r w:rsidRPr="00E47EAD">
              <w:rPr>
                <w:szCs w:val="22"/>
                <w:lang w:eastAsia="zh-CN"/>
              </w:rPr>
              <w:t>168</w:t>
            </w:r>
          </w:p>
        </w:tc>
      </w:tr>
      <w:tr w:rsidR="0095334F" w:rsidRPr="00E47EAD" w14:paraId="2E698F5D" w14:textId="77777777" w:rsidTr="00887EC7">
        <w:trPr>
          <w:cantSplit/>
          <w:jc w:val="center"/>
        </w:trPr>
        <w:tc>
          <w:tcPr>
            <w:tcW w:w="911" w:type="dxa"/>
            <w:shd w:val="clear" w:color="auto" w:fill="auto"/>
            <w:noWrap/>
            <w:vAlign w:val="center"/>
            <w:hideMark/>
          </w:tcPr>
          <w:p w14:paraId="65BEEFBB" w14:textId="77777777" w:rsidR="0095334F" w:rsidRPr="00E47EAD" w:rsidRDefault="0095334F" w:rsidP="00887EC7">
            <w:pPr>
              <w:adjustRightInd w:val="0"/>
              <w:snapToGrid w:val="0"/>
              <w:jc w:val="right"/>
              <w:rPr>
                <w:szCs w:val="22"/>
                <w:lang w:eastAsia="zh-CN"/>
              </w:rPr>
            </w:pPr>
            <w:r w:rsidRPr="00E47EAD">
              <w:rPr>
                <w:szCs w:val="22"/>
                <w:lang w:eastAsia="zh-CN"/>
              </w:rPr>
              <w:t>85</w:t>
            </w:r>
          </w:p>
        </w:tc>
        <w:tc>
          <w:tcPr>
            <w:tcW w:w="4309" w:type="dxa"/>
            <w:shd w:val="clear" w:color="auto" w:fill="auto"/>
            <w:vAlign w:val="center"/>
            <w:hideMark/>
          </w:tcPr>
          <w:p w14:paraId="68FFBBE9" w14:textId="77777777" w:rsidR="0095334F" w:rsidRPr="00E47EAD" w:rsidRDefault="0095334F" w:rsidP="00887EC7">
            <w:pPr>
              <w:adjustRightInd w:val="0"/>
              <w:snapToGrid w:val="0"/>
              <w:jc w:val="left"/>
              <w:rPr>
                <w:szCs w:val="22"/>
                <w:lang w:eastAsia="zh-CN"/>
              </w:rPr>
            </w:pPr>
            <w:r w:rsidRPr="00E47EAD">
              <w:rPr>
                <w:szCs w:val="22"/>
                <w:lang w:eastAsia="zh-CN"/>
              </w:rPr>
              <w:t>Latvia</w:t>
            </w:r>
          </w:p>
        </w:tc>
        <w:tc>
          <w:tcPr>
            <w:tcW w:w="1329" w:type="dxa"/>
            <w:shd w:val="clear" w:color="auto" w:fill="auto"/>
            <w:vAlign w:val="center"/>
            <w:hideMark/>
          </w:tcPr>
          <w:p w14:paraId="35D8D7D3" w14:textId="77777777" w:rsidR="0095334F" w:rsidRPr="00E47EAD" w:rsidRDefault="0095334F" w:rsidP="00887EC7">
            <w:pPr>
              <w:adjustRightInd w:val="0"/>
              <w:snapToGrid w:val="0"/>
              <w:jc w:val="right"/>
              <w:rPr>
                <w:szCs w:val="22"/>
                <w:lang w:eastAsia="zh-CN"/>
              </w:rPr>
            </w:pPr>
            <w:r w:rsidRPr="00E47EAD">
              <w:rPr>
                <w:szCs w:val="22"/>
                <w:lang w:eastAsia="zh-CN"/>
              </w:rPr>
              <w:t>0.047</w:t>
            </w:r>
          </w:p>
        </w:tc>
        <w:tc>
          <w:tcPr>
            <w:tcW w:w="1600" w:type="dxa"/>
            <w:shd w:val="clear" w:color="auto" w:fill="auto"/>
            <w:noWrap/>
            <w:vAlign w:val="center"/>
            <w:hideMark/>
          </w:tcPr>
          <w:p w14:paraId="5ADC8EFF" w14:textId="77777777" w:rsidR="0095334F" w:rsidRPr="00E47EAD" w:rsidRDefault="0095334F" w:rsidP="00887EC7">
            <w:pPr>
              <w:adjustRightInd w:val="0"/>
              <w:snapToGrid w:val="0"/>
              <w:jc w:val="right"/>
              <w:rPr>
                <w:szCs w:val="22"/>
                <w:lang w:eastAsia="zh-CN"/>
              </w:rPr>
            </w:pPr>
            <w:r w:rsidRPr="00E47EAD">
              <w:rPr>
                <w:szCs w:val="22"/>
                <w:lang w:eastAsia="zh-CN"/>
              </w:rPr>
              <w:t>0.067</w:t>
            </w:r>
          </w:p>
        </w:tc>
        <w:tc>
          <w:tcPr>
            <w:tcW w:w="1537" w:type="dxa"/>
            <w:shd w:val="clear" w:color="auto" w:fill="auto"/>
            <w:noWrap/>
            <w:vAlign w:val="center"/>
            <w:hideMark/>
          </w:tcPr>
          <w:p w14:paraId="5A66A234" w14:textId="77777777" w:rsidR="0095334F" w:rsidRPr="00E47EAD" w:rsidRDefault="0095334F" w:rsidP="00887EC7">
            <w:pPr>
              <w:adjustRightInd w:val="0"/>
              <w:snapToGrid w:val="0"/>
              <w:jc w:val="right"/>
              <w:rPr>
                <w:szCs w:val="22"/>
                <w:lang w:eastAsia="zh-CN"/>
              </w:rPr>
            </w:pPr>
            <w:r w:rsidRPr="00E47EAD">
              <w:rPr>
                <w:szCs w:val="22"/>
                <w:lang w:eastAsia="zh-CN"/>
              </w:rPr>
              <w:t>1,583</w:t>
            </w:r>
          </w:p>
        </w:tc>
      </w:tr>
      <w:tr w:rsidR="0095334F" w:rsidRPr="00E47EAD" w14:paraId="5ECACEBA" w14:textId="77777777" w:rsidTr="00887EC7">
        <w:trPr>
          <w:cantSplit/>
          <w:jc w:val="center"/>
        </w:trPr>
        <w:tc>
          <w:tcPr>
            <w:tcW w:w="911" w:type="dxa"/>
            <w:shd w:val="clear" w:color="auto" w:fill="auto"/>
            <w:noWrap/>
            <w:vAlign w:val="center"/>
            <w:hideMark/>
          </w:tcPr>
          <w:p w14:paraId="22ADC0E6" w14:textId="77777777" w:rsidR="0095334F" w:rsidRPr="00E47EAD" w:rsidRDefault="0095334F" w:rsidP="00887EC7">
            <w:pPr>
              <w:adjustRightInd w:val="0"/>
              <w:snapToGrid w:val="0"/>
              <w:jc w:val="right"/>
              <w:rPr>
                <w:szCs w:val="22"/>
                <w:lang w:eastAsia="zh-CN"/>
              </w:rPr>
            </w:pPr>
            <w:r w:rsidRPr="00E47EAD">
              <w:rPr>
                <w:szCs w:val="22"/>
                <w:lang w:eastAsia="zh-CN"/>
              </w:rPr>
              <w:t>86</w:t>
            </w:r>
          </w:p>
        </w:tc>
        <w:tc>
          <w:tcPr>
            <w:tcW w:w="4309" w:type="dxa"/>
            <w:shd w:val="clear" w:color="auto" w:fill="auto"/>
            <w:vAlign w:val="center"/>
            <w:hideMark/>
          </w:tcPr>
          <w:p w14:paraId="7ECDF06C" w14:textId="77777777" w:rsidR="0095334F" w:rsidRPr="00E47EAD" w:rsidRDefault="0095334F" w:rsidP="00887EC7">
            <w:pPr>
              <w:adjustRightInd w:val="0"/>
              <w:snapToGrid w:val="0"/>
              <w:jc w:val="left"/>
              <w:rPr>
                <w:szCs w:val="22"/>
                <w:lang w:eastAsia="zh-CN"/>
              </w:rPr>
            </w:pPr>
            <w:r w:rsidRPr="00E47EAD">
              <w:rPr>
                <w:szCs w:val="22"/>
                <w:lang w:eastAsia="zh-CN"/>
              </w:rPr>
              <w:t>Lebanon</w:t>
            </w:r>
          </w:p>
        </w:tc>
        <w:tc>
          <w:tcPr>
            <w:tcW w:w="1329" w:type="dxa"/>
            <w:shd w:val="clear" w:color="auto" w:fill="auto"/>
            <w:vAlign w:val="center"/>
            <w:hideMark/>
          </w:tcPr>
          <w:p w14:paraId="3D8D5A44" w14:textId="77777777" w:rsidR="0095334F" w:rsidRPr="00E47EAD" w:rsidRDefault="0095334F" w:rsidP="00887EC7">
            <w:pPr>
              <w:adjustRightInd w:val="0"/>
              <w:snapToGrid w:val="0"/>
              <w:jc w:val="right"/>
              <w:rPr>
                <w:szCs w:val="22"/>
                <w:lang w:eastAsia="zh-CN"/>
              </w:rPr>
            </w:pPr>
            <w:r w:rsidRPr="00E47EAD">
              <w:rPr>
                <w:szCs w:val="22"/>
                <w:lang w:eastAsia="zh-CN"/>
              </w:rPr>
              <w:t>0.047</w:t>
            </w:r>
          </w:p>
        </w:tc>
        <w:tc>
          <w:tcPr>
            <w:tcW w:w="1600" w:type="dxa"/>
            <w:shd w:val="clear" w:color="auto" w:fill="auto"/>
            <w:noWrap/>
            <w:vAlign w:val="center"/>
            <w:hideMark/>
          </w:tcPr>
          <w:p w14:paraId="72CCC66E" w14:textId="77777777" w:rsidR="0095334F" w:rsidRPr="00E47EAD" w:rsidRDefault="0095334F" w:rsidP="00887EC7">
            <w:pPr>
              <w:adjustRightInd w:val="0"/>
              <w:snapToGrid w:val="0"/>
              <w:jc w:val="right"/>
              <w:rPr>
                <w:szCs w:val="22"/>
                <w:lang w:eastAsia="zh-CN"/>
              </w:rPr>
            </w:pPr>
            <w:r w:rsidRPr="00E47EAD">
              <w:rPr>
                <w:szCs w:val="22"/>
                <w:lang w:eastAsia="zh-CN"/>
              </w:rPr>
              <w:t>0.067</w:t>
            </w:r>
          </w:p>
        </w:tc>
        <w:tc>
          <w:tcPr>
            <w:tcW w:w="1537" w:type="dxa"/>
            <w:shd w:val="clear" w:color="auto" w:fill="auto"/>
            <w:noWrap/>
            <w:vAlign w:val="center"/>
            <w:hideMark/>
          </w:tcPr>
          <w:p w14:paraId="34E56119" w14:textId="77777777" w:rsidR="0095334F" w:rsidRPr="00E47EAD" w:rsidRDefault="0095334F" w:rsidP="00887EC7">
            <w:pPr>
              <w:adjustRightInd w:val="0"/>
              <w:snapToGrid w:val="0"/>
              <w:jc w:val="right"/>
              <w:rPr>
                <w:szCs w:val="22"/>
                <w:lang w:eastAsia="zh-CN"/>
              </w:rPr>
            </w:pPr>
            <w:r w:rsidRPr="00E47EAD">
              <w:rPr>
                <w:szCs w:val="22"/>
                <w:lang w:eastAsia="zh-CN"/>
              </w:rPr>
              <w:t>1,583</w:t>
            </w:r>
          </w:p>
        </w:tc>
      </w:tr>
      <w:tr w:rsidR="0095334F" w:rsidRPr="00E47EAD" w14:paraId="47459D9D" w14:textId="77777777" w:rsidTr="00887EC7">
        <w:trPr>
          <w:cantSplit/>
          <w:jc w:val="center"/>
        </w:trPr>
        <w:tc>
          <w:tcPr>
            <w:tcW w:w="911" w:type="dxa"/>
            <w:shd w:val="clear" w:color="auto" w:fill="auto"/>
            <w:noWrap/>
            <w:vAlign w:val="center"/>
            <w:hideMark/>
          </w:tcPr>
          <w:p w14:paraId="25699CD3" w14:textId="77777777" w:rsidR="0095334F" w:rsidRPr="00E47EAD" w:rsidRDefault="0095334F" w:rsidP="00887EC7">
            <w:pPr>
              <w:adjustRightInd w:val="0"/>
              <w:snapToGrid w:val="0"/>
              <w:jc w:val="right"/>
              <w:rPr>
                <w:szCs w:val="22"/>
                <w:lang w:eastAsia="zh-CN"/>
              </w:rPr>
            </w:pPr>
            <w:r w:rsidRPr="00E47EAD">
              <w:rPr>
                <w:szCs w:val="22"/>
                <w:lang w:eastAsia="zh-CN"/>
              </w:rPr>
              <w:t>87</w:t>
            </w:r>
          </w:p>
        </w:tc>
        <w:tc>
          <w:tcPr>
            <w:tcW w:w="4309" w:type="dxa"/>
            <w:shd w:val="clear" w:color="auto" w:fill="auto"/>
            <w:vAlign w:val="center"/>
            <w:hideMark/>
          </w:tcPr>
          <w:p w14:paraId="5FB209AA" w14:textId="77777777" w:rsidR="0095334F" w:rsidRPr="00E47EAD" w:rsidRDefault="0095334F" w:rsidP="00887EC7">
            <w:pPr>
              <w:adjustRightInd w:val="0"/>
              <w:snapToGrid w:val="0"/>
              <w:jc w:val="left"/>
              <w:rPr>
                <w:szCs w:val="22"/>
                <w:lang w:eastAsia="zh-CN"/>
              </w:rPr>
            </w:pPr>
            <w:r w:rsidRPr="00E47EAD">
              <w:rPr>
                <w:szCs w:val="22"/>
                <w:lang w:eastAsia="zh-CN"/>
              </w:rPr>
              <w:t>Lesotho</w:t>
            </w:r>
          </w:p>
        </w:tc>
        <w:tc>
          <w:tcPr>
            <w:tcW w:w="1329" w:type="dxa"/>
            <w:shd w:val="clear" w:color="auto" w:fill="auto"/>
            <w:vAlign w:val="center"/>
            <w:hideMark/>
          </w:tcPr>
          <w:p w14:paraId="4C29B5BE"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772E24F1"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404C3979"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1682E4A1" w14:textId="77777777" w:rsidTr="00887EC7">
        <w:trPr>
          <w:cantSplit/>
          <w:jc w:val="center"/>
        </w:trPr>
        <w:tc>
          <w:tcPr>
            <w:tcW w:w="911" w:type="dxa"/>
            <w:shd w:val="clear" w:color="auto" w:fill="auto"/>
            <w:noWrap/>
            <w:vAlign w:val="center"/>
            <w:hideMark/>
          </w:tcPr>
          <w:p w14:paraId="54BC74E3" w14:textId="77777777" w:rsidR="0095334F" w:rsidRPr="00E47EAD" w:rsidRDefault="0095334F" w:rsidP="00887EC7">
            <w:pPr>
              <w:adjustRightInd w:val="0"/>
              <w:snapToGrid w:val="0"/>
              <w:jc w:val="right"/>
              <w:rPr>
                <w:szCs w:val="22"/>
                <w:lang w:eastAsia="zh-CN"/>
              </w:rPr>
            </w:pPr>
            <w:r w:rsidRPr="00E47EAD">
              <w:rPr>
                <w:szCs w:val="22"/>
                <w:lang w:eastAsia="zh-CN"/>
              </w:rPr>
              <w:t>88</w:t>
            </w:r>
          </w:p>
        </w:tc>
        <w:tc>
          <w:tcPr>
            <w:tcW w:w="4309" w:type="dxa"/>
            <w:shd w:val="clear" w:color="auto" w:fill="auto"/>
            <w:vAlign w:val="center"/>
            <w:hideMark/>
          </w:tcPr>
          <w:p w14:paraId="5CDD1509" w14:textId="77777777" w:rsidR="0095334F" w:rsidRPr="00E47EAD" w:rsidRDefault="0095334F" w:rsidP="00887EC7">
            <w:pPr>
              <w:adjustRightInd w:val="0"/>
              <w:snapToGrid w:val="0"/>
              <w:jc w:val="left"/>
              <w:rPr>
                <w:szCs w:val="22"/>
                <w:lang w:eastAsia="zh-CN"/>
              </w:rPr>
            </w:pPr>
            <w:r w:rsidRPr="00E47EAD">
              <w:rPr>
                <w:szCs w:val="22"/>
                <w:lang w:eastAsia="zh-CN"/>
              </w:rPr>
              <w:t>Liberia</w:t>
            </w:r>
          </w:p>
        </w:tc>
        <w:tc>
          <w:tcPr>
            <w:tcW w:w="1329" w:type="dxa"/>
            <w:shd w:val="clear" w:color="auto" w:fill="auto"/>
            <w:vAlign w:val="center"/>
            <w:hideMark/>
          </w:tcPr>
          <w:p w14:paraId="287CDBAE"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59045AC8"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171B89D1"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24EE325E" w14:textId="77777777" w:rsidTr="00887EC7">
        <w:trPr>
          <w:cantSplit/>
          <w:jc w:val="center"/>
        </w:trPr>
        <w:tc>
          <w:tcPr>
            <w:tcW w:w="911" w:type="dxa"/>
            <w:shd w:val="clear" w:color="auto" w:fill="auto"/>
            <w:noWrap/>
            <w:vAlign w:val="center"/>
            <w:hideMark/>
          </w:tcPr>
          <w:p w14:paraId="3689B5D4" w14:textId="77777777" w:rsidR="0095334F" w:rsidRPr="00E47EAD" w:rsidRDefault="0095334F" w:rsidP="00887EC7">
            <w:pPr>
              <w:adjustRightInd w:val="0"/>
              <w:snapToGrid w:val="0"/>
              <w:jc w:val="right"/>
              <w:rPr>
                <w:szCs w:val="22"/>
                <w:lang w:eastAsia="zh-CN"/>
              </w:rPr>
            </w:pPr>
            <w:r w:rsidRPr="00E47EAD">
              <w:rPr>
                <w:szCs w:val="22"/>
                <w:lang w:eastAsia="zh-CN"/>
              </w:rPr>
              <w:t>89</w:t>
            </w:r>
          </w:p>
        </w:tc>
        <w:tc>
          <w:tcPr>
            <w:tcW w:w="4309" w:type="dxa"/>
            <w:shd w:val="clear" w:color="auto" w:fill="auto"/>
            <w:vAlign w:val="center"/>
            <w:hideMark/>
          </w:tcPr>
          <w:p w14:paraId="5C11487A" w14:textId="77777777" w:rsidR="0095334F" w:rsidRPr="00E47EAD" w:rsidRDefault="0095334F" w:rsidP="00887EC7">
            <w:pPr>
              <w:adjustRightInd w:val="0"/>
              <w:snapToGrid w:val="0"/>
              <w:jc w:val="left"/>
              <w:rPr>
                <w:szCs w:val="22"/>
                <w:lang w:eastAsia="zh-CN"/>
              </w:rPr>
            </w:pPr>
            <w:r w:rsidRPr="00E47EAD">
              <w:rPr>
                <w:szCs w:val="22"/>
                <w:lang w:eastAsia="zh-CN"/>
              </w:rPr>
              <w:t>Libya</w:t>
            </w:r>
          </w:p>
        </w:tc>
        <w:tc>
          <w:tcPr>
            <w:tcW w:w="1329" w:type="dxa"/>
            <w:shd w:val="clear" w:color="auto" w:fill="auto"/>
            <w:vAlign w:val="center"/>
            <w:hideMark/>
          </w:tcPr>
          <w:p w14:paraId="1E164E95" w14:textId="77777777" w:rsidR="0095334F" w:rsidRPr="00E47EAD" w:rsidRDefault="0095334F" w:rsidP="00887EC7">
            <w:pPr>
              <w:adjustRightInd w:val="0"/>
              <w:snapToGrid w:val="0"/>
              <w:jc w:val="right"/>
              <w:rPr>
                <w:szCs w:val="22"/>
                <w:lang w:eastAsia="zh-CN"/>
              </w:rPr>
            </w:pPr>
            <w:r w:rsidRPr="00E47EAD">
              <w:rPr>
                <w:szCs w:val="22"/>
                <w:lang w:eastAsia="zh-CN"/>
              </w:rPr>
              <w:t>0.030</w:t>
            </w:r>
          </w:p>
        </w:tc>
        <w:tc>
          <w:tcPr>
            <w:tcW w:w="1600" w:type="dxa"/>
            <w:shd w:val="clear" w:color="auto" w:fill="auto"/>
            <w:noWrap/>
            <w:vAlign w:val="center"/>
            <w:hideMark/>
          </w:tcPr>
          <w:p w14:paraId="58D170EF" w14:textId="77777777" w:rsidR="0095334F" w:rsidRPr="00E47EAD" w:rsidRDefault="0095334F" w:rsidP="00887EC7">
            <w:pPr>
              <w:adjustRightInd w:val="0"/>
              <w:snapToGrid w:val="0"/>
              <w:jc w:val="right"/>
              <w:rPr>
                <w:szCs w:val="22"/>
                <w:lang w:eastAsia="zh-CN"/>
              </w:rPr>
            </w:pPr>
            <w:r w:rsidRPr="00E47EAD">
              <w:rPr>
                <w:szCs w:val="22"/>
                <w:lang w:eastAsia="zh-CN"/>
              </w:rPr>
              <w:t>0.043</w:t>
            </w:r>
          </w:p>
        </w:tc>
        <w:tc>
          <w:tcPr>
            <w:tcW w:w="1537" w:type="dxa"/>
            <w:shd w:val="clear" w:color="auto" w:fill="auto"/>
            <w:noWrap/>
            <w:vAlign w:val="center"/>
            <w:hideMark/>
          </w:tcPr>
          <w:p w14:paraId="75E6739D" w14:textId="77777777" w:rsidR="0095334F" w:rsidRPr="00E47EAD" w:rsidRDefault="0095334F" w:rsidP="00887EC7">
            <w:pPr>
              <w:adjustRightInd w:val="0"/>
              <w:snapToGrid w:val="0"/>
              <w:jc w:val="right"/>
              <w:rPr>
                <w:szCs w:val="22"/>
                <w:lang w:eastAsia="zh-CN"/>
              </w:rPr>
            </w:pPr>
            <w:r w:rsidRPr="00E47EAD">
              <w:rPr>
                <w:szCs w:val="22"/>
                <w:lang w:eastAsia="zh-CN"/>
              </w:rPr>
              <w:t>1,010</w:t>
            </w:r>
          </w:p>
        </w:tc>
      </w:tr>
      <w:tr w:rsidR="0095334F" w:rsidRPr="00E47EAD" w14:paraId="169A45A7" w14:textId="77777777" w:rsidTr="00887EC7">
        <w:trPr>
          <w:cantSplit/>
          <w:jc w:val="center"/>
        </w:trPr>
        <w:tc>
          <w:tcPr>
            <w:tcW w:w="911" w:type="dxa"/>
            <w:shd w:val="clear" w:color="auto" w:fill="auto"/>
            <w:noWrap/>
            <w:vAlign w:val="center"/>
            <w:hideMark/>
          </w:tcPr>
          <w:p w14:paraId="610EFC04" w14:textId="77777777" w:rsidR="0095334F" w:rsidRPr="00E47EAD" w:rsidRDefault="0095334F" w:rsidP="00887EC7">
            <w:pPr>
              <w:adjustRightInd w:val="0"/>
              <w:snapToGrid w:val="0"/>
              <w:jc w:val="right"/>
              <w:rPr>
                <w:szCs w:val="22"/>
                <w:lang w:eastAsia="zh-CN"/>
              </w:rPr>
            </w:pPr>
            <w:r w:rsidRPr="00E47EAD">
              <w:rPr>
                <w:szCs w:val="22"/>
                <w:lang w:eastAsia="zh-CN"/>
              </w:rPr>
              <w:t>90</w:t>
            </w:r>
          </w:p>
        </w:tc>
        <w:tc>
          <w:tcPr>
            <w:tcW w:w="4309" w:type="dxa"/>
            <w:shd w:val="clear" w:color="auto" w:fill="auto"/>
            <w:vAlign w:val="center"/>
            <w:hideMark/>
          </w:tcPr>
          <w:p w14:paraId="16E70451" w14:textId="77777777" w:rsidR="0095334F" w:rsidRPr="00E47EAD" w:rsidRDefault="0095334F" w:rsidP="00887EC7">
            <w:pPr>
              <w:adjustRightInd w:val="0"/>
              <w:snapToGrid w:val="0"/>
              <w:jc w:val="left"/>
              <w:rPr>
                <w:szCs w:val="22"/>
                <w:lang w:eastAsia="zh-CN"/>
              </w:rPr>
            </w:pPr>
            <w:r w:rsidRPr="00E47EAD">
              <w:rPr>
                <w:szCs w:val="22"/>
                <w:lang w:eastAsia="zh-CN"/>
              </w:rPr>
              <w:t>Lithuania</w:t>
            </w:r>
          </w:p>
        </w:tc>
        <w:tc>
          <w:tcPr>
            <w:tcW w:w="1329" w:type="dxa"/>
            <w:shd w:val="clear" w:color="auto" w:fill="auto"/>
            <w:vAlign w:val="center"/>
            <w:hideMark/>
          </w:tcPr>
          <w:p w14:paraId="379D4941" w14:textId="77777777" w:rsidR="0095334F" w:rsidRPr="00E47EAD" w:rsidRDefault="0095334F" w:rsidP="00887EC7">
            <w:pPr>
              <w:adjustRightInd w:val="0"/>
              <w:snapToGrid w:val="0"/>
              <w:jc w:val="right"/>
              <w:rPr>
                <w:szCs w:val="22"/>
                <w:lang w:eastAsia="zh-CN"/>
              </w:rPr>
            </w:pPr>
            <w:r w:rsidRPr="00E47EAD">
              <w:rPr>
                <w:szCs w:val="22"/>
                <w:lang w:eastAsia="zh-CN"/>
              </w:rPr>
              <w:t>0.071</w:t>
            </w:r>
          </w:p>
        </w:tc>
        <w:tc>
          <w:tcPr>
            <w:tcW w:w="1600" w:type="dxa"/>
            <w:shd w:val="clear" w:color="auto" w:fill="auto"/>
            <w:noWrap/>
            <w:vAlign w:val="center"/>
            <w:hideMark/>
          </w:tcPr>
          <w:p w14:paraId="28101470" w14:textId="77777777" w:rsidR="0095334F" w:rsidRPr="00E47EAD" w:rsidRDefault="0095334F" w:rsidP="00887EC7">
            <w:pPr>
              <w:adjustRightInd w:val="0"/>
              <w:snapToGrid w:val="0"/>
              <w:jc w:val="right"/>
              <w:rPr>
                <w:szCs w:val="22"/>
                <w:lang w:eastAsia="zh-CN"/>
              </w:rPr>
            </w:pPr>
            <w:r w:rsidRPr="00E47EAD">
              <w:rPr>
                <w:szCs w:val="22"/>
                <w:lang w:eastAsia="zh-CN"/>
              </w:rPr>
              <w:t>0.101</w:t>
            </w:r>
          </w:p>
        </w:tc>
        <w:tc>
          <w:tcPr>
            <w:tcW w:w="1537" w:type="dxa"/>
            <w:shd w:val="clear" w:color="auto" w:fill="auto"/>
            <w:noWrap/>
            <w:vAlign w:val="center"/>
            <w:hideMark/>
          </w:tcPr>
          <w:p w14:paraId="0BECCDA7" w14:textId="77777777" w:rsidR="0095334F" w:rsidRPr="00E47EAD" w:rsidRDefault="0095334F" w:rsidP="00887EC7">
            <w:pPr>
              <w:adjustRightInd w:val="0"/>
              <w:snapToGrid w:val="0"/>
              <w:jc w:val="right"/>
              <w:rPr>
                <w:szCs w:val="22"/>
                <w:lang w:eastAsia="zh-CN"/>
              </w:rPr>
            </w:pPr>
            <w:r w:rsidRPr="00E47EAD">
              <w:rPr>
                <w:szCs w:val="22"/>
                <w:lang w:eastAsia="zh-CN"/>
              </w:rPr>
              <w:t>2,391</w:t>
            </w:r>
          </w:p>
        </w:tc>
      </w:tr>
      <w:tr w:rsidR="0095334F" w:rsidRPr="00E47EAD" w14:paraId="79AE7D15" w14:textId="77777777" w:rsidTr="00887EC7">
        <w:trPr>
          <w:cantSplit/>
          <w:jc w:val="center"/>
        </w:trPr>
        <w:tc>
          <w:tcPr>
            <w:tcW w:w="911" w:type="dxa"/>
            <w:shd w:val="clear" w:color="auto" w:fill="auto"/>
            <w:noWrap/>
            <w:vAlign w:val="center"/>
            <w:hideMark/>
          </w:tcPr>
          <w:p w14:paraId="376EE42C" w14:textId="77777777" w:rsidR="0095334F" w:rsidRPr="00E47EAD" w:rsidRDefault="0095334F" w:rsidP="00887EC7">
            <w:pPr>
              <w:adjustRightInd w:val="0"/>
              <w:snapToGrid w:val="0"/>
              <w:jc w:val="right"/>
              <w:rPr>
                <w:szCs w:val="22"/>
                <w:lang w:eastAsia="zh-CN"/>
              </w:rPr>
            </w:pPr>
            <w:r w:rsidRPr="00E47EAD">
              <w:rPr>
                <w:szCs w:val="22"/>
                <w:lang w:eastAsia="zh-CN"/>
              </w:rPr>
              <w:t>91</w:t>
            </w:r>
          </w:p>
        </w:tc>
        <w:tc>
          <w:tcPr>
            <w:tcW w:w="4309" w:type="dxa"/>
            <w:shd w:val="clear" w:color="auto" w:fill="auto"/>
            <w:vAlign w:val="center"/>
            <w:hideMark/>
          </w:tcPr>
          <w:p w14:paraId="343430EB" w14:textId="77777777" w:rsidR="0095334F" w:rsidRPr="00E47EAD" w:rsidRDefault="0095334F" w:rsidP="00887EC7">
            <w:pPr>
              <w:adjustRightInd w:val="0"/>
              <w:snapToGrid w:val="0"/>
              <w:jc w:val="left"/>
              <w:rPr>
                <w:szCs w:val="22"/>
                <w:lang w:eastAsia="zh-CN"/>
              </w:rPr>
            </w:pPr>
            <w:r w:rsidRPr="00E47EAD">
              <w:rPr>
                <w:szCs w:val="22"/>
                <w:lang w:eastAsia="zh-CN"/>
              </w:rPr>
              <w:t>Luxembourg</w:t>
            </w:r>
          </w:p>
        </w:tc>
        <w:tc>
          <w:tcPr>
            <w:tcW w:w="1329" w:type="dxa"/>
            <w:shd w:val="clear" w:color="auto" w:fill="auto"/>
            <w:vAlign w:val="center"/>
            <w:hideMark/>
          </w:tcPr>
          <w:p w14:paraId="51458568" w14:textId="77777777" w:rsidR="0095334F" w:rsidRPr="00E47EAD" w:rsidRDefault="0095334F" w:rsidP="00887EC7">
            <w:pPr>
              <w:adjustRightInd w:val="0"/>
              <w:snapToGrid w:val="0"/>
              <w:jc w:val="right"/>
              <w:rPr>
                <w:szCs w:val="22"/>
                <w:lang w:eastAsia="zh-CN"/>
              </w:rPr>
            </w:pPr>
            <w:r w:rsidRPr="00E47EAD">
              <w:rPr>
                <w:szCs w:val="22"/>
                <w:lang w:eastAsia="zh-CN"/>
              </w:rPr>
              <w:t>0.067</w:t>
            </w:r>
          </w:p>
        </w:tc>
        <w:tc>
          <w:tcPr>
            <w:tcW w:w="1600" w:type="dxa"/>
            <w:shd w:val="clear" w:color="auto" w:fill="auto"/>
            <w:noWrap/>
            <w:vAlign w:val="center"/>
            <w:hideMark/>
          </w:tcPr>
          <w:p w14:paraId="731BBF0B" w14:textId="77777777" w:rsidR="0095334F" w:rsidRPr="00E47EAD" w:rsidRDefault="0095334F" w:rsidP="00887EC7">
            <w:pPr>
              <w:adjustRightInd w:val="0"/>
              <w:snapToGrid w:val="0"/>
              <w:jc w:val="right"/>
              <w:rPr>
                <w:szCs w:val="22"/>
                <w:lang w:eastAsia="zh-CN"/>
              </w:rPr>
            </w:pPr>
            <w:r w:rsidRPr="00E47EAD">
              <w:rPr>
                <w:szCs w:val="22"/>
                <w:lang w:eastAsia="zh-CN"/>
              </w:rPr>
              <w:t>0.096</w:t>
            </w:r>
          </w:p>
        </w:tc>
        <w:tc>
          <w:tcPr>
            <w:tcW w:w="1537" w:type="dxa"/>
            <w:shd w:val="clear" w:color="auto" w:fill="auto"/>
            <w:noWrap/>
            <w:vAlign w:val="center"/>
            <w:hideMark/>
          </w:tcPr>
          <w:p w14:paraId="0A7D0827" w14:textId="77777777" w:rsidR="0095334F" w:rsidRPr="00E47EAD" w:rsidRDefault="0095334F" w:rsidP="00887EC7">
            <w:pPr>
              <w:adjustRightInd w:val="0"/>
              <w:snapToGrid w:val="0"/>
              <w:jc w:val="right"/>
              <w:rPr>
                <w:szCs w:val="22"/>
                <w:lang w:eastAsia="zh-CN"/>
              </w:rPr>
            </w:pPr>
            <w:r w:rsidRPr="00E47EAD">
              <w:rPr>
                <w:szCs w:val="22"/>
                <w:lang w:eastAsia="zh-CN"/>
              </w:rPr>
              <w:t>2,257</w:t>
            </w:r>
          </w:p>
        </w:tc>
      </w:tr>
      <w:tr w:rsidR="0095334F" w:rsidRPr="00E47EAD" w14:paraId="4D4ECA9A" w14:textId="77777777" w:rsidTr="00887EC7">
        <w:trPr>
          <w:cantSplit/>
          <w:jc w:val="center"/>
        </w:trPr>
        <w:tc>
          <w:tcPr>
            <w:tcW w:w="911" w:type="dxa"/>
            <w:shd w:val="clear" w:color="auto" w:fill="auto"/>
            <w:noWrap/>
            <w:vAlign w:val="center"/>
            <w:hideMark/>
          </w:tcPr>
          <w:p w14:paraId="36018252" w14:textId="77777777" w:rsidR="0095334F" w:rsidRPr="00E47EAD" w:rsidRDefault="0095334F" w:rsidP="00887EC7">
            <w:pPr>
              <w:adjustRightInd w:val="0"/>
              <w:snapToGrid w:val="0"/>
              <w:jc w:val="right"/>
              <w:rPr>
                <w:szCs w:val="22"/>
                <w:lang w:eastAsia="zh-CN"/>
              </w:rPr>
            </w:pPr>
            <w:r w:rsidRPr="00E47EAD">
              <w:rPr>
                <w:szCs w:val="22"/>
                <w:lang w:eastAsia="zh-CN"/>
              </w:rPr>
              <w:t>92</w:t>
            </w:r>
          </w:p>
        </w:tc>
        <w:tc>
          <w:tcPr>
            <w:tcW w:w="4309" w:type="dxa"/>
            <w:shd w:val="clear" w:color="auto" w:fill="auto"/>
            <w:vAlign w:val="center"/>
            <w:hideMark/>
          </w:tcPr>
          <w:p w14:paraId="72F148A5" w14:textId="77777777" w:rsidR="0095334F" w:rsidRPr="00E47EAD" w:rsidRDefault="0095334F" w:rsidP="00887EC7">
            <w:pPr>
              <w:adjustRightInd w:val="0"/>
              <w:snapToGrid w:val="0"/>
              <w:jc w:val="left"/>
              <w:rPr>
                <w:szCs w:val="22"/>
                <w:lang w:eastAsia="zh-CN"/>
              </w:rPr>
            </w:pPr>
            <w:r w:rsidRPr="00E47EAD">
              <w:rPr>
                <w:szCs w:val="22"/>
                <w:lang w:eastAsia="zh-CN"/>
              </w:rPr>
              <w:t>Madagascar</w:t>
            </w:r>
          </w:p>
        </w:tc>
        <w:tc>
          <w:tcPr>
            <w:tcW w:w="1329" w:type="dxa"/>
            <w:shd w:val="clear" w:color="auto" w:fill="auto"/>
            <w:vAlign w:val="center"/>
            <w:hideMark/>
          </w:tcPr>
          <w:p w14:paraId="2D7CDF5F"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600" w:type="dxa"/>
            <w:shd w:val="clear" w:color="auto" w:fill="auto"/>
            <w:noWrap/>
            <w:vAlign w:val="center"/>
            <w:hideMark/>
          </w:tcPr>
          <w:p w14:paraId="2A921C0D" w14:textId="77777777" w:rsidR="0095334F" w:rsidRPr="00E47EAD" w:rsidRDefault="0095334F" w:rsidP="00887EC7">
            <w:pPr>
              <w:adjustRightInd w:val="0"/>
              <w:snapToGrid w:val="0"/>
              <w:jc w:val="right"/>
              <w:rPr>
                <w:szCs w:val="22"/>
                <w:lang w:eastAsia="zh-CN"/>
              </w:rPr>
            </w:pPr>
            <w:r w:rsidRPr="00E47EAD">
              <w:rPr>
                <w:szCs w:val="22"/>
                <w:lang w:eastAsia="zh-CN"/>
              </w:rPr>
              <w:t>0.006</w:t>
            </w:r>
          </w:p>
        </w:tc>
        <w:tc>
          <w:tcPr>
            <w:tcW w:w="1537" w:type="dxa"/>
            <w:shd w:val="clear" w:color="auto" w:fill="auto"/>
            <w:noWrap/>
            <w:vAlign w:val="center"/>
            <w:hideMark/>
          </w:tcPr>
          <w:p w14:paraId="424ADEB6" w14:textId="77777777" w:rsidR="0095334F" w:rsidRPr="00E47EAD" w:rsidRDefault="0095334F" w:rsidP="00887EC7">
            <w:pPr>
              <w:adjustRightInd w:val="0"/>
              <w:snapToGrid w:val="0"/>
              <w:jc w:val="right"/>
              <w:rPr>
                <w:szCs w:val="22"/>
                <w:lang w:eastAsia="zh-CN"/>
              </w:rPr>
            </w:pPr>
            <w:r w:rsidRPr="00E47EAD">
              <w:rPr>
                <w:szCs w:val="22"/>
                <w:lang w:eastAsia="zh-CN"/>
              </w:rPr>
              <w:t>135</w:t>
            </w:r>
          </w:p>
        </w:tc>
      </w:tr>
      <w:tr w:rsidR="0095334F" w:rsidRPr="00E47EAD" w14:paraId="1CAAF6C0" w14:textId="77777777" w:rsidTr="00887EC7">
        <w:trPr>
          <w:cantSplit/>
          <w:jc w:val="center"/>
        </w:trPr>
        <w:tc>
          <w:tcPr>
            <w:tcW w:w="911" w:type="dxa"/>
            <w:shd w:val="clear" w:color="auto" w:fill="auto"/>
            <w:noWrap/>
            <w:vAlign w:val="center"/>
            <w:hideMark/>
          </w:tcPr>
          <w:p w14:paraId="62BF51A8" w14:textId="77777777" w:rsidR="0095334F" w:rsidRPr="00E47EAD" w:rsidRDefault="0095334F" w:rsidP="00887EC7">
            <w:pPr>
              <w:adjustRightInd w:val="0"/>
              <w:snapToGrid w:val="0"/>
              <w:jc w:val="right"/>
              <w:rPr>
                <w:szCs w:val="22"/>
                <w:lang w:eastAsia="zh-CN"/>
              </w:rPr>
            </w:pPr>
            <w:r w:rsidRPr="00E47EAD">
              <w:rPr>
                <w:szCs w:val="22"/>
                <w:lang w:eastAsia="zh-CN"/>
              </w:rPr>
              <w:t>93</w:t>
            </w:r>
          </w:p>
        </w:tc>
        <w:tc>
          <w:tcPr>
            <w:tcW w:w="4309" w:type="dxa"/>
            <w:shd w:val="clear" w:color="auto" w:fill="auto"/>
            <w:vAlign w:val="center"/>
            <w:hideMark/>
          </w:tcPr>
          <w:p w14:paraId="60AC8075" w14:textId="77777777" w:rsidR="0095334F" w:rsidRPr="00E47EAD" w:rsidRDefault="0095334F" w:rsidP="00887EC7">
            <w:pPr>
              <w:adjustRightInd w:val="0"/>
              <w:snapToGrid w:val="0"/>
              <w:jc w:val="left"/>
              <w:rPr>
                <w:szCs w:val="22"/>
                <w:lang w:eastAsia="zh-CN"/>
              </w:rPr>
            </w:pPr>
            <w:r w:rsidRPr="00E47EAD">
              <w:rPr>
                <w:szCs w:val="22"/>
                <w:lang w:eastAsia="zh-CN"/>
              </w:rPr>
              <w:t>Malawi</w:t>
            </w:r>
          </w:p>
        </w:tc>
        <w:tc>
          <w:tcPr>
            <w:tcW w:w="1329" w:type="dxa"/>
            <w:shd w:val="clear" w:color="auto" w:fill="auto"/>
            <w:vAlign w:val="center"/>
            <w:hideMark/>
          </w:tcPr>
          <w:p w14:paraId="54C8EDF5" w14:textId="77777777" w:rsidR="0095334F" w:rsidRPr="00E47EAD" w:rsidRDefault="0095334F" w:rsidP="00887EC7">
            <w:pPr>
              <w:adjustRightInd w:val="0"/>
              <w:snapToGrid w:val="0"/>
              <w:jc w:val="right"/>
              <w:rPr>
                <w:szCs w:val="22"/>
                <w:lang w:eastAsia="zh-CN"/>
              </w:rPr>
            </w:pPr>
            <w:r w:rsidRPr="00E47EAD">
              <w:rPr>
                <w:szCs w:val="22"/>
                <w:lang w:eastAsia="zh-CN"/>
              </w:rPr>
              <w:t>0.002</w:t>
            </w:r>
          </w:p>
        </w:tc>
        <w:tc>
          <w:tcPr>
            <w:tcW w:w="1600" w:type="dxa"/>
            <w:shd w:val="clear" w:color="auto" w:fill="auto"/>
            <w:noWrap/>
            <w:vAlign w:val="center"/>
            <w:hideMark/>
          </w:tcPr>
          <w:p w14:paraId="3B5DA798"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537" w:type="dxa"/>
            <w:shd w:val="clear" w:color="auto" w:fill="auto"/>
            <w:noWrap/>
            <w:vAlign w:val="center"/>
            <w:hideMark/>
          </w:tcPr>
          <w:p w14:paraId="12F35906" w14:textId="77777777" w:rsidR="0095334F" w:rsidRPr="00E47EAD" w:rsidRDefault="0095334F" w:rsidP="00887EC7">
            <w:pPr>
              <w:adjustRightInd w:val="0"/>
              <w:snapToGrid w:val="0"/>
              <w:jc w:val="right"/>
              <w:rPr>
                <w:szCs w:val="22"/>
                <w:lang w:eastAsia="zh-CN"/>
              </w:rPr>
            </w:pPr>
            <w:r w:rsidRPr="00E47EAD">
              <w:rPr>
                <w:szCs w:val="22"/>
                <w:lang w:eastAsia="zh-CN"/>
              </w:rPr>
              <w:t>67</w:t>
            </w:r>
          </w:p>
        </w:tc>
      </w:tr>
      <w:tr w:rsidR="0095334F" w:rsidRPr="00E47EAD" w14:paraId="2475E756" w14:textId="77777777" w:rsidTr="00887EC7">
        <w:trPr>
          <w:cantSplit/>
          <w:jc w:val="center"/>
        </w:trPr>
        <w:tc>
          <w:tcPr>
            <w:tcW w:w="911" w:type="dxa"/>
            <w:shd w:val="clear" w:color="auto" w:fill="auto"/>
            <w:noWrap/>
            <w:vAlign w:val="center"/>
            <w:hideMark/>
          </w:tcPr>
          <w:p w14:paraId="65C8E6BC" w14:textId="77777777" w:rsidR="0095334F" w:rsidRPr="00E47EAD" w:rsidRDefault="0095334F" w:rsidP="00887EC7">
            <w:pPr>
              <w:adjustRightInd w:val="0"/>
              <w:snapToGrid w:val="0"/>
              <w:jc w:val="right"/>
              <w:rPr>
                <w:szCs w:val="22"/>
                <w:lang w:eastAsia="zh-CN"/>
              </w:rPr>
            </w:pPr>
            <w:r w:rsidRPr="00E47EAD">
              <w:rPr>
                <w:szCs w:val="22"/>
                <w:lang w:eastAsia="zh-CN"/>
              </w:rPr>
              <w:t>94</w:t>
            </w:r>
          </w:p>
        </w:tc>
        <w:tc>
          <w:tcPr>
            <w:tcW w:w="4309" w:type="dxa"/>
            <w:shd w:val="clear" w:color="auto" w:fill="auto"/>
            <w:vAlign w:val="center"/>
            <w:hideMark/>
          </w:tcPr>
          <w:p w14:paraId="6748A2F8" w14:textId="77777777" w:rsidR="0095334F" w:rsidRPr="00E47EAD" w:rsidRDefault="0095334F" w:rsidP="00887EC7">
            <w:pPr>
              <w:adjustRightInd w:val="0"/>
              <w:snapToGrid w:val="0"/>
              <w:jc w:val="left"/>
              <w:rPr>
                <w:szCs w:val="22"/>
                <w:lang w:eastAsia="zh-CN"/>
              </w:rPr>
            </w:pPr>
            <w:r w:rsidRPr="00E47EAD">
              <w:rPr>
                <w:szCs w:val="22"/>
                <w:lang w:eastAsia="zh-CN"/>
              </w:rPr>
              <w:t>Malaysia</w:t>
            </w:r>
          </w:p>
        </w:tc>
        <w:tc>
          <w:tcPr>
            <w:tcW w:w="1329" w:type="dxa"/>
            <w:shd w:val="clear" w:color="auto" w:fill="auto"/>
            <w:vAlign w:val="center"/>
            <w:hideMark/>
          </w:tcPr>
          <w:p w14:paraId="68A0FAC7" w14:textId="77777777" w:rsidR="0095334F" w:rsidRPr="00E47EAD" w:rsidRDefault="0095334F" w:rsidP="00887EC7">
            <w:pPr>
              <w:adjustRightInd w:val="0"/>
              <w:snapToGrid w:val="0"/>
              <w:jc w:val="right"/>
              <w:rPr>
                <w:szCs w:val="22"/>
                <w:lang w:eastAsia="zh-CN"/>
              </w:rPr>
            </w:pPr>
            <w:r w:rsidRPr="00E47EAD">
              <w:rPr>
                <w:szCs w:val="22"/>
                <w:lang w:eastAsia="zh-CN"/>
              </w:rPr>
              <w:t>0.341</w:t>
            </w:r>
          </w:p>
        </w:tc>
        <w:tc>
          <w:tcPr>
            <w:tcW w:w="1600" w:type="dxa"/>
            <w:shd w:val="clear" w:color="auto" w:fill="auto"/>
            <w:noWrap/>
            <w:vAlign w:val="center"/>
            <w:hideMark/>
          </w:tcPr>
          <w:p w14:paraId="02C199B6" w14:textId="77777777" w:rsidR="0095334F" w:rsidRPr="00E47EAD" w:rsidRDefault="0095334F" w:rsidP="00887EC7">
            <w:pPr>
              <w:adjustRightInd w:val="0"/>
              <w:snapToGrid w:val="0"/>
              <w:jc w:val="right"/>
              <w:rPr>
                <w:szCs w:val="22"/>
                <w:lang w:eastAsia="zh-CN"/>
              </w:rPr>
            </w:pPr>
            <w:r w:rsidRPr="00E47EAD">
              <w:rPr>
                <w:szCs w:val="22"/>
                <w:lang w:eastAsia="zh-CN"/>
              </w:rPr>
              <w:t>0.487</w:t>
            </w:r>
          </w:p>
        </w:tc>
        <w:tc>
          <w:tcPr>
            <w:tcW w:w="1537" w:type="dxa"/>
            <w:shd w:val="clear" w:color="auto" w:fill="auto"/>
            <w:noWrap/>
            <w:vAlign w:val="center"/>
            <w:hideMark/>
          </w:tcPr>
          <w:p w14:paraId="5832806E" w14:textId="77777777" w:rsidR="0095334F" w:rsidRPr="00E47EAD" w:rsidRDefault="0095334F" w:rsidP="00887EC7">
            <w:pPr>
              <w:adjustRightInd w:val="0"/>
              <w:snapToGrid w:val="0"/>
              <w:jc w:val="right"/>
              <w:rPr>
                <w:szCs w:val="22"/>
                <w:lang w:eastAsia="zh-CN"/>
              </w:rPr>
            </w:pPr>
            <w:r w:rsidRPr="00E47EAD">
              <w:rPr>
                <w:szCs w:val="22"/>
                <w:lang w:eastAsia="zh-CN"/>
              </w:rPr>
              <w:t>11,486</w:t>
            </w:r>
          </w:p>
        </w:tc>
      </w:tr>
      <w:tr w:rsidR="0095334F" w:rsidRPr="00E47EAD" w14:paraId="3C2659B0" w14:textId="77777777" w:rsidTr="00887EC7">
        <w:trPr>
          <w:cantSplit/>
          <w:jc w:val="center"/>
        </w:trPr>
        <w:tc>
          <w:tcPr>
            <w:tcW w:w="911" w:type="dxa"/>
            <w:shd w:val="clear" w:color="auto" w:fill="auto"/>
            <w:noWrap/>
            <w:vAlign w:val="center"/>
            <w:hideMark/>
          </w:tcPr>
          <w:p w14:paraId="5A38A3E2" w14:textId="77777777" w:rsidR="0095334F" w:rsidRPr="00E47EAD" w:rsidRDefault="0095334F" w:rsidP="00887EC7">
            <w:pPr>
              <w:adjustRightInd w:val="0"/>
              <w:snapToGrid w:val="0"/>
              <w:jc w:val="right"/>
              <w:rPr>
                <w:szCs w:val="22"/>
                <w:lang w:eastAsia="zh-CN"/>
              </w:rPr>
            </w:pPr>
            <w:r w:rsidRPr="00E47EAD">
              <w:rPr>
                <w:szCs w:val="22"/>
                <w:lang w:eastAsia="zh-CN"/>
              </w:rPr>
              <w:t>95</w:t>
            </w:r>
          </w:p>
        </w:tc>
        <w:tc>
          <w:tcPr>
            <w:tcW w:w="4309" w:type="dxa"/>
            <w:shd w:val="clear" w:color="auto" w:fill="auto"/>
            <w:vAlign w:val="center"/>
            <w:hideMark/>
          </w:tcPr>
          <w:p w14:paraId="49F4068B" w14:textId="77777777" w:rsidR="0095334F" w:rsidRPr="00E47EAD" w:rsidRDefault="0095334F" w:rsidP="00887EC7">
            <w:pPr>
              <w:adjustRightInd w:val="0"/>
              <w:snapToGrid w:val="0"/>
              <w:jc w:val="left"/>
              <w:rPr>
                <w:szCs w:val="22"/>
                <w:lang w:eastAsia="zh-CN"/>
              </w:rPr>
            </w:pPr>
            <w:r w:rsidRPr="00E47EAD">
              <w:rPr>
                <w:szCs w:val="22"/>
                <w:lang w:eastAsia="zh-CN"/>
              </w:rPr>
              <w:t>Maldives</w:t>
            </w:r>
          </w:p>
        </w:tc>
        <w:tc>
          <w:tcPr>
            <w:tcW w:w="1329" w:type="dxa"/>
            <w:shd w:val="clear" w:color="auto" w:fill="auto"/>
            <w:vAlign w:val="center"/>
            <w:hideMark/>
          </w:tcPr>
          <w:p w14:paraId="31ABDC7C"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600" w:type="dxa"/>
            <w:shd w:val="clear" w:color="auto" w:fill="auto"/>
            <w:noWrap/>
            <w:vAlign w:val="center"/>
            <w:hideMark/>
          </w:tcPr>
          <w:p w14:paraId="293660A8" w14:textId="77777777" w:rsidR="0095334F" w:rsidRPr="00E47EAD" w:rsidRDefault="0095334F" w:rsidP="00887EC7">
            <w:pPr>
              <w:adjustRightInd w:val="0"/>
              <w:snapToGrid w:val="0"/>
              <w:jc w:val="right"/>
              <w:rPr>
                <w:szCs w:val="22"/>
                <w:lang w:eastAsia="zh-CN"/>
              </w:rPr>
            </w:pPr>
            <w:r w:rsidRPr="00E47EAD">
              <w:rPr>
                <w:szCs w:val="22"/>
                <w:lang w:eastAsia="zh-CN"/>
              </w:rPr>
              <w:t>0.006</w:t>
            </w:r>
          </w:p>
        </w:tc>
        <w:tc>
          <w:tcPr>
            <w:tcW w:w="1537" w:type="dxa"/>
            <w:shd w:val="clear" w:color="auto" w:fill="auto"/>
            <w:noWrap/>
            <w:vAlign w:val="center"/>
            <w:hideMark/>
          </w:tcPr>
          <w:p w14:paraId="2626DE2E" w14:textId="77777777" w:rsidR="0095334F" w:rsidRPr="00E47EAD" w:rsidRDefault="0095334F" w:rsidP="00887EC7">
            <w:pPr>
              <w:adjustRightInd w:val="0"/>
              <w:snapToGrid w:val="0"/>
              <w:jc w:val="right"/>
              <w:rPr>
                <w:szCs w:val="22"/>
                <w:lang w:eastAsia="zh-CN"/>
              </w:rPr>
            </w:pPr>
            <w:r w:rsidRPr="00E47EAD">
              <w:rPr>
                <w:szCs w:val="22"/>
                <w:lang w:eastAsia="zh-CN"/>
              </w:rPr>
              <w:t>135</w:t>
            </w:r>
          </w:p>
        </w:tc>
      </w:tr>
      <w:tr w:rsidR="0095334F" w:rsidRPr="00E47EAD" w14:paraId="1FC593B2" w14:textId="77777777" w:rsidTr="00887EC7">
        <w:trPr>
          <w:cantSplit/>
          <w:jc w:val="center"/>
        </w:trPr>
        <w:tc>
          <w:tcPr>
            <w:tcW w:w="911" w:type="dxa"/>
            <w:shd w:val="clear" w:color="auto" w:fill="auto"/>
            <w:noWrap/>
            <w:vAlign w:val="center"/>
            <w:hideMark/>
          </w:tcPr>
          <w:p w14:paraId="264B79A6" w14:textId="77777777" w:rsidR="0095334F" w:rsidRPr="00E47EAD" w:rsidRDefault="0095334F" w:rsidP="00887EC7">
            <w:pPr>
              <w:adjustRightInd w:val="0"/>
              <w:snapToGrid w:val="0"/>
              <w:jc w:val="right"/>
              <w:rPr>
                <w:szCs w:val="22"/>
                <w:lang w:eastAsia="zh-CN"/>
              </w:rPr>
            </w:pPr>
            <w:r w:rsidRPr="00E47EAD">
              <w:rPr>
                <w:szCs w:val="22"/>
                <w:lang w:eastAsia="zh-CN"/>
              </w:rPr>
              <w:t>96</w:t>
            </w:r>
          </w:p>
        </w:tc>
        <w:tc>
          <w:tcPr>
            <w:tcW w:w="4309" w:type="dxa"/>
            <w:shd w:val="clear" w:color="auto" w:fill="auto"/>
            <w:vAlign w:val="center"/>
            <w:hideMark/>
          </w:tcPr>
          <w:p w14:paraId="38869E6F" w14:textId="77777777" w:rsidR="0095334F" w:rsidRPr="00E47EAD" w:rsidRDefault="0095334F" w:rsidP="00887EC7">
            <w:pPr>
              <w:adjustRightInd w:val="0"/>
              <w:snapToGrid w:val="0"/>
              <w:jc w:val="left"/>
              <w:rPr>
                <w:szCs w:val="22"/>
                <w:lang w:eastAsia="zh-CN"/>
              </w:rPr>
            </w:pPr>
            <w:r w:rsidRPr="00E47EAD">
              <w:rPr>
                <w:szCs w:val="22"/>
                <w:lang w:eastAsia="zh-CN"/>
              </w:rPr>
              <w:t>Mali</w:t>
            </w:r>
          </w:p>
        </w:tc>
        <w:tc>
          <w:tcPr>
            <w:tcW w:w="1329" w:type="dxa"/>
            <w:shd w:val="clear" w:color="auto" w:fill="auto"/>
            <w:vAlign w:val="center"/>
            <w:hideMark/>
          </w:tcPr>
          <w:p w14:paraId="1F78ECF5"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600" w:type="dxa"/>
            <w:shd w:val="clear" w:color="auto" w:fill="auto"/>
            <w:noWrap/>
            <w:vAlign w:val="center"/>
            <w:hideMark/>
          </w:tcPr>
          <w:p w14:paraId="7D27244E" w14:textId="77777777" w:rsidR="0095334F" w:rsidRPr="00E47EAD" w:rsidRDefault="0095334F" w:rsidP="00887EC7">
            <w:pPr>
              <w:adjustRightInd w:val="0"/>
              <w:snapToGrid w:val="0"/>
              <w:jc w:val="right"/>
              <w:rPr>
                <w:szCs w:val="22"/>
                <w:lang w:eastAsia="zh-CN"/>
              </w:rPr>
            </w:pPr>
            <w:r w:rsidRPr="00E47EAD">
              <w:rPr>
                <w:szCs w:val="22"/>
                <w:lang w:eastAsia="zh-CN"/>
              </w:rPr>
              <w:t>0.006</w:t>
            </w:r>
          </w:p>
        </w:tc>
        <w:tc>
          <w:tcPr>
            <w:tcW w:w="1537" w:type="dxa"/>
            <w:shd w:val="clear" w:color="auto" w:fill="auto"/>
            <w:noWrap/>
            <w:vAlign w:val="center"/>
            <w:hideMark/>
          </w:tcPr>
          <w:p w14:paraId="61A8B21B" w14:textId="77777777" w:rsidR="0095334F" w:rsidRPr="00E47EAD" w:rsidRDefault="0095334F" w:rsidP="00887EC7">
            <w:pPr>
              <w:adjustRightInd w:val="0"/>
              <w:snapToGrid w:val="0"/>
              <w:jc w:val="right"/>
              <w:rPr>
                <w:szCs w:val="22"/>
                <w:lang w:eastAsia="zh-CN"/>
              </w:rPr>
            </w:pPr>
            <w:r w:rsidRPr="00E47EAD">
              <w:rPr>
                <w:szCs w:val="22"/>
                <w:lang w:eastAsia="zh-CN"/>
              </w:rPr>
              <w:t>135</w:t>
            </w:r>
          </w:p>
        </w:tc>
      </w:tr>
      <w:tr w:rsidR="0095334F" w:rsidRPr="00E47EAD" w14:paraId="2DBFC800" w14:textId="77777777" w:rsidTr="00887EC7">
        <w:trPr>
          <w:cantSplit/>
          <w:jc w:val="center"/>
        </w:trPr>
        <w:tc>
          <w:tcPr>
            <w:tcW w:w="911" w:type="dxa"/>
            <w:shd w:val="clear" w:color="auto" w:fill="auto"/>
            <w:noWrap/>
            <w:vAlign w:val="center"/>
            <w:hideMark/>
          </w:tcPr>
          <w:p w14:paraId="79BFDDFD" w14:textId="77777777" w:rsidR="0095334F" w:rsidRPr="00E47EAD" w:rsidRDefault="0095334F" w:rsidP="00887EC7">
            <w:pPr>
              <w:adjustRightInd w:val="0"/>
              <w:snapToGrid w:val="0"/>
              <w:jc w:val="right"/>
              <w:rPr>
                <w:szCs w:val="22"/>
                <w:lang w:eastAsia="zh-CN"/>
              </w:rPr>
            </w:pPr>
            <w:r w:rsidRPr="00E47EAD">
              <w:rPr>
                <w:szCs w:val="22"/>
                <w:lang w:eastAsia="zh-CN"/>
              </w:rPr>
              <w:t>97</w:t>
            </w:r>
          </w:p>
        </w:tc>
        <w:tc>
          <w:tcPr>
            <w:tcW w:w="4309" w:type="dxa"/>
            <w:shd w:val="clear" w:color="auto" w:fill="auto"/>
            <w:vAlign w:val="center"/>
            <w:hideMark/>
          </w:tcPr>
          <w:p w14:paraId="50B43A4E" w14:textId="77777777" w:rsidR="0095334F" w:rsidRPr="00E47EAD" w:rsidRDefault="0095334F" w:rsidP="00887EC7">
            <w:pPr>
              <w:adjustRightInd w:val="0"/>
              <w:snapToGrid w:val="0"/>
              <w:jc w:val="left"/>
              <w:rPr>
                <w:szCs w:val="22"/>
                <w:lang w:eastAsia="zh-CN"/>
              </w:rPr>
            </w:pPr>
            <w:r w:rsidRPr="00E47EAD">
              <w:rPr>
                <w:szCs w:val="22"/>
                <w:lang w:eastAsia="zh-CN"/>
              </w:rPr>
              <w:t>Malta</w:t>
            </w:r>
          </w:p>
        </w:tc>
        <w:tc>
          <w:tcPr>
            <w:tcW w:w="1329" w:type="dxa"/>
            <w:shd w:val="clear" w:color="auto" w:fill="auto"/>
            <w:vAlign w:val="center"/>
            <w:hideMark/>
          </w:tcPr>
          <w:p w14:paraId="2D2DA4DE" w14:textId="77777777" w:rsidR="0095334F" w:rsidRPr="00E47EAD" w:rsidRDefault="0095334F" w:rsidP="00887EC7">
            <w:pPr>
              <w:adjustRightInd w:val="0"/>
              <w:snapToGrid w:val="0"/>
              <w:jc w:val="right"/>
              <w:rPr>
                <w:szCs w:val="22"/>
                <w:lang w:eastAsia="zh-CN"/>
              </w:rPr>
            </w:pPr>
            <w:r w:rsidRPr="00E47EAD">
              <w:rPr>
                <w:szCs w:val="22"/>
                <w:lang w:eastAsia="zh-CN"/>
              </w:rPr>
              <w:t>0.017</w:t>
            </w:r>
          </w:p>
        </w:tc>
        <w:tc>
          <w:tcPr>
            <w:tcW w:w="1600" w:type="dxa"/>
            <w:shd w:val="clear" w:color="auto" w:fill="auto"/>
            <w:noWrap/>
            <w:vAlign w:val="center"/>
            <w:hideMark/>
          </w:tcPr>
          <w:p w14:paraId="4B1AAD04" w14:textId="77777777" w:rsidR="0095334F" w:rsidRPr="00E47EAD" w:rsidRDefault="0095334F" w:rsidP="00887EC7">
            <w:pPr>
              <w:adjustRightInd w:val="0"/>
              <w:snapToGrid w:val="0"/>
              <w:jc w:val="right"/>
              <w:rPr>
                <w:szCs w:val="22"/>
                <w:lang w:eastAsia="zh-CN"/>
              </w:rPr>
            </w:pPr>
            <w:r w:rsidRPr="00E47EAD">
              <w:rPr>
                <w:szCs w:val="22"/>
                <w:lang w:eastAsia="zh-CN"/>
              </w:rPr>
              <w:t>0.024</w:t>
            </w:r>
          </w:p>
        </w:tc>
        <w:tc>
          <w:tcPr>
            <w:tcW w:w="1537" w:type="dxa"/>
            <w:shd w:val="clear" w:color="auto" w:fill="auto"/>
            <w:noWrap/>
            <w:vAlign w:val="center"/>
            <w:hideMark/>
          </w:tcPr>
          <w:p w14:paraId="596C6086" w14:textId="77777777" w:rsidR="0095334F" w:rsidRPr="00E47EAD" w:rsidRDefault="0095334F" w:rsidP="00887EC7">
            <w:pPr>
              <w:adjustRightInd w:val="0"/>
              <w:snapToGrid w:val="0"/>
              <w:jc w:val="right"/>
              <w:rPr>
                <w:szCs w:val="22"/>
                <w:lang w:eastAsia="zh-CN"/>
              </w:rPr>
            </w:pPr>
            <w:r w:rsidRPr="00E47EAD">
              <w:rPr>
                <w:szCs w:val="22"/>
                <w:lang w:eastAsia="zh-CN"/>
              </w:rPr>
              <w:t>573</w:t>
            </w:r>
          </w:p>
        </w:tc>
      </w:tr>
      <w:tr w:rsidR="0095334F" w:rsidRPr="00E47EAD" w14:paraId="6E65F5DE" w14:textId="77777777" w:rsidTr="00887EC7">
        <w:trPr>
          <w:cantSplit/>
          <w:jc w:val="center"/>
        </w:trPr>
        <w:tc>
          <w:tcPr>
            <w:tcW w:w="911" w:type="dxa"/>
            <w:shd w:val="clear" w:color="auto" w:fill="auto"/>
            <w:noWrap/>
            <w:vAlign w:val="center"/>
            <w:hideMark/>
          </w:tcPr>
          <w:p w14:paraId="3168813E" w14:textId="77777777" w:rsidR="0095334F" w:rsidRPr="00E47EAD" w:rsidRDefault="0095334F" w:rsidP="00887EC7">
            <w:pPr>
              <w:adjustRightInd w:val="0"/>
              <w:snapToGrid w:val="0"/>
              <w:jc w:val="right"/>
              <w:rPr>
                <w:szCs w:val="22"/>
                <w:lang w:eastAsia="zh-CN"/>
              </w:rPr>
            </w:pPr>
            <w:r w:rsidRPr="00E47EAD">
              <w:rPr>
                <w:szCs w:val="22"/>
                <w:lang w:eastAsia="zh-CN"/>
              </w:rPr>
              <w:t>98</w:t>
            </w:r>
          </w:p>
        </w:tc>
        <w:tc>
          <w:tcPr>
            <w:tcW w:w="4309" w:type="dxa"/>
            <w:shd w:val="clear" w:color="auto" w:fill="auto"/>
            <w:vAlign w:val="center"/>
            <w:hideMark/>
          </w:tcPr>
          <w:p w14:paraId="1132E7D1" w14:textId="77777777" w:rsidR="0095334F" w:rsidRPr="00E47EAD" w:rsidRDefault="0095334F" w:rsidP="00887EC7">
            <w:pPr>
              <w:adjustRightInd w:val="0"/>
              <w:snapToGrid w:val="0"/>
              <w:jc w:val="left"/>
              <w:rPr>
                <w:szCs w:val="22"/>
                <w:lang w:eastAsia="zh-CN"/>
              </w:rPr>
            </w:pPr>
            <w:r w:rsidRPr="00E47EAD">
              <w:rPr>
                <w:szCs w:val="22"/>
                <w:lang w:eastAsia="zh-CN"/>
              </w:rPr>
              <w:t>Marshall Islands</w:t>
            </w:r>
          </w:p>
        </w:tc>
        <w:tc>
          <w:tcPr>
            <w:tcW w:w="1329" w:type="dxa"/>
            <w:shd w:val="clear" w:color="auto" w:fill="auto"/>
            <w:vAlign w:val="center"/>
            <w:hideMark/>
          </w:tcPr>
          <w:p w14:paraId="68F3EA8E"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707A3B2D"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1C3D1547"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700300C7" w14:textId="77777777" w:rsidTr="00887EC7">
        <w:trPr>
          <w:cantSplit/>
          <w:jc w:val="center"/>
        </w:trPr>
        <w:tc>
          <w:tcPr>
            <w:tcW w:w="911" w:type="dxa"/>
            <w:shd w:val="clear" w:color="auto" w:fill="auto"/>
            <w:noWrap/>
            <w:vAlign w:val="center"/>
            <w:hideMark/>
          </w:tcPr>
          <w:p w14:paraId="589644E0" w14:textId="77777777" w:rsidR="0095334F" w:rsidRPr="00E47EAD" w:rsidRDefault="0095334F" w:rsidP="00887EC7">
            <w:pPr>
              <w:adjustRightInd w:val="0"/>
              <w:snapToGrid w:val="0"/>
              <w:jc w:val="right"/>
              <w:rPr>
                <w:szCs w:val="22"/>
                <w:lang w:eastAsia="zh-CN"/>
              </w:rPr>
            </w:pPr>
            <w:r w:rsidRPr="00E47EAD">
              <w:rPr>
                <w:szCs w:val="22"/>
                <w:lang w:eastAsia="zh-CN"/>
              </w:rPr>
              <w:t>99</w:t>
            </w:r>
          </w:p>
        </w:tc>
        <w:tc>
          <w:tcPr>
            <w:tcW w:w="4309" w:type="dxa"/>
            <w:shd w:val="clear" w:color="auto" w:fill="auto"/>
            <w:vAlign w:val="center"/>
            <w:hideMark/>
          </w:tcPr>
          <w:p w14:paraId="17DD2FB3" w14:textId="77777777" w:rsidR="0095334F" w:rsidRPr="00E47EAD" w:rsidRDefault="0095334F" w:rsidP="00887EC7">
            <w:pPr>
              <w:adjustRightInd w:val="0"/>
              <w:snapToGrid w:val="0"/>
              <w:jc w:val="left"/>
              <w:rPr>
                <w:szCs w:val="22"/>
                <w:lang w:eastAsia="zh-CN"/>
              </w:rPr>
            </w:pPr>
            <w:r w:rsidRPr="00E47EAD">
              <w:rPr>
                <w:szCs w:val="22"/>
                <w:lang w:eastAsia="zh-CN"/>
              </w:rPr>
              <w:t>Mauritania</w:t>
            </w:r>
          </w:p>
        </w:tc>
        <w:tc>
          <w:tcPr>
            <w:tcW w:w="1329" w:type="dxa"/>
            <w:shd w:val="clear" w:color="auto" w:fill="auto"/>
            <w:vAlign w:val="center"/>
            <w:hideMark/>
          </w:tcPr>
          <w:p w14:paraId="1B7BB634" w14:textId="77777777" w:rsidR="0095334F" w:rsidRPr="00E47EAD" w:rsidRDefault="0095334F" w:rsidP="00887EC7">
            <w:pPr>
              <w:adjustRightInd w:val="0"/>
              <w:snapToGrid w:val="0"/>
              <w:jc w:val="right"/>
              <w:rPr>
                <w:szCs w:val="22"/>
                <w:lang w:eastAsia="zh-CN"/>
              </w:rPr>
            </w:pPr>
            <w:r w:rsidRPr="00E47EAD">
              <w:rPr>
                <w:szCs w:val="22"/>
                <w:lang w:eastAsia="zh-CN"/>
              </w:rPr>
              <w:t>0.002</w:t>
            </w:r>
          </w:p>
        </w:tc>
        <w:tc>
          <w:tcPr>
            <w:tcW w:w="1600" w:type="dxa"/>
            <w:shd w:val="clear" w:color="auto" w:fill="auto"/>
            <w:noWrap/>
            <w:vAlign w:val="center"/>
            <w:hideMark/>
          </w:tcPr>
          <w:p w14:paraId="7409AA00"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537" w:type="dxa"/>
            <w:shd w:val="clear" w:color="auto" w:fill="auto"/>
            <w:noWrap/>
            <w:vAlign w:val="center"/>
            <w:hideMark/>
          </w:tcPr>
          <w:p w14:paraId="31CBBC49" w14:textId="77777777" w:rsidR="0095334F" w:rsidRPr="00E47EAD" w:rsidRDefault="0095334F" w:rsidP="00887EC7">
            <w:pPr>
              <w:adjustRightInd w:val="0"/>
              <w:snapToGrid w:val="0"/>
              <w:jc w:val="right"/>
              <w:rPr>
                <w:szCs w:val="22"/>
                <w:lang w:eastAsia="zh-CN"/>
              </w:rPr>
            </w:pPr>
            <w:r w:rsidRPr="00E47EAD">
              <w:rPr>
                <w:szCs w:val="22"/>
                <w:lang w:eastAsia="zh-CN"/>
              </w:rPr>
              <w:t>67</w:t>
            </w:r>
          </w:p>
        </w:tc>
      </w:tr>
      <w:tr w:rsidR="0095334F" w:rsidRPr="00E47EAD" w14:paraId="7E902D22" w14:textId="77777777" w:rsidTr="00887EC7">
        <w:trPr>
          <w:cantSplit/>
          <w:jc w:val="center"/>
        </w:trPr>
        <w:tc>
          <w:tcPr>
            <w:tcW w:w="911" w:type="dxa"/>
            <w:shd w:val="clear" w:color="auto" w:fill="auto"/>
            <w:noWrap/>
            <w:vAlign w:val="center"/>
            <w:hideMark/>
          </w:tcPr>
          <w:p w14:paraId="3E41BE57" w14:textId="77777777" w:rsidR="0095334F" w:rsidRPr="00E47EAD" w:rsidRDefault="0095334F" w:rsidP="00887EC7">
            <w:pPr>
              <w:adjustRightInd w:val="0"/>
              <w:snapToGrid w:val="0"/>
              <w:jc w:val="right"/>
              <w:rPr>
                <w:szCs w:val="22"/>
                <w:lang w:eastAsia="zh-CN"/>
              </w:rPr>
            </w:pPr>
            <w:r w:rsidRPr="00E47EAD">
              <w:rPr>
                <w:szCs w:val="22"/>
                <w:lang w:eastAsia="zh-CN"/>
              </w:rPr>
              <w:t>100</w:t>
            </w:r>
          </w:p>
        </w:tc>
        <w:tc>
          <w:tcPr>
            <w:tcW w:w="4309" w:type="dxa"/>
            <w:shd w:val="clear" w:color="auto" w:fill="auto"/>
            <w:vAlign w:val="center"/>
            <w:hideMark/>
          </w:tcPr>
          <w:p w14:paraId="7B2FE6BE" w14:textId="77777777" w:rsidR="0095334F" w:rsidRPr="00E47EAD" w:rsidRDefault="0095334F" w:rsidP="00887EC7">
            <w:pPr>
              <w:adjustRightInd w:val="0"/>
              <w:snapToGrid w:val="0"/>
              <w:jc w:val="left"/>
              <w:rPr>
                <w:szCs w:val="22"/>
                <w:lang w:eastAsia="zh-CN"/>
              </w:rPr>
            </w:pPr>
            <w:r w:rsidRPr="00E47EAD">
              <w:rPr>
                <w:szCs w:val="22"/>
                <w:lang w:eastAsia="zh-CN"/>
              </w:rPr>
              <w:t>Mauritius</w:t>
            </w:r>
          </w:p>
        </w:tc>
        <w:tc>
          <w:tcPr>
            <w:tcW w:w="1329" w:type="dxa"/>
            <w:shd w:val="clear" w:color="auto" w:fill="auto"/>
            <w:vAlign w:val="center"/>
            <w:hideMark/>
          </w:tcPr>
          <w:p w14:paraId="77B410BD" w14:textId="77777777" w:rsidR="0095334F" w:rsidRPr="00E47EAD" w:rsidRDefault="0095334F" w:rsidP="00887EC7">
            <w:pPr>
              <w:adjustRightInd w:val="0"/>
              <w:snapToGrid w:val="0"/>
              <w:jc w:val="right"/>
              <w:rPr>
                <w:szCs w:val="22"/>
                <w:lang w:eastAsia="zh-CN"/>
              </w:rPr>
            </w:pPr>
            <w:r w:rsidRPr="00E47EAD">
              <w:rPr>
                <w:szCs w:val="22"/>
                <w:lang w:eastAsia="zh-CN"/>
              </w:rPr>
              <w:t>0.011</w:t>
            </w:r>
          </w:p>
        </w:tc>
        <w:tc>
          <w:tcPr>
            <w:tcW w:w="1600" w:type="dxa"/>
            <w:shd w:val="clear" w:color="auto" w:fill="auto"/>
            <w:noWrap/>
            <w:vAlign w:val="center"/>
            <w:hideMark/>
          </w:tcPr>
          <w:p w14:paraId="51F31D78" w14:textId="77777777" w:rsidR="0095334F" w:rsidRPr="00E47EAD" w:rsidRDefault="0095334F" w:rsidP="00887EC7">
            <w:pPr>
              <w:adjustRightInd w:val="0"/>
              <w:snapToGrid w:val="0"/>
              <w:jc w:val="right"/>
              <w:rPr>
                <w:szCs w:val="22"/>
                <w:lang w:eastAsia="zh-CN"/>
              </w:rPr>
            </w:pPr>
            <w:r w:rsidRPr="00E47EAD">
              <w:rPr>
                <w:szCs w:val="22"/>
                <w:lang w:eastAsia="zh-CN"/>
              </w:rPr>
              <w:t>0.016</w:t>
            </w:r>
          </w:p>
        </w:tc>
        <w:tc>
          <w:tcPr>
            <w:tcW w:w="1537" w:type="dxa"/>
            <w:shd w:val="clear" w:color="auto" w:fill="auto"/>
            <w:noWrap/>
            <w:vAlign w:val="center"/>
            <w:hideMark/>
          </w:tcPr>
          <w:p w14:paraId="76BE5357" w14:textId="77777777" w:rsidR="0095334F" w:rsidRPr="00E47EAD" w:rsidRDefault="0095334F" w:rsidP="00887EC7">
            <w:pPr>
              <w:adjustRightInd w:val="0"/>
              <w:snapToGrid w:val="0"/>
              <w:jc w:val="right"/>
              <w:rPr>
                <w:szCs w:val="22"/>
                <w:lang w:eastAsia="zh-CN"/>
              </w:rPr>
            </w:pPr>
            <w:r w:rsidRPr="00E47EAD">
              <w:rPr>
                <w:szCs w:val="22"/>
                <w:lang w:eastAsia="zh-CN"/>
              </w:rPr>
              <w:t>371</w:t>
            </w:r>
          </w:p>
        </w:tc>
      </w:tr>
      <w:tr w:rsidR="0095334F" w:rsidRPr="00E47EAD" w14:paraId="0E4E5A94" w14:textId="77777777" w:rsidTr="00887EC7">
        <w:trPr>
          <w:cantSplit/>
          <w:jc w:val="center"/>
        </w:trPr>
        <w:tc>
          <w:tcPr>
            <w:tcW w:w="911" w:type="dxa"/>
            <w:shd w:val="clear" w:color="auto" w:fill="auto"/>
            <w:noWrap/>
            <w:vAlign w:val="center"/>
            <w:hideMark/>
          </w:tcPr>
          <w:p w14:paraId="7C206D5B" w14:textId="77777777" w:rsidR="0095334F" w:rsidRPr="00E47EAD" w:rsidRDefault="0095334F" w:rsidP="00887EC7">
            <w:pPr>
              <w:adjustRightInd w:val="0"/>
              <w:snapToGrid w:val="0"/>
              <w:jc w:val="right"/>
              <w:rPr>
                <w:szCs w:val="22"/>
                <w:lang w:eastAsia="zh-CN"/>
              </w:rPr>
            </w:pPr>
            <w:r w:rsidRPr="00E47EAD">
              <w:rPr>
                <w:szCs w:val="22"/>
                <w:lang w:eastAsia="zh-CN"/>
              </w:rPr>
              <w:t>101</w:t>
            </w:r>
          </w:p>
        </w:tc>
        <w:tc>
          <w:tcPr>
            <w:tcW w:w="4309" w:type="dxa"/>
            <w:shd w:val="clear" w:color="auto" w:fill="auto"/>
            <w:vAlign w:val="center"/>
            <w:hideMark/>
          </w:tcPr>
          <w:p w14:paraId="03102D94" w14:textId="77777777" w:rsidR="0095334F" w:rsidRPr="00E47EAD" w:rsidRDefault="0095334F" w:rsidP="00887EC7">
            <w:pPr>
              <w:adjustRightInd w:val="0"/>
              <w:snapToGrid w:val="0"/>
              <w:jc w:val="left"/>
              <w:rPr>
                <w:szCs w:val="22"/>
                <w:lang w:eastAsia="zh-CN"/>
              </w:rPr>
            </w:pPr>
            <w:r w:rsidRPr="00E47EAD">
              <w:rPr>
                <w:szCs w:val="22"/>
                <w:lang w:eastAsia="zh-CN"/>
              </w:rPr>
              <w:t>Mexico</w:t>
            </w:r>
          </w:p>
        </w:tc>
        <w:tc>
          <w:tcPr>
            <w:tcW w:w="1329" w:type="dxa"/>
            <w:shd w:val="clear" w:color="auto" w:fill="auto"/>
            <w:vAlign w:val="center"/>
            <w:hideMark/>
          </w:tcPr>
          <w:p w14:paraId="1EB14170" w14:textId="77777777" w:rsidR="0095334F" w:rsidRPr="00E47EAD" w:rsidRDefault="0095334F" w:rsidP="00887EC7">
            <w:pPr>
              <w:adjustRightInd w:val="0"/>
              <w:snapToGrid w:val="0"/>
              <w:jc w:val="right"/>
              <w:rPr>
                <w:szCs w:val="22"/>
                <w:lang w:eastAsia="zh-CN"/>
              </w:rPr>
            </w:pPr>
            <w:r w:rsidRPr="00E47EAD">
              <w:rPr>
                <w:szCs w:val="22"/>
                <w:lang w:eastAsia="zh-CN"/>
              </w:rPr>
              <w:t>1.292</w:t>
            </w:r>
          </w:p>
        </w:tc>
        <w:tc>
          <w:tcPr>
            <w:tcW w:w="1600" w:type="dxa"/>
            <w:shd w:val="clear" w:color="auto" w:fill="auto"/>
            <w:noWrap/>
            <w:vAlign w:val="center"/>
            <w:hideMark/>
          </w:tcPr>
          <w:p w14:paraId="112821C9" w14:textId="77777777" w:rsidR="0095334F" w:rsidRPr="00E47EAD" w:rsidRDefault="0095334F" w:rsidP="00887EC7">
            <w:pPr>
              <w:adjustRightInd w:val="0"/>
              <w:snapToGrid w:val="0"/>
              <w:jc w:val="right"/>
              <w:rPr>
                <w:szCs w:val="22"/>
                <w:lang w:eastAsia="zh-CN"/>
              </w:rPr>
            </w:pPr>
            <w:r w:rsidRPr="00E47EAD">
              <w:rPr>
                <w:szCs w:val="22"/>
                <w:lang w:eastAsia="zh-CN"/>
              </w:rPr>
              <w:t>1.846</w:t>
            </w:r>
          </w:p>
        </w:tc>
        <w:tc>
          <w:tcPr>
            <w:tcW w:w="1537" w:type="dxa"/>
            <w:shd w:val="clear" w:color="auto" w:fill="auto"/>
            <w:noWrap/>
            <w:vAlign w:val="center"/>
            <w:hideMark/>
          </w:tcPr>
          <w:p w14:paraId="4BA4DA0F" w14:textId="77777777" w:rsidR="0095334F" w:rsidRPr="00E47EAD" w:rsidRDefault="0095334F" w:rsidP="00887EC7">
            <w:pPr>
              <w:adjustRightInd w:val="0"/>
              <w:snapToGrid w:val="0"/>
              <w:jc w:val="right"/>
              <w:rPr>
                <w:szCs w:val="22"/>
                <w:lang w:eastAsia="zh-CN"/>
              </w:rPr>
            </w:pPr>
            <w:r w:rsidRPr="00E47EAD">
              <w:rPr>
                <w:szCs w:val="22"/>
                <w:lang w:eastAsia="zh-CN"/>
              </w:rPr>
              <w:t>43,518</w:t>
            </w:r>
          </w:p>
        </w:tc>
      </w:tr>
      <w:tr w:rsidR="0095334F" w:rsidRPr="00E47EAD" w14:paraId="5BEBF22F" w14:textId="77777777" w:rsidTr="00887EC7">
        <w:trPr>
          <w:cantSplit/>
          <w:jc w:val="center"/>
        </w:trPr>
        <w:tc>
          <w:tcPr>
            <w:tcW w:w="911" w:type="dxa"/>
            <w:shd w:val="clear" w:color="auto" w:fill="auto"/>
            <w:noWrap/>
            <w:vAlign w:val="center"/>
            <w:hideMark/>
          </w:tcPr>
          <w:p w14:paraId="6EF58D2B" w14:textId="77777777" w:rsidR="0095334F" w:rsidRPr="00E47EAD" w:rsidRDefault="0095334F" w:rsidP="00887EC7">
            <w:pPr>
              <w:adjustRightInd w:val="0"/>
              <w:snapToGrid w:val="0"/>
              <w:jc w:val="right"/>
              <w:rPr>
                <w:szCs w:val="22"/>
                <w:lang w:eastAsia="zh-CN"/>
              </w:rPr>
            </w:pPr>
            <w:r w:rsidRPr="00E47EAD">
              <w:rPr>
                <w:szCs w:val="22"/>
                <w:lang w:eastAsia="zh-CN"/>
              </w:rPr>
              <w:t>102</w:t>
            </w:r>
          </w:p>
        </w:tc>
        <w:tc>
          <w:tcPr>
            <w:tcW w:w="4309" w:type="dxa"/>
            <w:shd w:val="clear" w:color="auto" w:fill="auto"/>
            <w:vAlign w:val="center"/>
            <w:hideMark/>
          </w:tcPr>
          <w:p w14:paraId="5D35ADAB" w14:textId="77777777" w:rsidR="0095334F" w:rsidRPr="00E47EAD" w:rsidRDefault="0095334F" w:rsidP="00887EC7">
            <w:pPr>
              <w:adjustRightInd w:val="0"/>
              <w:snapToGrid w:val="0"/>
              <w:jc w:val="left"/>
              <w:rPr>
                <w:szCs w:val="22"/>
                <w:lang w:eastAsia="zh-CN"/>
              </w:rPr>
            </w:pPr>
            <w:r w:rsidRPr="00E47EAD">
              <w:rPr>
                <w:szCs w:val="22"/>
                <w:lang w:eastAsia="zh-CN"/>
              </w:rPr>
              <w:t>Mongolia</w:t>
            </w:r>
          </w:p>
        </w:tc>
        <w:tc>
          <w:tcPr>
            <w:tcW w:w="1329" w:type="dxa"/>
            <w:shd w:val="clear" w:color="auto" w:fill="auto"/>
            <w:vAlign w:val="center"/>
            <w:hideMark/>
          </w:tcPr>
          <w:p w14:paraId="6F546D7B" w14:textId="77777777" w:rsidR="0095334F" w:rsidRPr="00E47EAD" w:rsidRDefault="0095334F" w:rsidP="00887EC7">
            <w:pPr>
              <w:adjustRightInd w:val="0"/>
              <w:snapToGrid w:val="0"/>
              <w:jc w:val="right"/>
              <w:rPr>
                <w:szCs w:val="22"/>
                <w:lang w:eastAsia="zh-CN"/>
              </w:rPr>
            </w:pPr>
            <w:r w:rsidRPr="00E47EAD">
              <w:rPr>
                <w:szCs w:val="22"/>
                <w:lang w:eastAsia="zh-CN"/>
              </w:rPr>
              <w:t>0.005</w:t>
            </w:r>
          </w:p>
        </w:tc>
        <w:tc>
          <w:tcPr>
            <w:tcW w:w="1600" w:type="dxa"/>
            <w:shd w:val="clear" w:color="auto" w:fill="auto"/>
            <w:noWrap/>
            <w:vAlign w:val="center"/>
            <w:hideMark/>
          </w:tcPr>
          <w:p w14:paraId="14F90B43" w14:textId="77777777" w:rsidR="0095334F" w:rsidRPr="00E47EAD" w:rsidRDefault="0095334F" w:rsidP="00887EC7">
            <w:pPr>
              <w:adjustRightInd w:val="0"/>
              <w:snapToGrid w:val="0"/>
              <w:jc w:val="right"/>
              <w:rPr>
                <w:szCs w:val="22"/>
                <w:lang w:eastAsia="zh-CN"/>
              </w:rPr>
            </w:pPr>
            <w:r w:rsidRPr="00E47EAD">
              <w:rPr>
                <w:szCs w:val="22"/>
                <w:lang w:eastAsia="zh-CN"/>
              </w:rPr>
              <w:t>0.007</w:t>
            </w:r>
          </w:p>
        </w:tc>
        <w:tc>
          <w:tcPr>
            <w:tcW w:w="1537" w:type="dxa"/>
            <w:shd w:val="clear" w:color="auto" w:fill="auto"/>
            <w:noWrap/>
            <w:vAlign w:val="center"/>
            <w:hideMark/>
          </w:tcPr>
          <w:p w14:paraId="3131BB51" w14:textId="77777777" w:rsidR="0095334F" w:rsidRPr="00E47EAD" w:rsidRDefault="0095334F" w:rsidP="00887EC7">
            <w:pPr>
              <w:adjustRightInd w:val="0"/>
              <w:snapToGrid w:val="0"/>
              <w:jc w:val="right"/>
              <w:rPr>
                <w:szCs w:val="22"/>
                <w:lang w:eastAsia="zh-CN"/>
              </w:rPr>
            </w:pPr>
            <w:r w:rsidRPr="00E47EAD">
              <w:rPr>
                <w:szCs w:val="22"/>
                <w:lang w:eastAsia="zh-CN"/>
              </w:rPr>
              <w:t>168</w:t>
            </w:r>
          </w:p>
        </w:tc>
      </w:tr>
      <w:tr w:rsidR="0095334F" w:rsidRPr="00E47EAD" w14:paraId="408FA717" w14:textId="77777777" w:rsidTr="00887EC7">
        <w:trPr>
          <w:cantSplit/>
          <w:jc w:val="center"/>
        </w:trPr>
        <w:tc>
          <w:tcPr>
            <w:tcW w:w="911" w:type="dxa"/>
            <w:shd w:val="clear" w:color="auto" w:fill="auto"/>
            <w:noWrap/>
            <w:vAlign w:val="center"/>
            <w:hideMark/>
          </w:tcPr>
          <w:p w14:paraId="05B6D429" w14:textId="77777777" w:rsidR="0095334F" w:rsidRPr="00E47EAD" w:rsidRDefault="0095334F" w:rsidP="00887EC7">
            <w:pPr>
              <w:adjustRightInd w:val="0"/>
              <w:snapToGrid w:val="0"/>
              <w:jc w:val="right"/>
              <w:rPr>
                <w:szCs w:val="22"/>
                <w:lang w:eastAsia="zh-CN"/>
              </w:rPr>
            </w:pPr>
            <w:r w:rsidRPr="00E47EAD">
              <w:rPr>
                <w:szCs w:val="22"/>
                <w:lang w:eastAsia="zh-CN"/>
              </w:rPr>
              <w:t>103</w:t>
            </w:r>
          </w:p>
        </w:tc>
        <w:tc>
          <w:tcPr>
            <w:tcW w:w="4309" w:type="dxa"/>
            <w:shd w:val="clear" w:color="auto" w:fill="auto"/>
            <w:vAlign w:val="center"/>
            <w:hideMark/>
          </w:tcPr>
          <w:p w14:paraId="51F5EFA0" w14:textId="77777777" w:rsidR="0095334F" w:rsidRPr="00E47EAD" w:rsidRDefault="0095334F" w:rsidP="00887EC7">
            <w:pPr>
              <w:adjustRightInd w:val="0"/>
              <w:snapToGrid w:val="0"/>
              <w:jc w:val="left"/>
              <w:rPr>
                <w:szCs w:val="22"/>
                <w:lang w:eastAsia="zh-CN"/>
              </w:rPr>
            </w:pPr>
            <w:r w:rsidRPr="00E47EAD">
              <w:rPr>
                <w:szCs w:val="22"/>
                <w:lang w:eastAsia="zh-CN"/>
              </w:rPr>
              <w:t>Montenegro</w:t>
            </w:r>
          </w:p>
        </w:tc>
        <w:tc>
          <w:tcPr>
            <w:tcW w:w="1329" w:type="dxa"/>
            <w:shd w:val="clear" w:color="auto" w:fill="auto"/>
            <w:vAlign w:val="center"/>
            <w:hideMark/>
          </w:tcPr>
          <w:p w14:paraId="62F6B8F2"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600" w:type="dxa"/>
            <w:shd w:val="clear" w:color="auto" w:fill="auto"/>
            <w:noWrap/>
            <w:vAlign w:val="center"/>
            <w:hideMark/>
          </w:tcPr>
          <w:p w14:paraId="2E22045E" w14:textId="77777777" w:rsidR="0095334F" w:rsidRPr="00E47EAD" w:rsidRDefault="0095334F" w:rsidP="00887EC7">
            <w:pPr>
              <w:adjustRightInd w:val="0"/>
              <w:snapToGrid w:val="0"/>
              <w:jc w:val="right"/>
              <w:rPr>
                <w:szCs w:val="22"/>
                <w:lang w:eastAsia="zh-CN"/>
              </w:rPr>
            </w:pPr>
            <w:r w:rsidRPr="00E47EAD">
              <w:rPr>
                <w:szCs w:val="22"/>
                <w:lang w:eastAsia="zh-CN"/>
              </w:rPr>
              <w:t>0.006</w:t>
            </w:r>
          </w:p>
        </w:tc>
        <w:tc>
          <w:tcPr>
            <w:tcW w:w="1537" w:type="dxa"/>
            <w:shd w:val="clear" w:color="auto" w:fill="auto"/>
            <w:noWrap/>
            <w:vAlign w:val="center"/>
            <w:hideMark/>
          </w:tcPr>
          <w:p w14:paraId="6A0E4590" w14:textId="77777777" w:rsidR="0095334F" w:rsidRPr="00E47EAD" w:rsidRDefault="0095334F" w:rsidP="00887EC7">
            <w:pPr>
              <w:adjustRightInd w:val="0"/>
              <w:snapToGrid w:val="0"/>
              <w:jc w:val="right"/>
              <w:rPr>
                <w:szCs w:val="22"/>
                <w:lang w:eastAsia="zh-CN"/>
              </w:rPr>
            </w:pPr>
            <w:r w:rsidRPr="00E47EAD">
              <w:rPr>
                <w:szCs w:val="22"/>
                <w:lang w:eastAsia="zh-CN"/>
              </w:rPr>
              <w:t>135</w:t>
            </w:r>
          </w:p>
        </w:tc>
      </w:tr>
      <w:tr w:rsidR="0095334F" w:rsidRPr="00E47EAD" w14:paraId="769D3574" w14:textId="77777777" w:rsidTr="00887EC7">
        <w:trPr>
          <w:cantSplit/>
          <w:jc w:val="center"/>
        </w:trPr>
        <w:tc>
          <w:tcPr>
            <w:tcW w:w="911" w:type="dxa"/>
            <w:shd w:val="clear" w:color="auto" w:fill="auto"/>
            <w:noWrap/>
            <w:vAlign w:val="center"/>
            <w:hideMark/>
          </w:tcPr>
          <w:p w14:paraId="6209E7E8" w14:textId="77777777" w:rsidR="0095334F" w:rsidRPr="00E47EAD" w:rsidRDefault="0095334F" w:rsidP="00887EC7">
            <w:pPr>
              <w:adjustRightInd w:val="0"/>
              <w:snapToGrid w:val="0"/>
              <w:jc w:val="right"/>
              <w:rPr>
                <w:szCs w:val="22"/>
                <w:lang w:eastAsia="zh-CN"/>
              </w:rPr>
            </w:pPr>
            <w:r w:rsidRPr="00E47EAD">
              <w:rPr>
                <w:szCs w:val="22"/>
                <w:lang w:eastAsia="zh-CN"/>
              </w:rPr>
              <w:t>104</w:t>
            </w:r>
          </w:p>
        </w:tc>
        <w:tc>
          <w:tcPr>
            <w:tcW w:w="4309" w:type="dxa"/>
            <w:shd w:val="clear" w:color="auto" w:fill="auto"/>
            <w:vAlign w:val="center"/>
            <w:hideMark/>
          </w:tcPr>
          <w:p w14:paraId="3112A538" w14:textId="77777777" w:rsidR="0095334F" w:rsidRPr="00E47EAD" w:rsidRDefault="0095334F" w:rsidP="00887EC7">
            <w:pPr>
              <w:adjustRightInd w:val="0"/>
              <w:snapToGrid w:val="0"/>
              <w:jc w:val="left"/>
              <w:rPr>
                <w:szCs w:val="22"/>
                <w:lang w:eastAsia="zh-CN"/>
              </w:rPr>
            </w:pPr>
            <w:r w:rsidRPr="00E47EAD">
              <w:rPr>
                <w:szCs w:val="22"/>
                <w:lang w:eastAsia="zh-CN"/>
              </w:rPr>
              <w:t>Morocco</w:t>
            </w:r>
          </w:p>
        </w:tc>
        <w:tc>
          <w:tcPr>
            <w:tcW w:w="1329" w:type="dxa"/>
            <w:shd w:val="clear" w:color="auto" w:fill="auto"/>
            <w:vAlign w:val="center"/>
            <w:hideMark/>
          </w:tcPr>
          <w:p w14:paraId="33592B70" w14:textId="77777777" w:rsidR="0095334F" w:rsidRPr="00E47EAD" w:rsidRDefault="0095334F" w:rsidP="00887EC7">
            <w:pPr>
              <w:adjustRightInd w:val="0"/>
              <w:snapToGrid w:val="0"/>
              <w:jc w:val="right"/>
              <w:rPr>
                <w:szCs w:val="22"/>
                <w:lang w:eastAsia="zh-CN"/>
              </w:rPr>
            </w:pPr>
            <w:r w:rsidRPr="00E47EAD">
              <w:rPr>
                <w:szCs w:val="22"/>
                <w:lang w:eastAsia="zh-CN"/>
              </w:rPr>
              <w:t>0.055</w:t>
            </w:r>
          </w:p>
        </w:tc>
        <w:tc>
          <w:tcPr>
            <w:tcW w:w="1600" w:type="dxa"/>
            <w:shd w:val="clear" w:color="auto" w:fill="auto"/>
            <w:noWrap/>
            <w:vAlign w:val="center"/>
            <w:hideMark/>
          </w:tcPr>
          <w:p w14:paraId="7EE43635" w14:textId="77777777" w:rsidR="0095334F" w:rsidRPr="00E47EAD" w:rsidRDefault="0095334F" w:rsidP="00887EC7">
            <w:pPr>
              <w:adjustRightInd w:val="0"/>
              <w:snapToGrid w:val="0"/>
              <w:jc w:val="right"/>
              <w:rPr>
                <w:szCs w:val="22"/>
                <w:lang w:eastAsia="zh-CN"/>
              </w:rPr>
            </w:pPr>
            <w:r w:rsidRPr="00E47EAD">
              <w:rPr>
                <w:szCs w:val="22"/>
                <w:lang w:eastAsia="zh-CN"/>
              </w:rPr>
              <w:t>0.079</w:t>
            </w:r>
          </w:p>
        </w:tc>
        <w:tc>
          <w:tcPr>
            <w:tcW w:w="1537" w:type="dxa"/>
            <w:shd w:val="clear" w:color="auto" w:fill="auto"/>
            <w:noWrap/>
            <w:vAlign w:val="center"/>
            <w:hideMark/>
          </w:tcPr>
          <w:p w14:paraId="14009D3F" w14:textId="77777777" w:rsidR="0095334F" w:rsidRPr="00E47EAD" w:rsidRDefault="0095334F" w:rsidP="00887EC7">
            <w:pPr>
              <w:adjustRightInd w:val="0"/>
              <w:snapToGrid w:val="0"/>
              <w:jc w:val="right"/>
              <w:rPr>
                <w:szCs w:val="22"/>
                <w:lang w:eastAsia="zh-CN"/>
              </w:rPr>
            </w:pPr>
            <w:r w:rsidRPr="00E47EAD">
              <w:rPr>
                <w:szCs w:val="22"/>
                <w:lang w:eastAsia="zh-CN"/>
              </w:rPr>
              <w:t>1,853</w:t>
            </w:r>
          </w:p>
        </w:tc>
      </w:tr>
      <w:tr w:rsidR="0095334F" w:rsidRPr="00E47EAD" w14:paraId="1D5BC5C0" w14:textId="77777777" w:rsidTr="00887EC7">
        <w:trPr>
          <w:cantSplit/>
          <w:jc w:val="center"/>
        </w:trPr>
        <w:tc>
          <w:tcPr>
            <w:tcW w:w="911" w:type="dxa"/>
            <w:shd w:val="clear" w:color="auto" w:fill="auto"/>
            <w:noWrap/>
            <w:vAlign w:val="center"/>
            <w:hideMark/>
          </w:tcPr>
          <w:p w14:paraId="08188C7E" w14:textId="77777777" w:rsidR="0095334F" w:rsidRPr="00E47EAD" w:rsidRDefault="0095334F" w:rsidP="00887EC7">
            <w:pPr>
              <w:adjustRightInd w:val="0"/>
              <w:snapToGrid w:val="0"/>
              <w:jc w:val="right"/>
              <w:rPr>
                <w:szCs w:val="22"/>
                <w:lang w:eastAsia="zh-CN"/>
              </w:rPr>
            </w:pPr>
            <w:r w:rsidRPr="00E47EAD">
              <w:rPr>
                <w:szCs w:val="22"/>
                <w:lang w:eastAsia="zh-CN"/>
              </w:rPr>
              <w:t>105</w:t>
            </w:r>
          </w:p>
        </w:tc>
        <w:tc>
          <w:tcPr>
            <w:tcW w:w="4309" w:type="dxa"/>
            <w:shd w:val="clear" w:color="auto" w:fill="auto"/>
            <w:vAlign w:val="center"/>
            <w:hideMark/>
          </w:tcPr>
          <w:p w14:paraId="30D2803C" w14:textId="77777777" w:rsidR="0095334F" w:rsidRPr="00E47EAD" w:rsidRDefault="0095334F" w:rsidP="00887EC7">
            <w:pPr>
              <w:adjustRightInd w:val="0"/>
              <w:snapToGrid w:val="0"/>
              <w:jc w:val="left"/>
              <w:rPr>
                <w:szCs w:val="22"/>
                <w:lang w:eastAsia="zh-CN"/>
              </w:rPr>
            </w:pPr>
            <w:r w:rsidRPr="00E47EAD">
              <w:rPr>
                <w:szCs w:val="22"/>
                <w:lang w:eastAsia="zh-CN"/>
              </w:rPr>
              <w:t>Mozambique</w:t>
            </w:r>
          </w:p>
        </w:tc>
        <w:tc>
          <w:tcPr>
            <w:tcW w:w="1329" w:type="dxa"/>
            <w:shd w:val="clear" w:color="auto" w:fill="auto"/>
            <w:vAlign w:val="center"/>
            <w:hideMark/>
          </w:tcPr>
          <w:p w14:paraId="168E5C0F"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600" w:type="dxa"/>
            <w:shd w:val="clear" w:color="auto" w:fill="auto"/>
            <w:noWrap/>
            <w:vAlign w:val="center"/>
            <w:hideMark/>
          </w:tcPr>
          <w:p w14:paraId="6E6E7241" w14:textId="77777777" w:rsidR="0095334F" w:rsidRPr="00E47EAD" w:rsidRDefault="0095334F" w:rsidP="00887EC7">
            <w:pPr>
              <w:adjustRightInd w:val="0"/>
              <w:snapToGrid w:val="0"/>
              <w:jc w:val="right"/>
              <w:rPr>
                <w:szCs w:val="22"/>
                <w:lang w:eastAsia="zh-CN"/>
              </w:rPr>
            </w:pPr>
            <w:r w:rsidRPr="00E47EAD">
              <w:rPr>
                <w:szCs w:val="22"/>
                <w:lang w:eastAsia="zh-CN"/>
              </w:rPr>
              <w:t>0.006</w:t>
            </w:r>
          </w:p>
        </w:tc>
        <w:tc>
          <w:tcPr>
            <w:tcW w:w="1537" w:type="dxa"/>
            <w:shd w:val="clear" w:color="auto" w:fill="auto"/>
            <w:noWrap/>
            <w:vAlign w:val="center"/>
            <w:hideMark/>
          </w:tcPr>
          <w:p w14:paraId="1E221A68" w14:textId="77777777" w:rsidR="0095334F" w:rsidRPr="00E47EAD" w:rsidRDefault="0095334F" w:rsidP="00887EC7">
            <w:pPr>
              <w:adjustRightInd w:val="0"/>
              <w:snapToGrid w:val="0"/>
              <w:jc w:val="right"/>
              <w:rPr>
                <w:szCs w:val="22"/>
                <w:lang w:eastAsia="zh-CN"/>
              </w:rPr>
            </w:pPr>
            <w:r w:rsidRPr="00E47EAD">
              <w:rPr>
                <w:szCs w:val="22"/>
                <w:lang w:eastAsia="zh-CN"/>
              </w:rPr>
              <w:t>135</w:t>
            </w:r>
          </w:p>
        </w:tc>
      </w:tr>
      <w:tr w:rsidR="0095334F" w:rsidRPr="00E47EAD" w14:paraId="42910751" w14:textId="77777777" w:rsidTr="00887EC7">
        <w:trPr>
          <w:cantSplit/>
          <w:jc w:val="center"/>
        </w:trPr>
        <w:tc>
          <w:tcPr>
            <w:tcW w:w="911" w:type="dxa"/>
            <w:shd w:val="clear" w:color="auto" w:fill="auto"/>
            <w:noWrap/>
            <w:vAlign w:val="center"/>
            <w:hideMark/>
          </w:tcPr>
          <w:p w14:paraId="64BE128A" w14:textId="77777777" w:rsidR="0095334F" w:rsidRPr="00E47EAD" w:rsidRDefault="0095334F" w:rsidP="00887EC7">
            <w:pPr>
              <w:adjustRightInd w:val="0"/>
              <w:snapToGrid w:val="0"/>
              <w:jc w:val="right"/>
              <w:rPr>
                <w:szCs w:val="22"/>
                <w:lang w:eastAsia="zh-CN"/>
              </w:rPr>
            </w:pPr>
            <w:r w:rsidRPr="00E47EAD">
              <w:rPr>
                <w:szCs w:val="22"/>
                <w:lang w:eastAsia="zh-CN"/>
              </w:rPr>
              <w:t>106</w:t>
            </w:r>
          </w:p>
        </w:tc>
        <w:tc>
          <w:tcPr>
            <w:tcW w:w="4309" w:type="dxa"/>
            <w:shd w:val="clear" w:color="auto" w:fill="auto"/>
            <w:vAlign w:val="center"/>
            <w:hideMark/>
          </w:tcPr>
          <w:p w14:paraId="6ADA3662" w14:textId="77777777" w:rsidR="0095334F" w:rsidRPr="00E47EAD" w:rsidRDefault="0095334F" w:rsidP="00887EC7">
            <w:pPr>
              <w:adjustRightInd w:val="0"/>
              <w:snapToGrid w:val="0"/>
              <w:jc w:val="left"/>
              <w:rPr>
                <w:szCs w:val="22"/>
                <w:lang w:eastAsia="zh-CN"/>
              </w:rPr>
            </w:pPr>
            <w:r w:rsidRPr="00E47EAD">
              <w:rPr>
                <w:szCs w:val="22"/>
                <w:lang w:eastAsia="zh-CN"/>
              </w:rPr>
              <w:t>Myanmar</w:t>
            </w:r>
          </w:p>
        </w:tc>
        <w:tc>
          <w:tcPr>
            <w:tcW w:w="1329" w:type="dxa"/>
            <w:shd w:val="clear" w:color="auto" w:fill="auto"/>
            <w:vAlign w:val="center"/>
            <w:hideMark/>
          </w:tcPr>
          <w:p w14:paraId="50655047"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600" w:type="dxa"/>
            <w:shd w:val="clear" w:color="auto" w:fill="auto"/>
            <w:noWrap/>
            <w:vAlign w:val="center"/>
            <w:hideMark/>
          </w:tcPr>
          <w:p w14:paraId="59C5853D"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09956003"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4576FDF3" w14:textId="77777777" w:rsidTr="00887EC7">
        <w:trPr>
          <w:cantSplit/>
          <w:jc w:val="center"/>
        </w:trPr>
        <w:tc>
          <w:tcPr>
            <w:tcW w:w="911" w:type="dxa"/>
            <w:shd w:val="clear" w:color="auto" w:fill="auto"/>
            <w:noWrap/>
            <w:vAlign w:val="center"/>
            <w:hideMark/>
          </w:tcPr>
          <w:p w14:paraId="50D2790E" w14:textId="77777777" w:rsidR="0095334F" w:rsidRPr="00E47EAD" w:rsidRDefault="0095334F" w:rsidP="00887EC7">
            <w:pPr>
              <w:adjustRightInd w:val="0"/>
              <w:snapToGrid w:val="0"/>
              <w:jc w:val="right"/>
              <w:rPr>
                <w:szCs w:val="22"/>
                <w:lang w:eastAsia="zh-CN"/>
              </w:rPr>
            </w:pPr>
            <w:r w:rsidRPr="00E47EAD">
              <w:rPr>
                <w:szCs w:val="22"/>
                <w:lang w:eastAsia="zh-CN"/>
              </w:rPr>
              <w:t>107</w:t>
            </w:r>
          </w:p>
        </w:tc>
        <w:tc>
          <w:tcPr>
            <w:tcW w:w="4309" w:type="dxa"/>
            <w:shd w:val="clear" w:color="auto" w:fill="auto"/>
            <w:vAlign w:val="center"/>
            <w:hideMark/>
          </w:tcPr>
          <w:p w14:paraId="357AE4A1" w14:textId="77777777" w:rsidR="0095334F" w:rsidRPr="00E47EAD" w:rsidRDefault="0095334F" w:rsidP="00887EC7">
            <w:pPr>
              <w:adjustRightInd w:val="0"/>
              <w:snapToGrid w:val="0"/>
              <w:jc w:val="left"/>
              <w:rPr>
                <w:szCs w:val="22"/>
                <w:lang w:eastAsia="zh-CN"/>
              </w:rPr>
            </w:pPr>
            <w:r w:rsidRPr="00E47EAD">
              <w:rPr>
                <w:szCs w:val="22"/>
                <w:lang w:eastAsia="zh-CN"/>
              </w:rPr>
              <w:t>Namibia</w:t>
            </w:r>
          </w:p>
        </w:tc>
        <w:tc>
          <w:tcPr>
            <w:tcW w:w="1329" w:type="dxa"/>
            <w:shd w:val="clear" w:color="auto" w:fill="auto"/>
            <w:vAlign w:val="center"/>
            <w:hideMark/>
          </w:tcPr>
          <w:p w14:paraId="46A1C676" w14:textId="77777777" w:rsidR="0095334F" w:rsidRPr="00E47EAD" w:rsidRDefault="0095334F" w:rsidP="00887EC7">
            <w:pPr>
              <w:adjustRightInd w:val="0"/>
              <w:snapToGrid w:val="0"/>
              <w:jc w:val="right"/>
              <w:rPr>
                <w:szCs w:val="22"/>
                <w:lang w:eastAsia="zh-CN"/>
              </w:rPr>
            </w:pPr>
            <w:r w:rsidRPr="00E47EAD">
              <w:rPr>
                <w:szCs w:val="22"/>
                <w:lang w:eastAsia="zh-CN"/>
              </w:rPr>
              <w:t>0.009</w:t>
            </w:r>
          </w:p>
        </w:tc>
        <w:tc>
          <w:tcPr>
            <w:tcW w:w="1600" w:type="dxa"/>
            <w:shd w:val="clear" w:color="auto" w:fill="auto"/>
            <w:noWrap/>
            <w:vAlign w:val="center"/>
            <w:hideMark/>
          </w:tcPr>
          <w:p w14:paraId="47476BC4" w14:textId="77777777" w:rsidR="0095334F" w:rsidRPr="00E47EAD" w:rsidRDefault="0095334F" w:rsidP="00887EC7">
            <w:pPr>
              <w:adjustRightInd w:val="0"/>
              <w:snapToGrid w:val="0"/>
              <w:jc w:val="right"/>
              <w:rPr>
                <w:szCs w:val="22"/>
                <w:lang w:eastAsia="zh-CN"/>
              </w:rPr>
            </w:pPr>
            <w:r w:rsidRPr="00E47EAD">
              <w:rPr>
                <w:szCs w:val="22"/>
                <w:lang w:eastAsia="zh-CN"/>
              </w:rPr>
              <w:t>0.013</w:t>
            </w:r>
          </w:p>
        </w:tc>
        <w:tc>
          <w:tcPr>
            <w:tcW w:w="1537" w:type="dxa"/>
            <w:shd w:val="clear" w:color="auto" w:fill="auto"/>
            <w:noWrap/>
            <w:vAlign w:val="center"/>
            <w:hideMark/>
          </w:tcPr>
          <w:p w14:paraId="19FE224F" w14:textId="77777777" w:rsidR="0095334F" w:rsidRPr="00E47EAD" w:rsidRDefault="0095334F" w:rsidP="00887EC7">
            <w:pPr>
              <w:adjustRightInd w:val="0"/>
              <w:snapToGrid w:val="0"/>
              <w:jc w:val="right"/>
              <w:rPr>
                <w:szCs w:val="22"/>
                <w:lang w:eastAsia="zh-CN"/>
              </w:rPr>
            </w:pPr>
            <w:r w:rsidRPr="00E47EAD">
              <w:rPr>
                <w:szCs w:val="22"/>
                <w:lang w:eastAsia="zh-CN"/>
              </w:rPr>
              <w:t>303</w:t>
            </w:r>
          </w:p>
        </w:tc>
      </w:tr>
      <w:tr w:rsidR="0095334F" w:rsidRPr="00E47EAD" w14:paraId="2F72C8F0" w14:textId="77777777" w:rsidTr="00887EC7">
        <w:trPr>
          <w:cantSplit/>
          <w:jc w:val="center"/>
        </w:trPr>
        <w:tc>
          <w:tcPr>
            <w:tcW w:w="911" w:type="dxa"/>
            <w:shd w:val="clear" w:color="auto" w:fill="auto"/>
            <w:noWrap/>
            <w:vAlign w:val="center"/>
            <w:hideMark/>
          </w:tcPr>
          <w:p w14:paraId="00F93789" w14:textId="77777777" w:rsidR="0095334F" w:rsidRPr="00E47EAD" w:rsidRDefault="0095334F" w:rsidP="00887EC7">
            <w:pPr>
              <w:adjustRightInd w:val="0"/>
              <w:snapToGrid w:val="0"/>
              <w:jc w:val="right"/>
              <w:rPr>
                <w:szCs w:val="22"/>
                <w:lang w:eastAsia="zh-CN"/>
              </w:rPr>
            </w:pPr>
            <w:r w:rsidRPr="00E47EAD">
              <w:rPr>
                <w:szCs w:val="22"/>
                <w:lang w:eastAsia="zh-CN"/>
              </w:rPr>
              <w:t>108</w:t>
            </w:r>
          </w:p>
        </w:tc>
        <w:tc>
          <w:tcPr>
            <w:tcW w:w="4309" w:type="dxa"/>
            <w:shd w:val="clear" w:color="auto" w:fill="auto"/>
            <w:vAlign w:val="center"/>
            <w:hideMark/>
          </w:tcPr>
          <w:p w14:paraId="73D43797" w14:textId="77777777" w:rsidR="0095334F" w:rsidRPr="00E47EAD" w:rsidRDefault="0095334F" w:rsidP="00887EC7">
            <w:pPr>
              <w:adjustRightInd w:val="0"/>
              <w:snapToGrid w:val="0"/>
              <w:jc w:val="left"/>
              <w:rPr>
                <w:szCs w:val="22"/>
                <w:lang w:eastAsia="zh-CN"/>
              </w:rPr>
            </w:pPr>
            <w:r w:rsidRPr="00E47EAD">
              <w:rPr>
                <w:szCs w:val="22"/>
                <w:lang w:eastAsia="zh-CN"/>
              </w:rPr>
              <w:t>Nauru</w:t>
            </w:r>
          </w:p>
        </w:tc>
        <w:tc>
          <w:tcPr>
            <w:tcW w:w="1329" w:type="dxa"/>
            <w:shd w:val="clear" w:color="auto" w:fill="auto"/>
            <w:vAlign w:val="center"/>
            <w:hideMark/>
          </w:tcPr>
          <w:p w14:paraId="2F659E3C"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687424E8"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4AB8D290"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7611D6A6" w14:textId="77777777" w:rsidTr="00887EC7">
        <w:trPr>
          <w:cantSplit/>
          <w:jc w:val="center"/>
        </w:trPr>
        <w:tc>
          <w:tcPr>
            <w:tcW w:w="911" w:type="dxa"/>
            <w:shd w:val="clear" w:color="auto" w:fill="auto"/>
            <w:noWrap/>
            <w:vAlign w:val="center"/>
            <w:hideMark/>
          </w:tcPr>
          <w:p w14:paraId="619364DE" w14:textId="77777777" w:rsidR="0095334F" w:rsidRPr="00E47EAD" w:rsidRDefault="0095334F" w:rsidP="00887EC7">
            <w:pPr>
              <w:adjustRightInd w:val="0"/>
              <w:snapToGrid w:val="0"/>
              <w:jc w:val="right"/>
              <w:rPr>
                <w:szCs w:val="22"/>
                <w:lang w:eastAsia="zh-CN"/>
              </w:rPr>
            </w:pPr>
            <w:r w:rsidRPr="00E47EAD">
              <w:rPr>
                <w:szCs w:val="22"/>
                <w:lang w:eastAsia="zh-CN"/>
              </w:rPr>
              <w:t>109</w:t>
            </w:r>
          </w:p>
        </w:tc>
        <w:tc>
          <w:tcPr>
            <w:tcW w:w="4309" w:type="dxa"/>
            <w:shd w:val="clear" w:color="auto" w:fill="auto"/>
            <w:vAlign w:val="center"/>
            <w:hideMark/>
          </w:tcPr>
          <w:p w14:paraId="6E919600" w14:textId="77777777" w:rsidR="0095334F" w:rsidRPr="00E47EAD" w:rsidRDefault="0095334F" w:rsidP="00887EC7">
            <w:pPr>
              <w:adjustRightInd w:val="0"/>
              <w:snapToGrid w:val="0"/>
              <w:jc w:val="left"/>
              <w:rPr>
                <w:szCs w:val="22"/>
                <w:lang w:eastAsia="zh-CN"/>
              </w:rPr>
            </w:pPr>
            <w:r w:rsidRPr="00E47EAD">
              <w:rPr>
                <w:szCs w:val="22"/>
                <w:lang w:eastAsia="zh-CN"/>
              </w:rPr>
              <w:t>Netherlands</w:t>
            </w:r>
          </w:p>
        </w:tc>
        <w:tc>
          <w:tcPr>
            <w:tcW w:w="1329" w:type="dxa"/>
            <w:shd w:val="clear" w:color="auto" w:fill="auto"/>
            <w:vAlign w:val="center"/>
            <w:hideMark/>
          </w:tcPr>
          <w:p w14:paraId="623479C8" w14:textId="77777777" w:rsidR="0095334F" w:rsidRPr="00E47EAD" w:rsidRDefault="0095334F" w:rsidP="00887EC7">
            <w:pPr>
              <w:adjustRightInd w:val="0"/>
              <w:snapToGrid w:val="0"/>
              <w:jc w:val="right"/>
              <w:rPr>
                <w:szCs w:val="22"/>
                <w:lang w:eastAsia="zh-CN"/>
              </w:rPr>
            </w:pPr>
            <w:r w:rsidRPr="00E47EAD">
              <w:rPr>
                <w:szCs w:val="22"/>
                <w:lang w:eastAsia="zh-CN"/>
              </w:rPr>
              <w:t>1.356</w:t>
            </w:r>
          </w:p>
        </w:tc>
        <w:tc>
          <w:tcPr>
            <w:tcW w:w="1600" w:type="dxa"/>
            <w:shd w:val="clear" w:color="auto" w:fill="auto"/>
            <w:noWrap/>
            <w:vAlign w:val="center"/>
            <w:hideMark/>
          </w:tcPr>
          <w:p w14:paraId="1230CA32" w14:textId="77777777" w:rsidR="0095334F" w:rsidRPr="00E47EAD" w:rsidRDefault="0095334F" w:rsidP="00887EC7">
            <w:pPr>
              <w:adjustRightInd w:val="0"/>
              <w:snapToGrid w:val="0"/>
              <w:jc w:val="right"/>
              <w:rPr>
                <w:szCs w:val="22"/>
                <w:lang w:eastAsia="zh-CN"/>
              </w:rPr>
            </w:pPr>
            <w:r w:rsidRPr="00E47EAD">
              <w:rPr>
                <w:szCs w:val="22"/>
                <w:lang w:eastAsia="zh-CN"/>
              </w:rPr>
              <w:t>1.937</w:t>
            </w:r>
          </w:p>
        </w:tc>
        <w:tc>
          <w:tcPr>
            <w:tcW w:w="1537" w:type="dxa"/>
            <w:shd w:val="clear" w:color="auto" w:fill="auto"/>
            <w:noWrap/>
            <w:vAlign w:val="center"/>
            <w:hideMark/>
          </w:tcPr>
          <w:p w14:paraId="74C9A026" w14:textId="77777777" w:rsidR="0095334F" w:rsidRPr="00E47EAD" w:rsidRDefault="0095334F" w:rsidP="00887EC7">
            <w:pPr>
              <w:adjustRightInd w:val="0"/>
              <w:snapToGrid w:val="0"/>
              <w:jc w:val="right"/>
              <w:rPr>
                <w:szCs w:val="22"/>
                <w:lang w:eastAsia="zh-CN"/>
              </w:rPr>
            </w:pPr>
            <w:r w:rsidRPr="00E47EAD">
              <w:rPr>
                <w:szCs w:val="22"/>
                <w:lang w:eastAsia="zh-CN"/>
              </w:rPr>
              <w:t>45,674</w:t>
            </w:r>
          </w:p>
        </w:tc>
      </w:tr>
      <w:tr w:rsidR="0095334F" w:rsidRPr="00E47EAD" w14:paraId="7F4CAE29" w14:textId="77777777" w:rsidTr="00887EC7">
        <w:trPr>
          <w:cantSplit/>
          <w:jc w:val="center"/>
        </w:trPr>
        <w:tc>
          <w:tcPr>
            <w:tcW w:w="911" w:type="dxa"/>
            <w:shd w:val="clear" w:color="auto" w:fill="auto"/>
            <w:noWrap/>
            <w:vAlign w:val="center"/>
            <w:hideMark/>
          </w:tcPr>
          <w:p w14:paraId="2564A075" w14:textId="77777777" w:rsidR="0095334F" w:rsidRPr="00E47EAD" w:rsidRDefault="0095334F" w:rsidP="00887EC7">
            <w:pPr>
              <w:adjustRightInd w:val="0"/>
              <w:snapToGrid w:val="0"/>
              <w:jc w:val="right"/>
              <w:rPr>
                <w:szCs w:val="22"/>
                <w:lang w:eastAsia="zh-CN"/>
              </w:rPr>
            </w:pPr>
            <w:r w:rsidRPr="00E47EAD">
              <w:rPr>
                <w:szCs w:val="22"/>
                <w:lang w:eastAsia="zh-CN"/>
              </w:rPr>
              <w:t>110</w:t>
            </w:r>
          </w:p>
        </w:tc>
        <w:tc>
          <w:tcPr>
            <w:tcW w:w="4309" w:type="dxa"/>
            <w:shd w:val="clear" w:color="auto" w:fill="auto"/>
            <w:vAlign w:val="center"/>
            <w:hideMark/>
          </w:tcPr>
          <w:p w14:paraId="206C6F9D" w14:textId="77777777" w:rsidR="0095334F" w:rsidRPr="00E47EAD" w:rsidRDefault="0095334F" w:rsidP="00887EC7">
            <w:pPr>
              <w:adjustRightInd w:val="0"/>
              <w:snapToGrid w:val="0"/>
              <w:jc w:val="left"/>
              <w:rPr>
                <w:szCs w:val="22"/>
                <w:lang w:eastAsia="zh-CN"/>
              </w:rPr>
            </w:pPr>
            <w:r w:rsidRPr="00E47EAD">
              <w:rPr>
                <w:szCs w:val="22"/>
                <w:lang w:eastAsia="zh-CN"/>
              </w:rPr>
              <w:t>New Zealand</w:t>
            </w:r>
          </w:p>
        </w:tc>
        <w:tc>
          <w:tcPr>
            <w:tcW w:w="1329" w:type="dxa"/>
            <w:shd w:val="clear" w:color="auto" w:fill="auto"/>
            <w:vAlign w:val="center"/>
            <w:hideMark/>
          </w:tcPr>
          <w:p w14:paraId="7B029BF8" w14:textId="77777777" w:rsidR="0095334F" w:rsidRPr="00E47EAD" w:rsidRDefault="0095334F" w:rsidP="00887EC7">
            <w:pPr>
              <w:adjustRightInd w:val="0"/>
              <w:snapToGrid w:val="0"/>
              <w:jc w:val="right"/>
              <w:rPr>
                <w:szCs w:val="22"/>
                <w:lang w:eastAsia="zh-CN"/>
              </w:rPr>
            </w:pPr>
            <w:r w:rsidRPr="00E47EAD">
              <w:rPr>
                <w:szCs w:val="22"/>
                <w:lang w:eastAsia="zh-CN"/>
              </w:rPr>
              <w:t>0.291</w:t>
            </w:r>
          </w:p>
        </w:tc>
        <w:tc>
          <w:tcPr>
            <w:tcW w:w="1600" w:type="dxa"/>
            <w:shd w:val="clear" w:color="auto" w:fill="auto"/>
            <w:noWrap/>
            <w:vAlign w:val="center"/>
            <w:hideMark/>
          </w:tcPr>
          <w:p w14:paraId="2E26734E" w14:textId="77777777" w:rsidR="0095334F" w:rsidRPr="00E47EAD" w:rsidRDefault="0095334F" w:rsidP="00887EC7">
            <w:pPr>
              <w:adjustRightInd w:val="0"/>
              <w:snapToGrid w:val="0"/>
              <w:jc w:val="right"/>
              <w:rPr>
                <w:szCs w:val="22"/>
                <w:lang w:eastAsia="zh-CN"/>
              </w:rPr>
            </w:pPr>
            <w:r w:rsidRPr="00E47EAD">
              <w:rPr>
                <w:szCs w:val="22"/>
                <w:lang w:eastAsia="zh-CN"/>
              </w:rPr>
              <w:t>0.416</w:t>
            </w:r>
          </w:p>
        </w:tc>
        <w:tc>
          <w:tcPr>
            <w:tcW w:w="1537" w:type="dxa"/>
            <w:shd w:val="clear" w:color="auto" w:fill="auto"/>
            <w:noWrap/>
            <w:vAlign w:val="center"/>
            <w:hideMark/>
          </w:tcPr>
          <w:p w14:paraId="142234B5" w14:textId="77777777" w:rsidR="0095334F" w:rsidRPr="00E47EAD" w:rsidRDefault="0095334F" w:rsidP="00887EC7">
            <w:pPr>
              <w:adjustRightInd w:val="0"/>
              <w:snapToGrid w:val="0"/>
              <w:jc w:val="right"/>
              <w:rPr>
                <w:szCs w:val="22"/>
                <w:lang w:eastAsia="zh-CN"/>
              </w:rPr>
            </w:pPr>
            <w:r w:rsidRPr="00E47EAD">
              <w:rPr>
                <w:szCs w:val="22"/>
                <w:lang w:eastAsia="zh-CN"/>
              </w:rPr>
              <w:t>9,802</w:t>
            </w:r>
          </w:p>
        </w:tc>
      </w:tr>
      <w:tr w:rsidR="0095334F" w:rsidRPr="00E47EAD" w14:paraId="7EACC18E" w14:textId="77777777" w:rsidTr="00887EC7">
        <w:trPr>
          <w:cantSplit/>
          <w:jc w:val="center"/>
        </w:trPr>
        <w:tc>
          <w:tcPr>
            <w:tcW w:w="911" w:type="dxa"/>
            <w:shd w:val="clear" w:color="auto" w:fill="auto"/>
            <w:noWrap/>
            <w:vAlign w:val="center"/>
            <w:hideMark/>
          </w:tcPr>
          <w:p w14:paraId="3BC253C1" w14:textId="77777777" w:rsidR="0095334F" w:rsidRPr="00E47EAD" w:rsidRDefault="0095334F" w:rsidP="00887EC7">
            <w:pPr>
              <w:adjustRightInd w:val="0"/>
              <w:snapToGrid w:val="0"/>
              <w:jc w:val="right"/>
              <w:rPr>
                <w:szCs w:val="22"/>
                <w:lang w:eastAsia="zh-CN"/>
              </w:rPr>
            </w:pPr>
            <w:r w:rsidRPr="00E47EAD">
              <w:rPr>
                <w:szCs w:val="22"/>
                <w:lang w:eastAsia="zh-CN"/>
              </w:rPr>
              <w:t>111</w:t>
            </w:r>
          </w:p>
        </w:tc>
        <w:tc>
          <w:tcPr>
            <w:tcW w:w="4309" w:type="dxa"/>
            <w:shd w:val="clear" w:color="auto" w:fill="auto"/>
            <w:vAlign w:val="center"/>
            <w:hideMark/>
          </w:tcPr>
          <w:p w14:paraId="2913EC81" w14:textId="77777777" w:rsidR="0095334F" w:rsidRPr="00E47EAD" w:rsidRDefault="0095334F" w:rsidP="00887EC7">
            <w:pPr>
              <w:adjustRightInd w:val="0"/>
              <w:snapToGrid w:val="0"/>
              <w:jc w:val="left"/>
              <w:rPr>
                <w:szCs w:val="22"/>
                <w:lang w:eastAsia="zh-CN"/>
              </w:rPr>
            </w:pPr>
            <w:r w:rsidRPr="00E47EAD">
              <w:rPr>
                <w:szCs w:val="22"/>
                <w:lang w:eastAsia="zh-CN"/>
              </w:rPr>
              <w:t>Nicaragua</w:t>
            </w:r>
          </w:p>
        </w:tc>
        <w:tc>
          <w:tcPr>
            <w:tcW w:w="1329" w:type="dxa"/>
            <w:shd w:val="clear" w:color="auto" w:fill="auto"/>
            <w:vAlign w:val="center"/>
            <w:hideMark/>
          </w:tcPr>
          <w:p w14:paraId="7C64DF16" w14:textId="77777777" w:rsidR="0095334F" w:rsidRPr="00E47EAD" w:rsidRDefault="0095334F" w:rsidP="00887EC7">
            <w:pPr>
              <w:adjustRightInd w:val="0"/>
              <w:snapToGrid w:val="0"/>
              <w:jc w:val="right"/>
              <w:rPr>
                <w:szCs w:val="22"/>
                <w:lang w:eastAsia="zh-CN"/>
              </w:rPr>
            </w:pPr>
            <w:r w:rsidRPr="00E47EAD">
              <w:rPr>
                <w:szCs w:val="22"/>
                <w:lang w:eastAsia="zh-CN"/>
              </w:rPr>
              <w:t>0.005</w:t>
            </w:r>
          </w:p>
        </w:tc>
        <w:tc>
          <w:tcPr>
            <w:tcW w:w="1600" w:type="dxa"/>
            <w:shd w:val="clear" w:color="auto" w:fill="auto"/>
            <w:noWrap/>
            <w:vAlign w:val="center"/>
            <w:hideMark/>
          </w:tcPr>
          <w:p w14:paraId="44CF411C" w14:textId="77777777" w:rsidR="0095334F" w:rsidRPr="00E47EAD" w:rsidRDefault="0095334F" w:rsidP="00887EC7">
            <w:pPr>
              <w:adjustRightInd w:val="0"/>
              <w:snapToGrid w:val="0"/>
              <w:jc w:val="right"/>
              <w:rPr>
                <w:szCs w:val="22"/>
                <w:lang w:eastAsia="zh-CN"/>
              </w:rPr>
            </w:pPr>
            <w:r w:rsidRPr="00E47EAD">
              <w:rPr>
                <w:szCs w:val="22"/>
                <w:lang w:eastAsia="zh-CN"/>
              </w:rPr>
              <w:t>0.007</w:t>
            </w:r>
          </w:p>
        </w:tc>
        <w:tc>
          <w:tcPr>
            <w:tcW w:w="1537" w:type="dxa"/>
            <w:shd w:val="clear" w:color="auto" w:fill="auto"/>
            <w:noWrap/>
            <w:vAlign w:val="center"/>
            <w:hideMark/>
          </w:tcPr>
          <w:p w14:paraId="5E019B39" w14:textId="77777777" w:rsidR="0095334F" w:rsidRPr="00E47EAD" w:rsidRDefault="0095334F" w:rsidP="00887EC7">
            <w:pPr>
              <w:adjustRightInd w:val="0"/>
              <w:snapToGrid w:val="0"/>
              <w:jc w:val="right"/>
              <w:rPr>
                <w:szCs w:val="22"/>
                <w:lang w:eastAsia="zh-CN"/>
              </w:rPr>
            </w:pPr>
            <w:r w:rsidRPr="00E47EAD">
              <w:rPr>
                <w:szCs w:val="22"/>
                <w:lang w:eastAsia="zh-CN"/>
              </w:rPr>
              <w:t>168</w:t>
            </w:r>
          </w:p>
        </w:tc>
      </w:tr>
      <w:tr w:rsidR="0095334F" w:rsidRPr="00E47EAD" w14:paraId="2317852C" w14:textId="77777777" w:rsidTr="00887EC7">
        <w:trPr>
          <w:cantSplit/>
          <w:jc w:val="center"/>
        </w:trPr>
        <w:tc>
          <w:tcPr>
            <w:tcW w:w="911" w:type="dxa"/>
            <w:shd w:val="clear" w:color="auto" w:fill="auto"/>
            <w:noWrap/>
            <w:vAlign w:val="center"/>
            <w:hideMark/>
          </w:tcPr>
          <w:p w14:paraId="448A5B59" w14:textId="77777777" w:rsidR="0095334F" w:rsidRPr="00E47EAD" w:rsidRDefault="0095334F" w:rsidP="00887EC7">
            <w:pPr>
              <w:adjustRightInd w:val="0"/>
              <w:snapToGrid w:val="0"/>
              <w:jc w:val="right"/>
              <w:rPr>
                <w:szCs w:val="22"/>
                <w:lang w:eastAsia="zh-CN"/>
              </w:rPr>
            </w:pPr>
            <w:r w:rsidRPr="00E47EAD">
              <w:rPr>
                <w:szCs w:val="22"/>
                <w:lang w:eastAsia="zh-CN"/>
              </w:rPr>
              <w:t>112</w:t>
            </w:r>
          </w:p>
        </w:tc>
        <w:tc>
          <w:tcPr>
            <w:tcW w:w="4309" w:type="dxa"/>
            <w:shd w:val="clear" w:color="auto" w:fill="auto"/>
            <w:vAlign w:val="center"/>
            <w:hideMark/>
          </w:tcPr>
          <w:p w14:paraId="0ADF3B6E" w14:textId="77777777" w:rsidR="0095334F" w:rsidRPr="00E47EAD" w:rsidRDefault="0095334F" w:rsidP="00887EC7">
            <w:pPr>
              <w:adjustRightInd w:val="0"/>
              <w:snapToGrid w:val="0"/>
              <w:jc w:val="left"/>
              <w:rPr>
                <w:szCs w:val="22"/>
                <w:lang w:eastAsia="zh-CN"/>
              </w:rPr>
            </w:pPr>
            <w:r w:rsidRPr="00E47EAD">
              <w:rPr>
                <w:szCs w:val="22"/>
                <w:lang w:eastAsia="zh-CN"/>
              </w:rPr>
              <w:t>Niger</w:t>
            </w:r>
          </w:p>
        </w:tc>
        <w:tc>
          <w:tcPr>
            <w:tcW w:w="1329" w:type="dxa"/>
            <w:shd w:val="clear" w:color="auto" w:fill="auto"/>
            <w:vAlign w:val="center"/>
            <w:hideMark/>
          </w:tcPr>
          <w:p w14:paraId="30F79320" w14:textId="77777777" w:rsidR="0095334F" w:rsidRPr="00E47EAD" w:rsidRDefault="0095334F" w:rsidP="00887EC7">
            <w:pPr>
              <w:adjustRightInd w:val="0"/>
              <w:snapToGrid w:val="0"/>
              <w:jc w:val="right"/>
              <w:rPr>
                <w:szCs w:val="22"/>
                <w:lang w:eastAsia="zh-CN"/>
              </w:rPr>
            </w:pPr>
            <w:r w:rsidRPr="00E47EAD">
              <w:rPr>
                <w:szCs w:val="22"/>
                <w:lang w:eastAsia="zh-CN"/>
              </w:rPr>
              <w:t>0.002</w:t>
            </w:r>
          </w:p>
        </w:tc>
        <w:tc>
          <w:tcPr>
            <w:tcW w:w="1600" w:type="dxa"/>
            <w:shd w:val="clear" w:color="auto" w:fill="auto"/>
            <w:noWrap/>
            <w:vAlign w:val="center"/>
            <w:hideMark/>
          </w:tcPr>
          <w:p w14:paraId="24D3F3E4"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537" w:type="dxa"/>
            <w:shd w:val="clear" w:color="auto" w:fill="auto"/>
            <w:noWrap/>
            <w:vAlign w:val="center"/>
            <w:hideMark/>
          </w:tcPr>
          <w:p w14:paraId="72402D52" w14:textId="77777777" w:rsidR="0095334F" w:rsidRPr="00E47EAD" w:rsidRDefault="0095334F" w:rsidP="00887EC7">
            <w:pPr>
              <w:adjustRightInd w:val="0"/>
              <w:snapToGrid w:val="0"/>
              <w:jc w:val="right"/>
              <w:rPr>
                <w:szCs w:val="22"/>
                <w:lang w:eastAsia="zh-CN"/>
              </w:rPr>
            </w:pPr>
            <w:r w:rsidRPr="00E47EAD">
              <w:rPr>
                <w:szCs w:val="22"/>
                <w:lang w:eastAsia="zh-CN"/>
              </w:rPr>
              <w:t>67</w:t>
            </w:r>
          </w:p>
        </w:tc>
      </w:tr>
      <w:tr w:rsidR="0095334F" w:rsidRPr="00E47EAD" w14:paraId="3FF04260" w14:textId="77777777" w:rsidTr="00887EC7">
        <w:trPr>
          <w:cantSplit/>
          <w:jc w:val="center"/>
        </w:trPr>
        <w:tc>
          <w:tcPr>
            <w:tcW w:w="911" w:type="dxa"/>
            <w:shd w:val="clear" w:color="auto" w:fill="auto"/>
            <w:noWrap/>
            <w:vAlign w:val="center"/>
            <w:hideMark/>
          </w:tcPr>
          <w:p w14:paraId="585CAF7E" w14:textId="77777777" w:rsidR="0095334F" w:rsidRPr="00E47EAD" w:rsidRDefault="0095334F" w:rsidP="00887EC7">
            <w:pPr>
              <w:adjustRightInd w:val="0"/>
              <w:snapToGrid w:val="0"/>
              <w:jc w:val="right"/>
              <w:rPr>
                <w:szCs w:val="22"/>
                <w:lang w:eastAsia="zh-CN"/>
              </w:rPr>
            </w:pPr>
            <w:r w:rsidRPr="00E47EAD">
              <w:rPr>
                <w:szCs w:val="22"/>
                <w:lang w:eastAsia="zh-CN"/>
              </w:rPr>
              <w:t>113</w:t>
            </w:r>
          </w:p>
        </w:tc>
        <w:tc>
          <w:tcPr>
            <w:tcW w:w="4309" w:type="dxa"/>
            <w:shd w:val="clear" w:color="auto" w:fill="auto"/>
            <w:vAlign w:val="center"/>
            <w:hideMark/>
          </w:tcPr>
          <w:p w14:paraId="76C54BB0" w14:textId="77777777" w:rsidR="0095334F" w:rsidRPr="00E47EAD" w:rsidRDefault="0095334F" w:rsidP="00887EC7">
            <w:pPr>
              <w:adjustRightInd w:val="0"/>
              <w:snapToGrid w:val="0"/>
              <w:jc w:val="left"/>
              <w:rPr>
                <w:szCs w:val="22"/>
                <w:lang w:eastAsia="zh-CN"/>
              </w:rPr>
            </w:pPr>
            <w:r w:rsidRPr="00E47EAD">
              <w:rPr>
                <w:szCs w:val="22"/>
                <w:lang w:eastAsia="zh-CN"/>
              </w:rPr>
              <w:t>Nigeria</w:t>
            </w:r>
          </w:p>
        </w:tc>
        <w:tc>
          <w:tcPr>
            <w:tcW w:w="1329" w:type="dxa"/>
            <w:shd w:val="clear" w:color="auto" w:fill="auto"/>
            <w:vAlign w:val="center"/>
            <w:hideMark/>
          </w:tcPr>
          <w:p w14:paraId="09F593C1" w14:textId="77777777" w:rsidR="0095334F" w:rsidRPr="00E47EAD" w:rsidRDefault="0095334F" w:rsidP="00887EC7">
            <w:pPr>
              <w:adjustRightInd w:val="0"/>
              <w:snapToGrid w:val="0"/>
              <w:jc w:val="right"/>
              <w:rPr>
                <w:szCs w:val="22"/>
                <w:lang w:eastAsia="zh-CN"/>
              </w:rPr>
            </w:pPr>
            <w:r w:rsidRPr="00E47EAD">
              <w:rPr>
                <w:szCs w:val="22"/>
                <w:lang w:eastAsia="zh-CN"/>
              </w:rPr>
              <w:t>0.250</w:t>
            </w:r>
          </w:p>
        </w:tc>
        <w:tc>
          <w:tcPr>
            <w:tcW w:w="1600" w:type="dxa"/>
            <w:shd w:val="clear" w:color="auto" w:fill="auto"/>
            <w:noWrap/>
            <w:vAlign w:val="center"/>
            <w:hideMark/>
          </w:tcPr>
          <w:p w14:paraId="2D320D7C" w14:textId="77777777" w:rsidR="0095334F" w:rsidRPr="00E47EAD" w:rsidRDefault="0095334F" w:rsidP="00887EC7">
            <w:pPr>
              <w:adjustRightInd w:val="0"/>
              <w:snapToGrid w:val="0"/>
              <w:jc w:val="right"/>
              <w:rPr>
                <w:szCs w:val="22"/>
                <w:lang w:eastAsia="zh-CN"/>
              </w:rPr>
            </w:pPr>
            <w:r w:rsidRPr="00E47EAD">
              <w:rPr>
                <w:szCs w:val="22"/>
                <w:lang w:eastAsia="zh-CN"/>
              </w:rPr>
              <w:t>0.357</w:t>
            </w:r>
          </w:p>
        </w:tc>
        <w:tc>
          <w:tcPr>
            <w:tcW w:w="1537" w:type="dxa"/>
            <w:shd w:val="clear" w:color="auto" w:fill="auto"/>
            <w:noWrap/>
            <w:vAlign w:val="center"/>
            <w:hideMark/>
          </w:tcPr>
          <w:p w14:paraId="743C14A0" w14:textId="77777777" w:rsidR="0095334F" w:rsidRPr="00E47EAD" w:rsidRDefault="0095334F" w:rsidP="00887EC7">
            <w:pPr>
              <w:adjustRightInd w:val="0"/>
              <w:snapToGrid w:val="0"/>
              <w:jc w:val="right"/>
              <w:rPr>
                <w:szCs w:val="22"/>
                <w:lang w:eastAsia="zh-CN"/>
              </w:rPr>
            </w:pPr>
            <w:r w:rsidRPr="00E47EAD">
              <w:rPr>
                <w:szCs w:val="22"/>
                <w:lang w:eastAsia="zh-CN"/>
              </w:rPr>
              <w:t>8,421</w:t>
            </w:r>
          </w:p>
        </w:tc>
      </w:tr>
      <w:tr w:rsidR="0095334F" w:rsidRPr="00E47EAD" w14:paraId="2D5829B3" w14:textId="77777777" w:rsidTr="00887EC7">
        <w:trPr>
          <w:cantSplit/>
          <w:jc w:val="center"/>
        </w:trPr>
        <w:tc>
          <w:tcPr>
            <w:tcW w:w="911" w:type="dxa"/>
            <w:shd w:val="clear" w:color="auto" w:fill="auto"/>
            <w:noWrap/>
            <w:vAlign w:val="center"/>
            <w:hideMark/>
          </w:tcPr>
          <w:p w14:paraId="7F2F2746" w14:textId="77777777" w:rsidR="0095334F" w:rsidRPr="00E47EAD" w:rsidRDefault="0095334F" w:rsidP="00887EC7">
            <w:pPr>
              <w:adjustRightInd w:val="0"/>
              <w:snapToGrid w:val="0"/>
              <w:jc w:val="right"/>
              <w:rPr>
                <w:szCs w:val="22"/>
                <w:lang w:eastAsia="zh-CN"/>
              </w:rPr>
            </w:pPr>
            <w:r w:rsidRPr="00E47EAD">
              <w:rPr>
                <w:szCs w:val="22"/>
                <w:lang w:eastAsia="zh-CN"/>
              </w:rPr>
              <w:t>114</w:t>
            </w:r>
          </w:p>
        </w:tc>
        <w:tc>
          <w:tcPr>
            <w:tcW w:w="4309" w:type="dxa"/>
            <w:shd w:val="clear" w:color="auto" w:fill="auto"/>
            <w:vAlign w:val="center"/>
            <w:hideMark/>
          </w:tcPr>
          <w:p w14:paraId="4F02B6CB" w14:textId="77777777" w:rsidR="0095334F" w:rsidRPr="00E47EAD" w:rsidRDefault="0095334F" w:rsidP="00887EC7">
            <w:pPr>
              <w:adjustRightInd w:val="0"/>
              <w:snapToGrid w:val="0"/>
              <w:jc w:val="left"/>
              <w:rPr>
                <w:szCs w:val="22"/>
                <w:lang w:eastAsia="zh-CN"/>
              </w:rPr>
            </w:pPr>
            <w:r w:rsidRPr="00E47EAD">
              <w:rPr>
                <w:szCs w:val="22"/>
                <w:lang w:eastAsia="zh-CN"/>
              </w:rPr>
              <w:t>Niue</w:t>
            </w:r>
          </w:p>
        </w:tc>
        <w:tc>
          <w:tcPr>
            <w:tcW w:w="1329" w:type="dxa"/>
            <w:shd w:val="clear" w:color="auto" w:fill="auto"/>
            <w:vAlign w:val="center"/>
            <w:hideMark/>
          </w:tcPr>
          <w:p w14:paraId="362B6815"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3A44BB68"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79D64D15"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29E4F172" w14:textId="77777777" w:rsidTr="00887EC7">
        <w:trPr>
          <w:cantSplit/>
          <w:jc w:val="center"/>
        </w:trPr>
        <w:tc>
          <w:tcPr>
            <w:tcW w:w="911" w:type="dxa"/>
            <w:shd w:val="clear" w:color="auto" w:fill="auto"/>
            <w:noWrap/>
            <w:vAlign w:val="center"/>
            <w:hideMark/>
          </w:tcPr>
          <w:p w14:paraId="2A44704D" w14:textId="77777777" w:rsidR="0095334F" w:rsidRPr="00E47EAD" w:rsidRDefault="0095334F" w:rsidP="00887EC7">
            <w:pPr>
              <w:adjustRightInd w:val="0"/>
              <w:snapToGrid w:val="0"/>
              <w:jc w:val="right"/>
              <w:rPr>
                <w:szCs w:val="22"/>
                <w:lang w:eastAsia="zh-CN"/>
              </w:rPr>
            </w:pPr>
            <w:r w:rsidRPr="00E47EAD">
              <w:rPr>
                <w:szCs w:val="22"/>
                <w:lang w:eastAsia="zh-CN"/>
              </w:rPr>
              <w:lastRenderedPageBreak/>
              <w:t>115</w:t>
            </w:r>
          </w:p>
        </w:tc>
        <w:tc>
          <w:tcPr>
            <w:tcW w:w="4309" w:type="dxa"/>
            <w:shd w:val="clear" w:color="auto" w:fill="auto"/>
            <w:vAlign w:val="center"/>
            <w:hideMark/>
          </w:tcPr>
          <w:p w14:paraId="1E94FD43" w14:textId="77777777" w:rsidR="0095334F" w:rsidRPr="00E47EAD" w:rsidRDefault="0095334F" w:rsidP="00887EC7">
            <w:pPr>
              <w:adjustRightInd w:val="0"/>
              <w:snapToGrid w:val="0"/>
              <w:jc w:val="left"/>
              <w:rPr>
                <w:szCs w:val="22"/>
                <w:lang w:eastAsia="zh-CN"/>
              </w:rPr>
            </w:pPr>
            <w:r w:rsidRPr="00E47EAD">
              <w:rPr>
                <w:szCs w:val="22"/>
                <w:lang w:eastAsia="zh-CN"/>
              </w:rPr>
              <w:t>North Macedonia</w:t>
            </w:r>
          </w:p>
        </w:tc>
        <w:tc>
          <w:tcPr>
            <w:tcW w:w="1329" w:type="dxa"/>
            <w:shd w:val="clear" w:color="auto" w:fill="auto"/>
            <w:vAlign w:val="center"/>
            <w:hideMark/>
          </w:tcPr>
          <w:p w14:paraId="54C4AB29" w14:textId="77777777" w:rsidR="0095334F" w:rsidRPr="00E47EAD" w:rsidRDefault="0095334F" w:rsidP="00887EC7">
            <w:pPr>
              <w:adjustRightInd w:val="0"/>
              <w:snapToGrid w:val="0"/>
              <w:jc w:val="right"/>
              <w:rPr>
                <w:szCs w:val="22"/>
                <w:lang w:eastAsia="zh-CN"/>
              </w:rPr>
            </w:pPr>
            <w:r w:rsidRPr="00E47EAD">
              <w:rPr>
                <w:szCs w:val="22"/>
                <w:lang w:eastAsia="zh-CN"/>
              </w:rPr>
              <w:t>0.007</w:t>
            </w:r>
          </w:p>
        </w:tc>
        <w:tc>
          <w:tcPr>
            <w:tcW w:w="1600" w:type="dxa"/>
            <w:shd w:val="clear" w:color="auto" w:fill="auto"/>
            <w:noWrap/>
            <w:vAlign w:val="center"/>
            <w:hideMark/>
          </w:tcPr>
          <w:p w14:paraId="17E72A19"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1A46D1A2"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45B7344D" w14:textId="77777777" w:rsidTr="00887EC7">
        <w:trPr>
          <w:cantSplit/>
          <w:jc w:val="center"/>
        </w:trPr>
        <w:tc>
          <w:tcPr>
            <w:tcW w:w="911" w:type="dxa"/>
            <w:shd w:val="clear" w:color="auto" w:fill="auto"/>
            <w:noWrap/>
            <w:vAlign w:val="center"/>
            <w:hideMark/>
          </w:tcPr>
          <w:p w14:paraId="4F0F61BA" w14:textId="77777777" w:rsidR="0095334F" w:rsidRPr="00E47EAD" w:rsidRDefault="0095334F" w:rsidP="00887EC7">
            <w:pPr>
              <w:adjustRightInd w:val="0"/>
              <w:snapToGrid w:val="0"/>
              <w:jc w:val="right"/>
              <w:rPr>
                <w:szCs w:val="22"/>
                <w:lang w:eastAsia="zh-CN"/>
              </w:rPr>
            </w:pPr>
            <w:r w:rsidRPr="00E47EAD">
              <w:rPr>
                <w:szCs w:val="22"/>
                <w:lang w:eastAsia="zh-CN"/>
              </w:rPr>
              <w:t>116</w:t>
            </w:r>
          </w:p>
        </w:tc>
        <w:tc>
          <w:tcPr>
            <w:tcW w:w="4309" w:type="dxa"/>
            <w:shd w:val="clear" w:color="auto" w:fill="auto"/>
            <w:vAlign w:val="center"/>
            <w:hideMark/>
          </w:tcPr>
          <w:p w14:paraId="1C250912" w14:textId="77777777" w:rsidR="0095334F" w:rsidRPr="00E47EAD" w:rsidRDefault="0095334F" w:rsidP="00887EC7">
            <w:pPr>
              <w:adjustRightInd w:val="0"/>
              <w:snapToGrid w:val="0"/>
              <w:jc w:val="left"/>
              <w:rPr>
                <w:szCs w:val="22"/>
                <w:lang w:eastAsia="zh-CN"/>
              </w:rPr>
            </w:pPr>
            <w:r w:rsidRPr="00E47EAD">
              <w:rPr>
                <w:szCs w:val="22"/>
                <w:lang w:eastAsia="zh-CN"/>
              </w:rPr>
              <w:t>Norway</w:t>
            </w:r>
          </w:p>
        </w:tc>
        <w:tc>
          <w:tcPr>
            <w:tcW w:w="1329" w:type="dxa"/>
            <w:shd w:val="clear" w:color="auto" w:fill="auto"/>
            <w:vAlign w:val="center"/>
            <w:hideMark/>
          </w:tcPr>
          <w:p w14:paraId="53D9AB9D" w14:textId="77777777" w:rsidR="0095334F" w:rsidRPr="00E47EAD" w:rsidRDefault="0095334F" w:rsidP="00887EC7">
            <w:pPr>
              <w:adjustRightInd w:val="0"/>
              <w:snapToGrid w:val="0"/>
              <w:jc w:val="right"/>
              <w:rPr>
                <w:szCs w:val="22"/>
                <w:lang w:eastAsia="zh-CN"/>
              </w:rPr>
            </w:pPr>
            <w:r w:rsidRPr="00E47EAD">
              <w:rPr>
                <w:szCs w:val="22"/>
                <w:lang w:eastAsia="zh-CN"/>
              </w:rPr>
              <w:t>0.754</w:t>
            </w:r>
          </w:p>
        </w:tc>
        <w:tc>
          <w:tcPr>
            <w:tcW w:w="1600" w:type="dxa"/>
            <w:shd w:val="clear" w:color="auto" w:fill="auto"/>
            <w:noWrap/>
            <w:vAlign w:val="center"/>
            <w:hideMark/>
          </w:tcPr>
          <w:p w14:paraId="60998917" w14:textId="77777777" w:rsidR="0095334F" w:rsidRPr="00E47EAD" w:rsidRDefault="0095334F" w:rsidP="00887EC7">
            <w:pPr>
              <w:adjustRightInd w:val="0"/>
              <w:snapToGrid w:val="0"/>
              <w:jc w:val="right"/>
              <w:rPr>
                <w:szCs w:val="22"/>
                <w:lang w:eastAsia="zh-CN"/>
              </w:rPr>
            </w:pPr>
            <w:r w:rsidRPr="00E47EAD">
              <w:rPr>
                <w:szCs w:val="22"/>
                <w:lang w:eastAsia="zh-CN"/>
              </w:rPr>
              <w:t>1.077</w:t>
            </w:r>
          </w:p>
        </w:tc>
        <w:tc>
          <w:tcPr>
            <w:tcW w:w="1537" w:type="dxa"/>
            <w:shd w:val="clear" w:color="auto" w:fill="auto"/>
            <w:noWrap/>
            <w:vAlign w:val="center"/>
            <w:hideMark/>
          </w:tcPr>
          <w:p w14:paraId="7D2D1623" w14:textId="77777777" w:rsidR="0095334F" w:rsidRPr="00E47EAD" w:rsidRDefault="0095334F" w:rsidP="00887EC7">
            <w:pPr>
              <w:adjustRightInd w:val="0"/>
              <w:snapToGrid w:val="0"/>
              <w:jc w:val="right"/>
              <w:rPr>
                <w:szCs w:val="22"/>
                <w:lang w:eastAsia="zh-CN"/>
              </w:rPr>
            </w:pPr>
            <w:r w:rsidRPr="00E47EAD">
              <w:rPr>
                <w:szCs w:val="22"/>
                <w:lang w:eastAsia="zh-CN"/>
              </w:rPr>
              <w:t>25,397</w:t>
            </w:r>
          </w:p>
        </w:tc>
      </w:tr>
      <w:tr w:rsidR="0095334F" w:rsidRPr="00E47EAD" w14:paraId="7BFB996E" w14:textId="77777777" w:rsidTr="00887EC7">
        <w:trPr>
          <w:cantSplit/>
          <w:jc w:val="center"/>
        </w:trPr>
        <w:tc>
          <w:tcPr>
            <w:tcW w:w="911" w:type="dxa"/>
            <w:shd w:val="clear" w:color="auto" w:fill="auto"/>
            <w:noWrap/>
            <w:vAlign w:val="center"/>
            <w:hideMark/>
          </w:tcPr>
          <w:p w14:paraId="205E43EB" w14:textId="77777777" w:rsidR="0095334F" w:rsidRPr="00E47EAD" w:rsidRDefault="0095334F" w:rsidP="00887EC7">
            <w:pPr>
              <w:adjustRightInd w:val="0"/>
              <w:snapToGrid w:val="0"/>
              <w:jc w:val="right"/>
              <w:rPr>
                <w:szCs w:val="22"/>
                <w:lang w:eastAsia="zh-CN"/>
              </w:rPr>
            </w:pPr>
            <w:r w:rsidRPr="00E47EAD">
              <w:rPr>
                <w:szCs w:val="22"/>
                <w:lang w:eastAsia="zh-CN"/>
              </w:rPr>
              <w:t>117</w:t>
            </w:r>
          </w:p>
        </w:tc>
        <w:tc>
          <w:tcPr>
            <w:tcW w:w="4309" w:type="dxa"/>
            <w:shd w:val="clear" w:color="auto" w:fill="auto"/>
            <w:vAlign w:val="center"/>
            <w:hideMark/>
          </w:tcPr>
          <w:p w14:paraId="5B604EF5" w14:textId="77777777" w:rsidR="0095334F" w:rsidRPr="00E47EAD" w:rsidRDefault="0095334F" w:rsidP="00887EC7">
            <w:pPr>
              <w:adjustRightInd w:val="0"/>
              <w:snapToGrid w:val="0"/>
              <w:jc w:val="left"/>
              <w:rPr>
                <w:szCs w:val="22"/>
                <w:lang w:eastAsia="zh-CN"/>
              </w:rPr>
            </w:pPr>
            <w:r w:rsidRPr="00E47EAD">
              <w:rPr>
                <w:szCs w:val="22"/>
                <w:lang w:eastAsia="zh-CN"/>
              </w:rPr>
              <w:t>Oman</w:t>
            </w:r>
          </w:p>
        </w:tc>
        <w:tc>
          <w:tcPr>
            <w:tcW w:w="1329" w:type="dxa"/>
            <w:shd w:val="clear" w:color="auto" w:fill="auto"/>
            <w:vAlign w:val="center"/>
            <w:hideMark/>
          </w:tcPr>
          <w:p w14:paraId="18C1FCE0" w14:textId="77777777" w:rsidR="0095334F" w:rsidRPr="00E47EAD" w:rsidRDefault="0095334F" w:rsidP="00887EC7">
            <w:pPr>
              <w:adjustRightInd w:val="0"/>
              <w:snapToGrid w:val="0"/>
              <w:jc w:val="right"/>
              <w:rPr>
                <w:szCs w:val="22"/>
                <w:lang w:eastAsia="zh-CN"/>
              </w:rPr>
            </w:pPr>
            <w:r w:rsidRPr="00E47EAD">
              <w:rPr>
                <w:szCs w:val="22"/>
                <w:lang w:eastAsia="zh-CN"/>
              </w:rPr>
              <w:t>0.115</w:t>
            </w:r>
          </w:p>
        </w:tc>
        <w:tc>
          <w:tcPr>
            <w:tcW w:w="1600" w:type="dxa"/>
            <w:shd w:val="clear" w:color="auto" w:fill="auto"/>
            <w:noWrap/>
            <w:vAlign w:val="center"/>
            <w:hideMark/>
          </w:tcPr>
          <w:p w14:paraId="650ED81E" w14:textId="77777777" w:rsidR="0095334F" w:rsidRPr="00E47EAD" w:rsidRDefault="0095334F" w:rsidP="00887EC7">
            <w:pPr>
              <w:adjustRightInd w:val="0"/>
              <w:snapToGrid w:val="0"/>
              <w:jc w:val="right"/>
              <w:rPr>
                <w:szCs w:val="22"/>
                <w:lang w:eastAsia="zh-CN"/>
              </w:rPr>
            </w:pPr>
            <w:r w:rsidRPr="00E47EAD">
              <w:rPr>
                <w:szCs w:val="22"/>
                <w:lang w:eastAsia="zh-CN"/>
              </w:rPr>
              <w:t>0.164</w:t>
            </w:r>
          </w:p>
        </w:tc>
        <w:tc>
          <w:tcPr>
            <w:tcW w:w="1537" w:type="dxa"/>
            <w:shd w:val="clear" w:color="auto" w:fill="auto"/>
            <w:noWrap/>
            <w:vAlign w:val="center"/>
            <w:hideMark/>
          </w:tcPr>
          <w:p w14:paraId="0585E054" w14:textId="77777777" w:rsidR="0095334F" w:rsidRPr="00E47EAD" w:rsidRDefault="0095334F" w:rsidP="00887EC7">
            <w:pPr>
              <w:adjustRightInd w:val="0"/>
              <w:snapToGrid w:val="0"/>
              <w:jc w:val="right"/>
              <w:rPr>
                <w:szCs w:val="22"/>
                <w:lang w:eastAsia="zh-CN"/>
              </w:rPr>
            </w:pPr>
            <w:r w:rsidRPr="00E47EAD">
              <w:rPr>
                <w:szCs w:val="22"/>
                <w:lang w:eastAsia="zh-CN"/>
              </w:rPr>
              <w:t>3,873</w:t>
            </w:r>
          </w:p>
        </w:tc>
      </w:tr>
      <w:tr w:rsidR="0095334F" w:rsidRPr="00E47EAD" w14:paraId="437E477D" w14:textId="77777777" w:rsidTr="00887EC7">
        <w:trPr>
          <w:cantSplit/>
          <w:jc w:val="center"/>
        </w:trPr>
        <w:tc>
          <w:tcPr>
            <w:tcW w:w="911" w:type="dxa"/>
            <w:shd w:val="clear" w:color="auto" w:fill="auto"/>
            <w:noWrap/>
            <w:vAlign w:val="center"/>
            <w:hideMark/>
          </w:tcPr>
          <w:p w14:paraId="7E3A0386" w14:textId="77777777" w:rsidR="0095334F" w:rsidRPr="00E47EAD" w:rsidRDefault="0095334F" w:rsidP="00887EC7">
            <w:pPr>
              <w:adjustRightInd w:val="0"/>
              <w:snapToGrid w:val="0"/>
              <w:jc w:val="right"/>
              <w:rPr>
                <w:szCs w:val="22"/>
                <w:lang w:eastAsia="zh-CN"/>
              </w:rPr>
            </w:pPr>
            <w:r w:rsidRPr="00E47EAD">
              <w:rPr>
                <w:szCs w:val="22"/>
                <w:lang w:eastAsia="zh-CN"/>
              </w:rPr>
              <w:t>118</w:t>
            </w:r>
          </w:p>
        </w:tc>
        <w:tc>
          <w:tcPr>
            <w:tcW w:w="4309" w:type="dxa"/>
            <w:shd w:val="clear" w:color="auto" w:fill="auto"/>
            <w:vAlign w:val="center"/>
            <w:hideMark/>
          </w:tcPr>
          <w:p w14:paraId="12A6218C" w14:textId="77777777" w:rsidR="0095334F" w:rsidRPr="00E47EAD" w:rsidRDefault="0095334F" w:rsidP="00887EC7">
            <w:pPr>
              <w:adjustRightInd w:val="0"/>
              <w:snapToGrid w:val="0"/>
              <w:jc w:val="left"/>
              <w:rPr>
                <w:szCs w:val="22"/>
                <w:lang w:eastAsia="zh-CN"/>
              </w:rPr>
            </w:pPr>
            <w:r w:rsidRPr="00E47EAD">
              <w:rPr>
                <w:szCs w:val="22"/>
                <w:lang w:eastAsia="zh-CN"/>
              </w:rPr>
              <w:t>Pakistan</w:t>
            </w:r>
          </w:p>
        </w:tc>
        <w:tc>
          <w:tcPr>
            <w:tcW w:w="1329" w:type="dxa"/>
            <w:shd w:val="clear" w:color="auto" w:fill="auto"/>
            <w:vAlign w:val="center"/>
            <w:hideMark/>
          </w:tcPr>
          <w:p w14:paraId="0A61A0B3" w14:textId="77777777" w:rsidR="0095334F" w:rsidRPr="00E47EAD" w:rsidRDefault="0095334F" w:rsidP="00887EC7">
            <w:pPr>
              <w:adjustRightInd w:val="0"/>
              <w:snapToGrid w:val="0"/>
              <w:jc w:val="right"/>
              <w:rPr>
                <w:szCs w:val="22"/>
                <w:lang w:eastAsia="zh-CN"/>
              </w:rPr>
            </w:pPr>
            <w:r w:rsidRPr="00E47EAD">
              <w:rPr>
                <w:szCs w:val="22"/>
                <w:lang w:eastAsia="zh-CN"/>
              </w:rPr>
              <w:t>0.115</w:t>
            </w:r>
          </w:p>
        </w:tc>
        <w:tc>
          <w:tcPr>
            <w:tcW w:w="1600" w:type="dxa"/>
            <w:shd w:val="clear" w:color="auto" w:fill="auto"/>
            <w:noWrap/>
            <w:vAlign w:val="center"/>
            <w:hideMark/>
          </w:tcPr>
          <w:p w14:paraId="5E5EA647" w14:textId="77777777" w:rsidR="0095334F" w:rsidRPr="00E47EAD" w:rsidRDefault="0095334F" w:rsidP="00887EC7">
            <w:pPr>
              <w:adjustRightInd w:val="0"/>
              <w:snapToGrid w:val="0"/>
              <w:jc w:val="right"/>
              <w:rPr>
                <w:szCs w:val="22"/>
                <w:lang w:eastAsia="zh-CN"/>
              </w:rPr>
            </w:pPr>
            <w:r w:rsidRPr="00E47EAD">
              <w:rPr>
                <w:szCs w:val="22"/>
                <w:lang w:eastAsia="zh-CN"/>
              </w:rPr>
              <w:t>0.164</w:t>
            </w:r>
          </w:p>
        </w:tc>
        <w:tc>
          <w:tcPr>
            <w:tcW w:w="1537" w:type="dxa"/>
            <w:shd w:val="clear" w:color="auto" w:fill="auto"/>
            <w:noWrap/>
            <w:vAlign w:val="center"/>
            <w:hideMark/>
          </w:tcPr>
          <w:p w14:paraId="701DD4EC" w14:textId="77777777" w:rsidR="0095334F" w:rsidRPr="00E47EAD" w:rsidRDefault="0095334F" w:rsidP="00887EC7">
            <w:pPr>
              <w:adjustRightInd w:val="0"/>
              <w:snapToGrid w:val="0"/>
              <w:jc w:val="right"/>
              <w:rPr>
                <w:szCs w:val="22"/>
                <w:lang w:eastAsia="zh-CN"/>
              </w:rPr>
            </w:pPr>
            <w:r w:rsidRPr="00E47EAD">
              <w:rPr>
                <w:szCs w:val="22"/>
                <w:lang w:eastAsia="zh-CN"/>
              </w:rPr>
              <w:t>3,873</w:t>
            </w:r>
          </w:p>
        </w:tc>
      </w:tr>
      <w:tr w:rsidR="0095334F" w:rsidRPr="00E47EAD" w14:paraId="6D9D27F8" w14:textId="77777777" w:rsidTr="00887EC7">
        <w:trPr>
          <w:cantSplit/>
          <w:jc w:val="center"/>
        </w:trPr>
        <w:tc>
          <w:tcPr>
            <w:tcW w:w="911" w:type="dxa"/>
            <w:shd w:val="clear" w:color="auto" w:fill="auto"/>
            <w:noWrap/>
            <w:vAlign w:val="center"/>
            <w:hideMark/>
          </w:tcPr>
          <w:p w14:paraId="5E8953A9" w14:textId="77777777" w:rsidR="0095334F" w:rsidRPr="00E47EAD" w:rsidRDefault="0095334F" w:rsidP="00887EC7">
            <w:pPr>
              <w:adjustRightInd w:val="0"/>
              <w:snapToGrid w:val="0"/>
              <w:jc w:val="right"/>
              <w:rPr>
                <w:szCs w:val="22"/>
                <w:lang w:eastAsia="zh-CN"/>
              </w:rPr>
            </w:pPr>
            <w:r w:rsidRPr="00E47EAD">
              <w:rPr>
                <w:szCs w:val="22"/>
                <w:lang w:eastAsia="zh-CN"/>
              </w:rPr>
              <w:t>119</w:t>
            </w:r>
          </w:p>
        </w:tc>
        <w:tc>
          <w:tcPr>
            <w:tcW w:w="4309" w:type="dxa"/>
            <w:shd w:val="clear" w:color="auto" w:fill="auto"/>
            <w:vAlign w:val="center"/>
            <w:hideMark/>
          </w:tcPr>
          <w:p w14:paraId="555B5EA6" w14:textId="77777777" w:rsidR="0095334F" w:rsidRPr="00E47EAD" w:rsidRDefault="0095334F" w:rsidP="00887EC7">
            <w:pPr>
              <w:adjustRightInd w:val="0"/>
              <w:snapToGrid w:val="0"/>
              <w:jc w:val="left"/>
              <w:rPr>
                <w:szCs w:val="22"/>
                <w:lang w:eastAsia="zh-CN"/>
              </w:rPr>
            </w:pPr>
            <w:r w:rsidRPr="00E47EAD">
              <w:rPr>
                <w:szCs w:val="22"/>
                <w:lang w:eastAsia="zh-CN"/>
              </w:rPr>
              <w:t>Palau</w:t>
            </w:r>
          </w:p>
        </w:tc>
        <w:tc>
          <w:tcPr>
            <w:tcW w:w="1329" w:type="dxa"/>
            <w:shd w:val="clear" w:color="auto" w:fill="auto"/>
            <w:vAlign w:val="center"/>
            <w:hideMark/>
          </w:tcPr>
          <w:p w14:paraId="2D4AE17E"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2CB97AC9"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62A84CF4"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472FF6AB" w14:textId="77777777" w:rsidTr="00887EC7">
        <w:trPr>
          <w:cantSplit/>
          <w:jc w:val="center"/>
        </w:trPr>
        <w:tc>
          <w:tcPr>
            <w:tcW w:w="911" w:type="dxa"/>
            <w:shd w:val="clear" w:color="auto" w:fill="auto"/>
            <w:noWrap/>
            <w:vAlign w:val="center"/>
            <w:hideMark/>
          </w:tcPr>
          <w:p w14:paraId="4113548C" w14:textId="77777777" w:rsidR="0095334F" w:rsidRPr="00E47EAD" w:rsidRDefault="0095334F" w:rsidP="00887EC7">
            <w:pPr>
              <w:adjustRightInd w:val="0"/>
              <w:snapToGrid w:val="0"/>
              <w:jc w:val="right"/>
              <w:rPr>
                <w:szCs w:val="22"/>
                <w:lang w:eastAsia="zh-CN"/>
              </w:rPr>
            </w:pPr>
            <w:r w:rsidRPr="00E47EAD">
              <w:rPr>
                <w:szCs w:val="22"/>
                <w:lang w:eastAsia="zh-CN"/>
              </w:rPr>
              <w:t>120</w:t>
            </w:r>
          </w:p>
        </w:tc>
        <w:tc>
          <w:tcPr>
            <w:tcW w:w="4309" w:type="dxa"/>
            <w:shd w:val="clear" w:color="auto" w:fill="auto"/>
            <w:vAlign w:val="center"/>
            <w:hideMark/>
          </w:tcPr>
          <w:p w14:paraId="1D9F57A7" w14:textId="77777777" w:rsidR="0095334F" w:rsidRPr="00E47EAD" w:rsidRDefault="0095334F" w:rsidP="00887EC7">
            <w:pPr>
              <w:adjustRightInd w:val="0"/>
              <w:snapToGrid w:val="0"/>
              <w:jc w:val="left"/>
              <w:rPr>
                <w:szCs w:val="22"/>
                <w:lang w:eastAsia="zh-CN"/>
              </w:rPr>
            </w:pPr>
            <w:r w:rsidRPr="00E47EAD">
              <w:rPr>
                <w:szCs w:val="22"/>
                <w:lang w:eastAsia="zh-CN"/>
              </w:rPr>
              <w:t>Panama</w:t>
            </w:r>
          </w:p>
        </w:tc>
        <w:tc>
          <w:tcPr>
            <w:tcW w:w="1329" w:type="dxa"/>
            <w:shd w:val="clear" w:color="auto" w:fill="auto"/>
            <w:vAlign w:val="center"/>
            <w:hideMark/>
          </w:tcPr>
          <w:p w14:paraId="04F25E84" w14:textId="77777777" w:rsidR="0095334F" w:rsidRPr="00E47EAD" w:rsidRDefault="0095334F" w:rsidP="00887EC7">
            <w:pPr>
              <w:adjustRightInd w:val="0"/>
              <w:snapToGrid w:val="0"/>
              <w:jc w:val="right"/>
              <w:rPr>
                <w:szCs w:val="22"/>
                <w:lang w:eastAsia="zh-CN"/>
              </w:rPr>
            </w:pPr>
            <w:r w:rsidRPr="00E47EAD">
              <w:rPr>
                <w:szCs w:val="22"/>
                <w:lang w:eastAsia="zh-CN"/>
              </w:rPr>
              <w:t>0.045</w:t>
            </w:r>
          </w:p>
        </w:tc>
        <w:tc>
          <w:tcPr>
            <w:tcW w:w="1600" w:type="dxa"/>
            <w:shd w:val="clear" w:color="auto" w:fill="auto"/>
            <w:noWrap/>
            <w:vAlign w:val="center"/>
            <w:hideMark/>
          </w:tcPr>
          <w:p w14:paraId="61208DF2" w14:textId="77777777" w:rsidR="0095334F" w:rsidRPr="00E47EAD" w:rsidRDefault="0095334F" w:rsidP="00887EC7">
            <w:pPr>
              <w:adjustRightInd w:val="0"/>
              <w:snapToGrid w:val="0"/>
              <w:jc w:val="right"/>
              <w:rPr>
                <w:szCs w:val="22"/>
                <w:lang w:eastAsia="zh-CN"/>
              </w:rPr>
            </w:pPr>
            <w:r w:rsidRPr="00E47EAD">
              <w:rPr>
                <w:szCs w:val="22"/>
                <w:lang w:eastAsia="zh-CN"/>
              </w:rPr>
              <w:t>0.064</w:t>
            </w:r>
          </w:p>
        </w:tc>
        <w:tc>
          <w:tcPr>
            <w:tcW w:w="1537" w:type="dxa"/>
            <w:shd w:val="clear" w:color="auto" w:fill="auto"/>
            <w:noWrap/>
            <w:vAlign w:val="center"/>
            <w:hideMark/>
          </w:tcPr>
          <w:p w14:paraId="38F26C42" w14:textId="77777777" w:rsidR="0095334F" w:rsidRPr="00E47EAD" w:rsidRDefault="0095334F" w:rsidP="00887EC7">
            <w:pPr>
              <w:adjustRightInd w:val="0"/>
              <w:snapToGrid w:val="0"/>
              <w:jc w:val="right"/>
              <w:rPr>
                <w:szCs w:val="22"/>
                <w:lang w:eastAsia="zh-CN"/>
              </w:rPr>
            </w:pPr>
            <w:r w:rsidRPr="00E47EAD">
              <w:rPr>
                <w:szCs w:val="22"/>
                <w:lang w:eastAsia="zh-CN"/>
              </w:rPr>
              <w:t>1,516</w:t>
            </w:r>
          </w:p>
        </w:tc>
      </w:tr>
      <w:tr w:rsidR="0095334F" w:rsidRPr="00E47EAD" w14:paraId="3EA9B72B" w14:textId="77777777" w:rsidTr="00887EC7">
        <w:trPr>
          <w:cantSplit/>
          <w:jc w:val="center"/>
        </w:trPr>
        <w:tc>
          <w:tcPr>
            <w:tcW w:w="911" w:type="dxa"/>
            <w:shd w:val="clear" w:color="auto" w:fill="auto"/>
            <w:noWrap/>
            <w:vAlign w:val="center"/>
            <w:hideMark/>
          </w:tcPr>
          <w:p w14:paraId="1616DE08" w14:textId="77777777" w:rsidR="0095334F" w:rsidRPr="00E47EAD" w:rsidRDefault="0095334F" w:rsidP="00887EC7">
            <w:pPr>
              <w:adjustRightInd w:val="0"/>
              <w:snapToGrid w:val="0"/>
              <w:jc w:val="right"/>
              <w:rPr>
                <w:szCs w:val="22"/>
                <w:lang w:eastAsia="zh-CN"/>
              </w:rPr>
            </w:pPr>
            <w:r w:rsidRPr="00E47EAD">
              <w:rPr>
                <w:szCs w:val="22"/>
                <w:lang w:eastAsia="zh-CN"/>
              </w:rPr>
              <w:t>121</w:t>
            </w:r>
          </w:p>
        </w:tc>
        <w:tc>
          <w:tcPr>
            <w:tcW w:w="4309" w:type="dxa"/>
            <w:shd w:val="clear" w:color="auto" w:fill="auto"/>
            <w:vAlign w:val="center"/>
            <w:hideMark/>
          </w:tcPr>
          <w:p w14:paraId="06509F91" w14:textId="77777777" w:rsidR="0095334F" w:rsidRPr="00E47EAD" w:rsidRDefault="0095334F" w:rsidP="00887EC7">
            <w:pPr>
              <w:adjustRightInd w:val="0"/>
              <w:snapToGrid w:val="0"/>
              <w:jc w:val="left"/>
              <w:rPr>
                <w:szCs w:val="22"/>
                <w:lang w:eastAsia="zh-CN"/>
              </w:rPr>
            </w:pPr>
            <w:r w:rsidRPr="00E47EAD">
              <w:rPr>
                <w:szCs w:val="22"/>
                <w:lang w:eastAsia="zh-CN"/>
              </w:rPr>
              <w:t>Papua New Guinea</w:t>
            </w:r>
          </w:p>
        </w:tc>
        <w:tc>
          <w:tcPr>
            <w:tcW w:w="1329" w:type="dxa"/>
            <w:shd w:val="clear" w:color="auto" w:fill="auto"/>
            <w:vAlign w:val="center"/>
            <w:hideMark/>
          </w:tcPr>
          <w:p w14:paraId="5E063C2A"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600" w:type="dxa"/>
            <w:shd w:val="clear" w:color="auto" w:fill="auto"/>
            <w:noWrap/>
            <w:vAlign w:val="center"/>
            <w:hideMark/>
          </w:tcPr>
          <w:p w14:paraId="303F03D5" w14:textId="77777777" w:rsidR="0095334F" w:rsidRPr="00E47EAD" w:rsidRDefault="0095334F" w:rsidP="00887EC7">
            <w:pPr>
              <w:adjustRightInd w:val="0"/>
              <w:snapToGrid w:val="0"/>
              <w:jc w:val="right"/>
              <w:rPr>
                <w:szCs w:val="22"/>
                <w:lang w:eastAsia="zh-CN"/>
              </w:rPr>
            </w:pPr>
            <w:r w:rsidRPr="00E47EAD">
              <w:rPr>
                <w:szCs w:val="22"/>
                <w:lang w:eastAsia="zh-CN"/>
              </w:rPr>
              <w:t>0.014</w:t>
            </w:r>
          </w:p>
        </w:tc>
        <w:tc>
          <w:tcPr>
            <w:tcW w:w="1537" w:type="dxa"/>
            <w:shd w:val="clear" w:color="auto" w:fill="auto"/>
            <w:noWrap/>
            <w:vAlign w:val="center"/>
            <w:hideMark/>
          </w:tcPr>
          <w:p w14:paraId="7C82BD6B" w14:textId="77777777" w:rsidR="0095334F" w:rsidRPr="00E47EAD" w:rsidRDefault="0095334F" w:rsidP="00887EC7">
            <w:pPr>
              <w:adjustRightInd w:val="0"/>
              <w:snapToGrid w:val="0"/>
              <w:jc w:val="right"/>
              <w:rPr>
                <w:szCs w:val="22"/>
                <w:lang w:eastAsia="zh-CN"/>
              </w:rPr>
            </w:pPr>
            <w:r w:rsidRPr="00E47EAD">
              <w:rPr>
                <w:szCs w:val="22"/>
                <w:lang w:eastAsia="zh-CN"/>
              </w:rPr>
              <w:t>337</w:t>
            </w:r>
          </w:p>
        </w:tc>
      </w:tr>
      <w:tr w:rsidR="0095334F" w:rsidRPr="00E47EAD" w14:paraId="4CDD2983" w14:textId="77777777" w:rsidTr="00887EC7">
        <w:trPr>
          <w:cantSplit/>
          <w:jc w:val="center"/>
        </w:trPr>
        <w:tc>
          <w:tcPr>
            <w:tcW w:w="911" w:type="dxa"/>
            <w:shd w:val="clear" w:color="auto" w:fill="auto"/>
            <w:noWrap/>
            <w:vAlign w:val="center"/>
            <w:hideMark/>
          </w:tcPr>
          <w:p w14:paraId="0FE4CBDC" w14:textId="77777777" w:rsidR="0095334F" w:rsidRPr="00E47EAD" w:rsidRDefault="0095334F" w:rsidP="00887EC7">
            <w:pPr>
              <w:adjustRightInd w:val="0"/>
              <w:snapToGrid w:val="0"/>
              <w:jc w:val="right"/>
              <w:rPr>
                <w:szCs w:val="22"/>
                <w:lang w:eastAsia="zh-CN"/>
              </w:rPr>
            </w:pPr>
            <w:r w:rsidRPr="00E47EAD">
              <w:rPr>
                <w:szCs w:val="22"/>
                <w:lang w:eastAsia="zh-CN"/>
              </w:rPr>
              <w:t>122</w:t>
            </w:r>
          </w:p>
        </w:tc>
        <w:tc>
          <w:tcPr>
            <w:tcW w:w="4309" w:type="dxa"/>
            <w:shd w:val="clear" w:color="auto" w:fill="auto"/>
            <w:vAlign w:val="center"/>
            <w:hideMark/>
          </w:tcPr>
          <w:p w14:paraId="576D653A" w14:textId="77777777" w:rsidR="0095334F" w:rsidRPr="00E47EAD" w:rsidRDefault="0095334F" w:rsidP="00887EC7">
            <w:pPr>
              <w:adjustRightInd w:val="0"/>
              <w:snapToGrid w:val="0"/>
              <w:jc w:val="left"/>
              <w:rPr>
                <w:szCs w:val="22"/>
                <w:lang w:eastAsia="zh-CN"/>
              </w:rPr>
            </w:pPr>
            <w:r w:rsidRPr="00E47EAD">
              <w:rPr>
                <w:szCs w:val="22"/>
                <w:lang w:eastAsia="zh-CN"/>
              </w:rPr>
              <w:t>Paraguay</w:t>
            </w:r>
          </w:p>
        </w:tc>
        <w:tc>
          <w:tcPr>
            <w:tcW w:w="1329" w:type="dxa"/>
            <w:shd w:val="clear" w:color="auto" w:fill="auto"/>
            <w:vAlign w:val="center"/>
            <w:hideMark/>
          </w:tcPr>
          <w:p w14:paraId="1AD145A7" w14:textId="77777777" w:rsidR="0095334F" w:rsidRPr="00E47EAD" w:rsidRDefault="0095334F" w:rsidP="00887EC7">
            <w:pPr>
              <w:adjustRightInd w:val="0"/>
              <w:snapToGrid w:val="0"/>
              <w:jc w:val="right"/>
              <w:rPr>
                <w:szCs w:val="22"/>
                <w:lang w:eastAsia="zh-CN"/>
              </w:rPr>
            </w:pPr>
            <w:r w:rsidRPr="00E47EAD">
              <w:rPr>
                <w:szCs w:val="22"/>
                <w:lang w:eastAsia="zh-CN"/>
              </w:rPr>
              <w:t>0.016</w:t>
            </w:r>
          </w:p>
        </w:tc>
        <w:tc>
          <w:tcPr>
            <w:tcW w:w="1600" w:type="dxa"/>
            <w:shd w:val="clear" w:color="auto" w:fill="auto"/>
            <w:noWrap/>
            <w:vAlign w:val="center"/>
            <w:hideMark/>
          </w:tcPr>
          <w:p w14:paraId="6969DA80" w14:textId="77777777" w:rsidR="0095334F" w:rsidRPr="00E47EAD" w:rsidRDefault="0095334F" w:rsidP="00887EC7">
            <w:pPr>
              <w:adjustRightInd w:val="0"/>
              <w:snapToGrid w:val="0"/>
              <w:jc w:val="right"/>
              <w:rPr>
                <w:szCs w:val="22"/>
                <w:lang w:eastAsia="zh-CN"/>
              </w:rPr>
            </w:pPr>
            <w:r w:rsidRPr="00E47EAD">
              <w:rPr>
                <w:szCs w:val="22"/>
                <w:lang w:eastAsia="zh-CN"/>
              </w:rPr>
              <w:t>0.023</w:t>
            </w:r>
          </w:p>
        </w:tc>
        <w:tc>
          <w:tcPr>
            <w:tcW w:w="1537" w:type="dxa"/>
            <w:shd w:val="clear" w:color="auto" w:fill="auto"/>
            <w:noWrap/>
            <w:vAlign w:val="center"/>
            <w:hideMark/>
          </w:tcPr>
          <w:p w14:paraId="1CF0619B" w14:textId="77777777" w:rsidR="0095334F" w:rsidRPr="00E47EAD" w:rsidRDefault="0095334F" w:rsidP="00887EC7">
            <w:pPr>
              <w:adjustRightInd w:val="0"/>
              <w:snapToGrid w:val="0"/>
              <w:jc w:val="right"/>
              <w:rPr>
                <w:szCs w:val="22"/>
                <w:lang w:eastAsia="zh-CN"/>
              </w:rPr>
            </w:pPr>
            <w:r w:rsidRPr="00E47EAD">
              <w:rPr>
                <w:szCs w:val="22"/>
                <w:lang w:eastAsia="zh-CN"/>
              </w:rPr>
              <w:t>539</w:t>
            </w:r>
          </w:p>
        </w:tc>
      </w:tr>
      <w:tr w:rsidR="0095334F" w:rsidRPr="00E47EAD" w14:paraId="08822D25" w14:textId="77777777" w:rsidTr="00887EC7">
        <w:trPr>
          <w:cantSplit/>
          <w:jc w:val="center"/>
        </w:trPr>
        <w:tc>
          <w:tcPr>
            <w:tcW w:w="911" w:type="dxa"/>
            <w:shd w:val="clear" w:color="auto" w:fill="auto"/>
            <w:noWrap/>
            <w:vAlign w:val="center"/>
            <w:hideMark/>
          </w:tcPr>
          <w:p w14:paraId="5B8E54E3" w14:textId="77777777" w:rsidR="0095334F" w:rsidRPr="00E47EAD" w:rsidRDefault="0095334F" w:rsidP="00887EC7">
            <w:pPr>
              <w:adjustRightInd w:val="0"/>
              <w:snapToGrid w:val="0"/>
              <w:jc w:val="right"/>
              <w:rPr>
                <w:szCs w:val="22"/>
                <w:lang w:eastAsia="zh-CN"/>
              </w:rPr>
            </w:pPr>
            <w:r w:rsidRPr="00E47EAD">
              <w:rPr>
                <w:szCs w:val="22"/>
                <w:lang w:eastAsia="zh-CN"/>
              </w:rPr>
              <w:t>123</w:t>
            </w:r>
          </w:p>
        </w:tc>
        <w:tc>
          <w:tcPr>
            <w:tcW w:w="4309" w:type="dxa"/>
            <w:shd w:val="clear" w:color="auto" w:fill="auto"/>
            <w:vAlign w:val="center"/>
            <w:hideMark/>
          </w:tcPr>
          <w:p w14:paraId="7E5B818C" w14:textId="77777777" w:rsidR="0095334F" w:rsidRPr="00E47EAD" w:rsidRDefault="0095334F" w:rsidP="00887EC7">
            <w:pPr>
              <w:adjustRightInd w:val="0"/>
              <w:snapToGrid w:val="0"/>
              <w:jc w:val="left"/>
              <w:rPr>
                <w:szCs w:val="22"/>
                <w:lang w:eastAsia="zh-CN"/>
              </w:rPr>
            </w:pPr>
            <w:r w:rsidRPr="00E47EAD">
              <w:rPr>
                <w:szCs w:val="22"/>
                <w:lang w:eastAsia="zh-CN"/>
              </w:rPr>
              <w:t>Peru</w:t>
            </w:r>
          </w:p>
        </w:tc>
        <w:tc>
          <w:tcPr>
            <w:tcW w:w="1329" w:type="dxa"/>
            <w:shd w:val="clear" w:color="auto" w:fill="auto"/>
            <w:vAlign w:val="center"/>
            <w:hideMark/>
          </w:tcPr>
          <w:p w14:paraId="1785C615" w14:textId="77777777" w:rsidR="0095334F" w:rsidRPr="00E47EAD" w:rsidRDefault="0095334F" w:rsidP="00887EC7">
            <w:pPr>
              <w:adjustRightInd w:val="0"/>
              <w:snapToGrid w:val="0"/>
              <w:jc w:val="right"/>
              <w:rPr>
                <w:szCs w:val="22"/>
                <w:lang w:eastAsia="zh-CN"/>
              </w:rPr>
            </w:pPr>
            <w:r w:rsidRPr="00E47EAD">
              <w:rPr>
                <w:szCs w:val="22"/>
                <w:lang w:eastAsia="zh-CN"/>
              </w:rPr>
              <w:t>0.152</w:t>
            </w:r>
          </w:p>
        </w:tc>
        <w:tc>
          <w:tcPr>
            <w:tcW w:w="1600" w:type="dxa"/>
            <w:shd w:val="clear" w:color="auto" w:fill="auto"/>
            <w:noWrap/>
            <w:vAlign w:val="center"/>
            <w:hideMark/>
          </w:tcPr>
          <w:p w14:paraId="020CCE9A" w14:textId="77777777" w:rsidR="0095334F" w:rsidRPr="00E47EAD" w:rsidRDefault="0095334F" w:rsidP="00887EC7">
            <w:pPr>
              <w:adjustRightInd w:val="0"/>
              <w:snapToGrid w:val="0"/>
              <w:jc w:val="right"/>
              <w:rPr>
                <w:szCs w:val="22"/>
                <w:lang w:eastAsia="zh-CN"/>
              </w:rPr>
            </w:pPr>
            <w:r w:rsidRPr="00E47EAD">
              <w:rPr>
                <w:szCs w:val="22"/>
                <w:lang w:eastAsia="zh-CN"/>
              </w:rPr>
              <w:t>0.217</w:t>
            </w:r>
          </w:p>
        </w:tc>
        <w:tc>
          <w:tcPr>
            <w:tcW w:w="1537" w:type="dxa"/>
            <w:shd w:val="clear" w:color="auto" w:fill="auto"/>
            <w:noWrap/>
            <w:vAlign w:val="center"/>
            <w:hideMark/>
          </w:tcPr>
          <w:p w14:paraId="405E9B8C" w14:textId="77777777" w:rsidR="0095334F" w:rsidRPr="00E47EAD" w:rsidRDefault="0095334F" w:rsidP="00887EC7">
            <w:pPr>
              <w:adjustRightInd w:val="0"/>
              <w:snapToGrid w:val="0"/>
              <w:jc w:val="right"/>
              <w:rPr>
                <w:szCs w:val="22"/>
                <w:lang w:eastAsia="zh-CN"/>
              </w:rPr>
            </w:pPr>
            <w:r w:rsidRPr="00E47EAD">
              <w:rPr>
                <w:szCs w:val="22"/>
                <w:lang w:eastAsia="zh-CN"/>
              </w:rPr>
              <w:t>5,120</w:t>
            </w:r>
          </w:p>
        </w:tc>
      </w:tr>
      <w:tr w:rsidR="0095334F" w:rsidRPr="00E47EAD" w14:paraId="5461C477" w14:textId="77777777" w:rsidTr="00887EC7">
        <w:trPr>
          <w:cantSplit/>
          <w:jc w:val="center"/>
        </w:trPr>
        <w:tc>
          <w:tcPr>
            <w:tcW w:w="911" w:type="dxa"/>
            <w:shd w:val="clear" w:color="auto" w:fill="auto"/>
            <w:noWrap/>
            <w:vAlign w:val="center"/>
            <w:hideMark/>
          </w:tcPr>
          <w:p w14:paraId="050AA269" w14:textId="77777777" w:rsidR="0095334F" w:rsidRPr="00E47EAD" w:rsidRDefault="0095334F" w:rsidP="00887EC7">
            <w:pPr>
              <w:adjustRightInd w:val="0"/>
              <w:snapToGrid w:val="0"/>
              <w:jc w:val="right"/>
              <w:rPr>
                <w:szCs w:val="22"/>
                <w:lang w:eastAsia="zh-CN"/>
              </w:rPr>
            </w:pPr>
            <w:r w:rsidRPr="00E47EAD">
              <w:rPr>
                <w:szCs w:val="22"/>
                <w:lang w:eastAsia="zh-CN"/>
              </w:rPr>
              <w:t>124</w:t>
            </w:r>
          </w:p>
        </w:tc>
        <w:tc>
          <w:tcPr>
            <w:tcW w:w="4309" w:type="dxa"/>
            <w:shd w:val="clear" w:color="auto" w:fill="auto"/>
            <w:vAlign w:val="center"/>
            <w:hideMark/>
          </w:tcPr>
          <w:p w14:paraId="040551F1" w14:textId="77777777" w:rsidR="0095334F" w:rsidRPr="00E47EAD" w:rsidRDefault="0095334F" w:rsidP="00887EC7">
            <w:pPr>
              <w:adjustRightInd w:val="0"/>
              <w:snapToGrid w:val="0"/>
              <w:jc w:val="left"/>
              <w:rPr>
                <w:szCs w:val="22"/>
                <w:lang w:eastAsia="zh-CN"/>
              </w:rPr>
            </w:pPr>
            <w:r w:rsidRPr="00E47EAD">
              <w:rPr>
                <w:szCs w:val="22"/>
                <w:lang w:eastAsia="zh-CN"/>
              </w:rPr>
              <w:t>Philippines</w:t>
            </w:r>
          </w:p>
        </w:tc>
        <w:tc>
          <w:tcPr>
            <w:tcW w:w="1329" w:type="dxa"/>
            <w:shd w:val="clear" w:color="auto" w:fill="auto"/>
            <w:vAlign w:val="center"/>
            <w:hideMark/>
          </w:tcPr>
          <w:p w14:paraId="5B253C14" w14:textId="77777777" w:rsidR="0095334F" w:rsidRPr="00E47EAD" w:rsidRDefault="0095334F" w:rsidP="00887EC7">
            <w:pPr>
              <w:adjustRightInd w:val="0"/>
              <w:snapToGrid w:val="0"/>
              <w:jc w:val="right"/>
              <w:rPr>
                <w:szCs w:val="22"/>
                <w:lang w:eastAsia="zh-CN"/>
              </w:rPr>
            </w:pPr>
            <w:r w:rsidRPr="00E47EAD">
              <w:rPr>
                <w:szCs w:val="22"/>
                <w:lang w:eastAsia="zh-CN"/>
              </w:rPr>
              <w:t>0.205</w:t>
            </w:r>
          </w:p>
        </w:tc>
        <w:tc>
          <w:tcPr>
            <w:tcW w:w="1600" w:type="dxa"/>
            <w:shd w:val="clear" w:color="auto" w:fill="auto"/>
            <w:noWrap/>
            <w:vAlign w:val="center"/>
            <w:hideMark/>
          </w:tcPr>
          <w:p w14:paraId="3E7EA794" w14:textId="77777777" w:rsidR="0095334F" w:rsidRPr="00E47EAD" w:rsidRDefault="0095334F" w:rsidP="00887EC7">
            <w:pPr>
              <w:adjustRightInd w:val="0"/>
              <w:snapToGrid w:val="0"/>
              <w:jc w:val="right"/>
              <w:rPr>
                <w:szCs w:val="22"/>
                <w:lang w:eastAsia="zh-CN"/>
              </w:rPr>
            </w:pPr>
            <w:r w:rsidRPr="00E47EAD">
              <w:rPr>
                <w:szCs w:val="22"/>
                <w:lang w:eastAsia="zh-CN"/>
              </w:rPr>
              <w:t>0.293</w:t>
            </w:r>
          </w:p>
        </w:tc>
        <w:tc>
          <w:tcPr>
            <w:tcW w:w="1537" w:type="dxa"/>
            <w:shd w:val="clear" w:color="auto" w:fill="auto"/>
            <w:noWrap/>
            <w:vAlign w:val="center"/>
            <w:hideMark/>
          </w:tcPr>
          <w:p w14:paraId="1BEFAA37" w14:textId="77777777" w:rsidR="0095334F" w:rsidRPr="00E47EAD" w:rsidRDefault="0095334F" w:rsidP="00887EC7">
            <w:pPr>
              <w:adjustRightInd w:val="0"/>
              <w:snapToGrid w:val="0"/>
              <w:jc w:val="right"/>
              <w:rPr>
                <w:szCs w:val="22"/>
                <w:lang w:eastAsia="zh-CN"/>
              </w:rPr>
            </w:pPr>
            <w:r w:rsidRPr="00E47EAD">
              <w:rPr>
                <w:szCs w:val="22"/>
                <w:lang w:eastAsia="zh-CN"/>
              </w:rPr>
              <w:t>6,905</w:t>
            </w:r>
          </w:p>
        </w:tc>
      </w:tr>
      <w:tr w:rsidR="0095334F" w:rsidRPr="00E47EAD" w14:paraId="665C01BB" w14:textId="77777777" w:rsidTr="00887EC7">
        <w:trPr>
          <w:cantSplit/>
          <w:jc w:val="center"/>
        </w:trPr>
        <w:tc>
          <w:tcPr>
            <w:tcW w:w="911" w:type="dxa"/>
            <w:shd w:val="clear" w:color="auto" w:fill="auto"/>
            <w:noWrap/>
            <w:vAlign w:val="center"/>
            <w:hideMark/>
          </w:tcPr>
          <w:p w14:paraId="45BAE3D2" w14:textId="77777777" w:rsidR="0095334F" w:rsidRPr="00E47EAD" w:rsidRDefault="0095334F" w:rsidP="00887EC7">
            <w:pPr>
              <w:adjustRightInd w:val="0"/>
              <w:snapToGrid w:val="0"/>
              <w:jc w:val="right"/>
              <w:rPr>
                <w:szCs w:val="22"/>
                <w:lang w:eastAsia="zh-CN"/>
              </w:rPr>
            </w:pPr>
            <w:r w:rsidRPr="00E47EAD">
              <w:rPr>
                <w:szCs w:val="22"/>
                <w:lang w:eastAsia="zh-CN"/>
              </w:rPr>
              <w:t>125</w:t>
            </w:r>
          </w:p>
        </w:tc>
        <w:tc>
          <w:tcPr>
            <w:tcW w:w="4309" w:type="dxa"/>
            <w:shd w:val="clear" w:color="auto" w:fill="auto"/>
            <w:vAlign w:val="center"/>
            <w:hideMark/>
          </w:tcPr>
          <w:p w14:paraId="2DC2B9EB" w14:textId="77777777" w:rsidR="0095334F" w:rsidRPr="00E47EAD" w:rsidRDefault="0095334F" w:rsidP="00887EC7">
            <w:pPr>
              <w:adjustRightInd w:val="0"/>
              <w:snapToGrid w:val="0"/>
              <w:jc w:val="left"/>
              <w:rPr>
                <w:szCs w:val="22"/>
                <w:lang w:eastAsia="zh-CN"/>
              </w:rPr>
            </w:pPr>
            <w:r w:rsidRPr="00E47EAD">
              <w:rPr>
                <w:szCs w:val="22"/>
                <w:lang w:eastAsia="zh-CN"/>
              </w:rPr>
              <w:t>Poland</w:t>
            </w:r>
          </w:p>
        </w:tc>
        <w:tc>
          <w:tcPr>
            <w:tcW w:w="1329" w:type="dxa"/>
            <w:shd w:val="clear" w:color="auto" w:fill="auto"/>
            <w:vAlign w:val="center"/>
            <w:hideMark/>
          </w:tcPr>
          <w:p w14:paraId="226342EA" w14:textId="77777777" w:rsidR="0095334F" w:rsidRPr="00E47EAD" w:rsidRDefault="0095334F" w:rsidP="00887EC7">
            <w:pPr>
              <w:adjustRightInd w:val="0"/>
              <w:snapToGrid w:val="0"/>
              <w:jc w:val="right"/>
              <w:rPr>
                <w:szCs w:val="22"/>
                <w:lang w:eastAsia="zh-CN"/>
              </w:rPr>
            </w:pPr>
            <w:r w:rsidRPr="00E47EAD">
              <w:rPr>
                <w:szCs w:val="22"/>
                <w:lang w:eastAsia="zh-CN"/>
              </w:rPr>
              <w:t>0.802</w:t>
            </w:r>
          </w:p>
        </w:tc>
        <w:tc>
          <w:tcPr>
            <w:tcW w:w="1600" w:type="dxa"/>
            <w:shd w:val="clear" w:color="auto" w:fill="auto"/>
            <w:noWrap/>
            <w:vAlign w:val="center"/>
            <w:hideMark/>
          </w:tcPr>
          <w:p w14:paraId="550ADCFA" w14:textId="77777777" w:rsidR="0095334F" w:rsidRPr="00E47EAD" w:rsidRDefault="0095334F" w:rsidP="00887EC7">
            <w:pPr>
              <w:adjustRightInd w:val="0"/>
              <w:snapToGrid w:val="0"/>
              <w:jc w:val="right"/>
              <w:rPr>
                <w:szCs w:val="22"/>
                <w:lang w:eastAsia="zh-CN"/>
              </w:rPr>
            </w:pPr>
            <w:r w:rsidRPr="00E47EAD">
              <w:rPr>
                <w:szCs w:val="22"/>
                <w:lang w:eastAsia="zh-CN"/>
              </w:rPr>
              <w:t>1.146</w:t>
            </w:r>
          </w:p>
        </w:tc>
        <w:tc>
          <w:tcPr>
            <w:tcW w:w="1537" w:type="dxa"/>
            <w:shd w:val="clear" w:color="auto" w:fill="auto"/>
            <w:noWrap/>
            <w:vAlign w:val="center"/>
            <w:hideMark/>
          </w:tcPr>
          <w:p w14:paraId="1CCC5816" w14:textId="77777777" w:rsidR="0095334F" w:rsidRPr="00E47EAD" w:rsidRDefault="0095334F" w:rsidP="00887EC7">
            <w:pPr>
              <w:adjustRightInd w:val="0"/>
              <w:snapToGrid w:val="0"/>
              <w:jc w:val="right"/>
              <w:rPr>
                <w:szCs w:val="22"/>
                <w:lang w:eastAsia="zh-CN"/>
              </w:rPr>
            </w:pPr>
            <w:r w:rsidRPr="00E47EAD">
              <w:rPr>
                <w:szCs w:val="22"/>
                <w:lang w:eastAsia="zh-CN"/>
              </w:rPr>
              <w:t>27,013</w:t>
            </w:r>
          </w:p>
        </w:tc>
      </w:tr>
      <w:tr w:rsidR="0095334F" w:rsidRPr="00E47EAD" w14:paraId="79EB2887" w14:textId="77777777" w:rsidTr="00887EC7">
        <w:trPr>
          <w:cantSplit/>
          <w:jc w:val="center"/>
        </w:trPr>
        <w:tc>
          <w:tcPr>
            <w:tcW w:w="911" w:type="dxa"/>
            <w:shd w:val="clear" w:color="auto" w:fill="auto"/>
            <w:noWrap/>
            <w:vAlign w:val="center"/>
            <w:hideMark/>
          </w:tcPr>
          <w:p w14:paraId="72BB568C" w14:textId="77777777" w:rsidR="0095334F" w:rsidRPr="00E47EAD" w:rsidRDefault="0095334F" w:rsidP="00887EC7">
            <w:pPr>
              <w:adjustRightInd w:val="0"/>
              <w:snapToGrid w:val="0"/>
              <w:jc w:val="right"/>
              <w:rPr>
                <w:szCs w:val="22"/>
                <w:lang w:eastAsia="zh-CN"/>
              </w:rPr>
            </w:pPr>
            <w:r w:rsidRPr="00E47EAD">
              <w:rPr>
                <w:szCs w:val="22"/>
                <w:lang w:eastAsia="zh-CN"/>
              </w:rPr>
              <w:t>126</w:t>
            </w:r>
          </w:p>
        </w:tc>
        <w:tc>
          <w:tcPr>
            <w:tcW w:w="4309" w:type="dxa"/>
            <w:shd w:val="clear" w:color="auto" w:fill="auto"/>
            <w:vAlign w:val="center"/>
            <w:hideMark/>
          </w:tcPr>
          <w:p w14:paraId="17F41D1E" w14:textId="77777777" w:rsidR="0095334F" w:rsidRPr="00E47EAD" w:rsidRDefault="0095334F" w:rsidP="00887EC7">
            <w:pPr>
              <w:adjustRightInd w:val="0"/>
              <w:snapToGrid w:val="0"/>
              <w:jc w:val="left"/>
              <w:rPr>
                <w:szCs w:val="22"/>
                <w:lang w:eastAsia="zh-CN"/>
              </w:rPr>
            </w:pPr>
            <w:r w:rsidRPr="00E47EAD">
              <w:rPr>
                <w:szCs w:val="22"/>
                <w:lang w:eastAsia="zh-CN"/>
              </w:rPr>
              <w:t>Portugal</w:t>
            </w:r>
          </w:p>
        </w:tc>
        <w:tc>
          <w:tcPr>
            <w:tcW w:w="1329" w:type="dxa"/>
            <w:shd w:val="clear" w:color="auto" w:fill="auto"/>
            <w:vAlign w:val="center"/>
            <w:hideMark/>
          </w:tcPr>
          <w:p w14:paraId="0B0DBCE0" w14:textId="77777777" w:rsidR="0095334F" w:rsidRPr="00E47EAD" w:rsidRDefault="0095334F" w:rsidP="00887EC7">
            <w:pPr>
              <w:adjustRightInd w:val="0"/>
              <w:snapToGrid w:val="0"/>
              <w:jc w:val="right"/>
              <w:rPr>
                <w:szCs w:val="22"/>
                <w:lang w:eastAsia="zh-CN"/>
              </w:rPr>
            </w:pPr>
            <w:r w:rsidRPr="00E47EAD">
              <w:rPr>
                <w:szCs w:val="22"/>
                <w:lang w:eastAsia="zh-CN"/>
              </w:rPr>
              <w:t>0.350</w:t>
            </w:r>
          </w:p>
        </w:tc>
        <w:tc>
          <w:tcPr>
            <w:tcW w:w="1600" w:type="dxa"/>
            <w:shd w:val="clear" w:color="auto" w:fill="auto"/>
            <w:noWrap/>
            <w:vAlign w:val="center"/>
            <w:hideMark/>
          </w:tcPr>
          <w:p w14:paraId="2913A0F6" w14:textId="77777777" w:rsidR="0095334F" w:rsidRPr="00E47EAD" w:rsidRDefault="0095334F" w:rsidP="00887EC7">
            <w:pPr>
              <w:adjustRightInd w:val="0"/>
              <w:snapToGrid w:val="0"/>
              <w:jc w:val="right"/>
              <w:rPr>
                <w:szCs w:val="22"/>
                <w:lang w:eastAsia="zh-CN"/>
              </w:rPr>
            </w:pPr>
            <w:r w:rsidRPr="00E47EAD">
              <w:rPr>
                <w:szCs w:val="22"/>
                <w:lang w:eastAsia="zh-CN"/>
              </w:rPr>
              <w:t>0.500</w:t>
            </w:r>
          </w:p>
        </w:tc>
        <w:tc>
          <w:tcPr>
            <w:tcW w:w="1537" w:type="dxa"/>
            <w:shd w:val="clear" w:color="auto" w:fill="auto"/>
            <w:noWrap/>
            <w:vAlign w:val="center"/>
            <w:hideMark/>
          </w:tcPr>
          <w:p w14:paraId="7112D10F" w14:textId="77777777" w:rsidR="0095334F" w:rsidRPr="00E47EAD" w:rsidRDefault="0095334F" w:rsidP="00887EC7">
            <w:pPr>
              <w:adjustRightInd w:val="0"/>
              <w:snapToGrid w:val="0"/>
              <w:jc w:val="right"/>
              <w:rPr>
                <w:szCs w:val="22"/>
                <w:lang w:eastAsia="zh-CN"/>
              </w:rPr>
            </w:pPr>
            <w:r w:rsidRPr="00E47EAD">
              <w:rPr>
                <w:szCs w:val="22"/>
                <w:lang w:eastAsia="zh-CN"/>
              </w:rPr>
              <w:t>11,789</w:t>
            </w:r>
          </w:p>
        </w:tc>
      </w:tr>
      <w:tr w:rsidR="0095334F" w:rsidRPr="00E47EAD" w14:paraId="0400A36F" w14:textId="77777777" w:rsidTr="00887EC7">
        <w:trPr>
          <w:cantSplit/>
          <w:jc w:val="center"/>
        </w:trPr>
        <w:tc>
          <w:tcPr>
            <w:tcW w:w="911" w:type="dxa"/>
            <w:shd w:val="clear" w:color="auto" w:fill="auto"/>
            <w:noWrap/>
            <w:vAlign w:val="center"/>
            <w:hideMark/>
          </w:tcPr>
          <w:p w14:paraId="4D7EBB74" w14:textId="77777777" w:rsidR="0095334F" w:rsidRPr="00E47EAD" w:rsidRDefault="0095334F" w:rsidP="00887EC7">
            <w:pPr>
              <w:adjustRightInd w:val="0"/>
              <w:snapToGrid w:val="0"/>
              <w:jc w:val="right"/>
              <w:rPr>
                <w:szCs w:val="22"/>
                <w:lang w:eastAsia="zh-CN"/>
              </w:rPr>
            </w:pPr>
            <w:r w:rsidRPr="00E47EAD">
              <w:rPr>
                <w:szCs w:val="22"/>
                <w:lang w:eastAsia="zh-CN"/>
              </w:rPr>
              <w:t>127</w:t>
            </w:r>
          </w:p>
        </w:tc>
        <w:tc>
          <w:tcPr>
            <w:tcW w:w="4309" w:type="dxa"/>
            <w:shd w:val="clear" w:color="auto" w:fill="auto"/>
            <w:vAlign w:val="center"/>
            <w:hideMark/>
          </w:tcPr>
          <w:p w14:paraId="11EA2716" w14:textId="77777777" w:rsidR="0095334F" w:rsidRPr="00E47EAD" w:rsidRDefault="0095334F" w:rsidP="00887EC7">
            <w:pPr>
              <w:adjustRightInd w:val="0"/>
              <w:snapToGrid w:val="0"/>
              <w:jc w:val="left"/>
              <w:rPr>
                <w:szCs w:val="22"/>
                <w:lang w:eastAsia="zh-CN"/>
              </w:rPr>
            </w:pPr>
            <w:r w:rsidRPr="00E47EAD">
              <w:rPr>
                <w:szCs w:val="22"/>
                <w:lang w:eastAsia="zh-CN"/>
              </w:rPr>
              <w:t>Qatar</w:t>
            </w:r>
          </w:p>
        </w:tc>
        <w:tc>
          <w:tcPr>
            <w:tcW w:w="1329" w:type="dxa"/>
            <w:shd w:val="clear" w:color="auto" w:fill="auto"/>
            <w:vAlign w:val="center"/>
            <w:hideMark/>
          </w:tcPr>
          <w:p w14:paraId="5EEA3794" w14:textId="77777777" w:rsidR="0095334F" w:rsidRPr="00E47EAD" w:rsidRDefault="0095334F" w:rsidP="00887EC7">
            <w:pPr>
              <w:adjustRightInd w:val="0"/>
              <w:snapToGrid w:val="0"/>
              <w:jc w:val="right"/>
              <w:rPr>
                <w:szCs w:val="22"/>
                <w:lang w:eastAsia="zh-CN"/>
              </w:rPr>
            </w:pPr>
            <w:r w:rsidRPr="00E47EAD">
              <w:rPr>
                <w:szCs w:val="22"/>
                <w:lang w:eastAsia="zh-CN"/>
              </w:rPr>
              <w:t>0.282</w:t>
            </w:r>
          </w:p>
        </w:tc>
        <w:tc>
          <w:tcPr>
            <w:tcW w:w="1600" w:type="dxa"/>
            <w:shd w:val="clear" w:color="auto" w:fill="auto"/>
            <w:noWrap/>
            <w:vAlign w:val="center"/>
            <w:hideMark/>
          </w:tcPr>
          <w:p w14:paraId="5A6318A2" w14:textId="77777777" w:rsidR="0095334F" w:rsidRPr="00E47EAD" w:rsidRDefault="0095334F" w:rsidP="00887EC7">
            <w:pPr>
              <w:adjustRightInd w:val="0"/>
              <w:snapToGrid w:val="0"/>
              <w:jc w:val="right"/>
              <w:rPr>
                <w:szCs w:val="22"/>
                <w:lang w:eastAsia="zh-CN"/>
              </w:rPr>
            </w:pPr>
            <w:r w:rsidRPr="00E47EAD">
              <w:rPr>
                <w:szCs w:val="22"/>
                <w:lang w:eastAsia="zh-CN"/>
              </w:rPr>
              <w:t>0.403</w:t>
            </w:r>
          </w:p>
        </w:tc>
        <w:tc>
          <w:tcPr>
            <w:tcW w:w="1537" w:type="dxa"/>
            <w:shd w:val="clear" w:color="auto" w:fill="auto"/>
            <w:noWrap/>
            <w:vAlign w:val="center"/>
            <w:hideMark/>
          </w:tcPr>
          <w:p w14:paraId="26B4DFF6" w14:textId="77777777" w:rsidR="0095334F" w:rsidRPr="00E47EAD" w:rsidRDefault="0095334F" w:rsidP="00887EC7">
            <w:pPr>
              <w:adjustRightInd w:val="0"/>
              <w:snapToGrid w:val="0"/>
              <w:jc w:val="right"/>
              <w:rPr>
                <w:szCs w:val="22"/>
                <w:lang w:eastAsia="zh-CN"/>
              </w:rPr>
            </w:pPr>
            <w:r w:rsidRPr="00E47EAD">
              <w:rPr>
                <w:szCs w:val="22"/>
                <w:lang w:eastAsia="zh-CN"/>
              </w:rPr>
              <w:t>9,498</w:t>
            </w:r>
          </w:p>
        </w:tc>
      </w:tr>
      <w:tr w:rsidR="0095334F" w:rsidRPr="00E47EAD" w14:paraId="78151877" w14:textId="77777777" w:rsidTr="00887EC7">
        <w:trPr>
          <w:cantSplit/>
          <w:jc w:val="center"/>
        </w:trPr>
        <w:tc>
          <w:tcPr>
            <w:tcW w:w="911" w:type="dxa"/>
            <w:shd w:val="clear" w:color="auto" w:fill="auto"/>
            <w:noWrap/>
            <w:vAlign w:val="center"/>
            <w:hideMark/>
          </w:tcPr>
          <w:p w14:paraId="278A7C3E" w14:textId="77777777" w:rsidR="0095334F" w:rsidRPr="00E47EAD" w:rsidRDefault="0095334F" w:rsidP="00887EC7">
            <w:pPr>
              <w:adjustRightInd w:val="0"/>
              <w:snapToGrid w:val="0"/>
              <w:jc w:val="right"/>
              <w:rPr>
                <w:szCs w:val="22"/>
                <w:lang w:eastAsia="zh-CN"/>
              </w:rPr>
            </w:pPr>
            <w:r w:rsidRPr="00E47EAD">
              <w:rPr>
                <w:szCs w:val="22"/>
                <w:lang w:eastAsia="zh-CN"/>
              </w:rPr>
              <w:t>128</w:t>
            </w:r>
          </w:p>
        </w:tc>
        <w:tc>
          <w:tcPr>
            <w:tcW w:w="4309" w:type="dxa"/>
            <w:shd w:val="clear" w:color="auto" w:fill="auto"/>
            <w:vAlign w:val="center"/>
            <w:hideMark/>
          </w:tcPr>
          <w:p w14:paraId="06CD22BB" w14:textId="77777777" w:rsidR="0095334F" w:rsidRPr="00E47EAD" w:rsidRDefault="0095334F" w:rsidP="00887EC7">
            <w:pPr>
              <w:adjustRightInd w:val="0"/>
              <w:snapToGrid w:val="0"/>
              <w:jc w:val="left"/>
              <w:rPr>
                <w:szCs w:val="22"/>
                <w:lang w:eastAsia="zh-CN"/>
              </w:rPr>
            </w:pPr>
            <w:r w:rsidRPr="00E47EAD">
              <w:rPr>
                <w:szCs w:val="22"/>
                <w:lang w:eastAsia="zh-CN"/>
              </w:rPr>
              <w:t>Republic of Korea</w:t>
            </w:r>
          </w:p>
        </w:tc>
        <w:tc>
          <w:tcPr>
            <w:tcW w:w="1329" w:type="dxa"/>
            <w:shd w:val="clear" w:color="auto" w:fill="auto"/>
            <w:vAlign w:val="center"/>
            <w:hideMark/>
          </w:tcPr>
          <w:p w14:paraId="06BA0900" w14:textId="77777777" w:rsidR="0095334F" w:rsidRPr="00E47EAD" w:rsidRDefault="0095334F" w:rsidP="00887EC7">
            <w:pPr>
              <w:adjustRightInd w:val="0"/>
              <w:snapToGrid w:val="0"/>
              <w:jc w:val="right"/>
              <w:rPr>
                <w:szCs w:val="22"/>
                <w:lang w:eastAsia="zh-CN"/>
              </w:rPr>
            </w:pPr>
            <w:r w:rsidRPr="00E47EAD">
              <w:rPr>
                <w:szCs w:val="22"/>
                <w:lang w:eastAsia="zh-CN"/>
              </w:rPr>
              <w:t>2.267</w:t>
            </w:r>
          </w:p>
        </w:tc>
        <w:tc>
          <w:tcPr>
            <w:tcW w:w="1600" w:type="dxa"/>
            <w:shd w:val="clear" w:color="auto" w:fill="auto"/>
            <w:noWrap/>
            <w:vAlign w:val="center"/>
            <w:hideMark/>
          </w:tcPr>
          <w:p w14:paraId="29F7E6CB" w14:textId="77777777" w:rsidR="0095334F" w:rsidRPr="00E47EAD" w:rsidRDefault="0095334F" w:rsidP="00887EC7">
            <w:pPr>
              <w:adjustRightInd w:val="0"/>
              <w:snapToGrid w:val="0"/>
              <w:jc w:val="right"/>
              <w:rPr>
                <w:szCs w:val="22"/>
                <w:lang w:eastAsia="zh-CN"/>
              </w:rPr>
            </w:pPr>
            <w:r w:rsidRPr="00E47EAD">
              <w:rPr>
                <w:szCs w:val="22"/>
                <w:lang w:eastAsia="zh-CN"/>
              </w:rPr>
              <w:t>3.239</w:t>
            </w:r>
          </w:p>
        </w:tc>
        <w:tc>
          <w:tcPr>
            <w:tcW w:w="1537" w:type="dxa"/>
            <w:shd w:val="clear" w:color="auto" w:fill="auto"/>
            <w:noWrap/>
            <w:vAlign w:val="center"/>
            <w:hideMark/>
          </w:tcPr>
          <w:p w14:paraId="265DD084" w14:textId="77777777" w:rsidR="0095334F" w:rsidRPr="00E47EAD" w:rsidRDefault="0095334F" w:rsidP="00887EC7">
            <w:pPr>
              <w:adjustRightInd w:val="0"/>
              <w:snapToGrid w:val="0"/>
              <w:jc w:val="right"/>
              <w:rPr>
                <w:szCs w:val="22"/>
                <w:lang w:eastAsia="zh-CN"/>
              </w:rPr>
            </w:pPr>
            <w:r w:rsidRPr="00E47EAD">
              <w:rPr>
                <w:szCs w:val="22"/>
                <w:lang w:eastAsia="zh-CN"/>
              </w:rPr>
              <w:t>76,358</w:t>
            </w:r>
          </w:p>
        </w:tc>
      </w:tr>
      <w:tr w:rsidR="0095334F" w:rsidRPr="00E47EAD" w14:paraId="3F6E00BC" w14:textId="77777777" w:rsidTr="00887EC7">
        <w:trPr>
          <w:cantSplit/>
          <w:jc w:val="center"/>
        </w:trPr>
        <w:tc>
          <w:tcPr>
            <w:tcW w:w="911" w:type="dxa"/>
            <w:shd w:val="clear" w:color="auto" w:fill="auto"/>
            <w:noWrap/>
            <w:vAlign w:val="center"/>
            <w:hideMark/>
          </w:tcPr>
          <w:p w14:paraId="5C587621" w14:textId="77777777" w:rsidR="0095334F" w:rsidRPr="00E47EAD" w:rsidRDefault="0095334F" w:rsidP="00887EC7">
            <w:pPr>
              <w:adjustRightInd w:val="0"/>
              <w:snapToGrid w:val="0"/>
              <w:jc w:val="right"/>
              <w:rPr>
                <w:szCs w:val="22"/>
                <w:lang w:eastAsia="zh-CN"/>
              </w:rPr>
            </w:pPr>
            <w:r w:rsidRPr="00E47EAD">
              <w:rPr>
                <w:szCs w:val="22"/>
                <w:lang w:eastAsia="zh-CN"/>
              </w:rPr>
              <w:t>129</w:t>
            </w:r>
          </w:p>
        </w:tc>
        <w:tc>
          <w:tcPr>
            <w:tcW w:w="4309" w:type="dxa"/>
            <w:shd w:val="clear" w:color="auto" w:fill="auto"/>
            <w:vAlign w:val="center"/>
            <w:hideMark/>
          </w:tcPr>
          <w:p w14:paraId="48B8B537" w14:textId="77777777" w:rsidR="0095334F" w:rsidRPr="00E47EAD" w:rsidRDefault="0095334F" w:rsidP="00887EC7">
            <w:pPr>
              <w:adjustRightInd w:val="0"/>
              <w:snapToGrid w:val="0"/>
              <w:jc w:val="left"/>
              <w:rPr>
                <w:szCs w:val="22"/>
                <w:lang w:eastAsia="zh-CN"/>
              </w:rPr>
            </w:pPr>
            <w:r w:rsidRPr="00E47EAD">
              <w:rPr>
                <w:szCs w:val="22"/>
                <w:lang w:eastAsia="zh-CN"/>
              </w:rPr>
              <w:t>Republic of Moldova</w:t>
            </w:r>
          </w:p>
        </w:tc>
        <w:tc>
          <w:tcPr>
            <w:tcW w:w="1329" w:type="dxa"/>
            <w:shd w:val="clear" w:color="auto" w:fill="auto"/>
            <w:vAlign w:val="center"/>
            <w:hideMark/>
          </w:tcPr>
          <w:p w14:paraId="710CE807"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600" w:type="dxa"/>
            <w:shd w:val="clear" w:color="auto" w:fill="auto"/>
            <w:noWrap/>
            <w:vAlign w:val="center"/>
            <w:hideMark/>
          </w:tcPr>
          <w:p w14:paraId="172E47B6"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537" w:type="dxa"/>
            <w:shd w:val="clear" w:color="auto" w:fill="auto"/>
            <w:noWrap/>
            <w:vAlign w:val="center"/>
            <w:hideMark/>
          </w:tcPr>
          <w:p w14:paraId="6581CBA2" w14:textId="77777777" w:rsidR="0095334F" w:rsidRPr="00E47EAD" w:rsidRDefault="0095334F" w:rsidP="00887EC7">
            <w:pPr>
              <w:adjustRightInd w:val="0"/>
              <w:snapToGrid w:val="0"/>
              <w:jc w:val="right"/>
              <w:rPr>
                <w:szCs w:val="22"/>
                <w:lang w:eastAsia="zh-CN"/>
              </w:rPr>
            </w:pPr>
            <w:r w:rsidRPr="00E47EAD">
              <w:rPr>
                <w:szCs w:val="22"/>
                <w:lang w:eastAsia="zh-CN"/>
              </w:rPr>
              <w:t>101</w:t>
            </w:r>
          </w:p>
        </w:tc>
      </w:tr>
      <w:tr w:rsidR="0095334F" w:rsidRPr="00E47EAD" w14:paraId="739A5520" w14:textId="77777777" w:rsidTr="00887EC7">
        <w:trPr>
          <w:cantSplit/>
          <w:jc w:val="center"/>
        </w:trPr>
        <w:tc>
          <w:tcPr>
            <w:tcW w:w="911" w:type="dxa"/>
            <w:shd w:val="clear" w:color="auto" w:fill="auto"/>
            <w:noWrap/>
            <w:vAlign w:val="center"/>
            <w:hideMark/>
          </w:tcPr>
          <w:p w14:paraId="7A1F01F0" w14:textId="77777777" w:rsidR="0095334F" w:rsidRPr="00E47EAD" w:rsidRDefault="0095334F" w:rsidP="00887EC7">
            <w:pPr>
              <w:adjustRightInd w:val="0"/>
              <w:snapToGrid w:val="0"/>
              <w:jc w:val="right"/>
              <w:rPr>
                <w:szCs w:val="22"/>
                <w:lang w:eastAsia="zh-CN"/>
              </w:rPr>
            </w:pPr>
            <w:r w:rsidRPr="00E47EAD">
              <w:rPr>
                <w:szCs w:val="22"/>
                <w:lang w:eastAsia="zh-CN"/>
              </w:rPr>
              <w:t>130</w:t>
            </w:r>
          </w:p>
        </w:tc>
        <w:tc>
          <w:tcPr>
            <w:tcW w:w="4309" w:type="dxa"/>
            <w:shd w:val="clear" w:color="auto" w:fill="auto"/>
            <w:vAlign w:val="center"/>
            <w:hideMark/>
          </w:tcPr>
          <w:p w14:paraId="129A45A2" w14:textId="77777777" w:rsidR="0095334F" w:rsidRPr="00E47EAD" w:rsidRDefault="0095334F" w:rsidP="00887EC7">
            <w:pPr>
              <w:adjustRightInd w:val="0"/>
              <w:snapToGrid w:val="0"/>
              <w:jc w:val="left"/>
              <w:rPr>
                <w:szCs w:val="22"/>
                <w:lang w:eastAsia="zh-CN"/>
              </w:rPr>
            </w:pPr>
            <w:r w:rsidRPr="00E47EAD">
              <w:rPr>
                <w:szCs w:val="22"/>
                <w:lang w:eastAsia="zh-CN"/>
              </w:rPr>
              <w:t>Romania</w:t>
            </w:r>
          </w:p>
        </w:tc>
        <w:tc>
          <w:tcPr>
            <w:tcW w:w="1329" w:type="dxa"/>
            <w:shd w:val="clear" w:color="auto" w:fill="auto"/>
            <w:vAlign w:val="center"/>
            <w:hideMark/>
          </w:tcPr>
          <w:p w14:paraId="436E0BA1" w14:textId="77777777" w:rsidR="0095334F" w:rsidRPr="00E47EAD" w:rsidRDefault="0095334F" w:rsidP="00887EC7">
            <w:pPr>
              <w:adjustRightInd w:val="0"/>
              <w:snapToGrid w:val="0"/>
              <w:jc w:val="right"/>
              <w:rPr>
                <w:szCs w:val="22"/>
                <w:lang w:eastAsia="zh-CN"/>
              </w:rPr>
            </w:pPr>
            <w:r w:rsidRPr="00E47EAD">
              <w:rPr>
                <w:szCs w:val="22"/>
                <w:lang w:eastAsia="zh-CN"/>
              </w:rPr>
              <w:t>0.198</w:t>
            </w:r>
          </w:p>
        </w:tc>
        <w:tc>
          <w:tcPr>
            <w:tcW w:w="1600" w:type="dxa"/>
            <w:shd w:val="clear" w:color="auto" w:fill="auto"/>
            <w:noWrap/>
            <w:vAlign w:val="center"/>
            <w:hideMark/>
          </w:tcPr>
          <w:p w14:paraId="6FC0E6AB" w14:textId="77777777" w:rsidR="0095334F" w:rsidRPr="00E47EAD" w:rsidRDefault="0095334F" w:rsidP="00887EC7">
            <w:pPr>
              <w:adjustRightInd w:val="0"/>
              <w:snapToGrid w:val="0"/>
              <w:jc w:val="right"/>
              <w:rPr>
                <w:szCs w:val="22"/>
                <w:lang w:eastAsia="zh-CN"/>
              </w:rPr>
            </w:pPr>
            <w:r w:rsidRPr="00E47EAD">
              <w:rPr>
                <w:szCs w:val="22"/>
                <w:lang w:eastAsia="zh-CN"/>
              </w:rPr>
              <w:t>0.283</w:t>
            </w:r>
          </w:p>
        </w:tc>
        <w:tc>
          <w:tcPr>
            <w:tcW w:w="1537" w:type="dxa"/>
            <w:shd w:val="clear" w:color="auto" w:fill="auto"/>
            <w:noWrap/>
            <w:vAlign w:val="center"/>
            <w:hideMark/>
          </w:tcPr>
          <w:p w14:paraId="565E1D63" w14:textId="77777777" w:rsidR="0095334F" w:rsidRPr="00E47EAD" w:rsidRDefault="0095334F" w:rsidP="00887EC7">
            <w:pPr>
              <w:adjustRightInd w:val="0"/>
              <w:snapToGrid w:val="0"/>
              <w:jc w:val="right"/>
              <w:rPr>
                <w:szCs w:val="22"/>
                <w:lang w:eastAsia="zh-CN"/>
              </w:rPr>
            </w:pPr>
            <w:r w:rsidRPr="00E47EAD">
              <w:rPr>
                <w:szCs w:val="22"/>
                <w:lang w:eastAsia="zh-CN"/>
              </w:rPr>
              <w:t>6,669</w:t>
            </w:r>
          </w:p>
        </w:tc>
      </w:tr>
      <w:tr w:rsidR="0095334F" w:rsidRPr="00E47EAD" w14:paraId="6A24AB2E" w14:textId="77777777" w:rsidTr="00887EC7">
        <w:trPr>
          <w:cantSplit/>
          <w:jc w:val="center"/>
        </w:trPr>
        <w:tc>
          <w:tcPr>
            <w:tcW w:w="911" w:type="dxa"/>
            <w:shd w:val="clear" w:color="auto" w:fill="auto"/>
            <w:noWrap/>
            <w:vAlign w:val="center"/>
            <w:hideMark/>
          </w:tcPr>
          <w:p w14:paraId="02C097A0" w14:textId="77777777" w:rsidR="0095334F" w:rsidRPr="00E47EAD" w:rsidRDefault="0095334F" w:rsidP="00887EC7">
            <w:pPr>
              <w:adjustRightInd w:val="0"/>
              <w:snapToGrid w:val="0"/>
              <w:jc w:val="right"/>
              <w:rPr>
                <w:szCs w:val="22"/>
                <w:lang w:eastAsia="zh-CN"/>
              </w:rPr>
            </w:pPr>
            <w:r w:rsidRPr="00E47EAD">
              <w:rPr>
                <w:szCs w:val="22"/>
                <w:lang w:eastAsia="zh-CN"/>
              </w:rPr>
              <w:t>131</w:t>
            </w:r>
          </w:p>
        </w:tc>
        <w:tc>
          <w:tcPr>
            <w:tcW w:w="4309" w:type="dxa"/>
            <w:shd w:val="clear" w:color="auto" w:fill="auto"/>
            <w:vAlign w:val="center"/>
            <w:hideMark/>
          </w:tcPr>
          <w:p w14:paraId="3185974A" w14:textId="77777777" w:rsidR="0095334F" w:rsidRPr="00E47EAD" w:rsidRDefault="0095334F" w:rsidP="00887EC7">
            <w:pPr>
              <w:adjustRightInd w:val="0"/>
              <w:snapToGrid w:val="0"/>
              <w:jc w:val="left"/>
              <w:rPr>
                <w:szCs w:val="22"/>
                <w:lang w:eastAsia="zh-CN"/>
              </w:rPr>
            </w:pPr>
            <w:r w:rsidRPr="00E47EAD">
              <w:rPr>
                <w:szCs w:val="22"/>
                <w:lang w:eastAsia="zh-CN"/>
              </w:rPr>
              <w:t>Rwanda</w:t>
            </w:r>
          </w:p>
        </w:tc>
        <w:tc>
          <w:tcPr>
            <w:tcW w:w="1329" w:type="dxa"/>
            <w:shd w:val="clear" w:color="auto" w:fill="auto"/>
            <w:vAlign w:val="center"/>
            <w:hideMark/>
          </w:tcPr>
          <w:p w14:paraId="6D09B445"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600" w:type="dxa"/>
            <w:shd w:val="clear" w:color="auto" w:fill="auto"/>
            <w:noWrap/>
            <w:vAlign w:val="center"/>
            <w:hideMark/>
          </w:tcPr>
          <w:p w14:paraId="2855A95D"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537" w:type="dxa"/>
            <w:shd w:val="clear" w:color="auto" w:fill="auto"/>
            <w:noWrap/>
            <w:vAlign w:val="center"/>
            <w:hideMark/>
          </w:tcPr>
          <w:p w14:paraId="794F16A5" w14:textId="77777777" w:rsidR="0095334F" w:rsidRPr="00E47EAD" w:rsidRDefault="0095334F" w:rsidP="00887EC7">
            <w:pPr>
              <w:adjustRightInd w:val="0"/>
              <w:snapToGrid w:val="0"/>
              <w:jc w:val="right"/>
              <w:rPr>
                <w:szCs w:val="22"/>
                <w:lang w:eastAsia="zh-CN"/>
              </w:rPr>
            </w:pPr>
            <w:r w:rsidRPr="00E47EAD">
              <w:rPr>
                <w:szCs w:val="22"/>
                <w:lang w:eastAsia="zh-CN"/>
              </w:rPr>
              <w:t>101</w:t>
            </w:r>
          </w:p>
        </w:tc>
      </w:tr>
      <w:tr w:rsidR="0095334F" w:rsidRPr="00E47EAD" w14:paraId="6A06BEF3" w14:textId="77777777" w:rsidTr="00887EC7">
        <w:trPr>
          <w:cantSplit/>
          <w:jc w:val="center"/>
        </w:trPr>
        <w:tc>
          <w:tcPr>
            <w:tcW w:w="911" w:type="dxa"/>
            <w:shd w:val="clear" w:color="auto" w:fill="auto"/>
            <w:noWrap/>
            <w:vAlign w:val="center"/>
            <w:hideMark/>
          </w:tcPr>
          <w:p w14:paraId="1BC7EBA4" w14:textId="77777777" w:rsidR="0095334F" w:rsidRPr="00E47EAD" w:rsidRDefault="0095334F" w:rsidP="00887EC7">
            <w:pPr>
              <w:adjustRightInd w:val="0"/>
              <w:snapToGrid w:val="0"/>
              <w:jc w:val="right"/>
              <w:rPr>
                <w:szCs w:val="22"/>
                <w:lang w:eastAsia="zh-CN"/>
              </w:rPr>
            </w:pPr>
            <w:r w:rsidRPr="00E47EAD">
              <w:rPr>
                <w:szCs w:val="22"/>
                <w:lang w:eastAsia="zh-CN"/>
              </w:rPr>
              <w:t>132</w:t>
            </w:r>
          </w:p>
        </w:tc>
        <w:tc>
          <w:tcPr>
            <w:tcW w:w="4309" w:type="dxa"/>
            <w:shd w:val="clear" w:color="auto" w:fill="auto"/>
            <w:vAlign w:val="center"/>
            <w:hideMark/>
          </w:tcPr>
          <w:p w14:paraId="5FA7A394" w14:textId="77777777" w:rsidR="0095334F" w:rsidRPr="00E47EAD" w:rsidRDefault="0095334F" w:rsidP="00887EC7">
            <w:pPr>
              <w:adjustRightInd w:val="0"/>
              <w:snapToGrid w:val="0"/>
              <w:jc w:val="left"/>
              <w:rPr>
                <w:szCs w:val="22"/>
                <w:lang w:eastAsia="zh-CN"/>
              </w:rPr>
            </w:pPr>
            <w:r w:rsidRPr="00E47EAD">
              <w:rPr>
                <w:szCs w:val="22"/>
                <w:lang w:eastAsia="zh-CN"/>
              </w:rPr>
              <w:t>Saint Kitts and Nevis</w:t>
            </w:r>
          </w:p>
        </w:tc>
        <w:tc>
          <w:tcPr>
            <w:tcW w:w="1329" w:type="dxa"/>
            <w:shd w:val="clear" w:color="auto" w:fill="auto"/>
            <w:vAlign w:val="center"/>
            <w:hideMark/>
          </w:tcPr>
          <w:p w14:paraId="3D3B5D07"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296C9D7A"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46E2132F"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47B73760" w14:textId="77777777" w:rsidTr="00887EC7">
        <w:trPr>
          <w:cantSplit/>
          <w:jc w:val="center"/>
        </w:trPr>
        <w:tc>
          <w:tcPr>
            <w:tcW w:w="911" w:type="dxa"/>
            <w:shd w:val="clear" w:color="auto" w:fill="auto"/>
            <w:noWrap/>
            <w:vAlign w:val="center"/>
            <w:hideMark/>
          </w:tcPr>
          <w:p w14:paraId="1FD8580E" w14:textId="77777777" w:rsidR="0095334F" w:rsidRPr="00E47EAD" w:rsidRDefault="0095334F" w:rsidP="00887EC7">
            <w:pPr>
              <w:adjustRightInd w:val="0"/>
              <w:snapToGrid w:val="0"/>
              <w:jc w:val="right"/>
              <w:rPr>
                <w:szCs w:val="22"/>
                <w:lang w:eastAsia="zh-CN"/>
              </w:rPr>
            </w:pPr>
            <w:r w:rsidRPr="00E47EAD">
              <w:rPr>
                <w:szCs w:val="22"/>
                <w:lang w:eastAsia="zh-CN"/>
              </w:rPr>
              <w:t>133</w:t>
            </w:r>
          </w:p>
        </w:tc>
        <w:tc>
          <w:tcPr>
            <w:tcW w:w="4309" w:type="dxa"/>
            <w:shd w:val="clear" w:color="auto" w:fill="auto"/>
            <w:vAlign w:val="center"/>
            <w:hideMark/>
          </w:tcPr>
          <w:p w14:paraId="49B6DA84" w14:textId="77777777" w:rsidR="0095334F" w:rsidRPr="00E47EAD" w:rsidRDefault="0095334F" w:rsidP="00887EC7">
            <w:pPr>
              <w:adjustRightInd w:val="0"/>
              <w:snapToGrid w:val="0"/>
              <w:jc w:val="left"/>
              <w:rPr>
                <w:szCs w:val="22"/>
                <w:lang w:eastAsia="zh-CN"/>
              </w:rPr>
            </w:pPr>
            <w:r w:rsidRPr="00E47EAD">
              <w:rPr>
                <w:szCs w:val="22"/>
                <w:lang w:eastAsia="zh-CN"/>
              </w:rPr>
              <w:t>Saint Lucia</w:t>
            </w:r>
          </w:p>
        </w:tc>
        <w:tc>
          <w:tcPr>
            <w:tcW w:w="1329" w:type="dxa"/>
            <w:shd w:val="clear" w:color="auto" w:fill="auto"/>
            <w:vAlign w:val="center"/>
            <w:hideMark/>
          </w:tcPr>
          <w:p w14:paraId="06E9D418"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537A63E6"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19575DD3"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187378B4" w14:textId="77777777" w:rsidTr="00887EC7">
        <w:trPr>
          <w:cantSplit/>
          <w:jc w:val="center"/>
        </w:trPr>
        <w:tc>
          <w:tcPr>
            <w:tcW w:w="911" w:type="dxa"/>
            <w:shd w:val="clear" w:color="auto" w:fill="auto"/>
            <w:noWrap/>
            <w:vAlign w:val="center"/>
            <w:hideMark/>
          </w:tcPr>
          <w:p w14:paraId="5AD441E7" w14:textId="77777777" w:rsidR="0095334F" w:rsidRPr="00E47EAD" w:rsidRDefault="0095334F" w:rsidP="00887EC7">
            <w:pPr>
              <w:adjustRightInd w:val="0"/>
              <w:snapToGrid w:val="0"/>
              <w:jc w:val="right"/>
              <w:rPr>
                <w:szCs w:val="22"/>
                <w:lang w:eastAsia="zh-CN"/>
              </w:rPr>
            </w:pPr>
            <w:r w:rsidRPr="00E47EAD">
              <w:rPr>
                <w:szCs w:val="22"/>
                <w:lang w:eastAsia="zh-CN"/>
              </w:rPr>
              <w:t>134</w:t>
            </w:r>
          </w:p>
        </w:tc>
        <w:tc>
          <w:tcPr>
            <w:tcW w:w="4309" w:type="dxa"/>
            <w:shd w:val="clear" w:color="auto" w:fill="auto"/>
            <w:vAlign w:val="center"/>
            <w:hideMark/>
          </w:tcPr>
          <w:p w14:paraId="1BF12791" w14:textId="77777777" w:rsidR="0095334F" w:rsidRPr="00E47EAD" w:rsidRDefault="0095334F" w:rsidP="00887EC7">
            <w:pPr>
              <w:adjustRightInd w:val="0"/>
              <w:snapToGrid w:val="0"/>
              <w:jc w:val="left"/>
              <w:rPr>
                <w:szCs w:val="22"/>
                <w:lang w:eastAsia="zh-CN"/>
              </w:rPr>
            </w:pPr>
            <w:r w:rsidRPr="00E47EAD">
              <w:rPr>
                <w:szCs w:val="22"/>
                <w:lang w:eastAsia="zh-CN"/>
              </w:rPr>
              <w:t>Saint Vincent and the Grenadines</w:t>
            </w:r>
          </w:p>
        </w:tc>
        <w:tc>
          <w:tcPr>
            <w:tcW w:w="1329" w:type="dxa"/>
            <w:shd w:val="clear" w:color="auto" w:fill="auto"/>
            <w:vAlign w:val="center"/>
            <w:hideMark/>
          </w:tcPr>
          <w:p w14:paraId="0D87A7B1"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2838E5C1"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29D2D649"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19C138F4" w14:textId="77777777" w:rsidTr="00887EC7">
        <w:trPr>
          <w:cantSplit/>
          <w:jc w:val="center"/>
        </w:trPr>
        <w:tc>
          <w:tcPr>
            <w:tcW w:w="911" w:type="dxa"/>
            <w:shd w:val="clear" w:color="auto" w:fill="auto"/>
            <w:noWrap/>
            <w:vAlign w:val="center"/>
            <w:hideMark/>
          </w:tcPr>
          <w:p w14:paraId="20EA3E20" w14:textId="77777777" w:rsidR="0095334F" w:rsidRPr="00E47EAD" w:rsidRDefault="0095334F" w:rsidP="00887EC7">
            <w:pPr>
              <w:adjustRightInd w:val="0"/>
              <w:snapToGrid w:val="0"/>
              <w:jc w:val="right"/>
              <w:rPr>
                <w:szCs w:val="22"/>
                <w:lang w:eastAsia="zh-CN"/>
              </w:rPr>
            </w:pPr>
            <w:r w:rsidRPr="00E47EAD">
              <w:rPr>
                <w:szCs w:val="22"/>
                <w:lang w:eastAsia="zh-CN"/>
              </w:rPr>
              <w:t>135</w:t>
            </w:r>
          </w:p>
        </w:tc>
        <w:tc>
          <w:tcPr>
            <w:tcW w:w="4309" w:type="dxa"/>
            <w:shd w:val="clear" w:color="auto" w:fill="auto"/>
            <w:vAlign w:val="center"/>
            <w:hideMark/>
          </w:tcPr>
          <w:p w14:paraId="555E15F5" w14:textId="77777777" w:rsidR="0095334F" w:rsidRPr="00E47EAD" w:rsidRDefault="0095334F" w:rsidP="00887EC7">
            <w:pPr>
              <w:adjustRightInd w:val="0"/>
              <w:snapToGrid w:val="0"/>
              <w:jc w:val="left"/>
              <w:rPr>
                <w:szCs w:val="22"/>
                <w:lang w:eastAsia="zh-CN"/>
              </w:rPr>
            </w:pPr>
            <w:r w:rsidRPr="00E47EAD">
              <w:rPr>
                <w:szCs w:val="22"/>
                <w:lang w:eastAsia="zh-CN"/>
              </w:rPr>
              <w:t>Samoa</w:t>
            </w:r>
          </w:p>
        </w:tc>
        <w:tc>
          <w:tcPr>
            <w:tcW w:w="1329" w:type="dxa"/>
            <w:shd w:val="clear" w:color="auto" w:fill="auto"/>
            <w:vAlign w:val="center"/>
            <w:hideMark/>
          </w:tcPr>
          <w:p w14:paraId="157D4B06"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02B3D1B1"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478022BB"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033E872A" w14:textId="77777777" w:rsidTr="00887EC7">
        <w:trPr>
          <w:cantSplit/>
          <w:jc w:val="center"/>
        </w:trPr>
        <w:tc>
          <w:tcPr>
            <w:tcW w:w="911" w:type="dxa"/>
            <w:shd w:val="clear" w:color="auto" w:fill="auto"/>
            <w:noWrap/>
            <w:vAlign w:val="center"/>
            <w:hideMark/>
          </w:tcPr>
          <w:p w14:paraId="24B2AB07" w14:textId="77777777" w:rsidR="0095334F" w:rsidRPr="00E47EAD" w:rsidRDefault="0095334F" w:rsidP="00887EC7">
            <w:pPr>
              <w:adjustRightInd w:val="0"/>
              <w:snapToGrid w:val="0"/>
              <w:jc w:val="right"/>
              <w:rPr>
                <w:szCs w:val="22"/>
                <w:lang w:eastAsia="zh-CN"/>
              </w:rPr>
            </w:pPr>
            <w:r w:rsidRPr="00E47EAD">
              <w:rPr>
                <w:szCs w:val="22"/>
                <w:lang w:eastAsia="zh-CN"/>
              </w:rPr>
              <w:t>136</w:t>
            </w:r>
          </w:p>
        </w:tc>
        <w:tc>
          <w:tcPr>
            <w:tcW w:w="4309" w:type="dxa"/>
            <w:shd w:val="clear" w:color="auto" w:fill="auto"/>
            <w:vAlign w:val="center"/>
            <w:hideMark/>
          </w:tcPr>
          <w:p w14:paraId="755802D5" w14:textId="77777777" w:rsidR="0095334F" w:rsidRPr="00E47EAD" w:rsidRDefault="0095334F" w:rsidP="00887EC7">
            <w:pPr>
              <w:adjustRightInd w:val="0"/>
              <w:snapToGrid w:val="0"/>
              <w:jc w:val="left"/>
              <w:rPr>
                <w:szCs w:val="22"/>
                <w:lang w:eastAsia="zh-CN"/>
              </w:rPr>
            </w:pPr>
            <w:r w:rsidRPr="00E47EAD">
              <w:rPr>
                <w:szCs w:val="22"/>
                <w:lang w:eastAsia="zh-CN"/>
              </w:rPr>
              <w:t>Saudi Arabia</w:t>
            </w:r>
          </w:p>
        </w:tc>
        <w:tc>
          <w:tcPr>
            <w:tcW w:w="1329" w:type="dxa"/>
            <w:shd w:val="clear" w:color="auto" w:fill="auto"/>
            <w:vAlign w:val="center"/>
            <w:hideMark/>
          </w:tcPr>
          <w:p w14:paraId="4C7196AC" w14:textId="77777777" w:rsidR="0095334F" w:rsidRPr="00E47EAD" w:rsidRDefault="0095334F" w:rsidP="00887EC7">
            <w:pPr>
              <w:adjustRightInd w:val="0"/>
              <w:snapToGrid w:val="0"/>
              <w:jc w:val="right"/>
              <w:rPr>
                <w:szCs w:val="22"/>
                <w:lang w:eastAsia="zh-CN"/>
              </w:rPr>
            </w:pPr>
            <w:r w:rsidRPr="00E47EAD">
              <w:rPr>
                <w:szCs w:val="22"/>
                <w:lang w:eastAsia="zh-CN"/>
              </w:rPr>
              <w:t>1.172</w:t>
            </w:r>
          </w:p>
        </w:tc>
        <w:tc>
          <w:tcPr>
            <w:tcW w:w="1600" w:type="dxa"/>
            <w:shd w:val="clear" w:color="auto" w:fill="auto"/>
            <w:noWrap/>
            <w:vAlign w:val="center"/>
            <w:hideMark/>
          </w:tcPr>
          <w:p w14:paraId="3CAE108A" w14:textId="77777777" w:rsidR="0095334F" w:rsidRPr="00E47EAD" w:rsidRDefault="0095334F" w:rsidP="00887EC7">
            <w:pPr>
              <w:adjustRightInd w:val="0"/>
              <w:snapToGrid w:val="0"/>
              <w:jc w:val="right"/>
              <w:rPr>
                <w:szCs w:val="22"/>
                <w:lang w:eastAsia="zh-CN"/>
              </w:rPr>
            </w:pPr>
            <w:r w:rsidRPr="00E47EAD">
              <w:rPr>
                <w:szCs w:val="22"/>
                <w:lang w:eastAsia="zh-CN"/>
              </w:rPr>
              <w:t>1.675</w:t>
            </w:r>
          </w:p>
        </w:tc>
        <w:tc>
          <w:tcPr>
            <w:tcW w:w="1537" w:type="dxa"/>
            <w:shd w:val="clear" w:color="auto" w:fill="auto"/>
            <w:noWrap/>
            <w:vAlign w:val="center"/>
            <w:hideMark/>
          </w:tcPr>
          <w:p w14:paraId="7CBD3F9E" w14:textId="77777777" w:rsidR="0095334F" w:rsidRPr="00E47EAD" w:rsidRDefault="0095334F" w:rsidP="00887EC7">
            <w:pPr>
              <w:adjustRightInd w:val="0"/>
              <w:snapToGrid w:val="0"/>
              <w:jc w:val="right"/>
              <w:rPr>
                <w:szCs w:val="22"/>
                <w:lang w:eastAsia="zh-CN"/>
              </w:rPr>
            </w:pPr>
            <w:r w:rsidRPr="00E47EAD">
              <w:rPr>
                <w:szCs w:val="22"/>
                <w:lang w:eastAsia="zh-CN"/>
              </w:rPr>
              <w:t>39,476</w:t>
            </w:r>
          </w:p>
        </w:tc>
      </w:tr>
      <w:tr w:rsidR="0095334F" w:rsidRPr="00E47EAD" w14:paraId="532504D9" w14:textId="77777777" w:rsidTr="00887EC7">
        <w:trPr>
          <w:cantSplit/>
          <w:jc w:val="center"/>
        </w:trPr>
        <w:tc>
          <w:tcPr>
            <w:tcW w:w="911" w:type="dxa"/>
            <w:shd w:val="clear" w:color="auto" w:fill="auto"/>
            <w:noWrap/>
            <w:vAlign w:val="center"/>
            <w:hideMark/>
          </w:tcPr>
          <w:p w14:paraId="10D405FE" w14:textId="77777777" w:rsidR="0095334F" w:rsidRPr="00E47EAD" w:rsidRDefault="0095334F" w:rsidP="00887EC7">
            <w:pPr>
              <w:adjustRightInd w:val="0"/>
              <w:snapToGrid w:val="0"/>
              <w:jc w:val="right"/>
              <w:rPr>
                <w:szCs w:val="22"/>
                <w:lang w:eastAsia="zh-CN"/>
              </w:rPr>
            </w:pPr>
            <w:r w:rsidRPr="00E47EAD">
              <w:rPr>
                <w:szCs w:val="22"/>
                <w:lang w:eastAsia="zh-CN"/>
              </w:rPr>
              <w:t>137</w:t>
            </w:r>
          </w:p>
        </w:tc>
        <w:tc>
          <w:tcPr>
            <w:tcW w:w="4309" w:type="dxa"/>
            <w:shd w:val="clear" w:color="auto" w:fill="auto"/>
            <w:vAlign w:val="center"/>
            <w:hideMark/>
          </w:tcPr>
          <w:p w14:paraId="30F68970" w14:textId="77777777" w:rsidR="0095334F" w:rsidRPr="00E47EAD" w:rsidRDefault="0095334F" w:rsidP="00887EC7">
            <w:pPr>
              <w:adjustRightInd w:val="0"/>
              <w:snapToGrid w:val="0"/>
              <w:jc w:val="left"/>
              <w:rPr>
                <w:szCs w:val="22"/>
                <w:lang w:eastAsia="zh-CN"/>
              </w:rPr>
            </w:pPr>
            <w:r w:rsidRPr="00E47EAD">
              <w:rPr>
                <w:szCs w:val="22"/>
                <w:lang w:eastAsia="zh-CN"/>
              </w:rPr>
              <w:t>Senegal</w:t>
            </w:r>
          </w:p>
        </w:tc>
        <w:tc>
          <w:tcPr>
            <w:tcW w:w="1329" w:type="dxa"/>
            <w:shd w:val="clear" w:color="auto" w:fill="auto"/>
            <w:vAlign w:val="center"/>
            <w:hideMark/>
          </w:tcPr>
          <w:p w14:paraId="7D0365F3" w14:textId="77777777" w:rsidR="0095334F" w:rsidRPr="00E47EAD" w:rsidRDefault="0095334F" w:rsidP="00887EC7">
            <w:pPr>
              <w:adjustRightInd w:val="0"/>
              <w:snapToGrid w:val="0"/>
              <w:jc w:val="right"/>
              <w:rPr>
                <w:szCs w:val="22"/>
                <w:lang w:eastAsia="zh-CN"/>
              </w:rPr>
            </w:pPr>
            <w:r w:rsidRPr="00E47EAD">
              <w:rPr>
                <w:szCs w:val="22"/>
                <w:lang w:eastAsia="zh-CN"/>
              </w:rPr>
              <w:t>0.007</w:t>
            </w:r>
          </w:p>
        </w:tc>
        <w:tc>
          <w:tcPr>
            <w:tcW w:w="1600" w:type="dxa"/>
            <w:shd w:val="clear" w:color="auto" w:fill="auto"/>
            <w:noWrap/>
            <w:vAlign w:val="center"/>
            <w:hideMark/>
          </w:tcPr>
          <w:p w14:paraId="066B1A6F"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55E1D13D"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3F54F089" w14:textId="77777777" w:rsidTr="00887EC7">
        <w:trPr>
          <w:cantSplit/>
          <w:jc w:val="center"/>
        </w:trPr>
        <w:tc>
          <w:tcPr>
            <w:tcW w:w="911" w:type="dxa"/>
            <w:shd w:val="clear" w:color="auto" w:fill="auto"/>
            <w:noWrap/>
            <w:vAlign w:val="center"/>
            <w:hideMark/>
          </w:tcPr>
          <w:p w14:paraId="4E37E40E" w14:textId="77777777" w:rsidR="0095334F" w:rsidRPr="00E47EAD" w:rsidRDefault="0095334F" w:rsidP="00887EC7">
            <w:pPr>
              <w:adjustRightInd w:val="0"/>
              <w:snapToGrid w:val="0"/>
              <w:jc w:val="right"/>
              <w:rPr>
                <w:szCs w:val="22"/>
                <w:lang w:eastAsia="zh-CN"/>
              </w:rPr>
            </w:pPr>
            <w:r w:rsidRPr="00E47EAD">
              <w:rPr>
                <w:szCs w:val="22"/>
                <w:lang w:eastAsia="zh-CN"/>
              </w:rPr>
              <w:t>138</w:t>
            </w:r>
          </w:p>
        </w:tc>
        <w:tc>
          <w:tcPr>
            <w:tcW w:w="4309" w:type="dxa"/>
            <w:shd w:val="clear" w:color="auto" w:fill="auto"/>
            <w:vAlign w:val="center"/>
            <w:hideMark/>
          </w:tcPr>
          <w:p w14:paraId="5134C427" w14:textId="77777777" w:rsidR="0095334F" w:rsidRPr="00E47EAD" w:rsidRDefault="0095334F" w:rsidP="00887EC7">
            <w:pPr>
              <w:adjustRightInd w:val="0"/>
              <w:snapToGrid w:val="0"/>
              <w:jc w:val="left"/>
              <w:rPr>
                <w:szCs w:val="22"/>
                <w:lang w:eastAsia="zh-CN"/>
              </w:rPr>
            </w:pPr>
            <w:r w:rsidRPr="00E47EAD">
              <w:rPr>
                <w:szCs w:val="22"/>
                <w:lang w:eastAsia="zh-CN"/>
              </w:rPr>
              <w:t>Serbia</w:t>
            </w:r>
          </w:p>
        </w:tc>
        <w:tc>
          <w:tcPr>
            <w:tcW w:w="1329" w:type="dxa"/>
            <w:shd w:val="clear" w:color="auto" w:fill="auto"/>
            <w:vAlign w:val="center"/>
            <w:hideMark/>
          </w:tcPr>
          <w:p w14:paraId="7055E88D" w14:textId="77777777" w:rsidR="0095334F" w:rsidRPr="00E47EAD" w:rsidRDefault="0095334F" w:rsidP="00887EC7">
            <w:pPr>
              <w:adjustRightInd w:val="0"/>
              <w:snapToGrid w:val="0"/>
              <w:jc w:val="right"/>
              <w:rPr>
                <w:szCs w:val="22"/>
                <w:lang w:eastAsia="zh-CN"/>
              </w:rPr>
            </w:pPr>
            <w:r w:rsidRPr="00E47EAD">
              <w:rPr>
                <w:szCs w:val="22"/>
                <w:lang w:eastAsia="zh-CN"/>
              </w:rPr>
              <w:t>0.028</w:t>
            </w:r>
          </w:p>
        </w:tc>
        <w:tc>
          <w:tcPr>
            <w:tcW w:w="1600" w:type="dxa"/>
            <w:shd w:val="clear" w:color="auto" w:fill="auto"/>
            <w:noWrap/>
            <w:vAlign w:val="center"/>
            <w:hideMark/>
          </w:tcPr>
          <w:p w14:paraId="2AC76801" w14:textId="77777777" w:rsidR="0095334F" w:rsidRPr="00E47EAD" w:rsidRDefault="0095334F" w:rsidP="00887EC7">
            <w:pPr>
              <w:adjustRightInd w:val="0"/>
              <w:snapToGrid w:val="0"/>
              <w:jc w:val="right"/>
              <w:rPr>
                <w:szCs w:val="22"/>
                <w:lang w:eastAsia="zh-CN"/>
              </w:rPr>
            </w:pPr>
            <w:r w:rsidRPr="00E47EAD">
              <w:rPr>
                <w:szCs w:val="22"/>
                <w:lang w:eastAsia="zh-CN"/>
              </w:rPr>
              <w:t>0.040</w:t>
            </w:r>
          </w:p>
        </w:tc>
        <w:tc>
          <w:tcPr>
            <w:tcW w:w="1537" w:type="dxa"/>
            <w:shd w:val="clear" w:color="auto" w:fill="auto"/>
            <w:noWrap/>
            <w:vAlign w:val="center"/>
            <w:hideMark/>
          </w:tcPr>
          <w:p w14:paraId="3EEDAEBA" w14:textId="77777777" w:rsidR="0095334F" w:rsidRPr="00E47EAD" w:rsidRDefault="0095334F" w:rsidP="00887EC7">
            <w:pPr>
              <w:adjustRightInd w:val="0"/>
              <w:snapToGrid w:val="0"/>
              <w:jc w:val="right"/>
              <w:rPr>
                <w:szCs w:val="22"/>
                <w:lang w:eastAsia="zh-CN"/>
              </w:rPr>
            </w:pPr>
            <w:r w:rsidRPr="00E47EAD">
              <w:rPr>
                <w:szCs w:val="22"/>
                <w:lang w:eastAsia="zh-CN"/>
              </w:rPr>
              <w:t>943</w:t>
            </w:r>
          </w:p>
        </w:tc>
      </w:tr>
      <w:tr w:rsidR="0095334F" w:rsidRPr="00E47EAD" w14:paraId="2167FBD2" w14:textId="77777777" w:rsidTr="00887EC7">
        <w:trPr>
          <w:cantSplit/>
          <w:jc w:val="center"/>
        </w:trPr>
        <w:tc>
          <w:tcPr>
            <w:tcW w:w="911" w:type="dxa"/>
            <w:shd w:val="clear" w:color="auto" w:fill="auto"/>
            <w:noWrap/>
            <w:vAlign w:val="center"/>
            <w:hideMark/>
          </w:tcPr>
          <w:p w14:paraId="389C7EE1" w14:textId="77777777" w:rsidR="0095334F" w:rsidRPr="00E47EAD" w:rsidRDefault="0095334F" w:rsidP="00887EC7">
            <w:pPr>
              <w:adjustRightInd w:val="0"/>
              <w:snapToGrid w:val="0"/>
              <w:jc w:val="right"/>
              <w:rPr>
                <w:szCs w:val="22"/>
                <w:lang w:eastAsia="zh-CN"/>
              </w:rPr>
            </w:pPr>
            <w:r w:rsidRPr="00E47EAD">
              <w:rPr>
                <w:szCs w:val="22"/>
                <w:lang w:eastAsia="zh-CN"/>
              </w:rPr>
              <w:t>139</w:t>
            </w:r>
          </w:p>
        </w:tc>
        <w:tc>
          <w:tcPr>
            <w:tcW w:w="4309" w:type="dxa"/>
            <w:shd w:val="clear" w:color="auto" w:fill="auto"/>
            <w:vAlign w:val="center"/>
            <w:hideMark/>
          </w:tcPr>
          <w:p w14:paraId="66BC3FAC" w14:textId="77777777" w:rsidR="0095334F" w:rsidRPr="00E47EAD" w:rsidRDefault="0095334F" w:rsidP="00887EC7">
            <w:pPr>
              <w:adjustRightInd w:val="0"/>
              <w:snapToGrid w:val="0"/>
              <w:jc w:val="left"/>
              <w:rPr>
                <w:szCs w:val="22"/>
                <w:lang w:eastAsia="zh-CN"/>
              </w:rPr>
            </w:pPr>
            <w:r w:rsidRPr="00E47EAD">
              <w:rPr>
                <w:szCs w:val="22"/>
                <w:lang w:eastAsia="zh-CN"/>
              </w:rPr>
              <w:t>Seychelles</w:t>
            </w:r>
          </w:p>
        </w:tc>
        <w:tc>
          <w:tcPr>
            <w:tcW w:w="1329" w:type="dxa"/>
            <w:shd w:val="clear" w:color="auto" w:fill="auto"/>
            <w:vAlign w:val="center"/>
            <w:hideMark/>
          </w:tcPr>
          <w:p w14:paraId="5EE3A3B1" w14:textId="77777777" w:rsidR="0095334F" w:rsidRPr="00E47EAD" w:rsidRDefault="0095334F" w:rsidP="00887EC7">
            <w:pPr>
              <w:adjustRightInd w:val="0"/>
              <w:snapToGrid w:val="0"/>
              <w:jc w:val="right"/>
              <w:rPr>
                <w:szCs w:val="22"/>
                <w:lang w:eastAsia="zh-CN"/>
              </w:rPr>
            </w:pPr>
            <w:r w:rsidRPr="00E47EAD">
              <w:rPr>
                <w:szCs w:val="22"/>
                <w:lang w:eastAsia="zh-CN"/>
              </w:rPr>
              <w:t>0.002</w:t>
            </w:r>
          </w:p>
        </w:tc>
        <w:tc>
          <w:tcPr>
            <w:tcW w:w="1600" w:type="dxa"/>
            <w:shd w:val="clear" w:color="auto" w:fill="auto"/>
            <w:noWrap/>
            <w:vAlign w:val="center"/>
            <w:hideMark/>
          </w:tcPr>
          <w:p w14:paraId="5E0BA0F4"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537" w:type="dxa"/>
            <w:shd w:val="clear" w:color="auto" w:fill="auto"/>
            <w:noWrap/>
            <w:vAlign w:val="center"/>
            <w:hideMark/>
          </w:tcPr>
          <w:p w14:paraId="7F2AA0CE" w14:textId="77777777" w:rsidR="0095334F" w:rsidRPr="00E47EAD" w:rsidRDefault="0095334F" w:rsidP="00887EC7">
            <w:pPr>
              <w:adjustRightInd w:val="0"/>
              <w:snapToGrid w:val="0"/>
              <w:jc w:val="right"/>
              <w:rPr>
                <w:szCs w:val="22"/>
                <w:lang w:eastAsia="zh-CN"/>
              </w:rPr>
            </w:pPr>
            <w:r w:rsidRPr="00E47EAD">
              <w:rPr>
                <w:szCs w:val="22"/>
                <w:lang w:eastAsia="zh-CN"/>
              </w:rPr>
              <w:t>67</w:t>
            </w:r>
          </w:p>
        </w:tc>
      </w:tr>
      <w:tr w:rsidR="0095334F" w:rsidRPr="00E47EAD" w14:paraId="39E8C9A8" w14:textId="77777777" w:rsidTr="00887EC7">
        <w:trPr>
          <w:cantSplit/>
          <w:jc w:val="center"/>
        </w:trPr>
        <w:tc>
          <w:tcPr>
            <w:tcW w:w="911" w:type="dxa"/>
            <w:shd w:val="clear" w:color="auto" w:fill="auto"/>
            <w:noWrap/>
            <w:vAlign w:val="center"/>
            <w:hideMark/>
          </w:tcPr>
          <w:p w14:paraId="2D3459DE" w14:textId="77777777" w:rsidR="0095334F" w:rsidRPr="00E47EAD" w:rsidRDefault="0095334F" w:rsidP="00887EC7">
            <w:pPr>
              <w:adjustRightInd w:val="0"/>
              <w:snapToGrid w:val="0"/>
              <w:jc w:val="right"/>
              <w:rPr>
                <w:szCs w:val="22"/>
                <w:lang w:eastAsia="zh-CN"/>
              </w:rPr>
            </w:pPr>
            <w:r w:rsidRPr="00E47EAD">
              <w:rPr>
                <w:szCs w:val="22"/>
                <w:lang w:eastAsia="zh-CN"/>
              </w:rPr>
              <w:t>140</w:t>
            </w:r>
          </w:p>
        </w:tc>
        <w:tc>
          <w:tcPr>
            <w:tcW w:w="4309" w:type="dxa"/>
            <w:shd w:val="clear" w:color="auto" w:fill="auto"/>
            <w:vAlign w:val="center"/>
            <w:hideMark/>
          </w:tcPr>
          <w:p w14:paraId="4C68646D" w14:textId="77777777" w:rsidR="0095334F" w:rsidRPr="00E47EAD" w:rsidRDefault="0095334F" w:rsidP="00887EC7">
            <w:pPr>
              <w:adjustRightInd w:val="0"/>
              <w:snapToGrid w:val="0"/>
              <w:jc w:val="left"/>
              <w:rPr>
                <w:szCs w:val="22"/>
                <w:lang w:eastAsia="zh-CN"/>
              </w:rPr>
            </w:pPr>
            <w:r w:rsidRPr="00E47EAD">
              <w:rPr>
                <w:szCs w:val="22"/>
                <w:lang w:eastAsia="zh-CN"/>
              </w:rPr>
              <w:t>Sierra Leone</w:t>
            </w:r>
          </w:p>
        </w:tc>
        <w:tc>
          <w:tcPr>
            <w:tcW w:w="1329" w:type="dxa"/>
            <w:shd w:val="clear" w:color="auto" w:fill="auto"/>
            <w:vAlign w:val="center"/>
            <w:hideMark/>
          </w:tcPr>
          <w:p w14:paraId="5BE18E13"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77145EFE"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638D2C49"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7A162E06" w14:textId="77777777" w:rsidTr="00887EC7">
        <w:trPr>
          <w:cantSplit/>
          <w:jc w:val="center"/>
        </w:trPr>
        <w:tc>
          <w:tcPr>
            <w:tcW w:w="911" w:type="dxa"/>
            <w:shd w:val="clear" w:color="auto" w:fill="auto"/>
            <w:noWrap/>
            <w:vAlign w:val="center"/>
            <w:hideMark/>
          </w:tcPr>
          <w:p w14:paraId="328D0368" w14:textId="77777777" w:rsidR="0095334F" w:rsidRPr="00E47EAD" w:rsidRDefault="0095334F" w:rsidP="00887EC7">
            <w:pPr>
              <w:adjustRightInd w:val="0"/>
              <w:snapToGrid w:val="0"/>
              <w:jc w:val="right"/>
              <w:rPr>
                <w:szCs w:val="22"/>
                <w:lang w:eastAsia="zh-CN"/>
              </w:rPr>
            </w:pPr>
            <w:r w:rsidRPr="00E47EAD">
              <w:rPr>
                <w:szCs w:val="22"/>
                <w:lang w:eastAsia="zh-CN"/>
              </w:rPr>
              <w:t>141</w:t>
            </w:r>
          </w:p>
        </w:tc>
        <w:tc>
          <w:tcPr>
            <w:tcW w:w="4309" w:type="dxa"/>
            <w:shd w:val="clear" w:color="auto" w:fill="auto"/>
            <w:vAlign w:val="center"/>
            <w:hideMark/>
          </w:tcPr>
          <w:p w14:paraId="66C86A4C" w14:textId="77777777" w:rsidR="0095334F" w:rsidRPr="00E47EAD" w:rsidRDefault="0095334F" w:rsidP="00887EC7">
            <w:pPr>
              <w:adjustRightInd w:val="0"/>
              <w:snapToGrid w:val="0"/>
              <w:jc w:val="left"/>
              <w:rPr>
                <w:szCs w:val="22"/>
                <w:lang w:eastAsia="zh-CN"/>
              </w:rPr>
            </w:pPr>
            <w:r w:rsidRPr="00E47EAD">
              <w:rPr>
                <w:szCs w:val="22"/>
                <w:lang w:eastAsia="zh-CN"/>
              </w:rPr>
              <w:t>Slovakia</w:t>
            </w:r>
          </w:p>
        </w:tc>
        <w:tc>
          <w:tcPr>
            <w:tcW w:w="1329" w:type="dxa"/>
            <w:shd w:val="clear" w:color="auto" w:fill="auto"/>
            <w:vAlign w:val="center"/>
            <w:hideMark/>
          </w:tcPr>
          <w:p w14:paraId="31A2C452" w14:textId="77777777" w:rsidR="0095334F" w:rsidRPr="00E47EAD" w:rsidRDefault="0095334F" w:rsidP="00887EC7">
            <w:pPr>
              <w:adjustRightInd w:val="0"/>
              <w:snapToGrid w:val="0"/>
              <w:jc w:val="right"/>
              <w:rPr>
                <w:szCs w:val="22"/>
                <w:lang w:eastAsia="zh-CN"/>
              </w:rPr>
            </w:pPr>
            <w:r w:rsidRPr="00E47EAD">
              <w:rPr>
                <w:szCs w:val="22"/>
                <w:lang w:eastAsia="zh-CN"/>
              </w:rPr>
              <w:t>0.153</w:t>
            </w:r>
          </w:p>
        </w:tc>
        <w:tc>
          <w:tcPr>
            <w:tcW w:w="1600" w:type="dxa"/>
            <w:shd w:val="clear" w:color="auto" w:fill="auto"/>
            <w:noWrap/>
            <w:vAlign w:val="center"/>
            <w:hideMark/>
          </w:tcPr>
          <w:p w14:paraId="4C52480B" w14:textId="77777777" w:rsidR="0095334F" w:rsidRPr="00E47EAD" w:rsidRDefault="0095334F" w:rsidP="00887EC7">
            <w:pPr>
              <w:adjustRightInd w:val="0"/>
              <w:snapToGrid w:val="0"/>
              <w:jc w:val="right"/>
              <w:rPr>
                <w:szCs w:val="22"/>
                <w:lang w:eastAsia="zh-CN"/>
              </w:rPr>
            </w:pPr>
            <w:r w:rsidRPr="00E47EAD">
              <w:rPr>
                <w:szCs w:val="22"/>
                <w:lang w:eastAsia="zh-CN"/>
              </w:rPr>
              <w:t>0.219</w:t>
            </w:r>
          </w:p>
        </w:tc>
        <w:tc>
          <w:tcPr>
            <w:tcW w:w="1537" w:type="dxa"/>
            <w:shd w:val="clear" w:color="auto" w:fill="auto"/>
            <w:noWrap/>
            <w:vAlign w:val="center"/>
            <w:hideMark/>
          </w:tcPr>
          <w:p w14:paraId="0BA2A810" w14:textId="77777777" w:rsidR="0095334F" w:rsidRPr="00E47EAD" w:rsidRDefault="0095334F" w:rsidP="00887EC7">
            <w:pPr>
              <w:adjustRightInd w:val="0"/>
              <w:snapToGrid w:val="0"/>
              <w:jc w:val="right"/>
              <w:rPr>
                <w:szCs w:val="22"/>
                <w:lang w:eastAsia="zh-CN"/>
              </w:rPr>
            </w:pPr>
            <w:r w:rsidRPr="00E47EAD">
              <w:rPr>
                <w:szCs w:val="22"/>
                <w:lang w:eastAsia="zh-CN"/>
              </w:rPr>
              <w:t>5,153</w:t>
            </w:r>
          </w:p>
        </w:tc>
      </w:tr>
      <w:tr w:rsidR="0095334F" w:rsidRPr="00E47EAD" w14:paraId="124202BC" w14:textId="77777777" w:rsidTr="00887EC7">
        <w:trPr>
          <w:cantSplit/>
          <w:jc w:val="center"/>
        </w:trPr>
        <w:tc>
          <w:tcPr>
            <w:tcW w:w="911" w:type="dxa"/>
            <w:shd w:val="clear" w:color="auto" w:fill="auto"/>
            <w:noWrap/>
            <w:vAlign w:val="center"/>
            <w:hideMark/>
          </w:tcPr>
          <w:p w14:paraId="3FF08F92" w14:textId="77777777" w:rsidR="0095334F" w:rsidRPr="00E47EAD" w:rsidRDefault="0095334F" w:rsidP="00887EC7">
            <w:pPr>
              <w:adjustRightInd w:val="0"/>
              <w:snapToGrid w:val="0"/>
              <w:jc w:val="right"/>
              <w:rPr>
                <w:szCs w:val="22"/>
                <w:lang w:eastAsia="zh-CN"/>
              </w:rPr>
            </w:pPr>
            <w:r w:rsidRPr="00E47EAD">
              <w:rPr>
                <w:szCs w:val="22"/>
                <w:lang w:eastAsia="zh-CN"/>
              </w:rPr>
              <w:t>142</w:t>
            </w:r>
          </w:p>
        </w:tc>
        <w:tc>
          <w:tcPr>
            <w:tcW w:w="4309" w:type="dxa"/>
            <w:shd w:val="clear" w:color="auto" w:fill="auto"/>
            <w:vAlign w:val="center"/>
            <w:hideMark/>
          </w:tcPr>
          <w:p w14:paraId="0AC0A364" w14:textId="77777777" w:rsidR="0095334F" w:rsidRPr="00E47EAD" w:rsidRDefault="0095334F" w:rsidP="00887EC7">
            <w:pPr>
              <w:adjustRightInd w:val="0"/>
              <w:snapToGrid w:val="0"/>
              <w:jc w:val="left"/>
              <w:rPr>
                <w:szCs w:val="22"/>
                <w:lang w:eastAsia="zh-CN"/>
              </w:rPr>
            </w:pPr>
            <w:r w:rsidRPr="00E47EAD">
              <w:rPr>
                <w:szCs w:val="22"/>
                <w:lang w:eastAsia="zh-CN"/>
              </w:rPr>
              <w:t>Slovenia</w:t>
            </w:r>
          </w:p>
        </w:tc>
        <w:tc>
          <w:tcPr>
            <w:tcW w:w="1329" w:type="dxa"/>
            <w:shd w:val="clear" w:color="auto" w:fill="auto"/>
            <w:vAlign w:val="center"/>
            <w:hideMark/>
          </w:tcPr>
          <w:p w14:paraId="1B48F485" w14:textId="77777777" w:rsidR="0095334F" w:rsidRPr="00E47EAD" w:rsidRDefault="0095334F" w:rsidP="00887EC7">
            <w:pPr>
              <w:adjustRightInd w:val="0"/>
              <w:snapToGrid w:val="0"/>
              <w:jc w:val="right"/>
              <w:rPr>
                <w:szCs w:val="22"/>
                <w:lang w:eastAsia="zh-CN"/>
              </w:rPr>
            </w:pPr>
            <w:r w:rsidRPr="00E47EAD">
              <w:rPr>
                <w:szCs w:val="22"/>
                <w:lang w:eastAsia="zh-CN"/>
              </w:rPr>
              <w:t>0.076</w:t>
            </w:r>
          </w:p>
        </w:tc>
        <w:tc>
          <w:tcPr>
            <w:tcW w:w="1600" w:type="dxa"/>
            <w:shd w:val="clear" w:color="auto" w:fill="auto"/>
            <w:noWrap/>
            <w:vAlign w:val="center"/>
            <w:hideMark/>
          </w:tcPr>
          <w:p w14:paraId="58D946D7" w14:textId="77777777" w:rsidR="0095334F" w:rsidRPr="00E47EAD" w:rsidRDefault="0095334F" w:rsidP="00887EC7">
            <w:pPr>
              <w:adjustRightInd w:val="0"/>
              <w:snapToGrid w:val="0"/>
              <w:jc w:val="right"/>
              <w:rPr>
                <w:szCs w:val="22"/>
                <w:lang w:eastAsia="zh-CN"/>
              </w:rPr>
            </w:pPr>
            <w:r w:rsidRPr="00E47EAD">
              <w:rPr>
                <w:szCs w:val="22"/>
                <w:lang w:eastAsia="zh-CN"/>
              </w:rPr>
              <w:t>0.109</w:t>
            </w:r>
          </w:p>
        </w:tc>
        <w:tc>
          <w:tcPr>
            <w:tcW w:w="1537" w:type="dxa"/>
            <w:shd w:val="clear" w:color="auto" w:fill="auto"/>
            <w:noWrap/>
            <w:vAlign w:val="center"/>
            <w:hideMark/>
          </w:tcPr>
          <w:p w14:paraId="227F8C9C" w14:textId="77777777" w:rsidR="0095334F" w:rsidRPr="00E47EAD" w:rsidRDefault="0095334F" w:rsidP="00887EC7">
            <w:pPr>
              <w:adjustRightInd w:val="0"/>
              <w:snapToGrid w:val="0"/>
              <w:jc w:val="right"/>
              <w:rPr>
                <w:szCs w:val="22"/>
                <w:lang w:eastAsia="zh-CN"/>
              </w:rPr>
            </w:pPr>
            <w:r w:rsidRPr="00E47EAD">
              <w:rPr>
                <w:szCs w:val="22"/>
                <w:lang w:eastAsia="zh-CN"/>
              </w:rPr>
              <w:t>2,560</w:t>
            </w:r>
          </w:p>
        </w:tc>
      </w:tr>
      <w:tr w:rsidR="0095334F" w:rsidRPr="00E47EAD" w14:paraId="4F3A8243" w14:textId="77777777" w:rsidTr="00887EC7">
        <w:trPr>
          <w:cantSplit/>
          <w:jc w:val="center"/>
        </w:trPr>
        <w:tc>
          <w:tcPr>
            <w:tcW w:w="911" w:type="dxa"/>
            <w:shd w:val="clear" w:color="auto" w:fill="auto"/>
            <w:noWrap/>
            <w:vAlign w:val="center"/>
            <w:hideMark/>
          </w:tcPr>
          <w:p w14:paraId="096F9368" w14:textId="77777777" w:rsidR="0095334F" w:rsidRPr="00E47EAD" w:rsidRDefault="0095334F" w:rsidP="00887EC7">
            <w:pPr>
              <w:adjustRightInd w:val="0"/>
              <w:snapToGrid w:val="0"/>
              <w:jc w:val="right"/>
              <w:rPr>
                <w:szCs w:val="22"/>
                <w:lang w:eastAsia="zh-CN"/>
              </w:rPr>
            </w:pPr>
            <w:r w:rsidRPr="00E47EAD">
              <w:rPr>
                <w:szCs w:val="22"/>
                <w:lang w:eastAsia="zh-CN"/>
              </w:rPr>
              <w:t>143</w:t>
            </w:r>
          </w:p>
        </w:tc>
        <w:tc>
          <w:tcPr>
            <w:tcW w:w="4309" w:type="dxa"/>
            <w:shd w:val="clear" w:color="auto" w:fill="auto"/>
            <w:vAlign w:val="center"/>
            <w:hideMark/>
          </w:tcPr>
          <w:p w14:paraId="1876BD99" w14:textId="77777777" w:rsidR="0095334F" w:rsidRPr="00E47EAD" w:rsidRDefault="0095334F" w:rsidP="00887EC7">
            <w:pPr>
              <w:adjustRightInd w:val="0"/>
              <w:snapToGrid w:val="0"/>
              <w:jc w:val="left"/>
              <w:rPr>
                <w:szCs w:val="22"/>
                <w:lang w:eastAsia="zh-CN"/>
              </w:rPr>
            </w:pPr>
            <w:r w:rsidRPr="00E47EAD">
              <w:rPr>
                <w:szCs w:val="22"/>
                <w:lang w:eastAsia="zh-CN"/>
              </w:rPr>
              <w:t>Solomon Islands</w:t>
            </w:r>
          </w:p>
        </w:tc>
        <w:tc>
          <w:tcPr>
            <w:tcW w:w="1329" w:type="dxa"/>
            <w:shd w:val="clear" w:color="auto" w:fill="auto"/>
            <w:vAlign w:val="center"/>
            <w:hideMark/>
          </w:tcPr>
          <w:p w14:paraId="1E544EA1"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23594B3C"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33A800FC"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25841F01" w14:textId="77777777" w:rsidTr="00887EC7">
        <w:trPr>
          <w:cantSplit/>
          <w:jc w:val="center"/>
        </w:trPr>
        <w:tc>
          <w:tcPr>
            <w:tcW w:w="911" w:type="dxa"/>
            <w:shd w:val="clear" w:color="auto" w:fill="auto"/>
            <w:noWrap/>
            <w:vAlign w:val="center"/>
            <w:hideMark/>
          </w:tcPr>
          <w:p w14:paraId="12A41F75" w14:textId="77777777" w:rsidR="0095334F" w:rsidRPr="00E47EAD" w:rsidRDefault="0095334F" w:rsidP="00887EC7">
            <w:pPr>
              <w:adjustRightInd w:val="0"/>
              <w:snapToGrid w:val="0"/>
              <w:jc w:val="right"/>
              <w:rPr>
                <w:szCs w:val="22"/>
                <w:lang w:eastAsia="zh-CN"/>
              </w:rPr>
            </w:pPr>
            <w:r w:rsidRPr="00E47EAD">
              <w:rPr>
                <w:szCs w:val="22"/>
                <w:lang w:eastAsia="zh-CN"/>
              </w:rPr>
              <w:t>144</w:t>
            </w:r>
          </w:p>
        </w:tc>
        <w:tc>
          <w:tcPr>
            <w:tcW w:w="4309" w:type="dxa"/>
            <w:shd w:val="clear" w:color="auto" w:fill="auto"/>
            <w:vAlign w:val="center"/>
            <w:hideMark/>
          </w:tcPr>
          <w:p w14:paraId="3D577A2F" w14:textId="77777777" w:rsidR="0095334F" w:rsidRPr="00E47EAD" w:rsidRDefault="0095334F" w:rsidP="00887EC7">
            <w:pPr>
              <w:adjustRightInd w:val="0"/>
              <w:snapToGrid w:val="0"/>
              <w:jc w:val="left"/>
              <w:rPr>
                <w:szCs w:val="22"/>
                <w:lang w:eastAsia="zh-CN"/>
              </w:rPr>
            </w:pPr>
            <w:r w:rsidRPr="00E47EAD">
              <w:rPr>
                <w:szCs w:val="22"/>
                <w:lang w:eastAsia="zh-CN"/>
              </w:rPr>
              <w:t>Somalia</w:t>
            </w:r>
          </w:p>
        </w:tc>
        <w:tc>
          <w:tcPr>
            <w:tcW w:w="1329" w:type="dxa"/>
            <w:shd w:val="clear" w:color="auto" w:fill="auto"/>
            <w:vAlign w:val="center"/>
            <w:hideMark/>
          </w:tcPr>
          <w:p w14:paraId="5FF73D21"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2AF115F2"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7DE3C186"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4EED0D30" w14:textId="77777777" w:rsidTr="00887EC7">
        <w:trPr>
          <w:cantSplit/>
          <w:jc w:val="center"/>
        </w:trPr>
        <w:tc>
          <w:tcPr>
            <w:tcW w:w="911" w:type="dxa"/>
            <w:shd w:val="clear" w:color="auto" w:fill="auto"/>
            <w:noWrap/>
            <w:vAlign w:val="center"/>
            <w:hideMark/>
          </w:tcPr>
          <w:p w14:paraId="58A61D70" w14:textId="77777777" w:rsidR="0095334F" w:rsidRPr="00E47EAD" w:rsidRDefault="0095334F" w:rsidP="00887EC7">
            <w:pPr>
              <w:adjustRightInd w:val="0"/>
              <w:snapToGrid w:val="0"/>
              <w:jc w:val="right"/>
              <w:rPr>
                <w:szCs w:val="22"/>
                <w:lang w:eastAsia="zh-CN"/>
              </w:rPr>
            </w:pPr>
            <w:r w:rsidRPr="00E47EAD">
              <w:rPr>
                <w:szCs w:val="22"/>
                <w:lang w:eastAsia="zh-CN"/>
              </w:rPr>
              <w:t>145</w:t>
            </w:r>
          </w:p>
        </w:tc>
        <w:tc>
          <w:tcPr>
            <w:tcW w:w="4309" w:type="dxa"/>
            <w:shd w:val="clear" w:color="auto" w:fill="auto"/>
            <w:vAlign w:val="center"/>
            <w:hideMark/>
          </w:tcPr>
          <w:p w14:paraId="77C434BD" w14:textId="77777777" w:rsidR="0095334F" w:rsidRPr="00E47EAD" w:rsidRDefault="0095334F" w:rsidP="00887EC7">
            <w:pPr>
              <w:adjustRightInd w:val="0"/>
              <w:snapToGrid w:val="0"/>
              <w:jc w:val="left"/>
              <w:rPr>
                <w:szCs w:val="22"/>
                <w:lang w:eastAsia="zh-CN"/>
              </w:rPr>
            </w:pPr>
            <w:r w:rsidRPr="00E47EAD">
              <w:rPr>
                <w:szCs w:val="22"/>
                <w:lang w:eastAsia="zh-CN"/>
              </w:rPr>
              <w:t>South Africa</w:t>
            </w:r>
          </w:p>
        </w:tc>
        <w:tc>
          <w:tcPr>
            <w:tcW w:w="1329" w:type="dxa"/>
            <w:shd w:val="clear" w:color="auto" w:fill="auto"/>
            <w:vAlign w:val="center"/>
            <w:hideMark/>
          </w:tcPr>
          <w:p w14:paraId="3D283BCF" w14:textId="77777777" w:rsidR="0095334F" w:rsidRPr="00E47EAD" w:rsidRDefault="0095334F" w:rsidP="00887EC7">
            <w:pPr>
              <w:adjustRightInd w:val="0"/>
              <w:snapToGrid w:val="0"/>
              <w:jc w:val="right"/>
              <w:rPr>
                <w:szCs w:val="22"/>
                <w:lang w:eastAsia="zh-CN"/>
              </w:rPr>
            </w:pPr>
            <w:r w:rsidRPr="00E47EAD">
              <w:rPr>
                <w:szCs w:val="22"/>
                <w:lang w:eastAsia="zh-CN"/>
              </w:rPr>
              <w:t>0.272</w:t>
            </w:r>
          </w:p>
        </w:tc>
        <w:tc>
          <w:tcPr>
            <w:tcW w:w="1600" w:type="dxa"/>
            <w:shd w:val="clear" w:color="auto" w:fill="auto"/>
            <w:noWrap/>
            <w:vAlign w:val="center"/>
            <w:hideMark/>
          </w:tcPr>
          <w:p w14:paraId="4B8B457F" w14:textId="77777777" w:rsidR="0095334F" w:rsidRPr="00E47EAD" w:rsidRDefault="0095334F" w:rsidP="00887EC7">
            <w:pPr>
              <w:adjustRightInd w:val="0"/>
              <w:snapToGrid w:val="0"/>
              <w:jc w:val="right"/>
              <w:rPr>
                <w:szCs w:val="22"/>
                <w:lang w:eastAsia="zh-CN"/>
              </w:rPr>
            </w:pPr>
            <w:r w:rsidRPr="00E47EAD">
              <w:rPr>
                <w:szCs w:val="22"/>
                <w:lang w:eastAsia="zh-CN"/>
              </w:rPr>
              <w:t>0.389</w:t>
            </w:r>
          </w:p>
        </w:tc>
        <w:tc>
          <w:tcPr>
            <w:tcW w:w="1537" w:type="dxa"/>
            <w:shd w:val="clear" w:color="auto" w:fill="auto"/>
            <w:noWrap/>
            <w:vAlign w:val="center"/>
            <w:hideMark/>
          </w:tcPr>
          <w:p w14:paraId="38F5F60C" w14:textId="77777777" w:rsidR="0095334F" w:rsidRPr="00E47EAD" w:rsidRDefault="0095334F" w:rsidP="00887EC7">
            <w:pPr>
              <w:adjustRightInd w:val="0"/>
              <w:snapToGrid w:val="0"/>
              <w:jc w:val="right"/>
              <w:rPr>
                <w:szCs w:val="22"/>
                <w:lang w:eastAsia="zh-CN"/>
              </w:rPr>
            </w:pPr>
            <w:r w:rsidRPr="00E47EAD">
              <w:rPr>
                <w:szCs w:val="22"/>
                <w:lang w:eastAsia="zh-CN"/>
              </w:rPr>
              <w:t>9,162</w:t>
            </w:r>
          </w:p>
        </w:tc>
      </w:tr>
      <w:tr w:rsidR="0095334F" w:rsidRPr="00E47EAD" w14:paraId="7BE74409" w14:textId="77777777" w:rsidTr="00887EC7">
        <w:trPr>
          <w:cantSplit/>
          <w:jc w:val="center"/>
        </w:trPr>
        <w:tc>
          <w:tcPr>
            <w:tcW w:w="911" w:type="dxa"/>
            <w:shd w:val="clear" w:color="auto" w:fill="auto"/>
            <w:noWrap/>
            <w:vAlign w:val="center"/>
            <w:hideMark/>
          </w:tcPr>
          <w:p w14:paraId="771FDAAD" w14:textId="77777777" w:rsidR="0095334F" w:rsidRPr="00E47EAD" w:rsidRDefault="0095334F" w:rsidP="00887EC7">
            <w:pPr>
              <w:adjustRightInd w:val="0"/>
              <w:snapToGrid w:val="0"/>
              <w:jc w:val="right"/>
              <w:rPr>
                <w:szCs w:val="22"/>
                <w:lang w:eastAsia="zh-CN"/>
              </w:rPr>
            </w:pPr>
            <w:r w:rsidRPr="00E47EAD">
              <w:rPr>
                <w:szCs w:val="22"/>
                <w:lang w:eastAsia="zh-CN"/>
              </w:rPr>
              <w:t>146</w:t>
            </w:r>
          </w:p>
        </w:tc>
        <w:tc>
          <w:tcPr>
            <w:tcW w:w="4309" w:type="dxa"/>
            <w:shd w:val="clear" w:color="auto" w:fill="auto"/>
            <w:vAlign w:val="center"/>
            <w:hideMark/>
          </w:tcPr>
          <w:p w14:paraId="1C1522CD" w14:textId="77777777" w:rsidR="0095334F" w:rsidRPr="00E47EAD" w:rsidRDefault="0095334F" w:rsidP="00887EC7">
            <w:pPr>
              <w:adjustRightInd w:val="0"/>
              <w:snapToGrid w:val="0"/>
              <w:jc w:val="left"/>
              <w:rPr>
                <w:szCs w:val="22"/>
                <w:lang w:eastAsia="zh-CN"/>
              </w:rPr>
            </w:pPr>
            <w:r w:rsidRPr="00E47EAD">
              <w:rPr>
                <w:szCs w:val="22"/>
                <w:lang w:eastAsia="zh-CN"/>
              </w:rPr>
              <w:t>Spain</w:t>
            </w:r>
          </w:p>
        </w:tc>
        <w:tc>
          <w:tcPr>
            <w:tcW w:w="1329" w:type="dxa"/>
            <w:shd w:val="clear" w:color="auto" w:fill="auto"/>
            <w:vAlign w:val="center"/>
            <w:hideMark/>
          </w:tcPr>
          <w:p w14:paraId="71E4C100" w14:textId="77777777" w:rsidR="0095334F" w:rsidRPr="00E47EAD" w:rsidRDefault="0095334F" w:rsidP="00887EC7">
            <w:pPr>
              <w:adjustRightInd w:val="0"/>
              <w:snapToGrid w:val="0"/>
              <w:jc w:val="right"/>
              <w:rPr>
                <w:szCs w:val="22"/>
                <w:lang w:eastAsia="zh-CN"/>
              </w:rPr>
            </w:pPr>
            <w:r w:rsidRPr="00E47EAD">
              <w:rPr>
                <w:szCs w:val="22"/>
                <w:lang w:eastAsia="zh-CN"/>
              </w:rPr>
              <w:t>2.146</w:t>
            </w:r>
          </w:p>
        </w:tc>
        <w:tc>
          <w:tcPr>
            <w:tcW w:w="1600" w:type="dxa"/>
            <w:shd w:val="clear" w:color="auto" w:fill="auto"/>
            <w:noWrap/>
            <w:vAlign w:val="center"/>
            <w:hideMark/>
          </w:tcPr>
          <w:p w14:paraId="6FCD157B" w14:textId="77777777" w:rsidR="0095334F" w:rsidRPr="00E47EAD" w:rsidRDefault="0095334F" w:rsidP="00887EC7">
            <w:pPr>
              <w:adjustRightInd w:val="0"/>
              <w:snapToGrid w:val="0"/>
              <w:jc w:val="right"/>
              <w:rPr>
                <w:szCs w:val="22"/>
                <w:lang w:eastAsia="zh-CN"/>
              </w:rPr>
            </w:pPr>
            <w:r w:rsidRPr="00E47EAD">
              <w:rPr>
                <w:szCs w:val="22"/>
                <w:lang w:eastAsia="zh-CN"/>
              </w:rPr>
              <w:t>3.066</w:t>
            </w:r>
          </w:p>
        </w:tc>
        <w:tc>
          <w:tcPr>
            <w:tcW w:w="1537" w:type="dxa"/>
            <w:shd w:val="clear" w:color="auto" w:fill="auto"/>
            <w:noWrap/>
            <w:vAlign w:val="center"/>
            <w:hideMark/>
          </w:tcPr>
          <w:p w14:paraId="29BE12E2" w14:textId="77777777" w:rsidR="0095334F" w:rsidRPr="00E47EAD" w:rsidRDefault="0095334F" w:rsidP="00887EC7">
            <w:pPr>
              <w:adjustRightInd w:val="0"/>
              <w:snapToGrid w:val="0"/>
              <w:jc w:val="right"/>
              <w:rPr>
                <w:szCs w:val="22"/>
                <w:lang w:eastAsia="zh-CN"/>
              </w:rPr>
            </w:pPr>
            <w:r w:rsidRPr="00E47EAD">
              <w:rPr>
                <w:szCs w:val="22"/>
                <w:lang w:eastAsia="zh-CN"/>
              </w:rPr>
              <w:t>72,283</w:t>
            </w:r>
          </w:p>
        </w:tc>
      </w:tr>
      <w:tr w:rsidR="0095334F" w:rsidRPr="00E47EAD" w14:paraId="000A0BCB" w14:textId="77777777" w:rsidTr="00887EC7">
        <w:trPr>
          <w:cantSplit/>
          <w:jc w:val="center"/>
        </w:trPr>
        <w:tc>
          <w:tcPr>
            <w:tcW w:w="911" w:type="dxa"/>
            <w:shd w:val="clear" w:color="auto" w:fill="auto"/>
            <w:noWrap/>
            <w:vAlign w:val="center"/>
            <w:hideMark/>
          </w:tcPr>
          <w:p w14:paraId="722A0899" w14:textId="77777777" w:rsidR="0095334F" w:rsidRPr="00E47EAD" w:rsidRDefault="0095334F" w:rsidP="00887EC7">
            <w:pPr>
              <w:adjustRightInd w:val="0"/>
              <w:snapToGrid w:val="0"/>
              <w:jc w:val="right"/>
              <w:rPr>
                <w:szCs w:val="22"/>
                <w:lang w:eastAsia="zh-CN"/>
              </w:rPr>
            </w:pPr>
            <w:r w:rsidRPr="00E47EAD">
              <w:rPr>
                <w:szCs w:val="22"/>
                <w:lang w:eastAsia="zh-CN"/>
              </w:rPr>
              <w:t>147</w:t>
            </w:r>
          </w:p>
        </w:tc>
        <w:tc>
          <w:tcPr>
            <w:tcW w:w="4309" w:type="dxa"/>
            <w:shd w:val="clear" w:color="auto" w:fill="auto"/>
            <w:vAlign w:val="center"/>
            <w:hideMark/>
          </w:tcPr>
          <w:p w14:paraId="5198D52F" w14:textId="77777777" w:rsidR="0095334F" w:rsidRPr="00E47EAD" w:rsidRDefault="0095334F" w:rsidP="00887EC7">
            <w:pPr>
              <w:adjustRightInd w:val="0"/>
              <w:snapToGrid w:val="0"/>
              <w:jc w:val="left"/>
              <w:rPr>
                <w:szCs w:val="22"/>
                <w:lang w:eastAsia="zh-CN"/>
              </w:rPr>
            </w:pPr>
            <w:r w:rsidRPr="00E47EAD">
              <w:rPr>
                <w:szCs w:val="22"/>
                <w:lang w:eastAsia="zh-CN"/>
              </w:rPr>
              <w:t>Sri Lanka</w:t>
            </w:r>
          </w:p>
        </w:tc>
        <w:tc>
          <w:tcPr>
            <w:tcW w:w="1329" w:type="dxa"/>
            <w:shd w:val="clear" w:color="auto" w:fill="auto"/>
            <w:vAlign w:val="center"/>
            <w:hideMark/>
          </w:tcPr>
          <w:p w14:paraId="6F3752CC" w14:textId="77777777" w:rsidR="0095334F" w:rsidRPr="00E47EAD" w:rsidRDefault="0095334F" w:rsidP="00887EC7">
            <w:pPr>
              <w:adjustRightInd w:val="0"/>
              <w:snapToGrid w:val="0"/>
              <w:jc w:val="right"/>
              <w:rPr>
                <w:szCs w:val="22"/>
                <w:lang w:eastAsia="zh-CN"/>
              </w:rPr>
            </w:pPr>
            <w:r w:rsidRPr="00E47EAD">
              <w:rPr>
                <w:szCs w:val="22"/>
                <w:lang w:eastAsia="zh-CN"/>
              </w:rPr>
              <w:t>0.044</w:t>
            </w:r>
          </w:p>
        </w:tc>
        <w:tc>
          <w:tcPr>
            <w:tcW w:w="1600" w:type="dxa"/>
            <w:shd w:val="clear" w:color="auto" w:fill="auto"/>
            <w:noWrap/>
            <w:vAlign w:val="center"/>
            <w:hideMark/>
          </w:tcPr>
          <w:p w14:paraId="38705D70" w14:textId="77777777" w:rsidR="0095334F" w:rsidRPr="00E47EAD" w:rsidRDefault="0095334F" w:rsidP="00887EC7">
            <w:pPr>
              <w:adjustRightInd w:val="0"/>
              <w:snapToGrid w:val="0"/>
              <w:jc w:val="right"/>
              <w:rPr>
                <w:szCs w:val="22"/>
                <w:lang w:eastAsia="zh-CN"/>
              </w:rPr>
            </w:pPr>
            <w:r w:rsidRPr="00E47EAD">
              <w:rPr>
                <w:szCs w:val="22"/>
                <w:lang w:eastAsia="zh-CN"/>
              </w:rPr>
              <w:t>0.063</w:t>
            </w:r>
          </w:p>
        </w:tc>
        <w:tc>
          <w:tcPr>
            <w:tcW w:w="1537" w:type="dxa"/>
            <w:shd w:val="clear" w:color="auto" w:fill="auto"/>
            <w:noWrap/>
            <w:vAlign w:val="center"/>
            <w:hideMark/>
          </w:tcPr>
          <w:p w14:paraId="49BD58F2" w14:textId="77777777" w:rsidR="0095334F" w:rsidRPr="00E47EAD" w:rsidRDefault="0095334F" w:rsidP="00887EC7">
            <w:pPr>
              <w:adjustRightInd w:val="0"/>
              <w:snapToGrid w:val="0"/>
              <w:jc w:val="right"/>
              <w:rPr>
                <w:szCs w:val="22"/>
                <w:lang w:eastAsia="zh-CN"/>
              </w:rPr>
            </w:pPr>
            <w:r w:rsidRPr="00E47EAD">
              <w:rPr>
                <w:szCs w:val="22"/>
                <w:lang w:eastAsia="zh-CN"/>
              </w:rPr>
              <w:t>1,482</w:t>
            </w:r>
          </w:p>
        </w:tc>
      </w:tr>
      <w:tr w:rsidR="0095334F" w:rsidRPr="00E47EAD" w14:paraId="5E3A2887" w14:textId="77777777" w:rsidTr="00887EC7">
        <w:trPr>
          <w:cantSplit/>
          <w:jc w:val="center"/>
        </w:trPr>
        <w:tc>
          <w:tcPr>
            <w:tcW w:w="911" w:type="dxa"/>
            <w:shd w:val="clear" w:color="auto" w:fill="auto"/>
            <w:noWrap/>
            <w:vAlign w:val="center"/>
            <w:hideMark/>
          </w:tcPr>
          <w:p w14:paraId="1C730FFD" w14:textId="77777777" w:rsidR="0095334F" w:rsidRPr="00E47EAD" w:rsidRDefault="0095334F" w:rsidP="00887EC7">
            <w:pPr>
              <w:adjustRightInd w:val="0"/>
              <w:snapToGrid w:val="0"/>
              <w:jc w:val="right"/>
              <w:rPr>
                <w:szCs w:val="22"/>
                <w:lang w:eastAsia="zh-CN"/>
              </w:rPr>
            </w:pPr>
            <w:r w:rsidRPr="00E47EAD">
              <w:rPr>
                <w:szCs w:val="22"/>
                <w:lang w:eastAsia="zh-CN"/>
              </w:rPr>
              <w:t>148</w:t>
            </w:r>
          </w:p>
        </w:tc>
        <w:tc>
          <w:tcPr>
            <w:tcW w:w="4309" w:type="dxa"/>
            <w:shd w:val="clear" w:color="auto" w:fill="auto"/>
            <w:vAlign w:val="center"/>
            <w:hideMark/>
          </w:tcPr>
          <w:p w14:paraId="05391AF5" w14:textId="77777777" w:rsidR="0095334F" w:rsidRPr="00E47EAD" w:rsidRDefault="0095334F" w:rsidP="00887EC7">
            <w:pPr>
              <w:adjustRightInd w:val="0"/>
              <w:snapToGrid w:val="0"/>
              <w:jc w:val="left"/>
              <w:rPr>
                <w:szCs w:val="22"/>
                <w:lang w:eastAsia="zh-CN"/>
              </w:rPr>
            </w:pPr>
            <w:r w:rsidRPr="00E47EAD">
              <w:rPr>
                <w:szCs w:val="22"/>
                <w:lang w:eastAsia="zh-CN"/>
              </w:rPr>
              <w:t>State of Palestine</w:t>
            </w:r>
          </w:p>
        </w:tc>
        <w:tc>
          <w:tcPr>
            <w:tcW w:w="1329" w:type="dxa"/>
            <w:shd w:val="clear" w:color="auto" w:fill="auto"/>
            <w:vAlign w:val="center"/>
            <w:hideMark/>
          </w:tcPr>
          <w:p w14:paraId="7ACBD309" w14:textId="77777777" w:rsidR="0095334F" w:rsidRPr="00E47EAD" w:rsidRDefault="0095334F" w:rsidP="00887EC7">
            <w:pPr>
              <w:adjustRightInd w:val="0"/>
              <w:snapToGrid w:val="0"/>
              <w:jc w:val="right"/>
              <w:rPr>
                <w:szCs w:val="22"/>
                <w:lang w:eastAsia="zh-CN"/>
              </w:rPr>
            </w:pPr>
            <w:r w:rsidRPr="00E47EAD">
              <w:rPr>
                <w:szCs w:val="22"/>
                <w:lang w:eastAsia="zh-CN"/>
              </w:rPr>
              <w:t>0.008</w:t>
            </w:r>
          </w:p>
        </w:tc>
        <w:tc>
          <w:tcPr>
            <w:tcW w:w="1600" w:type="dxa"/>
            <w:shd w:val="clear" w:color="auto" w:fill="auto"/>
            <w:noWrap/>
            <w:vAlign w:val="center"/>
            <w:hideMark/>
          </w:tcPr>
          <w:p w14:paraId="786BFCA6" w14:textId="77777777" w:rsidR="0095334F" w:rsidRPr="00E47EAD" w:rsidRDefault="0095334F" w:rsidP="00887EC7">
            <w:pPr>
              <w:adjustRightInd w:val="0"/>
              <w:snapToGrid w:val="0"/>
              <w:jc w:val="right"/>
              <w:rPr>
                <w:szCs w:val="22"/>
                <w:lang w:eastAsia="zh-CN"/>
              </w:rPr>
            </w:pPr>
            <w:r w:rsidRPr="00E47EAD">
              <w:rPr>
                <w:szCs w:val="22"/>
                <w:lang w:eastAsia="zh-CN"/>
              </w:rPr>
              <w:t>0.011</w:t>
            </w:r>
          </w:p>
        </w:tc>
        <w:tc>
          <w:tcPr>
            <w:tcW w:w="1537" w:type="dxa"/>
            <w:shd w:val="clear" w:color="auto" w:fill="auto"/>
            <w:noWrap/>
            <w:vAlign w:val="center"/>
            <w:hideMark/>
          </w:tcPr>
          <w:p w14:paraId="61C85A39" w14:textId="77777777" w:rsidR="0095334F" w:rsidRPr="00E47EAD" w:rsidRDefault="0095334F" w:rsidP="00887EC7">
            <w:pPr>
              <w:adjustRightInd w:val="0"/>
              <w:snapToGrid w:val="0"/>
              <w:jc w:val="right"/>
              <w:rPr>
                <w:szCs w:val="22"/>
                <w:lang w:eastAsia="zh-CN"/>
              </w:rPr>
            </w:pPr>
            <w:r w:rsidRPr="00E47EAD">
              <w:rPr>
                <w:szCs w:val="22"/>
                <w:lang w:eastAsia="zh-CN"/>
              </w:rPr>
              <w:t>269</w:t>
            </w:r>
          </w:p>
        </w:tc>
      </w:tr>
      <w:tr w:rsidR="0095334F" w:rsidRPr="00E47EAD" w14:paraId="3F4D7131" w14:textId="77777777" w:rsidTr="00887EC7">
        <w:trPr>
          <w:cantSplit/>
          <w:jc w:val="center"/>
        </w:trPr>
        <w:tc>
          <w:tcPr>
            <w:tcW w:w="911" w:type="dxa"/>
            <w:shd w:val="clear" w:color="auto" w:fill="auto"/>
            <w:noWrap/>
            <w:vAlign w:val="center"/>
            <w:hideMark/>
          </w:tcPr>
          <w:p w14:paraId="7831AB7D" w14:textId="77777777" w:rsidR="0095334F" w:rsidRPr="00E47EAD" w:rsidRDefault="0095334F" w:rsidP="00887EC7">
            <w:pPr>
              <w:adjustRightInd w:val="0"/>
              <w:snapToGrid w:val="0"/>
              <w:jc w:val="right"/>
              <w:rPr>
                <w:szCs w:val="22"/>
                <w:lang w:eastAsia="zh-CN"/>
              </w:rPr>
            </w:pPr>
            <w:r w:rsidRPr="00E47EAD">
              <w:rPr>
                <w:szCs w:val="22"/>
                <w:lang w:eastAsia="zh-CN"/>
              </w:rPr>
              <w:t>149</w:t>
            </w:r>
          </w:p>
        </w:tc>
        <w:tc>
          <w:tcPr>
            <w:tcW w:w="4309" w:type="dxa"/>
            <w:shd w:val="clear" w:color="auto" w:fill="auto"/>
            <w:vAlign w:val="center"/>
            <w:hideMark/>
          </w:tcPr>
          <w:p w14:paraId="248CE28F" w14:textId="77777777" w:rsidR="0095334F" w:rsidRPr="00E47EAD" w:rsidRDefault="0095334F" w:rsidP="00887EC7">
            <w:pPr>
              <w:adjustRightInd w:val="0"/>
              <w:snapToGrid w:val="0"/>
              <w:jc w:val="left"/>
              <w:rPr>
                <w:szCs w:val="22"/>
                <w:lang w:eastAsia="zh-CN"/>
              </w:rPr>
            </w:pPr>
            <w:r w:rsidRPr="00E47EAD">
              <w:rPr>
                <w:szCs w:val="22"/>
                <w:lang w:eastAsia="zh-CN"/>
              </w:rPr>
              <w:t>Sudan</w:t>
            </w:r>
          </w:p>
        </w:tc>
        <w:tc>
          <w:tcPr>
            <w:tcW w:w="1329" w:type="dxa"/>
            <w:shd w:val="clear" w:color="auto" w:fill="auto"/>
            <w:vAlign w:val="center"/>
            <w:hideMark/>
          </w:tcPr>
          <w:p w14:paraId="4BDC3D13"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600" w:type="dxa"/>
            <w:shd w:val="clear" w:color="auto" w:fill="auto"/>
            <w:noWrap/>
            <w:vAlign w:val="center"/>
            <w:hideMark/>
          </w:tcPr>
          <w:p w14:paraId="5B1FD36C"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6EFEC80C"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060F292D" w14:textId="77777777" w:rsidTr="00887EC7">
        <w:trPr>
          <w:cantSplit/>
          <w:jc w:val="center"/>
        </w:trPr>
        <w:tc>
          <w:tcPr>
            <w:tcW w:w="911" w:type="dxa"/>
            <w:shd w:val="clear" w:color="auto" w:fill="auto"/>
            <w:noWrap/>
            <w:vAlign w:val="center"/>
            <w:hideMark/>
          </w:tcPr>
          <w:p w14:paraId="18FC2FF5" w14:textId="77777777" w:rsidR="0095334F" w:rsidRPr="00E47EAD" w:rsidRDefault="0095334F" w:rsidP="00887EC7">
            <w:pPr>
              <w:adjustRightInd w:val="0"/>
              <w:snapToGrid w:val="0"/>
              <w:jc w:val="right"/>
              <w:rPr>
                <w:szCs w:val="22"/>
                <w:lang w:eastAsia="zh-CN"/>
              </w:rPr>
            </w:pPr>
            <w:r w:rsidRPr="00E47EAD">
              <w:rPr>
                <w:szCs w:val="22"/>
                <w:lang w:eastAsia="zh-CN"/>
              </w:rPr>
              <w:t>150</w:t>
            </w:r>
          </w:p>
        </w:tc>
        <w:tc>
          <w:tcPr>
            <w:tcW w:w="4309" w:type="dxa"/>
            <w:shd w:val="clear" w:color="auto" w:fill="auto"/>
            <w:vAlign w:val="center"/>
            <w:hideMark/>
          </w:tcPr>
          <w:p w14:paraId="1DC8849A" w14:textId="77777777" w:rsidR="0095334F" w:rsidRPr="00E47EAD" w:rsidRDefault="0095334F" w:rsidP="00887EC7">
            <w:pPr>
              <w:adjustRightInd w:val="0"/>
              <w:snapToGrid w:val="0"/>
              <w:jc w:val="left"/>
              <w:rPr>
                <w:szCs w:val="22"/>
                <w:lang w:eastAsia="zh-CN"/>
              </w:rPr>
            </w:pPr>
            <w:r w:rsidRPr="00E47EAD">
              <w:rPr>
                <w:szCs w:val="22"/>
                <w:lang w:eastAsia="zh-CN"/>
              </w:rPr>
              <w:t>Suriname</w:t>
            </w:r>
          </w:p>
        </w:tc>
        <w:tc>
          <w:tcPr>
            <w:tcW w:w="1329" w:type="dxa"/>
            <w:shd w:val="clear" w:color="auto" w:fill="auto"/>
            <w:vAlign w:val="center"/>
            <w:hideMark/>
          </w:tcPr>
          <w:p w14:paraId="3093BD12" w14:textId="77777777" w:rsidR="0095334F" w:rsidRPr="00E47EAD" w:rsidRDefault="0095334F" w:rsidP="00887EC7">
            <w:pPr>
              <w:adjustRightInd w:val="0"/>
              <w:snapToGrid w:val="0"/>
              <w:jc w:val="right"/>
              <w:rPr>
                <w:szCs w:val="22"/>
                <w:lang w:eastAsia="zh-CN"/>
              </w:rPr>
            </w:pPr>
            <w:r w:rsidRPr="00E47EAD">
              <w:rPr>
                <w:szCs w:val="22"/>
                <w:lang w:eastAsia="zh-CN"/>
              </w:rPr>
              <w:t>0.005</w:t>
            </w:r>
          </w:p>
        </w:tc>
        <w:tc>
          <w:tcPr>
            <w:tcW w:w="1600" w:type="dxa"/>
            <w:shd w:val="clear" w:color="auto" w:fill="auto"/>
            <w:noWrap/>
            <w:vAlign w:val="center"/>
            <w:hideMark/>
          </w:tcPr>
          <w:p w14:paraId="2EC92D10" w14:textId="77777777" w:rsidR="0095334F" w:rsidRPr="00E47EAD" w:rsidRDefault="0095334F" w:rsidP="00887EC7">
            <w:pPr>
              <w:adjustRightInd w:val="0"/>
              <w:snapToGrid w:val="0"/>
              <w:jc w:val="right"/>
              <w:rPr>
                <w:szCs w:val="22"/>
                <w:lang w:eastAsia="zh-CN"/>
              </w:rPr>
            </w:pPr>
            <w:r w:rsidRPr="00E47EAD">
              <w:rPr>
                <w:szCs w:val="22"/>
                <w:lang w:eastAsia="zh-CN"/>
              </w:rPr>
              <w:t>0.007</w:t>
            </w:r>
          </w:p>
        </w:tc>
        <w:tc>
          <w:tcPr>
            <w:tcW w:w="1537" w:type="dxa"/>
            <w:shd w:val="clear" w:color="auto" w:fill="auto"/>
            <w:noWrap/>
            <w:vAlign w:val="center"/>
            <w:hideMark/>
          </w:tcPr>
          <w:p w14:paraId="76D28A43" w14:textId="77777777" w:rsidR="0095334F" w:rsidRPr="00E47EAD" w:rsidRDefault="0095334F" w:rsidP="00887EC7">
            <w:pPr>
              <w:adjustRightInd w:val="0"/>
              <w:snapToGrid w:val="0"/>
              <w:jc w:val="right"/>
              <w:rPr>
                <w:szCs w:val="22"/>
                <w:lang w:eastAsia="zh-CN"/>
              </w:rPr>
            </w:pPr>
            <w:r w:rsidRPr="00E47EAD">
              <w:rPr>
                <w:szCs w:val="22"/>
                <w:lang w:eastAsia="zh-CN"/>
              </w:rPr>
              <w:t>168</w:t>
            </w:r>
          </w:p>
        </w:tc>
      </w:tr>
      <w:tr w:rsidR="0095334F" w:rsidRPr="00E47EAD" w14:paraId="6DDD10AE" w14:textId="77777777" w:rsidTr="00887EC7">
        <w:trPr>
          <w:cantSplit/>
          <w:jc w:val="center"/>
        </w:trPr>
        <w:tc>
          <w:tcPr>
            <w:tcW w:w="911" w:type="dxa"/>
            <w:shd w:val="clear" w:color="auto" w:fill="auto"/>
            <w:noWrap/>
            <w:vAlign w:val="center"/>
            <w:hideMark/>
          </w:tcPr>
          <w:p w14:paraId="0EAB4824" w14:textId="77777777" w:rsidR="0095334F" w:rsidRPr="00E47EAD" w:rsidRDefault="0095334F" w:rsidP="00887EC7">
            <w:pPr>
              <w:adjustRightInd w:val="0"/>
              <w:snapToGrid w:val="0"/>
              <w:jc w:val="right"/>
              <w:rPr>
                <w:szCs w:val="22"/>
                <w:lang w:eastAsia="zh-CN"/>
              </w:rPr>
            </w:pPr>
            <w:r w:rsidRPr="00E47EAD">
              <w:rPr>
                <w:szCs w:val="22"/>
                <w:lang w:eastAsia="zh-CN"/>
              </w:rPr>
              <w:t>151</w:t>
            </w:r>
          </w:p>
        </w:tc>
        <w:tc>
          <w:tcPr>
            <w:tcW w:w="4309" w:type="dxa"/>
            <w:shd w:val="clear" w:color="auto" w:fill="auto"/>
            <w:vAlign w:val="center"/>
            <w:hideMark/>
          </w:tcPr>
          <w:p w14:paraId="5BFB47AC" w14:textId="77777777" w:rsidR="0095334F" w:rsidRPr="00E47EAD" w:rsidRDefault="0095334F" w:rsidP="00887EC7">
            <w:pPr>
              <w:adjustRightInd w:val="0"/>
              <w:snapToGrid w:val="0"/>
              <w:jc w:val="left"/>
              <w:rPr>
                <w:szCs w:val="22"/>
                <w:lang w:eastAsia="zh-CN"/>
              </w:rPr>
            </w:pPr>
            <w:r w:rsidRPr="00E47EAD">
              <w:rPr>
                <w:szCs w:val="22"/>
                <w:lang w:eastAsia="zh-CN"/>
              </w:rPr>
              <w:t>Sweden</w:t>
            </w:r>
          </w:p>
        </w:tc>
        <w:tc>
          <w:tcPr>
            <w:tcW w:w="1329" w:type="dxa"/>
            <w:shd w:val="clear" w:color="auto" w:fill="auto"/>
            <w:vAlign w:val="center"/>
            <w:hideMark/>
          </w:tcPr>
          <w:p w14:paraId="51F96CF9" w14:textId="77777777" w:rsidR="0095334F" w:rsidRPr="00E47EAD" w:rsidRDefault="0095334F" w:rsidP="00887EC7">
            <w:pPr>
              <w:adjustRightInd w:val="0"/>
              <w:snapToGrid w:val="0"/>
              <w:jc w:val="right"/>
              <w:rPr>
                <w:szCs w:val="22"/>
                <w:lang w:eastAsia="zh-CN"/>
              </w:rPr>
            </w:pPr>
            <w:r w:rsidRPr="00E47EAD">
              <w:rPr>
                <w:szCs w:val="22"/>
                <w:lang w:eastAsia="zh-CN"/>
              </w:rPr>
              <w:t>0.906</w:t>
            </w:r>
          </w:p>
        </w:tc>
        <w:tc>
          <w:tcPr>
            <w:tcW w:w="1600" w:type="dxa"/>
            <w:shd w:val="clear" w:color="auto" w:fill="auto"/>
            <w:noWrap/>
            <w:vAlign w:val="center"/>
            <w:hideMark/>
          </w:tcPr>
          <w:p w14:paraId="68D65DFA" w14:textId="77777777" w:rsidR="0095334F" w:rsidRPr="00E47EAD" w:rsidRDefault="0095334F" w:rsidP="00887EC7">
            <w:pPr>
              <w:adjustRightInd w:val="0"/>
              <w:snapToGrid w:val="0"/>
              <w:jc w:val="right"/>
              <w:rPr>
                <w:szCs w:val="22"/>
                <w:lang w:eastAsia="zh-CN"/>
              </w:rPr>
            </w:pPr>
            <w:r w:rsidRPr="00E47EAD">
              <w:rPr>
                <w:szCs w:val="22"/>
                <w:lang w:eastAsia="zh-CN"/>
              </w:rPr>
              <w:t>1.295</w:t>
            </w:r>
          </w:p>
        </w:tc>
        <w:tc>
          <w:tcPr>
            <w:tcW w:w="1537" w:type="dxa"/>
            <w:shd w:val="clear" w:color="auto" w:fill="auto"/>
            <w:noWrap/>
            <w:vAlign w:val="center"/>
            <w:hideMark/>
          </w:tcPr>
          <w:p w14:paraId="02E031A4" w14:textId="77777777" w:rsidR="0095334F" w:rsidRPr="00E47EAD" w:rsidRDefault="0095334F" w:rsidP="00887EC7">
            <w:pPr>
              <w:adjustRightInd w:val="0"/>
              <w:snapToGrid w:val="0"/>
              <w:jc w:val="right"/>
              <w:rPr>
                <w:szCs w:val="22"/>
                <w:lang w:eastAsia="zh-CN"/>
              </w:rPr>
            </w:pPr>
            <w:r w:rsidRPr="00E47EAD">
              <w:rPr>
                <w:szCs w:val="22"/>
                <w:lang w:eastAsia="zh-CN"/>
              </w:rPr>
              <w:t>30,516</w:t>
            </w:r>
          </w:p>
        </w:tc>
      </w:tr>
      <w:tr w:rsidR="0095334F" w:rsidRPr="00E47EAD" w14:paraId="6A37DCF1" w14:textId="77777777" w:rsidTr="00887EC7">
        <w:trPr>
          <w:cantSplit/>
          <w:jc w:val="center"/>
        </w:trPr>
        <w:tc>
          <w:tcPr>
            <w:tcW w:w="911" w:type="dxa"/>
            <w:shd w:val="clear" w:color="auto" w:fill="auto"/>
            <w:noWrap/>
            <w:vAlign w:val="center"/>
            <w:hideMark/>
          </w:tcPr>
          <w:p w14:paraId="54D5D494" w14:textId="77777777" w:rsidR="0095334F" w:rsidRPr="00E47EAD" w:rsidRDefault="0095334F" w:rsidP="00887EC7">
            <w:pPr>
              <w:adjustRightInd w:val="0"/>
              <w:snapToGrid w:val="0"/>
              <w:jc w:val="right"/>
              <w:rPr>
                <w:szCs w:val="22"/>
                <w:lang w:eastAsia="zh-CN"/>
              </w:rPr>
            </w:pPr>
            <w:r w:rsidRPr="00E47EAD">
              <w:rPr>
                <w:szCs w:val="22"/>
                <w:lang w:eastAsia="zh-CN"/>
              </w:rPr>
              <w:t>152</w:t>
            </w:r>
          </w:p>
        </w:tc>
        <w:tc>
          <w:tcPr>
            <w:tcW w:w="4309" w:type="dxa"/>
            <w:shd w:val="clear" w:color="auto" w:fill="auto"/>
            <w:vAlign w:val="center"/>
            <w:hideMark/>
          </w:tcPr>
          <w:p w14:paraId="2A491BCA" w14:textId="1E400515" w:rsidR="0095334F" w:rsidRPr="00E47EAD" w:rsidRDefault="0095334F" w:rsidP="00887EC7">
            <w:pPr>
              <w:adjustRightInd w:val="0"/>
              <w:snapToGrid w:val="0"/>
              <w:jc w:val="left"/>
              <w:rPr>
                <w:szCs w:val="22"/>
                <w:lang w:eastAsia="zh-CN"/>
              </w:rPr>
            </w:pPr>
            <w:r w:rsidRPr="00E47EAD">
              <w:rPr>
                <w:szCs w:val="22"/>
                <w:lang w:eastAsia="zh-CN"/>
              </w:rPr>
              <w:t>Switzerland</w:t>
            </w:r>
          </w:p>
        </w:tc>
        <w:tc>
          <w:tcPr>
            <w:tcW w:w="1329" w:type="dxa"/>
            <w:shd w:val="clear" w:color="auto" w:fill="auto"/>
            <w:vAlign w:val="center"/>
            <w:hideMark/>
          </w:tcPr>
          <w:p w14:paraId="51BBEF0C" w14:textId="77777777" w:rsidR="0095334F" w:rsidRPr="00E47EAD" w:rsidRDefault="0095334F" w:rsidP="00887EC7">
            <w:pPr>
              <w:adjustRightInd w:val="0"/>
              <w:snapToGrid w:val="0"/>
              <w:jc w:val="right"/>
              <w:rPr>
                <w:szCs w:val="22"/>
                <w:lang w:eastAsia="zh-CN"/>
              </w:rPr>
            </w:pPr>
            <w:r w:rsidRPr="00E47EAD">
              <w:rPr>
                <w:szCs w:val="22"/>
                <w:lang w:eastAsia="zh-CN"/>
              </w:rPr>
              <w:t>1.151</w:t>
            </w:r>
          </w:p>
        </w:tc>
        <w:tc>
          <w:tcPr>
            <w:tcW w:w="1600" w:type="dxa"/>
            <w:shd w:val="clear" w:color="auto" w:fill="auto"/>
            <w:noWrap/>
            <w:vAlign w:val="center"/>
            <w:hideMark/>
          </w:tcPr>
          <w:p w14:paraId="31CE70F5" w14:textId="77777777" w:rsidR="0095334F" w:rsidRPr="00E47EAD" w:rsidRDefault="0095334F" w:rsidP="00887EC7">
            <w:pPr>
              <w:adjustRightInd w:val="0"/>
              <w:snapToGrid w:val="0"/>
              <w:jc w:val="right"/>
              <w:rPr>
                <w:szCs w:val="22"/>
                <w:lang w:eastAsia="zh-CN"/>
              </w:rPr>
            </w:pPr>
            <w:r w:rsidRPr="00E47EAD">
              <w:rPr>
                <w:szCs w:val="22"/>
                <w:lang w:eastAsia="zh-CN"/>
              </w:rPr>
              <w:t>1.645</w:t>
            </w:r>
          </w:p>
        </w:tc>
        <w:tc>
          <w:tcPr>
            <w:tcW w:w="1537" w:type="dxa"/>
            <w:shd w:val="clear" w:color="auto" w:fill="auto"/>
            <w:noWrap/>
            <w:vAlign w:val="center"/>
            <w:hideMark/>
          </w:tcPr>
          <w:p w14:paraId="57D0396D" w14:textId="77777777" w:rsidR="0095334F" w:rsidRPr="00E47EAD" w:rsidRDefault="0095334F" w:rsidP="00887EC7">
            <w:pPr>
              <w:adjustRightInd w:val="0"/>
              <w:snapToGrid w:val="0"/>
              <w:jc w:val="right"/>
              <w:rPr>
                <w:szCs w:val="22"/>
                <w:lang w:eastAsia="zh-CN"/>
              </w:rPr>
            </w:pPr>
            <w:r w:rsidRPr="00E47EAD">
              <w:rPr>
                <w:szCs w:val="22"/>
                <w:lang w:eastAsia="zh-CN"/>
              </w:rPr>
              <w:t>38,769</w:t>
            </w:r>
          </w:p>
        </w:tc>
      </w:tr>
      <w:tr w:rsidR="0095334F" w:rsidRPr="00E47EAD" w14:paraId="524497F0" w14:textId="77777777" w:rsidTr="00887EC7">
        <w:trPr>
          <w:cantSplit/>
          <w:jc w:val="center"/>
        </w:trPr>
        <w:tc>
          <w:tcPr>
            <w:tcW w:w="911" w:type="dxa"/>
            <w:shd w:val="clear" w:color="auto" w:fill="auto"/>
            <w:noWrap/>
            <w:vAlign w:val="center"/>
            <w:hideMark/>
          </w:tcPr>
          <w:p w14:paraId="7C23FB4A" w14:textId="77777777" w:rsidR="0095334F" w:rsidRPr="00E47EAD" w:rsidRDefault="0095334F" w:rsidP="00887EC7">
            <w:pPr>
              <w:adjustRightInd w:val="0"/>
              <w:snapToGrid w:val="0"/>
              <w:jc w:val="right"/>
              <w:rPr>
                <w:szCs w:val="22"/>
                <w:lang w:eastAsia="zh-CN"/>
              </w:rPr>
            </w:pPr>
            <w:r w:rsidRPr="00E47EAD">
              <w:rPr>
                <w:szCs w:val="22"/>
                <w:lang w:eastAsia="zh-CN"/>
              </w:rPr>
              <w:t>153</w:t>
            </w:r>
          </w:p>
        </w:tc>
        <w:tc>
          <w:tcPr>
            <w:tcW w:w="4309" w:type="dxa"/>
            <w:shd w:val="clear" w:color="auto" w:fill="auto"/>
            <w:vAlign w:val="center"/>
            <w:hideMark/>
          </w:tcPr>
          <w:p w14:paraId="0B6C3BC0" w14:textId="77777777" w:rsidR="0095334F" w:rsidRPr="00E47EAD" w:rsidRDefault="0095334F" w:rsidP="00887EC7">
            <w:pPr>
              <w:adjustRightInd w:val="0"/>
              <w:snapToGrid w:val="0"/>
              <w:jc w:val="left"/>
              <w:rPr>
                <w:szCs w:val="22"/>
                <w:lang w:eastAsia="zh-CN"/>
              </w:rPr>
            </w:pPr>
            <w:r w:rsidRPr="00E47EAD">
              <w:rPr>
                <w:szCs w:val="22"/>
                <w:lang w:eastAsia="zh-CN"/>
              </w:rPr>
              <w:t>Syrian Arab Republic</w:t>
            </w:r>
          </w:p>
        </w:tc>
        <w:tc>
          <w:tcPr>
            <w:tcW w:w="1329" w:type="dxa"/>
            <w:shd w:val="clear" w:color="auto" w:fill="auto"/>
            <w:vAlign w:val="center"/>
            <w:hideMark/>
          </w:tcPr>
          <w:p w14:paraId="523CDD96" w14:textId="77777777" w:rsidR="0095334F" w:rsidRPr="00E47EAD" w:rsidRDefault="0095334F" w:rsidP="00887EC7">
            <w:pPr>
              <w:adjustRightInd w:val="0"/>
              <w:snapToGrid w:val="0"/>
              <w:jc w:val="right"/>
              <w:rPr>
                <w:szCs w:val="22"/>
                <w:lang w:eastAsia="zh-CN"/>
              </w:rPr>
            </w:pPr>
            <w:r w:rsidRPr="00E47EAD">
              <w:rPr>
                <w:szCs w:val="22"/>
                <w:lang w:eastAsia="zh-CN"/>
              </w:rPr>
              <w:t>0.011</w:t>
            </w:r>
          </w:p>
        </w:tc>
        <w:tc>
          <w:tcPr>
            <w:tcW w:w="1600" w:type="dxa"/>
            <w:shd w:val="clear" w:color="auto" w:fill="auto"/>
            <w:noWrap/>
            <w:vAlign w:val="center"/>
            <w:hideMark/>
          </w:tcPr>
          <w:p w14:paraId="040D9D1C" w14:textId="77777777" w:rsidR="0095334F" w:rsidRPr="00E47EAD" w:rsidRDefault="0095334F" w:rsidP="00887EC7">
            <w:pPr>
              <w:adjustRightInd w:val="0"/>
              <w:snapToGrid w:val="0"/>
              <w:jc w:val="right"/>
              <w:rPr>
                <w:szCs w:val="22"/>
                <w:lang w:eastAsia="zh-CN"/>
              </w:rPr>
            </w:pPr>
            <w:r w:rsidRPr="00E47EAD">
              <w:rPr>
                <w:szCs w:val="22"/>
                <w:lang w:eastAsia="zh-CN"/>
              </w:rPr>
              <w:t>0.016</w:t>
            </w:r>
          </w:p>
        </w:tc>
        <w:tc>
          <w:tcPr>
            <w:tcW w:w="1537" w:type="dxa"/>
            <w:shd w:val="clear" w:color="auto" w:fill="auto"/>
            <w:noWrap/>
            <w:vAlign w:val="center"/>
            <w:hideMark/>
          </w:tcPr>
          <w:p w14:paraId="1950F7F1" w14:textId="77777777" w:rsidR="0095334F" w:rsidRPr="00E47EAD" w:rsidRDefault="0095334F" w:rsidP="00887EC7">
            <w:pPr>
              <w:adjustRightInd w:val="0"/>
              <w:snapToGrid w:val="0"/>
              <w:jc w:val="right"/>
              <w:rPr>
                <w:szCs w:val="22"/>
                <w:lang w:eastAsia="zh-CN"/>
              </w:rPr>
            </w:pPr>
            <w:r w:rsidRPr="00E47EAD">
              <w:rPr>
                <w:szCs w:val="22"/>
                <w:lang w:eastAsia="zh-CN"/>
              </w:rPr>
              <w:t>371</w:t>
            </w:r>
          </w:p>
        </w:tc>
      </w:tr>
      <w:tr w:rsidR="0095334F" w:rsidRPr="00E47EAD" w14:paraId="2BD0BD7D" w14:textId="77777777" w:rsidTr="00887EC7">
        <w:trPr>
          <w:cantSplit/>
          <w:jc w:val="center"/>
        </w:trPr>
        <w:tc>
          <w:tcPr>
            <w:tcW w:w="911" w:type="dxa"/>
            <w:shd w:val="clear" w:color="auto" w:fill="auto"/>
            <w:noWrap/>
            <w:vAlign w:val="center"/>
            <w:hideMark/>
          </w:tcPr>
          <w:p w14:paraId="2C85C5A7" w14:textId="77777777" w:rsidR="0095334F" w:rsidRPr="00E47EAD" w:rsidRDefault="0095334F" w:rsidP="00887EC7">
            <w:pPr>
              <w:adjustRightInd w:val="0"/>
              <w:snapToGrid w:val="0"/>
              <w:jc w:val="right"/>
              <w:rPr>
                <w:szCs w:val="22"/>
                <w:lang w:eastAsia="zh-CN"/>
              </w:rPr>
            </w:pPr>
            <w:r w:rsidRPr="00E47EAD">
              <w:rPr>
                <w:szCs w:val="22"/>
                <w:lang w:eastAsia="zh-CN"/>
              </w:rPr>
              <w:t>154</w:t>
            </w:r>
          </w:p>
        </w:tc>
        <w:tc>
          <w:tcPr>
            <w:tcW w:w="4309" w:type="dxa"/>
            <w:shd w:val="clear" w:color="auto" w:fill="auto"/>
            <w:vAlign w:val="center"/>
            <w:hideMark/>
          </w:tcPr>
          <w:p w14:paraId="22FC6DFD" w14:textId="77777777" w:rsidR="0095334F" w:rsidRPr="00E47EAD" w:rsidRDefault="0095334F" w:rsidP="00887EC7">
            <w:pPr>
              <w:adjustRightInd w:val="0"/>
              <w:snapToGrid w:val="0"/>
              <w:jc w:val="left"/>
              <w:rPr>
                <w:szCs w:val="22"/>
                <w:lang w:eastAsia="zh-CN"/>
              </w:rPr>
            </w:pPr>
            <w:r w:rsidRPr="00E47EAD">
              <w:rPr>
                <w:szCs w:val="22"/>
                <w:lang w:eastAsia="zh-CN"/>
              </w:rPr>
              <w:t>Tajikistan</w:t>
            </w:r>
          </w:p>
        </w:tc>
        <w:tc>
          <w:tcPr>
            <w:tcW w:w="1329" w:type="dxa"/>
            <w:shd w:val="clear" w:color="auto" w:fill="auto"/>
            <w:vAlign w:val="center"/>
            <w:hideMark/>
          </w:tcPr>
          <w:p w14:paraId="49143FFA" w14:textId="77777777" w:rsidR="0095334F" w:rsidRPr="00E47EAD" w:rsidRDefault="0095334F" w:rsidP="00887EC7">
            <w:pPr>
              <w:adjustRightInd w:val="0"/>
              <w:snapToGrid w:val="0"/>
              <w:jc w:val="right"/>
              <w:rPr>
                <w:szCs w:val="22"/>
                <w:lang w:eastAsia="zh-CN"/>
              </w:rPr>
            </w:pPr>
            <w:r w:rsidRPr="00E47EAD">
              <w:rPr>
                <w:szCs w:val="22"/>
                <w:lang w:eastAsia="zh-CN"/>
              </w:rPr>
              <w:t>0.004</w:t>
            </w:r>
          </w:p>
        </w:tc>
        <w:tc>
          <w:tcPr>
            <w:tcW w:w="1600" w:type="dxa"/>
            <w:shd w:val="clear" w:color="auto" w:fill="auto"/>
            <w:noWrap/>
            <w:vAlign w:val="center"/>
            <w:hideMark/>
          </w:tcPr>
          <w:p w14:paraId="28E73516" w14:textId="77777777" w:rsidR="0095334F" w:rsidRPr="00E47EAD" w:rsidRDefault="0095334F" w:rsidP="00887EC7">
            <w:pPr>
              <w:adjustRightInd w:val="0"/>
              <w:snapToGrid w:val="0"/>
              <w:jc w:val="right"/>
              <w:rPr>
                <w:szCs w:val="22"/>
                <w:lang w:eastAsia="zh-CN"/>
              </w:rPr>
            </w:pPr>
            <w:r w:rsidRPr="00E47EAD">
              <w:rPr>
                <w:szCs w:val="22"/>
                <w:lang w:eastAsia="zh-CN"/>
              </w:rPr>
              <w:t>0.006</w:t>
            </w:r>
          </w:p>
        </w:tc>
        <w:tc>
          <w:tcPr>
            <w:tcW w:w="1537" w:type="dxa"/>
            <w:shd w:val="clear" w:color="auto" w:fill="auto"/>
            <w:noWrap/>
            <w:vAlign w:val="center"/>
            <w:hideMark/>
          </w:tcPr>
          <w:p w14:paraId="48EC499C" w14:textId="77777777" w:rsidR="0095334F" w:rsidRPr="00E47EAD" w:rsidRDefault="0095334F" w:rsidP="00887EC7">
            <w:pPr>
              <w:adjustRightInd w:val="0"/>
              <w:snapToGrid w:val="0"/>
              <w:jc w:val="right"/>
              <w:rPr>
                <w:szCs w:val="22"/>
                <w:lang w:eastAsia="zh-CN"/>
              </w:rPr>
            </w:pPr>
            <w:r w:rsidRPr="00E47EAD">
              <w:rPr>
                <w:szCs w:val="22"/>
                <w:lang w:eastAsia="zh-CN"/>
              </w:rPr>
              <w:t>135</w:t>
            </w:r>
          </w:p>
        </w:tc>
      </w:tr>
      <w:tr w:rsidR="0095334F" w:rsidRPr="00E47EAD" w14:paraId="3522C42C" w14:textId="77777777" w:rsidTr="00887EC7">
        <w:trPr>
          <w:cantSplit/>
          <w:jc w:val="center"/>
        </w:trPr>
        <w:tc>
          <w:tcPr>
            <w:tcW w:w="911" w:type="dxa"/>
            <w:shd w:val="clear" w:color="auto" w:fill="auto"/>
            <w:noWrap/>
            <w:vAlign w:val="center"/>
            <w:hideMark/>
          </w:tcPr>
          <w:p w14:paraId="020239C2" w14:textId="77777777" w:rsidR="0095334F" w:rsidRPr="00E47EAD" w:rsidRDefault="0095334F" w:rsidP="00887EC7">
            <w:pPr>
              <w:adjustRightInd w:val="0"/>
              <w:snapToGrid w:val="0"/>
              <w:jc w:val="right"/>
              <w:rPr>
                <w:szCs w:val="22"/>
                <w:lang w:eastAsia="zh-CN"/>
              </w:rPr>
            </w:pPr>
            <w:r w:rsidRPr="00E47EAD">
              <w:rPr>
                <w:szCs w:val="22"/>
                <w:lang w:eastAsia="zh-CN"/>
              </w:rPr>
              <w:t>155</w:t>
            </w:r>
          </w:p>
        </w:tc>
        <w:tc>
          <w:tcPr>
            <w:tcW w:w="4309" w:type="dxa"/>
            <w:shd w:val="clear" w:color="auto" w:fill="auto"/>
            <w:vAlign w:val="center"/>
            <w:hideMark/>
          </w:tcPr>
          <w:p w14:paraId="2A6E76AF" w14:textId="77777777" w:rsidR="0095334F" w:rsidRPr="00E47EAD" w:rsidRDefault="0095334F" w:rsidP="00887EC7">
            <w:pPr>
              <w:adjustRightInd w:val="0"/>
              <w:snapToGrid w:val="0"/>
              <w:jc w:val="left"/>
              <w:rPr>
                <w:szCs w:val="22"/>
                <w:lang w:eastAsia="zh-CN"/>
              </w:rPr>
            </w:pPr>
            <w:r w:rsidRPr="00E47EAD">
              <w:rPr>
                <w:szCs w:val="22"/>
                <w:lang w:eastAsia="zh-CN"/>
              </w:rPr>
              <w:t>Thailand</w:t>
            </w:r>
          </w:p>
        </w:tc>
        <w:tc>
          <w:tcPr>
            <w:tcW w:w="1329" w:type="dxa"/>
            <w:shd w:val="clear" w:color="auto" w:fill="auto"/>
            <w:vAlign w:val="center"/>
            <w:hideMark/>
          </w:tcPr>
          <w:p w14:paraId="6ACBDBAF" w14:textId="77777777" w:rsidR="0095334F" w:rsidRPr="00E47EAD" w:rsidRDefault="0095334F" w:rsidP="00887EC7">
            <w:pPr>
              <w:adjustRightInd w:val="0"/>
              <w:snapToGrid w:val="0"/>
              <w:jc w:val="right"/>
              <w:rPr>
                <w:szCs w:val="22"/>
                <w:lang w:eastAsia="zh-CN"/>
              </w:rPr>
            </w:pPr>
            <w:r w:rsidRPr="00E47EAD">
              <w:rPr>
                <w:szCs w:val="22"/>
                <w:lang w:eastAsia="zh-CN"/>
              </w:rPr>
              <w:t>0.307</w:t>
            </w:r>
          </w:p>
        </w:tc>
        <w:tc>
          <w:tcPr>
            <w:tcW w:w="1600" w:type="dxa"/>
            <w:shd w:val="clear" w:color="auto" w:fill="auto"/>
            <w:noWrap/>
            <w:vAlign w:val="center"/>
            <w:hideMark/>
          </w:tcPr>
          <w:p w14:paraId="29B7BDB0" w14:textId="77777777" w:rsidR="0095334F" w:rsidRPr="00E47EAD" w:rsidRDefault="0095334F" w:rsidP="00887EC7">
            <w:pPr>
              <w:adjustRightInd w:val="0"/>
              <w:snapToGrid w:val="0"/>
              <w:jc w:val="right"/>
              <w:rPr>
                <w:szCs w:val="22"/>
                <w:lang w:eastAsia="zh-CN"/>
              </w:rPr>
            </w:pPr>
            <w:r w:rsidRPr="00E47EAD">
              <w:rPr>
                <w:szCs w:val="22"/>
                <w:lang w:eastAsia="zh-CN"/>
              </w:rPr>
              <w:t>0.439</w:t>
            </w:r>
          </w:p>
        </w:tc>
        <w:tc>
          <w:tcPr>
            <w:tcW w:w="1537" w:type="dxa"/>
            <w:shd w:val="clear" w:color="auto" w:fill="auto"/>
            <w:noWrap/>
            <w:vAlign w:val="center"/>
            <w:hideMark/>
          </w:tcPr>
          <w:p w14:paraId="08F4DF2F" w14:textId="77777777" w:rsidR="0095334F" w:rsidRPr="00E47EAD" w:rsidRDefault="0095334F" w:rsidP="00887EC7">
            <w:pPr>
              <w:adjustRightInd w:val="0"/>
              <w:snapToGrid w:val="0"/>
              <w:jc w:val="right"/>
              <w:rPr>
                <w:szCs w:val="22"/>
                <w:lang w:eastAsia="zh-CN"/>
              </w:rPr>
            </w:pPr>
            <w:r w:rsidRPr="00E47EAD">
              <w:rPr>
                <w:szCs w:val="22"/>
                <w:lang w:eastAsia="zh-CN"/>
              </w:rPr>
              <w:t>10,341</w:t>
            </w:r>
          </w:p>
        </w:tc>
      </w:tr>
      <w:tr w:rsidR="0095334F" w:rsidRPr="00E47EAD" w14:paraId="45D82E50" w14:textId="77777777" w:rsidTr="00887EC7">
        <w:trPr>
          <w:cantSplit/>
          <w:jc w:val="center"/>
        </w:trPr>
        <w:tc>
          <w:tcPr>
            <w:tcW w:w="911" w:type="dxa"/>
            <w:shd w:val="clear" w:color="auto" w:fill="auto"/>
            <w:noWrap/>
            <w:vAlign w:val="center"/>
            <w:hideMark/>
          </w:tcPr>
          <w:p w14:paraId="11CCAB5F" w14:textId="77777777" w:rsidR="0095334F" w:rsidRPr="00E47EAD" w:rsidRDefault="0095334F" w:rsidP="00887EC7">
            <w:pPr>
              <w:adjustRightInd w:val="0"/>
              <w:snapToGrid w:val="0"/>
              <w:jc w:val="right"/>
              <w:rPr>
                <w:szCs w:val="22"/>
                <w:lang w:eastAsia="zh-CN"/>
              </w:rPr>
            </w:pPr>
            <w:r w:rsidRPr="00E47EAD">
              <w:rPr>
                <w:szCs w:val="22"/>
                <w:lang w:eastAsia="zh-CN"/>
              </w:rPr>
              <w:t>156</w:t>
            </w:r>
          </w:p>
        </w:tc>
        <w:tc>
          <w:tcPr>
            <w:tcW w:w="4309" w:type="dxa"/>
            <w:shd w:val="clear" w:color="auto" w:fill="auto"/>
            <w:vAlign w:val="center"/>
            <w:hideMark/>
          </w:tcPr>
          <w:p w14:paraId="73D717C0" w14:textId="77777777" w:rsidR="0095334F" w:rsidRPr="00E47EAD" w:rsidRDefault="0095334F" w:rsidP="00887EC7">
            <w:pPr>
              <w:adjustRightInd w:val="0"/>
              <w:snapToGrid w:val="0"/>
              <w:jc w:val="left"/>
              <w:rPr>
                <w:szCs w:val="22"/>
                <w:lang w:eastAsia="zh-CN"/>
              </w:rPr>
            </w:pPr>
            <w:r w:rsidRPr="00E47EAD">
              <w:rPr>
                <w:szCs w:val="22"/>
                <w:lang w:eastAsia="zh-CN"/>
              </w:rPr>
              <w:t>Togo</w:t>
            </w:r>
          </w:p>
        </w:tc>
        <w:tc>
          <w:tcPr>
            <w:tcW w:w="1329" w:type="dxa"/>
            <w:shd w:val="clear" w:color="auto" w:fill="auto"/>
            <w:vAlign w:val="center"/>
            <w:hideMark/>
          </w:tcPr>
          <w:p w14:paraId="1DB72274" w14:textId="77777777" w:rsidR="0095334F" w:rsidRPr="00E47EAD" w:rsidRDefault="0095334F" w:rsidP="00887EC7">
            <w:pPr>
              <w:adjustRightInd w:val="0"/>
              <w:snapToGrid w:val="0"/>
              <w:jc w:val="right"/>
              <w:rPr>
                <w:szCs w:val="22"/>
                <w:lang w:eastAsia="zh-CN"/>
              </w:rPr>
            </w:pPr>
            <w:r w:rsidRPr="00E47EAD">
              <w:rPr>
                <w:szCs w:val="22"/>
                <w:lang w:eastAsia="zh-CN"/>
              </w:rPr>
              <w:t>0.002</w:t>
            </w:r>
          </w:p>
        </w:tc>
        <w:tc>
          <w:tcPr>
            <w:tcW w:w="1600" w:type="dxa"/>
            <w:shd w:val="clear" w:color="auto" w:fill="auto"/>
            <w:noWrap/>
            <w:vAlign w:val="center"/>
            <w:hideMark/>
          </w:tcPr>
          <w:p w14:paraId="15B17FCE" w14:textId="77777777" w:rsidR="0095334F" w:rsidRPr="00E47EAD" w:rsidRDefault="0095334F" w:rsidP="00887EC7">
            <w:pPr>
              <w:adjustRightInd w:val="0"/>
              <w:snapToGrid w:val="0"/>
              <w:jc w:val="right"/>
              <w:rPr>
                <w:szCs w:val="22"/>
                <w:lang w:eastAsia="zh-CN"/>
              </w:rPr>
            </w:pPr>
            <w:r w:rsidRPr="00E47EAD">
              <w:rPr>
                <w:szCs w:val="22"/>
                <w:lang w:eastAsia="zh-CN"/>
              </w:rPr>
              <w:t>0.003</w:t>
            </w:r>
          </w:p>
        </w:tc>
        <w:tc>
          <w:tcPr>
            <w:tcW w:w="1537" w:type="dxa"/>
            <w:shd w:val="clear" w:color="auto" w:fill="auto"/>
            <w:noWrap/>
            <w:vAlign w:val="center"/>
            <w:hideMark/>
          </w:tcPr>
          <w:p w14:paraId="5580B623" w14:textId="77777777" w:rsidR="0095334F" w:rsidRPr="00E47EAD" w:rsidRDefault="0095334F" w:rsidP="00887EC7">
            <w:pPr>
              <w:adjustRightInd w:val="0"/>
              <w:snapToGrid w:val="0"/>
              <w:jc w:val="right"/>
              <w:rPr>
                <w:szCs w:val="22"/>
                <w:lang w:eastAsia="zh-CN"/>
              </w:rPr>
            </w:pPr>
            <w:r w:rsidRPr="00E47EAD">
              <w:rPr>
                <w:szCs w:val="22"/>
                <w:lang w:eastAsia="zh-CN"/>
              </w:rPr>
              <w:t>67</w:t>
            </w:r>
          </w:p>
        </w:tc>
      </w:tr>
      <w:tr w:rsidR="0095334F" w:rsidRPr="00E47EAD" w14:paraId="471F2B1F" w14:textId="77777777" w:rsidTr="00887EC7">
        <w:trPr>
          <w:cantSplit/>
          <w:jc w:val="center"/>
        </w:trPr>
        <w:tc>
          <w:tcPr>
            <w:tcW w:w="911" w:type="dxa"/>
            <w:shd w:val="clear" w:color="auto" w:fill="auto"/>
            <w:noWrap/>
            <w:vAlign w:val="center"/>
            <w:hideMark/>
          </w:tcPr>
          <w:p w14:paraId="1175857D" w14:textId="77777777" w:rsidR="0095334F" w:rsidRPr="00E47EAD" w:rsidRDefault="0095334F" w:rsidP="00887EC7">
            <w:pPr>
              <w:adjustRightInd w:val="0"/>
              <w:snapToGrid w:val="0"/>
              <w:jc w:val="right"/>
              <w:rPr>
                <w:szCs w:val="22"/>
                <w:lang w:eastAsia="zh-CN"/>
              </w:rPr>
            </w:pPr>
            <w:r w:rsidRPr="00E47EAD">
              <w:rPr>
                <w:szCs w:val="22"/>
                <w:lang w:eastAsia="zh-CN"/>
              </w:rPr>
              <w:t>157</w:t>
            </w:r>
          </w:p>
        </w:tc>
        <w:tc>
          <w:tcPr>
            <w:tcW w:w="4309" w:type="dxa"/>
            <w:shd w:val="clear" w:color="auto" w:fill="auto"/>
            <w:vAlign w:val="center"/>
            <w:hideMark/>
          </w:tcPr>
          <w:p w14:paraId="648EB864" w14:textId="77777777" w:rsidR="0095334F" w:rsidRPr="00E47EAD" w:rsidRDefault="0095334F" w:rsidP="00887EC7">
            <w:pPr>
              <w:adjustRightInd w:val="0"/>
              <w:snapToGrid w:val="0"/>
              <w:jc w:val="left"/>
              <w:rPr>
                <w:szCs w:val="22"/>
                <w:lang w:eastAsia="zh-CN"/>
              </w:rPr>
            </w:pPr>
            <w:r w:rsidRPr="00E47EAD">
              <w:rPr>
                <w:szCs w:val="22"/>
                <w:lang w:eastAsia="zh-CN"/>
              </w:rPr>
              <w:t>Tonga</w:t>
            </w:r>
          </w:p>
        </w:tc>
        <w:tc>
          <w:tcPr>
            <w:tcW w:w="1329" w:type="dxa"/>
            <w:shd w:val="clear" w:color="auto" w:fill="auto"/>
            <w:vAlign w:val="center"/>
            <w:hideMark/>
          </w:tcPr>
          <w:p w14:paraId="5244C612"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600" w:type="dxa"/>
            <w:shd w:val="clear" w:color="auto" w:fill="auto"/>
            <w:noWrap/>
            <w:vAlign w:val="center"/>
            <w:hideMark/>
          </w:tcPr>
          <w:p w14:paraId="336F700A" w14:textId="77777777" w:rsidR="0095334F" w:rsidRPr="00E47EAD" w:rsidRDefault="0095334F" w:rsidP="00887EC7">
            <w:pPr>
              <w:adjustRightInd w:val="0"/>
              <w:snapToGrid w:val="0"/>
              <w:jc w:val="right"/>
              <w:rPr>
                <w:szCs w:val="22"/>
                <w:lang w:eastAsia="zh-CN"/>
              </w:rPr>
            </w:pPr>
            <w:r w:rsidRPr="00E47EAD">
              <w:rPr>
                <w:szCs w:val="22"/>
                <w:lang w:eastAsia="zh-CN"/>
              </w:rPr>
              <w:t>0.001</w:t>
            </w:r>
          </w:p>
        </w:tc>
        <w:tc>
          <w:tcPr>
            <w:tcW w:w="1537" w:type="dxa"/>
            <w:shd w:val="clear" w:color="auto" w:fill="auto"/>
            <w:noWrap/>
            <w:vAlign w:val="center"/>
            <w:hideMark/>
          </w:tcPr>
          <w:p w14:paraId="5529FEC2" w14:textId="77777777" w:rsidR="0095334F" w:rsidRPr="00E47EAD" w:rsidRDefault="0095334F" w:rsidP="00887EC7">
            <w:pPr>
              <w:adjustRightInd w:val="0"/>
              <w:snapToGrid w:val="0"/>
              <w:jc w:val="right"/>
              <w:rPr>
                <w:szCs w:val="22"/>
                <w:lang w:eastAsia="zh-CN"/>
              </w:rPr>
            </w:pPr>
            <w:r w:rsidRPr="00E47EAD">
              <w:rPr>
                <w:szCs w:val="22"/>
                <w:lang w:eastAsia="zh-CN"/>
              </w:rPr>
              <w:t>34</w:t>
            </w:r>
          </w:p>
        </w:tc>
      </w:tr>
      <w:tr w:rsidR="0095334F" w:rsidRPr="00E47EAD" w14:paraId="7F0DB353" w14:textId="77777777" w:rsidTr="00887EC7">
        <w:trPr>
          <w:cantSplit/>
          <w:jc w:val="center"/>
        </w:trPr>
        <w:tc>
          <w:tcPr>
            <w:tcW w:w="911" w:type="dxa"/>
            <w:shd w:val="clear" w:color="auto" w:fill="auto"/>
            <w:noWrap/>
            <w:vAlign w:val="center"/>
            <w:hideMark/>
          </w:tcPr>
          <w:p w14:paraId="11C62B84" w14:textId="77777777" w:rsidR="0095334F" w:rsidRPr="00E47EAD" w:rsidRDefault="0095334F" w:rsidP="00887EC7">
            <w:pPr>
              <w:adjustRightInd w:val="0"/>
              <w:snapToGrid w:val="0"/>
              <w:jc w:val="right"/>
              <w:rPr>
                <w:szCs w:val="22"/>
                <w:lang w:eastAsia="zh-CN"/>
              </w:rPr>
            </w:pPr>
            <w:r w:rsidRPr="00E47EAD">
              <w:rPr>
                <w:szCs w:val="22"/>
                <w:lang w:eastAsia="zh-CN"/>
              </w:rPr>
              <w:t>158</w:t>
            </w:r>
          </w:p>
        </w:tc>
        <w:tc>
          <w:tcPr>
            <w:tcW w:w="4309" w:type="dxa"/>
            <w:shd w:val="clear" w:color="auto" w:fill="auto"/>
            <w:vAlign w:val="center"/>
            <w:hideMark/>
          </w:tcPr>
          <w:p w14:paraId="7A8025F7" w14:textId="77777777" w:rsidR="0095334F" w:rsidRPr="00E47EAD" w:rsidRDefault="0095334F" w:rsidP="00887EC7">
            <w:pPr>
              <w:adjustRightInd w:val="0"/>
              <w:snapToGrid w:val="0"/>
              <w:jc w:val="left"/>
              <w:rPr>
                <w:szCs w:val="22"/>
                <w:lang w:eastAsia="zh-CN"/>
              </w:rPr>
            </w:pPr>
            <w:r w:rsidRPr="00E47EAD">
              <w:rPr>
                <w:szCs w:val="22"/>
                <w:lang w:eastAsia="zh-CN"/>
              </w:rPr>
              <w:t>Trinidad and Tobago</w:t>
            </w:r>
          </w:p>
        </w:tc>
        <w:tc>
          <w:tcPr>
            <w:tcW w:w="1329" w:type="dxa"/>
            <w:shd w:val="clear" w:color="auto" w:fill="auto"/>
            <w:vAlign w:val="center"/>
            <w:hideMark/>
          </w:tcPr>
          <w:p w14:paraId="213D6BB8" w14:textId="77777777" w:rsidR="0095334F" w:rsidRPr="00E47EAD" w:rsidRDefault="0095334F" w:rsidP="00887EC7">
            <w:pPr>
              <w:adjustRightInd w:val="0"/>
              <w:snapToGrid w:val="0"/>
              <w:jc w:val="right"/>
              <w:rPr>
                <w:szCs w:val="22"/>
                <w:lang w:eastAsia="zh-CN"/>
              </w:rPr>
            </w:pPr>
            <w:r w:rsidRPr="00E47EAD">
              <w:rPr>
                <w:szCs w:val="22"/>
                <w:lang w:eastAsia="zh-CN"/>
              </w:rPr>
              <w:t>0.040</w:t>
            </w:r>
          </w:p>
        </w:tc>
        <w:tc>
          <w:tcPr>
            <w:tcW w:w="1600" w:type="dxa"/>
            <w:shd w:val="clear" w:color="auto" w:fill="auto"/>
            <w:noWrap/>
            <w:vAlign w:val="center"/>
            <w:hideMark/>
          </w:tcPr>
          <w:p w14:paraId="4C5A3667" w14:textId="77777777" w:rsidR="0095334F" w:rsidRPr="00E47EAD" w:rsidRDefault="0095334F" w:rsidP="00887EC7">
            <w:pPr>
              <w:adjustRightInd w:val="0"/>
              <w:snapToGrid w:val="0"/>
              <w:jc w:val="right"/>
              <w:rPr>
                <w:szCs w:val="22"/>
                <w:lang w:eastAsia="zh-CN"/>
              </w:rPr>
            </w:pPr>
            <w:r w:rsidRPr="00E47EAD">
              <w:rPr>
                <w:szCs w:val="22"/>
                <w:lang w:eastAsia="zh-CN"/>
              </w:rPr>
              <w:t>0.057</w:t>
            </w:r>
          </w:p>
        </w:tc>
        <w:tc>
          <w:tcPr>
            <w:tcW w:w="1537" w:type="dxa"/>
            <w:shd w:val="clear" w:color="auto" w:fill="auto"/>
            <w:noWrap/>
            <w:vAlign w:val="center"/>
            <w:hideMark/>
          </w:tcPr>
          <w:p w14:paraId="3BE5EEFA" w14:textId="77777777" w:rsidR="0095334F" w:rsidRPr="00E47EAD" w:rsidRDefault="0095334F" w:rsidP="00887EC7">
            <w:pPr>
              <w:adjustRightInd w:val="0"/>
              <w:snapToGrid w:val="0"/>
              <w:jc w:val="right"/>
              <w:rPr>
                <w:szCs w:val="22"/>
                <w:lang w:eastAsia="zh-CN"/>
              </w:rPr>
            </w:pPr>
            <w:r w:rsidRPr="00E47EAD">
              <w:rPr>
                <w:szCs w:val="22"/>
                <w:lang w:eastAsia="zh-CN"/>
              </w:rPr>
              <w:t>1,347</w:t>
            </w:r>
          </w:p>
        </w:tc>
      </w:tr>
      <w:tr w:rsidR="0095334F" w:rsidRPr="00E47EAD" w14:paraId="1C7AF6C6" w14:textId="77777777" w:rsidTr="00887EC7">
        <w:trPr>
          <w:cantSplit/>
          <w:jc w:val="center"/>
        </w:trPr>
        <w:tc>
          <w:tcPr>
            <w:tcW w:w="911" w:type="dxa"/>
            <w:shd w:val="clear" w:color="auto" w:fill="auto"/>
            <w:noWrap/>
            <w:vAlign w:val="center"/>
            <w:hideMark/>
          </w:tcPr>
          <w:p w14:paraId="4BA5746F" w14:textId="77777777" w:rsidR="0095334F" w:rsidRPr="00E47EAD" w:rsidRDefault="0095334F" w:rsidP="00887EC7">
            <w:pPr>
              <w:adjustRightInd w:val="0"/>
              <w:snapToGrid w:val="0"/>
              <w:jc w:val="right"/>
              <w:rPr>
                <w:szCs w:val="22"/>
                <w:lang w:eastAsia="zh-CN"/>
              </w:rPr>
            </w:pPr>
            <w:r w:rsidRPr="00E47EAD">
              <w:rPr>
                <w:szCs w:val="22"/>
                <w:lang w:eastAsia="zh-CN"/>
              </w:rPr>
              <w:t>159</w:t>
            </w:r>
          </w:p>
        </w:tc>
        <w:tc>
          <w:tcPr>
            <w:tcW w:w="4309" w:type="dxa"/>
            <w:shd w:val="clear" w:color="auto" w:fill="auto"/>
            <w:vAlign w:val="center"/>
            <w:hideMark/>
          </w:tcPr>
          <w:p w14:paraId="257094C7" w14:textId="77777777" w:rsidR="0095334F" w:rsidRPr="00E47EAD" w:rsidRDefault="0095334F" w:rsidP="00887EC7">
            <w:pPr>
              <w:adjustRightInd w:val="0"/>
              <w:snapToGrid w:val="0"/>
              <w:jc w:val="left"/>
              <w:rPr>
                <w:szCs w:val="22"/>
                <w:lang w:eastAsia="zh-CN"/>
              </w:rPr>
            </w:pPr>
            <w:r w:rsidRPr="00E47EAD">
              <w:rPr>
                <w:szCs w:val="22"/>
                <w:lang w:eastAsia="zh-CN"/>
              </w:rPr>
              <w:t>Tunisia</w:t>
            </w:r>
          </w:p>
        </w:tc>
        <w:tc>
          <w:tcPr>
            <w:tcW w:w="1329" w:type="dxa"/>
            <w:shd w:val="clear" w:color="auto" w:fill="auto"/>
            <w:vAlign w:val="center"/>
            <w:hideMark/>
          </w:tcPr>
          <w:p w14:paraId="6B085096" w14:textId="77777777" w:rsidR="0095334F" w:rsidRPr="00E47EAD" w:rsidRDefault="0095334F" w:rsidP="00887EC7">
            <w:pPr>
              <w:adjustRightInd w:val="0"/>
              <w:snapToGrid w:val="0"/>
              <w:jc w:val="right"/>
              <w:rPr>
                <w:szCs w:val="22"/>
                <w:lang w:eastAsia="zh-CN"/>
              </w:rPr>
            </w:pPr>
            <w:r w:rsidRPr="00E47EAD">
              <w:rPr>
                <w:szCs w:val="22"/>
                <w:lang w:eastAsia="zh-CN"/>
              </w:rPr>
              <w:t>0.025</w:t>
            </w:r>
          </w:p>
        </w:tc>
        <w:tc>
          <w:tcPr>
            <w:tcW w:w="1600" w:type="dxa"/>
            <w:shd w:val="clear" w:color="auto" w:fill="auto"/>
            <w:noWrap/>
            <w:vAlign w:val="center"/>
            <w:hideMark/>
          </w:tcPr>
          <w:p w14:paraId="39087078" w14:textId="77777777" w:rsidR="0095334F" w:rsidRPr="00E47EAD" w:rsidRDefault="0095334F" w:rsidP="00887EC7">
            <w:pPr>
              <w:adjustRightInd w:val="0"/>
              <w:snapToGrid w:val="0"/>
              <w:jc w:val="right"/>
              <w:rPr>
                <w:szCs w:val="22"/>
                <w:lang w:eastAsia="zh-CN"/>
              </w:rPr>
            </w:pPr>
            <w:r w:rsidRPr="00E47EAD">
              <w:rPr>
                <w:szCs w:val="22"/>
                <w:lang w:eastAsia="zh-CN"/>
              </w:rPr>
              <w:t>0.036</w:t>
            </w:r>
          </w:p>
        </w:tc>
        <w:tc>
          <w:tcPr>
            <w:tcW w:w="1537" w:type="dxa"/>
            <w:shd w:val="clear" w:color="auto" w:fill="auto"/>
            <w:noWrap/>
            <w:vAlign w:val="center"/>
            <w:hideMark/>
          </w:tcPr>
          <w:p w14:paraId="13CF8DAE" w14:textId="77777777" w:rsidR="0095334F" w:rsidRPr="00E47EAD" w:rsidRDefault="0095334F" w:rsidP="00887EC7">
            <w:pPr>
              <w:adjustRightInd w:val="0"/>
              <w:snapToGrid w:val="0"/>
              <w:jc w:val="right"/>
              <w:rPr>
                <w:szCs w:val="22"/>
                <w:lang w:eastAsia="zh-CN"/>
              </w:rPr>
            </w:pPr>
            <w:r w:rsidRPr="00E47EAD">
              <w:rPr>
                <w:szCs w:val="22"/>
                <w:lang w:eastAsia="zh-CN"/>
              </w:rPr>
              <w:t>842</w:t>
            </w:r>
          </w:p>
        </w:tc>
      </w:tr>
      <w:tr w:rsidR="0095334F" w:rsidRPr="00E47EAD" w14:paraId="31A8F7D1" w14:textId="77777777" w:rsidTr="00887EC7">
        <w:trPr>
          <w:cantSplit/>
          <w:jc w:val="center"/>
        </w:trPr>
        <w:tc>
          <w:tcPr>
            <w:tcW w:w="911" w:type="dxa"/>
            <w:shd w:val="clear" w:color="auto" w:fill="auto"/>
            <w:noWrap/>
            <w:vAlign w:val="center"/>
            <w:hideMark/>
          </w:tcPr>
          <w:p w14:paraId="3459C400" w14:textId="77777777" w:rsidR="0095334F" w:rsidRPr="00E47EAD" w:rsidRDefault="0095334F" w:rsidP="00887EC7">
            <w:pPr>
              <w:adjustRightInd w:val="0"/>
              <w:snapToGrid w:val="0"/>
              <w:jc w:val="right"/>
              <w:rPr>
                <w:szCs w:val="22"/>
                <w:lang w:eastAsia="zh-CN"/>
              </w:rPr>
            </w:pPr>
            <w:r w:rsidRPr="00E47EAD">
              <w:rPr>
                <w:szCs w:val="22"/>
                <w:lang w:eastAsia="zh-CN"/>
              </w:rPr>
              <w:t>160</w:t>
            </w:r>
          </w:p>
        </w:tc>
        <w:tc>
          <w:tcPr>
            <w:tcW w:w="4309" w:type="dxa"/>
            <w:shd w:val="clear" w:color="auto" w:fill="auto"/>
            <w:vAlign w:val="center"/>
            <w:hideMark/>
          </w:tcPr>
          <w:p w14:paraId="72C10512" w14:textId="77777777" w:rsidR="0095334F" w:rsidRPr="00E47EAD" w:rsidRDefault="0095334F" w:rsidP="00887EC7">
            <w:pPr>
              <w:adjustRightInd w:val="0"/>
              <w:snapToGrid w:val="0"/>
              <w:jc w:val="left"/>
              <w:rPr>
                <w:szCs w:val="22"/>
                <w:lang w:eastAsia="zh-CN"/>
              </w:rPr>
            </w:pPr>
            <w:r w:rsidRPr="00E47EAD">
              <w:rPr>
                <w:szCs w:val="22"/>
                <w:lang w:eastAsia="zh-CN"/>
              </w:rPr>
              <w:t>Turkey</w:t>
            </w:r>
          </w:p>
        </w:tc>
        <w:tc>
          <w:tcPr>
            <w:tcW w:w="1329" w:type="dxa"/>
            <w:shd w:val="clear" w:color="auto" w:fill="auto"/>
            <w:vAlign w:val="center"/>
            <w:hideMark/>
          </w:tcPr>
          <w:p w14:paraId="71EC71E8" w14:textId="77777777" w:rsidR="0095334F" w:rsidRPr="00E47EAD" w:rsidRDefault="0095334F" w:rsidP="00887EC7">
            <w:pPr>
              <w:adjustRightInd w:val="0"/>
              <w:snapToGrid w:val="0"/>
              <w:jc w:val="right"/>
              <w:rPr>
                <w:szCs w:val="22"/>
                <w:lang w:eastAsia="zh-CN"/>
              </w:rPr>
            </w:pPr>
            <w:r w:rsidRPr="00E47EAD">
              <w:rPr>
                <w:szCs w:val="22"/>
                <w:lang w:eastAsia="zh-CN"/>
              </w:rPr>
              <w:t>1.371</w:t>
            </w:r>
          </w:p>
        </w:tc>
        <w:tc>
          <w:tcPr>
            <w:tcW w:w="1600" w:type="dxa"/>
            <w:shd w:val="clear" w:color="auto" w:fill="auto"/>
            <w:noWrap/>
            <w:vAlign w:val="center"/>
            <w:hideMark/>
          </w:tcPr>
          <w:p w14:paraId="16DAC08D" w14:textId="77777777" w:rsidR="0095334F" w:rsidRPr="00E47EAD" w:rsidRDefault="0095334F" w:rsidP="00887EC7">
            <w:pPr>
              <w:adjustRightInd w:val="0"/>
              <w:snapToGrid w:val="0"/>
              <w:jc w:val="right"/>
              <w:rPr>
                <w:szCs w:val="22"/>
                <w:lang w:eastAsia="zh-CN"/>
              </w:rPr>
            </w:pPr>
            <w:r w:rsidRPr="00E47EAD">
              <w:rPr>
                <w:szCs w:val="22"/>
                <w:lang w:eastAsia="zh-CN"/>
              </w:rPr>
              <w:t>1.959</w:t>
            </w:r>
          </w:p>
        </w:tc>
        <w:tc>
          <w:tcPr>
            <w:tcW w:w="1537" w:type="dxa"/>
            <w:shd w:val="clear" w:color="auto" w:fill="auto"/>
            <w:noWrap/>
            <w:vAlign w:val="center"/>
            <w:hideMark/>
          </w:tcPr>
          <w:p w14:paraId="6119B105" w14:textId="77777777" w:rsidR="0095334F" w:rsidRPr="00E47EAD" w:rsidRDefault="0095334F" w:rsidP="00887EC7">
            <w:pPr>
              <w:adjustRightInd w:val="0"/>
              <w:snapToGrid w:val="0"/>
              <w:jc w:val="right"/>
              <w:rPr>
                <w:szCs w:val="22"/>
                <w:lang w:eastAsia="zh-CN"/>
              </w:rPr>
            </w:pPr>
            <w:r w:rsidRPr="00E47EAD">
              <w:rPr>
                <w:szCs w:val="22"/>
                <w:lang w:eastAsia="zh-CN"/>
              </w:rPr>
              <w:t>46,179</w:t>
            </w:r>
          </w:p>
        </w:tc>
      </w:tr>
      <w:tr w:rsidR="0095334F" w:rsidRPr="00E47EAD" w14:paraId="0F91F21A" w14:textId="77777777" w:rsidTr="00887EC7">
        <w:trPr>
          <w:cantSplit/>
          <w:jc w:val="center"/>
        </w:trPr>
        <w:tc>
          <w:tcPr>
            <w:tcW w:w="911" w:type="dxa"/>
            <w:shd w:val="clear" w:color="auto" w:fill="auto"/>
            <w:noWrap/>
            <w:vAlign w:val="center"/>
            <w:hideMark/>
          </w:tcPr>
          <w:p w14:paraId="3A37CF17" w14:textId="77777777" w:rsidR="0095334F" w:rsidRPr="00E47EAD" w:rsidRDefault="0095334F" w:rsidP="00887EC7">
            <w:pPr>
              <w:adjustRightInd w:val="0"/>
              <w:snapToGrid w:val="0"/>
              <w:jc w:val="right"/>
              <w:rPr>
                <w:szCs w:val="22"/>
                <w:lang w:eastAsia="zh-CN"/>
              </w:rPr>
            </w:pPr>
            <w:r w:rsidRPr="00E47EAD">
              <w:rPr>
                <w:szCs w:val="22"/>
                <w:lang w:eastAsia="zh-CN"/>
              </w:rPr>
              <w:t>161</w:t>
            </w:r>
          </w:p>
        </w:tc>
        <w:tc>
          <w:tcPr>
            <w:tcW w:w="4309" w:type="dxa"/>
            <w:shd w:val="clear" w:color="auto" w:fill="auto"/>
            <w:vAlign w:val="center"/>
            <w:hideMark/>
          </w:tcPr>
          <w:p w14:paraId="0A1067BF" w14:textId="77777777" w:rsidR="0095334F" w:rsidRPr="00E47EAD" w:rsidRDefault="0095334F" w:rsidP="00887EC7">
            <w:pPr>
              <w:adjustRightInd w:val="0"/>
              <w:snapToGrid w:val="0"/>
              <w:jc w:val="left"/>
              <w:rPr>
                <w:szCs w:val="22"/>
                <w:lang w:eastAsia="zh-CN"/>
              </w:rPr>
            </w:pPr>
            <w:r w:rsidRPr="00E47EAD">
              <w:rPr>
                <w:szCs w:val="22"/>
                <w:lang w:eastAsia="zh-CN"/>
              </w:rPr>
              <w:t>Turkmenistan</w:t>
            </w:r>
          </w:p>
        </w:tc>
        <w:tc>
          <w:tcPr>
            <w:tcW w:w="1329" w:type="dxa"/>
            <w:shd w:val="clear" w:color="auto" w:fill="auto"/>
            <w:vAlign w:val="center"/>
            <w:hideMark/>
          </w:tcPr>
          <w:p w14:paraId="3268BB51" w14:textId="77777777" w:rsidR="0095334F" w:rsidRPr="00E47EAD" w:rsidRDefault="0095334F" w:rsidP="00887EC7">
            <w:pPr>
              <w:adjustRightInd w:val="0"/>
              <w:snapToGrid w:val="0"/>
              <w:jc w:val="right"/>
              <w:rPr>
                <w:szCs w:val="22"/>
                <w:lang w:eastAsia="zh-CN"/>
              </w:rPr>
            </w:pPr>
            <w:r w:rsidRPr="00E47EAD">
              <w:rPr>
                <w:szCs w:val="22"/>
                <w:lang w:eastAsia="zh-CN"/>
              </w:rPr>
              <w:t>0.033</w:t>
            </w:r>
          </w:p>
        </w:tc>
        <w:tc>
          <w:tcPr>
            <w:tcW w:w="1600" w:type="dxa"/>
            <w:shd w:val="clear" w:color="auto" w:fill="auto"/>
            <w:noWrap/>
            <w:vAlign w:val="center"/>
            <w:hideMark/>
          </w:tcPr>
          <w:p w14:paraId="76E6DD5A" w14:textId="77777777" w:rsidR="0095334F" w:rsidRPr="00E47EAD" w:rsidRDefault="0095334F" w:rsidP="00887EC7">
            <w:pPr>
              <w:adjustRightInd w:val="0"/>
              <w:snapToGrid w:val="0"/>
              <w:jc w:val="right"/>
              <w:rPr>
                <w:szCs w:val="22"/>
                <w:lang w:eastAsia="zh-CN"/>
              </w:rPr>
            </w:pPr>
            <w:r w:rsidRPr="00E47EAD">
              <w:rPr>
                <w:szCs w:val="22"/>
                <w:lang w:eastAsia="zh-CN"/>
              </w:rPr>
              <w:t>0.047</w:t>
            </w:r>
          </w:p>
        </w:tc>
        <w:tc>
          <w:tcPr>
            <w:tcW w:w="1537" w:type="dxa"/>
            <w:shd w:val="clear" w:color="auto" w:fill="auto"/>
            <w:noWrap/>
            <w:vAlign w:val="center"/>
            <w:hideMark/>
          </w:tcPr>
          <w:p w14:paraId="11C6B81D" w14:textId="77777777" w:rsidR="0095334F" w:rsidRPr="00E47EAD" w:rsidRDefault="0095334F" w:rsidP="00887EC7">
            <w:pPr>
              <w:adjustRightInd w:val="0"/>
              <w:snapToGrid w:val="0"/>
              <w:jc w:val="right"/>
              <w:rPr>
                <w:szCs w:val="22"/>
                <w:lang w:eastAsia="zh-CN"/>
              </w:rPr>
            </w:pPr>
            <w:r w:rsidRPr="00E47EAD">
              <w:rPr>
                <w:szCs w:val="22"/>
                <w:lang w:eastAsia="zh-CN"/>
              </w:rPr>
              <w:t>1,112</w:t>
            </w:r>
          </w:p>
        </w:tc>
      </w:tr>
      <w:tr w:rsidR="0095334F" w:rsidRPr="00E47EAD" w14:paraId="68B393AB" w14:textId="77777777" w:rsidTr="00887EC7">
        <w:trPr>
          <w:cantSplit/>
          <w:jc w:val="center"/>
        </w:trPr>
        <w:tc>
          <w:tcPr>
            <w:tcW w:w="911" w:type="dxa"/>
            <w:shd w:val="clear" w:color="auto" w:fill="auto"/>
            <w:noWrap/>
            <w:vAlign w:val="center"/>
            <w:hideMark/>
          </w:tcPr>
          <w:p w14:paraId="6D018072" w14:textId="77777777" w:rsidR="0095334F" w:rsidRPr="00E47EAD" w:rsidRDefault="0095334F" w:rsidP="00887EC7">
            <w:pPr>
              <w:adjustRightInd w:val="0"/>
              <w:snapToGrid w:val="0"/>
              <w:jc w:val="right"/>
              <w:rPr>
                <w:szCs w:val="22"/>
                <w:lang w:eastAsia="zh-CN"/>
              </w:rPr>
            </w:pPr>
            <w:r w:rsidRPr="00E47EAD">
              <w:rPr>
                <w:szCs w:val="22"/>
                <w:lang w:eastAsia="zh-CN"/>
              </w:rPr>
              <w:lastRenderedPageBreak/>
              <w:t>162</w:t>
            </w:r>
          </w:p>
        </w:tc>
        <w:tc>
          <w:tcPr>
            <w:tcW w:w="4309" w:type="dxa"/>
            <w:shd w:val="clear" w:color="auto" w:fill="auto"/>
            <w:vAlign w:val="center"/>
            <w:hideMark/>
          </w:tcPr>
          <w:p w14:paraId="6DA98DAC" w14:textId="77777777" w:rsidR="0095334F" w:rsidRPr="00E47EAD" w:rsidRDefault="0095334F" w:rsidP="00887EC7">
            <w:pPr>
              <w:adjustRightInd w:val="0"/>
              <w:snapToGrid w:val="0"/>
              <w:jc w:val="left"/>
              <w:rPr>
                <w:szCs w:val="22"/>
                <w:lang w:eastAsia="zh-CN"/>
              </w:rPr>
            </w:pPr>
            <w:r w:rsidRPr="00E47EAD">
              <w:rPr>
                <w:szCs w:val="22"/>
                <w:lang w:eastAsia="zh-CN"/>
              </w:rPr>
              <w:t>Uganda</w:t>
            </w:r>
          </w:p>
        </w:tc>
        <w:tc>
          <w:tcPr>
            <w:tcW w:w="1329" w:type="dxa"/>
            <w:shd w:val="clear" w:color="auto" w:fill="auto"/>
            <w:vAlign w:val="center"/>
            <w:hideMark/>
          </w:tcPr>
          <w:p w14:paraId="1CACEDDB" w14:textId="77777777" w:rsidR="0095334F" w:rsidRPr="00E47EAD" w:rsidRDefault="0095334F" w:rsidP="00887EC7">
            <w:pPr>
              <w:adjustRightInd w:val="0"/>
              <w:snapToGrid w:val="0"/>
              <w:jc w:val="right"/>
              <w:rPr>
                <w:szCs w:val="22"/>
                <w:lang w:eastAsia="zh-CN"/>
              </w:rPr>
            </w:pPr>
            <w:r w:rsidRPr="00E47EAD">
              <w:rPr>
                <w:szCs w:val="22"/>
                <w:lang w:eastAsia="zh-CN"/>
              </w:rPr>
              <w:t>0.008</w:t>
            </w:r>
          </w:p>
        </w:tc>
        <w:tc>
          <w:tcPr>
            <w:tcW w:w="1600" w:type="dxa"/>
            <w:shd w:val="clear" w:color="auto" w:fill="auto"/>
            <w:noWrap/>
            <w:vAlign w:val="center"/>
            <w:hideMark/>
          </w:tcPr>
          <w:p w14:paraId="312DB377"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414AABF4"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18FF5A23" w14:textId="77777777" w:rsidTr="00887EC7">
        <w:trPr>
          <w:cantSplit/>
          <w:jc w:val="center"/>
        </w:trPr>
        <w:tc>
          <w:tcPr>
            <w:tcW w:w="911" w:type="dxa"/>
            <w:shd w:val="clear" w:color="auto" w:fill="auto"/>
            <w:noWrap/>
            <w:vAlign w:val="center"/>
            <w:hideMark/>
          </w:tcPr>
          <w:p w14:paraId="4C34F3C4" w14:textId="77777777" w:rsidR="0095334F" w:rsidRPr="00E47EAD" w:rsidRDefault="0095334F" w:rsidP="00887EC7">
            <w:pPr>
              <w:adjustRightInd w:val="0"/>
              <w:snapToGrid w:val="0"/>
              <w:jc w:val="right"/>
              <w:rPr>
                <w:szCs w:val="22"/>
                <w:lang w:eastAsia="zh-CN"/>
              </w:rPr>
            </w:pPr>
            <w:r w:rsidRPr="00E47EAD">
              <w:rPr>
                <w:szCs w:val="22"/>
                <w:lang w:eastAsia="zh-CN"/>
              </w:rPr>
              <w:t>163</w:t>
            </w:r>
          </w:p>
        </w:tc>
        <w:tc>
          <w:tcPr>
            <w:tcW w:w="4309" w:type="dxa"/>
            <w:shd w:val="clear" w:color="auto" w:fill="auto"/>
            <w:vAlign w:val="center"/>
            <w:hideMark/>
          </w:tcPr>
          <w:p w14:paraId="26788E95" w14:textId="77777777" w:rsidR="0095334F" w:rsidRPr="00E47EAD" w:rsidRDefault="0095334F" w:rsidP="00887EC7">
            <w:pPr>
              <w:adjustRightInd w:val="0"/>
              <w:snapToGrid w:val="0"/>
              <w:jc w:val="left"/>
              <w:rPr>
                <w:szCs w:val="22"/>
                <w:lang w:eastAsia="zh-CN"/>
              </w:rPr>
            </w:pPr>
            <w:r w:rsidRPr="00E47EAD">
              <w:rPr>
                <w:szCs w:val="22"/>
                <w:lang w:eastAsia="zh-CN"/>
              </w:rPr>
              <w:t>Ukraine</w:t>
            </w:r>
          </w:p>
        </w:tc>
        <w:tc>
          <w:tcPr>
            <w:tcW w:w="1329" w:type="dxa"/>
            <w:shd w:val="clear" w:color="auto" w:fill="auto"/>
            <w:vAlign w:val="center"/>
            <w:hideMark/>
          </w:tcPr>
          <w:p w14:paraId="7A029E93" w14:textId="77777777" w:rsidR="0095334F" w:rsidRPr="00E47EAD" w:rsidRDefault="0095334F" w:rsidP="00887EC7">
            <w:pPr>
              <w:adjustRightInd w:val="0"/>
              <w:snapToGrid w:val="0"/>
              <w:jc w:val="right"/>
              <w:rPr>
                <w:szCs w:val="22"/>
                <w:lang w:eastAsia="zh-CN"/>
              </w:rPr>
            </w:pPr>
            <w:r w:rsidRPr="00E47EAD">
              <w:rPr>
                <w:szCs w:val="22"/>
                <w:lang w:eastAsia="zh-CN"/>
              </w:rPr>
              <w:t>0.057</w:t>
            </w:r>
          </w:p>
        </w:tc>
        <w:tc>
          <w:tcPr>
            <w:tcW w:w="1600" w:type="dxa"/>
            <w:shd w:val="clear" w:color="auto" w:fill="auto"/>
            <w:noWrap/>
            <w:vAlign w:val="center"/>
            <w:hideMark/>
          </w:tcPr>
          <w:p w14:paraId="518A734C" w14:textId="77777777" w:rsidR="0095334F" w:rsidRPr="00E47EAD" w:rsidRDefault="0095334F" w:rsidP="00887EC7">
            <w:pPr>
              <w:adjustRightInd w:val="0"/>
              <w:snapToGrid w:val="0"/>
              <w:jc w:val="right"/>
              <w:rPr>
                <w:szCs w:val="22"/>
                <w:lang w:eastAsia="zh-CN"/>
              </w:rPr>
            </w:pPr>
            <w:r w:rsidRPr="00E47EAD">
              <w:rPr>
                <w:szCs w:val="22"/>
                <w:lang w:eastAsia="zh-CN"/>
              </w:rPr>
              <w:t>0.081</w:t>
            </w:r>
          </w:p>
        </w:tc>
        <w:tc>
          <w:tcPr>
            <w:tcW w:w="1537" w:type="dxa"/>
            <w:shd w:val="clear" w:color="auto" w:fill="auto"/>
            <w:noWrap/>
            <w:vAlign w:val="center"/>
            <w:hideMark/>
          </w:tcPr>
          <w:p w14:paraId="47761B3A" w14:textId="77777777" w:rsidR="0095334F" w:rsidRPr="00E47EAD" w:rsidRDefault="0095334F" w:rsidP="00887EC7">
            <w:pPr>
              <w:adjustRightInd w:val="0"/>
              <w:snapToGrid w:val="0"/>
              <w:jc w:val="right"/>
              <w:rPr>
                <w:szCs w:val="22"/>
                <w:lang w:eastAsia="zh-CN"/>
              </w:rPr>
            </w:pPr>
            <w:r w:rsidRPr="00E47EAD">
              <w:rPr>
                <w:szCs w:val="22"/>
                <w:lang w:eastAsia="zh-CN"/>
              </w:rPr>
              <w:t>1,920</w:t>
            </w:r>
          </w:p>
        </w:tc>
      </w:tr>
      <w:tr w:rsidR="0095334F" w:rsidRPr="00E47EAD" w14:paraId="691B6076" w14:textId="77777777" w:rsidTr="00887EC7">
        <w:trPr>
          <w:cantSplit/>
          <w:jc w:val="center"/>
        </w:trPr>
        <w:tc>
          <w:tcPr>
            <w:tcW w:w="911" w:type="dxa"/>
            <w:shd w:val="clear" w:color="auto" w:fill="auto"/>
            <w:noWrap/>
            <w:vAlign w:val="center"/>
            <w:hideMark/>
          </w:tcPr>
          <w:p w14:paraId="1731B0EE" w14:textId="77777777" w:rsidR="0095334F" w:rsidRPr="00E47EAD" w:rsidRDefault="0095334F" w:rsidP="00887EC7">
            <w:pPr>
              <w:adjustRightInd w:val="0"/>
              <w:snapToGrid w:val="0"/>
              <w:jc w:val="right"/>
              <w:rPr>
                <w:szCs w:val="22"/>
                <w:lang w:eastAsia="zh-CN"/>
              </w:rPr>
            </w:pPr>
            <w:r w:rsidRPr="00E47EAD">
              <w:rPr>
                <w:szCs w:val="22"/>
                <w:lang w:eastAsia="zh-CN"/>
              </w:rPr>
              <w:t>164</w:t>
            </w:r>
          </w:p>
        </w:tc>
        <w:tc>
          <w:tcPr>
            <w:tcW w:w="4309" w:type="dxa"/>
            <w:shd w:val="clear" w:color="auto" w:fill="auto"/>
            <w:vAlign w:val="center"/>
            <w:hideMark/>
          </w:tcPr>
          <w:p w14:paraId="685D677C" w14:textId="77777777" w:rsidR="0095334F" w:rsidRPr="00E47EAD" w:rsidRDefault="0095334F" w:rsidP="00887EC7">
            <w:pPr>
              <w:adjustRightInd w:val="0"/>
              <w:snapToGrid w:val="0"/>
              <w:jc w:val="left"/>
              <w:rPr>
                <w:szCs w:val="22"/>
                <w:lang w:eastAsia="zh-CN"/>
              </w:rPr>
            </w:pPr>
            <w:r w:rsidRPr="00E47EAD">
              <w:rPr>
                <w:szCs w:val="22"/>
                <w:lang w:eastAsia="zh-CN"/>
              </w:rPr>
              <w:t>United Arab Emirates</w:t>
            </w:r>
          </w:p>
        </w:tc>
        <w:tc>
          <w:tcPr>
            <w:tcW w:w="1329" w:type="dxa"/>
            <w:shd w:val="clear" w:color="auto" w:fill="auto"/>
            <w:vAlign w:val="center"/>
            <w:hideMark/>
          </w:tcPr>
          <w:p w14:paraId="6257F5C2" w14:textId="77777777" w:rsidR="0095334F" w:rsidRPr="00E47EAD" w:rsidRDefault="0095334F" w:rsidP="00887EC7">
            <w:pPr>
              <w:adjustRightInd w:val="0"/>
              <w:snapToGrid w:val="0"/>
              <w:jc w:val="right"/>
              <w:rPr>
                <w:szCs w:val="22"/>
                <w:lang w:eastAsia="zh-CN"/>
              </w:rPr>
            </w:pPr>
            <w:r w:rsidRPr="00E47EAD">
              <w:rPr>
                <w:szCs w:val="22"/>
                <w:lang w:eastAsia="zh-CN"/>
              </w:rPr>
              <w:t>0.616</w:t>
            </w:r>
          </w:p>
        </w:tc>
        <w:tc>
          <w:tcPr>
            <w:tcW w:w="1600" w:type="dxa"/>
            <w:shd w:val="clear" w:color="auto" w:fill="auto"/>
            <w:noWrap/>
            <w:vAlign w:val="center"/>
            <w:hideMark/>
          </w:tcPr>
          <w:p w14:paraId="637BFB07" w14:textId="77777777" w:rsidR="0095334F" w:rsidRPr="00E47EAD" w:rsidRDefault="0095334F" w:rsidP="00887EC7">
            <w:pPr>
              <w:adjustRightInd w:val="0"/>
              <w:snapToGrid w:val="0"/>
              <w:jc w:val="right"/>
              <w:rPr>
                <w:szCs w:val="22"/>
                <w:lang w:eastAsia="zh-CN"/>
              </w:rPr>
            </w:pPr>
            <w:r w:rsidRPr="00E47EAD">
              <w:rPr>
                <w:szCs w:val="22"/>
                <w:lang w:eastAsia="zh-CN"/>
              </w:rPr>
              <w:t>0.880</w:t>
            </w:r>
          </w:p>
        </w:tc>
        <w:tc>
          <w:tcPr>
            <w:tcW w:w="1537" w:type="dxa"/>
            <w:shd w:val="clear" w:color="auto" w:fill="auto"/>
            <w:noWrap/>
            <w:vAlign w:val="center"/>
            <w:hideMark/>
          </w:tcPr>
          <w:p w14:paraId="265A166F" w14:textId="77777777" w:rsidR="0095334F" w:rsidRPr="00E47EAD" w:rsidRDefault="0095334F" w:rsidP="00887EC7">
            <w:pPr>
              <w:adjustRightInd w:val="0"/>
              <w:snapToGrid w:val="0"/>
              <w:jc w:val="right"/>
              <w:rPr>
                <w:szCs w:val="22"/>
                <w:lang w:eastAsia="zh-CN"/>
              </w:rPr>
            </w:pPr>
            <w:r w:rsidRPr="00E47EAD">
              <w:rPr>
                <w:szCs w:val="22"/>
                <w:lang w:eastAsia="zh-CN"/>
              </w:rPr>
              <w:t>20,748</w:t>
            </w:r>
          </w:p>
        </w:tc>
      </w:tr>
      <w:tr w:rsidR="0095334F" w:rsidRPr="00E47EAD" w14:paraId="49C8A15E" w14:textId="77777777" w:rsidTr="00887EC7">
        <w:trPr>
          <w:cantSplit/>
          <w:jc w:val="center"/>
        </w:trPr>
        <w:tc>
          <w:tcPr>
            <w:tcW w:w="911" w:type="dxa"/>
            <w:shd w:val="clear" w:color="auto" w:fill="auto"/>
            <w:noWrap/>
            <w:vAlign w:val="center"/>
            <w:hideMark/>
          </w:tcPr>
          <w:p w14:paraId="5A507B4A" w14:textId="77777777" w:rsidR="0095334F" w:rsidRPr="00E47EAD" w:rsidRDefault="0095334F" w:rsidP="00887EC7">
            <w:pPr>
              <w:adjustRightInd w:val="0"/>
              <w:snapToGrid w:val="0"/>
              <w:jc w:val="right"/>
              <w:rPr>
                <w:szCs w:val="22"/>
                <w:lang w:eastAsia="zh-CN"/>
              </w:rPr>
            </w:pPr>
            <w:r w:rsidRPr="00E47EAD">
              <w:rPr>
                <w:szCs w:val="22"/>
                <w:lang w:eastAsia="zh-CN"/>
              </w:rPr>
              <w:t>165</w:t>
            </w:r>
          </w:p>
        </w:tc>
        <w:tc>
          <w:tcPr>
            <w:tcW w:w="4309" w:type="dxa"/>
            <w:shd w:val="clear" w:color="auto" w:fill="auto"/>
            <w:vAlign w:val="center"/>
            <w:hideMark/>
          </w:tcPr>
          <w:p w14:paraId="5C96995A" w14:textId="77777777" w:rsidR="0095334F" w:rsidRPr="00E47EAD" w:rsidRDefault="0095334F" w:rsidP="00887EC7">
            <w:pPr>
              <w:adjustRightInd w:val="0"/>
              <w:snapToGrid w:val="0"/>
              <w:jc w:val="left"/>
              <w:rPr>
                <w:szCs w:val="22"/>
                <w:lang w:eastAsia="zh-CN"/>
              </w:rPr>
            </w:pPr>
            <w:r w:rsidRPr="00E47EAD">
              <w:rPr>
                <w:szCs w:val="22"/>
                <w:lang w:eastAsia="zh-CN"/>
              </w:rPr>
              <w:t>United Kingdom of Great Britain and Northern Ireland</w:t>
            </w:r>
          </w:p>
        </w:tc>
        <w:tc>
          <w:tcPr>
            <w:tcW w:w="1329" w:type="dxa"/>
            <w:shd w:val="clear" w:color="auto" w:fill="auto"/>
            <w:vAlign w:val="center"/>
            <w:hideMark/>
          </w:tcPr>
          <w:p w14:paraId="1885F8E0" w14:textId="77777777" w:rsidR="0095334F" w:rsidRPr="00E47EAD" w:rsidRDefault="0095334F" w:rsidP="00887EC7">
            <w:pPr>
              <w:adjustRightInd w:val="0"/>
              <w:snapToGrid w:val="0"/>
              <w:jc w:val="right"/>
              <w:rPr>
                <w:szCs w:val="22"/>
                <w:lang w:eastAsia="zh-CN"/>
              </w:rPr>
            </w:pPr>
            <w:r w:rsidRPr="00E47EAD">
              <w:rPr>
                <w:szCs w:val="22"/>
                <w:lang w:eastAsia="zh-CN"/>
              </w:rPr>
              <w:t>4.567</w:t>
            </w:r>
          </w:p>
        </w:tc>
        <w:tc>
          <w:tcPr>
            <w:tcW w:w="1600" w:type="dxa"/>
            <w:shd w:val="clear" w:color="auto" w:fill="auto"/>
            <w:noWrap/>
            <w:vAlign w:val="center"/>
            <w:hideMark/>
          </w:tcPr>
          <w:p w14:paraId="66A9616B" w14:textId="77777777" w:rsidR="0095334F" w:rsidRPr="00E47EAD" w:rsidRDefault="0095334F" w:rsidP="00887EC7">
            <w:pPr>
              <w:adjustRightInd w:val="0"/>
              <w:snapToGrid w:val="0"/>
              <w:jc w:val="right"/>
              <w:rPr>
                <w:szCs w:val="22"/>
                <w:lang w:eastAsia="zh-CN"/>
              </w:rPr>
            </w:pPr>
            <w:r w:rsidRPr="00E47EAD">
              <w:rPr>
                <w:szCs w:val="22"/>
                <w:lang w:eastAsia="zh-CN"/>
              </w:rPr>
              <w:t>6.525</w:t>
            </w:r>
          </w:p>
        </w:tc>
        <w:tc>
          <w:tcPr>
            <w:tcW w:w="1537" w:type="dxa"/>
            <w:shd w:val="clear" w:color="auto" w:fill="auto"/>
            <w:noWrap/>
            <w:vAlign w:val="center"/>
            <w:hideMark/>
          </w:tcPr>
          <w:p w14:paraId="0B0B40FB" w14:textId="77777777" w:rsidR="0095334F" w:rsidRPr="00E47EAD" w:rsidRDefault="0095334F" w:rsidP="00887EC7">
            <w:pPr>
              <w:adjustRightInd w:val="0"/>
              <w:snapToGrid w:val="0"/>
              <w:jc w:val="right"/>
              <w:rPr>
                <w:szCs w:val="22"/>
                <w:lang w:eastAsia="zh-CN"/>
              </w:rPr>
            </w:pPr>
            <w:r w:rsidRPr="00E47EAD">
              <w:rPr>
                <w:szCs w:val="22"/>
                <w:lang w:eastAsia="zh-CN"/>
              </w:rPr>
              <w:t>153,828</w:t>
            </w:r>
          </w:p>
        </w:tc>
      </w:tr>
      <w:tr w:rsidR="0095334F" w:rsidRPr="00E47EAD" w14:paraId="60D89AEF" w14:textId="77777777" w:rsidTr="00887EC7">
        <w:trPr>
          <w:cantSplit/>
          <w:jc w:val="center"/>
        </w:trPr>
        <w:tc>
          <w:tcPr>
            <w:tcW w:w="911" w:type="dxa"/>
            <w:shd w:val="clear" w:color="auto" w:fill="auto"/>
            <w:noWrap/>
            <w:vAlign w:val="center"/>
            <w:hideMark/>
          </w:tcPr>
          <w:p w14:paraId="30E3783A" w14:textId="77777777" w:rsidR="0095334F" w:rsidRPr="00E47EAD" w:rsidRDefault="0095334F" w:rsidP="00887EC7">
            <w:pPr>
              <w:adjustRightInd w:val="0"/>
              <w:snapToGrid w:val="0"/>
              <w:jc w:val="right"/>
              <w:rPr>
                <w:szCs w:val="22"/>
                <w:lang w:eastAsia="zh-CN"/>
              </w:rPr>
            </w:pPr>
            <w:r w:rsidRPr="00E47EAD">
              <w:rPr>
                <w:szCs w:val="22"/>
                <w:lang w:eastAsia="zh-CN"/>
              </w:rPr>
              <w:t>166</w:t>
            </w:r>
          </w:p>
        </w:tc>
        <w:tc>
          <w:tcPr>
            <w:tcW w:w="4309" w:type="dxa"/>
            <w:shd w:val="clear" w:color="auto" w:fill="auto"/>
            <w:vAlign w:val="center"/>
            <w:hideMark/>
          </w:tcPr>
          <w:p w14:paraId="2188242F" w14:textId="77777777" w:rsidR="0095334F" w:rsidRPr="00E47EAD" w:rsidRDefault="0095334F" w:rsidP="00887EC7">
            <w:pPr>
              <w:adjustRightInd w:val="0"/>
              <w:snapToGrid w:val="0"/>
              <w:jc w:val="left"/>
              <w:rPr>
                <w:szCs w:val="22"/>
                <w:lang w:eastAsia="zh-CN"/>
              </w:rPr>
            </w:pPr>
            <w:r w:rsidRPr="00E47EAD">
              <w:rPr>
                <w:szCs w:val="22"/>
                <w:lang w:eastAsia="zh-CN"/>
              </w:rPr>
              <w:t>United Republic of Tanzania</w:t>
            </w:r>
          </w:p>
        </w:tc>
        <w:tc>
          <w:tcPr>
            <w:tcW w:w="1329" w:type="dxa"/>
            <w:shd w:val="clear" w:color="auto" w:fill="auto"/>
            <w:vAlign w:val="center"/>
            <w:hideMark/>
          </w:tcPr>
          <w:p w14:paraId="7EE0F41D"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600" w:type="dxa"/>
            <w:shd w:val="clear" w:color="auto" w:fill="auto"/>
            <w:noWrap/>
            <w:vAlign w:val="center"/>
            <w:hideMark/>
          </w:tcPr>
          <w:p w14:paraId="170202F6"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433845BF"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5082CA2B" w14:textId="77777777" w:rsidTr="00887EC7">
        <w:trPr>
          <w:cantSplit/>
          <w:jc w:val="center"/>
        </w:trPr>
        <w:tc>
          <w:tcPr>
            <w:tcW w:w="911" w:type="dxa"/>
            <w:shd w:val="clear" w:color="auto" w:fill="auto"/>
            <w:noWrap/>
            <w:vAlign w:val="center"/>
            <w:hideMark/>
          </w:tcPr>
          <w:p w14:paraId="70BCA7E6" w14:textId="77777777" w:rsidR="0095334F" w:rsidRPr="00E47EAD" w:rsidRDefault="0095334F" w:rsidP="00887EC7">
            <w:pPr>
              <w:adjustRightInd w:val="0"/>
              <w:snapToGrid w:val="0"/>
              <w:jc w:val="right"/>
              <w:rPr>
                <w:szCs w:val="22"/>
                <w:lang w:eastAsia="zh-CN"/>
              </w:rPr>
            </w:pPr>
            <w:r w:rsidRPr="00E47EAD">
              <w:rPr>
                <w:szCs w:val="22"/>
                <w:lang w:eastAsia="zh-CN"/>
              </w:rPr>
              <w:t>167</w:t>
            </w:r>
          </w:p>
        </w:tc>
        <w:tc>
          <w:tcPr>
            <w:tcW w:w="4309" w:type="dxa"/>
            <w:shd w:val="clear" w:color="auto" w:fill="auto"/>
            <w:vAlign w:val="center"/>
            <w:hideMark/>
          </w:tcPr>
          <w:p w14:paraId="10822409" w14:textId="77777777" w:rsidR="0095334F" w:rsidRPr="00E47EAD" w:rsidRDefault="0095334F" w:rsidP="00887EC7">
            <w:pPr>
              <w:adjustRightInd w:val="0"/>
              <w:snapToGrid w:val="0"/>
              <w:jc w:val="left"/>
              <w:rPr>
                <w:szCs w:val="22"/>
                <w:lang w:eastAsia="zh-CN"/>
              </w:rPr>
            </w:pPr>
            <w:r w:rsidRPr="00E47EAD">
              <w:rPr>
                <w:szCs w:val="22"/>
                <w:lang w:eastAsia="zh-CN"/>
              </w:rPr>
              <w:t>Uruguay</w:t>
            </w:r>
          </w:p>
        </w:tc>
        <w:tc>
          <w:tcPr>
            <w:tcW w:w="1329" w:type="dxa"/>
            <w:shd w:val="clear" w:color="auto" w:fill="auto"/>
            <w:vAlign w:val="center"/>
            <w:hideMark/>
          </w:tcPr>
          <w:p w14:paraId="6BAD1BF3" w14:textId="77777777" w:rsidR="0095334F" w:rsidRPr="00E47EAD" w:rsidRDefault="0095334F" w:rsidP="00887EC7">
            <w:pPr>
              <w:adjustRightInd w:val="0"/>
              <w:snapToGrid w:val="0"/>
              <w:jc w:val="right"/>
              <w:rPr>
                <w:szCs w:val="22"/>
                <w:lang w:eastAsia="zh-CN"/>
              </w:rPr>
            </w:pPr>
            <w:r w:rsidRPr="00E47EAD">
              <w:rPr>
                <w:szCs w:val="22"/>
                <w:lang w:eastAsia="zh-CN"/>
              </w:rPr>
              <w:t>0.087</w:t>
            </w:r>
          </w:p>
        </w:tc>
        <w:tc>
          <w:tcPr>
            <w:tcW w:w="1600" w:type="dxa"/>
            <w:shd w:val="clear" w:color="auto" w:fill="auto"/>
            <w:noWrap/>
            <w:vAlign w:val="center"/>
            <w:hideMark/>
          </w:tcPr>
          <w:p w14:paraId="6B161955" w14:textId="77777777" w:rsidR="0095334F" w:rsidRPr="00E47EAD" w:rsidRDefault="0095334F" w:rsidP="00887EC7">
            <w:pPr>
              <w:adjustRightInd w:val="0"/>
              <w:snapToGrid w:val="0"/>
              <w:jc w:val="right"/>
              <w:rPr>
                <w:szCs w:val="22"/>
                <w:lang w:eastAsia="zh-CN"/>
              </w:rPr>
            </w:pPr>
            <w:r w:rsidRPr="00E47EAD">
              <w:rPr>
                <w:szCs w:val="22"/>
                <w:lang w:eastAsia="zh-CN"/>
              </w:rPr>
              <w:t>0.124</w:t>
            </w:r>
          </w:p>
        </w:tc>
        <w:tc>
          <w:tcPr>
            <w:tcW w:w="1537" w:type="dxa"/>
            <w:shd w:val="clear" w:color="auto" w:fill="auto"/>
            <w:noWrap/>
            <w:vAlign w:val="center"/>
            <w:hideMark/>
          </w:tcPr>
          <w:p w14:paraId="49D6CCFC" w14:textId="77777777" w:rsidR="0095334F" w:rsidRPr="00E47EAD" w:rsidRDefault="0095334F" w:rsidP="00887EC7">
            <w:pPr>
              <w:adjustRightInd w:val="0"/>
              <w:snapToGrid w:val="0"/>
              <w:jc w:val="right"/>
              <w:rPr>
                <w:szCs w:val="22"/>
                <w:lang w:eastAsia="zh-CN"/>
              </w:rPr>
            </w:pPr>
            <w:r w:rsidRPr="00E47EAD">
              <w:rPr>
                <w:szCs w:val="22"/>
                <w:lang w:eastAsia="zh-CN"/>
              </w:rPr>
              <w:t>2,930</w:t>
            </w:r>
          </w:p>
        </w:tc>
      </w:tr>
      <w:tr w:rsidR="0095334F" w:rsidRPr="00E47EAD" w14:paraId="25CEB584" w14:textId="77777777" w:rsidTr="00887EC7">
        <w:trPr>
          <w:cantSplit/>
          <w:jc w:val="center"/>
        </w:trPr>
        <w:tc>
          <w:tcPr>
            <w:tcW w:w="911" w:type="dxa"/>
            <w:shd w:val="clear" w:color="auto" w:fill="auto"/>
            <w:noWrap/>
            <w:vAlign w:val="center"/>
            <w:hideMark/>
          </w:tcPr>
          <w:p w14:paraId="4492BFAB" w14:textId="77777777" w:rsidR="0095334F" w:rsidRPr="00E47EAD" w:rsidRDefault="0095334F" w:rsidP="00887EC7">
            <w:pPr>
              <w:adjustRightInd w:val="0"/>
              <w:snapToGrid w:val="0"/>
              <w:jc w:val="right"/>
              <w:rPr>
                <w:szCs w:val="22"/>
                <w:lang w:eastAsia="zh-CN"/>
              </w:rPr>
            </w:pPr>
            <w:r w:rsidRPr="00E47EAD">
              <w:rPr>
                <w:szCs w:val="22"/>
                <w:lang w:eastAsia="zh-CN"/>
              </w:rPr>
              <w:t>168</w:t>
            </w:r>
          </w:p>
        </w:tc>
        <w:tc>
          <w:tcPr>
            <w:tcW w:w="4309" w:type="dxa"/>
            <w:shd w:val="clear" w:color="auto" w:fill="auto"/>
            <w:vAlign w:val="center"/>
            <w:hideMark/>
          </w:tcPr>
          <w:p w14:paraId="4CCFDA1D" w14:textId="77777777" w:rsidR="0095334F" w:rsidRPr="00E47EAD" w:rsidRDefault="0095334F" w:rsidP="00887EC7">
            <w:pPr>
              <w:adjustRightInd w:val="0"/>
              <w:snapToGrid w:val="0"/>
              <w:jc w:val="left"/>
              <w:rPr>
                <w:szCs w:val="22"/>
                <w:lang w:eastAsia="zh-CN"/>
              </w:rPr>
            </w:pPr>
            <w:r w:rsidRPr="00E47EAD">
              <w:rPr>
                <w:szCs w:val="22"/>
                <w:lang w:eastAsia="zh-CN"/>
              </w:rPr>
              <w:t>Uzbekistan</w:t>
            </w:r>
          </w:p>
        </w:tc>
        <w:tc>
          <w:tcPr>
            <w:tcW w:w="1329" w:type="dxa"/>
            <w:shd w:val="clear" w:color="auto" w:fill="auto"/>
            <w:vAlign w:val="center"/>
            <w:hideMark/>
          </w:tcPr>
          <w:p w14:paraId="5CEF5FF4" w14:textId="77777777" w:rsidR="0095334F" w:rsidRPr="00E47EAD" w:rsidRDefault="0095334F" w:rsidP="00887EC7">
            <w:pPr>
              <w:adjustRightInd w:val="0"/>
              <w:snapToGrid w:val="0"/>
              <w:jc w:val="right"/>
              <w:rPr>
                <w:szCs w:val="22"/>
                <w:lang w:eastAsia="zh-CN"/>
              </w:rPr>
            </w:pPr>
            <w:r w:rsidRPr="00E47EAD">
              <w:rPr>
                <w:szCs w:val="22"/>
                <w:lang w:eastAsia="zh-CN"/>
              </w:rPr>
              <w:t>0.032</w:t>
            </w:r>
          </w:p>
        </w:tc>
        <w:tc>
          <w:tcPr>
            <w:tcW w:w="1600" w:type="dxa"/>
            <w:shd w:val="clear" w:color="auto" w:fill="auto"/>
            <w:noWrap/>
            <w:vAlign w:val="center"/>
            <w:hideMark/>
          </w:tcPr>
          <w:p w14:paraId="6640F02D" w14:textId="77777777" w:rsidR="0095334F" w:rsidRPr="00E47EAD" w:rsidRDefault="0095334F" w:rsidP="00887EC7">
            <w:pPr>
              <w:adjustRightInd w:val="0"/>
              <w:snapToGrid w:val="0"/>
              <w:jc w:val="right"/>
              <w:rPr>
                <w:szCs w:val="22"/>
                <w:lang w:eastAsia="zh-CN"/>
              </w:rPr>
            </w:pPr>
            <w:r w:rsidRPr="00E47EAD">
              <w:rPr>
                <w:szCs w:val="22"/>
                <w:lang w:eastAsia="zh-CN"/>
              </w:rPr>
              <w:t>0.046</w:t>
            </w:r>
          </w:p>
        </w:tc>
        <w:tc>
          <w:tcPr>
            <w:tcW w:w="1537" w:type="dxa"/>
            <w:shd w:val="clear" w:color="auto" w:fill="auto"/>
            <w:noWrap/>
            <w:vAlign w:val="center"/>
            <w:hideMark/>
          </w:tcPr>
          <w:p w14:paraId="644AD4B3" w14:textId="77777777" w:rsidR="0095334F" w:rsidRPr="00E47EAD" w:rsidRDefault="0095334F" w:rsidP="00887EC7">
            <w:pPr>
              <w:adjustRightInd w:val="0"/>
              <w:snapToGrid w:val="0"/>
              <w:jc w:val="right"/>
              <w:rPr>
                <w:szCs w:val="22"/>
                <w:lang w:eastAsia="zh-CN"/>
              </w:rPr>
            </w:pPr>
            <w:r w:rsidRPr="00E47EAD">
              <w:rPr>
                <w:szCs w:val="22"/>
                <w:lang w:eastAsia="zh-CN"/>
              </w:rPr>
              <w:t>1,078</w:t>
            </w:r>
          </w:p>
        </w:tc>
      </w:tr>
      <w:tr w:rsidR="0095334F" w:rsidRPr="00E47EAD" w14:paraId="67133780" w14:textId="77777777" w:rsidTr="00887EC7">
        <w:trPr>
          <w:cantSplit/>
          <w:jc w:val="center"/>
        </w:trPr>
        <w:tc>
          <w:tcPr>
            <w:tcW w:w="911" w:type="dxa"/>
            <w:shd w:val="clear" w:color="auto" w:fill="auto"/>
            <w:noWrap/>
            <w:vAlign w:val="center"/>
            <w:hideMark/>
          </w:tcPr>
          <w:p w14:paraId="06163E4E" w14:textId="77777777" w:rsidR="0095334F" w:rsidRPr="00E47EAD" w:rsidRDefault="0095334F" w:rsidP="00887EC7">
            <w:pPr>
              <w:adjustRightInd w:val="0"/>
              <w:snapToGrid w:val="0"/>
              <w:jc w:val="right"/>
              <w:rPr>
                <w:szCs w:val="22"/>
                <w:lang w:eastAsia="zh-CN"/>
              </w:rPr>
            </w:pPr>
            <w:r w:rsidRPr="00E47EAD">
              <w:rPr>
                <w:szCs w:val="22"/>
                <w:lang w:eastAsia="zh-CN"/>
              </w:rPr>
              <w:t>169</w:t>
            </w:r>
          </w:p>
        </w:tc>
        <w:tc>
          <w:tcPr>
            <w:tcW w:w="4309" w:type="dxa"/>
            <w:shd w:val="clear" w:color="auto" w:fill="auto"/>
            <w:vAlign w:val="center"/>
            <w:hideMark/>
          </w:tcPr>
          <w:p w14:paraId="1E60F667" w14:textId="77777777" w:rsidR="0095334F" w:rsidRPr="00E47EAD" w:rsidRDefault="0095334F" w:rsidP="00887EC7">
            <w:pPr>
              <w:adjustRightInd w:val="0"/>
              <w:snapToGrid w:val="0"/>
              <w:jc w:val="left"/>
              <w:rPr>
                <w:szCs w:val="22"/>
                <w:lang w:eastAsia="zh-CN"/>
              </w:rPr>
            </w:pPr>
            <w:r w:rsidRPr="00E47EAD">
              <w:rPr>
                <w:szCs w:val="22"/>
                <w:lang w:eastAsia="zh-CN"/>
              </w:rPr>
              <w:t>Venezuela</w:t>
            </w:r>
          </w:p>
        </w:tc>
        <w:tc>
          <w:tcPr>
            <w:tcW w:w="1329" w:type="dxa"/>
            <w:shd w:val="clear" w:color="auto" w:fill="auto"/>
            <w:vAlign w:val="center"/>
            <w:hideMark/>
          </w:tcPr>
          <w:p w14:paraId="08D98C83" w14:textId="77777777" w:rsidR="0095334F" w:rsidRPr="00E47EAD" w:rsidRDefault="0095334F" w:rsidP="00887EC7">
            <w:pPr>
              <w:adjustRightInd w:val="0"/>
              <w:snapToGrid w:val="0"/>
              <w:jc w:val="right"/>
              <w:rPr>
                <w:szCs w:val="22"/>
                <w:lang w:eastAsia="zh-CN"/>
              </w:rPr>
            </w:pPr>
            <w:r w:rsidRPr="00E47EAD">
              <w:rPr>
                <w:szCs w:val="22"/>
                <w:lang w:eastAsia="zh-CN"/>
              </w:rPr>
              <w:t>0.728</w:t>
            </w:r>
          </w:p>
        </w:tc>
        <w:tc>
          <w:tcPr>
            <w:tcW w:w="1600" w:type="dxa"/>
            <w:shd w:val="clear" w:color="auto" w:fill="auto"/>
            <w:noWrap/>
            <w:vAlign w:val="center"/>
            <w:hideMark/>
          </w:tcPr>
          <w:p w14:paraId="1CF02ED2" w14:textId="77777777" w:rsidR="0095334F" w:rsidRPr="00E47EAD" w:rsidRDefault="0095334F" w:rsidP="00887EC7">
            <w:pPr>
              <w:adjustRightInd w:val="0"/>
              <w:snapToGrid w:val="0"/>
              <w:jc w:val="right"/>
              <w:rPr>
                <w:szCs w:val="22"/>
                <w:lang w:eastAsia="zh-CN"/>
              </w:rPr>
            </w:pPr>
            <w:r w:rsidRPr="00E47EAD">
              <w:rPr>
                <w:szCs w:val="22"/>
                <w:lang w:eastAsia="zh-CN"/>
              </w:rPr>
              <w:t>1.040</w:t>
            </w:r>
          </w:p>
        </w:tc>
        <w:tc>
          <w:tcPr>
            <w:tcW w:w="1537" w:type="dxa"/>
            <w:shd w:val="clear" w:color="auto" w:fill="auto"/>
            <w:noWrap/>
            <w:vAlign w:val="center"/>
            <w:hideMark/>
          </w:tcPr>
          <w:p w14:paraId="4540EEBA" w14:textId="77777777" w:rsidR="0095334F" w:rsidRPr="00E47EAD" w:rsidRDefault="0095334F" w:rsidP="00887EC7">
            <w:pPr>
              <w:adjustRightInd w:val="0"/>
              <w:snapToGrid w:val="0"/>
              <w:jc w:val="right"/>
              <w:rPr>
                <w:szCs w:val="22"/>
                <w:lang w:eastAsia="zh-CN"/>
              </w:rPr>
            </w:pPr>
            <w:r w:rsidRPr="00E47EAD">
              <w:rPr>
                <w:szCs w:val="22"/>
                <w:lang w:eastAsia="zh-CN"/>
              </w:rPr>
              <w:t>24,521</w:t>
            </w:r>
          </w:p>
        </w:tc>
      </w:tr>
      <w:tr w:rsidR="0095334F" w:rsidRPr="00E47EAD" w14:paraId="0D860A2F" w14:textId="77777777" w:rsidTr="00887EC7">
        <w:trPr>
          <w:cantSplit/>
          <w:jc w:val="center"/>
        </w:trPr>
        <w:tc>
          <w:tcPr>
            <w:tcW w:w="911" w:type="dxa"/>
            <w:shd w:val="clear" w:color="auto" w:fill="auto"/>
            <w:noWrap/>
            <w:vAlign w:val="center"/>
            <w:hideMark/>
          </w:tcPr>
          <w:p w14:paraId="674512D9" w14:textId="77777777" w:rsidR="0095334F" w:rsidRPr="00E47EAD" w:rsidRDefault="0095334F" w:rsidP="00887EC7">
            <w:pPr>
              <w:adjustRightInd w:val="0"/>
              <w:snapToGrid w:val="0"/>
              <w:jc w:val="right"/>
              <w:rPr>
                <w:szCs w:val="22"/>
                <w:lang w:eastAsia="zh-CN"/>
              </w:rPr>
            </w:pPr>
            <w:r w:rsidRPr="00E47EAD">
              <w:rPr>
                <w:szCs w:val="22"/>
                <w:lang w:eastAsia="zh-CN"/>
              </w:rPr>
              <w:t>170</w:t>
            </w:r>
          </w:p>
        </w:tc>
        <w:tc>
          <w:tcPr>
            <w:tcW w:w="4309" w:type="dxa"/>
            <w:shd w:val="clear" w:color="auto" w:fill="auto"/>
            <w:vAlign w:val="center"/>
            <w:hideMark/>
          </w:tcPr>
          <w:p w14:paraId="5FF0F781" w14:textId="77777777" w:rsidR="0095334F" w:rsidRPr="00E47EAD" w:rsidRDefault="0095334F" w:rsidP="00887EC7">
            <w:pPr>
              <w:adjustRightInd w:val="0"/>
              <w:snapToGrid w:val="0"/>
              <w:jc w:val="left"/>
              <w:rPr>
                <w:szCs w:val="22"/>
                <w:lang w:eastAsia="zh-CN"/>
              </w:rPr>
            </w:pPr>
            <w:r w:rsidRPr="00E47EAD">
              <w:rPr>
                <w:szCs w:val="22"/>
                <w:lang w:eastAsia="zh-CN"/>
              </w:rPr>
              <w:t>Viet Nam</w:t>
            </w:r>
          </w:p>
        </w:tc>
        <w:tc>
          <w:tcPr>
            <w:tcW w:w="1329" w:type="dxa"/>
            <w:shd w:val="clear" w:color="auto" w:fill="auto"/>
            <w:vAlign w:val="center"/>
            <w:hideMark/>
          </w:tcPr>
          <w:p w14:paraId="3A54068D" w14:textId="77777777" w:rsidR="0095334F" w:rsidRPr="00E47EAD" w:rsidRDefault="0095334F" w:rsidP="00887EC7">
            <w:pPr>
              <w:adjustRightInd w:val="0"/>
              <w:snapToGrid w:val="0"/>
              <w:jc w:val="right"/>
              <w:rPr>
                <w:szCs w:val="22"/>
                <w:lang w:eastAsia="zh-CN"/>
              </w:rPr>
            </w:pPr>
            <w:r w:rsidRPr="00E47EAD">
              <w:rPr>
                <w:szCs w:val="22"/>
                <w:lang w:eastAsia="zh-CN"/>
              </w:rPr>
              <w:t>0.077</w:t>
            </w:r>
          </w:p>
        </w:tc>
        <w:tc>
          <w:tcPr>
            <w:tcW w:w="1600" w:type="dxa"/>
            <w:shd w:val="clear" w:color="auto" w:fill="auto"/>
            <w:noWrap/>
            <w:vAlign w:val="center"/>
            <w:hideMark/>
          </w:tcPr>
          <w:p w14:paraId="448C1E46" w14:textId="77777777" w:rsidR="0095334F" w:rsidRPr="00E47EAD" w:rsidRDefault="0095334F" w:rsidP="00887EC7">
            <w:pPr>
              <w:adjustRightInd w:val="0"/>
              <w:snapToGrid w:val="0"/>
              <w:jc w:val="right"/>
              <w:rPr>
                <w:szCs w:val="22"/>
                <w:lang w:eastAsia="zh-CN"/>
              </w:rPr>
            </w:pPr>
            <w:r w:rsidRPr="00E47EAD">
              <w:rPr>
                <w:szCs w:val="22"/>
                <w:lang w:eastAsia="zh-CN"/>
              </w:rPr>
              <w:t>0.110</w:t>
            </w:r>
          </w:p>
        </w:tc>
        <w:tc>
          <w:tcPr>
            <w:tcW w:w="1537" w:type="dxa"/>
            <w:shd w:val="clear" w:color="auto" w:fill="auto"/>
            <w:noWrap/>
            <w:vAlign w:val="center"/>
            <w:hideMark/>
          </w:tcPr>
          <w:p w14:paraId="4E722F1B" w14:textId="77777777" w:rsidR="0095334F" w:rsidRPr="00E47EAD" w:rsidRDefault="0095334F" w:rsidP="00887EC7">
            <w:pPr>
              <w:adjustRightInd w:val="0"/>
              <w:snapToGrid w:val="0"/>
              <w:jc w:val="right"/>
              <w:rPr>
                <w:szCs w:val="22"/>
                <w:lang w:eastAsia="zh-CN"/>
              </w:rPr>
            </w:pPr>
            <w:r w:rsidRPr="00E47EAD">
              <w:rPr>
                <w:szCs w:val="22"/>
                <w:lang w:eastAsia="zh-CN"/>
              </w:rPr>
              <w:t>2,594</w:t>
            </w:r>
          </w:p>
        </w:tc>
      </w:tr>
      <w:tr w:rsidR="0095334F" w:rsidRPr="00E47EAD" w14:paraId="2BB1B3E2" w14:textId="77777777" w:rsidTr="00887EC7">
        <w:trPr>
          <w:cantSplit/>
          <w:jc w:val="center"/>
        </w:trPr>
        <w:tc>
          <w:tcPr>
            <w:tcW w:w="911" w:type="dxa"/>
            <w:shd w:val="clear" w:color="auto" w:fill="auto"/>
            <w:noWrap/>
            <w:vAlign w:val="center"/>
            <w:hideMark/>
          </w:tcPr>
          <w:p w14:paraId="6A416BB6" w14:textId="77777777" w:rsidR="0095334F" w:rsidRPr="00E47EAD" w:rsidRDefault="0095334F" w:rsidP="00887EC7">
            <w:pPr>
              <w:adjustRightInd w:val="0"/>
              <w:snapToGrid w:val="0"/>
              <w:jc w:val="right"/>
              <w:rPr>
                <w:szCs w:val="22"/>
                <w:lang w:eastAsia="zh-CN"/>
              </w:rPr>
            </w:pPr>
            <w:r w:rsidRPr="00E47EAD">
              <w:rPr>
                <w:szCs w:val="22"/>
                <w:lang w:eastAsia="zh-CN"/>
              </w:rPr>
              <w:t>171</w:t>
            </w:r>
          </w:p>
        </w:tc>
        <w:tc>
          <w:tcPr>
            <w:tcW w:w="4309" w:type="dxa"/>
            <w:shd w:val="clear" w:color="auto" w:fill="auto"/>
            <w:vAlign w:val="center"/>
            <w:hideMark/>
          </w:tcPr>
          <w:p w14:paraId="6ACE1F9F" w14:textId="77777777" w:rsidR="0095334F" w:rsidRPr="00E47EAD" w:rsidRDefault="0095334F" w:rsidP="00887EC7">
            <w:pPr>
              <w:adjustRightInd w:val="0"/>
              <w:snapToGrid w:val="0"/>
              <w:jc w:val="left"/>
              <w:rPr>
                <w:szCs w:val="22"/>
                <w:lang w:eastAsia="zh-CN"/>
              </w:rPr>
            </w:pPr>
            <w:r w:rsidRPr="00E47EAD">
              <w:rPr>
                <w:szCs w:val="22"/>
                <w:lang w:eastAsia="zh-CN"/>
              </w:rPr>
              <w:t>Yemen</w:t>
            </w:r>
          </w:p>
        </w:tc>
        <w:tc>
          <w:tcPr>
            <w:tcW w:w="1329" w:type="dxa"/>
            <w:shd w:val="clear" w:color="auto" w:fill="auto"/>
            <w:vAlign w:val="center"/>
            <w:hideMark/>
          </w:tcPr>
          <w:p w14:paraId="00A0164B"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600" w:type="dxa"/>
            <w:shd w:val="clear" w:color="auto" w:fill="auto"/>
            <w:noWrap/>
            <w:vAlign w:val="center"/>
            <w:hideMark/>
          </w:tcPr>
          <w:p w14:paraId="1883F4B8" w14:textId="77777777" w:rsidR="0095334F" w:rsidRPr="00E47EAD" w:rsidRDefault="0095334F" w:rsidP="00887EC7">
            <w:pPr>
              <w:adjustRightInd w:val="0"/>
              <w:snapToGrid w:val="0"/>
              <w:jc w:val="right"/>
              <w:rPr>
                <w:szCs w:val="22"/>
                <w:lang w:eastAsia="zh-CN"/>
              </w:rPr>
            </w:pPr>
            <w:r w:rsidRPr="00E47EAD">
              <w:rPr>
                <w:szCs w:val="22"/>
                <w:lang w:eastAsia="zh-CN"/>
              </w:rPr>
              <w:t>0.010</w:t>
            </w:r>
          </w:p>
        </w:tc>
        <w:tc>
          <w:tcPr>
            <w:tcW w:w="1537" w:type="dxa"/>
            <w:shd w:val="clear" w:color="auto" w:fill="auto"/>
            <w:noWrap/>
            <w:vAlign w:val="center"/>
            <w:hideMark/>
          </w:tcPr>
          <w:p w14:paraId="194FF689" w14:textId="77777777" w:rsidR="0095334F" w:rsidRPr="00E47EAD" w:rsidRDefault="0095334F" w:rsidP="00887EC7">
            <w:pPr>
              <w:adjustRightInd w:val="0"/>
              <w:snapToGrid w:val="0"/>
              <w:jc w:val="right"/>
              <w:rPr>
                <w:szCs w:val="22"/>
                <w:lang w:eastAsia="zh-CN"/>
              </w:rPr>
            </w:pPr>
            <w:r w:rsidRPr="00E47EAD">
              <w:rPr>
                <w:szCs w:val="22"/>
                <w:lang w:eastAsia="zh-CN"/>
              </w:rPr>
              <w:t>236</w:t>
            </w:r>
          </w:p>
        </w:tc>
      </w:tr>
      <w:tr w:rsidR="0095334F" w:rsidRPr="00E47EAD" w14:paraId="17ED0231" w14:textId="77777777" w:rsidTr="00887EC7">
        <w:trPr>
          <w:cantSplit/>
          <w:jc w:val="center"/>
        </w:trPr>
        <w:tc>
          <w:tcPr>
            <w:tcW w:w="911" w:type="dxa"/>
            <w:shd w:val="clear" w:color="auto" w:fill="auto"/>
            <w:noWrap/>
            <w:vAlign w:val="center"/>
            <w:hideMark/>
          </w:tcPr>
          <w:p w14:paraId="5B4EB995" w14:textId="77777777" w:rsidR="0095334F" w:rsidRPr="00E47EAD" w:rsidRDefault="0095334F" w:rsidP="00887EC7">
            <w:pPr>
              <w:adjustRightInd w:val="0"/>
              <w:snapToGrid w:val="0"/>
              <w:jc w:val="right"/>
              <w:rPr>
                <w:szCs w:val="22"/>
                <w:lang w:eastAsia="zh-CN"/>
              </w:rPr>
            </w:pPr>
            <w:r w:rsidRPr="00E47EAD">
              <w:rPr>
                <w:szCs w:val="22"/>
                <w:lang w:eastAsia="zh-CN"/>
              </w:rPr>
              <w:t>172</w:t>
            </w:r>
          </w:p>
        </w:tc>
        <w:tc>
          <w:tcPr>
            <w:tcW w:w="4309" w:type="dxa"/>
            <w:shd w:val="clear" w:color="auto" w:fill="auto"/>
            <w:vAlign w:val="center"/>
            <w:hideMark/>
          </w:tcPr>
          <w:p w14:paraId="76326E77" w14:textId="77777777" w:rsidR="0095334F" w:rsidRPr="00E47EAD" w:rsidRDefault="0095334F" w:rsidP="00887EC7">
            <w:pPr>
              <w:adjustRightInd w:val="0"/>
              <w:snapToGrid w:val="0"/>
              <w:jc w:val="left"/>
              <w:rPr>
                <w:szCs w:val="22"/>
                <w:lang w:eastAsia="zh-CN"/>
              </w:rPr>
            </w:pPr>
            <w:r w:rsidRPr="00E47EAD">
              <w:rPr>
                <w:szCs w:val="22"/>
                <w:lang w:eastAsia="zh-CN"/>
              </w:rPr>
              <w:t>Zambia</w:t>
            </w:r>
          </w:p>
        </w:tc>
        <w:tc>
          <w:tcPr>
            <w:tcW w:w="1329" w:type="dxa"/>
            <w:shd w:val="clear" w:color="auto" w:fill="auto"/>
            <w:vAlign w:val="center"/>
            <w:hideMark/>
          </w:tcPr>
          <w:p w14:paraId="07C4D1F5" w14:textId="77777777" w:rsidR="0095334F" w:rsidRPr="00E47EAD" w:rsidRDefault="0095334F" w:rsidP="00887EC7">
            <w:pPr>
              <w:adjustRightInd w:val="0"/>
              <w:snapToGrid w:val="0"/>
              <w:jc w:val="right"/>
              <w:rPr>
                <w:szCs w:val="22"/>
                <w:lang w:eastAsia="zh-CN"/>
              </w:rPr>
            </w:pPr>
            <w:r w:rsidRPr="00E47EAD">
              <w:rPr>
                <w:szCs w:val="22"/>
                <w:lang w:eastAsia="zh-CN"/>
              </w:rPr>
              <w:t>0.009</w:t>
            </w:r>
          </w:p>
        </w:tc>
        <w:tc>
          <w:tcPr>
            <w:tcW w:w="1600" w:type="dxa"/>
            <w:shd w:val="clear" w:color="auto" w:fill="auto"/>
            <w:noWrap/>
            <w:vAlign w:val="center"/>
            <w:hideMark/>
          </w:tcPr>
          <w:p w14:paraId="24B747E6" w14:textId="77777777" w:rsidR="0095334F" w:rsidRPr="00E47EAD" w:rsidRDefault="0095334F" w:rsidP="00887EC7">
            <w:pPr>
              <w:adjustRightInd w:val="0"/>
              <w:snapToGrid w:val="0"/>
              <w:jc w:val="right"/>
              <w:rPr>
                <w:szCs w:val="22"/>
                <w:lang w:eastAsia="zh-CN"/>
              </w:rPr>
            </w:pPr>
            <w:r w:rsidRPr="00E47EAD">
              <w:rPr>
                <w:szCs w:val="22"/>
                <w:lang w:eastAsia="zh-CN"/>
              </w:rPr>
              <w:t>0.013</w:t>
            </w:r>
          </w:p>
        </w:tc>
        <w:tc>
          <w:tcPr>
            <w:tcW w:w="1537" w:type="dxa"/>
            <w:shd w:val="clear" w:color="auto" w:fill="auto"/>
            <w:noWrap/>
            <w:vAlign w:val="center"/>
            <w:hideMark/>
          </w:tcPr>
          <w:p w14:paraId="264DF642" w14:textId="77777777" w:rsidR="0095334F" w:rsidRPr="00E47EAD" w:rsidRDefault="0095334F" w:rsidP="00887EC7">
            <w:pPr>
              <w:adjustRightInd w:val="0"/>
              <w:snapToGrid w:val="0"/>
              <w:jc w:val="right"/>
              <w:rPr>
                <w:szCs w:val="22"/>
                <w:lang w:eastAsia="zh-CN"/>
              </w:rPr>
            </w:pPr>
            <w:r w:rsidRPr="00E47EAD">
              <w:rPr>
                <w:szCs w:val="22"/>
                <w:lang w:eastAsia="zh-CN"/>
              </w:rPr>
              <w:t>303</w:t>
            </w:r>
          </w:p>
        </w:tc>
      </w:tr>
      <w:tr w:rsidR="0095334F" w:rsidRPr="00E47EAD" w14:paraId="3DBD2B09" w14:textId="77777777" w:rsidTr="00887EC7">
        <w:trPr>
          <w:cantSplit/>
          <w:jc w:val="center"/>
        </w:trPr>
        <w:tc>
          <w:tcPr>
            <w:tcW w:w="911" w:type="dxa"/>
            <w:shd w:val="clear" w:color="auto" w:fill="auto"/>
            <w:noWrap/>
            <w:vAlign w:val="center"/>
            <w:hideMark/>
          </w:tcPr>
          <w:p w14:paraId="7A79DED3" w14:textId="77777777" w:rsidR="0095334F" w:rsidRPr="00E47EAD" w:rsidRDefault="0095334F" w:rsidP="00887EC7">
            <w:pPr>
              <w:adjustRightInd w:val="0"/>
              <w:snapToGrid w:val="0"/>
              <w:jc w:val="right"/>
              <w:rPr>
                <w:szCs w:val="22"/>
                <w:lang w:eastAsia="zh-CN"/>
              </w:rPr>
            </w:pPr>
            <w:r w:rsidRPr="00E47EAD">
              <w:rPr>
                <w:szCs w:val="22"/>
                <w:lang w:eastAsia="zh-CN"/>
              </w:rPr>
              <w:t>173</w:t>
            </w:r>
          </w:p>
        </w:tc>
        <w:tc>
          <w:tcPr>
            <w:tcW w:w="4309" w:type="dxa"/>
            <w:shd w:val="clear" w:color="auto" w:fill="auto"/>
            <w:vAlign w:val="center"/>
            <w:hideMark/>
          </w:tcPr>
          <w:p w14:paraId="30663A5E" w14:textId="77777777" w:rsidR="0095334F" w:rsidRPr="00E47EAD" w:rsidRDefault="0095334F" w:rsidP="00887EC7">
            <w:pPr>
              <w:adjustRightInd w:val="0"/>
              <w:snapToGrid w:val="0"/>
              <w:jc w:val="left"/>
              <w:rPr>
                <w:szCs w:val="22"/>
                <w:lang w:eastAsia="zh-CN"/>
              </w:rPr>
            </w:pPr>
            <w:r w:rsidRPr="00E47EAD">
              <w:rPr>
                <w:szCs w:val="22"/>
                <w:lang w:eastAsia="zh-CN"/>
              </w:rPr>
              <w:t>Zimbabwe</w:t>
            </w:r>
          </w:p>
        </w:tc>
        <w:tc>
          <w:tcPr>
            <w:tcW w:w="1329" w:type="dxa"/>
            <w:shd w:val="clear" w:color="auto" w:fill="auto"/>
            <w:vAlign w:val="center"/>
            <w:hideMark/>
          </w:tcPr>
          <w:p w14:paraId="5CD9E969" w14:textId="77777777" w:rsidR="0095334F" w:rsidRPr="00E47EAD" w:rsidRDefault="0095334F" w:rsidP="00887EC7">
            <w:pPr>
              <w:adjustRightInd w:val="0"/>
              <w:snapToGrid w:val="0"/>
              <w:jc w:val="right"/>
              <w:rPr>
                <w:szCs w:val="22"/>
                <w:lang w:eastAsia="zh-CN"/>
              </w:rPr>
            </w:pPr>
            <w:r w:rsidRPr="00E47EAD">
              <w:rPr>
                <w:szCs w:val="22"/>
                <w:lang w:eastAsia="zh-CN"/>
              </w:rPr>
              <w:t>0.005</w:t>
            </w:r>
          </w:p>
        </w:tc>
        <w:tc>
          <w:tcPr>
            <w:tcW w:w="1600" w:type="dxa"/>
            <w:shd w:val="clear" w:color="auto" w:fill="auto"/>
            <w:noWrap/>
            <w:vAlign w:val="center"/>
            <w:hideMark/>
          </w:tcPr>
          <w:p w14:paraId="2EDC4301" w14:textId="77777777" w:rsidR="0095334F" w:rsidRPr="00E47EAD" w:rsidRDefault="0095334F" w:rsidP="00887EC7">
            <w:pPr>
              <w:adjustRightInd w:val="0"/>
              <w:snapToGrid w:val="0"/>
              <w:jc w:val="right"/>
              <w:rPr>
                <w:szCs w:val="22"/>
                <w:lang w:eastAsia="zh-CN"/>
              </w:rPr>
            </w:pPr>
            <w:r w:rsidRPr="00E47EAD">
              <w:rPr>
                <w:szCs w:val="22"/>
                <w:lang w:eastAsia="zh-CN"/>
              </w:rPr>
              <w:t>0.007</w:t>
            </w:r>
          </w:p>
        </w:tc>
        <w:tc>
          <w:tcPr>
            <w:tcW w:w="1537" w:type="dxa"/>
            <w:shd w:val="clear" w:color="auto" w:fill="auto"/>
            <w:noWrap/>
            <w:vAlign w:val="center"/>
            <w:hideMark/>
          </w:tcPr>
          <w:p w14:paraId="53033961" w14:textId="77777777" w:rsidR="0095334F" w:rsidRPr="00E47EAD" w:rsidRDefault="0095334F" w:rsidP="00887EC7">
            <w:pPr>
              <w:adjustRightInd w:val="0"/>
              <w:snapToGrid w:val="0"/>
              <w:jc w:val="right"/>
              <w:rPr>
                <w:szCs w:val="22"/>
                <w:lang w:eastAsia="zh-CN"/>
              </w:rPr>
            </w:pPr>
            <w:r w:rsidRPr="00E47EAD">
              <w:rPr>
                <w:szCs w:val="22"/>
                <w:lang w:eastAsia="zh-CN"/>
              </w:rPr>
              <w:t>168</w:t>
            </w:r>
          </w:p>
        </w:tc>
      </w:tr>
      <w:tr w:rsidR="0095334F" w:rsidRPr="00E47EAD" w14:paraId="6CC08946" w14:textId="77777777" w:rsidTr="00887EC7">
        <w:trPr>
          <w:cantSplit/>
          <w:jc w:val="center"/>
        </w:trPr>
        <w:tc>
          <w:tcPr>
            <w:tcW w:w="911" w:type="dxa"/>
            <w:shd w:val="clear" w:color="auto" w:fill="auto"/>
            <w:noWrap/>
            <w:vAlign w:val="center"/>
            <w:hideMark/>
          </w:tcPr>
          <w:p w14:paraId="1D28C838" w14:textId="77777777" w:rsidR="0095334F" w:rsidRPr="00E47EAD" w:rsidRDefault="0095334F" w:rsidP="00887EC7">
            <w:pPr>
              <w:adjustRightInd w:val="0"/>
              <w:snapToGrid w:val="0"/>
              <w:jc w:val="left"/>
              <w:rPr>
                <w:szCs w:val="22"/>
                <w:lang w:eastAsia="zh-CN"/>
              </w:rPr>
            </w:pPr>
          </w:p>
        </w:tc>
        <w:tc>
          <w:tcPr>
            <w:tcW w:w="4309" w:type="dxa"/>
            <w:shd w:val="clear" w:color="auto" w:fill="auto"/>
            <w:noWrap/>
            <w:vAlign w:val="center"/>
            <w:hideMark/>
          </w:tcPr>
          <w:p w14:paraId="4095DEEA" w14:textId="77777777" w:rsidR="0095334F" w:rsidRPr="00E47EAD" w:rsidRDefault="0095334F" w:rsidP="00887EC7">
            <w:pPr>
              <w:adjustRightInd w:val="0"/>
              <w:snapToGrid w:val="0"/>
              <w:jc w:val="left"/>
              <w:rPr>
                <w:szCs w:val="22"/>
                <w:lang w:eastAsia="zh-CN"/>
              </w:rPr>
            </w:pPr>
          </w:p>
        </w:tc>
        <w:tc>
          <w:tcPr>
            <w:tcW w:w="1329" w:type="dxa"/>
            <w:shd w:val="clear" w:color="auto" w:fill="auto"/>
            <w:noWrap/>
            <w:vAlign w:val="center"/>
            <w:hideMark/>
          </w:tcPr>
          <w:p w14:paraId="5095974A" w14:textId="77777777" w:rsidR="0095334F" w:rsidRPr="00E47EAD" w:rsidRDefault="0095334F" w:rsidP="00887EC7">
            <w:pPr>
              <w:adjustRightInd w:val="0"/>
              <w:snapToGrid w:val="0"/>
              <w:jc w:val="right"/>
              <w:rPr>
                <w:b/>
                <w:bCs/>
                <w:szCs w:val="22"/>
                <w:lang w:eastAsia="zh-CN"/>
              </w:rPr>
            </w:pPr>
            <w:r w:rsidRPr="00E47EAD">
              <w:rPr>
                <w:b/>
                <w:bCs/>
                <w:szCs w:val="22"/>
                <w:lang w:eastAsia="zh-CN"/>
              </w:rPr>
              <w:t>68.263</w:t>
            </w:r>
          </w:p>
        </w:tc>
        <w:tc>
          <w:tcPr>
            <w:tcW w:w="1600" w:type="dxa"/>
            <w:shd w:val="clear" w:color="auto" w:fill="auto"/>
            <w:noWrap/>
            <w:vAlign w:val="center"/>
            <w:hideMark/>
          </w:tcPr>
          <w:p w14:paraId="15D9DB62" w14:textId="77777777" w:rsidR="0095334F" w:rsidRPr="00E47EAD" w:rsidRDefault="0095334F" w:rsidP="00887EC7">
            <w:pPr>
              <w:adjustRightInd w:val="0"/>
              <w:snapToGrid w:val="0"/>
              <w:jc w:val="right"/>
              <w:rPr>
                <w:b/>
                <w:bCs/>
                <w:szCs w:val="22"/>
                <w:lang w:eastAsia="zh-CN"/>
              </w:rPr>
            </w:pPr>
            <w:r w:rsidRPr="00E47EAD">
              <w:rPr>
                <w:b/>
                <w:bCs/>
                <w:szCs w:val="22"/>
                <w:lang w:eastAsia="zh-CN"/>
              </w:rPr>
              <w:t>100.000</w:t>
            </w:r>
          </w:p>
        </w:tc>
        <w:tc>
          <w:tcPr>
            <w:tcW w:w="1537" w:type="dxa"/>
            <w:shd w:val="clear" w:color="auto" w:fill="auto"/>
            <w:noWrap/>
            <w:vAlign w:val="center"/>
            <w:hideMark/>
          </w:tcPr>
          <w:p w14:paraId="61C20ED9" w14:textId="77777777" w:rsidR="0095334F" w:rsidRPr="00E47EAD" w:rsidRDefault="0095334F" w:rsidP="00887EC7">
            <w:pPr>
              <w:adjustRightInd w:val="0"/>
              <w:snapToGrid w:val="0"/>
              <w:jc w:val="right"/>
              <w:rPr>
                <w:b/>
                <w:bCs/>
                <w:szCs w:val="22"/>
                <w:lang w:eastAsia="zh-CN"/>
              </w:rPr>
            </w:pPr>
            <w:r w:rsidRPr="00E47EAD">
              <w:rPr>
                <w:b/>
                <w:bCs/>
                <w:szCs w:val="22"/>
                <w:lang w:eastAsia="zh-CN"/>
              </w:rPr>
              <w:t>2,357,364</w:t>
            </w:r>
          </w:p>
        </w:tc>
      </w:tr>
    </w:tbl>
    <w:p w14:paraId="315F3898" w14:textId="77777777" w:rsidR="0095334F" w:rsidRPr="00E47EAD" w:rsidRDefault="0095334F" w:rsidP="0095334F">
      <w:pPr>
        <w:jc w:val="left"/>
        <w:rPr>
          <w:rFonts w:asciiTheme="majorBidi" w:eastAsiaTheme="minorEastAsia" w:hAnsiTheme="majorBidi" w:cstheme="majorBidi"/>
          <w:bCs/>
          <w:kern w:val="22"/>
          <w:szCs w:val="22"/>
        </w:rPr>
      </w:pPr>
    </w:p>
    <w:p w14:paraId="3849C6AF" w14:textId="77777777" w:rsidR="000E15F2" w:rsidRPr="005249B7" w:rsidRDefault="000E15F2">
      <w:pPr>
        <w:jc w:val="left"/>
        <w:rPr>
          <w:rFonts w:asciiTheme="majorBidi" w:hAnsiTheme="majorBidi" w:cstheme="majorBidi"/>
          <w:bCs/>
          <w:iCs/>
          <w:snapToGrid w:val="0"/>
          <w:kern w:val="22"/>
          <w:szCs w:val="22"/>
        </w:rPr>
      </w:pPr>
    </w:p>
    <w:p w14:paraId="75FA9F50" w14:textId="64384659" w:rsidR="00CE394B" w:rsidRPr="005249B7" w:rsidRDefault="00CE394B">
      <w:pPr>
        <w:jc w:val="left"/>
        <w:rPr>
          <w:rFonts w:asciiTheme="majorBidi" w:hAnsiTheme="majorBidi" w:cstheme="majorBidi"/>
          <w:bCs/>
          <w:iCs/>
          <w:snapToGrid w:val="0"/>
          <w:kern w:val="22"/>
          <w:szCs w:val="22"/>
        </w:rPr>
      </w:pPr>
      <w:r w:rsidRPr="005249B7">
        <w:rPr>
          <w:rFonts w:asciiTheme="majorBidi" w:hAnsiTheme="majorBidi" w:cstheme="majorBidi"/>
          <w:bCs/>
          <w:iCs/>
          <w:snapToGrid w:val="0"/>
          <w:kern w:val="22"/>
          <w:szCs w:val="22"/>
        </w:rPr>
        <w:br w:type="page"/>
      </w:r>
    </w:p>
    <w:p w14:paraId="0CDB371C" w14:textId="2F01736F" w:rsidR="00075B32" w:rsidRPr="00995A63" w:rsidRDefault="00735B3C" w:rsidP="005249B7">
      <w:pPr>
        <w:pStyle w:val="Heading1"/>
        <w:rPr>
          <w:snapToGrid w:val="0"/>
        </w:rPr>
      </w:pPr>
      <w:bookmarkStart w:id="6" w:name="_Toc90458570"/>
      <w:r>
        <w:rPr>
          <w:snapToGrid w:val="0"/>
        </w:rPr>
        <w:lastRenderedPageBreak/>
        <w:t>II.</w:t>
      </w:r>
      <w:r>
        <w:rPr>
          <w:snapToGrid w:val="0"/>
        </w:rPr>
        <w:tab/>
        <w:t>Account of proceedings</w:t>
      </w:r>
      <w:bookmarkEnd w:id="6"/>
    </w:p>
    <w:p w14:paraId="15DF2205" w14:textId="23CEAD41" w:rsidR="003A11A6" w:rsidRPr="005249B7" w:rsidRDefault="003A11A6" w:rsidP="003A11A6">
      <w:pPr>
        <w:keepNext/>
        <w:kinsoku w:val="0"/>
        <w:overflowPunct w:val="0"/>
        <w:autoSpaceDE w:val="0"/>
        <w:autoSpaceDN w:val="0"/>
        <w:spacing w:before="120" w:after="120"/>
        <w:jc w:val="center"/>
        <w:outlineLvl w:val="0"/>
        <w:rPr>
          <w:rFonts w:asciiTheme="majorBidi" w:hAnsiTheme="majorBidi" w:cstheme="majorBidi"/>
          <w:b/>
          <w:iCs/>
          <w:snapToGrid w:val="0"/>
          <w:kern w:val="22"/>
          <w:szCs w:val="22"/>
        </w:rPr>
      </w:pPr>
      <w:r w:rsidRPr="005249B7">
        <w:rPr>
          <w:rFonts w:asciiTheme="majorBidi" w:hAnsiTheme="majorBidi" w:cstheme="majorBidi"/>
          <w:b/>
          <w:iCs/>
          <w:snapToGrid w:val="0"/>
          <w:kern w:val="22"/>
          <w:szCs w:val="22"/>
        </w:rPr>
        <w:t>INTRODUCTION</w:t>
      </w:r>
    </w:p>
    <w:p w14:paraId="5BD20A8C" w14:textId="3B4F5F31" w:rsidR="0029494B" w:rsidRPr="001B1188" w:rsidRDefault="003A11A6" w:rsidP="005249B7">
      <w:pPr>
        <w:pStyle w:val="Para1"/>
        <w:tabs>
          <w:tab w:val="clear" w:pos="360"/>
        </w:tabs>
        <w:rPr>
          <w:spacing w:val="0"/>
          <w:kern w:val="22"/>
        </w:rPr>
      </w:pPr>
      <w:bookmarkStart w:id="7" w:name="_Hlk84862159"/>
      <w:r w:rsidRPr="00D36A4C">
        <w:rPr>
          <w:spacing w:val="0"/>
          <w:kern w:val="22"/>
        </w:rPr>
        <w:t xml:space="preserve">Following the invitation of the Government of China and as decided by the Conference of the Parties in its </w:t>
      </w:r>
      <w:hyperlink r:id="rId16" w:history="1">
        <w:r w:rsidRPr="000E15F2">
          <w:rPr>
            <w:spacing w:val="0"/>
            <w:kern w:val="22"/>
          </w:rPr>
          <w:t>decision XIII/33</w:t>
        </w:r>
      </w:hyperlink>
      <w:r w:rsidRPr="00D36A4C">
        <w:rPr>
          <w:spacing w:val="0"/>
          <w:kern w:val="22"/>
        </w:rPr>
        <w:t>, the tenth meeting of the Conference of the Parties se</w:t>
      </w:r>
      <w:r w:rsidRPr="000E15F2">
        <w:rPr>
          <w:spacing w:val="0"/>
          <w:kern w:val="22"/>
        </w:rPr>
        <w:t xml:space="preserve">rving as the meeting of the Parties to the Cartagena Protocol on Biosafety was scheduled to be held in Kunming, </w:t>
      </w:r>
      <w:r w:rsidR="005E1DC0" w:rsidRPr="0095334F">
        <w:rPr>
          <w:spacing w:val="0"/>
          <w:kern w:val="22"/>
          <w:shd w:val="clear" w:color="auto" w:fill="FFFFFF"/>
        </w:rPr>
        <w:t>Yunnan Province</w:t>
      </w:r>
      <w:r w:rsidR="005E1DC0" w:rsidRPr="00D735AE">
        <w:rPr>
          <w:spacing w:val="0"/>
          <w:kern w:val="22"/>
        </w:rPr>
        <w:t xml:space="preserve">, </w:t>
      </w:r>
      <w:r w:rsidRPr="00D735AE">
        <w:rPr>
          <w:spacing w:val="0"/>
          <w:kern w:val="22"/>
        </w:rPr>
        <w:t>China, from 15</w:t>
      </w:r>
      <w:r w:rsidR="00C61588" w:rsidRPr="00D735AE">
        <w:rPr>
          <w:spacing w:val="0"/>
          <w:kern w:val="22"/>
        </w:rPr>
        <w:t xml:space="preserve"> to </w:t>
      </w:r>
      <w:r w:rsidRPr="00B3714E">
        <w:rPr>
          <w:spacing w:val="0"/>
          <w:kern w:val="22"/>
        </w:rPr>
        <w:t>28</w:t>
      </w:r>
      <w:r w:rsidR="005E1DC0" w:rsidRPr="005C72CB">
        <w:rPr>
          <w:spacing w:val="0"/>
          <w:kern w:val="22"/>
        </w:rPr>
        <w:t> </w:t>
      </w:r>
      <w:r w:rsidRPr="005C72CB">
        <w:rPr>
          <w:spacing w:val="0"/>
          <w:kern w:val="22"/>
        </w:rPr>
        <w:t>October 2020</w:t>
      </w:r>
      <w:r w:rsidR="002A5681" w:rsidRPr="005C72CB">
        <w:rPr>
          <w:spacing w:val="0"/>
          <w:kern w:val="22"/>
        </w:rPr>
        <w:t xml:space="preserve">, </w:t>
      </w:r>
      <w:r w:rsidRPr="001B1188">
        <w:rPr>
          <w:spacing w:val="0"/>
          <w:kern w:val="22"/>
        </w:rPr>
        <w:t xml:space="preserve">concurrently with the fifteenth meeting of the Conference of the Parties to the Convention on Biological Diversity and the fourth meeting of the </w:t>
      </w:r>
      <w:r w:rsidR="00664120" w:rsidRPr="001B1188">
        <w:rPr>
          <w:spacing w:val="0"/>
          <w:kern w:val="22"/>
        </w:rPr>
        <w:t xml:space="preserve">Conference of the </w:t>
      </w:r>
      <w:r w:rsidRPr="001B1188">
        <w:rPr>
          <w:spacing w:val="0"/>
          <w:kern w:val="22"/>
        </w:rPr>
        <w:t xml:space="preserve">Parties </w:t>
      </w:r>
      <w:r w:rsidR="00664120" w:rsidRPr="001B1188">
        <w:rPr>
          <w:spacing w:val="0"/>
          <w:kern w:val="22"/>
        </w:rPr>
        <w:t xml:space="preserve">serving as the meeting of </w:t>
      </w:r>
      <w:r w:rsidR="00DC75E8" w:rsidRPr="001B1188">
        <w:rPr>
          <w:spacing w:val="0"/>
          <w:kern w:val="22"/>
        </w:rPr>
        <w:t xml:space="preserve">the Parties </w:t>
      </w:r>
      <w:r w:rsidRPr="001B1188">
        <w:rPr>
          <w:spacing w:val="0"/>
          <w:kern w:val="22"/>
        </w:rPr>
        <w:t xml:space="preserve">to the Nagoya Protocol on Access to Genetic Resources and the Fair and Equitable Sharing of Benefits Arising from Their Utilization. </w:t>
      </w:r>
      <w:r w:rsidR="002A5681" w:rsidRPr="001B1188">
        <w:rPr>
          <w:spacing w:val="0"/>
          <w:kern w:val="22"/>
        </w:rPr>
        <w:t>Owing to the ongoing coronavirus disease (COVID-19) pandemic, however, the meetings were postponed, initially until late May 2021 and then again as the pandemic persisted</w:t>
      </w:r>
      <w:r w:rsidR="00C33CA7" w:rsidRPr="001B1188">
        <w:rPr>
          <w:spacing w:val="0"/>
          <w:kern w:val="22"/>
        </w:rPr>
        <w:t>.</w:t>
      </w:r>
    </w:p>
    <w:p w14:paraId="00A7E2C7" w14:textId="56E59C6D" w:rsidR="003A11A6" w:rsidRPr="001B1188" w:rsidRDefault="003A11A6" w:rsidP="005249B7">
      <w:pPr>
        <w:pStyle w:val="Para1"/>
        <w:tabs>
          <w:tab w:val="clear" w:pos="360"/>
        </w:tabs>
        <w:rPr>
          <w:spacing w:val="0"/>
          <w:kern w:val="22"/>
        </w:rPr>
      </w:pPr>
      <w:r w:rsidRPr="001B1188">
        <w:rPr>
          <w:spacing w:val="0"/>
          <w:kern w:val="22"/>
        </w:rPr>
        <w:t>After extensive consultations and considering the challenges that the pandemic still pose</w:t>
      </w:r>
      <w:r w:rsidR="000E5F40" w:rsidRPr="001B1188">
        <w:rPr>
          <w:spacing w:val="0"/>
          <w:kern w:val="22"/>
        </w:rPr>
        <w:t>d</w:t>
      </w:r>
      <w:r w:rsidRPr="001B1188">
        <w:rPr>
          <w:spacing w:val="0"/>
          <w:kern w:val="22"/>
        </w:rPr>
        <w:t xml:space="preserve"> </w:t>
      </w:r>
      <w:r w:rsidR="005E7475" w:rsidRPr="001B1188">
        <w:rPr>
          <w:spacing w:val="0"/>
          <w:kern w:val="22"/>
        </w:rPr>
        <w:t xml:space="preserve">for </w:t>
      </w:r>
      <w:r w:rsidRPr="001B1188">
        <w:rPr>
          <w:spacing w:val="0"/>
          <w:kern w:val="22"/>
        </w:rPr>
        <w:t xml:space="preserve">in-person meetings, the Bureau </w:t>
      </w:r>
      <w:r w:rsidR="002A5681" w:rsidRPr="001B1188">
        <w:rPr>
          <w:spacing w:val="0"/>
          <w:kern w:val="22"/>
        </w:rPr>
        <w:t xml:space="preserve">of the Conference of the Parties serving as the meeting of the Parties to the Cartagena Protocol had </w:t>
      </w:r>
      <w:r w:rsidRPr="001B1188">
        <w:rPr>
          <w:spacing w:val="0"/>
          <w:kern w:val="22"/>
        </w:rPr>
        <w:t>agreed, at its meeting held on 19 July 2021, to hold the tenth meeting of the Parties to the Cartagena Protocol in two parts</w:t>
      </w:r>
      <w:r w:rsidR="0043074A" w:rsidRPr="001B1188">
        <w:rPr>
          <w:spacing w:val="0"/>
          <w:kern w:val="22"/>
        </w:rPr>
        <w:t>:</w:t>
      </w:r>
      <w:r w:rsidRPr="001B1188">
        <w:rPr>
          <w:spacing w:val="0"/>
          <w:kern w:val="22"/>
        </w:rPr>
        <w:t xml:space="preserve"> </w:t>
      </w:r>
      <w:r w:rsidR="0043074A" w:rsidRPr="001B1188">
        <w:rPr>
          <w:spacing w:val="0"/>
          <w:kern w:val="22"/>
        </w:rPr>
        <w:t>t</w:t>
      </w:r>
      <w:r w:rsidRPr="001B1188">
        <w:rPr>
          <w:spacing w:val="0"/>
          <w:kern w:val="22"/>
        </w:rPr>
        <w:t>he first part (</w:t>
      </w:r>
      <w:r w:rsidR="002A5681" w:rsidRPr="001B1188">
        <w:rPr>
          <w:spacing w:val="0"/>
          <w:kern w:val="22"/>
        </w:rPr>
        <w:t>p</w:t>
      </w:r>
      <w:r w:rsidRPr="001B1188">
        <w:rPr>
          <w:spacing w:val="0"/>
          <w:kern w:val="22"/>
        </w:rPr>
        <w:t>art I) to be held online from 11 to 15</w:t>
      </w:r>
      <w:r w:rsidR="00402494" w:rsidRPr="001B1188">
        <w:rPr>
          <w:spacing w:val="0"/>
          <w:kern w:val="22"/>
        </w:rPr>
        <w:t> </w:t>
      </w:r>
      <w:r w:rsidRPr="001B1188">
        <w:rPr>
          <w:spacing w:val="0"/>
          <w:kern w:val="22"/>
        </w:rPr>
        <w:t>October 2021 and the second part (</w:t>
      </w:r>
      <w:r w:rsidR="002A5681" w:rsidRPr="001B1188">
        <w:rPr>
          <w:spacing w:val="0"/>
          <w:kern w:val="22"/>
        </w:rPr>
        <w:t>p</w:t>
      </w:r>
      <w:r w:rsidRPr="001B1188">
        <w:rPr>
          <w:spacing w:val="0"/>
          <w:kern w:val="22"/>
        </w:rPr>
        <w:t>art</w:t>
      </w:r>
      <w:r w:rsidR="00AD2509" w:rsidRPr="001B1188">
        <w:rPr>
          <w:spacing w:val="0"/>
          <w:kern w:val="22"/>
        </w:rPr>
        <w:t> </w:t>
      </w:r>
      <w:r w:rsidRPr="001B1188">
        <w:rPr>
          <w:spacing w:val="0"/>
          <w:kern w:val="22"/>
        </w:rPr>
        <w:t>II) to be held in</w:t>
      </w:r>
      <w:r w:rsidR="00DC526E" w:rsidRPr="001B1188">
        <w:rPr>
          <w:spacing w:val="0"/>
          <w:kern w:val="22"/>
        </w:rPr>
        <w:t> </w:t>
      </w:r>
      <w:r w:rsidRPr="001B1188">
        <w:rPr>
          <w:spacing w:val="0"/>
          <w:kern w:val="22"/>
        </w:rPr>
        <w:t>person in Kunming, China, from 25</w:t>
      </w:r>
      <w:r w:rsidR="00402494" w:rsidRPr="001B1188">
        <w:rPr>
          <w:spacing w:val="0"/>
          <w:kern w:val="22"/>
        </w:rPr>
        <w:t> </w:t>
      </w:r>
      <w:r w:rsidRPr="001B1188">
        <w:rPr>
          <w:spacing w:val="0"/>
          <w:kern w:val="22"/>
        </w:rPr>
        <w:t>April to 8</w:t>
      </w:r>
      <w:r w:rsidR="00402494" w:rsidRPr="001B1188">
        <w:rPr>
          <w:spacing w:val="0"/>
          <w:kern w:val="22"/>
        </w:rPr>
        <w:t> </w:t>
      </w:r>
      <w:r w:rsidRPr="001B1188">
        <w:rPr>
          <w:spacing w:val="0"/>
          <w:kern w:val="22"/>
        </w:rPr>
        <w:t xml:space="preserve">May 2022. </w:t>
      </w:r>
      <w:r w:rsidR="00C33CA7" w:rsidRPr="001B1188">
        <w:rPr>
          <w:spacing w:val="0"/>
          <w:kern w:val="22"/>
        </w:rPr>
        <w:t xml:space="preserve">Part I of the meeting was held </w:t>
      </w:r>
      <w:r w:rsidR="00135A5A" w:rsidRPr="001B1188">
        <w:rPr>
          <w:spacing w:val="0"/>
          <w:kern w:val="22"/>
        </w:rPr>
        <w:t xml:space="preserve">online </w:t>
      </w:r>
      <w:r w:rsidR="00C33CA7" w:rsidRPr="001B1188">
        <w:rPr>
          <w:spacing w:val="0"/>
          <w:kern w:val="22"/>
        </w:rPr>
        <w:t>from 11 to 15 October 2021.</w:t>
      </w:r>
    </w:p>
    <w:p w14:paraId="01128AC0" w14:textId="77777777" w:rsidR="00CE344C" w:rsidRPr="0095210C" w:rsidRDefault="00CE344C" w:rsidP="005249B7">
      <w:pPr>
        <w:pStyle w:val="Heading2"/>
        <w:rPr>
          <w:snapToGrid w:val="0"/>
        </w:rPr>
      </w:pPr>
      <w:bookmarkStart w:id="8" w:name="_Toc90458571"/>
      <w:bookmarkEnd w:id="7"/>
      <w:r w:rsidRPr="00010728">
        <w:rPr>
          <w:iCs w:val="0"/>
          <w:snapToGrid w:val="0"/>
        </w:rPr>
        <w:t>Attendance</w:t>
      </w:r>
      <w:bookmarkEnd w:id="8"/>
    </w:p>
    <w:p w14:paraId="0F356A7D" w14:textId="1053F8D0" w:rsidR="00CE344C" w:rsidRPr="001B1188" w:rsidRDefault="009C44DE" w:rsidP="003F2CDF">
      <w:pPr>
        <w:pStyle w:val="Para1"/>
        <w:tabs>
          <w:tab w:val="clear" w:pos="360"/>
        </w:tabs>
        <w:rPr>
          <w:spacing w:val="0"/>
          <w:kern w:val="22"/>
        </w:rPr>
      </w:pPr>
      <w:r w:rsidRPr="001B1188">
        <w:rPr>
          <w:spacing w:val="0"/>
          <w:kern w:val="22"/>
        </w:rPr>
        <w:t xml:space="preserve">All States were invited to participate in the meeting. The following Parties to the Cartagena Protocol </w:t>
      </w:r>
      <w:r w:rsidR="009A73C5" w:rsidRPr="001B1188">
        <w:rPr>
          <w:spacing w:val="0"/>
          <w:kern w:val="22"/>
        </w:rPr>
        <w:t>attended</w:t>
      </w:r>
      <w:r w:rsidR="004C29AE" w:rsidRPr="001B1188">
        <w:rPr>
          <w:spacing w:val="0"/>
          <w:kern w:val="22"/>
        </w:rPr>
        <w:t>:</w:t>
      </w:r>
    </w:p>
    <w:p w14:paraId="6D194F17" w14:textId="77777777" w:rsidR="00993B37" w:rsidRPr="001B1188" w:rsidRDefault="00993B37" w:rsidP="00A87DDE">
      <w:pPr>
        <w:pStyle w:val="Para1"/>
        <w:numPr>
          <w:ilvl w:val="0"/>
          <w:numId w:val="0"/>
        </w:numPr>
        <w:spacing w:before="0" w:after="0"/>
        <w:sectPr w:rsidR="00993B37" w:rsidRPr="001B1188" w:rsidSect="005B25AE">
          <w:headerReference w:type="even" r:id="rId17"/>
          <w:headerReference w:type="default" r:id="rId18"/>
          <w:type w:val="continuous"/>
          <w:pgSz w:w="12240" w:h="15840"/>
          <w:pgMar w:top="567" w:right="1134" w:bottom="1021" w:left="1134" w:header="459" w:footer="720" w:gutter="0"/>
          <w:cols w:space="708"/>
          <w:titlePg/>
          <w:docGrid w:linePitch="360"/>
        </w:sectPr>
      </w:pPr>
    </w:p>
    <w:p w14:paraId="3077A485" w14:textId="12C3657E" w:rsidR="00A87DDE" w:rsidRPr="00A54C33" w:rsidRDefault="00A87DDE" w:rsidP="005249B7">
      <w:pPr>
        <w:pStyle w:val="Para1"/>
        <w:numPr>
          <w:ilvl w:val="0"/>
          <w:numId w:val="0"/>
        </w:numPr>
        <w:tabs>
          <w:tab w:val="left" w:pos="426"/>
        </w:tabs>
        <w:spacing w:before="0" w:after="0"/>
        <w:ind w:left="142" w:hanging="142"/>
        <w:rPr>
          <w:lang w:val="es-ES"/>
        </w:rPr>
      </w:pPr>
      <w:r w:rsidRPr="00A54C33">
        <w:rPr>
          <w:lang w:val="es-ES"/>
        </w:rPr>
        <w:t>Albania</w:t>
      </w:r>
    </w:p>
    <w:p w14:paraId="78EF4E4A" w14:textId="77777777" w:rsidR="00A87DDE" w:rsidRPr="00A54C33" w:rsidRDefault="00A87DDE" w:rsidP="005249B7">
      <w:pPr>
        <w:pStyle w:val="Para1"/>
        <w:numPr>
          <w:ilvl w:val="0"/>
          <w:numId w:val="0"/>
        </w:numPr>
        <w:tabs>
          <w:tab w:val="left" w:pos="426"/>
        </w:tabs>
        <w:spacing w:before="0" w:after="0"/>
        <w:ind w:left="142" w:hanging="142"/>
        <w:rPr>
          <w:lang w:val="es-ES"/>
        </w:rPr>
      </w:pPr>
      <w:r w:rsidRPr="00A54C33">
        <w:rPr>
          <w:lang w:val="es-ES"/>
        </w:rPr>
        <w:t>Algeria</w:t>
      </w:r>
    </w:p>
    <w:p w14:paraId="59C2EA95" w14:textId="77777777" w:rsidR="00A87DDE" w:rsidRPr="00A54C33" w:rsidRDefault="00A87DDE" w:rsidP="005249B7">
      <w:pPr>
        <w:pStyle w:val="Para1"/>
        <w:numPr>
          <w:ilvl w:val="0"/>
          <w:numId w:val="0"/>
        </w:numPr>
        <w:tabs>
          <w:tab w:val="left" w:pos="426"/>
        </w:tabs>
        <w:spacing w:before="0" w:after="0"/>
        <w:ind w:left="142" w:hanging="142"/>
        <w:rPr>
          <w:lang w:val="es-ES"/>
        </w:rPr>
      </w:pPr>
      <w:r w:rsidRPr="00A54C33">
        <w:rPr>
          <w:lang w:val="es-ES"/>
        </w:rPr>
        <w:t>Angola</w:t>
      </w:r>
    </w:p>
    <w:p w14:paraId="25AE32BE" w14:textId="77777777" w:rsidR="00A87DDE" w:rsidRPr="00A54C33" w:rsidRDefault="00A87DDE" w:rsidP="005249B7">
      <w:pPr>
        <w:pStyle w:val="Para1"/>
        <w:numPr>
          <w:ilvl w:val="0"/>
          <w:numId w:val="0"/>
        </w:numPr>
        <w:tabs>
          <w:tab w:val="left" w:pos="426"/>
        </w:tabs>
        <w:spacing w:before="0" w:after="0"/>
        <w:ind w:left="142" w:hanging="142"/>
        <w:rPr>
          <w:lang w:val="es-ES"/>
        </w:rPr>
      </w:pPr>
      <w:r w:rsidRPr="00A54C33">
        <w:rPr>
          <w:lang w:val="es-ES"/>
        </w:rPr>
        <w:t>Antigua and Barbuda</w:t>
      </w:r>
    </w:p>
    <w:p w14:paraId="17379C8D" w14:textId="77777777" w:rsidR="00A87DDE" w:rsidRPr="001B1188" w:rsidRDefault="00A87DDE" w:rsidP="005249B7">
      <w:pPr>
        <w:pStyle w:val="Para1"/>
        <w:numPr>
          <w:ilvl w:val="0"/>
          <w:numId w:val="0"/>
        </w:numPr>
        <w:tabs>
          <w:tab w:val="left" w:pos="426"/>
        </w:tabs>
        <w:spacing w:before="0" w:after="0"/>
        <w:ind w:left="142" w:hanging="142"/>
      </w:pPr>
      <w:r w:rsidRPr="001B1188">
        <w:t>Armenia</w:t>
      </w:r>
    </w:p>
    <w:p w14:paraId="291560D2" w14:textId="77777777" w:rsidR="00A87DDE" w:rsidRPr="001B1188" w:rsidRDefault="00A87DDE" w:rsidP="005249B7">
      <w:pPr>
        <w:pStyle w:val="Para1"/>
        <w:numPr>
          <w:ilvl w:val="0"/>
          <w:numId w:val="0"/>
        </w:numPr>
        <w:tabs>
          <w:tab w:val="left" w:pos="426"/>
        </w:tabs>
        <w:spacing w:before="0" w:after="0"/>
        <w:ind w:left="142" w:hanging="142"/>
      </w:pPr>
      <w:r w:rsidRPr="001B1188">
        <w:t>Austria</w:t>
      </w:r>
    </w:p>
    <w:p w14:paraId="34302923" w14:textId="77777777" w:rsidR="00A87DDE" w:rsidRPr="001B1188" w:rsidRDefault="00A87DDE" w:rsidP="005249B7">
      <w:pPr>
        <w:pStyle w:val="Para1"/>
        <w:numPr>
          <w:ilvl w:val="0"/>
          <w:numId w:val="0"/>
        </w:numPr>
        <w:spacing w:before="0" w:after="0"/>
        <w:ind w:left="142" w:hanging="142"/>
      </w:pPr>
      <w:r w:rsidRPr="001B1188">
        <w:t>Azerbaijan</w:t>
      </w:r>
    </w:p>
    <w:p w14:paraId="36A6FD2E" w14:textId="77777777" w:rsidR="00A87DDE" w:rsidRPr="001B1188" w:rsidRDefault="00A87DDE" w:rsidP="005249B7">
      <w:pPr>
        <w:pStyle w:val="Para1"/>
        <w:numPr>
          <w:ilvl w:val="0"/>
          <w:numId w:val="0"/>
        </w:numPr>
        <w:spacing w:before="0" w:after="0"/>
        <w:ind w:left="142" w:hanging="142"/>
      </w:pPr>
      <w:r w:rsidRPr="001B1188">
        <w:t>Bahamas</w:t>
      </w:r>
    </w:p>
    <w:p w14:paraId="3F4BA2E8" w14:textId="77777777" w:rsidR="00A87DDE" w:rsidRPr="001B1188" w:rsidRDefault="00A87DDE" w:rsidP="005249B7">
      <w:pPr>
        <w:pStyle w:val="Para1"/>
        <w:numPr>
          <w:ilvl w:val="0"/>
          <w:numId w:val="0"/>
        </w:numPr>
        <w:spacing w:before="0" w:after="0"/>
        <w:ind w:left="142" w:hanging="142"/>
      </w:pPr>
      <w:r w:rsidRPr="001B1188">
        <w:t>Bahrain</w:t>
      </w:r>
    </w:p>
    <w:p w14:paraId="53B565E9" w14:textId="77777777" w:rsidR="00A87DDE" w:rsidRPr="001B1188" w:rsidRDefault="00A87DDE" w:rsidP="005249B7">
      <w:pPr>
        <w:pStyle w:val="Para1"/>
        <w:numPr>
          <w:ilvl w:val="0"/>
          <w:numId w:val="0"/>
        </w:numPr>
        <w:spacing w:before="0" w:after="0"/>
        <w:ind w:left="142" w:hanging="142"/>
      </w:pPr>
      <w:r w:rsidRPr="001B1188">
        <w:t>Bangladesh</w:t>
      </w:r>
    </w:p>
    <w:p w14:paraId="71138E5B" w14:textId="77777777" w:rsidR="00A87DDE" w:rsidRPr="001B1188" w:rsidRDefault="00A87DDE" w:rsidP="005249B7">
      <w:pPr>
        <w:pStyle w:val="Para1"/>
        <w:numPr>
          <w:ilvl w:val="0"/>
          <w:numId w:val="0"/>
        </w:numPr>
        <w:spacing w:before="0" w:after="0"/>
        <w:ind w:left="142" w:hanging="142"/>
      </w:pPr>
      <w:r w:rsidRPr="001B1188">
        <w:t>Belarus</w:t>
      </w:r>
    </w:p>
    <w:p w14:paraId="16493CC9" w14:textId="77777777" w:rsidR="00A87DDE" w:rsidRPr="001B1188" w:rsidRDefault="00A87DDE" w:rsidP="005249B7">
      <w:pPr>
        <w:pStyle w:val="Para1"/>
        <w:numPr>
          <w:ilvl w:val="0"/>
          <w:numId w:val="0"/>
        </w:numPr>
        <w:spacing w:before="0" w:after="0"/>
        <w:ind w:left="142" w:hanging="142"/>
      </w:pPr>
      <w:r w:rsidRPr="001B1188">
        <w:t>Belgium</w:t>
      </w:r>
    </w:p>
    <w:p w14:paraId="12ADAB16" w14:textId="77777777" w:rsidR="00A87DDE" w:rsidRPr="001B1188" w:rsidRDefault="00A87DDE" w:rsidP="005249B7">
      <w:pPr>
        <w:pStyle w:val="Para1"/>
        <w:numPr>
          <w:ilvl w:val="0"/>
          <w:numId w:val="0"/>
        </w:numPr>
        <w:spacing w:before="0" w:after="0"/>
        <w:ind w:left="142" w:hanging="142"/>
      </w:pPr>
      <w:r w:rsidRPr="001B1188">
        <w:t>Belize</w:t>
      </w:r>
    </w:p>
    <w:p w14:paraId="2B892A15" w14:textId="77777777" w:rsidR="00A87DDE" w:rsidRPr="001B1188" w:rsidRDefault="00A87DDE" w:rsidP="005249B7">
      <w:pPr>
        <w:pStyle w:val="Para1"/>
        <w:numPr>
          <w:ilvl w:val="0"/>
          <w:numId w:val="0"/>
        </w:numPr>
        <w:spacing w:before="0" w:after="0"/>
        <w:ind w:left="142" w:hanging="142"/>
      </w:pPr>
      <w:r w:rsidRPr="001B1188">
        <w:t>Benin</w:t>
      </w:r>
    </w:p>
    <w:p w14:paraId="48203F38" w14:textId="77777777" w:rsidR="00A87DDE" w:rsidRPr="001B1188" w:rsidRDefault="00A87DDE" w:rsidP="005249B7">
      <w:pPr>
        <w:pStyle w:val="Para1"/>
        <w:numPr>
          <w:ilvl w:val="0"/>
          <w:numId w:val="0"/>
        </w:numPr>
        <w:spacing w:before="0" w:after="0"/>
        <w:ind w:left="142" w:hanging="142"/>
      </w:pPr>
      <w:r w:rsidRPr="001B1188">
        <w:t>Bhutan</w:t>
      </w:r>
    </w:p>
    <w:p w14:paraId="18262E26" w14:textId="77777777" w:rsidR="00A87DDE" w:rsidRPr="001B1188" w:rsidRDefault="00A87DDE" w:rsidP="005249B7">
      <w:pPr>
        <w:pStyle w:val="Para1"/>
        <w:numPr>
          <w:ilvl w:val="0"/>
          <w:numId w:val="0"/>
        </w:numPr>
        <w:spacing w:before="0" w:after="0"/>
        <w:ind w:left="142" w:hanging="142"/>
      </w:pPr>
      <w:r w:rsidRPr="001B1188">
        <w:t>Bosnia and Herzegovina</w:t>
      </w:r>
    </w:p>
    <w:p w14:paraId="0BC52360" w14:textId="77777777" w:rsidR="00A87DDE" w:rsidRPr="001B1188" w:rsidRDefault="00A87DDE" w:rsidP="005249B7">
      <w:pPr>
        <w:pStyle w:val="Para1"/>
        <w:numPr>
          <w:ilvl w:val="0"/>
          <w:numId w:val="0"/>
        </w:numPr>
        <w:spacing w:before="0" w:after="0"/>
        <w:ind w:left="142" w:hanging="142"/>
      </w:pPr>
      <w:r w:rsidRPr="001B1188">
        <w:t>Botswana</w:t>
      </w:r>
    </w:p>
    <w:p w14:paraId="481B8765" w14:textId="77777777" w:rsidR="001626E9" w:rsidRPr="00A54C33" w:rsidRDefault="00A87DDE" w:rsidP="001626E9">
      <w:pPr>
        <w:pStyle w:val="Para1"/>
        <w:numPr>
          <w:ilvl w:val="0"/>
          <w:numId w:val="0"/>
        </w:numPr>
        <w:spacing w:before="0" w:after="0"/>
        <w:ind w:left="142" w:hanging="142"/>
        <w:rPr>
          <w:lang w:val="es-ES"/>
        </w:rPr>
      </w:pPr>
      <w:r w:rsidRPr="00A54C33">
        <w:rPr>
          <w:lang w:val="es-ES"/>
        </w:rPr>
        <w:t>Brazil</w:t>
      </w:r>
      <w:r w:rsidR="001626E9" w:rsidRPr="00A54C33">
        <w:rPr>
          <w:lang w:val="es-ES"/>
        </w:rPr>
        <w:t xml:space="preserve"> </w:t>
      </w:r>
    </w:p>
    <w:p w14:paraId="24EADCDD" w14:textId="182D3962" w:rsidR="00A87DDE" w:rsidRPr="00A54C33" w:rsidRDefault="001626E9" w:rsidP="005249B7">
      <w:pPr>
        <w:pStyle w:val="Para1"/>
        <w:numPr>
          <w:ilvl w:val="0"/>
          <w:numId w:val="0"/>
        </w:numPr>
        <w:spacing w:before="0" w:after="0"/>
        <w:ind w:left="142" w:hanging="142"/>
        <w:rPr>
          <w:lang w:val="es-ES"/>
        </w:rPr>
      </w:pPr>
      <w:r w:rsidRPr="00A54C33">
        <w:rPr>
          <w:lang w:val="es-ES"/>
        </w:rPr>
        <w:t>Bulgaria</w:t>
      </w:r>
    </w:p>
    <w:p w14:paraId="23146855" w14:textId="10E71C1E" w:rsidR="00A87DDE" w:rsidRPr="00A54C33" w:rsidRDefault="00A87DDE" w:rsidP="005249B7">
      <w:pPr>
        <w:pStyle w:val="Para1"/>
        <w:numPr>
          <w:ilvl w:val="0"/>
          <w:numId w:val="0"/>
        </w:numPr>
        <w:spacing w:before="0" w:after="0"/>
        <w:ind w:left="142" w:hanging="142"/>
        <w:rPr>
          <w:lang w:val="es-ES"/>
        </w:rPr>
      </w:pPr>
      <w:r w:rsidRPr="00A54C33">
        <w:rPr>
          <w:lang w:val="es-ES"/>
        </w:rPr>
        <w:t>Burkina Faso</w:t>
      </w:r>
    </w:p>
    <w:p w14:paraId="60F3508E" w14:textId="77777777" w:rsidR="00A87DDE" w:rsidRPr="00A54C33" w:rsidRDefault="00A87DDE" w:rsidP="005249B7">
      <w:pPr>
        <w:pStyle w:val="Para1"/>
        <w:numPr>
          <w:ilvl w:val="0"/>
          <w:numId w:val="0"/>
        </w:numPr>
        <w:spacing w:before="0" w:after="0"/>
        <w:ind w:left="142" w:hanging="142"/>
        <w:rPr>
          <w:lang w:val="es-ES"/>
        </w:rPr>
      </w:pPr>
      <w:r w:rsidRPr="00A54C33">
        <w:rPr>
          <w:lang w:val="es-ES"/>
        </w:rPr>
        <w:t>Burundi</w:t>
      </w:r>
    </w:p>
    <w:p w14:paraId="716642F5"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Cabo Verde</w:t>
      </w:r>
    </w:p>
    <w:p w14:paraId="7B239601"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Cambodia</w:t>
      </w:r>
    </w:p>
    <w:p w14:paraId="1F3E9EE0"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Cameroon</w:t>
      </w:r>
    </w:p>
    <w:p w14:paraId="7DCD3FE6"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Central African Republic</w:t>
      </w:r>
    </w:p>
    <w:p w14:paraId="461954EA"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Chad</w:t>
      </w:r>
    </w:p>
    <w:p w14:paraId="7F0AA597"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China</w:t>
      </w:r>
    </w:p>
    <w:p w14:paraId="567F8B77"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Colombia</w:t>
      </w:r>
    </w:p>
    <w:p w14:paraId="76162693"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Comoros</w:t>
      </w:r>
    </w:p>
    <w:p w14:paraId="4AD2C725"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Congo</w:t>
      </w:r>
    </w:p>
    <w:p w14:paraId="132EA618"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Costa Rica</w:t>
      </w:r>
    </w:p>
    <w:p w14:paraId="7FA69D6A"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Croatia</w:t>
      </w:r>
    </w:p>
    <w:p w14:paraId="35F1DC47"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Cuba</w:t>
      </w:r>
    </w:p>
    <w:p w14:paraId="1A9C5182" w14:textId="77777777" w:rsidR="00A87DDE" w:rsidRPr="00A54C33" w:rsidRDefault="00A87DDE" w:rsidP="005249B7">
      <w:pPr>
        <w:pStyle w:val="Para1"/>
        <w:numPr>
          <w:ilvl w:val="0"/>
          <w:numId w:val="0"/>
        </w:numPr>
        <w:spacing w:before="0" w:after="0"/>
        <w:ind w:left="142" w:hanging="142"/>
        <w:rPr>
          <w:lang w:val="es-ES"/>
        </w:rPr>
      </w:pPr>
      <w:r w:rsidRPr="00A54C33">
        <w:rPr>
          <w:lang w:val="es-ES"/>
        </w:rPr>
        <w:t>Cyprus</w:t>
      </w:r>
    </w:p>
    <w:p w14:paraId="79EFA72A" w14:textId="77777777" w:rsidR="00A87DDE" w:rsidRPr="001B1188" w:rsidRDefault="00A87DDE" w:rsidP="005249B7">
      <w:pPr>
        <w:pStyle w:val="Para1"/>
        <w:numPr>
          <w:ilvl w:val="0"/>
          <w:numId w:val="0"/>
        </w:numPr>
        <w:spacing w:before="0" w:after="0"/>
        <w:ind w:left="142" w:hanging="142"/>
      </w:pPr>
      <w:r w:rsidRPr="001B1188">
        <w:t>Czechia</w:t>
      </w:r>
    </w:p>
    <w:p w14:paraId="79ECE646" w14:textId="007D0414" w:rsidR="00A87DDE" w:rsidRPr="001B1188" w:rsidRDefault="00A87DDE" w:rsidP="005249B7">
      <w:pPr>
        <w:pStyle w:val="Para1"/>
        <w:numPr>
          <w:ilvl w:val="0"/>
          <w:numId w:val="0"/>
        </w:numPr>
        <w:spacing w:before="0" w:after="0"/>
        <w:ind w:left="142" w:hanging="142"/>
      </w:pPr>
      <w:r w:rsidRPr="001B1188">
        <w:t>Democratic People</w:t>
      </w:r>
      <w:r w:rsidR="000F38B3">
        <w:t>’</w:t>
      </w:r>
      <w:r w:rsidRPr="001B1188">
        <w:t>s Republic of Korea</w:t>
      </w:r>
    </w:p>
    <w:p w14:paraId="104AFA8D" w14:textId="77777777" w:rsidR="00A87DDE" w:rsidRPr="001B1188" w:rsidRDefault="00A87DDE" w:rsidP="005249B7">
      <w:pPr>
        <w:pStyle w:val="Para1"/>
        <w:numPr>
          <w:ilvl w:val="0"/>
          <w:numId w:val="0"/>
        </w:numPr>
        <w:spacing w:before="0" w:after="0"/>
        <w:ind w:left="142" w:hanging="142"/>
        <w:jc w:val="left"/>
      </w:pPr>
      <w:r w:rsidRPr="001B1188">
        <w:t>Democratic Republic of the Congo</w:t>
      </w:r>
    </w:p>
    <w:p w14:paraId="277AB516" w14:textId="77777777" w:rsidR="00A87DDE" w:rsidRPr="001B1188" w:rsidRDefault="00A87DDE" w:rsidP="005249B7">
      <w:pPr>
        <w:pStyle w:val="Para1"/>
        <w:numPr>
          <w:ilvl w:val="0"/>
          <w:numId w:val="0"/>
        </w:numPr>
        <w:spacing w:before="0" w:after="0"/>
        <w:ind w:left="142" w:hanging="142"/>
      </w:pPr>
      <w:r w:rsidRPr="001B1188">
        <w:t>Denmark</w:t>
      </w:r>
    </w:p>
    <w:p w14:paraId="2981D9DF" w14:textId="77777777" w:rsidR="00A87DDE" w:rsidRPr="00A54C33" w:rsidRDefault="00A87DDE" w:rsidP="005249B7">
      <w:pPr>
        <w:pStyle w:val="Para1"/>
        <w:numPr>
          <w:ilvl w:val="0"/>
          <w:numId w:val="0"/>
        </w:numPr>
        <w:spacing w:before="0" w:after="0"/>
        <w:ind w:left="142" w:hanging="142"/>
        <w:rPr>
          <w:lang w:val="es-ES"/>
        </w:rPr>
      </w:pPr>
      <w:r w:rsidRPr="00A54C33">
        <w:rPr>
          <w:lang w:val="es-ES"/>
        </w:rPr>
        <w:t>Dominican Republic</w:t>
      </w:r>
    </w:p>
    <w:p w14:paraId="7590016C" w14:textId="77777777" w:rsidR="00A87DDE" w:rsidRPr="00A54C33" w:rsidRDefault="00A87DDE" w:rsidP="005249B7">
      <w:pPr>
        <w:pStyle w:val="Para1"/>
        <w:numPr>
          <w:ilvl w:val="0"/>
          <w:numId w:val="0"/>
        </w:numPr>
        <w:spacing w:before="0" w:after="0"/>
        <w:ind w:left="142" w:hanging="142"/>
        <w:rPr>
          <w:lang w:val="es-ES"/>
        </w:rPr>
      </w:pPr>
      <w:r w:rsidRPr="00A54C33">
        <w:rPr>
          <w:lang w:val="es-ES"/>
        </w:rPr>
        <w:t>Ecuador</w:t>
      </w:r>
    </w:p>
    <w:p w14:paraId="30937C07" w14:textId="77777777" w:rsidR="00A87DDE" w:rsidRPr="00A54C33" w:rsidRDefault="00A87DDE" w:rsidP="005249B7">
      <w:pPr>
        <w:pStyle w:val="Para1"/>
        <w:numPr>
          <w:ilvl w:val="0"/>
          <w:numId w:val="0"/>
        </w:numPr>
        <w:spacing w:before="0" w:after="0"/>
        <w:ind w:left="142" w:hanging="142"/>
        <w:rPr>
          <w:lang w:val="es-ES"/>
        </w:rPr>
      </w:pPr>
      <w:r w:rsidRPr="00A54C33">
        <w:rPr>
          <w:lang w:val="es-ES"/>
        </w:rPr>
        <w:t>Egypt</w:t>
      </w:r>
    </w:p>
    <w:p w14:paraId="09AFEAC2" w14:textId="77777777" w:rsidR="00A87DDE" w:rsidRPr="00A54C33" w:rsidRDefault="00A87DDE" w:rsidP="005249B7">
      <w:pPr>
        <w:pStyle w:val="Para1"/>
        <w:numPr>
          <w:ilvl w:val="0"/>
          <w:numId w:val="0"/>
        </w:numPr>
        <w:spacing w:before="0" w:after="0"/>
        <w:ind w:left="142" w:hanging="142"/>
        <w:rPr>
          <w:lang w:val="es-ES"/>
        </w:rPr>
      </w:pPr>
      <w:r w:rsidRPr="00A54C33">
        <w:rPr>
          <w:lang w:val="es-ES"/>
        </w:rPr>
        <w:t>Eritrea</w:t>
      </w:r>
    </w:p>
    <w:p w14:paraId="3CCDDD62" w14:textId="77777777" w:rsidR="00A87DDE" w:rsidRPr="00A54C33" w:rsidRDefault="00A87DDE" w:rsidP="005249B7">
      <w:pPr>
        <w:pStyle w:val="Para1"/>
        <w:numPr>
          <w:ilvl w:val="0"/>
          <w:numId w:val="0"/>
        </w:numPr>
        <w:spacing w:before="0" w:after="0"/>
        <w:ind w:left="142" w:hanging="142"/>
        <w:rPr>
          <w:lang w:val="es-ES"/>
        </w:rPr>
      </w:pPr>
      <w:r w:rsidRPr="00A54C33">
        <w:rPr>
          <w:lang w:val="es-ES"/>
        </w:rPr>
        <w:t>Estonia</w:t>
      </w:r>
    </w:p>
    <w:p w14:paraId="40B2C853" w14:textId="77777777" w:rsidR="00A87DDE" w:rsidRPr="001B1188" w:rsidRDefault="00A87DDE" w:rsidP="005249B7">
      <w:pPr>
        <w:pStyle w:val="Para1"/>
        <w:numPr>
          <w:ilvl w:val="0"/>
          <w:numId w:val="0"/>
        </w:numPr>
        <w:spacing w:before="0" w:after="0"/>
        <w:ind w:left="142" w:hanging="142"/>
      </w:pPr>
      <w:r w:rsidRPr="001B1188">
        <w:t>Ethiopia</w:t>
      </w:r>
    </w:p>
    <w:p w14:paraId="25BBFC2F" w14:textId="77777777" w:rsidR="00A87DDE" w:rsidRPr="001B1188" w:rsidRDefault="00A87DDE" w:rsidP="005249B7">
      <w:pPr>
        <w:pStyle w:val="Para1"/>
        <w:numPr>
          <w:ilvl w:val="0"/>
          <w:numId w:val="0"/>
        </w:numPr>
        <w:spacing w:before="0" w:after="0"/>
        <w:ind w:left="142" w:hanging="142"/>
      </w:pPr>
      <w:r w:rsidRPr="001B1188">
        <w:t>European Union</w:t>
      </w:r>
    </w:p>
    <w:p w14:paraId="37C65D5C" w14:textId="77777777" w:rsidR="00A87DDE" w:rsidRPr="001B1188" w:rsidRDefault="00A87DDE" w:rsidP="005249B7">
      <w:pPr>
        <w:pStyle w:val="Para1"/>
        <w:numPr>
          <w:ilvl w:val="0"/>
          <w:numId w:val="0"/>
        </w:numPr>
        <w:spacing w:before="0" w:after="0"/>
        <w:ind w:left="142" w:hanging="142"/>
      </w:pPr>
      <w:r w:rsidRPr="001B1188">
        <w:t>Fiji</w:t>
      </w:r>
    </w:p>
    <w:p w14:paraId="4FF8546F" w14:textId="77777777" w:rsidR="00A87DDE" w:rsidRPr="001B1188" w:rsidRDefault="00A87DDE" w:rsidP="005249B7">
      <w:pPr>
        <w:pStyle w:val="Para1"/>
        <w:numPr>
          <w:ilvl w:val="0"/>
          <w:numId w:val="0"/>
        </w:numPr>
        <w:spacing w:before="0" w:after="0"/>
        <w:ind w:left="142" w:hanging="142"/>
      </w:pPr>
      <w:r w:rsidRPr="001B1188">
        <w:t>Finland</w:t>
      </w:r>
    </w:p>
    <w:p w14:paraId="04CC0124" w14:textId="77777777" w:rsidR="00A87DDE" w:rsidRPr="001B1188" w:rsidRDefault="00A87DDE" w:rsidP="005249B7">
      <w:pPr>
        <w:pStyle w:val="Para1"/>
        <w:numPr>
          <w:ilvl w:val="0"/>
          <w:numId w:val="0"/>
        </w:numPr>
        <w:spacing w:before="0" w:after="0"/>
        <w:ind w:left="142" w:hanging="142"/>
      </w:pPr>
      <w:r w:rsidRPr="001B1188">
        <w:t>France</w:t>
      </w:r>
    </w:p>
    <w:p w14:paraId="21547B40" w14:textId="77777777" w:rsidR="00A87DDE" w:rsidRPr="001B1188" w:rsidRDefault="00A87DDE" w:rsidP="005249B7">
      <w:pPr>
        <w:pStyle w:val="Para1"/>
        <w:numPr>
          <w:ilvl w:val="0"/>
          <w:numId w:val="0"/>
        </w:numPr>
        <w:spacing w:before="0" w:after="0"/>
        <w:ind w:left="142" w:hanging="142"/>
      </w:pPr>
      <w:r w:rsidRPr="001B1188">
        <w:t>Gabon</w:t>
      </w:r>
    </w:p>
    <w:p w14:paraId="4109106E" w14:textId="77777777" w:rsidR="00A87DDE" w:rsidRPr="001B1188" w:rsidRDefault="00A87DDE" w:rsidP="005249B7">
      <w:pPr>
        <w:pStyle w:val="Para1"/>
        <w:numPr>
          <w:ilvl w:val="0"/>
          <w:numId w:val="0"/>
        </w:numPr>
        <w:spacing w:before="0" w:after="0"/>
        <w:ind w:left="142" w:hanging="142"/>
      </w:pPr>
      <w:r w:rsidRPr="001B1188">
        <w:t>Georgia</w:t>
      </w:r>
    </w:p>
    <w:p w14:paraId="13C81F0F" w14:textId="77777777" w:rsidR="00A87DDE" w:rsidRPr="001B1188" w:rsidRDefault="00A87DDE" w:rsidP="005249B7">
      <w:pPr>
        <w:pStyle w:val="Para1"/>
        <w:numPr>
          <w:ilvl w:val="0"/>
          <w:numId w:val="0"/>
        </w:numPr>
        <w:spacing w:before="0" w:after="0"/>
        <w:ind w:left="142" w:hanging="142"/>
      </w:pPr>
      <w:r w:rsidRPr="001B1188">
        <w:t>Germany</w:t>
      </w:r>
    </w:p>
    <w:p w14:paraId="7F5C46C8" w14:textId="77777777" w:rsidR="00A87DDE" w:rsidRPr="001B1188" w:rsidRDefault="00A87DDE" w:rsidP="005249B7">
      <w:pPr>
        <w:pStyle w:val="Para1"/>
        <w:numPr>
          <w:ilvl w:val="0"/>
          <w:numId w:val="0"/>
        </w:numPr>
        <w:spacing w:before="0" w:after="0"/>
        <w:ind w:left="142" w:hanging="142"/>
      </w:pPr>
      <w:r w:rsidRPr="001B1188">
        <w:t>Ghana</w:t>
      </w:r>
    </w:p>
    <w:p w14:paraId="121459AD" w14:textId="77777777" w:rsidR="00A87DDE" w:rsidRPr="001B1188" w:rsidRDefault="00A87DDE" w:rsidP="005249B7">
      <w:pPr>
        <w:pStyle w:val="Para1"/>
        <w:numPr>
          <w:ilvl w:val="0"/>
          <w:numId w:val="0"/>
        </w:numPr>
        <w:spacing w:before="0" w:after="0"/>
        <w:ind w:left="142" w:hanging="142"/>
      </w:pPr>
      <w:r w:rsidRPr="001B1188">
        <w:t>Greece</w:t>
      </w:r>
    </w:p>
    <w:p w14:paraId="31C0EE6E" w14:textId="77777777" w:rsidR="00A87DDE" w:rsidRPr="001B1188" w:rsidRDefault="00A87DDE" w:rsidP="005249B7">
      <w:pPr>
        <w:pStyle w:val="Para1"/>
        <w:numPr>
          <w:ilvl w:val="0"/>
          <w:numId w:val="0"/>
        </w:numPr>
        <w:spacing w:before="0" w:after="0"/>
        <w:ind w:left="142" w:hanging="142"/>
      </w:pPr>
      <w:r w:rsidRPr="001B1188">
        <w:t>Grenada</w:t>
      </w:r>
    </w:p>
    <w:p w14:paraId="5187CEB9" w14:textId="77777777" w:rsidR="00A87DDE" w:rsidRPr="00A54C33" w:rsidRDefault="00A87DDE" w:rsidP="005249B7">
      <w:pPr>
        <w:pStyle w:val="Para1"/>
        <w:numPr>
          <w:ilvl w:val="0"/>
          <w:numId w:val="0"/>
        </w:numPr>
        <w:spacing w:before="0" w:after="0"/>
        <w:ind w:left="142" w:hanging="142"/>
        <w:rPr>
          <w:lang w:val="es-ES"/>
        </w:rPr>
      </w:pPr>
      <w:r w:rsidRPr="00A54C33">
        <w:rPr>
          <w:lang w:val="es-ES"/>
        </w:rPr>
        <w:t>Guatemala</w:t>
      </w:r>
    </w:p>
    <w:p w14:paraId="62126419" w14:textId="77777777" w:rsidR="00A87DDE" w:rsidRPr="00A54C33" w:rsidRDefault="00A87DDE" w:rsidP="005249B7">
      <w:pPr>
        <w:pStyle w:val="Para1"/>
        <w:numPr>
          <w:ilvl w:val="0"/>
          <w:numId w:val="0"/>
        </w:numPr>
        <w:spacing w:before="0" w:after="0"/>
        <w:ind w:left="142" w:hanging="142"/>
        <w:rPr>
          <w:lang w:val="es-ES"/>
        </w:rPr>
      </w:pPr>
      <w:r w:rsidRPr="00A54C33">
        <w:rPr>
          <w:lang w:val="es-ES"/>
        </w:rPr>
        <w:t>Guyana</w:t>
      </w:r>
    </w:p>
    <w:p w14:paraId="6DD1FB86" w14:textId="77777777" w:rsidR="00A87DDE" w:rsidRPr="00A54C33" w:rsidRDefault="00A87DDE" w:rsidP="005249B7">
      <w:pPr>
        <w:pStyle w:val="Para1"/>
        <w:numPr>
          <w:ilvl w:val="0"/>
          <w:numId w:val="0"/>
        </w:numPr>
        <w:spacing w:before="0" w:after="0"/>
        <w:ind w:left="142" w:hanging="142"/>
        <w:rPr>
          <w:lang w:val="es-ES"/>
        </w:rPr>
      </w:pPr>
      <w:r w:rsidRPr="00A54C33">
        <w:rPr>
          <w:lang w:val="es-ES"/>
        </w:rPr>
        <w:t>Honduras</w:t>
      </w:r>
    </w:p>
    <w:p w14:paraId="2BAB3F03" w14:textId="77777777" w:rsidR="00A87DDE" w:rsidRPr="00A54C33" w:rsidRDefault="00A87DDE" w:rsidP="005249B7">
      <w:pPr>
        <w:pStyle w:val="Para1"/>
        <w:numPr>
          <w:ilvl w:val="0"/>
          <w:numId w:val="0"/>
        </w:numPr>
        <w:spacing w:before="0" w:after="0"/>
        <w:ind w:left="142" w:hanging="142"/>
        <w:rPr>
          <w:lang w:val="es-ES"/>
        </w:rPr>
      </w:pPr>
      <w:r w:rsidRPr="00A54C33">
        <w:rPr>
          <w:lang w:val="es-ES"/>
        </w:rPr>
        <w:t>Hungary</w:t>
      </w:r>
    </w:p>
    <w:p w14:paraId="202D902B" w14:textId="77777777" w:rsidR="00A87DDE" w:rsidRPr="00A54C33" w:rsidRDefault="00A87DDE" w:rsidP="005249B7">
      <w:pPr>
        <w:pStyle w:val="Para1"/>
        <w:numPr>
          <w:ilvl w:val="0"/>
          <w:numId w:val="0"/>
        </w:numPr>
        <w:spacing w:before="0" w:after="0"/>
        <w:ind w:left="142" w:hanging="142"/>
        <w:rPr>
          <w:lang w:val="es-ES"/>
        </w:rPr>
      </w:pPr>
      <w:r w:rsidRPr="00A54C33">
        <w:rPr>
          <w:lang w:val="es-ES"/>
        </w:rPr>
        <w:t>India</w:t>
      </w:r>
    </w:p>
    <w:p w14:paraId="0F00959E" w14:textId="77777777" w:rsidR="00A87DDE" w:rsidRPr="00A54C33" w:rsidRDefault="00A87DDE" w:rsidP="005249B7">
      <w:pPr>
        <w:pStyle w:val="Para1"/>
        <w:numPr>
          <w:ilvl w:val="0"/>
          <w:numId w:val="0"/>
        </w:numPr>
        <w:spacing w:before="0" w:after="0"/>
        <w:ind w:left="142" w:hanging="142"/>
        <w:rPr>
          <w:lang w:val="es-ES"/>
        </w:rPr>
      </w:pPr>
      <w:r w:rsidRPr="00A54C33">
        <w:rPr>
          <w:lang w:val="es-ES"/>
        </w:rPr>
        <w:t>Indonesia</w:t>
      </w:r>
    </w:p>
    <w:p w14:paraId="247899A1" w14:textId="77777777" w:rsidR="00A87DDE" w:rsidRPr="001B1188" w:rsidRDefault="00A87DDE" w:rsidP="005249B7">
      <w:pPr>
        <w:pStyle w:val="Para1"/>
        <w:numPr>
          <w:ilvl w:val="0"/>
          <w:numId w:val="0"/>
        </w:numPr>
        <w:spacing w:before="0" w:after="0"/>
        <w:ind w:left="142" w:hanging="142"/>
      </w:pPr>
      <w:r w:rsidRPr="001B1188">
        <w:t>Iran (Islamic Republic of)</w:t>
      </w:r>
    </w:p>
    <w:p w14:paraId="41AA770D" w14:textId="77777777" w:rsidR="00A87DDE" w:rsidRPr="001B1188" w:rsidRDefault="00A87DDE" w:rsidP="005249B7">
      <w:pPr>
        <w:pStyle w:val="Para1"/>
        <w:numPr>
          <w:ilvl w:val="0"/>
          <w:numId w:val="0"/>
        </w:numPr>
        <w:spacing w:before="0" w:after="0"/>
        <w:ind w:left="142" w:hanging="142"/>
      </w:pPr>
      <w:r w:rsidRPr="001B1188">
        <w:t>Ireland</w:t>
      </w:r>
    </w:p>
    <w:p w14:paraId="531E1540" w14:textId="77777777" w:rsidR="00A87DDE" w:rsidRPr="001B1188" w:rsidRDefault="00A87DDE" w:rsidP="005249B7">
      <w:pPr>
        <w:pStyle w:val="Para1"/>
        <w:numPr>
          <w:ilvl w:val="0"/>
          <w:numId w:val="0"/>
        </w:numPr>
        <w:spacing w:before="0" w:after="0"/>
        <w:ind w:left="142" w:hanging="142"/>
      </w:pPr>
      <w:r w:rsidRPr="001B1188">
        <w:t>Italy</w:t>
      </w:r>
    </w:p>
    <w:p w14:paraId="4422268B" w14:textId="77777777" w:rsidR="00A87DDE" w:rsidRPr="00A54C33" w:rsidRDefault="00A87DDE" w:rsidP="005249B7">
      <w:pPr>
        <w:pStyle w:val="Para1"/>
        <w:numPr>
          <w:ilvl w:val="0"/>
          <w:numId w:val="0"/>
        </w:numPr>
        <w:spacing w:before="0" w:after="0"/>
        <w:ind w:left="142" w:hanging="142"/>
      </w:pPr>
      <w:r w:rsidRPr="00A54C33">
        <w:t>Jamaica</w:t>
      </w:r>
    </w:p>
    <w:p w14:paraId="6D2D8AB8" w14:textId="77777777" w:rsidR="00A87DDE" w:rsidRPr="00A54C33" w:rsidRDefault="00A87DDE" w:rsidP="005249B7">
      <w:pPr>
        <w:pStyle w:val="Para1"/>
        <w:numPr>
          <w:ilvl w:val="0"/>
          <w:numId w:val="0"/>
        </w:numPr>
        <w:spacing w:before="0" w:after="0"/>
        <w:ind w:left="142" w:hanging="142"/>
      </w:pPr>
      <w:r w:rsidRPr="00A54C33">
        <w:t>Japan</w:t>
      </w:r>
    </w:p>
    <w:p w14:paraId="072FA816" w14:textId="77777777" w:rsidR="00A87DDE" w:rsidRPr="00A54C33" w:rsidRDefault="00A87DDE" w:rsidP="005249B7">
      <w:pPr>
        <w:pStyle w:val="Para1"/>
        <w:numPr>
          <w:ilvl w:val="0"/>
          <w:numId w:val="0"/>
        </w:numPr>
        <w:spacing w:before="0" w:after="0"/>
        <w:ind w:left="142" w:hanging="142"/>
      </w:pPr>
      <w:r w:rsidRPr="00A54C33">
        <w:t>Jordan</w:t>
      </w:r>
    </w:p>
    <w:p w14:paraId="4A50158E" w14:textId="77777777" w:rsidR="00A87DDE" w:rsidRPr="00A54C33" w:rsidRDefault="00A87DDE" w:rsidP="005249B7">
      <w:pPr>
        <w:pStyle w:val="Para1"/>
        <w:numPr>
          <w:ilvl w:val="0"/>
          <w:numId w:val="0"/>
        </w:numPr>
        <w:spacing w:before="0" w:after="0"/>
        <w:ind w:left="142" w:hanging="142"/>
      </w:pPr>
      <w:r w:rsidRPr="00A54C33">
        <w:t>Kenya</w:t>
      </w:r>
    </w:p>
    <w:p w14:paraId="7D57BFF3" w14:textId="77777777" w:rsidR="00A87DDE" w:rsidRPr="00A54C33" w:rsidRDefault="00A87DDE" w:rsidP="005249B7">
      <w:pPr>
        <w:pStyle w:val="Para1"/>
        <w:numPr>
          <w:ilvl w:val="0"/>
          <w:numId w:val="0"/>
        </w:numPr>
        <w:spacing w:before="0" w:after="0"/>
        <w:ind w:left="142" w:hanging="142"/>
      </w:pPr>
      <w:r w:rsidRPr="00A54C33">
        <w:t>Kuwait</w:t>
      </w:r>
    </w:p>
    <w:p w14:paraId="2A6BC58A" w14:textId="77777777" w:rsidR="00A87DDE" w:rsidRPr="00A54C33" w:rsidRDefault="00A87DDE" w:rsidP="005249B7">
      <w:pPr>
        <w:pStyle w:val="Para1"/>
        <w:numPr>
          <w:ilvl w:val="0"/>
          <w:numId w:val="0"/>
        </w:numPr>
        <w:spacing w:before="0" w:after="0"/>
        <w:ind w:left="142" w:hanging="142"/>
      </w:pPr>
      <w:r w:rsidRPr="00A54C33">
        <w:t>Latvia</w:t>
      </w:r>
    </w:p>
    <w:p w14:paraId="03860725" w14:textId="77777777" w:rsidR="00A87DDE" w:rsidRPr="00A54C33" w:rsidRDefault="00A87DDE" w:rsidP="005249B7">
      <w:pPr>
        <w:pStyle w:val="Para1"/>
        <w:numPr>
          <w:ilvl w:val="0"/>
          <w:numId w:val="0"/>
        </w:numPr>
        <w:spacing w:before="0" w:after="0"/>
        <w:ind w:left="142" w:hanging="142"/>
      </w:pPr>
      <w:r w:rsidRPr="00A54C33">
        <w:t>Lebanon</w:t>
      </w:r>
    </w:p>
    <w:p w14:paraId="47CCB8E9" w14:textId="77777777" w:rsidR="00A87DDE" w:rsidRPr="00A54C33" w:rsidRDefault="00A87DDE" w:rsidP="005249B7">
      <w:pPr>
        <w:pStyle w:val="Para1"/>
        <w:numPr>
          <w:ilvl w:val="0"/>
          <w:numId w:val="0"/>
        </w:numPr>
        <w:spacing w:before="0" w:after="0"/>
        <w:ind w:left="142" w:hanging="142"/>
        <w:rPr>
          <w:lang w:val="es-ES"/>
        </w:rPr>
      </w:pPr>
      <w:r w:rsidRPr="00A54C33">
        <w:rPr>
          <w:lang w:val="es-ES"/>
        </w:rPr>
        <w:t>Liberia</w:t>
      </w:r>
    </w:p>
    <w:p w14:paraId="5B96B034" w14:textId="77777777" w:rsidR="00A87DDE" w:rsidRPr="00A54C33" w:rsidRDefault="00A87DDE" w:rsidP="005249B7">
      <w:pPr>
        <w:pStyle w:val="Para1"/>
        <w:numPr>
          <w:ilvl w:val="0"/>
          <w:numId w:val="0"/>
        </w:numPr>
        <w:spacing w:before="0" w:after="0"/>
        <w:ind w:left="142" w:hanging="142"/>
        <w:rPr>
          <w:lang w:val="es-ES"/>
        </w:rPr>
      </w:pPr>
      <w:r w:rsidRPr="00A54C33">
        <w:rPr>
          <w:lang w:val="es-ES"/>
        </w:rPr>
        <w:t>Lithuania</w:t>
      </w:r>
    </w:p>
    <w:p w14:paraId="3EF2A72A" w14:textId="77777777" w:rsidR="00A87DDE" w:rsidRPr="00A54C33" w:rsidRDefault="00A87DDE" w:rsidP="005249B7">
      <w:pPr>
        <w:pStyle w:val="Para1"/>
        <w:numPr>
          <w:ilvl w:val="0"/>
          <w:numId w:val="0"/>
        </w:numPr>
        <w:spacing w:before="0" w:after="0"/>
        <w:ind w:left="142" w:hanging="142"/>
        <w:rPr>
          <w:lang w:val="es-ES"/>
        </w:rPr>
      </w:pPr>
      <w:r w:rsidRPr="00A54C33">
        <w:rPr>
          <w:lang w:val="es-ES"/>
        </w:rPr>
        <w:t>Luxembourg</w:t>
      </w:r>
    </w:p>
    <w:p w14:paraId="7E03BBCA" w14:textId="77777777" w:rsidR="00A87DDE" w:rsidRPr="00A54C33" w:rsidRDefault="00A87DDE" w:rsidP="005249B7">
      <w:pPr>
        <w:pStyle w:val="Para1"/>
        <w:numPr>
          <w:ilvl w:val="0"/>
          <w:numId w:val="0"/>
        </w:numPr>
        <w:spacing w:before="0" w:after="0"/>
        <w:ind w:left="142" w:hanging="142"/>
        <w:rPr>
          <w:lang w:val="es-ES"/>
        </w:rPr>
      </w:pPr>
      <w:r w:rsidRPr="00A54C33">
        <w:rPr>
          <w:lang w:val="es-ES"/>
        </w:rPr>
        <w:t>Madagascar</w:t>
      </w:r>
    </w:p>
    <w:p w14:paraId="704823CC" w14:textId="77777777" w:rsidR="00A87DDE" w:rsidRPr="00A54C33" w:rsidRDefault="00A87DDE" w:rsidP="005249B7">
      <w:pPr>
        <w:pStyle w:val="Para1"/>
        <w:numPr>
          <w:ilvl w:val="0"/>
          <w:numId w:val="0"/>
        </w:numPr>
        <w:spacing w:before="0" w:after="0"/>
        <w:ind w:left="142" w:hanging="142"/>
        <w:rPr>
          <w:lang w:val="es-ES"/>
        </w:rPr>
      </w:pPr>
      <w:r w:rsidRPr="00A54C33">
        <w:rPr>
          <w:lang w:val="es-ES"/>
        </w:rPr>
        <w:t>Malawi</w:t>
      </w:r>
    </w:p>
    <w:p w14:paraId="1A924D36" w14:textId="77777777" w:rsidR="00A87DDE" w:rsidRPr="00A54C33" w:rsidRDefault="00A87DDE" w:rsidP="005249B7">
      <w:pPr>
        <w:pStyle w:val="Para1"/>
        <w:numPr>
          <w:ilvl w:val="0"/>
          <w:numId w:val="0"/>
        </w:numPr>
        <w:spacing w:before="0" w:after="0"/>
        <w:ind w:left="142" w:hanging="142"/>
        <w:rPr>
          <w:lang w:val="es-ES"/>
        </w:rPr>
      </w:pPr>
      <w:r w:rsidRPr="00A54C33">
        <w:rPr>
          <w:lang w:val="es-ES"/>
        </w:rPr>
        <w:t>Malaysia</w:t>
      </w:r>
    </w:p>
    <w:p w14:paraId="79A8CD15" w14:textId="77777777" w:rsidR="00A87DDE" w:rsidRPr="00A54C33" w:rsidRDefault="00A87DDE" w:rsidP="005249B7">
      <w:pPr>
        <w:pStyle w:val="Para1"/>
        <w:numPr>
          <w:ilvl w:val="0"/>
          <w:numId w:val="0"/>
        </w:numPr>
        <w:spacing w:before="0" w:after="0"/>
        <w:ind w:left="142" w:hanging="142"/>
        <w:rPr>
          <w:lang w:val="es-ES"/>
        </w:rPr>
      </w:pPr>
      <w:r w:rsidRPr="00A54C33">
        <w:rPr>
          <w:lang w:val="es-ES"/>
        </w:rPr>
        <w:t>Maldives</w:t>
      </w:r>
    </w:p>
    <w:p w14:paraId="5BD08EDF" w14:textId="77777777" w:rsidR="00A87DDE" w:rsidRPr="00A54C33" w:rsidRDefault="00A87DDE" w:rsidP="005249B7">
      <w:pPr>
        <w:pStyle w:val="Para1"/>
        <w:numPr>
          <w:ilvl w:val="0"/>
          <w:numId w:val="0"/>
        </w:numPr>
        <w:spacing w:before="0" w:after="0"/>
        <w:ind w:left="142" w:hanging="142"/>
        <w:rPr>
          <w:lang w:val="es-ES"/>
        </w:rPr>
      </w:pPr>
      <w:r w:rsidRPr="00A54C33">
        <w:rPr>
          <w:lang w:val="es-ES"/>
        </w:rPr>
        <w:t>Malta</w:t>
      </w:r>
    </w:p>
    <w:p w14:paraId="6B05DEBF" w14:textId="77777777" w:rsidR="00A87DDE" w:rsidRPr="00A54C33" w:rsidRDefault="00A87DDE" w:rsidP="005249B7">
      <w:pPr>
        <w:pStyle w:val="Para1"/>
        <w:numPr>
          <w:ilvl w:val="0"/>
          <w:numId w:val="0"/>
        </w:numPr>
        <w:spacing w:before="0" w:after="0"/>
        <w:ind w:left="142" w:hanging="142"/>
        <w:rPr>
          <w:lang w:val="es-ES"/>
        </w:rPr>
      </w:pPr>
      <w:r w:rsidRPr="00A54C33">
        <w:rPr>
          <w:lang w:val="es-ES"/>
        </w:rPr>
        <w:t>Mauritius</w:t>
      </w:r>
    </w:p>
    <w:p w14:paraId="5B3F2824" w14:textId="77777777" w:rsidR="00A87DDE" w:rsidRPr="00A54C33" w:rsidRDefault="00A87DDE" w:rsidP="005249B7">
      <w:pPr>
        <w:pStyle w:val="Para1"/>
        <w:numPr>
          <w:ilvl w:val="0"/>
          <w:numId w:val="0"/>
        </w:numPr>
        <w:spacing w:before="0" w:after="0"/>
        <w:ind w:left="142" w:hanging="142"/>
        <w:rPr>
          <w:lang w:val="es-ES"/>
        </w:rPr>
      </w:pPr>
      <w:r w:rsidRPr="00A54C33">
        <w:rPr>
          <w:lang w:val="es-ES"/>
        </w:rPr>
        <w:t>Mexico</w:t>
      </w:r>
    </w:p>
    <w:p w14:paraId="48A243A5" w14:textId="77777777" w:rsidR="00A87DDE" w:rsidRPr="00A54C33" w:rsidRDefault="00A87DDE" w:rsidP="005249B7">
      <w:pPr>
        <w:pStyle w:val="Para1"/>
        <w:numPr>
          <w:ilvl w:val="0"/>
          <w:numId w:val="0"/>
        </w:numPr>
        <w:spacing w:before="0" w:after="0"/>
        <w:ind w:left="142" w:hanging="142"/>
        <w:rPr>
          <w:lang w:val="es-ES"/>
        </w:rPr>
      </w:pPr>
      <w:r w:rsidRPr="00A54C33">
        <w:rPr>
          <w:lang w:val="es-ES"/>
        </w:rPr>
        <w:t>Morocco</w:t>
      </w:r>
    </w:p>
    <w:p w14:paraId="1409E05E" w14:textId="77777777" w:rsidR="00A87DDE" w:rsidRPr="00A54C33" w:rsidRDefault="00A87DDE" w:rsidP="005249B7">
      <w:pPr>
        <w:pStyle w:val="Para1"/>
        <w:numPr>
          <w:ilvl w:val="0"/>
          <w:numId w:val="0"/>
        </w:numPr>
        <w:spacing w:before="0" w:after="0"/>
        <w:ind w:left="142" w:hanging="142"/>
        <w:rPr>
          <w:lang w:val="es-ES"/>
        </w:rPr>
      </w:pPr>
      <w:r w:rsidRPr="00A54C33">
        <w:rPr>
          <w:lang w:val="es-ES"/>
        </w:rPr>
        <w:t>Mozambique</w:t>
      </w:r>
    </w:p>
    <w:p w14:paraId="59F13E4E" w14:textId="77777777" w:rsidR="00A87DDE" w:rsidRPr="00A54C33" w:rsidRDefault="00A87DDE" w:rsidP="005249B7">
      <w:pPr>
        <w:pStyle w:val="Para1"/>
        <w:numPr>
          <w:ilvl w:val="0"/>
          <w:numId w:val="0"/>
        </w:numPr>
        <w:spacing w:before="0" w:after="0"/>
        <w:ind w:left="142" w:hanging="142"/>
        <w:rPr>
          <w:lang w:val="es-ES"/>
        </w:rPr>
      </w:pPr>
      <w:r w:rsidRPr="00A54C33">
        <w:rPr>
          <w:lang w:val="es-ES"/>
        </w:rPr>
        <w:t>Myanmar</w:t>
      </w:r>
    </w:p>
    <w:p w14:paraId="16F00D1B" w14:textId="77777777" w:rsidR="00A87DDE" w:rsidRPr="00A54C33" w:rsidRDefault="00A87DDE" w:rsidP="005249B7">
      <w:pPr>
        <w:pStyle w:val="Para1"/>
        <w:numPr>
          <w:ilvl w:val="0"/>
          <w:numId w:val="0"/>
        </w:numPr>
        <w:spacing w:before="0" w:after="0"/>
        <w:ind w:left="142" w:hanging="142"/>
        <w:rPr>
          <w:lang w:val="es-ES"/>
        </w:rPr>
      </w:pPr>
      <w:r w:rsidRPr="00A54C33">
        <w:rPr>
          <w:lang w:val="es-ES"/>
        </w:rPr>
        <w:t>Namibia</w:t>
      </w:r>
    </w:p>
    <w:p w14:paraId="5D8E83B0" w14:textId="77777777" w:rsidR="00A87DDE" w:rsidRPr="00A54C33" w:rsidRDefault="00A87DDE" w:rsidP="005249B7">
      <w:pPr>
        <w:pStyle w:val="Para1"/>
        <w:numPr>
          <w:ilvl w:val="0"/>
          <w:numId w:val="0"/>
        </w:numPr>
        <w:spacing w:before="0" w:after="0"/>
        <w:ind w:left="142" w:hanging="142"/>
        <w:rPr>
          <w:lang w:val="es-ES"/>
        </w:rPr>
      </w:pPr>
      <w:r w:rsidRPr="00A54C33">
        <w:rPr>
          <w:lang w:val="es-ES"/>
        </w:rPr>
        <w:t>Netherlands</w:t>
      </w:r>
    </w:p>
    <w:p w14:paraId="3F5EDC2A" w14:textId="77777777" w:rsidR="00A87DDE" w:rsidRPr="00A54C33" w:rsidRDefault="00A87DDE" w:rsidP="005249B7">
      <w:pPr>
        <w:pStyle w:val="Para1"/>
        <w:numPr>
          <w:ilvl w:val="0"/>
          <w:numId w:val="0"/>
        </w:numPr>
        <w:spacing w:before="0" w:after="0"/>
        <w:ind w:left="142" w:hanging="142"/>
        <w:rPr>
          <w:lang w:val="es-ES"/>
        </w:rPr>
      </w:pPr>
      <w:r w:rsidRPr="00A54C33">
        <w:rPr>
          <w:lang w:val="es-ES"/>
        </w:rPr>
        <w:t>New Zealand</w:t>
      </w:r>
    </w:p>
    <w:p w14:paraId="3531204F" w14:textId="77777777" w:rsidR="00A87DDE" w:rsidRPr="00A54C33" w:rsidRDefault="00A87DDE" w:rsidP="005249B7">
      <w:pPr>
        <w:pStyle w:val="Para1"/>
        <w:numPr>
          <w:ilvl w:val="0"/>
          <w:numId w:val="0"/>
        </w:numPr>
        <w:spacing w:before="0" w:after="0"/>
        <w:ind w:left="142" w:hanging="142"/>
        <w:rPr>
          <w:lang w:val="es-ES"/>
        </w:rPr>
      </w:pPr>
      <w:r w:rsidRPr="00A54C33">
        <w:rPr>
          <w:lang w:val="es-ES"/>
        </w:rPr>
        <w:t>Nicaragua</w:t>
      </w:r>
    </w:p>
    <w:p w14:paraId="38B14380" w14:textId="77777777" w:rsidR="00A87DDE" w:rsidRPr="001B1188" w:rsidRDefault="00A87DDE" w:rsidP="005249B7">
      <w:pPr>
        <w:pStyle w:val="Para1"/>
        <w:numPr>
          <w:ilvl w:val="0"/>
          <w:numId w:val="0"/>
        </w:numPr>
        <w:spacing w:before="0" w:after="0"/>
        <w:ind w:left="142" w:hanging="142"/>
      </w:pPr>
      <w:r w:rsidRPr="001B1188">
        <w:t>Niger</w:t>
      </w:r>
    </w:p>
    <w:p w14:paraId="03776650" w14:textId="77777777" w:rsidR="00A87DDE" w:rsidRPr="001B1188" w:rsidRDefault="00A87DDE" w:rsidP="005249B7">
      <w:pPr>
        <w:pStyle w:val="Para1"/>
        <w:numPr>
          <w:ilvl w:val="0"/>
          <w:numId w:val="0"/>
        </w:numPr>
        <w:spacing w:before="0" w:after="0"/>
        <w:ind w:left="142" w:hanging="142"/>
      </w:pPr>
      <w:r w:rsidRPr="001B1188">
        <w:t>Nigeria</w:t>
      </w:r>
    </w:p>
    <w:p w14:paraId="169CB241" w14:textId="77777777" w:rsidR="00A87DDE" w:rsidRPr="001B1188" w:rsidRDefault="00A87DDE" w:rsidP="005249B7">
      <w:pPr>
        <w:pStyle w:val="Para1"/>
        <w:numPr>
          <w:ilvl w:val="0"/>
          <w:numId w:val="0"/>
        </w:numPr>
        <w:spacing w:before="0" w:after="0"/>
        <w:ind w:left="142" w:hanging="142"/>
      </w:pPr>
      <w:r w:rsidRPr="001B1188">
        <w:t>North Macedonia</w:t>
      </w:r>
    </w:p>
    <w:p w14:paraId="146F1B04" w14:textId="77777777" w:rsidR="00A87DDE" w:rsidRPr="001B1188" w:rsidRDefault="00A87DDE" w:rsidP="005249B7">
      <w:pPr>
        <w:pStyle w:val="Para1"/>
        <w:numPr>
          <w:ilvl w:val="0"/>
          <w:numId w:val="0"/>
        </w:numPr>
        <w:spacing w:before="0" w:after="0"/>
        <w:ind w:left="142" w:hanging="142"/>
      </w:pPr>
      <w:r w:rsidRPr="001B1188">
        <w:t>Norway</w:t>
      </w:r>
    </w:p>
    <w:p w14:paraId="056C3329" w14:textId="77777777" w:rsidR="00A87DDE" w:rsidRPr="001B1188" w:rsidRDefault="00A87DDE" w:rsidP="005249B7">
      <w:pPr>
        <w:pStyle w:val="Para1"/>
        <w:numPr>
          <w:ilvl w:val="0"/>
          <w:numId w:val="0"/>
        </w:numPr>
        <w:spacing w:before="0" w:after="0"/>
        <w:ind w:left="142" w:hanging="142"/>
      </w:pPr>
      <w:r w:rsidRPr="001B1188">
        <w:lastRenderedPageBreak/>
        <w:t>Oman</w:t>
      </w:r>
    </w:p>
    <w:p w14:paraId="22F3630B" w14:textId="77777777" w:rsidR="00A87DDE" w:rsidRPr="001B1188" w:rsidRDefault="00A87DDE" w:rsidP="005249B7">
      <w:pPr>
        <w:pStyle w:val="Para1"/>
        <w:numPr>
          <w:ilvl w:val="0"/>
          <w:numId w:val="0"/>
        </w:numPr>
        <w:spacing w:before="0" w:after="0"/>
        <w:ind w:left="142" w:hanging="142"/>
      </w:pPr>
      <w:r w:rsidRPr="001B1188">
        <w:t>Pakistan</w:t>
      </w:r>
    </w:p>
    <w:p w14:paraId="6E2B6AD8" w14:textId="77777777" w:rsidR="00A87DDE" w:rsidRPr="001B1188" w:rsidRDefault="00A87DDE" w:rsidP="005249B7">
      <w:pPr>
        <w:pStyle w:val="Para1"/>
        <w:numPr>
          <w:ilvl w:val="0"/>
          <w:numId w:val="0"/>
        </w:numPr>
        <w:spacing w:before="0" w:after="0"/>
        <w:ind w:left="142" w:hanging="142"/>
      </w:pPr>
      <w:r w:rsidRPr="001B1188">
        <w:t>Paraguay</w:t>
      </w:r>
    </w:p>
    <w:p w14:paraId="12AED61C" w14:textId="77777777" w:rsidR="00A87DDE" w:rsidRPr="001B1188" w:rsidRDefault="00A87DDE" w:rsidP="005249B7">
      <w:pPr>
        <w:pStyle w:val="Para1"/>
        <w:numPr>
          <w:ilvl w:val="0"/>
          <w:numId w:val="0"/>
        </w:numPr>
        <w:spacing w:before="0" w:after="0"/>
        <w:ind w:left="142" w:hanging="142"/>
      </w:pPr>
      <w:r w:rsidRPr="001B1188">
        <w:t>Peru</w:t>
      </w:r>
    </w:p>
    <w:p w14:paraId="5858AA8A" w14:textId="77777777" w:rsidR="00A87DDE" w:rsidRPr="001B1188" w:rsidRDefault="00A87DDE" w:rsidP="005249B7">
      <w:pPr>
        <w:pStyle w:val="Para1"/>
        <w:numPr>
          <w:ilvl w:val="0"/>
          <w:numId w:val="0"/>
        </w:numPr>
        <w:spacing w:before="0" w:after="0"/>
        <w:ind w:left="142" w:hanging="142"/>
      </w:pPr>
      <w:r w:rsidRPr="001B1188">
        <w:t>Philippines</w:t>
      </w:r>
    </w:p>
    <w:p w14:paraId="5C935D14" w14:textId="77777777" w:rsidR="00A87DDE" w:rsidRPr="001B1188" w:rsidRDefault="00A87DDE" w:rsidP="005249B7">
      <w:pPr>
        <w:pStyle w:val="Para1"/>
        <w:numPr>
          <w:ilvl w:val="0"/>
          <w:numId w:val="0"/>
        </w:numPr>
        <w:spacing w:before="0" w:after="0"/>
        <w:ind w:left="142" w:hanging="142"/>
      </w:pPr>
      <w:r w:rsidRPr="001B1188">
        <w:t>Poland</w:t>
      </w:r>
    </w:p>
    <w:p w14:paraId="1C66A627" w14:textId="77777777" w:rsidR="00A87DDE" w:rsidRPr="001B1188" w:rsidRDefault="00A87DDE" w:rsidP="005249B7">
      <w:pPr>
        <w:pStyle w:val="Para1"/>
        <w:numPr>
          <w:ilvl w:val="0"/>
          <w:numId w:val="0"/>
        </w:numPr>
        <w:spacing w:before="0" w:after="0"/>
        <w:ind w:left="142" w:hanging="142"/>
      </w:pPr>
      <w:r w:rsidRPr="001B1188">
        <w:t>Portugal</w:t>
      </w:r>
    </w:p>
    <w:p w14:paraId="2900F080" w14:textId="77777777" w:rsidR="00A87DDE" w:rsidRPr="001B1188" w:rsidRDefault="00A87DDE" w:rsidP="005249B7">
      <w:pPr>
        <w:pStyle w:val="Para1"/>
        <w:numPr>
          <w:ilvl w:val="0"/>
          <w:numId w:val="0"/>
        </w:numPr>
        <w:spacing w:before="0" w:after="0"/>
        <w:ind w:left="142" w:hanging="142"/>
      </w:pPr>
      <w:r w:rsidRPr="001B1188">
        <w:t>Republic of Korea</w:t>
      </w:r>
    </w:p>
    <w:p w14:paraId="2417192C" w14:textId="77777777" w:rsidR="00A87DDE" w:rsidRPr="001B1188" w:rsidRDefault="00A87DDE" w:rsidP="005249B7">
      <w:pPr>
        <w:pStyle w:val="Para1"/>
        <w:numPr>
          <w:ilvl w:val="0"/>
          <w:numId w:val="0"/>
        </w:numPr>
        <w:spacing w:before="0" w:after="0"/>
        <w:ind w:left="142" w:hanging="142"/>
      </w:pPr>
      <w:r w:rsidRPr="001B1188">
        <w:t>Republic of Moldova</w:t>
      </w:r>
    </w:p>
    <w:p w14:paraId="252D6914" w14:textId="77777777" w:rsidR="00A87DDE" w:rsidRPr="001B1188" w:rsidRDefault="00A87DDE" w:rsidP="005249B7">
      <w:pPr>
        <w:pStyle w:val="Para1"/>
        <w:numPr>
          <w:ilvl w:val="0"/>
          <w:numId w:val="0"/>
        </w:numPr>
        <w:spacing w:before="0" w:after="0"/>
        <w:ind w:left="142" w:hanging="142"/>
      </w:pPr>
      <w:r w:rsidRPr="001B1188">
        <w:t>Romania</w:t>
      </w:r>
    </w:p>
    <w:p w14:paraId="5657F8F3" w14:textId="77777777" w:rsidR="00A87DDE" w:rsidRPr="001B1188" w:rsidRDefault="00A87DDE" w:rsidP="005249B7">
      <w:pPr>
        <w:pStyle w:val="Para1"/>
        <w:numPr>
          <w:ilvl w:val="0"/>
          <w:numId w:val="0"/>
        </w:numPr>
        <w:spacing w:before="0" w:after="0"/>
        <w:ind w:left="142" w:hanging="142"/>
      </w:pPr>
      <w:r w:rsidRPr="001B1188">
        <w:t>Rwanda</w:t>
      </w:r>
    </w:p>
    <w:p w14:paraId="07F6553A" w14:textId="77777777" w:rsidR="00A87DDE" w:rsidRPr="001B1188" w:rsidRDefault="00A87DDE" w:rsidP="005249B7">
      <w:pPr>
        <w:pStyle w:val="Para1"/>
        <w:numPr>
          <w:ilvl w:val="0"/>
          <w:numId w:val="0"/>
        </w:numPr>
        <w:spacing w:before="0" w:after="0"/>
        <w:ind w:left="142" w:hanging="142"/>
      </w:pPr>
      <w:r w:rsidRPr="001B1188">
        <w:t>Saint Kitts and Nevis</w:t>
      </w:r>
    </w:p>
    <w:p w14:paraId="10304879" w14:textId="77777777" w:rsidR="00A87DDE" w:rsidRPr="001B1188" w:rsidRDefault="00A87DDE" w:rsidP="005249B7">
      <w:pPr>
        <w:pStyle w:val="Para1"/>
        <w:numPr>
          <w:ilvl w:val="0"/>
          <w:numId w:val="0"/>
        </w:numPr>
        <w:spacing w:before="0" w:after="0"/>
        <w:ind w:left="142" w:hanging="142"/>
      </w:pPr>
      <w:r w:rsidRPr="001B1188">
        <w:t>Saudi Arabia</w:t>
      </w:r>
    </w:p>
    <w:p w14:paraId="2758F87D" w14:textId="77777777" w:rsidR="00A87DDE" w:rsidRPr="001B1188" w:rsidRDefault="00A87DDE" w:rsidP="005249B7">
      <w:pPr>
        <w:pStyle w:val="Para1"/>
        <w:numPr>
          <w:ilvl w:val="0"/>
          <w:numId w:val="0"/>
        </w:numPr>
        <w:spacing w:before="0" w:after="0"/>
        <w:ind w:left="142" w:hanging="142"/>
      </w:pPr>
      <w:r w:rsidRPr="001B1188">
        <w:t>Senegal</w:t>
      </w:r>
    </w:p>
    <w:p w14:paraId="1B41A589" w14:textId="77777777" w:rsidR="00A87DDE" w:rsidRPr="001B1188" w:rsidRDefault="00A87DDE" w:rsidP="005249B7">
      <w:pPr>
        <w:pStyle w:val="Para1"/>
        <w:numPr>
          <w:ilvl w:val="0"/>
          <w:numId w:val="0"/>
        </w:numPr>
        <w:spacing w:before="0" w:after="0"/>
        <w:ind w:left="142" w:hanging="142"/>
      </w:pPr>
      <w:r w:rsidRPr="001B1188">
        <w:t>Serbia</w:t>
      </w:r>
    </w:p>
    <w:p w14:paraId="40782F3E" w14:textId="77777777" w:rsidR="00A87DDE" w:rsidRPr="001B1188" w:rsidRDefault="00A87DDE" w:rsidP="005249B7">
      <w:pPr>
        <w:pStyle w:val="Para1"/>
        <w:numPr>
          <w:ilvl w:val="0"/>
          <w:numId w:val="0"/>
        </w:numPr>
        <w:spacing w:before="0" w:after="0"/>
        <w:ind w:left="142" w:hanging="142"/>
      </w:pPr>
      <w:r w:rsidRPr="001B1188">
        <w:t>Seychelles</w:t>
      </w:r>
    </w:p>
    <w:p w14:paraId="25DB58F8" w14:textId="77777777" w:rsidR="00A87DDE" w:rsidRPr="001B1188" w:rsidRDefault="00A87DDE" w:rsidP="005249B7">
      <w:pPr>
        <w:pStyle w:val="Para1"/>
        <w:numPr>
          <w:ilvl w:val="0"/>
          <w:numId w:val="0"/>
        </w:numPr>
        <w:spacing w:before="0" w:after="0"/>
        <w:ind w:left="142" w:hanging="142"/>
      </w:pPr>
      <w:r w:rsidRPr="001B1188">
        <w:t>Slovenia</w:t>
      </w:r>
    </w:p>
    <w:p w14:paraId="6AF0D8F0" w14:textId="77777777" w:rsidR="00A87DDE" w:rsidRPr="001B1188" w:rsidRDefault="00A87DDE" w:rsidP="005249B7">
      <w:pPr>
        <w:pStyle w:val="Para1"/>
        <w:numPr>
          <w:ilvl w:val="0"/>
          <w:numId w:val="0"/>
        </w:numPr>
        <w:spacing w:before="0" w:after="0"/>
        <w:ind w:left="142" w:hanging="142"/>
      </w:pPr>
      <w:r w:rsidRPr="001B1188">
        <w:t>South Africa</w:t>
      </w:r>
    </w:p>
    <w:p w14:paraId="2EE7A3AA" w14:textId="77777777" w:rsidR="00A87DDE" w:rsidRPr="001B1188" w:rsidRDefault="00A87DDE" w:rsidP="005249B7">
      <w:pPr>
        <w:pStyle w:val="Para1"/>
        <w:numPr>
          <w:ilvl w:val="0"/>
          <w:numId w:val="0"/>
        </w:numPr>
        <w:spacing w:before="0" w:after="0"/>
        <w:ind w:left="142" w:hanging="142"/>
      </w:pPr>
      <w:r w:rsidRPr="001B1188">
        <w:t>Spain</w:t>
      </w:r>
    </w:p>
    <w:p w14:paraId="077E7073" w14:textId="77777777" w:rsidR="00A87DDE" w:rsidRPr="001B1188" w:rsidRDefault="00A87DDE" w:rsidP="005249B7">
      <w:pPr>
        <w:pStyle w:val="Para1"/>
        <w:numPr>
          <w:ilvl w:val="0"/>
          <w:numId w:val="0"/>
        </w:numPr>
        <w:spacing w:before="0" w:after="0"/>
        <w:ind w:left="142" w:hanging="142"/>
      </w:pPr>
      <w:r w:rsidRPr="001B1188">
        <w:t>Sri Lanka</w:t>
      </w:r>
    </w:p>
    <w:p w14:paraId="18ACAE64" w14:textId="77777777" w:rsidR="00A87DDE" w:rsidRPr="001B1188" w:rsidRDefault="00A87DDE" w:rsidP="005249B7">
      <w:pPr>
        <w:pStyle w:val="Para1"/>
        <w:numPr>
          <w:ilvl w:val="0"/>
          <w:numId w:val="0"/>
        </w:numPr>
        <w:spacing w:before="0" w:after="0"/>
        <w:ind w:left="142" w:hanging="142"/>
      </w:pPr>
      <w:r w:rsidRPr="001B1188">
        <w:t>State of Palestine</w:t>
      </w:r>
    </w:p>
    <w:p w14:paraId="33AAF82A" w14:textId="77777777" w:rsidR="00A87DDE" w:rsidRPr="001B1188" w:rsidRDefault="00A87DDE" w:rsidP="005249B7">
      <w:pPr>
        <w:pStyle w:val="Para1"/>
        <w:numPr>
          <w:ilvl w:val="0"/>
          <w:numId w:val="0"/>
        </w:numPr>
        <w:spacing w:before="0" w:after="0"/>
        <w:ind w:left="142" w:hanging="142"/>
      </w:pPr>
      <w:r w:rsidRPr="001B1188">
        <w:t>Sudan</w:t>
      </w:r>
    </w:p>
    <w:p w14:paraId="40FF21D3" w14:textId="77777777" w:rsidR="00A87DDE" w:rsidRPr="001B1188" w:rsidRDefault="00A87DDE" w:rsidP="005249B7">
      <w:pPr>
        <w:pStyle w:val="Para1"/>
        <w:numPr>
          <w:ilvl w:val="0"/>
          <w:numId w:val="0"/>
        </w:numPr>
        <w:spacing w:before="0" w:after="0"/>
        <w:ind w:left="142" w:hanging="142"/>
      </w:pPr>
      <w:r w:rsidRPr="001B1188">
        <w:t>Suriname</w:t>
      </w:r>
    </w:p>
    <w:p w14:paraId="16C168D5" w14:textId="77777777" w:rsidR="00A87DDE" w:rsidRPr="001B1188" w:rsidRDefault="00A87DDE" w:rsidP="005249B7">
      <w:pPr>
        <w:pStyle w:val="Para1"/>
        <w:numPr>
          <w:ilvl w:val="0"/>
          <w:numId w:val="0"/>
        </w:numPr>
        <w:spacing w:before="0" w:after="0"/>
        <w:ind w:left="142" w:hanging="142"/>
      </w:pPr>
      <w:r w:rsidRPr="001B1188">
        <w:t>Sweden</w:t>
      </w:r>
    </w:p>
    <w:p w14:paraId="14DF6A4E" w14:textId="77777777" w:rsidR="00A87DDE" w:rsidRPr="001B1188" w:rsidRDefault="00A87DDE" w:rsidP="005249B7">
      <w:pPr>
        <w:pStyle w:val="Para1"/>
        <w:numPr>
          <w:ilvl w:val="0"/>
          <w:numId w:val="0"/>
        </w:numPr>
        <w:spacing w:before="0" w:after="0"/>
        <w:ind w:left="142" w:hanging="142"/>
      </w:pPr>
      <w:r w:rsidRPr="001B1188">
        <w:t>Switzerland</w:t>
      </w:r>
    </w:p>
    <w:p w14:paraId="59FDEB48" w14:textId="77777777" w:rsidR="00A87DDE" w:rsidRPr="001B1188" w:rsidRDefault="00A87DDE" w:rsidP="005249B7">
      <w:pPr>
        <w:pStyle w:val="Para1"/>
        <w:numPr>
          <w:ilvl w:val="0"/>
          <w:numId w:val="0"/>
        </w:numPr>
        <w:spacing w:before="0" w:after="0"/>
        <w:ind w:left="142" w:hanging="142"/>
      </w:pPr>
      <w:r w:rsidRPr="001B1188">
        <w:t>Tajikistan</w:t>
      </w:r>
    </w:p>
    <w:p w14:paraId="7D3804CA" w14:textId="77777777" w:rsidR="00A87DDE" w:rsidRPr="001B1188" w:rsidRDefault="00A87DDE" w:rsidP="005249B7">
      <w:pPr>
        <w:pStyle w:val="Para1"/>
        <w:numPr>
          <w:ilvl w:val="0"/>
          <w:numId w:val="0"/>
        </w:numPr>
        <w:spacing w:before="0" w:after="0"/>
        <w:ind w:left="142" w:hanging="142"/>
      </w:pPr>
      <w:r w:rsidRPr="001B1188">
        <w:t>Thailand</w:t>
      </w:r>
    </w:p>
    <w:p w14:paraId="691CBF34" w14:textId="77777777" w:rsidR="00A87DDE" w:rsidRPr="001B1188" w:rsidRDefault="00A87DDE" w:rsidP="005249B7">
      <w:pPr>
        <w:pStyle w:val="Para1"/>
        <w:numPr>
          <w:ilvl w:val="0"/>
          <w:numId w:val="0"/>
        </w:numPr>
        <w:spacing w:before="0" w:after="0"/>
        <w:ind w:left="142" w:hanging="142"/>
      </w:pPr>
      <w:r w:rsidRPr="001B1188">
        <w:t>Togo</w:t>
      </w:r>
    </w:p>
    <w:p w14:paraId="0EE0179E" w14:textId="77777777" w:rsidR="00A87DDE" w:rsidRPr="001B1188" w:rsidRDefault="00A87DDE" w:rsidP="005249B7">
      <w:pPr>
        <w:pStyle w:val="Para1"/>
        <w:numPr>
          <w:ilvl w:val="0"/>
          <w:numId w:val="0"/>
        </w:numPr>
        <w:spacing w:before="0" w:after="0"/>
        <w:ind w:left="142" w:hanging="142"/>
      </w:pPr>
      <w:r w:rsidRPr="001B1188">
        <w:t>Tonga</w:t>
      </w:r>
    </w:p>
    <w:p w14:paraId="45F6C730" w14:textId="77777777" w:rsidR="00A87DDE" w:rsidRPr="001B1188" w:rsidRDefault="00A87DDE" w:rsidP="005249B7">
      <w:pPr>
        <w:pStyle w:val="Para1"/>
        <w:numPr>
          <w:ilvl w:val="0"/>
          <w:numId w:val="0"/>
        </w:numPr>
        <w:spacing w:before="0" w:after="0"/>
        <w:ind w:left="142" w:hanging="142"/>
      </w:pPr>
      <w:r w:rsidRPr="001B1188">
        <w:t>Trinidad and Tobago</w:t>
      </w:r>
    </w:p>
    <w:p w14:paraId="27445E85" w14:textId="77777777" w:rsidR="00A87DDE" w:rsidRPr="001B1188" w:rsidRDefault="00A87DDE" w:rsidP="005249B7">
      <w:pPr>
        <w:pStyle w:val="Para1"/>
        <w:numPr>
          <w:ilvl w:val="0"/>
          <w:numId w:val="0"/>
        </w:numPr>
        <w:spacing w:before="0" w:after="0"/>
        <w:ind w:left="142" w:hanging="142"/>
      </w:pPr>
      <w:r w:rsidRPr="001B1188">
        <w:t>Tunisia</w:t>
      </w:r>
    </w:p>
    <w:p w14:paraId="04EAE53E" w14:textId="77777777" w:rsidR="00A87DDE" w:rsidRPr="001B1188" w:rsidRDefault="00A87DDE" w:rsidP="005249B7">
      <w:pPr>
        <w:pStyle w:val="Para1"/>
        <w:numPr>
          <w:ilvl w:val="0"/>
          <w:numId w:val="0"/>
        </w:numPr>
        <w:spacing w:before="0" w:after="0"/>
        <w:ind w:left="142" w:hanging="142"/>
      </w:pPr>
      <w:r w:rsidRPr="001B1188">
        <w:t>Turkey</w:t>
      </w:r>
    </w:p>
    <w:p w14:paraId="42693598" w14:textId="77777777" w:rsidR="00A87DDE" w:rsidRPr="001B1188" w:rsidRDefault="00A87DDE" w:rsidP="005249B7">
      <w:pPr>
        <w:pStyle w:val="Para1"/>
        <w:numPr>
          <w:ilvl w:val="0"/>
          <w:numId w:val="0"/>
        </w:numPr>
        <w:spacing w:before="0" w:after="0"/>
        <w:ind w:left="142" w:hanging="142"/>
      </w:pPr>
      <w:r w:rsidRPr="001B1188">
        <w:t>Turkmenistan</w:t>
      </w:r>
    </w:p>
    <w:p w14:paraId="5939D94A" w14:textId="77777777" w:rsidR="00A87DDE" w:rsidRPr="001B1188" w:rsidRDefault="00A87DDE" w:rsidP="005249B7">
      <w:pPr>
        <w:pStyle w:val="Para1"/>
        <w:numPr>
          <w:ilvl w:val="0"/>
          <w:numId w:val="0"/>
        </w:numPr>
        <w:spacing w:before="0" w:after="0"/>
        <w:ind w:left="142" w:hanging="142"/>
      </w:pPr>
      <w:r w:rsidRPr="001B1188">
        <w:t>Uganda</w:t>
      </w:r>
    </w:p>
    <w:p w14:paraId="1B51DA41" w14:textId="77777777" w:rsidR="00A87DDE" w:rsidRPr="001B1188" w:rsidRDefault="00A87DDE" w:rsidP="005249B7">
      <w:pPr>
        <w:pStyle w:val="Para1"/>
        <w:numPr>
          <w:ilvl w:val="0"/>
          <w:numId w:val="0"/>
        </w:numPr>
        <w:spacing w:before="0" w:after="0"/>
        <w:ind w:left="142" w:hanging="142"/>
      </w:pPr>
      <w:r w:rsidRPr="001B1188">
        <w:t>Ukraine</w:t>
      </w:r>
    </w:p>
    <w:p w14:paraId="2E2EB872" w14:textId="77777777" w:rsidR="00A87DDE" w:rsidRPr="001B1188" w:rsidRDefault="00A87DDE" w:rsidP="005249B7">
      <w:pPr>
        <w:pStyle w:val="Para1"/>
        <w:numPr>
          <w:ilvl w:val="0"/>
          <w:numId w:val="0"/>
        </w:numPr>
        <w:spacing w:before="0" w:after="0"/>
        <w:ind w:left="142" w:hanging="142"/>
      </w:pPr>
      <w:r w:rsidRPr="001B1188">
        <w:t>United Arab Emirates</w:t>
      </w:r>
    </w:p>
    <w:p w14:paraId="5166B62B" w14:textId="77777777" w:rsidR="00A87DDE" w:rsidRPr="001B1188" w:rsidRDefault="00A87DDE" w:rsidP="005249B7">
      <w:pPr>
        <w:pStyle w:val="Para1"/>
        <w:numPr>
          <w:ilvl w:val="0"/>
          <w:numId w:val="0"/>
        </w:numPr>
        <w:spacing w:before="0" w:after="0"/>
        <w:ind w:left="142" w:hanging="142"/>
        <w:jc w:val="left"/>
      </w:pPr>
      <w:r w:rsidRPr="001B1188">
        <w:t>United Kingdom of Great Britain and Northern Ireland</w:t>
      </w:r>
    </w:p>
    <w:p w14:paraId="6C6777C5" w14:textId="77777777" w:rsidR="00A87DDE" w:rsidRPr="001B1188" w:rsidRDefault="00A87DDE" w:rsidP="005249B7">
      <w:pPr>
        <w:pStyle w:val="Para1"/>
        <w:numPr>
          <w:ilvl w:val="0"/>
          <w:numId w:val="0"/>
        </w:numPr>
        <w:spacing w:before="0" w:after="0"/>
        <w:ind w:left="142" w:hanging="142"/>
      </w:pPr>
      <w:r w:rsidRPr="001B1188">
        <w:t>United Republic of Tanzania</w:t>
      </w:r>
    </w:p>
    <w:p w14:paraId="0F7579B8" w14:textId="77777777" w:rsidR="00A87DDE" w:rsidRPr="001B1188" w:rsidRDefault="00A87DDE" w:rsidP="005249B7">
      <w:pPr>
        <w:pStyle w:val="Para1"/>
        <w:numPr>
          <w:ilvl w:val="0"/>
          <w:numId w:val="0"/>
        </w:numPr>
        <w:spacing w:before="0" w:after="0"/>
        <w:ind w:left="142" w:hanging="142"/>
      </w:pPr>
      <w:r w:rsidRPr="001B1188">
        <w:t>Uruguay</w:t>
      </w:r>
    </w:p>
    <w:p w14:paraId="28CB3181" w14:textId="77777777" w:rsidR="00A87DDE" w:rsidRPr="001B1188" w:rsidRDefault="00A87DDE" w:rsidP="005249B7">
      <w:pPr>
        <w:pStyle w:val="Para1"/>
        <w:numPr>
          <w:ilvl w:val="0"/>
          <w:numId w:val="0"/>
        </w:numPr>
        <w:spacing w:before="0" w:after="0"/>
        <w:ind w:left="142" w:hanging="142"/>
      </w:pPr>
      <w:r w:rsidRPr="001B1188">
        <w:t>Viet Nam</w:t>
      </w:r>
    </w:p>
    <w:p w14:paraId="1636FB68" w14:textId="77777777" w:rsidR="00A87DDE" w:rsidRPr="001B1188" w:rsidRDefault="00A87DDE" w:rsidP="005249B7">
      <w:pPr>
        <w:pStyle w:val="Para1"/>
        <w:numPr>
          <w:ilvl w:val="0"/>
          <w:numId w:val="0"/>
        </w:numPr>
        <w:spacing w:before="0" w:after="0"/>
        <w:ind w:left="142" w:hanging="142"/>
      </w:pPr>
      <w:r w:rsidRPr="001B1188">
        <w:t>Zambia</w:t>
      </w:r>
    </w:p>
    <w:p w14:paraId="25BEC439" w14:textId="7C6A2AEA" w:rsidR="006B33CA" w:rsidRPr="005249B7" w:rsidRDefault="00A87DDE" w:rsidP="005249B7">
      <w:pPr>
        <w:pStyle w:val="Para1"/>
        <w:numPr>
          <w:ilvl w:val="0"/>
          <w:numId w:val="0"/>
        </w:numPr>
        <w:spacing w:before="0" w:after="0"/>
        <w:ind w:left="142" w:hanging="142"/>
        <w:sectPr w:rsidR="006B33CA" w:rsidRPr="005249B7" w:rsidSect="005249B7">
          <w:type w:val="continuous"/>
          <w:pgSz w:w="12240" w:h="15840"/>
          <w:pgMar w:top="567" w:right="1134" w:bottom="1021" w:left="1134" w:header="459" w:footer="720" w:gutter="0"/>
          <w:cols w:num="3" w:space="708"/>
          <w:titlePg/>
          <w:docGrid w:linePitch="360"/>
        </w:sectPr>
      </w:pPr>
      <w:r w:rsidRPr="001B1188">
        <w:t>Zimbabwe</w:t>
      </w:r>
    </w:p>
    <w:p w14:paraId="076707A6" w14:textId="6189A07D" w:rsidR="009B4B3F" w:rsidRPr="005249B7" w:rsidRDefault="009B4B3F" w:rsidP="00FC1E9E">
      <w:pPr>
        <w:pStyle w:val="Para1"/>
        <w:tabs>
          <w:tab w:val="clear" w:pos="360"/>
        </w:tabs>
        <w:rPr>
          <w:spacing w:val="0"/>
          <w:kern w:val="22"/>
        </w:rPr>
      </w:pPr>
      <w:r w:rsidRPr="005249B7">
        <w:rPr>
          <w:spacing w:val="0"/>
          <w:kern w:val="22"/>
        </w:rPr>
        <w:t xml:space="preserve">The following States not party to the Cartagena Protocol were also represented: </w:t>
      </w:r>
      <w:r w:rsidR="00993B37" w:rsidRPr="005249B7">
        <w:rPr>
          <w:spacing w:val="0"/>
          <w:kern w:val="22"/>
        </w:rPr>
        <w:t>Andorra</w:t>
      </w:r>
      <w:r w:rsidR="009E3958" w:rsidRPr="005249B7">
        <w:rPr>
          <w:spacing w:val="0"/>
          <w:kern w:val="22"/>
        </w:rPr>
        <w:t>, Argentina</w:t>
      </w:r>
      <w:r w:rsidR="00A1188B" w:rsidRPr="005249B7">
        <w:rPr>
          <w:spacing w:val="0"/>
          <w:kern w:val="22"/>
        </w:rPr>
        <w:t xml:space="preserve">, </w:t>
      </w:r>
      <w:r w:rsidR="009E3958" w:rsidRPr="005249B7">
        <w:rPr>
          <w:spacing w:val="0"/>
          <w:kern w:val="22"/>
        </w:rPr>
        <w:t>Australia</w:t>
      </w:r>
      <w:r w:rsidR="00A1188B" w:rsidRPr="005249B7">
        <w:rPr>
          <w:spacing w:val="0"/>
          <w:kern w:val="22"/>
        </w:rPr>
        <w:t xml:space="preserve">, Brunei Darussalam, Canada, Chile, </w:t>
      </w:r>
      <w:r w:rsidR="009E3958" w:rsidRPr="005249B7">
        <w:rPr>
          <w:spacing w:val="0"/>
          <w:kern w:val="22"/>
        </w:rPr>
        <w:t>Equatorial Guinea</w:t>
      </w:r>
      <w:r w:rsidR="00A1188B" w:rsidRPr="005249B7">
        <w:rPr>
          <w:spacing w:val="0"/>
          <w:kern w:val="22"/>
        </w:rPr>
        <w:t xml:space="preserve">, </w:t>
      </w:r>
      <w:r w:rsidR="009E3958" w:rsidRPr="005249B7">
        <w:rPr>
          <w:spacing w:val="0"/>
          <w:kern w:val="22"/>
        </w:rPr>
        <w:t>Haiti</w:t>
      </w:r>
      <w:r w:rsidR="00A1188B" w:rsidRPr="005249B7">
        <w:rPr>
          <w:spacing w:val="0"/>
          <w:kern w:val="22"/>
        </w:rPr>
        <w:t xml:space="preserve">, </w:t>
      </w:r>
      <w:r w:rsidR="009E3958" w:rsidRPr="005249B7">
        <w:rPr>
          <w:spacing w:val="0"/>
          <w:kern w:val="22"/>
        </w:rPr>
        <w:t>Holy See</w:t>
      </w:r>
      <w:r w:rsidR="00A1188B" w:rsidRPr="005249B7">
        <w:rPr>
          <w:spacing w:val="0"/>
          <w:kern w:val="22"/>
        </w:rPr>
        <w:t xml:space="preserve">, </w:t>
      </w:r>
      <w:r w:rsidR="009E3958" w:rsidRPr="005249B7">
        <w:rPr>
          <w:spacing w:val="0"/>
          <w:kern w:val="22"/>
        </w:rPr>
        <w:t>Iceland</w:t>
      </w:r>
      <w:r w:rsidR="00A1188B" w:rsidRPr="005249B7">
        <w:rPr>
          <w:spacing w:val="0"/>
          <w:kern w:val="22"/>
        </w:rPr>
        <w:t xml:space="preserve">, </w:t>
      </w:r>
      <w:r w:rsidR="009E3958" w:rsidRPr="005249B7">
        <w:rPr>
          <w:spacing w:val="0"/>
          <w:kern w:val="22"/>
        </w:rPr>
        <w:t>Israel</w:t>
      </w:r>
      <w:r w:rsidR="00A1188B" w:rsidRPr="005249B7">
        <w:rPr>
          <w:spacing w:val="0"/>
          <w:kern w:val="22"/>
        </w:rPr>
        <w:t xml:space="preserve">, </w:t>
      </w:r>
      <w:r w:rsidR="009E3958" w:rsidRPr="005249B7">
        <w:rPr>
          <w:spacing w:val="0"/>
          <w:kern w:val="22"/>
        </w:rPr>
        <w:t>Liechtenstein</w:t>
      </w:r>
      <w:r w:rsidR="00A1188B" w:rsidRPr="005249B7">
        <w:rPr>
          <w:spacing w:val="0"/>
          <w:kern w:val="22"/>
        </w:rPr>
        <w:t xml:space="preserve">, </w:t>
      </w:r>
      <w:r w:rsidR="009E3958" w:rsidRPr="005249B7">
        <w:rPr>
          <w:spacing w:val="0"/>
          <w:kern w:val="22"/>
        </w:rPr>
        <w:t>Micronesia (Federated States of)</w:t>
      </w:r>
      <w:r w:rsidR="00A1188B" w:rsidRPr="005249B7">
        <w:rPr>
          <w:spacing w:val="0"/>
          <w:kern w:val="22"/>
        </w:rPr>
        <w:t xml:space="preserve">, </w:t>
      </w:r>
      <w:r w:rsidR="009E3958" w:rsidRPr="005249B7">
        <w:rPr>
          <w:spacing w:val="0"/>
          <w:kern w:val="22"/>
        </w:rPr>
        <w:t>Monaco</w:t>
      </w:r>
      <w:r w:rsidR="00A1188B" w:rsidRPr="005249B7">
        <w:rPr>
          <w:spacing w:val="0"/>
          <w:kern w:val="22"/>
        </w:rPr>
        <w:t xml:space="preserve">, </w:t>
      </w:r>
      <w:r w:rsidR="009E3958" w:rsidRPr="005249B7">
        <w:rPr>
          <w:spacing w:val="0"/>
          <w:kern w:val="22"/>
        </w:rPr>
        <w:t>Nepal</w:t>
      </w:r>
      <w:r w:rsidR="00A1188B" w:rsidRPr="005249B7">
        <w:rPr>
          <w:spacing w:val="0"/>
          <w:kern w:val="22"/>
        </w:rPr>
        <w:t xml:space="preserve">, </w:t>
      </w:r>
      <w:r w:rsidR="009E3958" w:rsidRPr="005249B7">
        <w:rPr>
          <w:spacing w:val="0"/>
          <w:kern w:val="22"/>
        </w:rPr>
        <w:t>Russian Federation</w:t>
      </w:r>
      <w:r w:rsidR="00A1188B" w:rsidRPr="005249B7">
        <w:rPr>
          <w:spacing w:val="0"/>
          <w:kern w:val="22"/>
        </w:rPr>
        <w:t>, Singapore South Sudan, United States of America</w:t>
      </w:r>
      <w:r w:rsidR="00E95253" w:rsidRPr="005249B7">
        <w:rPr>
          <w:spacing w:val="0"/>
          <w:kern w:val="22"/>
        </w:rPr>
        <w:t>.</w:t>
      </w:r>
    </w:p>
    <w:p w14:paraId="57CFF662" w14:textId="08C310F0" w:rsidR="00425589" w:rsidRPr="001B1188" w:rsidRDefault="00425589" w:rsidP="003F2CDF">
      <w:pPr>
        <w:pStyle w:val="Para1"/>
        <w:tabs>
          <w:tab w:val="clear" w:pos="360"/>
        </w:tabs>
        <w:sectPr w:rsidR="00425589" w:rsidRPr="001B1188" w:rsidSect="005249B7">
          <w:type w:val="continuous"/>
          <w:pgSz w:w="12240" w:h="15840"/>
          <w:pgMar w:top="567" w:right="1440" w:bottom="1134" w:left="1134" w:header="709" w:footer="709" w:gutter="0"/>
          <w:cols w:space="708"/>
          <w:titlePg/>
          <w:docGrid w:linePitch="360"/>
        </w:sectPr>
      </w:pPr>
      <w:r w:rsidRPr="00D36A4C">
        <w:rPr>
          <w:kern w:val="22"/>
          <w:szCs w:val="22"/>
        </w:rPr>
        <w:t>Observers</w:t>
      </w:r>
      <w:r w:rsidRPr="003416B4">
        <w:t xml:space="preserve"> from the following United Nations bodies,</w:t>
      </w:r>
      <w:r w:rsidRPr="00533CBD">
        <w:t xml:space="preserve"> specialized agencies, convention secretariats and other bodies also attended:</w:t>
      </w:r>
      <w:r w:rsidRPr="0095334F">
        <w:t xml:space="preserve"> </w:t>
      </w:r>
    </w:p>
    <w:p w14:paraId="602BED0F" w14:textId="62F348C8" w:rsidR="00425589" w:rsidRPr="001B1188" w:rsidRDefault="00425589" w:rsidP="005249B7">
      <w:pPr>
        <w:ind w:left="288" w:hanging="288"/>
        <w:jc w:val="left"/>
      </w:pPr>
      <w:r w:rsidRPr="001B1188">
        <w:t>Convention on the Conservation of Migratory Species of Wild Animals</w:t>
      </w:r>
    </w:p>
    <w:p w14:paraId="10324207" w14:textId="77777777" w:rsidR="00425589" w:rsidRPr="001B1188" w:rsidRDefault="00425589" w:rsidP="005249B7">
      <w:pPr>
        <w:ind w:left="288" w:hanging="288"/>
        <w:jc w:val="left"/>
      </w:pPr>
      <w:r w:rsidRPr="001B1188">
        <w:t>Food and Agriculture Organization of the United Nations</w:t>
      </w:r>
    </w:p>
    <w:p w14:paraId="731BB765" w14:textId="77777777" w:rsidR="00425589" w:rsidRPr="001B1188" w:rsidRDefault="00425589" w:rsidP="005249B7">
      <w:pPr>
        <w:ind w:left="288" w:hanging="288"/>
        <w:jc w:val="left"/>
      </w:pPr>
      <w:r w:rsidRPr="001B1188">
        <w:t xml:space="preserve">Intergovernmental Platform on Biodiversity and Ecosystem Services </w:t>
      </w:r>
    </w:p>
    <w:p w14:paraId="09578805" w14:textId="77777777" w:rsidR="00425589" w:rsidRPr="001B1188" w:rsidRDefault="00425589" w:rsidP="005249B7">
      <w:pPr>
        <w:ind w:left="288" w:hanging="288"/>
        <w:jc w:val="left"/>
      </w:pPr>
      <w:r w:rsidRPr="001B1188">
        <w:t>International Fund for Agricultural Development</w:t>
      </w:r>
    </w:p>
    <w:p w14:paraId="7E09D1B3" w14:textId="77777777" w:rsidR="00425589" w:rsidRPr="001B1188" w:rsidRDefault="00425589" w:rsidP="005249B7">
      <w:pPr>
        <w:ind w:left="288" w:hanging="288"/>
        <w:jc w:val="left"/>
      </w:pPr>
      <w:r w:rsidRPr="001B1188">
        <w:t>International Maritime Organization</w:t>
      </w:r>
    </w:p>
    <w:p w14:paraId="59BEAE78" w14:textId="77777777" w:rsidR="00425589" w:rsidRPr="001B1188" w:rsidRDefault="00425589" w:rsidP="005249B7">
      <w:pPr>
        <w:ind w:left="288" w:hanging="288"/>
        <w:jc w:val="left"/>
      </w:pPr>
      <w:r w:rsidRPr="001B1188">
        <w:t>Office of the United Nations High Commissioner for Human Rights</w:t>
      </w:r>
    </w:p>
    <w:p w14:paraId="033827E9" w14:textId="77777777" w:rsidR="00425589" w:rsidRPr="001B1188" w:rsidRDefault="00425589" w:rsidP="005249B7">
      <w:pPr>
        <w:ind w:left="288" w:hanging="288"/>
        <w:jc w:val="left"/>
      </w:pPr>
      <w:r w:rsidRPr="001B1188">
        <w:t>Secretariat of the Carpathian Convention</w:t>
      </w:r>
    </w:p>
    <w:p w14:paraId="1C5FC1DB" w14:textId="77777777" w:rsidR="00425589" w:rsidRPr="001B1188" w:rsidRDefault="00425589" w:rsidP="005249B7">
      <w:pPr>
        <w:ind w:left="288" w:hanging="288"/>
        <w:jc w:val="left"/>
      </w:pPr>
      <w:r w:rsidRPr="001B1188">
        <w:t>UNESCO World Heritage Centre</w:t>
      </w:r>
    </w:p>
    <w:p w14:paraId="209CA87C" w14:textId="77777777" w:rsidR="00425589" w:rsidRPr="001B1188" w:rsidRDefault="00425589" w:rsidP="005249B7">
      <w:pPr>
        <w:ind w:left="288" w:hanging="288"/>
        <w:jc w:val="left"/>
      </w:pPr>
      <w:r w:rsidRPr="001B1188">
        <w:t>United Nations Conference on Trade and Development</w:t>
      </w:r>
    </w:p>
    <w:p w14:paraId="34F850D3" w14:textId="77777777" w:rsidR="00425589" w:rsidRPr="001B1188" w:rsidRDefault="00425589" w:rsidP="005249B7">
      <w:pPr>
        <w:ind w:left="288" w:hanging="288"/>
        <w:jc w:val="left"/>
      </w:pPr>
      <w:r w:rsidRPr="001B1188">
        <w:t>United Nations Convention to Combat Desertification</w:t>
      </w:r>
    </w:p>
    <w:p w14:paraId="354175D6" w14:textId="77777777" w:rsidR="00425589" w:rsidRPr="001B1188" w:rsidRDefault="00425589" w:rsidP="005249B7">
      <w:pPr>
        <w:ind w:left="288" w:hanging="288"/>
        <w:jc w:val="left"/>
      </w:pPr>
      <w:r w:rsidRPr="001B1188">
        <w:t>United Nations Development Programme</w:t>
      </w:r>
    </w:p>
    <w:p w14:paraId="2B525BA6" w14:textId="77777777" w:rsidR="00425589" w:rsidRPr="001B1188" w:rsidRDefault="00425589" w:rsidP="005249B7">
      <w:pPr>
        <w:ind w:left="288" w:hanging="288"/>
        <w:jc w:val="left"/>
      </w:pPr>
      <w:r w:rsidRPr="001B1188">
        <w:t>United Nations Environment Programme</w:t>
      </w:r>
    </w:p>
    <w:p w14:paraId="1192BF08" w14:textId="77777777" w:rsidR="00425589" w:rsidRPr="001B1188" w:rsidRDefault="00425589" w:rsidP="005249B7">
      <w:pPr>
        <w:ind w:left="288" w:hanging="288"/>
        <w:jc w:val="left"/>
      </w:pPr>
      <w:r w:rsidRPr="001B1188">
        <w:t>United Nations University</w:t>
      </w:r>
    </w:p>
    <w:p w14:paraId="45B75392" w14:textId="77777777" w:rsidR="00425589" w:rsidRPr="001B1188" w:rsidRDefault="00425589" w:rsidP="005249B7">
      <w:pPr>
        <w:ind w:left="288" w:hanging="288"/>
        <w:jc w:val="left"/>
      </w:pPr>
      <w:r w:rsidRPr="001B1188">
        <w:t>World Health Organization</w:t>
      </w:r>
    </w:p>
    <w:p w14:paraId="63468858" w14:textId="77777777" w:rsidR="00D032BB" w:rsidRDefault="00D032BB" w:rsidP="005249B7">
      <w:pPr>
        <w:pStyle w:val="Para1"/>
        <w:tabs>
          <w:tab w:val="clear" w:pos="360"/>
        </w:tabs>
        <w:spacing w:before="0" w:after="0"/>
        <w:ind w:left="288" w:hanging="288"/>
        <w:jc w:val="left"/>
        <w:rPr>
          <w:kern w:val="22"/>
          <w:szCs w:val="22"/>
        </w:rPr>
        <w:sectPr w:rsidR="00D032BB" w:rsidSect="005249B7">
          <w:type w:val="continuous"/>
          <w:pgSz w:w="12240" w:h="15840"/>
          <w:pgMar w:top="1134" w:right="1440" w:bottom="1134" w:left="1440" w:header="459" w:footer="720" w:gutter="0"/>
          <w:cols w:num="2" w:space="708"/>
          <w:docGrid w:linePitch="360"/>
        </w:sectPr>
      </w:pPr>
    </w:p>
    <w:p w14:paraId="1804CCB3" w14:textId="17423DB8" w:rsidR="00086283" w:rsidRPr="001B1188" w:rsidRDefault="00086283" w:rsidP="003F2CDF">
      <w:pPr>
        <w:pStyle w:val="Para1"/>
        <w:tabs>
          <w:tab w:val="clear" w:pos="360"/>
        </w:tabs>
      </w:pPr>
      <w:r w:rsidRPr="001B1188">
        <w:rPr>
          <w:kern w:val="22"/>
          <w:szCs w:val="22"/>
        </w:rPr>
        <w:t>The</w:t>
      </w:r>
      <w:r w:rsidRPr="001B1188">
        <w:t xml:space="preserve"> following organizations were also represented as observers:</w:t>
      </w:r>
    </w:p>
    <w:p w14:paraId="1FDB314E" w14:textId="77777777" w:rsidR="0001141F" w:rsidRPr="001B1188" w:rsidRDefault="0001141F" w:rsidP="0001141F">
      <w:pPr>
        <w:pStyle w:val="Para1"/>
        <w:numPr>
          <w:ilvl w:val="0"/>
          <w:numId w:val="0"/>
        </w:numPr>
        <w:rPr>
          <w:snapToGrid/>
        </w:rPr>
        <w:sectPr w:rsidR="0001141F" w:rsidRPr="001B1188" w:rsidSect="005249B7">
          <w:type w:val="continuous"/>
          <w:pgSz w:w="12240" w:h="15840"/>
          <w:pgMar w:top="1134" w:right="1440" w:bottom="1134" w:left="1440" w:header="459" w:footer="720" w:gutter="0"/>
          <w:cols w:space="708"/>
          <w:docGrid w:linePitch="360"/>
        </w:sectPr>
      </w:pPr>
    </w:p>
    <w:p w14:paraId="2CDD574D" w14:textId="201D51E3" w:rsidR="0001141F" w:rsidRPr="001B1188" w:rsidRDefault="0001141F" w:rsidP="005249B7">
      <w:pPr>
        <w:pStyle w:val="Para1"/>
        <w:numPr>
          <w:ilvl w:val="0"/>
          <w:numId w:val="0"/>
        </w:numPr>
        <w:spacing w:before="0" w:after="0"/>
        <w:ind w:left="142" w:hanging="142"/>
        <w:jc w:val="left"/>
        <w:rPr>
          <w:snapToGrid/>
        </w:rPr>
      </w:pPr>
      <w:r w:rsidRPr="001B1188">
        <w:rPr>
          <w:snapToGrid/>
        </w:rPr>
        <w:t>Access and Benefit Sharing Alliance</w:t>
      </w:r>
    </w:p>
    <w:p w14:paraId="426AEFE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Action for Ecology and People Emancipation (AEER) </w:t>
      </w:r>
    </w:p>
    <w:p w14:paraId="1B823CF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ActionAid International</w:t>
      </w:r>
    </w:p>
    <w:p w14:paraId="6E69DDF1" w14:textId="70A6DEB3" w:rsidR="0001141F" w:rsidRPr="001B1188" w:rsidRDefault="004F729D" w:rsidP="005249B7">
      <w:pPr>
        <w:pStyle w:val="Para1"/>
        <w:numPr>
          <w:ilvl w:val="0"/>
          <w:numId w:val="0"/>
        </w:numPr>
        <w:spacing w:before="0" w:after="0"/>
        <w:ind w:left="142" w:hanging="142"/>
        <w:jc w:val="left"/>
        <w:rPr>
          <w:snapToGrid/>
        </w:rPr>
      </w:pPr>
      <w:r>
        <w:rPr>
          <w:snapToGrid/>
        </w:rPr>
        <w:t>Adelphi</w:t>
      </w:r>
      <w:r w:rsidR="0001141F" w:rsidRPr="001B1188">
        <w:rPr>
          <w:snapToGrid/>
        </w:rPr>
        <w:t xml:space="preserve"> Research </w:t>
      </w:r>
      <w:r w:rsidRPr="005249B7">
        <w:rPr>
          <w:snapToGrid/>
          <w:lang w:val="de-DE"/>
        </w:rPr>
        <w:t>g</w:t>
      </w:r>
      <w:r w:rsidR="0001141F" w:rsidRPr="005249B7">
        <w:rPr>
          <w:snapToGrid/>
          <w:lang w:val="de-DE"/>
        </w:rPr>
        <w:t>emeinnützige</w:t>
      </w:r>
      <w:r w:rsidR="0001141F" w:rsidRPr="001B1188">
        <w:rPr>
          <w:snapToGrid/>
        </w:rPr>
        <w:t xml:space="preserve"> GmbH</w:t>
      </w:r>
    </w:p>
    <w:p w14:paraId="6E745D4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African Centre for Biodiversity</w:t>
      </w:r>
    </w:p>
    <w:p w14:paraId="012C9C2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African Indigenous Women Organization (Nairobi)</w:t>
      </w:r>
    </w:p>
    <w:p w14:paraId="276F792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African Institute for Development Policy </w:t>
      </w:r>
    </w:p>
    <w:p w14:paraId="7A86D59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African Union Development Agency-NEPAD</w:t>
      </w:r>
    </w:p>
    <w:p w14:paraId="21BC9E5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African Wildlife Foundation</w:t>
      </w:r>
    </w:p>
    <w:p w14:paraId="5C14474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Aichi Prefecture</w:t>
      </w:r>
    </w:p>
    <w:p w14:paraId="110035E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Amazon Cooperation Treaty Organization</w:t>
      </w:r>
    </w:p>
    <w:p w14:paraId="5021C6F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Andes </w:t>
      </w:r>
      <w:r w:rsidRPr="005249B7">
        <w:rPr>
          <w:noProof/>
          <w:snapToGrid/>
        </w:rPr>
        <w:t>Chinchasuyo</w:t>
      </w:r>
    </w:p>
    <w:p w14:paraId="3ADA29C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Anglican Consultative Council</w:t>
      </w:r>
    </w:p>
    <w:p w14:paraId="5E8268E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Arab </w:t>
      </w:r>
      <w:r w:rsidRPr="005249B7">
        <w:rPr>
          <w:noProof/>
          <w:snapToGrid/>
        </w:rPr>
        <w:t>Center</w:t>
      </w:r>
      <w:r w:rsidRPr="001B1188">
        <w:rPr>
          <w:snapToGrid/>
        </w:rPr>
        <w:t xml:space="preserve"> for the Studies of Arid Zones and Dry Lands</w:t>
      </w:r>
    </w:p>
    <w:p w14:paraId="4C00229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Arabian Leopard Fund</w:t>
      </w:r>
    </w:p>
    <w:p w14:paraId="3C3ADFA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ASEAN Centre for Biodiversity</w:t>
      </w:r>
    </w:p>
    <w:p w14:paraId="39A3E93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Asia Indigenous Peoples Pact Foundation</w:t>
      </w:r>
    </w:p>
    <w:p w14:paraId="60376029" w14:textId="4CBA6D8A" w:rsidR="0001141F" w:rsidRPr="001B1188" w:rsidRDefault="0001141F" w:rsidP="005249B7">
      <w:pPr>
        <w:pStyle w:val="Para1"/>
        <w:numPr>
          <w:ilvl w:val="0"/>
          <w:numId w:val="0"/>
        </w:numPr>
        <w:spacing w:before="0" w:after="0"/>
        <w:ind w:left="142" w:hanging="142"/>
        <w:jc w:val="left"/>
        <w:rPr>
          <w:snapToGrid/>
        </w:rPr>
      </w:pPr>
      <w:r w:rsidRPr="001B1188">
        <w:rPr>
          <w:snapToGrid/>
        </w:rPr>
        <w:t>Asian Forest Cooperation Organization</w:t>
      </w:r>
    </w:p>
    <w:p w14:paraId="4770FC08" w14:textId="2709325B" w:rsidR="0001141F" w:rsidRPr="00A54C33" w:rsidRDefault="0001141F" w:rsidP="005249B7">
      <w:pPr>
        <w:pStyle w:val="Para1"/>
        <w:numPr>
          <w:ilvl w:val="0"/>
          <w:numId w:val="0"/>
        </w:numPr>
        <w:spacing w:before="0" w:after="0"/>
        <w:ind w:left="142" w:hanging="142"/>
        <w:jc w:val="left"/>
        <w:rPr>
          <w:snapToGrid/>
          <w:lang w:val="fr-FR"/>
        </w:rPr>
      </w:pPr>
      <w:r w:rsidRPr="00A54C33">
        <w:rPr>
          <w:snapToGrid/>
          <w:lang w:val="fr-FR"/>
        </w:rPr>
        <w:t>Asociaci</w:t>
      </w:r>
      <w:r w:rsidR="00354398" w:rsidRPr="00A54C33">
        <w:rPr>
          <w:snapToGrid/>
          <w:lang w:val="fr-FR"/>
        </w:rPr>
        <w:t>ó</w:t>
      </w:r>
      <w:r w:rsidRPr="00A54C33">
        <w:rPr>
          <w:snapToGrid/>
          <w:lang w:val="fr-FR"/>
        </w:rPr>
        <w:t>n Ambiente y Sociedad</w:t>
      </w:r>
    </w:p>
    <w:p w14:paraId="54819167" w14:textId="603C19EB" w:rsidR="0001141F" w:rsidRPr="00C9512E" w:rsidRDefault="0001141F" w:rsidP="005249B7">
      <w:pPr>
        <w:pStyle w:val="Para1"/>
        <w:numPr>
          <w:ilvl w:val="0"/>
          <w:numId w:val="0"/>
        </w:numPr>
        <w:spacing w:before="0" w:after="0"/>
        <w:ind w:left="142" w:hanging="142"/>
        <w:jc w:val="left"/>
        <w:rPr>
          <w:snapToGrid/>
          <w:lang w:val="fr-FR"/>
        </w:rPr>
      </w:pPr>
      <w:r w:rsidRPr="00C9512E">
        <w:rPr>
          <w:snapToGrid/>
          <w:lang w:val="fr-FR"/>
        </w:rPr>
        <w:t xml:space="preserve">Association </w:t>
      </w:r>
      <w:r w:rsidR="001D4412" w:rsidRPr="00C9512E">
        <w:rPr>
          <w:snapToGrid/>
          <w:lang w:val="fr-FR"/>
        </w:rPr>
        <w:t>d</w:t>
      </w:r>
      <w:r w:rsidRPr="00C9512E">
        <w:rPr>
          <w:snapToGrid/>
          <w:lang w:val="fr-FR"/>
        </w:rPr>
        <w:t>es 3 Hérissons</w:t>
      </w:r>
    </w:p>
    <w:p w14:paraId="09B3F5BC" w14:textId="26DDA421" w:rsidR="0001141F" w:rsidRPr="00C9512E" w:rsidRDefault="0001141F" w:rsidP="005249B7">
      <w:pPr>
        <w:pStyle w:val="Para1"/>
        <w:numPr>
          <w:ilvl w:val="0"/>
          <w:numId w:val="0"/>
        </w:numPr>
        <w:spacing w:before="0" w:after="0"/>
        <w:ind w:left="142" w:hanging="142"/>
        <w:jc w:val="left"/>
        <w:rPr>
          <w:snapToGrid/>
          <w:lang w:val="fr-FR"/>
        </w:rPr>
      </w:pPr>
      <w:r w:rsidRPr="00C9512E">
        <w:rPr>
          <w:snapToGrid/>
          <w:lang w:val="fr-FR"/>
        </w:rPr>
        <w:t>Aube Nouvelle pour la Femme et le Développement</w:t>
      </w:r>
    </w:p>
    <w:p w14:paraId="57E6F48D" w14:textId="77777777" w:rsidR="0001141F" w:rsidRPr="003416B4" w:rsidRDefault="0001141F" w:rsidP="005249B7">
      <w:pPr>
        <w:pStyle w:val="Para1"/>
        <w:numPr>
          <w:ilvl w:val="0"/>
          <w:numId w:val="0"/>
        </w:numPr>
        <w:spacing w:before="0" w:after="0"/>
        <w:ind w:left="142" w:hanging="142"/>
        <w:jc w:val="left"/>
        <w:rPr>
          <w:snapToGrid/>
        </w:rPr>
      </w:pPr>
      <w:r w:rsidRPr="00D36A4C">
        <w:rPr>
          <w:snapToGrid/>
        </w:rPr>
        <w:t>Australian Conservation Foundation</w:t>
      </w:r>
    </w:p>
    <w:p w14:paraId="5240BB75" w14:textId="77777777" w:rsidR="0001141F" w:rsidRPr="00D735AE" w:rsidRDefault="0001141F" w:rsidP="005249B7">
      <w:pPr>
        <w:pStyle w:val="Para1"/>
        <w:numPr>
          <w:ilvl w:val="0"/>
          <w:numId w:val="0"/>
        </w:numPr>
        <w:spacing w:before="0" w:after="0"/>
        <w:ind w:left="142" w:hanging="142"/>
        <w:jc w:val="left"/>
        <w:rPr>
          <w:snapToGrid/>
        </w:rPr>
      </w:pPr>
      <w:r w:rsidRPr="0095334F">
        <w:rPr>
          <w:snapToGrid/>
        </w:rPr>
        <w:t>Avaaz</w:t>
      </w:r>
    </w:p>
    <w:p w14:paraId="18646979" w14:textId="77777777" w:rsidR="0001141F" w:rsidRPr="00B3714E" w:rsidRDefault="0001141F" w:rsidP="005249B7">
      <w:pPr>
        <w:pStyle w:val="Para1"/>
        <w:numPr>
          <w:ilvl w:val="0"/>
          <w:numId w:val="0"/>
        </w:numPr>
        <w:spacing w:before="0" w:after="0"/>
        <w:ind w:left="142" w:hanging="142"/>
        <w:jc w:val="left"/>
        <w:rPr>
          <w:noProof/>
          <w:snapToGrid/>
        </w:rPr>
      </w:pPr>
      <w:r w:rsidRPr="00D735AE">
        <w:rPr>
          <w:noProof/>
          <w:snapToGrid/>
        </w:rPr>
        <w:t>BankTrack</w:t>
      </w:r>
    </w:p>
    <w:p w14:paraId="5F2F04F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Barnes Hill Community Development Organization</w:t>
      </w:r>
    </w:p>
    <w:p w14:paraId="29DF93C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Beijing Chaoyang District </w:t>
      </w:r>
      <w:r w:rsidRPr="005249B7">
        <w:rPr>
          <w:noProof/>
          <w:snapToGrid/>
        </w:rPr>
        <w:t>Yongxu</w:t>
      </w:r>
      <w:r w:rsidRPr="001B1188">
        <w:rPr>
          <w:snapToGrid/>
        </w:rPr>
        <w:t xml:space="preserve"> Global Environmental Institute</w:t>
      </w:r>
    </w:p>
    <w:p w14:paraId="0134739D" w14:textId="1FEE3C04" w:rsidR="0001141F" w:rsidRPr="001B1188" w:rsidRDefault="0001141F" w:rsidP="005249B7">
      <w:pPr>
        <w:pStyle w:val="Para1"/>
        <w:numPr>
          <w:ilvl w:val="0"/>
          <w:numId w:val="0"/>
        </w:numPr>
        <w:spacing w:before="0" w:after="0"/>
        <w:ind w:left="142" w:hanging="142"/>
        <w:jc w:val="left"/>
        <w:rPr>
          <w:snapToGrid/>
        </w:rPr>
      </w:pPr>
      <w:r w:rsidRPr="001B1188">
        <w:rPr>
          <w:snapToGrid/>
        </w:rPr>
        <w:t>Beijing Entrepreneur Environmental Protection Foundation</w:t>
      </w:r>
    </w:p>
    <w:p w14:paraId="5444045B" w14:textId="11811782"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Beijing </w:t>
      </w:r>
      <w:r w:rsidRPr="005249B7">
        <w:rPr>
          <w:noProof/>
          <w:snapToGrid/>
        </w:rPr>
        <w:t>Fuqun</w:t>
      </w:r>
      <w:r w:rsidRPr="001B1188">
        <w:rPr>
          <w:snapToGrid/>
        </w:rPr>
        <w:t xml:space="preserve"> Social Service </w:t>
      </w:r>
      <w:r w:rsidRPr="005249B7">
        <w:rPr>
          <w:noProof/>
          <w:snapToGrid/>
        </w:rPr>
        <w:t>Center</w:t>
      </w:r>
    </w:p>
    <w:p w14:paraId="50680B5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Beijing </w:t>
      </w:r>
      <w:r w:rsidRPr="005249B7">
        <w:rPr>
          <w:noProof/>
          <w:snapToGrid/>
        </w:rPr>
        <w:t>Haidian</w:t>
      </w:r>
      <w:r w:rsidRPr="001B1188">
        <w:rPr>
          <w:snapToGrid/>
        </w:rPr>
        <w:t xml:space="preserve"> </w:t>
      </w:r>
      <w:r w:rsidRPr="005249B7">
        <w:rPr>
          <w:noProof/>
          <w:snapToGrid/>
        </w:rPr>
        <w:t>Shanshui</w:t>
      </w:r>
      <w:r w:rsidRPr="001B1188">
        <w:rPr>
          <w:snapToGrid/>
        </w:rPr>
        <w:t xml:space="preserve"> Conservation </w:t>
      </w:r>
      <w:r w:rsidRPr="005249B7">
        <w:rPr>
          <w:noProof/>
          <w:snapToGrid/>
        </w:rPr>
        <w:t>Center</w:t>
      </w:r>
    </w:p>
    <w:p w14:paraId="4288370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Beijing Institute of Finance and Sustainability</w:t>
      </w:r>
    </w:p>
    <w:p w14:paraId="7EB44F13"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Bioversity</w:t>
      </w:r>
      <w:r w:rsidRPr="001B1188">
        <w:rPr>
          <w:snapToGrid/>
        </w:rPr>
        <w:t xml:space="preserve"> International</w:t>
      </w:r>
    </w:p>
    <w:p w14:paraId="664A80F0"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lastRenderedPageBreak/>
        <w:t>BirdLife</w:t>
      </w:r>
      <w:r w:rsidRPr="001B1188">
        <w:rPr>
          <w:snapToGrid/>
        </w:rPr>
        <w:t xml:space="preserve"> International</w:t>
      </w:r>
    </w:p>
    <w:p w14:paraId="53416CE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Born Free Foundation</w:t>
      </w:r>
    </w:p>
    <w:p w14:paraId="0FFB9B1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Brazilian Foundation for Sustainable Development</w:t>
      </w:r>
    </w:p>
    <w:p w14:paraId="427A35B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British Ecological Society</w:t>
      </w:r>
    </w:p>
    <w:p w14:paraId="656AD42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Carbon Disclosure Project (CDP)</w:t>
      </w:r>
    </w:p>
    <w:p w14:paraId="4E5A3BA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Caribbean Community Secretariat</w:t>
      </w:r>
    </w:p>
    <w:p w14:paraId="76B055AE"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Center</w:t>
      </w:r>
      <w:r w:rsidRPr="001B1188">
        <w:rPr>
          <w:snapToGrid/>
        </w:rPr>
        <w:t xml:space="preserve"> for Development Research (ZEF)</w:t>
      </w:r>
    </w:p>
    <w:p w14:paraId="65D3DB6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China Association of Wild Plant Conservation</w:t>
      </w:r>
    </w:p>
    <w:p w14:paraId="0B94437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China Biodiversity Conservation and Green Development Foundation</w:t>
      </w:r>
    </w:p>
    <w:p w14:paraId="51EC6E7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China Dialogue Trust</w:t>
      </w:r>
    </w:p>
    <w:p w14:paraId="765797D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China Green Carbon Foundation</w:t>
      </w:r>
    </w:p>
    <w:p w14:paraId="1968D23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Chinese Academy of Sciences </w:t>
      </w:r>
    </w:p>
    <w:p w14:paraId="65549FE7" w14:textId="77777777" w:rsidR="0001141F" w:rsidRPr="005249B7" w:rsidRDefault="0001141F" w:rsidP="005249B7">
      <w:pPr>
        <w:pStyle w:val="Para1"/>
        <w:numPr>
          <w:ilvl w:val="0"/>
          <w:numId w:val="0"/>
        </w:numPr>
        <w:spacing w:before="0" w:after="0"/>
        <w:ind w:left="142" w:hanging="142"/>
        <w:jc w:val="left"/>
        <w:rPr>
          <w:noProof/>
          <w:snapToGrid/>
        </w:rPr>
      </w:pPr>
      <w:r w:rsidRPr="005249B7">
        <w:rPr>
          <w:noProof/>
          <w:snapToGrid/>
        </w:rPr>
        <w:t>ClientEarth</w:t>
      </w:r>
    </w:p>
    <w:p w14:paraId="7A8755A7" w14:textId="206F9698" w:rsidR="0001141F" w:rsidRPr="005249B7" w:rsidRDefault="0001141F" w:rsidP="005249B7">
      <w:pPr>
        <w:pStyle w:val="Para1"/>
        <w:numPr>
          <w:ilvl w:val="0"/>
          <w:numId w:val="0"/>
        </w:numPr>
        <w:spacing w:before="0" w:after="0"/>
        <w:ind w:left="142" w:hanging="142"/>
        <w:jc w:val="left"/>
        <w:rPr>
          <w:snapToGrid/>
          <w:lang w:val="en-CA"/>
        </w:rPr>
      </w:pPr>
      <w:proofErr w:type="spellStart"/>
      <w:r w:rsidRPr="005249B7">
        <w:rPr>
          <w:snapToGrid/>
          <w:lang w:val="en-CA"/>
        </w:rPr>
        <w:t>Comité</w:t>
      </w:r>
      <w:proofErr w:type="spellEnd"/>
      <w:r w:rsidRPr="005249B7">
        <w:rPr>
          <w:snapToGrid/>
          <w:lang w:val="en-CA"/>
        </w:rPr>
        <w:t xml:space="preserve"> </w:t>
      </w:r>
      <w:proofErr w:type="spellStart"/>
      <w:r w:rsidRPr="005249B7">
        <w:rPr>
          <w:snapToGrid/>
          <w:lang w:val="en-CA"/>
        </w:rPr>
        <w:t>français</w:t>
      </w:r>
      <w:proofErr w:type="spellEnd"/>
      <w:r w:rsidRPr="005249B7">
        <w:rPr>
          <w:snapToGrid/>
          <w:lang w:val="en-CA"/>
        </w:rPr>
        <w:t xml:space="preserve"> de </w:t>
      </w:r>
      <w:proofErr w:type="spellStart"/>
      <w:r w:rsidRPr="005249B7">
        <w:rPr>
          <w:snapToGrid/>
          <w:lang w:val="en-CA"/>
        </w:rPr>
        <w:t>l</w:t>
      </w:r>
      <w:r w:rsidR="000F38B3" w:rsidRPr="005249B7">
        <w:rPr>
          <w:snapToGrid/>
          <w:lang w:val="en-CA"/>
        </w:rPr>
        <w:t>’</w:t>
      </w:r>
      <w:r w:rsidRPr="005249B7">
        <w:rPr>
          <w:snapToGrid/>
          <w:lang w:val="en-CA"/>
        </w:rPr>
        <w:t>UICN</w:t>
      </w:r>
      <w:proofErr w:type="spellEnd"/>
    </w:p>
    <w:p w14:paraId="34EDE7B9" w14:textId="77777777" w:rsidR="0001141F" w:rsidRPr="005249B7" w:rsidRDefault="0001141F" w:rsidP="005249B7">
      <w:pPr>
        <w:pStyle w:val="Para1"/>
        <w:numPr>
          <w:ilvl w:val="0"/>
          <w:numId w:val="0"/>
        </w:numPr>
        <w:spacing w:before="0" w:after="0"/>
        <w:ind w:left="142" w:hanging="142"/>
        <w:jc w:val="left"/>
        <w:rPr>
          <w:noProof/>
          <w:snapToGrid/>
        </w:rPr>
      </w:pPr>
      <w:r w:rsidRPr="005249B7">
        <w:rPr>
          <w:noProof/>
          <w:snapToGrid/>
        </w:rPr>
        <w:t>Commonland</w:t>
      </w:r>
    </w:p>
    <w:p w14:paraId="25DF6805" w14:textId="77777777" w:rsidR="0001141F" w:rsidRPr="005249B7" w:rsidRDefault="0001141F" w:rsidP="005249B7">
      <w:pPr>
        <w:pStyle w:val="Para1"/>
        <w:numPr>
          <w:ilvl w:val="0"/>
          <w:numId w:val="0"/>
        </w:numPr>
        <w:spacing w:before="0" w:after="0"/>
        <w:ind w:left="142" w:hanging="142"/>
        <w:jc w:val="left"/>
        <w:rPr>
          <w:snapToGrid/>
          <w:lang w:val="pt-BR"/>
        </w:rPr>
      </w:pPr>
      <w:r w:rsidRPr="005249B7">
        <w:rPr>
          <w:snapToGrid/>
          <w:lang w:val="pt-BR"/>
        </w:rPr>
        <w:t>Confederação Nacional da Indústria</w:t>
      </w:r>
    </w:p>
    <w:p w14:paraId="06A64A0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Congregation of the Sisters of St. Joseph of Peace</w:t>
      </w:r>
    </w:p>
    <w:p w14:paraId="3473C471" w14:textId="73F0F9D1" w:rsidR="0001141F" w:rsidRPr="005249B7" w:rsidRDefault="0001141F" w:rsidP="005249B7">
      <w:pPr>
        <w:pStyle w:val="Para1"/>
        <w:numPr>
          <w:ilvl w:val="0"/>
          <w:numId w:val="0"/>
        </w:numPr>
        <w:spacing w:before="0" w:after="0"/>
        <w:ind w:left="142" w:hanging="142"/>
        <w:jc w:val="left"/>
        <w:rPr>
          <w:snapToGrid/>
          <w:lang w:val="pt-BR"/>
        </w:rPr>
      </w:pPr>
      <w:r w:rsidRPr="005249B7">
        <w:rPr>
          <w:snapToGrid/>
          <w:lang w:val="pt-BR"/>
        </w:rPr>
        <w:t>Conselho Empresarial Brasileiro para o Desenvolvimento Sustent</w:t>
      </w:r>
      <w:r w:rsidR="00EB67A9">
        <w:rPr>
          <w:snapToGrid/>
          <w:lang w:val="pt-BR"/>
        </w:rPr>
        <w:t>á</w:t>
      </w:r>
      <w:r w:rsidRPr="005249B7">
        <w:rPr>
          <w:snapToGrid/>
          <w:lang w:val="pt-BR"/>
        </w:rPr>
        <w:t>vel</w:t>
      </w:r>
    </w:p>
    <w:p w14:paraId="5843F638" w14:textId="77777777" w:rsidR="0001141F" w:rsidRPr="00A54C33" w:rsidRDefault="0001141F" w:rsidP="005249B7">
      <w:pPr>
        <w:pStyle w:val="Para1"/>
        <w:numPr>
          <w:ilvl w:val="0"/>
          <w:numId w:val="0"/>
        </w:numPr>
        <w:spacing w:before="0" w:after="0"/>
        <w:ind w:left="142" w:hanging="142"/>
        <w:jc w:val="left"/>
        <w:rPr>
          <w:snapToGrid/>
          <w:lang w:val="es-ES"/>
        </w:rPr>
      </w:pPr>
      <w:r w:rsidRPr="00A54C33">
        <w:rPr>
          <w:snapToGrid/>
          <w:lang w:val="es-ES"/>
        </w:rPr>
        <w:t>Conservation International</w:t>
      </w:r>
    </w:p>
    <w:p w14:paraId="4249B403"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Cooperativa Autogestionaria de Servicios Profesionales para la Solidaridad Social, R.L.</w:t>
      </w:r>
    </w:p>
    <w:p w14:paraId="208B9F9F" w14:textId="7EACB464" w:rsidR="0001141F" w:rsidRPr="0095334F" w:rsidRDefault="0001141F" w:rsidP="005249B7">
      <w:pPr>
        <w:pStyle w:val="Para1"/>
        <w:numPr>
          <w:ilvl w:val="0"/>
          <w:numId w:val="0"/>
        </w:numPr>
        <w:spacing w:before="0" w:after="0"/>
        <w:ind w:left="142" w:hanging="142"/>
        <w:jc w:val="left"/>
        <w:rPr>
          <w:snapToGrid/>
        </w:rPr>
      </w:pPr>
      <w:r w:rsidRPr="00D36A4C">
        <w:rPr>
          <w:snapToGrid/>
        </w:rPr>
        <w:t>Coral Trian</w:t>
      </w:r>
      <w:r w:rsidRPr="00533CBD">
        <w:rPr>
          <w:snapToGrid/>
        </w:rPr>
        <w:t>gle Initiative on Coral Reefs, Fisheries and Food Security</w:t>
      </w:r>
    </w:p>
    <w:p w14:paraId="27776A02" w14:textId="77777777" w:rsidR="0001141F" w:rsidRPr="00A54C33" w:rsidRDefault="0001141F" w:rsidP="005249B7">
      <w:pPr>
        <w:pStyle w:val="Para1"/>
        <w:numPr>
          <w:ilvl w:val="0"/>
          <w:numId w:val="0"/>
        </w:numPr>
        <w:spacing w:before="0" w:after="0"/>
        <w:ind w:left="142" w:hanging="142"/>
        <w:jc w:val="left"/>
        <w:rPr>
          <w:snapToGrid/>
          <w:lang w:val="es-ES"/>
        </w:rPr>
      </w:pPr>
      <w:r w:rsidRPr="00A54C33">
        <w:rPr>
          <w:snapToGrid/>
          <w:lang w:val="es-ES"/>
        </w:rPr>
        <w:t>Cornell University</w:t>
      </w:r>
    </w:p>
    <w:p w14:paraId="2B2AA100" w14:textId="77777777" w:rsidR="0001141F" w:rsidRPr="00A54C33" w:rsidRDefault="0001141F" w:rsidP="005249B7">
      <w:pPr>
        <w:pStyle w:val="Para1"/>
        <w:numPr>
          <w:ilvl w:val="0"/>
          <w:numId w:val="0"/>
        </w:numPr>
        <w:spacing w:before="0" w:after="0"/>
        <w:ind w:left="142" w:hanging="142"/>
        <w:jc w:val="left"/>
        <w:rPr>
          <w:snapToGrid/>
          <w:lang w:val="es-ES"/>
        </w:rPr>
      </w:pPr>
      <w:r w:rsidRPr="00A54C33">
        <w:rPr>
          <w:snapToGrid/>
          <w:lang w:val="es-ES"/>
        </w:rPr>
        <w:t>CropLife International</w:t>
      </w:r>
    </w:p>
    <w:p w14:paraId="1D6F4169"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Derecho, Ambiente y Recursos Naturales</w:t>
      </w:r>
    </w:p>
    <w:p w14:paraId="502D2CC4" w14:textId="77777777" w:rsidR="0001141F" w:rsidRPr="001B1188" w:rsidRDefault="0001141F" w:rsidP="005249B7">
      <w:pPr>
        <w:pStyle w:val="Para1"/>
        <w:numPr>
          <w:ilvl w:val="0"/>
          <w:numId w:val="0"/>
        </w:numPr>
        <w:spacing w:before="0" w:after="0"/>
        <w:ind w:left="142" w:hanging="142"/>
        <w:jc w:val="left"/>
        <w:rPr>
          <w:snapToGrid/>
        </w:rPr>
      </w:pPr>
      <w:r w:rsidRPr="005249B7">
        <w:rPr>
          <w:snapToGrid/>
          <w:lang w:val="de-DE"/>
        </w:rPr>
        <w:t>Deutsches Zentrum für Luft - und Raumfahrt e.V.</w:t>
      </w:r>
      <w:r w:rsidRPr="001B1188">
        <w:rPr>
          <w:snapToGrid/>
        </w:rPr>
        <w:t xml:space="preserve"> - German Aerospace </w:t>
      </w:r>
      <w:r w:rsidRPr="005249B7">
        <w:rPr>
          <w:noProof/>
          <w:snapToGrid/>
        </w:rPr>
        <w:t>Center</w:t>
      </w:r>
    </w:p>
    <w:p w14:paraId="701B29F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DHI Water &amp; Environment</w:t>
      </w:r>
    </w:p>
    <w:p w14:paraId="5D254BC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Duke Kunshan University </w:t>
      </w:r>
    </w:p>
    <w:p w14:paraId="7ADA19D7" w14:textId="77777777" w:rsidR="0001141F" w:rsidRPr="00A54C33" w:rsidRDefault="0001141F" w:rsidP="005249B7">
      <w:pPr>
        <w:pStyle w:val="Para1"/>
        <w:numPr>
          <w:ilvl w:val="0"/>
          <w:numId w:val="0"/>
        </w:numPr>
        <w:spacing w:before="0" w:after="0"/>
        <w:ind w:left="142" w:hanging="142"/>
        <w:jc w:val="left"/>
        <w:rPr>
          <w:snapToGrid/>
          <w:lang w:val="es-ES"/>
        </w:rPr>
      </w:pPr>
      <w:r w:rsidRPr="00A54C33">
        <w:rPr>
          <w:snapToGrid/>
          <w:lang w:val="es-ES"/>
        </w:rPr>
        <w:t>Duke University</w:t>
      </w:r>
    </w:p>
    <w:p w14:paraId="1C1E3E8D"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Ecologistas en Acción</w:t>
      </w:r>
    </w:p>
    <w:p w14:paraId="4F525AFF" w14:textId="77777777" w:rsidR="0001141F" w:rsidRPr="00A54C33" w:rsidRDefault="0001141F" w:rsidP="005249B7">
      <w:pPr>
        <w:pStyle w:val="Para1"/>
        <w:numPr>
          <w:ilvl w:val="0"/>
          <w:numId w:val="0"/>
        </w:numPr>
        <w:spacing w:before="0" w:after="0"/>
        <w:ind w:left="142" w:hanging="142"/>
        <w:jc w:val="left"/>
        <w:rPr>
          <w:noProof/>
          <w:snapToGrid/>
          <w:lang w:val="es-ES"/>
        </w:rPr>
      </w:pPr>
      <w:r w:rsidRPr="00A54C33">
        <w:rPr>
          <w:noProof/>
          <w:snapToGrid/>
          <w:lang w:val="es-ES"/>
        </w:rPr>
        <w:t>EcoNexus</w:t>
      </w:r>
    </w:p>
    <w:p w14:paraId="2579D62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ECOROPA</w:t>
      </w:r>
    </w:p>
    <w:p w14:paraId="4E1A91F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Elephant Protection Initiative Foundation</w:t>
      </w:r>
    </w:p>
    <w:p w14:paraId="6C5F19E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ETC Group</w:t>
      </w:r>
    </w:p>
    <w:p w14:paraId="1771BD5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European Bureau for Conservation and Development</w:t>
      </w:r>
    </w:p>
    <w:p w14:paraId="01786C6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European Climate Foundation</w:t>
      </w:r>
    </w:p>
    <w:p w14:paraId="03E4343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Forest Peoples Programme</w:t>
      </w:r>
    </w:p>
    <w:p w14:paraId="64B3F8A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Forest Stewardship Council</w:t>
      </w:r>
    </w:p>
    <w:p w14:paraId="6757C9E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Forest Watch Indonesia</w:t>
      </w:r>
    </w:p>
    <w:p w14:paraId="2DE8FD8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Foundation for Aboriginal and Islander Research Action</w:t>
      </w:r>
    </w:p>
    <w:p w14:paraId="5E530BBE"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Fridtjof</w:t>
      </w:r>
      <w:r w:rsidRPr="001B1188">
        <w:rPr>
          <w:snapToGrid/>
        </w:rPr>
        <w:t xml:space="preserve"> Nansen Institute </w:t>
      </w:r>
    </w:p>
    <w:p w14:paraId="32F660D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Friends of the Earth Europe</w:t>
      </w:r>
    </w:p>
    <w:p w14:paraId="30EE4318"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Fundación Ambiente y Recursos Naturales</w:t>
      </w:r>
    </w:p>
    <w:p w14:paraId="3F90B687" w14:textId="42916F11"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Fundaci</w:t>
      </w:r>
      <w:r w:rsidR="00503FEB">
        <w:rPr>
          <w:snapToGrid/>
          <w:lang w:val="es-ES"/>
        </w:rPr>
        <w:t>ó</w:t>
      </w:r>
      <w:r w:rsidRPr="005249B7">
        <w:rPr>
          <w:snapToGrid/>
          <w:lang w:val="es-ES"/>
        </w:rPr>
        <w:t>n Gaia Amazonas</w:t>
      </w:r>
    </w:p>
    <w:p w14:paraId="2DB7257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Future Earth</w:t>
      </w:r>
    </w:p>
    <w:p w14:paraId="662550EC"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GenØk</w:t>
      </w:r>
      <w:r w:rsidRPr="001B1188">
        <w:rPr>
          <w:snapToGrid/>
        </w:rPr>
        <w:t xml:space="preserve"> - Centre for Biosafety</w:t>
      </w:r>
    </w:p>
    <w:p w14:paraId="409E4FE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Georgetown University</w:t>
      </w:r>
    </w:p>
    <w:p w14:paraId="146BB5B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German Committee Future Earth</w:t>
      </w:r>
    </w:p>
    <w:p w14:paraId="0327302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Ghent University</w:t>
      </w:r>
    </w:p>
    <w:p w14:paraId="116F3FF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Biodiversity Information Facility</w:t>
      </w:r>
    </w:p>
    <w:p w14:paraId="73F644A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Crop Diversity Trust</w:t>
      </w:r>
    </w:p>
    <w:p w14:paraId="49B545B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Forest Coalition</w:t>
      </w:r>
    </w:p>
    <w:p w14:paraId="4A403F0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Forum on Human Settlements</w:t>
      </w:r>
    </w:p>
    <w:p w14:paraId="1DBF605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Industry Coalition</w:t>
      </w:r>
    </w:p>
    <w:p w14:paraId="51E0A1A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Initiative Against Transnational Organized Crime</w:t>
      </w:r>
    </w:p>
    <w:p w14:paraId="31A77E8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Youth Biodiversity Network</w:t>
      </w:r>
    </w:p>
    <w:p w14:paraId="01AD031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Youth Online Union</w:t>
      </w:r>
    </w:p>
    <w:p w14:paraId="655C563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Govardhan Ecovillage</w:t>
      </w:r>
    </w:p>
    <w:p w14:paraId="2264FD3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Greater Virunga Transboundary Collaboration</w:t>
      </w:r>
    </w:p>
    <w:p w14:paraId="1752E10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Green Anhui</w:t>
      </w:r>
    </w:p>
    <w:p w14:paraId="619080C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Greenpeace International</w:t>
      </w:r>
    </w:p>
    <w:p w14:paraId="7FA9DA1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Griffith University</w:t>
      </w:r>
    </w:p>
    <w:p w14:paraId="322179BB" w14:textId="451B8EC6"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Group on Earth Observations Biodiversity Observation Network </w:t>
      </w:r>
    </w:p>
    <w:p w14:paraId="4947C3B0" w14:textId="77777777" w:rsidR="0001141F" w:rsidRPr="00FA64CA" w:rsidRDefault="0001141F" w:rsidP="005249B7">
      <w:pPr>
        <w:pStyle w:val="Para1"/>
        <w:numPr>
          <w:ilvl w:val="0"/>
          <w:numId w:val="0"/>
        </w:numPr>
        <w:spacing w:before="0" w:after="0"/>
        <w:ind w:left="142" w:hanging="142"/>
        <w:jc w:val="left"/>
        <w:rPr>
          <w:snapToGrid/>
          <w:lang w:val="fr-FR"/>
        </w:rPr>
      </w:pPr>
      <w:r w:rsidRPr="00FA64CA">
        <w:rPr>
          <w:snapToGrid/>
          <w:lang w:val="fr-FR"/>
        </w:rPr>
        <w:t xml:space="preserve">Guangzhou </w:t>
      </w:r>
      <w:r w:rsidRPr="005249B7">
        <w:rPr>
          <w:noProof/>
          <w:snapToGrid/>
          <w:lang w:val="fr-FR"/>
        </w:rPr>
        <w:t>Yuexiu</w:t>
      </w:r>
      <w:r w:rsidRPr="00FA64CA">
        <w:rPr>
          <w:snapToGrid/>
          <w:lang w:val="fr-FR"/>
        </w:rPr>
        <w:t xml:space="preserve"> </w:t>
      </w:r>
      <w:proofErr w:type="spellStart"/>
      <w:r w:rsidRPr="00FA64CA">
        <w:rPr>
          <w:snapToGrid/>
          <w:lang w:val="fr-FR"/>
        </w:rPr>
        <w:t>Climate</w:t>
      </w:r>
      <w:proofErr w:type="spellEnd"/>
      <w:r w:rsidRPr="00FA64CA">
        <w:rPr>
          <w:snapToGrid/>
          <w:lang w:val="fr-FR"/>
        </w:rPr>
        <w:t xml:space="preserve"> </w:t>
      </w:r>
      <w:proofErr w:type="spellStart"/>
      <w:r w:rsidRPr="00FA64CA">
        <w:rPr>
          <w:snapToGrid/>
          <w:lang w:val="fr-FR"/>
        </w:rPr>
        <w:t>Environmental</w:t>
      </w:r>
      <w:proofErr w:type="spellEnd"/>
      <w:r w:rsidRPr="00FA64CA">
        <w:rPr>
          <w:snapToGrid/>
          <w:lang w:val="fr-FR"/>
        </w:rPr>
        <w:t xml:space="preserve"> Protection Exchange </w:t>
      </w:r>
      <w:r w:rsidRPr="005249B7">
        <w:rPr>
          <w:noProof/>
          <w:snapToGrid/>
          <w:lang w:val="fr-FR"/>
        </w:rPr>
        <w:t>Center</w:t>
      </w:r>
    </w:p>
    <w:p w14:paraId="612B1F16" w14:textId="77777777" w:rsidR="0001141F" w:rsidRPr="00533CBD" w:rsidRDefault="0001141F" w:rsidP="005249B7">
      <w:pPr>
        <w:pStyle w:val="Para1"/>
        <w:numPr>
          <w:ilvl w:val="0"/>
          <w:numId w:val="0"/>
        </w:numPr>
        <w:spacing w:before="0" w:after="0"/>
        <w:ind w:left="142" w:hanging="142"/>
        <w:jc w:val="left"/>
        <w:rPr>
          <w:snapToGrid/>
        </w:rPr>
      </w:pPr>
      <w:r w:rsidRPr="005249B7">
        <w:rPr>
          <w:snapToGrid/>
          <w:lang w:val="de-DE"/>
        </w:rPr>
        <w:t>Hanns Seidel</w:t>
      </w:r>
      <w:r w:rsidRPr="00D36A4C">
        <w:rPr>
          <w:snapToGrid/>
        </w:rPr>
        <w:t xml:space="preserve"> Foundation/</w:t>
      </w:r>
      <w:r w:rsidRPr="005249B7">
        <w:rPr>
          <w:snapToGrid/>
          <w:lang w:val="de-DE"/>
        </w:rPr>
        <w:t>Stiftung</w:t>
      </w:r>
      <w:r w:rsidRPr="00D36A4C">
        <w:rPr>
          <w:snapToGrid/>
        </w:rPr>
        <w:t>-Korea Office</w:t>
      </w:r>
    </w:p>
    <w:p w14:paraId="4E547B43" w14:textId="77777777" w:rsidR="0001141F" w:rsidRPr="00D735AE" w:rsidRDefault="0001141F" w:rsidP="005249B7">
      <w:pPr>
        <w:pStyle w:val="Para1"/>
        <w:numPr>
          <w:ilvl w:val="0"/>
          <w:numId w:val="0"/>
        </w:numPr>
        <w:spacing w:before="0" w:after="0"/>
        <w:ind w:left="142" w:hanging="142"/>
        <w:jc w:val="left"/>
        <w:rPr>
          <w:snapToGrid/>
        </w:rPr>
      </w:pPr>
      <w:r w:rsidRPr="005249B7">
        <w:rPr>
          <w:snapToGrid/>
          <w:lang w:val="de-DE"/>
        </w:rPr>
        <w:t>Heinrich Böll</w:t>
      </w:r>
      <w:r w:rsidRPr="0095334F">
        <w:rPr>
          <w:snapToGrid/>
        </w:rPr>
        <w:t xml:space="preserve"> Foundation</w:t>
      </w:r>
    </w:p>
    <w:p w14:paraId="1A09A53D" w14:textId="77777777" w:rsidR="0001141F" w:rsidRPr="00B3714E" w:rsidRDefault="0001141F" w:rsidP="005249B7">
      <w:pPr>
        <w:pStyle w:val="Para1"/>
        <w:numPr>
          <w:ilvl w:val="0"/>
          <w:numId w:val="0"/>
        </w:numPr>
        <w:spacing w:before="0" w:after="0"/>
        <w:ind w:left="142" w:hanging="142"/>
        <w:jc w:val="left"/>
        <w:rPr>
          <w:snapToGrid/>
        </w:rPr>
      </w:pPr>
      <w:r w:rsidRPr="00D735AE">
        <w:rPr>
          <w:snapToGrid/>
        </w:rPr>
        <w:t>Helmholtz Centre for Environmental Research - UFZ</w:t>
      </w:r>
    </w:p>
    <w:p w14:paraId="7F14DE3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ICCA Consortium</w:t>
      </w:r>
    </w:p>
    <w:p w14:paraId="5E9DC1A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ICLEI - Local Governments for Sustainability</w:t>
      </w:r>
    </w:p>
    <w:p w14:paraId="651A8C8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Imperial College London</w:t>
      </w:r>
    </w:p>
    <w:p w14:paraId="468D78E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Indigenous Information Network</w:t>
      </w:r>
    </w:p>
    <w:p w14:paraId="3C64CED3" w14:textId="77777777" w:rsidR="0001141F" w:rsidRPr="00967E78" w:rsidRDefault="0001141F" w:rsidP="005249B7">
      <w:pPr>
        <w:pStyle w:val="Para1"/>
        <w:numPr>
          <w:ilvl w:val="0"/>
          <w:numId w:val="0"/>
        </w:numPr>
        <w:spacing w:before="0" w:after="0"/>
        <w:ind w:left="142" w:hanging="142"/>
        <w:jc w:val="left"/>
        <w:rPr>
          <w:snapToGrid/>
          <w:lang w:val="fr-FR"/>
        </w:rPr>
      </w:pPr>
      <w:r w:rsidRPr="00967E78">
        <w:rPr>
          <w:snapToGrid/>
          <w:lang w:val="fr-FR"/>
        </w:rPr>
        <w:t>Institut du développement durable et des relations internationales</w:t>
      </w:r>
    </w:p>
    <w:p w14:paraId="025F4D5F" w14:textId="77777777" w:rsidR="0001141F" w:rsidRPr="00533CBD" w:rsidRDefault="0001141F" w:rsidP="005249B7">
      <w:pPr>
        <w:pStyle w:val="Para1"/>
        <w:numPr>
          <w:ilvl w:val="0"/>
          <w:numId w:val="0"/>
        </w:numPr>
        <w:spacing w:before="0" w:after="0"/>
        <w:ind w:left="142" w:hanging="142"/>
        <w:jc w:val="left"/>
        <w:rPr>
          <w:snapToGrid/>
        </w:rPr>
      </w:pPr>
      <w:r w:rsidRPr="00D36A4C">
        <w:rPr>
          <w:snapToGrid/>
        </w:rPr>
        <w:t>Institute for Biodiversity Network</w:t>
      </w:r>
    </w:p>
    <w:p w14:paraId="1D27EB63" w14:textId="77777777" w:rsidR="0001141F" w:rsidRPr="00D735AE" w:rsidRDefault="0001141F" w:rsidP="005249B7">
      <w:pPr>
        <w:pStyle w:val="Para1"/>
        <w:numPr>
          <w:ilvl w:val="0"/>
          <w:numId w:val="0"/>
        </w:numPr>
        <w:spacing w:before="0" w:after="0"/>
        <w:ind w:left="142" w:hanging="142"/>
        <w:jc w:val="left"/>
        <w:rPr>
          <w:snapToGrid/>
        </w:rPr>
      </w:pPr>
      <w:r w:rsidRPr="0095334F">
        <w:rPr>
          <w:snapToGrid/>
        </w:rPr>
        <w:t>Institute for Environment and Sustainable Development</w:t>
      </w:r>
    </w:p>
    <w:p w14:paraId="1F7DFF73" w14:textId="77777777" w:rsidR="0001141F" w:rsidRPr="005C72CB" w:rsidRDefault="0001141F" w:rsidP="005249B7">
      <w:pPr>
        <w:pStyle w:val="Para1"/>
        <w:numPr>
          <w:ilvl w:val="0"/>
          <w:numId w:val="0"/>
        </w:numPr>
        <w:spacing w:before="0" w:after="0"/>
        <w:ind w:left="142" w:hanging="142"/>
        <w:jc w:val="left"/>
        <w:rPr>
          <w:snapToGrid/>
        </w:rPr>
      </w:pPr>
      <w:r w:rsidRPr="00D735AE">
        <w:rPr>
          <w:snapToGrid/>
        </w:rPr>
        <w:t>Inter-American Institute for Cooperation on Agricultur</w:t>
      </w:r>
      <w:r w:rsidRPr="00B3714E">
        <w:rPr>
          <w:snapToGrid/>
        </w:rPr>
        <w:t>e</w:t>
      </w:r>
    </w:p>
    <w:p w14:paraId="3FBD980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Association for Falconry and Conservation of Birds of Prey</w:t>
      </w:r>
    </w:p>
    <w:p w14:paraId="677DEF5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International </w:t>
      </w:r>
      <w:r w:rsidRPr="005249B7">
        <w:rPr>
          <w:noProof/>
          <w:snapToGrid/>
        </w:rPr>
        <w:t>Center</w:t>
      </w:r>
      <w:r w:rsidRPr="001B1188">
        <w:rPr>
          <w:snapToGrid/>
        </w:rPr>
        <w:t xml:space="preserve"> for Integrated Mountain Development</w:t>
      </w:r>
    </w:p>
    <w:p w14:paraId="6553387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International Collective in Support of </w:t>
      </w:r>
      <w:r w:rsidRPr="005249B7">
        <w:rPr>
          <w:noProof/>
          <w:snapToGrid/>
        </w:rPr>
        <w:t>Fishworkers</w:t>
      </w:r>
    </w:p>
    <w:p w14:paraId="44AAFE7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Coral Reef Initiative</w:t>
      </w:r>
    </w:p>
    <w:p w14:paraId="6EF1A42D" w14:textId="605EBA10"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Council of Environmental Law</w:t>
      </w:r>
    </w:p>
    <w:p w14:paraId="473436F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Environment Forum</w:t>
      </w:r>
    </w:p>
    <w:p w14:paraId="392DEC9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Federation of Pharmaceutical Manufacturers and Associations</w:t>
      </w:r>
    </w:p>
    <w:p w14:paraId="31D91EB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Fertilizer Association</w:t>
      </w:r>
    </w:p>
    <w:p w14:paraId="717B1FA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Fund for Animal Welfare</w:t>
      </w:r>
    </w:p>
    <w:p w14:paraId="1B79273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Grain Trade Coalition</w:t>
      </w:r>
    </w:p>
    <w:p w14:paraId="11E2975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Indian Treaty Council</w:t>
      </w:r>
    </w:p>
    <w:p w14:paraId="3CD4B21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Indigenous Forum on Biodiversity</w:t>
      </w:r>
    </w:p>
    <w:p w14:paraId="46C0A26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lastRenderedPageBreak/>
        <w:t>International Institute for Environment and Development</w:t>
      </w:r>
    </w:p>
    <w:p w14:paraId="6723FE6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Land Conservation Network</w:t>
      </w:r>
    </w:p>
    <w:p w14:paraId="6AE4525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Network for Bamboo and Rattan</w:t>
      </w:r>
    </w:p>
    <w:p w14:paraId="5438D7E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Network of Basin Organizations</w:t>
      </w:r>
    </w:p>
    <w:p w14:paraId="23BEDD22" w14:textId="2D14DE51"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International Partnership for the </w:t>
      </w:r>
      <w:r w:rsidRPr="005249B7">
        <w:rPr>
          <w:noProof/>
          <w:snapToGrid/>
        </w:rPr>
        <w:t>Satoyama</w:t>
      </w:r>
      <w:r w:rsidRPr="001B1188">
        <w:rPr>
          <w:snapToGrid/>
        </w:rPr>
        <w:t xml:space="preserve"> Initiative</w:t>
      </w:r>
    </w:p>
    <w:p w14:paraId="6C3627A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Planning Committee for Food Sovereignty</w:t>
      </w:r>
    </w:p>
    <w:p w14:paraId="749B5A3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Seed Federation</w:t>
      </w:r>
    </w:p>
    <w:p w14:paraId="06E13DF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Service for the Acquisition of Agri-biotech Applications</w:t>
      </w:r>
    </w:p>
    <w:p w14:paraId="0A12C69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Studies Association</w:t>
      </w:r>
    </w:p>
    <w:p w14:paraId="0D590F2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Tropical Timber Organization</w:t>
      </w:r>
    </w:p>
    <w:p w14:paraId="2CA740E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Union for the Protection of New Varieties of Plants</w:t>
      </w:r>
    </w:p>
    <w:p w14:paraId="2770DF4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Union of Railways</w:t>
      </w:r>
    </w:p>
    <w:p w14:paraId="3032F4C6" w14:textId="14A18F7D"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University Network on Cultural and Biological Diversity</w:t>
      </w:r>
    </w:p>
    <w:p w14:paraId="2DE5101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Whaling Commission</w:t>
      </w:r>
    </w:p>
    <w:p w14:paraId="47A6489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IPIECA</w:t>
      </w:r>
    </w:p>
    <w:p w14:paraId="513BE90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IUCN - International Union for Conservation of Nature</w:t>
      </w:r>
    </w:p>
    <w:p w14:paraId="02687EE7" w14:textId="150A5B85" w:rsidR="0001141F" w:rsidRPr="001B1188" w:rsidRDefault="0001141F" w:rsidP="005249B7">
      <w:pPr>
        <w:pStyle w:val="Para1"/>
        <w:numPr>
          <w:ilvl w:val="0"/>
          <w:numId w:val="0"/>
        </w:numPr>
        <w:spacing w:before="0" w:after="0"/>
        <w:ind w:left="142" w:hanging="142"/>
        <w:jc w:val="left"/>
        <w:rPr>
          <w:snapToGrid/>
        </w:rPr>
      </w:pPr>
      <w:r w:rsidRPr="001B1188">
        <w:rPr>
          <w:snapToGrid/>
        </w:rPr>
        <w:t>Japan Citizens</w:t>
      </w:r>
      <w:r w:rsidR="000F38B3">
        <w:rPr>
          <w:snapToGrid/>
        </w:rPr>
        <w:t>’</w:t>
      </w:r>
      <w:r w:rsidRPr="001B1188">
        <w:rPr>
          <w:snapToGrid/>
        </w:rPr>
        <w:t xml:space="preserve"> Network for Sustainable Food and Agriculture (FA-Net Japan)</w:t>
      </w:r>
    </w:p>
    <w:p w14:paraId="7DD91BF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Japan Civil Network for the United Nations Decade on Biodiversity</w:t>
      </w:r>
    </w:p>
    <w:p w14:paraId="0D12A77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Japan Committee for IUCN</w:t>
      </w:r>
    </w:p>
    <w:p w14:paraId="1FAFCE8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Japan Environmental Lawyers for Future</w:t>
      </w:r>
    </w:p>
    <w:p w14:paraId="36922D3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Japan Federation of Bar Associations</w:t>
      </w:r>
    </w:p>
    <w:p w14:paraId="20DE5919"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Laotu</w:t>
      </w:r>
      <w:r w:rsidRPr="001B1188">
        <w:rPr>
          <w:snapToGrid/>
        </w:rPr>
        <w:t xml:space="preserve"> Rural Ecological Culture Service Group in </w:t>
      </w:r>
      <w:r w:rsidRPr="005249B7">
        <w:rPr>
          <w:noProof/>
          <w:snapToGrid/>
        </w:rPr>
        <w:t>Yantian</w:t>
      </w:r>
      <w:r w:rsidRPr="001B1188">
        <w:rPr>
          <w:snapToGrid/>
        </w:rPr>
        <w:t xml:space="preserve"> District, </w:t>
      </w:r>
      <w:r w:rsidRPr="005249B7">
        <w:rPr>
          <w:noProof/>
          <w:snapToGrid/>
        </w:rPr>
        <w:t>Shenzhen</w:t>
      </w:r>
    </w:p>
    <w:p w14:paraId="0D0CE90E" w14:textId="77777777" w:rsidR="0001141F" w:rsidRPr="00A54C33" w:rsidRDefault="0001141F" w:rsidP="005249B7">
      <w:pPr>
        <w:pStyle w:val="Para1"/>
        <w:numPr>
          <w:ilvl w:val="0"/>
          <w:numId w:val="0"/>
        </w:numPr>
        <w:spacing w:before="0" w:after="0"/>
        <w:ind w:left="142" w:hanging="142"/>
        <w:jc w:val="left"/>
        <w:rPr>
          <w:snapToGrid/>
          <w:lang w:val="en-US"/>
        </w:rPr>
      </w:pPr>
      <w:r w:rsidRPr="00A54C33">
        <w:rPr>
          <w:snapToGrid/>
          <w:lang w:val="en-US"/>
        </w:rPr>
        <w:t>Latinoamérica Sustentable</w:t>
      </w:r>
    </w:p>
    <w:p w14:paraId="435570D0" w14:textId="77777777" w:rsidR="0001141F" w:rsidRPr="005249B7" w:rsidRDefault="0001141F" w:rsidP="005249B7">
      <w:pPr>
        <w:pStyle w:val="Para1"/>
        <w:numPr>
          <w:ilvl w:val="0"/>
          <w:numId w:val="0"/>
        </w:numPr>
        <w:spacing w:before="0" w:after="0"/>
        <w:ind w:left="142" w:hanging="142"/>
        <w:jc w:val="left"/>
        <w:rPr>
          <w:snapToGrid/>
          <w:lang w:val="en-CA"/>
        </w:rPr>
      </w:pPr>
      <w:r w:rsidRPr="005249B7">
        <w:rPr>
          <w:snapToGrid/>
          <w:lang w:val="en-CA"/>
        </w:rPr>
        <w:t>Les Eco Maires</w:t>
      </w:r>
    </w:p>
    <w:p w14:paraId="3FD5B447" w14:textId="4965BE21" w:rsidR="0001141F" w:rsidRPr="00B3714E" w:rsidRDefault="0001141F" w:rsidP="005249B7">
      <w:pPr>
        <w:pStyle w:val="Para1"/>
        <w:numPr>
          <w:ilvl w:val="0"/>
          <w:numId w:val="0"/>
        </w:numPr>
        <w:spacing w:before="0" w:after="0"/>
        <w:ind w:left="142" w:hanging="142"/>
        <w:jc w:val="left"/>
        <w:rPr>
          <w:snapToGrid/>
        </w:rPr>
      </w:pPr>
      <w:r w:rsidRPr="00D735AE">
        <w:rPr>
          <w:snapToGrid/>
        </w:rPr>
        <w:t>London School of Economics and Political Science</w:t>
      </w:r>
    </w:p>
    <w:p w14:paraId="0471E40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Macquarie University</w:t>
      </w:r>
    </w:p>
    <w:p w14:paraId="2045D16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Max Planck Institute for Social Anthropology</w:t>
      </w:r>
    </w:p>
    <w:p w14:paraId="317E8B9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Ministry of Foreign Affairs</w:t>
      </w:r>
    </w:p>
    <w:p w14:paraId="5EBD3A4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Missionary Society of St. </w:t>
      </w:r>
      <w:r w:rsidRPr="005249B7">
        <w:rPr>
          <w:noProof/>
          <w:snapToGrid/>
        </w:rPr>
        <w:t>Columban</w:t>
      </w:r>
    </w:p>
    <w:p w14:paraId="1C709DC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Mount Holyoke College</w:t>
      </w:r>
    </w:p>
    <w:p w14:paraId="27612CF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Nagoya University</w:t>
      </w:r>
    </w:p>
    <w:p w14:paraId="5607B60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Nankai University</w:t>
      </w:r>
    </w:p>
    <w:p w14:paraId="00DE4B3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National Geographic Society</w:t>
      </w:r>
    </w:p>
    <w:p w14:paraId="6AF914D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National Institute for Environmental Studies</w:t>
      </w:r>
    </w:p>
    <w:p w14:paraId="70A13FFD" w14:textId="77777777" w:rsidR="0001141F" w:rsidRPr="005249B7" w:rsidRDefault="0001141F" w:rsidP="005249B7">
      <w:pPr>
        <w:pStyle w:val="Para1"/>
        <w:numPr>
          <w:ilvl w:val="0"/>
          <w:numId w:val="0"/>
        </w:numPr>
        <w:spacing w:before="0" w:after="0"/>
        <w:ind w:left="142" w:hanging="142"/>
        <w:jc w:val="left"/>
        <w:rPr>
          <w:snapToGrid/>
          <w:lang w:val="en-CA"/>
        </w:rPr>
      </w:pPr>
      <w:r w:rsidRPr="005249B7">
        <w:rPr>
          <w:snapToGrid/>
          <w:lang w:val="en-CA"/>
        </w:rPr>
        <w:t>Nature Québec</w:t>
      </w:r>
    </w:p>
    <w:p w14:paraId="7520C804" w14:textId="4414CED5" w:rsidR="0001141F" w:rsidRPr="003E2110" w:rsidRDefault="0001141F" w:rsidP="005249B7">
      <w:pPr>
        <w:pStyle w:val="Para1"/>
        <w:numPr>
          <w:ilvl w:val="0"/>
          <w:numId w:val="0"/>
        </w:numPr>
        <w:spacing w:before="0" w:after="0"/>
        <w:ind w:left="142" w:hanging="142"/>
        <w:jc w:val="left"/>
        <w:rPr>
          <w:snapToGrid/>
        </w:rPr>
      </w:pPr>
      <w:r w:rsidRPr="001B1188">
        <w:rPr>
          <w:snapToGrid/>
        </w:rPr>
        <w:t>N</w:t>
      </w:r>
      <w:r w:rsidR="003E2110">
        <w:rPr>
          <w:snapToGrid/>
        </w:rPr>
        <w:t xml:space="preserve">orth </w:t>
      </w:r>
      <w:r w:rsidRPr="003E2110">
        <w:rPr>
          <w:snapToGrid/>
        </w:rPr>
        <w:t>C</w:t>
      </w:r>
      <w:r w:rsidR="003E2110">
        <w:rPr>
          <w:snapToGrid/>
        </w:rPr>
        <w:t>arolina</w:t>
      </w:r>
      <w:r w:rsidRPr="003E2110">
        <w:rPr>
          <w:snapToGrid/>
        </w:rPr>
        <w:t xml:space="preserve"> State University</w:t>
      </w:r>
    </w:p>
    <w:p w14:paraId="05A62C14" w14:textId="77777777" w:rsidR="0001141F" w:rsidRPr="00D735AE" w:rsidRDefault="0001141F" w:rsidP="005249B7">
      <w:pPr>
        <w:pStyle w:val="Para1"/>
        <w:numPr>
          <w:ilvl w:val="0"/>
          <w:numId w:val="0"/>
        </w:numPr>
        <w:spacing w:before="0" w:after="0"/>
        <w:ind w:left="142" w:hanging="142"/>
        <w:jc w:val="left"/>
        <w:rPr>
          <w:snapToGrid/>
        </w:rPr>
      </w:pPr>
      <w:r w:rsidRPr="0095334F">
        <w:rPr>
          <w:snapToGrid/>
        </w:rPr>
        <w:t>New Wind Association</w:t>
      </w:r>
    </w:p>
    <w:p w14:paraId="52F5C106" w14:textId="77777777" w:rsidR="0001141F" w:rsidRPr="00B3714E" w:rsidRDefault="0001141F" w:rsidP="005249B7">
      <w:pPr>
        <w:pStyle w:val="Para1"/>
        <w:numPr>
          <w:ilvl w:val="0"/>
          <w:numId w:val="0"/>
        </w:numPr>
        <w:spacing w:before="0" w:after="0"/>
        <w:ind w:left="142" w:hanging="142"/>
        <w:jc w:val="left"/>
        <w:rPr>
          <w:snapToGrid/>
        </w:rPr>
      </w:pPr>
      <w:r w:rsidRPr="00D735AE">
        <w:rPr>
          <w:snapToGrid/>
        </w:rPr>
        <w:t>Nordic Development Fund</w:t>
      </w:r>
    </w:p>
    <w:p w14:paraId="38FAE12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Norwegian University of Life Sciences</w:t>
      </w:r>
    </w:p>
    <w:p w14:paraId="0B9BF36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On the EDGE Conservation</w:t>
      </w:r>
    </w:p>
    <w:p w14:paraId="78D486C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Panthera</w:t>
      </w:r>
    </w:p>
    <w:p w14:paraId="0C43AFDA" w14:textId="77777777" w:rsidR="0001141F" w:rsidRPr="005249B7" w:rsidRDefault="0001141F" w:rsidP="005249B7">
      <w:pPr>
        <w:pStyle w:val="Para1"/>
        <w:numPr>
          <w:ilvl w:val="0"/>
          <w:numId w:val="0"/>
        </w:numPr>
        <w:spacing w:before="0" w:after="0"/>
        <w:ind w:left="142" w:hanging="142"/>
        <w:jc w:val="left"/>
        <w:rPr>
          <w:noProof/>
          <w:snapToGrid/>
        </w:rPr>
      </w:pPr>
      <w:r w:rsidRPr="005249B7">
        <w:rPr>
          <w:noProof/>
          <w:snapToGrid/>
        </w:rPr>
        <w:t>Parabukas</w:t>
      </w:r>
    </w:p>
    <w:p w14:paraId="1BBE082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Pesticide Eco-Alternatives </w:t>
      </w:r>
      <w:r w:rsidRPr="005249B7">
        <w:rPr>
          <w:noProof/>
          <w:snapToGrid/>
        </w:rPr>
        <w:t>Center</w:t>
      </w:r>
    </w:p>
    <w:p w14:paraId="644B7E5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Pondicherry India-China Friendship Association</w:t>
      </w:r>
    </w:p>
    <w:p w14:paraId="3F3B601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Protect Our Water and Environmental Resources</w:t>
      </w:r>
    </w:p>
    <w:p w14:paraId="63E350C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Public Research and Regulation Initiative</w:t>
      </w:r>
    </w:p>
    <w:p w14:paraId="229F32D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Rainforest Foundation Norway</w:t>
      </w:r>
    </w:p>
    <w:p w14:paraId="506D692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Rainforest Trust</w:t>
      </w:r>
    </w:p>
    <w:p w14:paraId="1068906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Ramsar Convention on Wetlands</w:t>
      </w:r>
    </w:p>
    <w:p w14:paraId="1677B973" w14:textId="77777777" w:rsidR="0001141F" w:rsidRPr="00A54C33" w:rsidRDefault="0001141F" w:rsidP="005249B7">
      <w:pPr>
        <w:pStyle w:val="Para1"/>
        <w:numPr>
          <w:ilvl w:val="0"/>
          <w:numId w:val="0"/>
        </w:numPr>
        <w:spacing w:before="0" w:after="0"/>
        <w:ind w:left="142" w:hanging="142"/>
        <w:jc w:val="left"/>
        <w:rPr>
          <w:snapToGrid/>
          <w:lang w:val="es-ES"/>
        </w:rPr>
      </w:pPr>
      <w:r w:rsidRPr="00A54C33">
        <w:rPr>
          <w:snapToGrid/>
          <w:lang w:val="es-ES"/>
        </w:rPr>
        <w:t>Ramsar Network Japan</w:t>
      </w:r>
    </w:p>
    <w:p w14:paraId="0A122CF3" w14:textId="159CDBCD"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Red de Cooperaci</w:t>
      </w:r>
      <w:r w:rsidR="00CC5E28">
        <w:rPr>
          <w:snapToGrid/>
          <w:lang w:val="es-ES"/>
        </w:rPr>
        <w:t>ó</w:t>
      </w:r>
      <w:r w:rsidRPr="005249B7">
        <w:rPr>
          <w:snapToGrid/>
          <w:lang w:val="es-ES"/>
        </w:rPr>
        <w:t>n Amaz</w:t>
      </w:r>
      <w:r w:rsidR="00CC5E28">
        <w:rPr>
          <w:snapToGrid/>
          <w:lang w:val="es-ES"/>
        </w:rPr>
        <w:t>ó</w:t>
      </w:r>
      <w:r w:rsidRPr="005249B7">
        <w:rPr>
          <w:snapToGrid/>
          <w:lang w:val="es-ES"/>
        </w:rPr>
        <w:t>nica</w:t>
      </w:r>
    </w:p>
    <w:p w14:paraId="76531448" w14:textId="5A3C8F5F"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Red de Mujeres Ind</w:t>
      </w:r>
      <w:r w:rsidR="00934BC7">
        <w:rPr>
          <w:snapToGrid/>
          <w:lang w:val="es-ES"/>
        </w:rPr>
        <w:t>í</w:t>
      </w:r>
      <w:r w:rsidRPr="005249B7">
        <w:rPr>
          <w:snapToGrid/>
          <w:lang w:val="es-ES"/>
        </w:rPr>
        <w:t xml:space="preserve">genas sobre Biodiversidad para </w:t>
      </w:r>
      <w:r w:rsidR="00934BC7">
        <w:rPr>
          <w:snapToGrid/>
          <w:lang w:val="es-ES"/>
        </w:rPr>
        <w:t>A</w:t>
      </w:r>
      <w:r w:rsidRPr="005249B7">
        <w:rPr>
          <w:snapToGrid/>
          <w:lang w:val="es-ES"/>
        </w:rPr>
        <w:t>m</w:t>
      </w:r>
      <w:r w:rsidR="00934BC7">
        <w:rPr>
          <w:snapToGrid/>
          <w:lang w:val="es-ES"/>
        </w:rPr>
        <w:t>é</w:t>
      </w:r>
      <w:r w:rsidRPr="005249B7">
        <w:rPr>
          <w:snapToGrid/>
          <w:lang w:val="es-ES"/>
        </w:rPr>
        <w:t xml:space="preserve">rica </w:t>
      </w:r>
      <w:r w:rsidR="00934BC7">
        <w:rPr>
          <w:snapToGrid/>
          <w:lang w:val="es-ES"/>
        </w:rPr>
        <w:t>L</w:t>
      </w:r>
      <w:r w:rsidRPr="005249B7">
        <w:rPr>
          <w:snapToGrid/>
          <w:lang w:val="es-ES"/>
        </w:rPr>
        <w:t xml:space="preserve">atina y el </w:t>
      </w:r>
      <w:r w:rsidR="00934BC7">
        <w:rPr>
          <w:snapToGrid/>
          <w:lang w:val="es-ES"/>
        </w:rPr>
        <w:t>C</w:t>
      </w:r>
      <w:r w:rsidRPr="005249B7">
        <w:rPr>
          <w:snapToGrid/>
          <w:lang w:val="es-ES"/>
        </w:rPr>
        <w:t>aribe</w:t>
      </w:r>
    </w:p>
    <w:p w14:paraId="6C3DFC39"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Red Indígena de Turismo de México (RITA)</w:t>
      </w:r>
    </w:p>
    <w:p w14:paraId="21021078" w14:textId="77777777" w:rsidR="0001141F" w:rsidRPr="005249B7" w:rsidRDefault="0001141F" w:rsidP="005249B7">
      <w:pPr>
        <w:pStyle w:val="Para1"/>
        <w:numPr>
          <w:ilvl w:val="0"/>
          <w:numId w:val="0"/>
        </w:numPr>
        <w:spacing w:before="0" w:after="0"/>
        <w:ind w:left="142" w:hanging="142"/>
        <w:jc w:val="left"/>
        <w:rPr>
          <w:snapToGrid/>
          <w:lang w:val="fr-FR"/>
        </w:rPr>
      </w:pPr>
      <w:r w:rsidRPr="005249B7">
        <w:rPr>
          <w:snapToGrid/>
          <w:lang w:val="fr-FR"/>
        </w:rPr>
        <w:t xml:space="preserve">Regions4 </w:t>
      </w:r>
      <w:proofErr w:type="spellStart"/>
      <w:r w:rsidRPr="005249B7">
        <w:rPr>
          <w:snapToGrid/>
          <w:lang w:val="fr-FR"/>
        </w:rPr>
        <w:t>Sustainable</w:t>
      </w:r>
      <w:proofErr w:type="spellEnd"/>
      <w:r w:rsidRPr="005249B7">
        <w:rPr>
          <w:snapToGrid/>
          <w:lang w:val="fr-FR"/>
        </w:rPr>
        <w:t xml:space="preserve"> </w:t>
      </w:r>
      <w:proofErr w:type="spellStart"/>
      <w:r w:rsidRPr="005249B7">
        <w:rPr>
          <w:snapToGrid/>
          <w:lang w:val="fr-FR"/>
        </w:rPr>
        <w:t>Development</w:t>
      </w:r>
      <w:proofErr w:type="spellEnd"/>
    </w:p>
    <w:p w14:paraId="673E8583" w14:textId="6055041B" w:rsidR="0001141F" w:rsidRPr="00E77DCE" w:rsidRDefault="0001141F" w:rsidP="005249B7">
      <w:pPr>
        <w:pStyle w:val="Para1"/>
        <w:numPr>
          <w:ilvl w:val="0"/>
          <w:numId w:val="0"/>
        </w:numPr>
        <w:spacing w:before="0" w:after="0"/>
        <w:ind w:left="142" w:hanging="142"/>
        <w:jc w:val="left"/>
        <w:rPr>
          <w:snapToGrid/>
          <w:lang w:val="fr-FR"/>
        </w:rPr>
      </w:pPr>
      <w:r w:rsidRPr="00E77DCE">
        <w:rPr>
          <w:snapToGrid/>
          <w:lang w:val="fr-FR"/>
        </w:rPr>
        <w:t>Réseau des gestionnaires d</w:t>
      </w:r>
      <w:r w:rsidR="000F38B3" w:rsidRPr="005249B7">
        <w:rPr>
          <w:snapToGrid/>
          <w:lang w:val="fr-FR"/>
        </w:rPr>
        <w:t>’</w:t>
      </w:r>
      <w:r w:rsidRPr="00E77DCE">
        <w:rPr>
          <w:snapToGrid/>
          <w:lang w:val="fr-FR"/>
        </w:rPr>
        <w:t>aires marines protégées de Méditerranée</w:t>
      </w:r>
    </w:p>
    <w:p w14:paraId="6494DC16" w14:textId="77777777" w:rsidR="0001141F" w:rsidRPr="00533CBD" w:rsidRDefault="0001141F" w:rsidP="005249B7">
      <w:pPr>
        <w:pStyle w:val="Para1"/>
        <w:numPr>
          <w:ilvl w:val="0"/>
          <w:numId w:val="0"/>
        </w:numPr>
        <w:spacing w:before="0" w:after="0"/>
        <w:ind w:left="142" w:hanging="142"/>
        <w:jc w:val="left"/>
        <w:rPr>
          <w:snapToGrid/>
        </w:rPr>
      </w:pPr>
      <w:r w:rsidRPr="00D36A4C">
        <w:rPr>
          <w:snapToGrid/>
        </w:rPr>
        <w:t>Resources Legacy Fund</w:t>
      </w:r>
    </w:p>
    <w:p w14:paraId="3DCC2E9B" w14:textId="77777777" w:rsidR="0001141F" w:rsidRPr="00D735AE" w:rsidRDefault="0001141F" w:rsidP="005249B7">
      <w:pPr>
        <w:pStyle w:val="Para1"/>
        <w:numPr>
          <w:ilvl w:val="0"/>
          <w:numId w:val="0"/>
        </w:numPr>
        <w:spacing w:before="0" w:after="0"/>
        <w:ind w:left="142" w:hanging="142"/>
        <w:jc w:val="left"/>
        <w:rPr>
          <w:snapToGrid/>
        </w:rPr>
      </w:pPr>
      <w:r w:rsidRPr="0095334F">
        <w:rPr>
          <w:noProof/>
          <w:snapToGrid/>
        </w:rPr>
        <w:t>Round-Table</w:t>
      </w:r>
      <w:r w:rsidRPr="0095334F">
        <w:rPr>
          <w:snapToGrid/>
        </w:rPr>
        <w:t xml:space="preserve"> on Sustainable Palm Oil Secretariat (RSPO)</w:t>
      </w:r>
    </w:p>
    <w:p w14:paraId="5D24B863" w14:textId="77777777" w:rsidR="0001141F" w:rsidRPr="00B3714E" w:rsidRDefault="0001141F" w:rsidP="005249B7">
      <w:pPr>
        <w:pStyle w:val="Para1"/>
        <w:numPr>
          <w:ilvl w:val="0"/>
          <w:numId w:val="0"/>
        </w:numPr>
        <w:spacing w:before="0" w:after="0"/>
        <w:ind w:left="142" w:hanging="142"/>
        <w:jc w:val="left"/>
        <w:rPr>
          <w:snapToGrid/>
        </w:rPr>
      </w:pPr>
      <w:r w:rsidRPr="00D735AE">
        <w:rPr>
          <w:snapToGrid/>
        </w:rPr>
        <w:t>Royal Botanic Gardens, Kew</w:t>
      </w:r>
    </w:p>
    <w:p w14:paraId="64C2A42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Royal Society for the Protection of Birds</w:t>
      </w:r>
    </w:p>
    <w:p w14:paraId="1A1F4AA0" w14:textId="388B5C6C"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Rueda de Medicina y Asociados, A.C.</w:t>
      </w:r>
    </w:p>
    <w:p w14:paraId="3D7E9E4A"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Sasakawa</w:t>
      </w:r>
      <w:r w:rsidRPr="001B1188">
        <w:rPr>
          <w:snapToGrid/>
        </w:rPr>
        <w:t xml:space="preserve"> Peace Foundation</w:t>
      </w:r>
    </w:p>
    <w:p w14:paraId="3D8B3F4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Scion Research</w:t>
      </w:r>
    </w:p>
    <w:p w14:paraId="2207115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Seascape Consultants Ltd.</w:t>
      </w:r>
    </w:p>
    <w:p w14:paraId="0431C15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Secretariat of the Pacific Regional Environment Programme</w:t>
      </w:r>
    </w:p>
    <w:p w14:paraId="03D365C0" w14:textId="55656231" w:rsidR="0001141F" w:rsidRPr="001B1188" w:rsidRDefault="0001141F" w:rsidP="005249B7">
      <w:pPr>
        <w:pStyle w:val="Para1"/>
        <w:numPr>
          <w:ilvl w:val="0"/>
          <w:numId w:val="0"/>
        </w:numPr>
        <w:spacing w:before="0" w:after="0"/>
        <w:ind w:left="142" w:hanging="142"/>
        <w:jc w:val="left"/>
        <w:rPr>
          <w:snapToGrid/>
        </w:rPr>
      </w:pPr>
      <w:r w:rsidRPr="005249B7">
        <w:rPr>
          <w:noProof/>
          <w:snapToGrid/>
        </w:rPr>
        <w:t>Seikatsu</w:t>
      </w:r>
      <w:r w:rsidRPr="001B1188">
        <w:rPr>
          <w:snapToGrid/>
        </w:rPr>
        <w:t xml:space="preserve"> Club Consumers</w:t>
      </w:r>
      <w:r w:rsidR="000F38B3">
        <w:rPr>
          <w:snapToGrid/>
        </w:rPr>
        <w:t>’</w:t>
      </w:r>
      <w:r w:rsidRPr="001B1188">
        <w:rPr>
          <w:snapToGrid/>
        </w:rPr>
        <w:t xml:space="preserve"> Co-operative Union</w:t>
      </w:r>
    </w:p>
    <w:p w14:paraId="5FF3383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Sierra Club Canada Foundation</w:t>
      </w:r>
    </w:p>
    <w:p w14:paraId="10C14C9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Society for the Preservation of Natural History Collections</w:t>
      </w:r>
    </w:p>
    <w:p w14:paraId="62A2DFF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Society for Wetland Biodiversity Conservation - Nepal</w:t>
      </w:r>
    </w:p>
    <w:p w14:paraId="1D76F4A7" w14:textId="2D74CC2A" w:rsidR="0001141F" w:rsidRPr="001B1188" w:rsidRDefault="0001141F" w:rsidP="005249B7">
      <w:pPr>
        <w:pStyle w:val="Para1"/>
        <w:numPr>
          <w:ilvl w:val="0"/>
          <w:numId w:val="0"/>
        </w:numPr>
        <w:spacing w:before="0" w:after="0"/>
        <w:ind w:left="142" w:hanging="142"/>
        <w:jc w:val="left"/>
        <w:rPr>
          <w:snapToGrid/>
        </w:rPr>
      </w:pPr>
      <w:r w:rsidRPr="001B1188">
        <w:rPr>
          <w:snapToGrid/>
        </w:rPr>
        <w:t>Society for Wildlife and Nature</w:t>
      </w:r>
    </w:p>
    <w:p w14:paraId="7794700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South Asia Co-operative Environment Programme</w:t>
      </w:r>
    </w:p>
    <w:p w14:paraId="149B843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South China Botanic Garden</w:t>
      </w:r>
    </w:p>
    <w:p w14:paraId="2D2BA4D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Southeast Asia Regional Initiatives for Community Empowerment</w:t>
      </w:r>
    </w:p>
    <w:p w14:paraId="7E60BAA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Southern African Development Community Secretariat</w:t>
      </w:r>
    </w:p>
    <w:p w14:paraId="5FE588F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Stockholm Resilience Centre</w:t>
      </w:r>
    </w:p>
    <w:p w14:paraId="03C5102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Sustainable Environment Food and Agriculture Initiative</w:t>
      </w:r>
    </w:p>
    <w:p w14:paraId="3A0A660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Team SPOON</w:t>
      </w:r>
    </w:p>
    <w:p w14:paraId="3BF86EDC"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Tebtebba</w:t>
      </w:r>
      <w:r w:rsidRPr="001B1188">
        <w:rPr>
          <w:snapToGrid/>
        </w:rPr>
        <w:t xml:space="preserve"> Foundation</w:t>
      </w:r>
    </w:p>
    <w:p w14:paraId="44C1CBBB" w14:textId="77777777" w:rsidR="0001141F" w:rsidRPr="005249B7" w:rsidRDefault="0001141F" w:rsidP="005249B7">
      <w:pPr>
        <w:pStyle w:val="Para1"/>
        <w:numPr>
          <w:ilvl w:val="0"/>
          <w:numId w:val="0"/>
        </w:numPr>
        <w:spacing w:before="0" w:after="0"/>
        <w:ind w:left="142" w:hanging="142"/>
        <w:jc w:val="left"/>
        <w:rPr>
          <w:snapToGrid/>
          <w:lang w:val="pt-BR"/>
        </w:rPr>
      </w:pPr>
      <w:r w:rsidRPr="005249B7">
        <w:rPr>
          <w:snapToGrid/>
          <w:lang w:val="pt-BR"/>
        </w:rPr>
        <w:t>Terra de Direitos</w:t>
      </w:r>
    </w:p>
    <w:p w14:paraId="59B1AEA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The Nature Conservancy</w:t>
      </w:r>
    </w:p>
    <w:p w14:paraId="10864830" w14:textId="74C94357" w:rsidR="0001141F" w:rsidRPr="001B1188" w:rsidRDefault="0001141F" w:rsidP="005249B7">
      <w:pPr>
        <w:pStyle w:val="Para1"/>
        <w:numPr>
          <w:ilvl w:val="0"/>
          <w:numId w:val="0"/>
        </w:numPr>
        <w:spacing w:before="0" w:after="0"/>
        <w:ind w:left="142" w:hanging="142"/>
        <w:jc w:val="left"/>
        <w:rPr>
          <w:snapToGrid/>
        </w:rPr>
      </w:pPr>
      <w:r w:rsidRPr="001B1188">
        <w:rPr>
          <w:snapToGrid/>
        </w:rPr>
        <w:t>The Pew Charitable Trusts</w:t>
      </w:r>
    </w:p>
    <w:p w14:paraId="0A8C152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Third World Network</w:t>
      </w:r>
    </w:p>
    <w:p w14:paraId="3B14707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Tinker Institute on International Law and Organizations</w:t>
      </w:r>
    </w:p>
    <w:p w14:paraId="1A2AF29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TRAFFIC International</w:t>
      </w:r>
    </w:p>
    <w:p w14:paraId="7CA8C27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Tree Aid</w:t>
      </w:r>
    </w:p>
    <w:p w14:paraId="60C8C0A1" w14:textId="62DF7F26" w:rsidR="002D6BBF" w:rsidRPr="005249B7" w:rsidRDefault="0001141F" w:rsidP="005249B7">
      <w:pPr>
        <w:pStyle w:val="Para1"/>
        <w:numPr>
          <w:ilvl w:val="0"/>
          <w:numId w:val="0"/>
        </w:numPr>
        <w:spacing w:before="0" w:after="0"/>
        <w:ind w:left="142" w:hanging="142"/>
        <w:jc w:val="left"/>
        <w:rPr>
          <w:snapToGrid/>
        </w:rPr>
      </w:pPr>
      <w:r w:rsidRPr="001B1188">
        <w:lastRenderedPageBreak/>
        <w:t>UCCLAN - University of Cambridge, Conservation Leadership Alumni Network</w:t>
      </w:r>
    </w:p>
    <w:p w14:paraId="0E7DDC09" w14:textId="77777777" w:rsidR="0001141F" w:rsidRPr="00533CBD" w:rsidRDefault="0001141F" w:rsidP="005249B7">
      <w:pPr>
        <w:pStyle w:val="Para1"/>
        <w:numPr>
          <w:ilvl w:val="0"/>
          <w:numId w:val="0"/>
        </w:numPr>
        <w:spacing w:before="0" w:after="0"/>
        <w:ind w:left="142" w:hanging="142"/>
        <w:jc w:val="left"/>
        <w:rPr>
          <w:snapToGrid/>
        </w:rPr>
      </w:pPr>
      <w:r w:rsidRPr="00D36A4C">
        <w:rPr>
          <w:snapToGrid/>
        </w:rPr>
        <w:t>Union for the Mediterranean</w:t>
      </w:r>
    </w:p>
    <w:p w14:paraId="0D6F09E8" w14:textId="77777777" w:rsidR="0001141F" w:rsidRPr="00D735AE" w:rsidRDefault="0001141F" w:rsidP="005249B7">
      <w:pPr>
        <w:pStyle w:val="Para1"/>
        <w:numPr>
          <w:ilvl w:val="0"/>
          <w:numId w:val="0"/>
        </w:numPr>
        <w:spacing w:before="0" w:after="0"/>
        <w:ind w:left="142" w:hanging="142"/>
        <w:jc w:val="left"/>
        <w:rPr>
          <w:snapToGrid/>
        </w:rPr>
      </w:pPr>
      <w:r w:rsidRPr="0095334F">
        <w:rPr>
          <w:snapToGrid/>
        </w:rPr>
        <w:t>University</w:t>
      </w:r>
      <w:r w:rsidRPr="00D735AE">
        <w:rPr>
          <w:snapToGrid/>
        </w:rPr>
        <w:t xml:space="preserve"> of Cambridge</w:t>
      </w:r>
    </w:p>
    <w:p w14:paraId="77DBCB71" w14:textId="77777777" w:rsidR="0001141F" w:rsidRPr="005C72CB" w:rsidRDefault="0001141F" w:rsidP="005249B7">
      <w:pPr>
        <w:pStyle w:val="Para1"/>
        <w:numPr>
          <w:ilvl w:val="0"/>
          <w:numId w:val="0"/>
        </w:numPr>
        <w:spacing w:before="0" w:after="0"/>
        <w:ind w:left="142" w:hanging="142"/>
        <w:jc w:val="left"/>
        <w:rPr>
          <w:snapToGrid/>
        </w:rPr>
      </w:pPr>
      <w:r w:rsidRPr="00B3714E">
        <w:rPr>
          <w:snapToGrid/>
        </w:rPr>
        <w:t>University of Guelph</w:t>
      </w:r>
    </w:p>
    <w:p w14:paraId="461896C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University of Sydney</w:t>
      </w:r>
    </w:p>
    <w:p w14:paraId="385E0DE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University of Vienna</w:t>
      </w:r>
    </w:p>
    <w:p w14:paraId="0B48A2E0" w14:textId="331DBB15" w:rsidR="0001141F" w:rsidRPr="001B1188" w:rsidRDefault="0001141F" w:rsidP="005249B7">
      <w:pPr>
        <w:pStyle w:val="Para1"/>
        <w:numPr>
          <w:ilvl w:val="0"/>
          <w:numId w:val="0"/>
        </w:numPr>
        <w:spacing w:before="0" w:after="0"/>
        <w:ind w:left="142" w:hanging="142"/>
        <w:jc w:val="left"/>
        <w:rPr>
          <w:snapToGrid/>
        </w:rPr>
      </w:pPr>
      <w:r w:rsidRPr="005249B7">
        <w:rPr>
          <w:noProof/>
          <w:snapToGrid/>
        </w:rPr>
        <w:t>Vitae-</w:t>
      </w:r>
      <w:r w:rsidR="006712B2">
        <w:rPr>
          <w:noProof/>
          <w:snapToGrid/>
        </w:rPr>
        <w:t>P</w:t>
      </w:r>
      <w:r w:rsidRPr="005249B7">
        <w:rPr>
          <w:noProof/>
          <w:snapToGrid/>
        </w:rPr>
        <w:t>laneta</w:t>
      </w:r>
      <w:r w:rsidRPr="001B1188">
        <w:rPr>
          <w:snapToGrid/>
        </w:rPr>
        <w:t xml:space="preserve"> Ltd.</w:t>
      </w:r>
    </w:p>
    <w:p w14:paraId="7C9D2F2F" w14:textId="169EEC26" w:rsidR="0001141F" w:rsidRDefault="0001141F">
      <w:pPr>
        <w:pStyle w:val="Para1"/>
        <w:numPr>
          <w:ilvl w:val="0"/>
          <w:numId w:val="0"/>
        </w:numPr>
        <w:spacing w:before="0" w:after="0"/>
        <w:ind w:left="142" w:hanging="142"/>
        <w:jc w:val="left"/>
        <w:rPr>
          <w:snapToGrid/>
        </w:rPr>
      </w:pPr>
      <w:r w:rsidRPr="005249B7">
        <w:rPr>
          <w:noProof/>
          <w:snapToGrid/>
        </w:rPr>
        <w:t>Wellcome</w:t>
      </w:r>
      <w:r w:rsidRPr="001B1188">
        <w:rPr>
          <w:snapToGrid/>
        </w:rPr>
        <w:t xml:space="preserve"> Sanger Institute</w:t>
      </w:r>
    </w:p>
    <w:p w14:paraId="679032E1" w14:textId="21FCDAC0" w:rsidR="000058CF" w:rsidRPr="001B1188" w:rsidRDefault="000058CF" w:rsidP="005249B7">
      <w:pPr>
        <w:pStyle w:val="Para1"/>
        <w:numPr>
          <w:ilvl w:val="0"/>
          <w:numId w:val="0"/>
        </w:numPr>
        <w:spacing w:before="0" w:after="0"/>
        <w:ind w:left="142" w:hanging="142"/>
        <w:jc w:val="left"/>
        <w:rPr>
          <w:snapToGrid/>
        </w:rPr>
      </w:pPr>
      <w:r w:rsidRPr="002D6BBF">
        <w:rPr>
          <w:snapToGrid/>
        </w:rPr>
        <w:t>West African Economic and Monetary Union</w:t>
      </w:r>
    </w:p>
    <w:p w14:paraId="352806A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Wetlands International - Japan</w:t>
      </w:r>
    </w:p>
    <w:p w14:paraId="5B94E43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Wildlands Conservation Trust</w:t>
      </w:r>
    </w:p>
    <w:p w14:paraId="7A03720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Wildlife Conservation Society</w:t>
      </w:r>
    </w:p>
    <w:p w14:paraId="713B9B1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Wildlife Justice Commission</w:t>
      </w:r>
    </w:p>
    <w:p w14:paraId="16BA9682"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Winrock</w:t>
      </w:r>
      <w:r w:rsidRPr="001B1188">
        <w:rPr>
          <w:snapToGrid/>
        </w:rPr>
        <w:t xml:space="preserve"> International</w:t>
      </w:r>
    </w:p>
    <w:p w14:paraId="0F2CAD2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Women Engage for a Common Future</w:t>
      </w:r>
    </w:p>
    <w:p w14:paraId="3FFB864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Agroforestry Centre</w:t>
      </w:r>
    </w:p>
    <w:p w14:paraId="2F5B858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Animal Protection</w:t>
      </w:r>
    </w:p>
    <w:p w14:paraId="651F1C5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Business Council for Sustainable Development</w:t>
      </w:r>
    </w:p>
    <w:p w14:paraId="758EC5D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World Economic Forum </w:t>
      </w:r>
    </w:p>
    <w:p w14:paraId="0149991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Federation for Animals</w:t>
      </w:r>
    </w:p>
    <w:p w14:paraId="7F82A6BF" w14:textId="078D323B" w:rsidR="0001141F" w:rsidRPr="001B1188" w:rsidRDefault="0001141F" w:rsidP="005249B7">
      <w:pPr>
        <w:pStyle w:val="Para1"/>
        <w:numPr>
          <w:ilvl w:val="0"/>
          <w:numId w:val="0"/>
        </w:numPr>
        <w:spacing w:before="0" w:after="0"/>
        <w:ind w:left="142" w:hanging="142"/>
        <w:jc w:val="left"/>
        <w:rPr>
          <w:snapToGrid/>
        </w:rPr>
      </w:pPr>
      <w:r w:rsidRPr="001B1188">
        <w:rPr>
          <w:snapToGrid/>
        </w:rPr>
        <w:t>World Organisation for Animal Health</w:t>
      </w:r>
      <w:r w:rsidR="008E033C">
        <w:rPr>
          <w:snapToGrid/>
        </w:rPr>
        <w:br/>
      </w:r>
      <w:r w:rsidRPr="001B1188">
        <w:rPr>
          <w:snapToGrid/>
        </w:rPr>
        <w:t>/</w:t>
      </w:r>
      <w:r w:rsidRPr="005249B7">
        <w:rPr>
          <w:snapToGrid/>
          <w:lang w:val="en-CA"/>
        </w:rPr>
        <w:t xml:space="preserve">Organisation </w:t>
      </w:r>
      <w:proofErr w:type="spellStart"/>
      <w:r w:rsidR="00957739" w:rsidRPr="005249B7">
        <w:rPr>
          <w:snapToGrid/>
          <w:lang w:val="en-CA"/>
        </w:rPr>
        <w:t>m</w:t>
      </w:r>
      <w:r w:rsidRPr="005249B7">
        <w:rPr>
          <w:snapToGrid/>
          <w:lang w:val="en-CA"/>
        </w:rPr>
        <w:t>ondiale</w:t>
      </w:r>
      <w:proofErr w:type="spellEnd"/>
      <w:r w:rsidRPr="005249B7">
        <w:rPr>
          <w:snapToGrid/>
          <w:lang w:val="en-CA"/>
        </w:rPr>
        <w:t xml:space="preserve"> de la </w:t>
      </w:r>
      <w:proofErr w:type="spellStart"/>
      <w:r w:rsidR="00957739" w:rsidRPr="005249B7">
        <w:rPr>
          <w:snapToGrid/>
          <w:lang w:val="en-CA"/>
        </w:rPr>
        <w:t>s</w:t>
      </w:r>
      <w:r w:rsidRPr="005249B7">
        <w:rPr>
          <w:snapToGrid/>
          <w:lang w:val="en-CA"/>
        </w:rPr>
        <w:t>anté</w:t>
      </w:r>
      <w:proofErr w:type="spellEnd"/>
      <w:r w:rsidRPr="005249B7">
        <w:rPr>
          <w:snapToGrid/>
          <w:lang w:val="en-CA"/>
        </w:rPr>
        <w:t xml:space="preserve"> </w:t>
      </w:r>
      <w:proofErr w:type="spellStart"/>
      <w:r w:rsidR="00957739" w:rsidRPr="005249B7">
        <w:rPr>
          <w:snapToGrid/>
          <w:lang w:val="en-CA"/>
        </w:rPr>
        <w:t>a</w:t>
      </w:r>
      <w:r w:rsidRPr="005249B7">
        <w:rPr>
          <w:snapToGrid/>
          <w:lang w:val="en-CA"/>
        </w:rPr>
        <w:t>nimale</w:t>
      </w:r>
      <w:proofErr w:type="spellEnd"/>
    </w:p>
    <w:p w14:paraId="5243F1B6" w14:textId="4ECCC000" w:rsidR="0001141F" w:rsidRPr="001B1188" w:rsidRDefault="0001141F" w:rsidP="005249B7">
      <w:pPr>
        <w:pStyle w:val="Para1"/>
        <w:numPr>
          <w:ilvl w:val="0"/>
          <w:numId w:val="0"/>
        </w:numPr>
        <w:spacing w:before="0" w:after="0"/>
        <w:ind w:left="142" w:hanging="142"/>
        <w:jc w:val="left"/>
        <w:rPr>
          <w:snapToGrid/>
        </w:rPr>
      </w:pPr>
      <w:r w:rsidRPr="001B1188">
        <w:rPr>
          <w:snapToGrid/>
        </w:rPr>
        <w:t>World Overview of Conservation Approaches and Technologies</w:t>
      </w:r>
    </w:p>
    <w:p w14:paraId="139CAFF5" w14:textId="1FEE8D2E" w:rsidR="0001141F" w:rsidRPr="001B1188" w:rsidRDefault="0001141F" w:rsidP="005249B7">
      <w:pPr>
        <w:pStyle w:val="Para1"/>
        <w:numPr>
          <w:ilvl w:val="0"/>
          <w:numId w:val="0"/>
        </w:numPr>
        <w:spacing w:before="0" w:after="0"/>
        <w:ind w:left="142" w:hanging="142"/>
        <w:jc w:val="left"/>
        <w:rPr>
          <w:snapToGrid/>
        </w:rPr>
      </w:pPr>
      <w:r w:rsidRPr="001B1188">
        <w:rPr>
          <w:snapToGrid/>
        </w:rPr>
        <w:t>World Tourism Cities Federation</w:t>
      </w:r>
    </w:p>
    <w:p w14:paraId="7D16FF8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WWF International</w:t>
      </w:r>
    </w:p>
    <w:p w14:paraId="7654C5D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Yunnan University of Finance and Economics</w:t>
      </w:r>
    </w:p>
    <w:p w14:paraId="2D378C93" w14:textId="10DA4289" w:rsidR="0001141F" w:rsidRPr="001B1188" w:rsidRDefault="0001141F" w:rsidP="005249B7">
      <w:pPr>
        <w:pStyle w:val="Para1"/>
        <w:numPr>
          <w:ilvl w:val="0"/>
          <w:numId w:val="0"/>
        </w:numPr>
        <w:spacing w:before="0" w:after="0"/>
        <w:ind w:left="142" w:hanging="142"/>
        <w:jc w:val="left"/>
        <w:rPr>
          <w:snapToGrid/>
        </w:rPr>
      </w:pPr>
      <w:r w:rsidRPr="001B1188">
        <w:rPr>
          <w:snapToGrid/>
        </w:rPr>
        <w:t>Yangtze River Delta Research Institute of Environmental Sci</w:t>
      </w:r>
      <w:r w:rsidR="008E033C">
        <w:rPr>
          <w:snapToGrid/>
        </w:rPr>
        <w:t xml:space="preserve">ence and </w:t>
      </w:r>
      <w:r w:rsidRPr="001B1188">
        <w:rPr>
          <w:snapToGrid/>
        </w:rPr>
        <w:t>Tech</w:t>
      </w:r>
      <w:r w:rsidR="008E033C">
        <w:rPr>
          <w:snapToGrid/>
        </w:rPr>
        <w:t>nology,</w:t>
      </w:r>
      <w:r w:rsidRPr="001B1188">
        <w:rPr>
          <w:snapToGrid/>
        </w:rPr>
        <w:t xml:space="preserve"> </w:t>
      </w:r>
      <w:r w:rsidR="008E033C" w:rsidRPr="00D15C77">
        <w:rPr>
          <w:snapToGrid/>
        </w:rPr>
        <w:t>Zhejiang</w:t>
      </w:r>
    </w:p>
    <w:p w14:paraId="47189C6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Zoo and Aquarium Association Australasia</w:t>
      </w:r>
    </w:p>
    <w:p w14:paraId="1635BDD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Zoological Society of London</w:t>
      </w:r>
    </w:p>
    <w:p w14:paraId="7B5BBB0D" w14:textId="77777777" w:rsidR="0001141F" w:rsidRPr="001B1188" w:rsidRDefault="0001141F" w:rsidP="00086283">
      <w:pPr>
        <w:pStyle w:val="Para1"/>
        <w:numPr>
          <w:ilvl w:val="0"/>
          <w:numId w:val="0"/>
        </w:numPr>
        <w:sectPr w:rsidR="0001141F" w:rsidRPr="001B1188" w:rsidSect="005249B7">
          <w:type w:val="continuous"/>
          <w:pgSz w:w="12240" w:h="15840"/>
          <w:pgMar w:top="1134" w:right="1440" w:bottom="1134" w:left="1440" w:header="459" w:footer="720" w:gutter="0"/>
          <w:cols w:num="2" w:space="708"/>
          <w:docGrid w:linePitch="360"/>
        </w:sectPr>
      </w:pPr>
    </w:p>
    <w:p w14:paraId="77DECA87" w14:textId="0E09518A" w:rsidR="00E95253" w:rsidRPr="005249B7" w:rsidRDefault="00E95253" w:rsidP="005249B7">
      <w:pPr>
        <w:pStyle w:val="Para1"/>
        <w:numPr>
          <w:ilvl w:val="0"/>
          <w:numId w:val="0"/>
        </w:numPr>
      </w:pPr>
    </w:p>
    <w:p w14:paraId="3CEF10FB" w14:textId="77777777" w:rsidR="003A11A6" w:rsidRPr="001B1188" w:rsidRDefault="003A11A6" w:rsidP="005249B7">
      <w:pPr>
        <w:pStyle w:val="Heading2"/>
        <w:rPr>
          <w:snapToGrid w:val="0"/>
        </w:rPr>
      </w:pPr>
      <w:bookmarkStart w:id="9" w:name="_Toc90458572"/>
      <w:bookmarkStart w:id="10" w:name="Item01"/>
      <w:r w:rsidRPr="00D36A4C">
        <w:rPr>
          <w:snapToGrid w:val="0"/>
        </w:rPr>
        <w:t>Item 1.</w:t>
      </w:r>
      <w:r w:rsidRPr="001B1188">
        <w:rPr>
          <w:snapToGrid w:val="0"/>
        </w:rPr>
        <w:tab/>
        <w:t>Opening of the meeting</w:t>
      </w:r>
      <w:bookmarkEnd w:id="9"/>
    </w:p>
    <w:p w14:paraId="754603DB" w14:textId="23475E89" w:rsidR="00423A83" w:rsidRPr="00B3714E" w:rsidRDefault="00154F53" w:rsidP="003F2CDF">
      <w:pPr>
        <w:pStyle w:val="Para1"/>
        <w:tabs>
          <w:tab w:val="clear" w:pos="360"/>
        </w:tabs>
        <w:rPr>
          <w:spacing w:val="0"/>
          <w:kern w:val="22"/>
        </w:rPr>
      </w:pPr>
      <w:bookmarkStart w:id="11" w:name="_Hlk85014248"/>
      <w:bookmarkEnd w:id="10"/>
      <w:r w:rsidRPr="001B1188">
        <w:rPr>
          <w:spacing w:val="0"/>
          <w:kern w:val="22"/>
        </w:rPr>
        <w:t xml:space="preserve">Following the opening of the fifteenth meeting of the Conference of the Parties by </w:t>
      </w:r>
      <w:r w:rsidR="007B6197" w:rsidRPr="001B1188">
        <w:rPr>
          <w:spacing w:val="0"/>
          <w:kern w:val="22"/>
        </w:rPr>
        <w:t>Ms</w:t>
      </w:r>
      <w:r w:rsidR="00697668" w:rsidRPr="001B1188">
        <w:rPr>
          <w:spacing w:val="0"/>
          <w:kern w:val="22"/>
        </w:rPr>
        <w:t>.</w:t>
      </w:r>
      <w:r w:rsidR="007B6197" w:rsidRPr="001B1188">
        <w:rPr>
          <w:spacing w:val="0"/>
          <w:kern w:val="22"/>
        </w:rPr>
        <w:t xml:space="preserve"> </w:t>
      </w:r>
      <w:r w:rsidR="007B6197" w:rsidRPr="005249B7">
        <w:rPr>
          <w:noProof/>
          <w:spacing w:val="0"/>
          <w:kern w:val="22"/>
        </w:rPr>
        <w:t>Yasmine Fouad</w:t>
      </w:r>
      <w:r w:rsidR="007B6197" w:rsidRPr="001B1188">
        <w:rPr>
          <w:spacing w:val="0"/>
          <w:kern w:val="22"/>
        </w:rPr>
        <w:t xml:space="preserve">, Minister of Environment of Egypt and </w:t>
      </w:r>
      <w:r w:rsidRPr="001B1188">
        <w:rPr>
          <w:spacing w:val="0"/>
          <w:kern w:val="22"/>
        </w:rPr>
        <w:t>President</w:t>
      </w:r>
      <w:r w:rsidR="007B6197" w:rsidRPr="001B1188">
        <w:rPr>
          <w:spacing w:val="0"/>
          <w:kern w:val="22"/>
        </w:rPr>
        <w:t xml:space="preserve"> of the Conference of the Parties at its fourteenth meeting</w:t>
      </w:r>
      <w:r w:rsidRPr="001B1188">
        <w:rPr>
          <w:spacing w:val="0"/>
          <w:kern w:val="22"/>
        </w:rPr>
        <w:t>, and the election of Mr. </w:t>
      </w:r>
      <w:r w:rsidRPr="005249B7">
        <w:rPr>
          <w:noProof/>
          <w:spacing w:val="0"/>
          <w:kern w:val="22"/>
        </w:rPr>
        <w:t>Runqiu Huang</w:t>
      </w:r>
      <w:r w:rsidR="007B6197" w:rsidRPr="001B1188">
        <w:rPr>
          <w:spacing w:val="0"/>
          <w:kern w:val="22"/>
        </w:rPr>
        <w:t>,</w:t>
      </w:r>
      <w:r w:rsidRPr="001B1188">
        <w:rPr>
          <w:spacing w:val="0"/>
          <w:kern w:val="22"/>
        </w:rPr>
        <w:t xml:space="preserve"> Minister of </w:t>
      </w:r>
      <w:r w:rsidR="00452317" w:rsidRPr="001B1188">
        <w:rPr>
          <w:spacing w:val="0"/>
          <w:kern w:val="22"/>
        </w:rPr>
        <w:t xml:space="preserve">Ecology and </w:t>
      </w:r>
      <w:r w:rsidRPr="001B1188">
        <w:rPr>
          <w:spacing w:val="0"/>
          <w:kern w:val="22"/>
        </w:rPr>
        <w:t>Environment of China</w:t>
      </w:r>
      <w:r w:rsidR="007B6197" w:rsidRPr="001B1188">
        <w:rPr>
          <w:spacing w:val="0"/>
          <w:kern w:val="22"/>
        </w:rPr>
        <w:t>,</w:t>
      </w:r>
      <w:r w:rsidRPr="001B1188">
        <w:rPr>
          <w:spacing w:val="0"/>
          <w:kern w:val="22"/>
        </w:rPr>
        <w:t xml:space="preserve"> as President</w:t>
      </w:r>
      <w:r w:rsidR="007B6197" w:rsidRPr="001B1188">
        <w:rPr>
          <w:spacing w:val="0"/>
          <w:kern w:val="22"/>
        </w:rPr>
        <w:t xml:space="preserve"> of the Conference of the Parties at its fifteenth meeting</w:t>
      </w:r>
      <w:r w:rsidRPr="001B1188">
        <w:rPr>
          <w:spacing w:val="0"/>
          <w:kern w:val="22"/>
        </w:rPr>
        <w:t>, t</w:t>
      </w:r>
      <w:r w:rsidR="00423A83" w:rsidRPr="001B1188">
        <w:rPr>
          <w:spacing w:val="0"/>
          <w:kern w:val="22"/>
        </w:rPr>
        <w:t>he</w:t>
      </w:r>
      <w:bookmarkEnd w:id="11"/>
      <w:r w:rsidR="00423A83" w:rsidRPr="001B1188">
        <w:rPr>
          <w:spacing w:val="0"/>
          <w:kern w:val="22"/>
        </w:rPr>
        <w:t xml:space="preserve"> first part of the tenth meeting of the Conference of the Parties serving as the meeting of the Parties to the Cartagena Protocol was opened at 3</w:t>
      </w:r>
      <w:r w:rsidR="00135A5A" w:rsidRPr="001B1188">
        <w:rPr>
          <w:spacing w:val="0"/>
          <w:kern w:val="22"/>
        </w:rPr>
        <w:t>.</w:t>
      </w:r>
      <w:r w:rsidR="00B2086B" w:rsidRPr="001B1188">
        <w:rPr>
          <w:spacing w:val="0"/>
          <w:kern w:val="22"/>
        </w:rPr>
        <w:t>30</w:t>
      </w:r>
      <w:r w:rsidR="002A5681" w:rsidRPr="001B1188">
        <w:rPr>
          <w:spacing w:val="0"/>
          <w:kern w:val="22"/>
        </w:rPr>
        <w:t> </w:t>
      </w:r>
      <w:r w:rsidR="00423A83" w:rsidRPr="001B1188">
        <w:rPr>
          <w:spacing w:val="0"/>
          <w:kern w:val="22"/>
        </w:rPr>
        <w:t>p.m.</w:t>
      </w:r>
      <w:r w:rsidR="00B2086B" w:rsidRPr="00D36A4C">
        <w:rPr>
          <w:rStyle w:val="FootnoteReference"/>
          <w:spacing w:val="0"/>
          <w:kern w:val="22"/>
          <w:sz w:val="22"/>
          <w:szCs w:val="22"/>
          <w:u w:val="none"/>
          <w:vertAlign w:val="superscript"/>
        </w:rPr>
        <w:footnoteReference w:id="5"/>
      </w:r>
      <w:r w:rsidR="00423A83" w:rsidRPr="00D36A4C">
        <w:rPr>
          <w:spacing w:val="0"/>
          <w:kern w:val="22"/>
        </w:rPr>
        <w:t xml:space="preserve"> </w:t>
      </w:r>
      <w:r w:rsidR="00E97EDD" w:rsidRPr="00533CBD">
        <w:rPr>
          <w:spacing w:val="0"/>
          <w:kern w:val="22"/>
        </w:rPr>
        <w:t>on 11 October 2021 by Mr. Huang</w:t>
      </w:r>
      <w:r w:rsidR="007B6197" w:rsidRPr="00533CBD">
        <w:rPr>
          <w:spacing w:val="0"/>
          <w:kern w:val="22"/>
        </w:rPr>
        <w:t>,</w:t>
      </w:r>
      <w:bookmarkStart w:id="12" w:name="_Hlk84862493"/>
      <w:r w:rsidR="002824DB" w:rsidRPr="00533CBD">
        <w:rPr>
          <w:spacing w:val="0"/>
          <w:kern w:val="22"/>
        </w:rPr>
        <w:t xml:space="preserve"> </w:t>
      </w:r>
      <w:r w:rsidR="003E6A21" w:rsidRPr="004857C6">
        <w:rPr>
          <w:spacing w:val="0"/>
          <w:kern w:val="22"/>
        </w:rPr>
        <w:t xml:space="preserve">as </w:t>
      </w:r>
      <w:r w:rsidR="002824DB" w:rsidRPr="0095334F">
        <w:rPr>
          <w:spacing w:val="0"/>
          <w:kern w:val="22"/>
        </w:rPr>
        <w:t xml:space="preserve">President of the tenth meeting of the </w:t>
      </w:r>
      <w:r w:rsidR="002824DB" w:rsidRPr="00D735AE">
        <w:rPr>
          <w:spacing w:val="0"/>
          <w:kern w:val="22"/>
        </w:rPr>
        <w:t>Conference of the Parties serving as the meeting of the Parties to the Cartagena Protocol</w:t>
      </w:r>
      <w:bookmarkEnd w:id="12"/>
      <w:r w:rsidR="00E97EDD" w:rsidRPr="00D735AE">
        <w:rPr>
          <w:spacing w:val="0"/>
          <w:kern w:val="22"/>
        </w:rPr>
        <w:t>.</w:t>
      </w:r>
    </w:p>
    <w:p w14:paraId="154AEE56" w14:textId="4ADD6923" w:rsidR="0092739D" w:rsidRPr="001B1188" w:rsidRDefault="0092739D" w:rsidP="003F2CDF">
      <w:pPr>
        <w:pStyle w:val="Para1"/>
        <w:tabs>
          <w:tab w:val="clear" w:pos="360"/>
        </w:tabs>
        <w:rPr>
          <w:spacing w:val="0"/>
          <w:kern w:val="22"/>
        </w:rPr>
      </w:pPr>
      <w:bookmarkStart w:id="13" w:name="_Hlk84862606"/>
      <w:r w:rsidRPr="001B1188">
        <w:rPr>
          <w:spacing w:val="0"/>
          <w:kern w:val="22"/>
        </w:rPr>
        <w:t xml:space="preserve">Opening statements were made by Mr. </w:t>
      </w:r>
      <w:r w:rsidRPr="005249B7">
        <w:rPr>
          <w:noProof/>
          <w:spacing w:val="0"/>
          <w:kern w:val="22"/>
        </w:rPr>
        <w:t>Zheng Han</w:t>
      </w:r>
      <w:r w:rsidRPr="001B1188">
        <w:rPr>
          <w:spacing w:val="0"/>
          <w:kern w:val="22"/>
        </w:rPr>
        <w:t>, Vice-Premier of the Council of State of China; Ms.</w:t>
      </w:r>
      <w:r w:rsidR="00221FDE" w:rsidRPr="001B1188">
        <w:rPr>
          <w:spacing w:val="0"/>
          <w:kern w:val="22"/>
        </w:rPr>
        <w:t> </w:t>
      </w:r>
      <w:r w:rsidRPr="005249B7">
        <w:rPr>
          <w:noProof/>
          <w:spacing w:val="0"/>
          <w:kern w:val="22"/>
        </w:rPr>
        <w:t>Inger Andersen</w:t>
      </w:r>
      <w:r w:rsidRPr="001B1188">
        <w:rPr>
          <w:spacing w:val="0"/>
          <w:kern w:val="22"/>
        </w:rPr>
        <w:t>, Executive Director of the Unite</w:t>
      </w:r>
      <w:r w:rsidR="00CF48D3" w:rsidRPr="001B1188">
        <w:rPr>
          <w:spacing w:val="0"/>
          <w:kern w:val="22"/>
        </w:rPr>
        <w:t>d</w:t>
      </w:r>
      <w:r w:rsidRPr="001B1188">
        <w:rPr>
          <w:spacing w:val="0"/>
          <w:kern w:val="22"/>
        </w:rPr>
        <w:t xml:space="preserve"> Nations Environment Programme, on behalf of Ms. </w:t>
      </w:r>
      <w:r w:rsidRPr="005249B7">
        <w:rPr>
          <w:noProof/>
          <w:spacing w:val="0"/>
          <w:kern w:val="22"/>
        </w:rPr>
        <w:t>Amina</w:t>
      </w:r>
      <w:r w:rsidRPr="001B1188">
        <w:rPr>
          <w:spacing w:val="0"/>
          <w:kern w:val="22"/>
        </w:rPr>
        <w:t xml:space="preserve"> </w:t>
      </w:r>
      <w:r w:rsidRPr="005249B7">
        <w:rPr>
          <w:noProof/>
          <w:spacing w:val="0"/>
          <w:kern w:val="22"/>
        </w:rPr>
        <w:t>Mohammed</w:t>
      </w:r>
      <w:r w:rsidRPr="001B1188">
        <w:rPr>
          <w:spacing w:val="0"/>
          <w:kern w:val="22"/>
        </w:rPr>
        <w:t>, Deputy Secretary</w:t>
      </w:r>
      <w:r w:rsidR="00221FDE" w:rsidRPr="001B1188">
        <w:rPr>
          <w:spacing w:val="0"/>
          <w:kern w:val="22"/>
        </w:rPr>
        <w:t>-</w:t>
      </w:r>
      <w:r w:rsidRPr="001B1188">
        <w:rPr>
          <w:spacing w:val="0"/>
          <w:kern w:val="22"/>
        </w:rPr>
        <w:t>General of the United Nations (via video); Mr. </w:t>
      </w:r>
      <w:r w:rsidRPr="005249B7">
        <w:rPr>
          <w:noProof/>
          <w:spacing w:val="0"/>
          <w:kern w:val="22"/>
        </w:rPr>
        <w:t>Chengfa Ruan</w:t>
      </w:r>
      <w:r w:rsidRPr="001B1188">
        <w:rPr>
          <w:spacing w:val="0"/>
          <w:kern w:val="22"/>
        </w:rPr>
        <w:t xml:space="preserve">, Communist Party Secretary of Yunnan Province; and Ms. Elizabeth </w:t>
      </w:r>
      <w:r w:rsidRPr="005249B7">
        <w:rPr>
          <w:noProof/>
          <w:spacing w:val="0"/>
          <w:kern w:val="22"/>
        </w:rPr>
        <w:t>Maruma Mrema</w:t>
      </w:r>
      <w:r w:rsidRPr="001B1188">
        <w:rPr>
          <w:spacing w:val="0"/>
          <w:kern w:val="22"/>
        </w:rPr>
        <w:t>, Executive Secretary of the Convention on Biological Diversity.</w:t>
      </w:r>
      <w:r w:rsidR="00B841CC" w:rsidRPr="001B1188">
        <w:rPr>
          <w:spacing w:val="0"/>
          <w:kern w:val="22"/>
        </w:rPr>
        <w:t xml:space="preserve"> </w:t>
      </w:r>
      <w:bookmarkStart w:id="14" w:name="_Hlk85015555"/>
      <w:r w:rsidR="00B841CC" w:rsidRPr="001B1188">
        <w:rPr>
          <w:spacing w:val="0"/>
          <w:kern w:val="22"/>
        </w:rPr>
        <w:t>The</w:t>
      </w:r>
      <w:r w:rsidR="0021361F" w:rsidRPr="001B1188">
        <w:rPr>
          <w:spacing w:val="0"/>
          <w:kern w:val="22"/>
        </w:rPr>
        <w:t>ir</w:t>
      </w:r>
      <w:r w:rsidR="00B841CC" w:rsidRPr="001B1188">
        <w:rPr>
          <w:spacing w:val="0"/>
          <w:kern w:val="22"/>
        </w:rPr>
        <w:t xml:space="preserve"> statements are summarized in the report of the Conference of the Parties on </w:t>
      </w:r>
      <w:r w:rsidR="0021361F" w:rsidRPr="001B1188">
        <w:rPr>
          <w:spacing w:val="0"/>
          <w:kern w:val="22"/>
        </w:rPr>
        <w:t>part</w:t>
      </w:r>
      <w:r w:rsidR="00A477C9" w:rsidRPr="001B1188">
        <w:rPr>
          <w:spacing w:val="0"/>
          <w:kern w:val="22"/>
        </w:rPr>
        <w:t> </w:t>
      </w:r>
      <w:r w:rsidR="0021361F" w:rsidRPr="001B1188">
        <w:rPr>
          <w:spacing w:val="0"/>
          <w:kern w:val="22"/>
        </w:rPr>
        <w:t xml:space="preserve">I of </w:t>
      </w:r>
      <w:r w:rsidR="00B841CC" w:rsidRPr="001B1188">
        <w:rPr>
          <w:spacing w:val="0"/>
          <w:kern w:val="22"/>
        </w:rPr>
        <w:t>its fifteenth meeting</w:t>
      </w:r>
      <w:r w:rsidR="0021361F" w:rsidRPr="001B1188">
        <w:rPr>
          <w:spacing w:val="0"/>
          <w:kern w:val="22"/>
        </w:rPr>
        <w:t xml:space="preserve"> (CBD/COP/15/</w:t>
      </w:r>
      <w:r w:rsidR="00D43349" w:rsidRPr="001B1188">
        <w:rPr>
          <w:spacing w:val="0"/>
          <w:kern w:val="22"/>
        </w:rPr>
        <w:t>4</w:t>
      </w:r>
      <w:r w:rsidR="0021361F" w:rsidRPr="001B1188">
        <w:rPr>
          <w:spacing w:val="0"/>
          <w:kern w:val="22"/>
        </w:rPr>
        <w:t>).</w:t>
      </w:r>
      <w:bookmarkEnd w:id="14"/>
    </w:p>
    <w:p w14:paraId="76A61A21" w14:textId="5D0D9E2E" w:rsidR="0092739D" w:rsidRPr="00C41140" w:rsidRDefault="0092739D" w:rsidP="003F2CDF">
      <w:pPr>
        <w:pStyle w:val="Para1"/>
        <w:tabs>
          <w:tab w:val="clear" w:pos="360"/>
        </w:tabs>
        <w:rPr>
          <w:spacing w:val="0"/>
          <w:kern w:val="22"/>
        </w:rPr>
      </w:pPr>
      <w:r w:rsidRPr="00C41140">
        <w:rPr>
          <w:spacing w:val="0"/>
          <w:kern w:val="22"/>
        </w:rPr>
        <w:t>General statements were made by representatives of Argentina (on behalf of the Latin American and Caribbean Group), the Democratic Republic of the Congo (on behalf of the African Group), Georgia (on behalf of the countries of Central and Eastern Europe), Kuwait (on behalf of the Asia-Pacific region), New Zealand (on behalf of Australia, Canada, Iceland, Israel, Monaco, Norway, the Republic of Korea, Switzerland, the United Kingdom of Great Britain and Northern Ireland and the United States of America) and Slovenia (on behalf of the European Union and its member States).</w:t>
      </w:r>
    </w:p>
    <w:p w14:paraId="5D4554DE" w14:textId="77777777" w:rsidR="0092739D" w:rsidRPr="001B1188" w:rsidRDefault="0092739D" w:rsidP="00EF112C">
      <w:pPr>
        <w:pStyle w:val="Para1"/>
        <w:tabs>
          <w:tab w:val="clear" w:pos="360"/>
        </w:tabs>
        <w:rPr>
          <w:spacing w:val="0"/>
          <w:kern w:val="22"/>
        </w:rPr>
      </w:pPr>
      <w:r w:rsidRPr="001B1188">
        <w:rPr>
          <w:spacing w:val="0"/>
          <w:kern w:val="22"/>
        </w:rPr>
        <w:t>A statement was also made by the representative of the Amazon Cooperation Treaty Organization.</w:t>
      </w:r>
    </w:p>
    <w:p w14:paraId="47D5A808" w14:textId="377E6CCA" w:rsidR="0092739D" w:rsidRPr="00D36A4C" w:rsidRDefault="0092739D" w:rsidP="00EF112C">
      <w:pPr>
        <w:pStyle w:val="Para1"/>
        <w:tabs>
          <w:tab w:val="clear" w:pos="360"/>
        </w:tabs>
        <w:rPr>
          <w:spacing w:val="0"/>
          <w:kern w:val="22"/>
          <w:szCs w:val="22"/>
        </w:rPr>
      </w:pPr>
      <w:bookmarkStart w:id="15" w:name="_Hlk84854101"/>
      <w:r w:rsidRPr="001B1188">
        <w:rPr>
          <w:spacing w:val="0"/>
          <w:kern w:val="22"/>
          <w:szCs w:val="22"/>
        </w:rPr>
        <w:t xml:space="preserve">Further statements were made by representatives of the </w:t>
      </w:r>
      <w:r w:rsidR="009E008E" w:rsidRPr="001B1188">
        <w:rPr>
          <w:spacing w:val="0"/>
          <w:kern w:val="22"/>
          <w:szCs w:val="22"/>
        </w:rPr>
        <w:t xml:space="preserve">CBD Alliance, the </w:t>
      </w:r>
      <w:r w:rsidRPr="001B1188">
        <w:rPr>
          <w:spacing w:val="0"/>
          <w:kern w:val="22"/>
          <w:szCs w:val="22"/>
        </w:rPr>
        <w:t>CBD Women</w:t>
      </w:r>
      <w:r w:rsidR="000F38B3">
        <w:rPr>
          <w:spacing w:val="0"/>
          <w:kern w:val="22"/>
          <w:szCs w:val="22"/>
        </w:rPr>
        <w:t>’</w:t>
      </w:r>
      <w:r w:rsidRPr="001B1188">
        <w:rPr>
          <w:spacing w:val="0"/>
          <w:kern w:val="22"/>
          <w:szCs w:val="22"/>
        </w:rPr>
        <w:t xml:space="preserve">s Caucus, the Global Youth Biodiversity Network (GYBN), International Indigenous Forum for Biodiversity (IIFB), the Hani People of Yunnan, the International Council for Local Environmental Initiatives (ICLEI) (also on behalf of </w:t>
      </w:r>
      <w:r w:rsidR="00154C51" w:rsidRPr="001B1188">
        <w:rPr>
          <w:spacing w:val="0"/>
          <w:kern w:val="22"/>
          <w:szCs w:val="22"/>
        </w:rPr>
        <w:t xml:space="preserve">the </w:t>
      </w:r>
      <w:r w:rsidRPr="001B1188">
        <w:rPr>
          <w:spacing w:val="0"/>
          <w:kern w:val="22"/>
          <w:szCs w:val="22"/>
        </w:rPr>
        <w:t>Advisory Committee on Subnational Governments</w:t>
      </w:r>
      <w:r w:rsidR="00154C51" w:rsidRPr="001B1188">
        <w:rPr>
          <w:spacing w:val="0"/>
          <w:kern w:val="22"/>
          <w:szCs w:val="22"/>
        </w:rPr>
        <w:t xml:space="preserve"> and Biodiversity</w:t>
      </w:r>
      <w:r w:rsidRPr="001B1188">
        <w:rPr>
          <w:spacing w:val="0"/>
          <w:kern w:val="22"/>
          <w:szCs w:val="22"/>
        </w:rPr>
        <w:t xml:space="preserve"> (coordinated by Regions4 and the </w:t>
      </w:r>
      <w:r w:rsidR="00743080">
        <w:rPr>
          <w:spacing w:val="0"/>
          <w:kern w:val="22"/>
          <w:szCs w:val="22"/>
        </w:rPr>
        <w:t>g</w:t>
      </w:r>
      <w:r w:rsidRPr="001B1188">
        <w:rPr>
          <w:spacing w:val="0"/>
          <w:kern w:val="22"/>
          <w:szCs w:val="22"/>
        </w:rPr>
        <w:t>overnment of Quebec) the Group of Leading Subnational Governments towards the Aichi Biodiversity Targets (coordinated by the Aichi Prefecture), the European Committee of the Regions and the Edinburgh Process partners) and the True Nature Conservation Association (also on behalf of Youth of China)</w:t>
      </w:r>
      <w:bookmarkEnd w:id="15"/>
      <w:r w:rsidRPr="001B1188">
        <w:rPr>
          <w:spacing w:val="0"/>
          <w:kern w:val="22"/>
          <w:szCs w:val="22"/>
        </w:rPr>
        <w:t>.</w:t>
      </w:r>
      <w:r w:rsidR="0021361F" w:rsidRPr="00D36A4C">
        <w:rPr>
          <w:rStyle w:val="FootnoteReference"/>
          <w:spacing w:val="0"/>
          <w:kern w:val="22"/>
          <w:sz w:val="22"/>
          <w:szCs w:val="22"/>
          <w:u w:val="none"/>
          <w:vertAlign w:val="superscript"/>
        </w:rPr>
        <w:footnoteReference w:id="6"/>
      </w:r>
    </w:p>
    <w:p w14:paraId="18F50982" w14:textId="61CE1C33" w:rsidR="00D42089" w:rsidRPr="004857C6" w:rsidRDefault="003A11A6" w:rsidP="005249B7">
      <w:pPr>
        <w:pStyle w:val="Heading2"/>
        <w:rPr>
          <w:snapToGrid w:val="0"/>
        </w:rPr>
      </w:pPr>
      <w:bookmarkStart w:id="17" w:name="_Toc90458573"/>
      <w:bookmarkEnd w:id="13"/>
      <w:r w:rsidRPr="00D36A4C">
        <w:rPr>
          <w:snapToGrid w:val="0"/>
        </w:rPr>
        <w:lastRenderedPageBreak/>
        <w:t>Item 2.</w:t>
      </w:r>
      <w:r w:rsidRPr="00D36A4C">
        <w:rPr>
          <w:snapToGrid w:val="0"/>
        </w:rPr>
        <w:tab/>
      </w:r>
      <w:r w:rsidRPr="00533CBD">
        <w:rPr>
          <w:snapToGrid w:val="0"/>
        </w:rPr>
        <w:t>Organizational matters</w:t>
      </w:r>
      <w:bookmarkEnd w:id="17"/>
    </w:p>
    <w:p w14:paraId="0EB5568F" w14:textId="77777777" w:rsidR="00BE3EC5" w:rsidRPr="00D735AE" w:rsidRDefault="00BE3EC5" w:rsidP="00BE3EC5">
      <w:pPr>
        <w:suppressLineNumbers/>
        <w:tabs>
          <w:tab w:val="left" w:pos="720"/>
        </w:tabs>
        <w:suppressAutoHyphens/>
        <w:kinsoku w:val="0"/>
        <w:overflowPunct w:val="0"/>
        <w:autoSpaceDE w:val="0"/>
        <w:autoSpaceDN w:val="0"/>
        <w:adjustRightInd w:val="0"/>
        <w:snapToGrid w:val="0"/>
        <w:spacing w:before="120" w:after="120"/>
        <w:jc w:val="center"/>
        <w:rPr>
          <w:b/>
          <w:bCs/>
          <w:snapToGrid w:val="0"/>
          <w:kern w:val="22"/>
          <w:szCs w:val="22"/>
        </w:rPr>
      </w:pPr>
      <w:r w:rsidRPr="0095334F">
        <w:rPr>
          <w:b/>
          <w:bCs/>
          <w:snapToGrid w:val="0"/>
          <w:kern w:val="22"/>
          <w:szCs w:val="22"/>
        </w:rPr>
        <w:t>Adoption of the agenda</w:t>
      </w:r>
    </w:p>
    <w:p w14:paraId="5DC657B5" w14:textId="6AF9818C" w:rsidR="00BE3EC5" w:rsidRPr="001B1188" w:rsidRDefault="00BE3EC5" w:rsidP="005249B7">
      <w:pPr>
        <w:pStyle w:val="Para1"/>
        <w:tabs>
          <w:tab w:val="clear" w:pos="360"/>
        </w:tabs>
        <w:rPr>
          <w:spacing w:val="0"/>
          <w:kern w:val="22"/>
        </w:rPr>
      </w:pPr>
      <w:r w:rsidRPr="00D735AE">
        <w:rPr>
          <w:spacing w:val="0"/>
          <w:kern w:val="22"/>
        </w:rPr>
        <w:t xml:space="preserve">At the first plenary session of part I of the meeting, on 11 October 2021, the Conference of the Parties serving as the meeting of the Parties to the </w:t>
      </w:r>
      <w:r w:rsidR="005435B3" w:rsidRPr="00B3714E">
        <w:rPr>
          <w:spacing w:val="0"/>
          <w:kern w:val="22"/>
        </w:rPr>
        <w:t xml:space="preserve">Cartagena </w:t>
      </w:r>
      <w:r w:rsidRPr="005C72CB">
        <w:rPr>
          <w:spacing w:val="0"/>
          <w:kern w:val="22"/>
        </w:rPr>
        <w:t xml:space="preserve">Protocol adopted the following agenda </w:t>
      </w:r>
      <w:r w:rsidR="0018443F" w:rsidRPr="005C72CB">
        <w:rPr>
          <w:spacing w:val="0"/>
          <w:kern w:val="22"/>
        </w:rPr>
        <w:t>based on</w:t>
      </w:r>
      <w:r w:rsidRPr="005C72CB">
        <w:rPr>
          <w:spacing w:val="0"/>
          <w:kern w:val="22"/>
        </w:rPr>
        <w:t xml:space="preserve"> the provisional agenda prepared by the Executive </w:t>
      </w:r>
      <w:r w:rsidRPr="001B1188">
        <w:rPr>
          <w:spacing w:val="0"/>
          <w:kern w:val="22"/>
        </w:rPr>
        <w:t>Secretary in consultation with the Bureau (CBD/CP/MOP/10/1/Rev.1):</w:t>
      </w:r>
    </w:p>
    <w:p w14:paraId="1D1F9798"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Opening of the meeting.</w:t>
      </w:r>
    </w:p>
    <w:p w14:paraId="600757B7"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Organizational matters.</w:t>
      </w:r>
    </w:p>
    <w:p w14:paraId="14BCFBD9"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Report on the credentials of representatives to the tenth meeting of the Conference of the Parties serving as the meeting of the Parties to the Cartagena Protocol.</w:t>
      </w:r>
    </w:p>
    <w:p w14:paraId="31166AAE"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Reports of subsidiary bodies.</w:t>
      </w:r>
    </w:p>
    <w:p w14:paraId="44076D8D"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Report of the Compliance Committee.</w:t>
      </w:r>
    </w:p>
    <w:p w14:paraId="6C0299FB" w14:textId="77777777" w:rsidR="00BE3EC5" w:rsidRPr="001B1188" w:rsidRDefault="00BE3EC5" w:rsidP="005809B0">
      <w:pPr>
        <w:numPr>
          <w:ilvl w:val="0"/>
          <w:numId w:val="14"/>
        </w:numPr>
        <w:tabs>
          <w:tab w:val="clear" w:pos="720"/>
          <w:tab w:val="num" w:pos="770"/>
        </w:tabs>
        <w:kinsoku w:val="0"/>
        <w:overflowPunct w:val="0"/>
        <w:autoSpaceDE w:val="0"/>
        <w:autoSpaceDN w:val="0"/>
        <w:spacing w:after="40"/>
        <w:ind w:left="1440" w:hanging="720"/>
        <w:jc w:val="left"/>
        <w:rPr>
          <w:bCs/>
          <w:snapToGrid w:val="0"/>
          <w:kern w:val="22"/>
        </w:rPr>
      </w:pPr>
      <w:r w:rsidRPr="001B1188">
        <w:rPr>
          <w:bCs/>
          <w:snapToGrid w:val="0"/>
          <w:kern w:val="22"/>
        </w:rPr>
        <w:t>Administration of the Protocol and budget for the trust funds.</w:t>
      </w:r>
    </w:p>
    <w:p w14:paraId="3ADA1145"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snapToGrid w:val="0"/>
          <w:kern w:val="22"/>
          <w:szCs w:val="22"/>
        </w:rPr>
      </w:pPr>
      <w:r w:rsidRPr="001B1188">
        <w:rPr>
          <w:snapToGrid w:val="0"/>
          <w:kern w:val="22"/>
          <w:szCs w:val="22"/>
        </w:rPr>
        <w:t>Implementation plan and capacity-building action plan for the Cartagena Protocol.</w:t>
      </w:r>
    </w:p>
    <w:p w14:paraId="5AD54ADF"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Monitoring and reporting (Article 33)</w:t>
      </w:r>
      <w:r w:rsidRPr="001B1188">
        <w:rPr>
          <w:bCs/>
          <w:snapToGrid w:val="0"/>
          <w:kern w:val="22"/>
        </w:rPr>
        <w:t>.</w:t>
      </w:r>
    </w:p>
    <w:p w14:paraId="43A63FCD"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 xml:space="preserve">Assessment and review of </w:t>
      </w:r>
      <w:r w:rsidRPr="001B1188">
        <w:rPr>
          <w:bCs/>
          <w:snapToGrid w:val="0"/>
          <w:kern w:val="22"/>
        </w:rPr>
        <w:t>the effectiveness of the Protocol (Article 35) and final evaluation of the Strategic Plan for the Cartagena Protocol on Biosafety for the period 2011-2020.</w:t>
      </w:r>
    </w:p>
    <w:p w14:paraId="5BEA7FCD"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Matters related to the financial mechanism and resources (Article 28).</w:t>
      </w:r>
    </w:p>
    <w:p w14:paraId="4E35BDA1"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 xml:space="preserve">Operation and activities of the Biosafety </w:t>
      </w:r>
      <w:proofErr w:type="gramStart"/>
      <w:r w:rsidRPr="001B1188">
        <w:rPr>
          <w:bCs/>
          <w:snapToGrid w:val="0"/>
          <w:kern w:val="22"/>
          <w:szCs w:val="22"/>
        </w:rPr>
        <w:t>Clearing-House</w:t>
      </w:r>
      <w:proofErr w:type="gramEnd"/>
      <w:r w:rsidRPr="001B1188">
        <w:rPr>
          <w:bCs/>
          <w:snapToGrid w:val="0"/>
          <w:kern w:val="22"/>
          <w:szCs w:val="22"/>
        </w:rPr>
        <w:t xml:space="preserve"> (Article 20).</w:t>
      </w:r>
    </w:p>
    <w:p w14:paraId="7EB8A160"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 xml:space="preserve">Cooperation with other organizations, </w:t>
      </w:r>
      <w:proofErr w:type="gramStart"/>
      <w:r w:rsidRPr="001B1188">
        <w:rPr>
          <w:bCs/>
          <w:snapToGrid w:val="0"/>
          <w:kern w:val="22"/>
          <w:szCs w:val="22"/>
        </w:rPr>
        <w:t>conventions</w:t>
      </w:r>
      <w:proofErr w:type="gramEnd"/>
      <w:r w:rsidRPr="001B1188">
        <w:rPr>
          <w:bCs/>
          <w:snapToGrid w:val="0"/>
          <w:kern w:val="22"/>
          <w:szCs w:val="22"/>
        </w:rPr>
        <w:t xml:space="preserve"> and initiatives.</w:t>
      </w:r>
    </w:p>
    <w:p w14:paraId="0C13E28E"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Review of effectiveness of structures and processes under the Convention and its Protocols.</w:t>
      </w:r>
    </w:p>
    <w:p w14:paraId="71E70CAB"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Risk assessment and risk management (Articles 15 and 16).</w:t>
      </w:r>
    </w:p>
    <w:p w14:paraId="47DDE6F8"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Detection and identification of living modified organisms.</w:t>
      </w:r>
    </w:p>
    <w:p w14:paraId="26F292D5"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iCs/>
          <w:snapToGrid w:val="0"/>
          <w:kern w:val="22"/>
          <w:szCs w:val="22"/>
        </w:rPr>
      </w:pPr>
      <w:r w:rsidRPr="001B1188">
        <w:rPr>
          <w:bCs/>
          <w:iCs/>
          <w:snapToGrid w:val="0"/>
          <w:kern w:val="22"/>
          <w:szCs w:val="22"/>
        </w:rPr>
        <w:t>Socio-economic considerations (Article 26).</w:t>
      </w:r>
    </w:p>
    <w:p w14:paraId="42F7CDF2"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Nagoya – Kuala Lumpur Supplementary Protocol on Liability and Redress.</w:t>
      </w:r>
    </w:p>
    <w:p w14:paraId="37A48B37"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Other matters.</w:t>
      </w:r>
    </w:p>
    <w:p w14:paraId="3E7D8FB4"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Adoption of the report.</w:t>
      </w:r>
    </w:p>
    <w:p w14:paraId="71FEB43E" w14:textId="77777777" w:rsidR="00BE3EC5" w:rsidRPr="001B1188" w:rsidRDefault="00BE3EC5" w:rsidP="005809B0">
      <w:pPr>
        <w:pStyle w:val="bodytextnoindent"/>
        <w:numPr>
          <w:ilvl w:val="0"/>
          <w:numId w:val="14"/>
        </w:numPr>
        <w:tabs>
          <w:tab w:val="clear" w:pos="720"/>
        </w:tabs>
        <w:kinsoku w:val="0"/>
        <w:overflowPunct w:val="0"/>
        <w:autoSpaceDE w:val="0"/>
        <w:autoSpaceDN w:val="0"/>
        <w:spacing w:before="0" w:after="40"/>
        <w:ind w:left="1440" w:hanging="720"/>
        <w:jc w:val="left"/>
        <w:rPr>
          <w:bCs/>
          <w:snapToGrid w:val="0"/>
          <w:kern w:val="22"/>
          <w:szCs w:val="22"/>
        </w:rPr>
      </w:pPr>
      <w:r w:rsidRPr="001B1188">
        <w:rPr>
          <w:bCs/>
          <w:snapToGrid w:val="0"/>
          <w:kern w:val="22"/>
          <w:szCs w:val="22"/>
        </w:rPr>
        <w:t>Closure of the meeting.</w:t>
      </w:r>
    </w:p>
    <w:p w14:paraId="466AB27C" w14:textId="77777777" w:rsidR="0032655B" w:rsidRPr="001B1188" w:rsidRDefault="0032655B" w:rsidP="0032655B">
      <w:pPr>
        <w:suppressLineNumbers/>
        <w:suppressAutoHyphens/>
        <w:kinsoku w:val="0"/>
        <w:overflowPunct w:val="0"/>
        <w:autoSpaceDE w:val="0"/>
        <w:autoSpaceDN w:val="0"/>
        <w:adjustRightInd w:val="0"/>
        <w:snapToGrid w:val="0"/>
        <w:spacing w:before="120" w:after="120"/>
        <w:jc w:val="center"/>
        <w:rPr>
          <w:b/>
          <w:bCs/>
          <w:snapToGrid w:val="0"/>
          <w:kern w:val="22"/>
          <w:szCs w:val="22"/>
        </w:rPr>
      </w:pPr>
      <w:r w:rsidRPr="001B1188">
        <w:rPr>
          <w:b/>
          <w:bCs/>
          <w:snapToGrid w:val="0"/>
          <w:kern w:val="22"/>
          <w:szCs w:val="22"/>
        </w:rPr>
        <w:t>Organization of work</w:t>
      </w:r>
    </w:p>
    <w:p w14:paraId="358BBB9C" w14:textId="77777777" w:rsidR="00534BED" w:rsidRPr="001B1188" w:rsidRDefault="0032655B" w:rsidP="003F2CDF">
      <w:pPr>
        <w:pStyle w:val="Para1"/>
        <w:tabs>
          <w:tab w:val="clear" w:pos="360"/>
        </w:tabs>
        <w:rPr>
          <w:spacing w:val="0"/>
          <w:kern w:val="22"/>
        </w:rPr>
      </w:pPr>
      <w:bookmarkStart w:id="18" w:name="_Hlk84862843"/>
      <w:r w:rsidRPr="001B1188">
        <w:rPr>
          <w:spacing w:val="0"/>
          <w:kern w:val="22"/>
        </w:rPr>
        <w:t>At the first plenary session of</w:t>
      </w:r>
      <w:r w:rsidR="0050567B" w:rsidRPr="001B1188">
        <w:rPr>
          <w:spacing w:val="0"/>
          <w:kern w:val="22"/>
        </w:rPr>
        <w:t xml:space="preserve"> part I</w:t>
      </w:r>
      <w:r w:rsidRPr="001B1188">
        <w:rPr>
          <w:spacing w:val="0"/>
          <w:kern w:val="22"/>
        </w:rPr>
        <w:t xml:space="preserve"> </w:t>
      </w:r>
      <w:r w:rsidR="0018443F" w:rsidRPr="001B1188">
        <w:rPr>
          <w:spacing w:val="0"/>
          <w:kern w:val="22"/>
        </w:rPr>
        <w:t xml:space="preserve">of </w:t>
      </w:r>
      <w:r w:rsidRPr="001B1188">
        <w:rPr>
          <w:spacing w:val="0"/>
          <w:kern w:val="22"/>
        </w:rPr>
        <w:t xml:space="preserve">the meeting, on 11 October 2021, the Conference of the Parties serving as the meeting of the Parties </w:t>
      </w:r>
      <w:r w:rsidR="002E3BFE" w:rsidRPr="001B1188">
        <w:rPr>
          <w:spacing w:val="0"/>
          <w:kern w:val="22"/>
        </w:rPr>
        <w:t xml:space="preserve">to the Cartagena Protocol decided </w:t>
      </w:r>
      <w:r w:rsidR="0050567B" w:rsidRPr="001B1188">
        <w:rPr>
          <w:spacing w:val="0"/>
          <w:kern w:val="22"/>
        </w:rPr>
        <w:t>to</w:t>
      </w:r>
      <w:r w:rsidRPr="001B1188">
        <w:rPr>
          <w:spacing w:val="0"/>
          <w:kern w:val="22"/>
        </w:rPr>
        <w:t xml:space="preserve"> </w:t>
      </w:r>
      <w:r w:rsidR="0050567B" w:rsidRPr="001B1188">
        <w:rPr>
          <w:spacing w:val="0"/>
          <w:kern w:val="22"/>
        </w:rPr>
        <w:t>address items 1</w:t>
      </w:r>
      <w:r w:rsidR="00F61EA9" w:rsidRPr="001B1188">
        <w:rPr>
          <w:spacing w:val="0"/>
          <w:kern w:val="22"/>
        </w:rPr>
        <w:t xml:space="preserve"> to </w:t>
      </w:r>
      <w:r w:rsidR="0050567B" w:rsidRPr="001B1188">
        <w:rPr>
          <w:spacing w:val="0"/>
          <w:kern w:val="22"/>
        </w:rPr>
        <w:t>6 and 18</w:t>
      </w:r>
      <w:r w:rsidR="00F61EA9" w:rsidRPr="001B1188">
        <w:rPr>
          <w:spacing w:val="0"/>
          <w:kern w:val="22"/>
        </w:rPr>
        <w:t xml:space="preserve"> to </w:t>
      </w:r>
      <w:r w:rsidR="0050567B" w:rsidRPr="001B1188">
        <w:rPr>
          <w:spacing w:val="0"/>
          <w:kern w:val="22"/>
        </w:rPr>
        <w:t>20 during part</w:t>
      </w:r>
      <w:r w:rsidR="00F61EA9" w:rsidRPr="001B1188">
        <w:rPr>
          <w:spacing w:val="0"/>
          <w:kern w:val="22"/>
        </w:rPr>
        <w:t> </w:t>
      </w:r>
      <w:r w:rsidR="0050567B" w:rsidRPr="001B1188">
        <w:rPr>
          <w:spacing w:val="0"/>
          <w:kern w:val="22"/>
        </w:rPr>
        <w:t>I of the meeting, according to the schedule</w:t>
      </w:r>
      <w:r w:rsidRPr="001B1188">
        <w:rPr>
          <w:spacing w:val="0"/>
          <w:kern w:val="22"/>
        </w:rPr>
        <w:t xml:space="preserve"> set out in annex I to the proposed organization of work (CBD/CP/MOP/10/1/Add.2).</w:t>
      </w:r>
      <w:r w:rsidR="0092739D" w:rsidRPr="001B1188">
        <w:rPr>
          <w:spacing w:val="0"/>
          <w:kern w:val="22"/>
        </w:rPr>
        <w:t xml:space="preserve"> It was understood that all</w:t>
      </w:r>
      <w:r w:rsidR="0092739D" w:rsidRPr="001B1188">
        <w:rPr>
          <w:bCs/>
          <w:spacing w:val="0"/>
          <w:kern w:val="22"/>
        </w:rPr>
        <w:t xml:space="preserve"> those items would be addressed in plenary and that </w:t>
      </w:r>
      <w:r w:rsidR="0018443F" w:rsidRPr="001B1188">
        <w:rPr>
          <w:bCs/>
          <w:spacing w:val="0"/>
          <w:kern w:val="22"/>
        </w:rPr>
        <w:t>some</w:t>
      </w:r>
      <w:r w:rsidR="0092739D" w:rsidRPr="001B1188">
        <w:rPr>
          <w:bCs/>
          <w:spacing w:val="0"/>
          <w:kern w:val="22"/>
        </w:rPr>
        <w:t xml:space="preserve"> would need to be further considered during part II of the meeting, at which time agenda items </w:t>
      </w:r>
      <w:r w:rsidR="0018443F" w:rsidRPr="001B1188">
        <w:rPr>
          <w:bCs/>
          <w:spacing w:val="0"/>
          <w:kern w:val="22"/>
        </w:rPr>
        <w:t>7</w:t>
      </w:r>
      <w:r w:rsidR="0092739D" w:rsidRPr="001B1188">
        <w:rPr>
          <w:bCs/>
          <w:spacing w:val="0"/>
          <w:kern w:val="22"/>
        </w:rPr>
        <w:t xml:space="preserve"> to </w:t>
      </w:r>
      <w:r w:rsidR="0018443F" w:rsidRPr="001B1188">
        <w:rPr>
          <w:bCs/>
          <w:spacing w:val="0"/>
          <w:kern w:val="22"/>
        </w:rPr>
        <w:t>1</w:t>
      </w:r>
      <w:r w:rsidR="0092739D" w:rsidRPr="001B1188">
        <w:rPr>
          <w:bCs/>
          <w:spacing w:val="0"/>
          <w:kern w:val="22"/>
        </w:rPr>
        <w:t>7 would also be addressed</w:t>
      </w:r>
      <w:r w:rsidR="00534BED" w:rsidRPr="001B1188">
        <w:rPr>
          <w:bCs/>
          <w:spacing w:val="0"/>
          <w:kern w:val="22"/>
        </w:rPr>
        <w:t>.</w:t>
      </w:r>
    </w:p>
    <w:p w14:paraId="604A3856" w14:textId="19BDE167" w:rsidR="00534BED" w:rsidRPr="001B1188" w:rsidRDefault="00534BED" w:rsidP="0022636B">
      <w:pPr>
        <w:suppressLineNumbers/>
        <w:suppressAutoHyphens/>
        <w:kinsoku w:val="0"/>
        <w:overflowPunct w:val="0"/>
        <w:autoSpaceDE w:val="0"/>
        <w:autoSpaceDN w:val="0"/>
        <w:adjustRightInd w:val="0"/>
        <w:snapToGrid w:val="0"/>
        <w:spacing w:before="120" w:after="120"/>
        <w:jc w:val="center"/>
        <w:rPr>
          <w:b/>
          <w:kern w:val="22"/>
        </w:rPr>
      </w:pPr>
      <w:r w:rsidRPr="001B1188">
        <w:rPr>
          <w:b/>
          <w:kern w:val="22"/>
        </w:rPr>
        <w:t>Parallel events</w:t>
      </w:r>
    </w:p>
    <w:p w14:paraId="2987D2B6" w14:textId="7A41F7B7" w:rsidR="00534BED" w:rsidRPr="001B1188" w:rsidRDefault="00697668" w:rsidP="003F2CDF">
      <w:pPr>
        <w:pStyle w:val="Para1"/>
        <w:tabs>
          <w:tab w:val="clear" w:pos="360"/>
        </w:tabs>
        <w:rPr>
          <w:bCs/>
          <w:spacing w:val="0"/>
          <w:kern w:val="22"/>
        </w:rPr>
      </w:pPr>
      <w:r w:rsidRPr="001B1188">
        <w:rPr>
          <w:bCs/>
          <w:kern w:val="22"/>
        </w:rPr>
        <w:t xml:space="preserve">Two related events, the Ecological Civilization </w:t>
      </w:r>
      <w:proofErr w:type="gramStart"/>
      <w:r w:rsidRPr="001B1188">
        <w:rPr>
          <w:bCs/>
          <w:kern w:val="22"/>
        </w:rPr>
        <w:t>Forum</w:t>
      </w:r>
      <w:proofErr w:type="gramEnd"/>
      <w:r w:rsidRPr="001B1188">
        <w:rPr>
          <w:bCs/>
          <w:kern w:val="22"/>
        </w:rPr>
        <w:t xml:space="preserve"> and the Non-Governmental Organizations</w:t>
      </w:r>
      <w:r w:rsidR="000F38B3">
        <w:rPr>
          <w:bCs/>
          <w:kern w:val="22"/>
        </w:rPr>
        <w:t>’</w:t>
      </w:r>
      <w:r w:rsidRPr="001B1188">
        <w:rPr>
          <w:bCs/>
          <w:kern w:val="22"/>
        </w:rPr>
        <w:t xml:space="preserve"> Action Forum, were held in connection with</w:t>
      </w:r>
      <w:r w:rsidRPr="001B1188">
        <w:rPr>
          <w:kern w:val="22"/>
          <w:szCs w:val="22"/>
        </w:rPr>
        <w:t xml:space="preserve"> part I of the fifteenth meeting of the Conference of the Parties</w:t>
      </w:r>
      <w:r w:rsidRPr="001B1188">
        <w:rPr>
          <w:bCs/>
          <w:kern w:val="22"/>
        </w:rPr>
        <w:t xml:space="preserve">. More information on the forums can be found in the annex to the </w:t>
      </w:r>
      <w:r w:rsidR="00F11527" w:rsidRPr="001B1188">
        <w:rPr>
          <w:spacing w:val="0"/>
          <w:kern w:val="22"/>
        </w:rPr>
        <w:t>report of the Conference of the Parties on part I of its fifteenth meeting (CBD/COP/15/</w:t>
      </w:r>
      <w:r w:rsidR="00E51FCE" w:rsidRPr="001B1188">
        <w:rPr>
          <w:spacing w:val="0"/>
          <w:kern w:val="22"/>
        </w:rPr>
        <w:t>4</w:t>
      </w:r>
      <w:r w:rsidR="00F11527" w:rsidRPr="001B1188">
        <w:rPr>
          <w:spacing w:val="0"/>
          <w:kern w:val="22"/>
        </w:rPr>
        <w:t>)</w:t>
      </w:r>
      <w:r w:rsidR="00FD0CAD" w:rsidRPr="001B1188">
        <w:rPr>
          <w:bCs/>
          <w:spacing w:val="0"/>
          <w:kern w:val="22"/>
        </w:rPr>
        <w:t>.</w:t>
      </w:r>
    </w:p>
    <w:bookmarkEnd w:id="18"/>
    <w:p w14:paraId="74C0C0F3" w14:textId="77777777" w:rsidR="007447C2" w:rsidRPr="001B1188" w:rsidRDefault="007447C2" w:rsidP="005249B7">
      <w:pPr>
        <w:keepNext/>
        <w:suppressLineNumbers/>
        <w:suppressAutoHyphens/>
        <w:kinsoku w:val="0"/>
        <w:overflowPunct w:val="0"/>
        <w:autoSpaceDE w:val="0"/>
        <w:autoSpaceDN w:val="0"/>
        <w:adjustRightInd w:val="0"/>
        <w:snapToGrid w:val="0"/>
        <w:spacing w:before="120" w:after="120"/>
        <w:jc w:val="center"/>
        <w:outlineLvl w:val="2"/>
        <w:rPr>
          <w:b/>
          <w:bCs/>
          <w:snapToGrid w:val="0"/>
          <w:kern w:val="22"/>
          <w:szCs w:val="22"/>
        </w:rPr>
      </w:pPr>
      <w:r w:rsidRPr="001B1188">
        <w:rPr>
          <w:b/>
          <w:bCs/>
          <w:snapToGrid w:val="0"/>
          <w:kern w:val="22"/>
          <w:szCs w:val="22"/>
        </w:rPr>
        <w:t>Election of officers</w:t>
      </w:r>
    </w:p>
    <w:p w14:paraId="21B71E7E" w14:textId="77777777" w:rsidR="007447C2" w:rsidRPr="001B1188" w:rsidRDefault="007447C2" w:rsidP="005249B7">
      <w:pPr>
        <w:keepNext/>
        <w:suppressLineNumbers/>
        <w:suppressAutoHyphens/>
        <w:kinsoku w:val="0"/>
        <w:overflowPunct w:val="0"/>
        <w:autoSpaceDE w:val="0"/>
        <w:autoSpaceDN w:val="0"/>
        <w:adjustRightInd w:val="0"/>
        <w:snapToGrid w:val="0"/>
        <w:spacing w:before="120" w:after="120"/>
        <w:outlineLvl w:val="2"/>
        <w:rPr>
          <w:i/>
          <w:iCs/>
          <w:snapToGrid w:val="0"/>
          <w:kern w:val="22"/>
          <w:szCs w:val="22"/>
        </w:rPr>
      </w:pPr>
      <w:r w:rsidRPr="001B1188">
        <w:rPr>
          <w:i/>
          <w:iCs/>
          <w:snapToGrid w:val="0"/>
          <w:kern w:val="22"/>
          <w:szCs w:val="22"/>
        </w:rPr>
        <w:t>Election of the President</w:t>
      </w:r>
    </w:p>
    <w:p w14:paraId="6E01C462" w14:textId="49D54535" w:rsidR="0003533C" w:rsidRPr="001B1188" w:rsidRDefault="007431A8" w:rsidP="003F2CDF">
      <w:pPr>
        <w:pStyle w:val="Para1"/>
        <w:tabs>
          <w:tab w:val="clear" w:pos="360"/>
        </w:tabs>
        <w:rPr>
          <w:spacing w:val="0"/>
          <w:kern w:val="22"/>
          <w:szCs w:val="22"/>
        </w:rPr>
      </w:pPr>
      <w:r w:rsidRPr="001B1188">
        <w:rPr>
          <w:spacing w:val="0"/>
          <w:kern w:val="22"/>
        </w:rPr>
        <w:t xml:space="preserve">Pursuant </w:t>
      </w:r>
      <w:r w:rsidR="0003533C" w:rsidRPr="001B1188">
        <w:rPr>
          <w:spacing w:val="0"/>
          <w:kern w:val="22"/>
        </w:rPr>
        <w:t xml:space="preserve">to </w:t>
      </w:r>
      <w:r w:rsidR="00B0370A" w:rsidRPr="001B1188">
        <w:rPr>
          <w:spacing w:val="0"/>
          <w:kern w:val="22"/>
        </w:rPr>
        <w:t>a</w:t>
      </w:r>
      <w:r w:rsidR="00E93500" w:rsidRPr="001B1188">
        <w:rPr>
          <w:spacing w:val="0"/>
          <w:kern w:val="22"/>
        </w:rPr>
        <w:t xml:space="preserve">rticle 29, </w:t>
      </w:r>
      <w:r w:rsidR="0003533C" w:rsidRPr="001B1188">
        <w:rPr>
          <w:spacing w:val="0"/>
          <w:kern w:val="22"/>
        </w:rPr>
        <w:t>paragraph 3</w:t>
      </w:r>
      <w:r w:rsidR="00E93500" w:rsidRPr="001B1188">
        <w:rPr>
          <w:spacing w:val="0"/>
          <w:kern w:val="22"/>
        </w:rPr>
        <w:t>,</w:t>
      </w:r>
      <w:r w:rsidR="0003533C" w:rsidRPr="001B1188">
        <w:rPr>
          <w:spacing w:val="0"/>
          <w:kern w:val="22"/>
        </w:rPr>
        <w:t xml:space="preserve"> of the Cartagena Protocol, the Bureau of the Conference of the Parties also serve</w:t>
      </w:r>
      <w:r w:rsidR="00CA6FA3" w:rsidRPr="001B1188">
        <w:rPr>
          <w:spacing w:val="0"/>
          <w:kern w:val="22"/>
        </w:rPr>
        <w:t>d</w:t>
      </w:r>
      <w:r w:rsidR="0003533C" w:rsidRPr="001B1188">
        <w:rPr>
          <w:spacing w:val="0"/>
          <w:kern w:val="22"/>
        </w:rPr>
        <w:t xml:space="preserve"> as the Bureau of the Conference of the Parties serving as the meeting of the Parties to the Cartagena Protocol.</w:t>
      </w:r>
      <w:r w:rsidR="00932C5F" w:rsidRPr="001B1188">
        <w:rPr>
          <w:spacing w:val="0"/>
          <w:kern w:val="22"/>
        </w:rPr>
        <w:t xml:space="preserve"> </w:t>
      </w:r>
      <w:r w:rsidR="00932C5F" w:rsidRPr="001B1188">
        <w:rPr>
          <w:spacing w:val="0"/>
          <w:kern w:val="22"/>
          <w:szCs w:val="22"/>
        </w:rPr>
        <w:t xml:space="preserve">Accordingly, Mr. </w:t>
      </w:r>
      <w:r w:rsidR="00932C5F" w:rsidRPr="005249B7">
        <w:rPr>
          <w:noProof/>
          <w:spacing w:val="0"/>
          <w:kern w:val="22"/>
          <w:szCs w:val="22"/>
        </w:rPr>
        <w:t>Runq</w:t>
      </w:r>
      <w:r w:rsidR="000E5F40" w:rsidRPr="005249B7">
        <w:rPr>
          <w:noProof/>
          <w:spacing w:val="0"/>
          <w:kern w:val="22"/>
          <w:szCs w:val="22"/>
        </w:rPr>
        <w:t>iu</w:t>
      </w:r>
      <w:r w:rsidR="00932C5F" w:rsidRPr="005249B7">
        <w:rPr>
          <w:noProof/>
          <w:spacing w:val="0"/>
          <w:kern w:val="22"/>
          <w:szCs w:val="22"/>
        </w:rPr>
        <w:t xml:space="preserve"> H</w:t>
      </w:r>
      <w:r w:rsidR="000E5F40" w:rsidRPr="005249B7">
        <w:rPr>
          <w:noProof/>
          <w:spacing w:val="0"/>
          <w:kern w:val="22"/>
          <w:szCs w:val="22"/>
        </w:rPr>
        <w:t>uang</w:t>
      </w:r>
      <w:r w:rsidR="00932C5F" w:rsidRPr="001B1188">
        <w:rPr>
          <w:spacing w:val="0"/>
          <w:kern w:val="22"/>
          <w:szCs w:val="22"/>
        </w:rPr>
        <w:t xml:space="preserve">, Minister of </w:t>
      </w:r>
      <w:r w:rsidR="004F3DC5" w:rsidRPr="001B1188">
        <w:rPr>
          <w:spacing w:val="0"/>
          <w:kern w:val="22"/>
          <w:szCs w:val="22"/>
        </w:rPr>
        <w:t xml:space="preserve">Ecology and </w:t>
      </w:r>
      <w:r w:rsidR="00932C5F" w:rsidRPr="001B1188">
        <w:rPr>
          <w:spacing w:val="0"/>
          <w:kern w:val="22"/>
          <w:szCs w:val="22"/>
        </w:rPr>
        <w:t xml:space="preserve">Environment of China, who had been elected </w:t>
      </w:r>
      <w:r w:rsidR="00932C5F" w:rsidRPr="001B1188">
        <w:rPr>
          <w:spacing w:val="0"/>
          <w:kern w:val="22"/>
          <w:szCs w:val="22"/>
        </w:rPr>
        <w:lastRenderedPageBreak/>
        <w:t xml:space="preserve">President of the fifteenth meeting of the Conference of the Parties, also served as the President of the </w:t>
      </w:r>
      <w:r w:rsidR="006A10FE" w:rsidRPr="001B1188">
        <w:rPr>
          <w:spacing w:val="0"/>
          <w:kern w:val="22"/>
          <w:szCs w:val="22"/>
        </w:rPr>
        <w:t>tenth</w:t>
      </w:r>
      <w:r w:rsidR="00932C5F" w:rsidRPr="001B1188">
        <w:rPr>
          <w:spacing w:val="0"/>
          <w:kern w:val="22"/>
          <w:szCs w:val="22"/>
        </w:rPr>
        <w:t xml:space="preserve"> meeting of the Conference of the Parties serving as the meeting of the Parties to the </w:t>
      </w:r>
      <w:r w:rsidR="006A10FE" w:rsidRPr="001B1188">
        <w:rPr>
          <w:spacing w:val="0"/>
          <w:kern w:val="22"/>
          <w:szCs w:val="22"/>
        </w:rPr>
        <w:t>Cartagena</w:t>
      </w:r>
      <w:r w:rsidR="00932C5F" w:rsidRPr="001B1188">
        <w:rPr>
          <w:spacing w:val="0"/>
          <w:kern w:val="22"/>
          <w:szCs w:val="22"/>
        </w:rPr>
        <w:t xml:space="preserve"> Protocol.</w:t>
      </w:r>
    </w:p>
    <w:p w14:paraId="2B498F87" w14:textId="6EDF270F" w:rsidR="007447C2" w:rsidRPr="001B1188" w:rsidRDefault="007447C2" w:rsidP="00932C5F">
      <w:pPr>
        <w:keepNext/>
        <w:suppressLineNumbers/>
        <w:tabs>
          <w:tab w:val="left" w:pos="567"/>
        </w:tabs>
        <w:suppressAutoHyphens/>
        <w:kinsoku w:val="0"/>
        <w:overflowPunct w:val="0"/>
        <w:autoSpaceDE w:val="0"/>
        <w:autoSpaceDN w:val="0"/>
        <w:adjustRightInd w:val="0"/>
        <w:snapToGrid w:val="0"/>
        <w:spacing w:before="120" w:after="120"/>
        <w:outlineLvl w:val="2"/>
        <w:rPr>
          <w:i/>
          <w:iCs/>
          <w:snapToGrid w:val="0"/>
          <w:kern w:val="22"/>
          <w:szCs w:val="22"/>
        </w:rPr>
      </w:pPr>
      <w:r w:rsidRPr="001B1188">
        <w:rPr>
          <w:i/>
          <w:iCs/>
          <w:snapToGrid w:val="0"/>
          <w:kern w:val="22"/>
          <w:szCs w:val="22"/>
        </w:rPr>
        <w:t>Election of officers other than the President</w:t>
      </w:r>
    </w:p>
    <w:p w14:paraId="211E0948" w14:textId="276D65B5" w:rsidR="009011D6" w:rsidRPr="001B1188" w:rsidRDefault="001E4866" w:rsidP="003F2CDF">
      <w:pPr>
        <w:pStyle w:val="Para1"/>
        <w:tabs>
          <w:tab w:val="clear" w:pos="360"/>
        </w:tabs>
        <w:rPr>
          <w:spacing w:val="0"/>
          <w:kern w:val="22"/>
          <w:szCs w:val="22"/>
        </w:rPr>
      </w:pPr>
      <w:r w:rsidRPr="001B1188">
        <w:rPr>
          <w:spacing w:val="0"/>
          <w:kern w:val="22"/>
        </w:rPr>
        <w:t xml:space="preserve">Article 29, paragraph 3, of the Cartagena Protocol stipulated that any member of the Bureau of the Conference of the Parties who was representing a Party to the Convention that was not a Party to the Protocol </w:t>
      </w:r>
      <w:r w:rsidR="00370485" w:rsidRPr="001B1188">
        <w:rPr>
          <w:spacing w:val="0"/>
          <w:kern w:val="22"/>
        </w:rPr>
        <w:t>had to</w:t>
      </w:r>
      <w:r w:rsidRPr="001B1188">
        <w:rPr>
          <w:spacing w:val="0"/>
          <w:kern w:val="22"/>
        </w:rPr>
        <w:t xml:space="preserve"> be substituted by a member elected by and from among the Parties to the Protocol. </w:t>
      </w:r>
      <w:r w:rsidR="00370485" w:rsidRPr="001B1188">
        <w:rPr>
          <w:spacing w:val="0"/>
          <w:kern w:val="22"/>
        </w:rPr>
        <w:t>At its fourteenth meeting, t</w:t>
      </w:r>
      <w:r w:rsidRPr="001B1188">
        <w:rPr>
          <w:spacing w:val="0"/>
          <w:kern w:val="22"/>
        </w:rPr>
        <w:t xml:space="preserve">he Conference of the Parties had elected 10 members of the Bureau to serve until the closure of </w:t>
      </w:r>
      <w:r w:rsidR="00370485" w:rsidRPr="001B1188">
        <w:rPr>
          <w:spacing w:val="0"/>
          <w:kern w:val="22"/>
        </w:rPr>
        <w:t>its</w:t>
      </w:r>
      <w:r w:rsidRPr="001B1188">
        <w:rPr>
          <w:spacing w:val="0"/>
          <w:kern w:val="22"/>
        </w:rPr>
        <w:t xml:space="preserve"> </w:t>
      </w:r>
      <w:r w:rsidR="00B9565B" w:rsidRPr="001B1188">
        <w:rPr>
          <w:spacing w:val="0"/>
          <w:kern w:val="22"/>
        </w:rPr>
        <w:t>fifteenth</w:t>
      </w:r>
      <w:r w:rsidRPr="001B1188">
        <w:rPr>
          <w:spacing w:val="0"/>
          <w:kern w:val="22"/>
        </w:rPr>
        <w:t xml:space="preserve"> meeting. </w:t>
      </w:r>
      <w:r w:rsidR="00A34F7A" w:rsidRPr="001B1188">
        <w:rPr>
          <w:spacing w:val="0"/>
          <w:kern w:val="22"/>
          <w:szCs w:val="22"/>
        </w:rPr>
        <w:t>A</w:t>
      </w:r>
      <w:r w:rsidR="0018443F" w:rsidRPr="001B1188">
        <w:rPr>
          <w:spacing w:val="0"/>
          <w:kern w:val="22"/>
          <w:szCs w:val="22"/>
        </w:rPr>
        <w:t>s</w:t>
      </w:r>
      <w:r w:rsidR="000E5F40" w:rsidRPr="001B1188">
        <w:rPr>
          <w:spacing w:val="0"/>
          <w:kern w:val="22"/>
          <w:szCs w:val="22"/>
        </w:rPr>
        <w:t xml:space="preserve"> a</w:t>
      </w:r>
      <w:r w:rsidR="00A34F7A" w:rsidRPr="001B1188">
        <w:rPr>
          <w:spacing w:val="0"/>
          <w:kern w:val="22"/>
          <w:szCs w:val="22"/>
        </w:rPr>
        <w:t xml:space="preserve">ll countries represented </w:t>
      </w:r>
      <w:r w:rsidR="000E5F40" w:rsidRPr="001B1188">
        <w:rPr>
          <w:spacing w:val="0"/>
          <w:kern w:val="22"/>
          <w:szCs w:val="22"/>
        </w:rPr>
        <w:t>were</w:t>
      </w:r>
      <w:r w:rsidR="00A34F7A" w:rsidRPr="001B1188">
        <w:rPr>
          <w:spacing w:val="0"/>
          <w:kern w:val="22"/>
          <w:szCs w:val="22"/>
        </w:rPr>
        <w:t xml:space="preserve"> Parties to the Protocol, the </w:t>
      </w:r>
      <w:r w:rsidR="000E5F40" w:rsidRPr="001B1188">
        <w:rPr>
          <w:spacing w:val="0"/>
          <w:kern w:val="22"/>
          <w:szCs w:val="22"/>
        </w:rPr>
        <w:t xml:space="preserve">members of the </w:t>
      </w:r>
      <w:r w:rsidR="00A34F7A" w:rsidRPr="001B1188">
        <w:rPr>
          <w:spacing w:val="0"/>
          <w:kern w:val="22"/>
          <w:szCs w:val="22"/>
        </w:rPr>
        <w:t xml:space="preserve">Bureau </w:t>
      </w:r>
      <w:r w:rsidR="0018443F" w:rsidRPr="001B1188">
        <w:rPr>
          <w:spacing w:val="0"/>
          <w:kern w:val="22"/>
          <w:szCs w:val="22"/>
        </w:rPr>
        <w:t xml:space="preserve">of the Conference of the Parties </w:t>
      </w:r>
      <w:r w:rsidR="00A34F7A" w:rsidRPr="001B1188">
        <w:rPr>
          <w:spacing w:val="0"/>
          <w:kern w:val="22"/>
          <w:szCs w:val="22"/>
        </w:rPr>
        <w:t>also serve</w:t>
      </w:r>
      <w:r w:rsidR="000E5F40" w:rsidRPr="001B1188">
        <w:rPr>
          <w:spacing w:val="0"/>
          <w:kern w:val="22"/>
          <w:szCs w:val="22"/>
        </w:rPr>
        <w:t>d</w:t>
      </w:r>
      <w:r w:rsidR="00A34F7A" w:rsidRPr="001B1188">
        <w:rPr>
          <w:spacing w:val="0"/>
          <w:kern w:val="22"/>
          <w:szCs w:val="22"/>
        </w:rPr>
        <w:t xml:space="preserve"> as the Bureau of the Conference of the Parties serving as the meeting of the Parties to the Cartagena Protocol</w:t>
      </w:r>
      <w:r w:rsidR="005214E8" w:rsidRPr="001B1188">
        <w:rPr>
          <w:spacing w:val="0"/>
          <w:kern w:val="22"/>
          <w:szCs w:val="22"/>
        </w:rPr>
        <w:t>.</w:t>
      </w:r>
    </w:p>
    <w:p w14:paraId="5E53EC21" w14:textId="08BC4236" w:rsidR="003A11A6" w:rsidRPr="001B1188" w:rsidRDefault="001E4866" w:rsidP="003F2CDF">
      <w:pPr>
        <w:pStyle w:val="Para1"/>
        <w:tabs>
          <w:tab w:val="clear" w:pos="360"/>
        </w:tabs>
        <w:rPr>
          <w:spacing w:val="0"/>
          <w:kern w:val="22"/>
          <w:szCs w:val="22"/>
        </w:rPr>
      </w:pPr>
      <w:r w:rsidRPr="001B1188">
        <w:rPr>
          <w:spacing w:val="0"/>
          <w:kern w:val="22"/>
        </w:rPr>
        <w:t xml:space="preserve">Thus, in addition to the President, the Bureau for the </w:t>
      </w:r>
      <w:r w:rsidR="00370485" w:rsidRPr="001B1188">
        <w:rPr>
          <w:spacing w:val="0"/>
          <w:kern w:val="22"/>
        </w:rPr>
        <w:t>tenth</w:t>
      </w:r>
      <w:r w:rsidRPr="001B1188">
        <w:rPr>
          <w:spacing w:val="0"/>
          <w:kern w:val="22"/>
        </w:rPr>
        <w:t xml:space="preserve"> meeting of the </w:t>
      </w:r>
      <w:bookmarkStart w:id="19" w:name="_Hlk84865612"/>
      <w:r w:rsidRPr="001B1188">
        <w:rPr>
          <w:spacing w:val="0"/>
          <w:kern w:val="22"/>
        </w:rPr>
        <w:t>Conference of the Parties serving as the meeting of the Parties to the Cartagena Protocol</w:t>
      </w:r>
      <w:bookmarkEnd w:id="19"/>
      <w:r w:rsidRPr="001B1188">
        <w:rPr>
          <w:spacing w:val="0"/>
          <w:kern w:val="22"/>
        </w:rPr>
        <w:t xml:space="preserve"> comprised:</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655"/>
      </w:tblGrid>
      <w:tr w:rsidR="00DF5CCA" w:rsidRPr="001B1188" w14:paraId="0E689214" w14:textId="77777777" w:rsidTr="006206B3">
        <w:trPr>
          <w:jc w:val="center"/>
        </w:trPr>
        <w:tc>
          <w:tcPr>
            <w:tcW w:w="7655" w:type="dxa"/>
          </w:tcPr>
          <w:p w14:paraId="444B0E18" w14:textId="5325E6A6" w:rsidR="00DF5CCA" w:rsidRPr="001B1188" w:rsidRDefault="00DF5CCA" w:rsidP="00DF5CCA">
            <w:pPr>
              <w:suppressLineNumbers/>
              <w:suppressAutoHyphens/>
              <w:kinsoku w:val="0"/>
              <w:overflowPunct w:val="0"/>
              <w:autoSpaceDE w:val="0"/>
              <w:autoSpaceDN w:val="0"/>
              <w:adjustRightInd w:val="0"/>
              <w:snapToGrid w:val="0"/>
              <w:rPr>
                <w:snapToGrid w:val="0"/>
                <w:kern w:val="22"/>
                <w:szCs w:val="22"/>
              </w:rPr>
            </w:pPr>
            <w:bookmarkStart w:id="20" w:name="_Hlk78552629"/>
            <w:r w:rsidRPr="001B1188">
              <w:rPr>
                <w:snapToGrid w:val="0"/>
                <w:kern w:val="22"/>
                <w:szCs w:val="22"/>
              </w:rPr>
              <w:t xml:space="preserve">Mr. </w:t>
            </w:r>
            <w:r w:rsidRPr="005249B7">
              <w:rPr>
                <w:noProof/>
                <w:snapToGrid w:val="0"/>
                <w:kern w:val="22"/>
                <w:szCs w:val="22"/>
              </w:rPr>
              <w:t>Eric Okoree</w:t>
            </w:r>
            <w:r w:rsidRPr="001B1188">
              <w:rPr>
                <w:snapToGrid w:val="0"/>
                <w:kern w:val="22"/>
                <w:szCs w:val="22"/>
              </w:rPr>
              <w:t xml:space="preserve"> (Ghana)</w:t>
            </w:r>
          </w:p>
        </w:tc>
      </w:tr>
      <w:tr w:rsidR="00DF5CCA" w:rsidRPr="001B1188" w14:paraId="2DA06825" w14:textId="77777777" w:rsidTr="006206B3">
        <w:trPr>
          <w:jc w:val="center"/>
        </w:trPr>
        <w:tc>
          <w:tcPr>
            <w:tcW w:w="7655" w:type="dxa"/>
          </w:tcPr>
          <w:p w14:paraId="3558E044" w14:textId="70B8B0AD" w:rsidR="00DF5CCA" w:rsidRPr="001B1188" w:rsidRDefault="00DF5CCA" w:rsidP="00DF5CCA">
            <w:pPr>
              <w:suppressLineNumbers/>
              <w:suppressAutoHyphens/>
              <w:kinsoku w:val="0"/>
              <w:overflowPunct w:val="0"/>
              <w:autoSpaceDE w:val="0"/>
              <w:autoSpaceDN w:val="0"/>
              <w:adjustRightInd w:val="0"/>
              <w:snapToGrid w:val="0"/>
              <w:rPr>
                <w:snapToGrid w:val="0"/>
                <w:kern w:val="22"/>
                <w:szCs w:val="22"/>
              </w:rPr>
            </w:pPr>
            <w:r w:rsidRPr="001B1188">
              <w:rPr>
                <w:snapToGrid w:val="0"/>
                <w:kern w:val="22"/>
                <w:szCs w:val="22"/>
              </w:rPr>
              <w:t xml:space="preserve">Mr. </w:t>
            </w:r>
            <w:r w:rsidRPr="005249B7">
              <w:rPr>
                <w:noProof/>
                <w:snapToGrid w:val="0"/>
                <w:kern w:val="22"/>
                <w:szCs w:val="22"/>
              </w:rPr>
              <w:t>Melesse Maryo</w:t>
            </w:r>
            <w:r w:rsidRPr="001B1188">
              <w:rPr>
                <w:snapToGrid w:val="0"/>
                <w:kern w:val="22"/>
                <w:szCs w:val="22"/>
              </w:rPr>
              <w:t xml:space="preserve"> (Ethiopia)</w:t>
            </w:r>
          </w:p>
        </w:tc>
      </w:tr>
      <w:tr w:rsidR="00DF5CCA" w:rsidRPr="001B1188" w14:paraId="35F12B3E" w14:textId="77777777" w:rsidTr="006206B3">
        <w:trPr>
          <w:jc w:val="center"/>
        </w:trPr>
        <w:tc>
          <w:tcPr>
            <w:tcW w:w="7655" w:type="dxa"/>
          </w:tcPr>
          <w:p w14:paraId="7892E1E6" w14:textId="6A6A0C6F" w:rsidR="00DF5CCA" w:rsidRPr="001B1188" w:rsidRDefault="00DF5CCA" w:rsidP="00DF5CCA">
            <w:pPr>
              <w:suppressLineNumbers/>
              <w:suppressAutoHyphens/>
              <w:kinsoku w:val="0"/>
              <w:overflowPunct w:val="0"/>
              <w:autoSpaceDE w:val="0"/>
              <w:autoSpaceDN w:val="0"/>
              <w:adjustRightInd w:val="0"/>
              <w:snapToGrid w:val="0"/>
              <w:rPr>
                <w:snapToGrid w:val="0"/>
                <w:kern w:val="22"/>
                <w:szCs w:val="22"/>
              </w:rPr>
            </w:pPr>
            <w:r w:rsidRPr="001B1188">
              <w:rPr>
                <w:snapToGrid w:val="0"/>
                <w:kern w:val="22"/>
                <w:szCs w:val="22"/>
              </w:rPr>
              <w:t xml:space="preserve">Mr. </w:t>
            </w:r>
            <w:r w:rsidRPr="005249B7">
              <w:rPr>
                <w:noProof/>
                <w:snapToGrid w:val="0"/>
                <w:kern w:val="22"/>
                <w:szCs w:val="22"/>
              </w:rPr>
              <w:t>Vinod Mathur</w:t>
            </w:r>
            <w:r w:rsidRPr="001B1188">
              <w:rPr>
                <w:snapToGrid w:val="0"/>
                <w:kern w:val="22"/>
                <w:szCs w:val="22"/>
              </w:rPr>
              <w:t xml:space="preserve"> (India) (replacing Ms. </w:t>
            </w:r>
            <w:r w:rsidRPr="005249B7">
              <w:rPr>
                <w:noProof/>
                <w:snapToGrid w:val="0"/>
                <w:kern w:val="22"/>
                <w:szCs w:val="22"/>
              </w:rPr>
              <w:t>Sujata Arora</w:t>
            </w:r>
            <w:r w:rsidRPr="001B1188">
              <w:rPr>
                <w:snapToGrid w:val="0"/>
                <w:kern w:val="22"/>
                <w:szCs w:val="22"/>
              </w:rPr>
              <w:t>)</w:t>
            </w:r>
          </w:p>
        </w:tc>
      </w:tr>
      <w:tr w:rsidR="00DF5CCA" w:rsidRPr="00A54C33" w14:paraId="462509A4" w14:textId="77777777" w:rsidTr="006206B3">
        <w:trPr>
          <w:jc w:val="center"/>
        </w:trPr>
        <w:tc>
          <w:tcPr>
            <w:tcW w:w="7655" w:type="dxa"/>
          </w:tcPr>
          <w:p w14:paraId="35F9AB15" w14:textId="231C803D" w:rsidR="00DF5CCA" w:rsidRPr="00A54C33" w:rsidRDefault="00DF5CCA" w:rsidP="00DF5CCA">
            <w:pPr>
              <w:suppressLineNumbers/>
              <w:suppressAutoHyphens/>
              <w:kinsoku w:val="0"/>
              <w:overflowPunct w:val="0"/>
              <w:autoSpaceDE w:val="0"/>
              <w:autoSpaceDN w:val="0"/>
              <w:adjustRightInd w:val="0"/>
              <w:snapToGrid w:val="0"/>
              <w:rPr>
                <w:snapToGrid w:val="0"/>
                <w:kern w:val="22"/>
                <w:szCs w:val="22"/>
                <w:lang w:val="es-ES"/>
              </w:rPr>
            </w:pPr>
            <w:r w:rsidRPr="00A54C33">
              <w:rPr>
                <w:snapToGrid w:val="0"/>
                <w:kern w:val="22"/>
                <w:szCs w:val="22"/>
                <w:lang w:val="es-ES"/>
              </w:rPr>
              <w:t xml:space="preserve">Ms. </w:t>
            </w:r>
            <w:r w:rsidRPr="00A54C33">
              <w:rPr>
                <w:noProof/>
                <w:snapToGrid w:val="0"/>
                <w:kern w:val="22"/>
                <w:szCs w:val="22"/>
                <w:lang w:val="es-ES"/>
              </w:rPr>
              <w:t>Leina El-Awadhi</w:t>
            </w:r>
            <w:r w:rsidRPr="00A54C33">
              <w:rPr>
                <w:snapToGrid w:val="0"/>
                <w:kern w:val="22"/>
                <w:szCs w:val="22"/>
                <w:lang w:val="es-ES"/>
              </w:rPr>
              <w:t xml:space="preserve"> (Kuwait)</w:t>
            </w:r>
          </w:p>
        </w:tc>
      </w:tr>
      <w:tr w:rsidR="00DF5CCA" w:rsidRPr="001B1188" w14:paraId="42CCC3AD" w14:textId="77777777" w:rsidTr="006206B3">
        <w:trPr>
          <w:jc w:val="center"/>
        </w:trPr>
        <w:tc>
          <w:tcPr>
            <w:tcW w:w="7655" w:type="dxa"/>
          </w:tcPr>
          <w:p w14:paraId="25943BF4" w14:textId="5079705D" w:rsidR="00DF5CCA" w:rsidRPr="001B1188" w:rsidRDefault="00DF5CCA" w:rsidP="00DF5CCA">
            <w:pPr>
              <w:suppressLineNumbers/>
              <w:suppressAutoHyphens/>
              <w:kinsoku w:val="0"/>
              <w:overflowPunct w:val="0"/>
              <w:autoSpaceDE w:val="0"/>
              <w:autoSpaceDN w:val="0"/>
              <w:adjustRightInd w:val="0"/>
              <w:snapToGrid w:val="0"/>
              <w:rPr>
                <w:snapToGrid w:val="0"/>
                <w:kern w:val="22"/>
                <w:szCs w:val="22"/>
              </w:rPr>
            </w:pPr>
            <w:r w:rsidRPr="001B1188">
              <w:rPr>
                <w:snapToGrid w:val="0"/>
                <w:kern w:val="22"/>
                <w:szCs w:val="22"/>
              </w:rPr>
              <w:t xml:space="preserve">Ms. </w:t>
            </w:r>
            <w:r w:rsidRPr="005249B7">
              <w:rPr>
                <w:noProof/>
                <w:snapToGrid w:val="0"/>
                <w:kern w:val="22"/>
                <w:szCs w:val="22"/>
              </w:rPr>
              <w:t>Teona Karchava</w:t>
            </w:r>
            <w:r w:rsidRPr="001B1188">
              <w:rPr>
                <w:snapToGrid w:val="0"/>
                <w:kern w:val="22"/>
                <w:szCs w:val="22"/>
              </w:rPr>
              <w:t xml:space="preserve"> (Georgia)</w:t>
            </w:r>
          </w:p>
        </w:tc>
      </w:tr>
      <w:tr w:rsidR="00DF5CCA" w:rsidRPr="001B1188" w14:paraId="72B767FF" w14:textId="77777777" w:rsidTr="006206B3">
        <w:trPr>
          <w:jc w:val="center"/>
        </w:trPr>
        <w:tc>
          <w:tcPr>
            <w:tcW w:w="7655" w:type="dxa"/>
          </w:tcPr>
          <w:p w14:paraId="54F5BF44" w14:textId="56A03B2C" w:rsidR="00DF5CCA" w:rsidRPr="001B1188" w:rsidRDefault="00DF5CCA" w:rsidP="00DF5CCA">
            <w:pPr>
              <w:suppressLineNumbers/>
              <w:suppressAutoHyphens/>
              <w:kinsoku w:val="0"/>
              <w:overflowPunct w:val="0"/>
              <w:autoSpaceDE w:val="0"/>
              <w:autoSpaceDN w:val="0"/>
              <w:adjustRightInd w:val="0"/>
              <w:snapToGrid w:val="0"/>
              <w:rPr>
                <w:snapToGrid w:val="0"/>
                <w:kern w:val="22"/>
                <w:szCs w:val="22"/>
              </w:rPr>
            </w:pPr>
            <w:r w:rsidRPr="001B1188">
              <w:rPr>
                <w:snapToGrid w:val="0"/>
                <w:kern w:val="22"/>
                <w:szCs w:val="22"/>
              </w:rPr>
              <w:t xml:space="preserve">Ms. </w:t>
            </w:r>
            <w:r w:rsidRPr="005249B7">
              <w:rPr>
                <w:noProof/>
                <w:snapToGrid w:val="0"/>
                <w:kern w:val="22"/>
                <w:szCs w:val="22"/>
              </w:rPr>
              <w:t>Elvana Ramaj</w:t>
            </w:r>
            <w:r w:rsidRPr="001B1188">
              <w:rPr>
                <w:snapToGrid w:val="0"/>
                <w:kern w:val="22"/>
                <w:szCs w:val="22"/>
              </w:rPr>
              <w:t xml:space="preserve"> (Albania)</w:t>
            </w:r>
          </w:p>
        </w:tc>
      </w:tr>
      <w:tr w:rsidR="00DF5CCA" w:rsidRPr="00A54C33" w14:paraId="29897457" w14:textId="77777777" w:rsidTr="006206B3">
        <w:trPr>
          <w:jc w:val="center"/>
        </w:trPr>
        <w:tc>
          <w:tcPr>
            <w:tcW w:w="7655" w:type="dxa"/>
          </w:tcPr>
          <w:p w14:paraId="3AD8C850" w14:textId="15CCD3B4" w:rsidR="00DF5CCA" w:rsidRPr="00A54C33" w:rsidRDefault="00DF5CCA" w:rsidP="00DF5CCA">
            <w:pPr>
              <w:suppressLineNumbers/>
              <w:suppressAutoHyphens/>
              <w:kinsoku w:val="0"/>
              <w:overflowPunct w:val="0"/>
              <w:autoSpaceDE w:val="0"/>
              <w:autoSpaceDN w:val="0"/>
              <w:adjustRightInd w:val="0"/>
              <w:snapToGrid w:val="0"/>
              <w:rPr>
                <w:snapToGrid w:val="0"/>
                <w:kern w:val="22"/>
                <w:szCs w:val="22"/>
                <w:lang w:val="es-ES"/>
              </w:rPr>
            </w:pPr>
            <w:r w:rsidRPr="00A54C33">
              <w:rPr>
                <w:snapToGrid w:val="0"/>
                <w:kern w:val="22"/>
                <w:szCs w:val="22"/>
                <w:lang w:val="es-ES"/>
              </w:rPr>
              <w:t xml:space="preserve">Ms. </w:t>
            </w:r>
            <w:r w:rsidRPr="00A54C33">
              <w:rPr>
                <w:noProof/>
                <w:snapToGrid w:val="0"/>
                <w:kern w:val="22"/>
                <w:szCs w:val="22"/>
                <w:lang w:val="es-ES"/>
              </w:rPr>
              <w:t>Andrea Meza Murillo</w:t>
            </w:r>
            <w:r w:rsidRPr="00A54C33">
              <w:rPr>
                <w:snapToGrid w:val="0"/>
                <w:kern w:val="22"/>
                <w:szCs w:val="22"/>
                <w:lang w:val="es-ES"/>
              </w:rPr>
              <w:t xml:space="preserve"> (Costa Rica) (replacing M</w:t>
            </w:r>
            <w:r w:rsidR="0015597D" w:rsidRPr="00A54C33">
              <w:rPr>
                <w:snapToGrid w:val="0"/>
                <w:kern w:val="22"/>
                <w:szCs w:val="22"/>
                <w:lang w:val="es-ES"/>
              </w:rPr>
              <w:t>r</w:t>
            </w:r>
            <w:r w:rsidRPr="00A54C33">
              <w:rPr>
                <w:snapToGrid w:val="0"/>
                <w:kern w:val="22"/>
                <w:szCs w:val="22"/>
                <w:lang w:val="es-ES"/>
              </w:rPr>
              <w:t xml:space="preserve">. </w:t>
            </w:r>
            <w:r w:rsidRPr="00A54C33">
              <w:rPr>
                <w:noProof/>
                <w:snapToGrid w:val="0"/>
                <w:kern w:val="22"/>
                <w:szCs w:val="22"/>
                <w:lang w:val="es-ES"/>
              </w:rPr>
              <w:t>Carlos Manuel Rodriguez</w:t>
            </w:r>
            <w:r w:rsidRPr="00A54C33">
              <w:rPr>
                <w:snapToGrid w:val="0"/>
                <w:kern w:val="22"/>
                <w:szCs w:val="22"/>
                <w:lang w:val="es-ES"/>
              </w:rPr>
              <w:t xml:space="preserve">) </w:t>
            </w:r>
          </w:p>
        </w:tc>
      </w:tr>
      <w:tr w:rsidR="00DF5CCA" w:rsidRPr="001B1188" w14:paraId="2C5E0186" w14:textId="77777777" w:rsidTr="006206B3">
        <w:trPr>
          <w:jc w:val="center"/>
        </w:trPr>
        <w:tc>
          <w:tcPr>
            <w:tcW w:w="7655" w:type="dxa"/>
          </w:tcPr>
          <w:p w14:paraId="6A0A68A9" w14:textId="650F40A4" w:rsidR="00DF5CCA" w:rsidRPr="001B1188" w:rsidRDefault="00DF5CCA" w:rsidP="00DF5CCA">
            <w:pPr>
              <w:suppressLineNumbers/>
              <w:suppressAutoHyphens/>
              <w:kinsoku w:val="0"/>
              <w:overflowPunct w:val="0"/>
              <w:autoSpaceDE w:val="0"/>
              <w:autoSpaceDN w:val="0"/>
              <w:adjustRightInd w:val="0"/>
              <w:snapToGrid w:val="0"/>
              <w:rPr>
                <w:snapToGrid w:val="0"/>
                <w:kern w:val="22"/>
                <w:szCs w:val="22"/>
              </w:rPr>
            </w:pPr>
            <w:r w:rsidRPr="001B1188">
              <w:rPr>
                <w:snapToGrid w:val="0"/>
                <w:kern w:val="22"/>
                <w:szCs w:val="22"/>
              </w:rPr>
              <w:t xml:space="preserve">Ms. </w:t>
            </w:r>
            <w:r w:rsidRPr="005249B7">
              <w:rPr>
                <w:noProof/>
                <w:snapToGrid w:val="0"/>
                <w:kern w:val="22"/>
                <w:szCs w:val="22"/>
              </w:rPr>
              <w:t>Helena Jeffery Brown</w:t>
            </w:r>
            <w:r w:rsidRPr="001B1188">
              <w:rPr>
                <w:snapToGrid w:val="0"/>
                <w:kern w:val="22"/>
                <w:szCs w:val="22"/>
              </w:rPr>
              <w:t xml:space="preserve"> (Antigua and Barbuda)</w:t>
            </w:r>
          </w:p>
        </w:tc>
      </w:tr>
      <w:tr w:rsidR="00DF5CCA" w:rsidRPr="001B1188" w14:paraId="28F14707" w14:textId="77777777" w:rsidTr="006206B3">
        <w:trPr>
          <w:jc w:val="center"/>
        </w:trPr>
        <w:tc>
          <w:tcPr>
            <w:tcW w:w="7655" w:type="dxa"/>
          </w:tcPr>
          <w:p w14:paraId="52873B0D" w14:textId="64868C3A" w:rsidR="00DF5CCA" w:rsidRPr="001B1188" w:rsidRDefault="00DF5CCA" w:rsidP="00DF5CCA">
            <w:pPr>
              <w:suppressLineNumbers/>
              <w:suppressAutoHyphens/>
              <w:kinsoku w:val="0"/>
              <w:overflowPunct w:val="0"/>
              <w:autoSpaceDE w:val="0"/>
              <w:autoSpaceDN w:val="0"/>
              <w:adjustRightInd w:val="0"/>
              <w:snapToGrid w:val="0"/>
              <w:rPr>
                <w:snapToGrid w:val="0"/>
                <w:kern w:val="22"/>
                <w:szCs w:val="22"/>
              </w:rPr>
            </w:pPr>
            <w:r w:rsidRPr="001B1188">
              <w:rPr>
                <w:snapToGrid w:val="0"/>
                <w:kern w:val="22"/>
                <w:szCs w:val="22"/>
              </w:rPr>
              <w:t xml:space="preserve">Ms. </w:t>
            </w:r>
            <w:r w:rsidRPr="005249B7">
              <w:rPr>
                <w:noProof/>
                <w:snapToGrid w:val="0"/>
                <w:kern w:val="22"/>
                <w:szCs w:val="22"/>
              </w:rPr>
              <w:t>Gabriele Obermayr</w:t>
            </w:r>
            <w:r w:rsidRPr="001B1188">
              <w:rPr>
                <w:snapToGrid w:val="0"/>
                <w:kern w:val="22"/>
                <w:szCs w:val="22"/>
              </w:rPr>
              <w:t xml:space="preserve"> (Austria)</w:t>
            </w:r>
          </w:p>
        </w:tc>
      </w:tr>
      <w:tr w:rsidR="00DF5CCA" w:rsidRPr="001B1188" w14:paraId="69B7D46F" w14:textId="77777777" w:rsidTr="005809B0">
        <w:trPr>
          <w:jc w:val="center"/>
        </w:trPr>
        <w:tc>
          <w:tcPr>
            <w:tcW w:w="7655" w:type="dxa"/>
          </w:tcPr>
          <w:p w14:paraId="3CBAEA35" w14:textId="5D677454" w:rsidR="00DF5CCA" w:rsidRPr="001B1188" w:rsidRDefault="00DF5CCA" w:rsidP="00DF5CCA">
            <w:pPr>
              <w:suppressLineNumbers/>
              <w:suppressAutoHyphens/>
              <w:kinsoku w:val="0"/>
              <w:overflowPunct w:val="0"/>
              <w:autoSpaceDE w:val="0"/>
              <w:autoSpaceDN w:val="0"/>
              <w:adjustRightInd w:val="0"/>
              <w:snapToGrid w:val="0"/>
              <w:rPr>
                <w:snapToGrid w:val="0"/>
                <w:kern w:val="22"/>
                <w:szCs w:val="22"/>
              </w:rPr>
            </w:pPr>
            <w:r w:rsidRPr="001B1188">
              <w:rPr>
                <w:snapToGrid w:val="0"/>
                <w:kern w:val="22"/>
                <w:szCs w:val="22"/>
              </w:rPr>
              <w:t xml:space="preserve">Ms. </w:t>
            </w:r>
            <w:r w:rsidRPr="005249B7">
              <w:rPr>
                <w:noProof/>
                <w:snapToGrid w:val="0"/>
                <w:kern w:val="22"/>
                <w:szCs w:val="22"/>
              </w:rPr>
              <w:t>Rosemary Paterson</w:t>
            </w:r>
            <w:r w:rsidRPr="001B1188">
              <w:rPr>
                <w:snapToGrid w:val="0"/>
                <w:kern w:val="22"/>
                <w:szCs w:val="22"/>
              </w:rPr>
              <w:t xml:space="preserve"> (New Zealand)</w:t>
            </w:r>
          </w:p>
        </w:tc>
      </w:tr>
    </w:tbl>
    <w:p w14:paraId="1EAE96DE" w14:textId="095B5D77" w:rsidR="00DF5CCA" w:rsidRPr="001B1188" w:rsidRDefault="00DF5CCA" w:rsidP="003F2CDF">
      <w:pPr>
        <w:pStyle w:val="Para1"/>
        <w:tabs>
          <w:tab w:val="clear" w:pos="360"/>
        </w:tabs>
        <w:rPr>
          <w:spacing w:val="0"/>
          <w:kern w:val="22"/>
          <w:szCs w:val="22"/>
        </w:rPr>
      </w:pPr>
      <w:bookmarkStart w:id="21" w:name="_Hlk84867795"/>
      <w:bookmarkEnd w:id="20"/>
      <w:r w:rsidRPr="001B1188">
        <w:rPr>
          <w:spacing w:val="0"/>
          <w:kern w:val="22"/>
          <w:szCs w:val="22"/>
        </w:rPr>
        <w:t xml:space="preserve">As some of the work mandated by the Conference of the Parties </w:t>
      </w:r>
      <w:r w:rsidR="005A2ADD" w:rsidRPr="001B1188">
        <w:rPr>
          <w:spacing w:val="0"/>
          <w:kern w:val="22"/>
          <w:szCs w:val="22"/>
        </w:rPr>
        <w:t xml:space="preserve">at its fourteenth meeting </w:t>
      </w:r>
      <w:r w:rsidRPr="001B1188">
        <w:rPr>
          <w:spacing w:val="0"/>
          <w:kern w:val="22"/>
          <w:szCs w:val="22"/>
        </w:rPr>
        <w:t xml:space="preserve">was to continue until the closure of part II of the meeting, Mr. </w:t>
      </w:r>
      <w:r w:rsidRPr="005249B7">
        <w:rPr>
          <w:noProof/>
          <w:spacing w:val="0"/>
          <w:kern w:val="22"/>
          <w:szCs w:val="22"/>
        </w:rPr>
        <w:t>Hamdallah Zedan</w:t>
      </w:r>
      <w:r w:rsidRPr="001B1188">
        <w:rPr>
          <w:spacing w:val="0"/>
          <w:kern w:val="22"/>
          <w:szCs w:val="22"/>
        </w:rPr>
        <w:t xml:space="preserve"> (Egypt) was invited to remain a member of the Bureau, ex</w:t>
      </w:r>
      <w:r w:rsidR="003E25A8" w:rsidRPr="001B1188">
        <w:rPr>
          <w:spacing w:val="0"/>
          <w:kern w:val="22"/>
          <w:szCs w:val="22"/>
        </w:rPr>
        <w:t> </w:t>
      </w:r>
      <w:r w:rsidRPr="001B1188">
        <w:rPr>
          <w:spacing w:val="0"/>
          <w:kern w:val="22"/>
          <w:szCs w:val="22"/>
        </w:rPr>
        <w:t>officio, as the representative of the Presidency of the fourteenth meeting of the Conference of the Parties.</w:t>
      </w:r>
    </w:p>
    <w:p w14:paraId="630E4575" w14:textId="2144BFF7" w:rsidR="00CF4E11" w:rsidRPr="001B1188" w:rsidRDefault="00CF4E11" w:rsidP="003F2CDF">
      <w:pPr>
        <w:pStyle w:val="Para1"/>
        <w:tabs>
          <w:tab w:val="clear" w:pos="360"/>
        </w:tabs>
        <w:rPr>
          <w:spacing w:val="0"/>
          <w:kern w:val="22"/>
          <w:szCs w:val="22"/>
        </w:rPr>
      </w:pPr>
      <w:bookmarkStart w:id="22" w:name="_Hlk84868211"/>
      <w:bookmarkEnd w:id="21"/>
      <w:r w:rsidRPr="001B1188">
        <w:rPr>
          <w:bCs/>
          <w:spacing w:val="0"/>
          <w:kern w:val="22"/>
          <w:szCs w:val="22"/>
        </w:rPr>
        <w:t>It was agreed that the officers who</w:t>
      </w:r>
      <w:r w:rsidR="004B7C14">
        <w:rPr>
          <w:bCs/>
          <w:spacing w:val="0"/>
          <w:kern w:val="22"/>
          <w:szCs w:val="22"/>
        </w:rPr>
        <w:t>se</w:t>
      </w:r>
      <w:r w:rsidR="00C178E0">
        <w:rPr>
          <w:bCs/>
          <w:spacing w:val="0"/>
          <w:kern w:val="22"/>
          <w:szCs w:val="22"/>
        </w:rPr>
        <w:t xml:space="preserve"> terms</w:t>
      </w:r>
      <w:r w:rsidRPr="001B1188">
        <w:rPr>
          <w:bCs/>
          <w:spacing w:val="0"/>
          <w:kern w:val="22"/>
          <w:szCs w:val="22"/>
        </w:rPr>
        <w:t xml:space="preserve"> would </w:t>
      </w:r>
      <w:r w:rsidR="00C178E0">
        <w:rPr>
          <w:bCs/>
          <w:spacing w:val="0"/>
          <w:kern w:val="22"/>
          <w:szCs w:val="22"/>
        </w:rPr>
        <w:t>begin</w:t>
      </w:r>
      <w:r w:rsidRPr="001B1188">
        <w:rPr>
          <w:bCs/>
          <w:spacing w:val="0"/>
          <w:kern w:val="22"/>
          <w:szCs w:val="22"/>
        </w:rPr>
        <w:t xml:space="preserve"> at the closure of the tenth meeting and </w:t>
      </w:r>
      <w:r w:rsidR="00C178E0">
        <w:rPr>
          <w:bCs/>
          <w:spacing w:val="0"/>
          <w:kern w:val="22"/>
          <w:szCs w:val="22"/>
        </w:rPr>
        <w:t>last</w:t>
      </w:r>
      <w:r w:rsidR="00C178E0" w:rsidRPr="001B1188">
        <w:rPr>
          <w:bCs/>
          <w:spacing w:val="0"/>
          <w:kern w:val="22"/>
          <w:szCs w:val="22"/>
        </w:rPr>
        <w:t xml:space="preserve"> </w:t>
      </w:r>
      <w:r w:rsidRPr="001B1188">
        <w:rPr>
          <w:bCs/>
          <w:spacing w:val="0"/>
          <w:kern w:val="22"/>
          <w:szCs w:val="22"/>
        </w:rPr>
        <w:t xml:space="preserve">until the end of the eleventh meeting would be elected at part II of the meeting, at which time the Conference of the Parties serving as the meeting of the Parties </w:t>
      </w:r>
      <w:r w:rsidR="00B85447" w:rsidRPr="001B1188">
        <w:rPr>
          <w:spacing w:val="0"/>
          <w:kern w:val="22"/>
        </w:rPr>
        <w:t xml:space="preserve">to the Cartagena Protocol </w:t>
      </w:r>
      <w:r w:rsidRPr="001B1188">
        <w:rPr>
          <w:bCs/>
          <w:spacing w:val="0"/>
          <w:kern w:val="22"/>
          <w:szCs w:val="22"/>
        </w:rPr>
        <w:t>would elect replacements, as necessary, for those members of the Bureau that represented a Party to the Convention but not a Party to the Cartagena Protocol.</w:t>
      </w:r>
    </w:p>
    <w:p w14:paraId="2AD48AE6" w14:textId="6585316F" w:rsidR="005F7DCC" w:rsidRPr="001B1188" w:rsidRDefault="00F024AF" w:rsidP="00EF112C">
      <w:pPr>
        <w:pStyle w:val="Para1"/>
        <w:tabs>
          <w:tab w:val="clear" w:pos="360"/>
        </w:tabs>
        <w:rPr>
          <w:spacing w:val="0"/>
          <w:kern w:val="22"/>
          <w:szCs w:val="22"/>
        </w:rPr>
      </w:pPr>
      <w:bookmarkStart w:id="23" w:name="_Hlk84868271"/>
      <w:bookmarkEnd w:id="22"/>
      <w:r w:rsidRPr="001B1188">
        <w:rPr>
          <w:spacing w:val="0"/>
          <w:kern w:val="22"/>
        </w:rPr>
        <w:t xml:space="preserve">At the </w:t>
      </w:r>
      <w:r w:rsidR="006206B3" w:rsidRPr="001B1188">
        <w:rPr>
          <w:spacing w:val="0"/>
          <w:kern w:val="22"/>
        </w:rPr>
        <w:t>opening plenary session of part I of the meeting</w:t>
      </w:r>
      <w:r w:rsidRPr="001B1188">
        <w:rPr>
          <w:spacing w:val="0"/>
          <w:kern w:val="22"/>
        </w:rPr>
        <w:t>, on 11 October 2021</w:t>
      </w:r>
      <w:r w:rsidR="000760FE" w:rsidRPr="001B1188">
        <w:rPr>
          <w:spacing w:val="0"/>
          <w:kern w:val="22"/>
        </w:rPr>
        <w:t xml:space="preserve">, it was agreed, on the proposal </w:t>
      </w:r>
      <w:r w:rsidRPr="001B1188">
        <w:rPr>
          <w:spacing w:val="0"/>
          <w:kern w:val="22"/>
        </w:rPr>
        <w:t xml:space="preserve">of the Bureau, </w:t>
      </w:r>
      <w:r w:rsidR="0011375A" w:rsidRPr="005C5BC5">
        <w:rPr>
          <w:spacing w:val="0"/>
          <w:kern w:val="22"/>
        </w:rPr>
        <w:t>that</w:t>
      </w:r>
      <w:r w:rsidR="0011375A" w:rsidRPr="001B1188">
        <w:rPr>
          <w:spacing w:val="0"/>
          <w:kern w:val="22"/>
          <w:szCs w:val="22"/>
        </w:rPr>
        <w:t xml:space="preserve"> </w:t>
      </w:r>
      <w:r w:rsidRPr="001B1188">
        <w:rPr>
          <w:spacing w:val="0"/>
          <w:kern w:val="22"/>
          <w:szCs w:val="22"/>
        </w:rPr>
        <w:t xml:space="preserve">Ms. </w:t>
      </w:r>
      <w:r w:rsidRPr="005249B7">
        <w:rPr>
          <w:noProof/>
          <w:spacing w:val="0"/>
          <w:kern w:val="22"/>
          <w:szCs w:val="22"/>
        </w:rPr>
        <w:t>Elvana Ramaj</w:t>
      </w:r>
      <w:r w:rsidRPr="001B1188">
        <w:rPr>
          <w:spacing w:val="0"/>
          <w:kern w:val="22"/>
          <w:szCs w:val="22"/>
        </w:rPr>
        <w:t xml:space="preserve"> (Albania)</w:t>
      </w:r>
      <w:r w:rsidR="000760FE" w:rsidRPr="001B1188">
        <w:rPr>
          <w:spacing w:val="0"/>
          <w:kern w:val="22"/>
        </w:rPr>
        <w:t xml:space="preserve"> would serve as Rapporteur for the meeting.</w:t>
      </w:r>
    </w:p>
    <w:bookmarkEnd w:id="23"/>
    <w:p w14:paraId="6CFDB0F0" w14:textId="77777777" w:rsidR="003A11A6" w:rsidRPr="001B1188" w:rsidRDefault="003A11A6" w:rsidP="00A23AD0">
      <w:pPr>
        <w:keepNext/>
        <w:suppressLineNumbers/>
        <w:suppressAutoHyphens/>
        <w:kinsoku w:val="0"/>
        <w:overflowPunct w:val="0"/>
        <w:autoSpaceDE w:val="0"/>
        <w:autoSpaceDN w:val="0"/>
        <w:adjustRightInd w:val="0"/>
        <w:snapToGrid w:val="0"/>
        <w:spacing w:before="120" w:after="120"/>
        <w:outlineLvl w:val="1"/>
        <w:rPr>
          <w:i/>
          <w:iCs/>
          <w:snapToGrid w:val="0"/>
          <w:kern w:val="22"/>
          <w:szCs w:val="22"/>
        </w:rPr>
      </w:pPr>
      <w:r w:rsidRPr="001B1188">
        <w:rPr>
          <w:i/>
          <w:iCs/>
          <w:snapToGrid w:val="0"/>
          <w:kern w:val="22"/>
          <w:szCs w:val="22"/>
        </w:rPr>
        <w:t>Election of officers of subsidiary bodies</w:t>
      </w:r>
    </w:p>
    <w:p w14:paraId="1D2B30CE" w14:textId="788F25EC" w:rsidR="007E3F0A" w:rsidRPr="001B1188" w:rsidRDefault="00072027" w:rsidP="003F2CDF">
      <w:pPr>
        <w:pStyle w:val="Para1"/>
        <w:tabs>
          <w:tab w:val="clear" w:pos="360"/>
        </w:tabs>
        <w:rPr>
          <w:spacing w:val="0"/>
          <w:kern w:val="22"/>
        </w:rPr>
      </w:pPr>
      <w:bookmarkStart w:id="24" w:name="Item04"/>
      <w:r w:rsidRPr="001B1188">
        <w:rPr>
          <w:spacing w:val="0"/>
          <w:kern w:val="22"/>
        </w:rPr>
        <w:t xml:space="preserve">At </w:t>
      </w:r>
      <w:r w:rsidR="00A03FB9">
        <w:rPr>
          <w:spacing w:val="0"/>
          <w:kern w:val="22"/>
        </w:rPr>
        <w:t>the</w:t>
      </w:r>
      <w:r w:rsidR="00A03FB9" w:rsidRPr="001B1188">
        <w:rPr>
          <w:spacing w:val="0"/>
          <w:kern w:val="22"/>
        </w:rPr>
        <w:t xml:space="preserve"> </w:t>
      </w:r>
      <w:r w:rsidR="009011D6" w:rsidRPr="001B1188">
        <w:rPr>
          <w:spacing w:val="0"/>
          <w:kern w:val="22"/>
        </w:rPr>
        <w:t>opening</w:t>
      </w:r>
      <w:r w:rsidRPr="001B1188">
        <w:rPr>
          <w:spacing w:val="0"/>
          <w:kern w:val="22"/>
        </w:rPr>
        <w:t xml:space="preserve"> </w:t>
      </w:r>
      <w:r w:rsidR="006206B3" w:rsidRPr="001B1188">
        <w:rPr>
          <w:spacing w:val="0"/>
          <w:kern w:val="22"/>
        </w:rPr>
        <w:t xml:space="preserve">plenary </w:t>
      </w:r>
      <w:r w:rsidRPr="001B1188">
        <w:rPr>
          <w:spacing w:val="0"/>
          <w:kern w:val="22"/>
        </w:rPr>
        <w:t xml:space="preserve">session </w:t>
      </w:r>
      <w:r w:rsidR="006206B3" w:rsidRPr="001B1188">
        <w:rPr>
          <w:spacing w:val="0"/>
          <w:kern w:val="22"/>
        </w:rPr>
        <w:t xml:space="preserve">of part I of the meeting, </w:t>
      </w:r>
      <w:r w:rsidRPr="001B1188">
        <w:rPr>
          <w:spacing w:val="0"/>
          <w:kern w:val="22"/>
        </w:rPr>
        <w:t xml:space="preserve">on </w:t>
      </w:r>
      <w:r w:rsidR="009011D6" w:rsidRPr="001B1188">
        <w:rPr>
          <w:spacing w:val="0"/>
          <w:kern w:val="22"/>
        </w:rPr>
        <w:t>11 October 2021</w:t>
      </w:r>
      <w:r w:rsidRPr="001B1188">
        <w:rPr>
          <w:spacing w:val="0"/>
          <w:kern w:val="22"/>
        </w:rPr>
        <w:t xml:space="preserve">, the Conference of the Parties </w:t>
      </w:r>
      <w:r w:rsidR="00271379" w:rsidRPr="001B1188">
        <w:rPr>
          <w:spacing w:val="0"/>
          <w:kern w:val="22"/>
        </w:rPr>
        <w:t xml:space="preserve">decided </w:t>
      </w:r>
      <w:r w:rsidRPr="001B1188">
        <w:rPr>
          <w:spacing w:val="0"/>
          <w:kern w:val="22"/>
        </w:rPr>
        <w:t xml:space="preserve">to postpone the elections of the Chair of the Subsidiary Body on Scientific, Technical and Technological Advice and of the Chair of the Subsidiary Body on Implementation until the end of </w:t>
      </w:r>
      <w:r w:rsidR="006206B3" w:rsidRPr="001B1188">
        <w:rPr>
          <w:spacing w:val="0"/>
          <w:kern w:val="22"/>
        </w:rPr>
        <w:t>p</w:t>
      </w:r>
      <w:r w:rsidRPr="001B1188">
        <w:rPr>
          <w:spacing w:val="0"/>
          <w:kern w:val="22"/>
        </w:rPr>
        <w:t xml:space="preserve">art II of the meeting. The Conference of the Parties also </w:t>
      </w:r>
      <w:r w:rsidR="00010551" w:rsidRPr="001B1188">
        <w:rPr>
          <w:spacing w:val="0"/>
          <w:kern w:val="22"/>
        </w:rPr>
        <w:t xml:space="preserve">decided </w:t>
      </w:r>
      <w:r w:rsidRPr="001B1188">
        <w:rPr>
          <w:spacing w:val="0"/>
          <w:kern w:val="22"/>
        </w:rPr>
        <w:t xml:space="preserve">to maintain the Co-Chairs of the Open-ended Working Group on the Post-2020 Global Biodiversity Framework in office until </w:t>
      </w:r>
      <w:r w:rsidR="006206B3" w:rsidRPr="001B1188">
        <w:rPr>
          <w:spacing w:val="0"/>
          <w:kern w:val="22"/>
        </w:rPr>
        <w:t>part II</w:t>
      </w:r>
      <w:r w:rsidRPr="001B1188">
        <w:rPr>
          <w:spacing w:val="0"/>
          <w:kern w:val="22"/>
        </w:rPr>
        <w:t xml:space="preserve"> of the meeting.</w:t>
      </w:r>
    </w:p>
    <w:p w14:paraId="0F9214AC" w14:textId="471FFFF7" w:rsidR="003A11A6" w:rsidRPr="0095210C" w:rsidRDefault="003A11A6" w:rsidP="005249B7">
      <w:pPr>
        <w:pStyle w:val="Heading2longmultiline"/>
        <w:ind w:left="1418" w:right="616" w:hanging="1134"/>
        <w:rPr>
          <w:b w:val="0"/>
          <w:snapToGrid w:val="0"/>
        </w:rPr>
      </w:pPr>
      <w:bookmarkStart w:id="25" w:name="_Toc90458574"/>
      <w:bookmarkEnd w:id="24"/>
      <w:r w:rsidRPr="0095210C">
        <w:rPr>
          <w:i w:val="0"/>
          <w:iCs w:val="0"/>
          <w:snapToGrid w:val="0"/>
        </w:rPr>
        <w:t>Item 3.</w:t>
      </w:r>
      <w:r w:rsidRPr="0095210C">
        <w:rPr>
          <w:i w:val="0"/>
          <w:iCs w:val="0"/>
          <w:snapToGrid w:val="0"/>
        </w:rPr>
        <w:tab/>
        <w:t>Report on the credentials of representatives to the tenth meeting of the Conference of the Parties serving as the meeting of the Parties to the Cartagena Protocol</w:t>
      </w:r>
      <w:bookmarkEnd w:id="25"/>
    </w:p>
    <w:p w14:paraId="6F539EA6" w14:textId="7BD96D31" w:rsidR="00DE5FF8" w:rsidRPr="001B1188" w:rsidRDefault="00E63256" w:rsidP="003F2CDF">
      <w:pPr>
        <w:pStyle w:val="Para1"/>
        <w:tabs>
          <w:tab w:val="clear" w:pos="360"/>
        </w:tabs>
        <w:rPr>
          <w:spacing w:val="0"/>
          <w:kern w:val="22"/>
          <w:szCs w:val="22"/>
        </w:rPr>
      </w:pPr>
      <w:bookmarkStart w:id="26" w:name="_Hlk84866759"/>
      <w:r w:rsidRPr="001B1188">
        <w:rPr>
          <w:spacing w:val="0"/>
          <w:kern w:val="22"/>
        </w:rPr>
        <w:t xml:space="preserve">The Conference of the Parties serving as the meeting of the Parties </w:t>
      </w:r>
      <w:r w:rsidR="00B85447" w:rsidRPr="001B1188">
        <w:rPr>
          <w:spacing w:val="0"/>
          <w:kern w:val="22"/>
        </w:rPr>
        <w:t xml:space="preserve">to the Cartagena Protocol </w:t>
      </w:r>
      <w:r w:rsidRPr="001B1188">
        <w:rPr>
          <w:spacing w:val="0"/>
          <w:kern w:val="22"/>
        </w:rPr>
        <w:t>took up a</w:t>
      </w:r>
      <w:r w:rsidR="009207A2" w:rsidRPr="001B1188">
        <w:rPr>
          <w:spacing w:val="0"/>
          <w:kern w:val="22"/>
          <w:szCs w:val="22"/>
        </w:rPr>
        <w:t xml:space="preserve">genda item 3 at the </w:t>
      </w:r>
      <w:r w:rsidR="006206B3" w:rsidRPr="001B1188">
        <w:rPr>
          <w:spacing w:val="0"/>
          <w:kern w:val="22"/>
        </w:rPr>
        <w:t>opening plenary session of part I of the meeting</w:t>
      </w:r>
      <w:r w:rsidR="009207A2" w:rsidRPr="001B1188">
        <w:rPr>
          <w:spacing w:val="0"/>
          <w:kern w:val="22"/>
          <w:szCs w:val="22"/>
        </w:rPr>
        <w:t xml:space="preserve">, on </w:t>
      </w:r>
      <w:r w:rsidR="009011D6" w:rsidRPr="001B1188">
        <w:rPr>
          <w:spacing w:val="0"/>
          <w:kern w:val="22"/>
          <w:szCs w:val="22"/>
        </w:rPr>
        <w:t>11 October 2021</w:t>
      </w:r>
      <w:r w:rsidR="00DE5FF8" w:rsidRPr="001B1188">
        <w:rPr>
          <w:spacing w:val="0"/>
          <w:kern w:val="22"/>
        </w:rPr>
        <w:t>. In accordance with rule</w:t>
      </w:r>
      <w:r w:rsidR="00F36CF9">
        <w:rPr>
          <w:spacing w:val="0"/>
          <w:kern w:val="22"/>
        </w:rPr>
        <w:t> </w:t>
      </w:r>
      <w:r w:rsidR="00DE5FF8" w:rsidRPr="001B1188">
        <w:rPr>
          <w:spacing w:val="0"/>
          <w:kern w:val="22"/>
        </w:rPr>
        <w:t>19 of the rules of procedure, the Bureau was to examine and report on the credentials of delegations</w:t>
      </w:r>
      <w:r w:rsidR="00FE639E" w:rsidRPr="001B1188">
        <w:rPr>
          <w:spacing w:val="0"/>
          <w:kern w:val="22"/>
        </w:rPr>
        <w:t>. A</w:t>
      </w:r>
      <w:r w:rsidR="00120B12" w:rsidRPr="001B1188">
        <w:rPr>
          <w:spacing w:val="0"/>
          <w:kern w:val="22"/>
          <w:szCs w:val="22"/>
        </w:rPr>
        <w:t xml:space="preserve">ccordingly, the President informed the </w:t>
      </w:r>
      <w:r w:rsidR="001F1141" w:rsidRPr="001B1188">
        <w:rPr>
          <w:spacing w:val="0"/>
          <w:kern w:val="22"/>
          <w:szCs w:val="22"/>
        </w:rPr>
        <w:t xml:space="preserve">body </w:t>
      </w:r>
      <w:r w:rsidR="00120B12" w:rsidRPr="001B1188">
        <w:rPr>
          <w:spacing w:val="0"/>
          <w:kern w:val="22"/>
          <w:szCs w:val="22"/>
        </w:rPr>
        <w:t xml:space="preserve">that the Bureau had designated Mr. </w:t>
      </w:r>
      <w:r w:rsidR="00120B12" w:rsidRPr="005249B7">
        <w:rPr>
          <w:noProof/>
          <w:spacing w:val="0"/>
          <w:kern w:val="22"/>
          <w:szCs w:val="22"/>
        </w:rPr>
        <w:t>Eric Okoree</w:t>
      </w:r>
      <w:r w:rsidR="00120B12" w:rsidRPr="001B1188">
        <w:rPr>
          <w:spacing w:val="0"/>
          <w:kern w:val="22"/>
          <w:szCs w:val="22"/>
        </w:rPr>
        <w:t xml:space="preserve"> (Ghana)</w:t>
      </w:r>
      <w:r w:rsidRPr="001B1188">
        <w:rPr>
          <w:spacing w:val="0"/>
          <w:kern w:val="22"/>
          <w:szCs w:val="22"/>
        </w:rPr>
        <w:t>, a Vice-President of the Bureau,</w:t>
      </w:r>
      <w:r w:rsidR="00120B12" w:rsidRPr="001B1188">
        <w:rPr>
          <w:spacing w:val="0"/>
          <w:kern w:val="22"/>
          <w:szCs w:val="22"/>
        </w:rPr>
        <w:t xml:space="preserve"> to examine and report on credentials.</w:t>
      </w:r>
    </w:p>
    <w:p w14:paraId="1165D9B6" w14:textId="2676B036" w:rsidR="005952D9" w:rsidRPr="001B1188" w:rsidRDefault="000E5F40" w:rsidP="003F2CDF">
      <w:pPr>
        <w:pStyle w:val="Para1"/>
        <w:tabs>
          <w:tab w:val="clear" w:pos="360"/>
        </w:tabs>
        <w:rPr>
          <w:spacing w:val="0"/>
          <w:kern w:val="22"/>
        </w:rPr>
      </w:pPr>
      <w:bookmarkStart w:id="27" w:name="_Hlk84855372"/>
      <w:r w:rsidRPr="001B1188">
        <w:rPr>
          <w:spacing w:val="0"/>
          <w:kern w:val="22"/>
        </w:rPr>
        <w:t xml:space="preserve">At the </w:t>
      </w:r>
      <w:r w:rsidR="00534BED" w:rsidRPr="001B1188">
        <w:rPr>
          <w:spacing w:val="0"/>
          <w:kern w:val="22"/>
        </w:rPr>
        <w:t>second</w:t>
      </w:r>
      <w:r w:rsidRPr="001B1188">
        <w:rPr>
          <w:spacing w:val="0"/>
          <w:kern w:val="22"/>
        </w:rPr>
        <w:t xml:space="preserve"> </w:t>
      </w:r>
      <w:r w:rsidR="00FE639E" w:rsidRPr="001B1188">
        <w:rPr>
          <w:spacing w:val="0"/>
          <w:kern w:val="22"/>
        </w:rPr>
        <w:t xml:space="preserve">plenary </w:t>
      </w:r>
      <w:r w:rsidRPr="001B1188">
        <w:rPr>
          <w:spacing w:val="0"/>
          <w:kern w:val="22"/>
        </w:rPr>
        <w:t>session of</w:t>
      </w:r>
      <w:r w:rsidR="00FE639E" w:rsidRPr="001B1188">
        <w:rPr>
          <w:spacing w:val="0"/>
          <w:kern w:val="22"/>
        </w:rPr>
        <w:t xml:space="preserve"> part I of</w:t>
      </w:r>
      <w:r w:rsidRPr="001B1188">
        <w:rPr>
          <w:spacing w:val="0"/>
          <w:kern w:val="22"/>
        </w:rPr>
        <w:t xml:space="preserve"> the meeting</w:t>
      </w:r>
      <w:r w:rsidR="00FE639E" w:rsidRPr="001B1188">
        <w:rPr>
          <w:spacing w:val="0"/>
          <w:kern w:val="22"/>
        </w:rPr>
        <w:t>,</w:t>
      </w:r>
      <w:r w:rsidRPr="001B1188">
        <w:rPr>
          <w:spacing w:val="0"/>
          <w:kern w:val="22"/>
        </w:rPr>
        <w:t xml:space="preserve"> on </w:t>
      </w:r>
      <w:r w:rsidR="00534BED" w:rsidRPr="001B1188">
        <w:rPr>
          <w:spacing w:val="0"/>
          <w:kern w:val="22"/>
        </w:rPr>
        <w:t>15 October 2021</w:t>
      </w:r>
      <w:r w:rsidRPr="001B1188">
        <w:rPr>
          <w:spacing w:val="0"/>
          <w:kern w:val="22"/>
        </w:rPr>
        <w:t xml:space="preserve">, </w:t>
      </w:r>
      <w:r w:rsidR="00FE639E" w:rsidRPr="001B1188">
        <w:rPr>
          <w:spacing w:val="0"/>
          <w:kern w:val="22"/>
          <w:szCs w:val="22"/>
        </w:rPr>
        <w:t xml:space="preserve">Mr. </w:t>
      </w:r>
      <w:r w:rsidR="00FE639E" w:rsidRPr="005249B7">
        <w:rPr>
          <w:noProof/>
          <w:spacing w:val="0"/>
          <w:kern w:val="22"/>
          <w:szCs w:val="22"/>
        </w:rPr>
        <w:t>Okoree</w:t>
      </w:r>
      <w:r w:rsidR="00FE639E" w:rsidRPr="001B1188">
        <w:rPr>
          <w:spacing w:val="0"/>
          <w:kern w:val="22"/>
          <w:szCs w:val="22"/>
        </w:rPr>
        <w:t xml:space="preserve"> </w:t>
      </w:r>
      <w:r w:rsidRPr="001B1188">
        <w:rPr>
          <w:spacing w:val="0"/>
          <w:kern w:val="22"/>
        </w:rPr>
        <w:t>informed the Conference of the Parties</w:t>
      </w:r>
      <w:r w:rsidR="00FE639E" w:rsidRPr="001B1188">
        <w:rPr>
          <w:spacing w:val="0"/>
          <w:kern w:val="22"/>
        </w:rPr>
        <w:t xml:space="preserve"> serving as the meeting of the Parties </w:t>
      </w:r>
      <w:r w:rsidR="00B85447" w:rsidRPr="001B1188">
        <w:rPr>
          <w:spacing w:val="0"/>
          <w:kern w:val="22"/>
        </w:rPr>
        <w:t xml:space="preserve">to the Cartagena Protocol </w:t>
      </w:r>
      <w:r w:rsidRPr="001B1188">
        <w:rPr>
          <w:spacing w:val="0"/>
          <w:kern w:val="22"/>
        </w:rPr>
        <w:t xml:space="preserve">that </w:t>
      </w:r>
      <w:r w:rsidR="00534BED" w:rsidRPr="001B1188">
        <w:rPr>
          <w:spacing w:val="0"/>
          <w:kern w:val="22"/>
        </w:rPr>
        <w:t>132</w:t>
      </w:r>
      <w:r w:rsidRPr="001B1188">
        <w:rPr>
          <w:spacing w:val="0"/>
          <w:kern w:val="22"/>
        </w:rPr>
        <w:t xml:space="preserve"> Parties were registered as attending the meeting. The Bureau had examined the credentials of the representatives of </w:t>
      </w:r>
      <w:r w:rsidR="008D01DF" w:rsidRPr="001B1188">
        <w:rPr>
          <w:spacing w:val="0"/>
          <w:kern w:val="22"/>
        </w:rPr>
        <w:t xml:space="preserve">those </w:t>
      </w:r>
      <w:r w:rsidRPr="001B1188">
        <w:rPr>
          <w:spacing w:val="0"/>
          <w:kern w:val="22"/>
        </w:rPr>
        <w:t xml:space="preserve">Parties </w:t>
      </w:r>
      <w:bookmarkEnd w:id="27"/>
      <w:r w:rsidR="008D01DF" w:rsidRPr="001B1188">
        <w:rPr>
          <w:spacing w:val="0"/>
          <w:kern w:val="22"/>
        </w:rPr>
        <w:lastRenderedPageBreak/>
        <w:t>and had found that</w:t>
      </w:r>
      <w:bookmarkStart w:id="28" w:name="_Hlk84950472"/>
      <w:r w:rsidR="008D01DF" w:rsidRPr="001B1188">
        <w:rPr>
          <w:spacing w:val="0"/>
          <w:kern w:val="22"/>
        </w:rPr>
        <w:t xml:space="preserve"> t</w:t>
      </w:r>
      <w:r w:rsidR="00FE639E" w:rsidRPr="001B1188">
        <w:rPr>
          <w:spacing w:val="0"/>
          <w:kern w:val="22"/>
        </w:rPr>
        <w:t xml:space="preserve">he credentials of </w:t>
      </w:r>
      <w:r w:rsidR="00534BED" w:rsidRPr="001B1188">
        <w:rPr>
          <w:spacing w:val="0"/>
          <w:kern w:val="22"/>
        </w:rPr>
        <w:t xml:space="preserve">93 </w:t>
      </w:r>
      <w:r w:rsidR="00FE639E" w:rsidRPr="001B1188">
        <w:rPr>
          <w:spacing w:val="0"/>
          <w:kern w:val="22"/>
        </w:rPr>
        <w:t>delegations were in full compliance with rule 18 of the rules of procedure</w:t>
      </w:r>
      <w:r w:rsidR="00C3417D" w:rsidRPr="001B1188">
        <w:rPr>
          <w:spacing w:val="0"/>
          <w:kern w:val="22"/>
        </w:rPr>
        <w:t>, while</w:t>
      </w:r>
      <w:r w:rsidR="00FE639E" w:rsidRPr="001B1188">
        <w:rPr>
          <w:spacing w:val="0"/>
          <w:kern w:val="22"/>
        </w:rPr>
        <w:t xml:space="preserve"> </w:t>
      </w:r>
      <w:r w:rsidR="008D01DF" w:rsidRPr="001B1188">
        <w:rPr>
          <w:spacing w:val="0"/>
          <w:kern w:val="22"/>
        </w:rPr>
        <w:t>t</w:t>
      </w:r>
      <w:r w:rsidR="00FE639E" w:rsidRPr="001B1188">
        <w:rPr>
          <w:spacing w:val="0"/>
          <w:kern w:val="22"/>
        </w:rPr>
        <w:t xml:space="preserve">hose of </w:t>
      </w:r>
      <w:r w:rsidR="00534BED" w:rsidRPr="001B1188">
        <w:rPr>
          <w:spacing w:val="0"/>
          <w:kern w:val="22"/>
        </w:rPr>
        <w:t>39</w:t>
      </w:r>
      <w:r w:rsidR="00FE639E" w:rsidRPr="001B1188">
        <w:rPr>
          <w:spacing w:val="0"/>
          <w:kern w:val="22"/>
        </w:rPr>
        <w:t xml:space="preserve"> delegations did not fully comply with rule 18 </w:t>
      </w:r>
      <w:r w:rsidR="008D01DF" w:rsidRPr="001B1188">
        <w:rPr>
          <w:spacing w:val="0"/>
          <w:kern w:val="22"/>
        </w:rPr>
        <w:t xml:space="preserve">or </w:t>
      </w:r>
      <w:r w:rsidR="00FE639E" w:rsidRPr="001B1188">
        <w:rPr>
          <w:spacing w:val="0"/>
          <w:kern w:val="22"/>
        </w:rPr>
        <w:t xml:space="preserve">had not </w:t>
      </w:r>
      <w:r w:rsidR="008D01DF" w:rsidRPr="001B1188">
        <w:rPr>
          <w:spacing w:val="0"/>
          <w:kern w:val="22"/>
        </w:rPr>
        <w:t xml:space="preserve">yet </w:t>
      </w:r>
      <w:r w:rsidR="00C3417D" w:rsidRPr="001B1188">
        <w:rPr>
          <w:spacing w:val="0"/>
          <w:kern w:val="22"/>
        </w:rPr>
        <w:t xml:space="preserve">been </w:t>
      </w:r>
      <w:r w:rsidR="00FE639E" w:rsidRPr="001B1188">
        <w:rPr>
          <w:spacing w:val="0"/>
          <w:kern w:val="22"/>
        </w:rPr>
        <w:t>presented.</w:t>
      </w:r>
      <w:bookmarkEnd w:id="28"/>
      <w:r w:rsidR="00C3417D" w:rsidRPr="001B1188">
        <w:rPr>
          <w:spacing w:val="0"/>
          <w:kern w:val="22"/>
        </w:rPr>
        <w:t xml:space="preserve"> </w:t>
      </w:r>
      <w:r w:rsidR="008D01DF" w:rsidRPr="001B1188">
        <w:t xml:space="preserve">As the Bureau understood the extraordinary situation facing some delegations, it was allowing </w:t>
      </w:r>
      <w:r w:rsidR="0048560A">
        <w:t>representatives</w:t>
      </w:r>
      <w:r w:rsidR="008D01DF" w:rsidRPr="001B1188">
        <w:t xml:space="preserve"> who had not yet submitted their credentials 30 days following the closure of meeting, or until 15 November 2021, to do so, and had requested the Executive Secretary to follow up on the matter.</w:t>
      </w:r>
    </w:p>
    <w:p w14:paraId="6335312B" w14:textId="77777777" w:rsidR="003A11A6" w:rsidRPr="001B1188" w:rsidRDefault="003A11A6" w:rsidP="005249B7">
      <w:pPr>
        <w:pStyle w:val="Heading2"/>
        <w:tabs>
          <w:tab w:val="clear" w:pos="720"/>
          <w:tab w:val="left" w:pos="1134"/>
        </w:tabs>
        <w:rPr>
          <w:snapToGrid w:val="0"/>
        </w:rPr>
      </w:pPr>
      <w:bookmarkStart w:id="29" w:name="_Toc90458575"/>
      <w:bookmarkEnd w:id="26"/>
      <w:r w:rsidRPr="001B1188">
        <w:rPr>
          <w:snapToGrid w:val="0"/>
        </w:rPr>
        <w:t>Item 4.</w:t>
      </w:r>
      <w:r w:rsidRPr="001B1188">
        <w:rPr>
          <w:snapToGrid w:val="0"/>
        </w:rPr>
        <w:tab/>
        <w:t>Reports of subsidiary bodies</w:t>
      </w:r>
      <w:bookmarkEnd w:id="29"/>
    </w:p>
    <w:p w14:paraId="6B51E3B0" w14:textId="4F41AF59" w:rsidR="005952D9" w:rsidRPr="005249B7" w:rsidRDefault="005952D9" w:rsidP="003F2CDF">
      <w:pPr>
        <w:pStyle w:val="Para1"/>
        <w:tabs>
          <w:tab w:val="clear" w:pos="360"/>
        </w:tabs>
        <w:rPr>
          <w:rStyle w:val="ng-binding"/>
          <w:spacing w:val="0"/>
          <w:kern w:val="22"/>
          <w:szCs w:val="22"/>
        </w:rPr>
      </w:pPr>
      <w:bookmarkStart w:id="30" w:name="_Hlk84866707"/>
      <w:r w:rsidRPr="0065138C">
        <w:rPr>
          <w:kern w:val="22"/>
          <w:szCs w:val="22"/>
        </w:rPr>
        <w:t>Agenda item 4 was considered at the second session of part I of the meeting, on 15 October 2021. In considering the item, the Conference of the Parties</w:t>
      </w:r>
      <w:r w:rsidR="003744E4" w:rsidRPr="00FA64CA">
        <w:rPr>
          <w:spacing w:val="0"/>
          <w:kern w:val="22"/>
          <w:szCs w:val="22"/>
        </w:rPr>
        <w:t xml:space="preserve"> serving as the meeting of the Parties to the Cartagena Protocol</w:t>
      </w:r>
      <w:r w:rsidRPr="0065138C">
        <w:rPr>
          <w:kern w:val="22"/>
          <w:szCs w:val="22"/>
        </w:rPr>
        <w:t xml:space="preserve"> had before it the </w:t>
      </w:r>
      <w:bookmarkStart w:id="31" w:name="_Hlk85374076"/>
      <w:r w:rsidRPr="0065138C">
        <w:rPr>
          <w:kern w:val="22"/>
          <w:szCs w:val="22"/>
        </w:rPr>
        <w:t xml:space="preserve">reports of the </w:t>
      </w:r>
      <w:bookmarkStart w:id="32" w:name="_Hlk78547125"/>
      <w:r w:rsidRPr="0065138C">
        <w:rPr>
          <w:kern w:val="22"/>
          <w:szCs w:val="22"/>
        </w:rPr>
        <w:t>Subsidiary Body on Scientific, Technical and Technological Advice</w:t>
      </w:r>
      <w:bookmarkEnd w:id="32"/>
      <w:r w:rsidRPr="0065138C">
        <w:rPr>
          <w:kern w:val="22"/>
          <w:szCs w:val="22"/>
        </w:rPr>
        <w:t xml:space="preserve"> on its twenty-third meeting (CBD/SBSTTA/23/9) and </w:t>
      </w:r>
      <w:r w:rsidR="00996CD4" w:rsidRPr="005249B7">
        <w:rPr>
          <w:kern w:val="22"/>
          <w:szCs w:val="22"/>
        </w:rPr>
        <w:t xml:space="preserve">part I of its twenty-fourth meeting </w:t>
      </w:r>
      <w:r w:rsidR="00CE6BCA" w:rsidRPr="0065138C">
        <w:rPr>
          <w:kern w:val="22"/>
          <w:szCs w:val="22"/>
        </w:rPr>
        <w:t>(</w:t>
      </w:r>
      <w:r w:rsidR="00996CD4" w:rsidRPr="005249B7">
        <w:rPr>
          <w:kern w:val="22"/>
          <w:szCs w:val="22"/>
        </w:rPr>
        <w:t>CBD/SBSTTA/24/11)</w:t>
      </w:r>
      <w:r w:rsidR="00CE6BCA" w:rsidRPr="0065138C">
        <w:rPr>
          <w:kern w:val="22"/>
          <w:szCs w:val="22"/>
        </w:rPr>
        <w:t>,</w:t>
      </w:r>
      <w:r w:rsidR="00996CD4" w:rsidRPr="005249B7">
        <w:rPr>
          <w:kern w:val="22"/>
          <w:szCs w:val="22"/>
        </w:rPr>
        <w:t xml:space="preserve"> the Subsidiary Body on Implementation on part I of its third meeting (CBD/SBI/3/20)</w:t>
      </w:r>
      <w:r w:rsidR="00CE6BCA" w:rsidRPr="0065138C">
        <w:rPr>
          <w:kern w:val="22"/>
          <w:szCs w:val="22"/>
        </w:rPr>
        <w:t>,</w:t>
      </w:r>
      <w:r w:rsidR="00996CD4" w:rsidRPr="005249B7">
        <w:rPr>
          <w:kern w:val="22"/>
          <w:szCs w:val="22"/>
        </w:rPr>
        <w:t xml:space="preserve"> and</w:t>
      </w:r>
      <w:r w:rsidR="00996CD4" w:rsidRPr="0065138C">
        <w:rPr>
          <w:kern w:val="22"/>
          <w:szCs w:val="22"/>
        </w:rPr>
        <w:t xml:space="preserve"> the Open-ended Working Group on </w:t>
      </w:r>
      <w:r w:rsidR="0065138C" w:rsidRPr="0065138C">
        <w:rPr>
          <w:kern w:val="22"/>
          <w:szCs w:val="22"/>
        </w:rPr>
        <w:t xml:space="preserve">the </w:t>
      </w:r>
      <w:r w:rsidR="00996CD4" w:rsidRPr="0065138C">
        <w:rPr>
          <w:kern w:val="22"/>
          <w:szCs w:val="22"/>
        </w:rPr>
        <w:t xml:space="preserve">Post-2020 Global Biodiversity Framework on its first, second </w:t>
      </w:r>
      <w:r w:rsidR="00996CD4" w:rsidRPr="005249B7">
        <w:rPr>
          <w:kern w:val="22"/>
          <w:szCs w:val="22"/>
        </w:rPr>
        <w:t>and part I of its third</w:t>
      </w:r>
      <w:r w:rsidR="00996CD4" w:rsidRPr="0065138C">
        <w:rPr>
          <w:kern w:val="22"/>
          <w:szCs w:val="22"/>
        </w:rPr>
        <w:t xml:space="preserve"> meetings (</w:t>
      </w:r>
      <w:r w:rsidR="00996CD4" w:rsidRPr="0065138C">
        <w:rPr>
          <w:rStyle w:val="ng-binding"/>
          <w:kern w:val="22"/>
          <w:szCs w:val="22"/>
        </w:rPr>
        <w:t>CBD/WG2020/1/5; CBD/WG2020/2/4</w:t>
      </w:r>
      <w:r w:rsidR="00996CD4" w:rsidRPr="005249B7">
        <w:rPr>
          <w:rStyle w:val="ng-binding"/>
          <w:kern w:val="22"/>
          <w:szCs w:val="22"/>
        </w:rPr>
        <w:t>; and CBD/WG2020/3/4</w:t>
      </w:r>
      <w:r w:rsidR="00996CD4" w:rsidRPr="0065138C">
        <w:rPr>
          <w:rStyle w:val="ng-binding"/>
          <w:kern w:val="22"/>
          <w:szCs w:val="22"/>
        </w:rPr>
        <w:t>)</w:t>
      </w:r>
      <w:r w:rsidRPr="0065138C">
        <w:rPr>
          <w:rStyle w:val="ng-binding"/>
          <w:kern w:val="22"/>
          <w:szCs w:val="22"/>
        </w:rPr>
        <w:t>.</w:t>
      </w:r>
      <w:bookmarkEnd w:id="31"/>
    </w:p>
    <w:p w14:paraId="213FC2C5" w14:textId="73F491F5" w:rsidR="005952D9" w:rsidRPr="001B1188" w:rsidRDefault="005952D9" w:rsidP="003F2CDF">
      <w:pPr>
        <w:pStyle w:val="Para1"/>
        <w:tabs>
          <w:tab w:val="clear" w:pos="360"/>
        </w:tabs>
        <w:rPr>
          <w:spacing w:val="0"/>
          <w:kern w:val="22"/>
        </w:rPr>
      </w:pPr>
      <w:r w:rsidRPr="004857C6">
        <w:rPr>
          <w:kern w:val="22"/>
          <w:szCs w:val="22"/>
        </w:rPr>
        <w:t>The Conference of the Parties</w:t>
      </w:r>
      <w:r w:rsidR="003744E4" w:rsidRPr="0095334F">
        <w:rPr>
          <w:spacing w:val="0"/>
          <w:kern w:val="22"/>
        </w:rPr>
        <w:t xml:space="preserve"> serving as the meeting of the Parties to the Cartagena Protocol</w:t>
      </w:r>
      <w:r w:rsidRPr="00D735AE">
        <w:rPr>
          <w:kern w:val="22"/>
          <w:szCs w:val="22"/>
        </w:rPr>
        <w:t xml:space="preserve"> then heard oral reports from the Chairs of the </w:t>
      </w:r>
      <w:r w:rsidR="00CD6C90" w:rsidRPr="00B3714E">
        <w:rPr>
          <w:kern w:val="22"/>
          <w:szCs w:val="22"/>
        </w:rPr>
        <w:t xml:space="preserve"> </w:t>
      </w:r>
      <w:r w:rsidRPr="005C72CB">
        <w:rPr>
          <w:kern w:val="22"/>
          <w:szCs w:val="22"/>
        </w:rPr>
        <w:t>Subsidiary Body on Scientific, Technical and Technological Advice</w:t>
      </w:r>
      <w:r w:rsidR="00697668" w:rsidRPr="005C72CB">
        <w:rPr>
          <w:kern w:val="22"/>
          <w:szCs w:val="22"/>
        </w:rPr>
        <w:t xml:space="preserve"> and</w:t>
      </w:r>
      <w:r w:rsidRPr="001B1188">
        <w:rPr>
          <w:kern w:val="22"/>
          <w:szCs w:val="22"/>
        </w:rPr>
        <w:t xml:space="preserve"> the Subsidiary Body on Implementation and the Co-Chairs of the Open-ended Working Group on Post-2020 Global Biodiversity Framework on the work done since the previous meeting of the Conference of the Parties</w:t>
      </w:r>
      <w:r w:rsidR="00FE4388" w:rsidRPr="001B1188">
        <w:rPr>
          <w:kern w:val="22"/>
          <w:szCs w:val="22"/>
        </w:rPr>
        <w:t>, including an explanation of the various means used to circumvent the limitations imposed by the COVID-19 pandemic</w:t>
      </w:r>
      <w:r w:rsidRPr="001B1188">
        <w:rPr>
          <w:kern w:val="22"/>
          <w:szCs w:val="22"/>
        </w:rPr>
        <w:t>.</w:t>
      </w:r>
    </w:p>
    <w:p w14:paraId="7FF988C2" w14:textId="272DCB2F" w:rsidR="009C4371" w:rsidRPr="001B1188" w:rsidRDefault="005952D9" w:rsidP="00EF112C">
      <w:pPr>
        <w:pStyle w:val="Para1"/>
        <w:tabs>
          <w:tab w:val="clear" w:pos="360"/>
        </w:tabs>
        <w:rPr>
          <w:spacing w:val="0"/>
          <w:kern w:val="22"/>
        </w:rPr>
      </w:pPr>
      <w:r w:rsidRPr="001B1188">
        <w:rPr>
          <w:spacing w:val="0"/>
          <w:kern w:val="22"/>
        </w:rPr>
        <w:t>The Conference of the Parties</w:t>
      </w:r>
      <w:r w:rsidR="003744E4" w:rsidRPr="001B1188">
        <w:rPr>
          <w:spacing w:val="0"/>
          <w:kern w:val="22"/>
        </w:rPr>
        <w:t xml:space="preserve"> serving as the meeting of the Parties to the Cartagena Protocol</w:t>
      </w:r>
      <w:r w:rsidRPr="001B1188">
        <w:rPr>
          <w:spacing w:val="0"/>
          <w:kern w:val="22"/>
        </w:rPr>
        <w:t xml:space="preserve"> took note of the reports on intersessional meetings of subsidiary bodies and </w:t>
      </w:r>
      <w:r w:rsidR="004963EF">
        <w:rPr>
          <w:spacing w:val="0"/>
          <w:kern w:val="22"/>
        </w:rPr>
        <w:t>decided</w:t>
      </w:r>
      <w:r w:rsidRPr="001B1188">
        <w:rPr>
          <w:spacing w:val="0"/>
          <w:kern w:val="22"/>
        </w:rPr>
        <w:t xml:space="preserve"> to consider the recommendations contained in the reports under the relevant agenda items at part II of the meeting.</w:t>
      </w:r>
    </w:p>
    <w:p w14:paraId="43754150" w14:textId="77777777" w:rsidR="003A11A6" w:rsidRPr="001B1188" w:rsidRDefault="003A11A6" w:rsidP="005249B7">
      <w:pPr>
        <w:pStyle w:val="Heading2"/>
        <w:tabs>
          <w:tab w:val="clear" w:pos="720"/>
          <w:tab w:val="left" w:pos="851"/>
        </w:tabs>
        <w:rPr>
          <w:snapToGrid w:val="0"/>
        </w:rPr>
      </w:pPr>
      <w:bookmarkStart w:id="33" w:name="_Toc90458576"/>
      <w:bookmarkEnd w:id="30"/>
      <w:r w:rsidRPr="001B1188">
        <w:rPr>
          <w:snapToGrid w:val="0"/>
        </w:rPr>
        <w:t>Item 5.</w:t>
      </w:r>
      <w:r w:rsidRPr="001B1188">
        <w:rPr>
          <w:snapToGrid w:val="0"/>
        </w:rPr>
        <w:tab/>
        <w:t>Report of the Compliance Committee</w:t>
      </w:r>
      <w:bookmarkEnd w:id="33"/>
    </w:p>
    <w:p w14:paraId="5985F499" w14:textId="1A2AC36C" w:rsidR="005952D9" w:rsidRPr="001B1188" w:rsidRDefault="00B2719B" w:rsidP="003F2CDF">
      <w:pPr>
        <w:pStyle w:val="Para1"/>
        <w:tabs>
          <w:tab w:val="clear" w:pos="360"/>
        </w:tabs>
        <w:rPr>
          <w:spacing w:val="0"/>
          <w:kern w:val="22"/>
        </w:rPr>
      </w:pPr>
      <w:bookmarkStart w:id="34" w:name="_Hlk84866175"/>
      <w:r w:rsidRPr="001B1188">
        <w:rPr>
          <w:spacing w:val="0"/>
          <w:kern w:val="22"/>
        </w:rPr>
        <w:t xml:space="preserve">The Conference of the Parties serving as the meeting of the Parties </w:t>
      </w:r>
      <w:r w:rsidR="00190A1F" w:rsidRPr="001B1188">
        <w:rPr>
          <w:spacing w:val="0"/>
          <w:kern w:val="22"/>
        </w:rPr>
        <w:t xml:space="preserve">to the Cartagena Protocol </w:t>
      </w:r>
      <w:r w:rsidR="00E63256" w:rsidRPr="001B1188">
        <w:rPr>
          <w:spacing w:val="0"/>
          <w:kern w:val="22"/>
        </w:rPr>
        <w:t>took up</w:t>
      </w:r>
      <w:r w:rsidRPr="001B1188">
        <w:rPr>
          <w:spacing w:val="0"/>
          <w:kern w:val="22"/>
        </w:rPr>
        <w:t xml:space="preserve"> a</w:t>
      </w:r>
      <w:r w:rsidR="009207A2" w:rsidRPr="001B1188">
        <w:rPr>
          <w:spacing w:val="0"/>
          <w:kern w:val="22"/>
        </w:rPr>
        <w:t xml:space="preserve">genda item </w:t>
      </w:r>
      <w:r w:rsidR="0074409E" w:rsidRPr="001B1188">
        <w:rPr>
          <w:spacing w:val="0"/>
          <w:kern w:val="22"/>
        </w:rPr>
        <w:t>5</w:t>
      </w:r>
      <w:r w:rsidR="009207A2" w:rsidRPr="001B1188">
        <w:rPr>
          <w:spacing w:val="0"/>
          <w:kern w:val="22"/>
        </w:rPr>
        <w:t xml:space="preserve"> at the </w:t>
      </w:r>
      <w:r w:rsidR="005952D9" w:rsidRPr="001B1188">
        <w:rPr>
          <w:spacing w:val="0"/>
          <w:kern w:val="22"/>
        </w:rPr>
        <w:t>second</w:t>
      </w:r>
      <w:r w:rsidR="009207A2" w:rsidRPr="001B1188">
        <w:rPr>
          <w:spacing w:val="0"/>
          <w:kern w:val="22"/>
        </w:rPr>
        <w:t xml:space="preserve"> </w:t>
      </w:r>
      <w:r w:rsidR="0022636B" w:rsidRPr="001B1188">
        <w:rPr>
          <w:spacing w:val="0"/>
          <w:kern w:val="22"/>
        </w:rPr>
        <w:t xml:space="preserve">plenary </w:t>
      </w:r>
      <w:r w:rsidR="009207A2" w:rsidRPr="001B1188">
        <w:rPr>
          <w:spacing w:val="0"/>
          <w:kern w:val="22"/>
        </w:rPr>
        <w:t xml:space="preserve">session of part I of the meeting, on </w:t>
      </w:r>
      <w:r w:rsidR="005952D9" w:rsidRPr="001B1188">
        <w:rPr>
          <w:spacing w:val="0"/>
          <w:kern w:val="22"/>
        </w:rPr>
        <w:t>15 October 2021.</w:t>
      </w:r>
    </w:p>
    <w:p w14:paraId="36FC8841" w14:textId="3357F533" w:rsidR="00FF5542" w:rsidRPr="001B1188" w:rsidRDefault="00FF5542" w:rsidP="003F2CDF">
      <w:pPr>
        <w:pStyle w:val="Para1"/>
        <w:tabs>
          <w:tab w:val="clear" w:pos="360"/>
        </w:tabs>
        <w:rPr>
          <w:spacing w:val="0"/>
          <w:kern w:val="22"/>
        </w:rPr>
      </w:pPr>
      <w:r w:rsidRPr="001B1188">
        <w:rPr>
          <w:spacing w:val="0"/>
          <w:kern w:val="22"/>
        </w:rPr>
        <w:t xml:space="preserve">Mr. </w:t>
      </w:r>
      <w:r w:rsidRPr="005249B7">
        <w:rPr>
          <w:noProof/>
          <w:spacing w:val="0"/>
          <w:kern w:val="22"/>
        </w:rPr>
        <w:t>Rigobert Ntep</w:t>
      </w:r>
      <w:r w:rsidRPr="001B1188">
        <w:rPr>
          <w:spacing w:val="0"/>
          <w:kern w:val="22"/>
        </w:rPr>
        <w:t>, Chair of the Compliance Committee</w:t>
      </w:r>
      <w:r w:rsidR="00697668" w:rsidRPr="001B1188">
        <w:rPr>
          <w:spacing w:val="0"/>
          <w:kern w:val="22"/>
        </w:rPr>
        <w:t>,</w:t>
      </w:r>
      <w:r w:rsidRPr="001B1188">
        <w:rPr>
          <w:spacing w:val="0"/>
          <w:kern w:val="22"/>
        </w:rPr>
        <w:t xml:space="preserve"> introduced the report of the Compliance Committee (CBD/CP/MOP/10/2)</w:t>
      </w:r>
      <w:r w:rsidR="0074446C" w:rsidRPr="001B1188">
        <w:rPr>
          <w:spacing w:val="0"/>
          <w:kern w:val="22"/>
        </w:rPr>
        <w:t>,</w:t>
      </w:r>
      <w:r w:rsidRPr="001B1188">
        <w:rPr>
          <w:spacing w:val="0"/>
          <w:kern w:val="22"/>
        </w:rPr>
        <w:t xml:space="preserve"> which presented a summary of the work </w:t>
      </w:r>
      <w:r w:rsidR="0074446C" w:rsidRPr="001B1188">
        <w:rPr>
          <w:spacing w:val="0"/>
          <w:kern w:val="22"/>
        </w:rPr>
        <w:t>of</w:t>
      </w:r>
      <w:r w:rsidRPr="001B1188">
        <w:rPr>
          <w:spacing w:val="0"/>
          <w:kern w:val="22"/>
        </w:rPr>
        <w:t xml:space="preserve"> the Committee at its sixteenth and seventeenth meetings, as well as the recommendations </w:t>
      </w:r>
      <w:r w:rsidR="0074446C" w:rsidRPr="001B1188">
        <w:rPr>
          <w:spacing w:val="0"/>
          <w:kern w:val="22"/>
        </w:rPr>
        <w:t>submitted by</w:t>
      </w:r>
      <w:r w:rsidRPr="001B1188">
        <w:rPr>
          <w:spacing w:val="0"/>
          <w:kern w:val="22"/>
        </w:rPr>
        <w:t xml:space="preserve"> the Committee to the Conference of the Parties serving as the meeting of the Parties to the Cartagena Protocol</w:t>
      </w:r>
      <w:r w:rsidR="002B40F9" w:rsidRPr="002B40F9">
        <w:rPr>
          <w:spacing w:val="0"/>
          <w:kern w:val="22"/>
        </w:rPr>
        <w:t xml:space="preserve"> </w:t>
      </w:r>
      <w:r w:rsidR="002B40F9">
        <w:rPr>
          <w:spacing w:val="0"/>
          <w:kern w:val="22"/>
        </w:rPr>
        <w:t>at its</w:t>
      </w:r>
      <w:r w:rsidR="002B40F9" w:rsidRPr="00887EC7">
        <w:rPr>
          <w:spacing w:val="0"/>
          <w:kern w:val="22"/>
        </w:rPr>
        <w:t xml:space="preserve"> tenth meeting</w:t>
      </w:r>
      <w:r w:rsidRPr="001B1188">
        <w:rPr>
          <w:spacing w:val="0"/>
          <w:kern w:val="22"/>
        </w:rPr>
        <w:t xml:space="preserve">. The Committee had considered </w:t>
      </w:r>
      <w:proofErr w:type="gramStart"/>
      <w:r w:rsidRPr="001B1188">
        <w:rPr>
          <w:spacing w:val="0"/>
          <w:kern w:val="22"/>
        </w:rPr>
        <w:t>a number of</w:t>
      </w:r>
      <w:proofErr w:type="gramEnd"/>
      <w:r w:rsidRPr="001B1188">
        <w:rPr>
          <w:spacing w:val="0"/>
          <w:kern w:val="22"/>
        </w:rPr>
        <w:t xml:space="preserve"> issues at its two meetings</w:t>
      </w:r>
      <w:r w:rsidR="0074446C" w:rsidRPr="001B1188">
        <w:rPr>
          <w:spacing w:val="0"/>
          <w:kern w:val="22"/>
        </w:rPr>
        <w:t>,</w:t>
      </w:r>
      <w:r w:rsidRPr="001B1188">
        <w:rPr>
          <w:spacing w:val="0"/>
          <w:kern w:val="22"/>
        </w:rPr>
        <w:t xml:space="preserve"> including the submission of national reports, compliance action plans</w:t>
      </w:r>
      <w:r w:rsidR="0074446C" w:rsidRPr="001B1188">
        <w:rPr>
          <w:spacing w:val="0"/>
          <w:kern w:val="22"/>
        </w:rPr>
        <w:t xml:space="preserve"> and</w:t>
      </w:r>
      <w:r w:rsidR="00E17D52" w:rsidRPr="001B1188">
        <w:rPr>
          <w:spacing w:val="0"/>
          <w:kern w:val="22"/>
        </w:rPr>
        <w:t xml:space="preserve"> submission of</w:t>
      </w:r>
      <w:r w:rsidRPr="001B1188">
        <w:rPr>
          <w:spacing w:val="0"/>
          <w:kern w:val="22"/>
        </w:rPr>
        <w:t xml:space="preserve"> information to the Biosafety Clearing</w:t>
      </w:r>
      <w:r w:rsidR="00CD6C90" w:rsidRPr="001B1188">
        <w:rPr>
          <w:spacing w:val="0"/>
          <w:kern w:val="22"/>
        </w:rPr>
        <w:noBreakHyphen/>
      </w:r>
      <w:r w:rsidRPr="001B1188">
        <w:rPr>
          <w:spacing w:val="0"/>
          <w:kern w:val="22"/>
        </w:rPr>
        <w:t>House</w:t>
      </w:r>
      <w:r w:rsidR="0074446C" w:rsidRPr="001B1188">
        <w:rPr>
          <w:spacing w:val="0"/>
          <w:kern w:val="22"/>
        </w:rPr>
        <w:t>,</w:t>
      </w:r>
      <w:r w:rsidRPr="001B1188">
        <w:rPr>
          <w:spacing w:val="0"/>
          <w:kern w:val="22"/>
        </w:rPr>
        <w:t xml:space="preserve"> and </w:t>
      </w:r>
      <w:r w:rsidR="0074446C" w:rsidRPr="001B1188">
        <w:rPr>
          <w:spacing w:val="0"/>
          <w:kern w:val="22"/>
        </w:rPr>
        <w:t xml:space="preserve">had </w:t>
      </w:r>
      <w:r w:rsidRPr="001B1188">
        <w:rPr>
          <w:spacing w:val="0"/>
          <w:kern w:val="22"/>
        </w:rPr>
        <w:t xml:space="preserve">provided input to the fourth assessment and review of the Protocol and the final evaluation of the </w:t>
      </w:r>
      <w:r w:rsidR="00683123" w:rsidRPr="001B1188">
        <w:t xml:space="preserve">Strategic Plan </w:t>
      </w:r>
      <w:r w:rsidR="00686515">
        <w:t>for</w:t>
      </w:r>
      <w:r w:rsidR="00683123" w:rsidRPr="001B1188">
        <w:t xml:space="preserve"> the Cartagena Protocol on Biosafety for the period 2011-2020</w:t>
      </w:r>
      <w:r w:rsidR="0074446C" w:rsidRPr="001B1188">
        <w:rPr>
          <w:spacing w:val="0"/>
          <w:kern w:val="22"/>
        </w:rPr>
        <w:t>. M</w:t>
      </w:r>
      <w:r w:rsidRPr="001B1188">
        <w:rPr>
          <w:spacing w:val="0"/>
          <w:kern w:val="22"/>
        </w:rPr>
        <w:t xml:space="preserve">ore detail </w:t>
      </w:r>
      <w:r w:rsidR="00697668" w:rsidRPr="001B1188">
        <w:rPr>
          <w:spacing w:val="0"/>
          <w:kern w:val="22"/>
        </w:rPr>
        <w:t xml:space="preserve">would be provided </w:t>
      </w:r>
      <w:r w:rsidRPr="001B1188">
        <w:rPr>
          <w:spacing w:val="0"/>
          <w:kern w:val="22"/>
        </w:rPr>
        <w:t>on the substance of the work undertaken by the Committee during part II of the meeting</w:t>
      </w:r>
      <w:r w:rsidR="0074446C" w:rsidRPr="001B1188">
        <w:rPr>
          <w:spacing w:val="0"/>
          <w:kern w:val="22"/>
        </w:rPr>
        <w:t>,</w:t>
      </w:r>
      <w:r w:rsidRPr="001B1188">
        <w:rPr>
          <w:spacing w:val="0"/>
          <w:kern w:val="22"/>
        </w:rPr>
        <w:t xml:space="preserve"> when the Committee</w:t>
      </w:r>
      <w:r w:rsidR="000F38B3">
        <w:rPr>
          <w:spacing w:val="0"/>
          <w:kern w:val="22"/>
        </w:rPr>
        <w:t>’</w:t>
      </w:r>
      <w:r w:rsidRPr="001B1188">
        <w:rPr>
          <w:spacing w:val="0"/>
          <w:kern w:val="22"/>
        </w:rPr>
        <w:t xml:space="preserve">s recommendations </w:t>
      </w:r>
      <w:r w:rsidR="0074446C" w:rsidRPr="001B1188">
        <w:rPr>
          <w:spacing w:val="0"/>
          <w:kern w:val="22"/>
        </w:rPr>
        <w:t>we</w:t>
      </w:r>
      <w:r w:rsidRPr="001B1188">
        <w:rPr>
          <w:spacing w:val="0"/>
          <w:kern w:val="22"/>
        </w:rPr>
        <w:t>re to be considered.</w:t>
      </w:r>
    </w:p>
    <w:p w14:paraId="01783617" w14:textId="255767BC" w:rsidR="00FF5542" w:rsidRPr="001B1188" w:rsidRDefault="0074446C" w:rsidP="00EF112C">
      <w:pPr>
        <w:pStyle w:val="Para1"/>
        <w:tabs>
          <w:tab w:val="clear" w:pos="360"/>
        </w:tabs>
        <w:rPr>
          <w:spacing w:val="0"/>
          <w:kern w:val="22"/>
        </w:rPr>
      </w:pPr>
      <w:bookmarkStart w:id="35" w:name="_Hlk85230574"/>
      <w:r w:rsidRPr="001B1188">
        <w:rPr>
          <w:kern w:val="22"/>
        </w:rPr>
        <w:t>The Chair of the Compliance Committee</w:t>
      </w:r>
      <w:r w:rsidR="00FF5542" w:rsidRPr="001B1188">
        <w:rPr>
          <w:kern w:val="22"/>
        </w:rPr>
        <w:t xml:space="preserve"> also said that the term of </w:t>
      </w:r>
      <w:r w:rsidRPr="001B1188">
        <w:rPr>
          <w:kern w:val="22"/>
        </w:rPr>
        <w:t>10</w:t>
      </w:r>
      <w:r w:rsidR="00FF5542" w:rsidRPr="001B1188">
        <w:rPr>
          <w:kern w:val="22"/>
        </w:rPr>
        <w:t xml:space="preserve"> Committee members </w:t>
      </w:r>
      <w:bookmarkStart w:id="36" w:name="_Hlk85379261"/>
      <w:r w:rsidRPr="001B1188">
        <w:rPr>
          <w:kern w:val="22"/>
        </w:rPr>
        <w:t>had been</w:t>
      </w:r>
      <w:r w:rsidR="00FF5542" w:rsidRPr="001B1188">
        <w:rPr>
          <w:kern w:val="22"/>
        </w:rPr>
        <w:t xml:space="preserve"> due to expire</w:t>
      </w:r>
      <w:bookmarkEnd w:id="36"/>
      <w:r w:rsidR="00FF5542" w:rsidRPr="001B1188">
        <w:rPr>
          <w:kern w:val="22"/>
        </w:rPr>
        <w:t xml:space="preserve"> on 31 December 2020, but as the tenth meeting of the Parties had been delayed, </w:t>
      </w:r>
      <w:bookmarkStart w:id="37" w:name="_Hlk85379299"/>
      <w:r w:rsidR="00311D4C" w:rsidRPr="001B1188">
        <w:rPr>
          <w:kern w:val="22"/>
        </w:rPr>
        <w:t>it had not been possible to elect</w:t>
      </w:r>
      <w:r w:rsidR="00FF5542" w:rsidRPr="001B1188">
        <w:rPr>
          <w:kern w:val="22"/>
        </w:rPr>
        <w:t xml:space="preserve"> new members before </w:t>
      </w:r>
      <w:r w:rsidRPr="001B1188">
        <w:rPr>
          <w:kern w:val="22"/>
        </w:rPr>
        <w:t>th</w:t>
      </w:r>
      <w:r w:rsidR="00BD78B4" w:rsidRPr="001B1188">
        <w:rPr>
          <w:kern w:val="22"/>
        </w:rPr>
        <w:t>ose</w:t>
      </w:r>
      <w:r w:rsidR="00FF5542" w:rsidRPr="001B1188">
        <w:rPr>
          <w:kern w:val="22"/>
        </w:rPr>
        <w:t xml:space="preserve"> term</w:t>
      </w:r>
      <w:r w:rsidRPr="001B1188">
        <w:rPr>
          <w:kern w:val="22"/>
        </w:rPr>
        <w:t>s</w:t>
      </w:r>
      <w:r w:rsidR="00311D4C" w:rsidRPr="001B1188">
        <w:rPr>
          <w:kern w:val="22"/>
        </w:rPr>
        <w:t xml:space="preserve"> expired</w:t>
      </w:r>
      <w:bookmarkEnd w:id="37"/>
      <w:r w:rsidR="00FF5542" w:rsidRPr="001B1188">
        <w:rPr>
          <w:kern w:val="22"/>
        </w:rPr>
        <w:t xml:space="preserve">. In consultation with the Bureau, the terms of those members had </w:t>
      </w:r>
      <w:r w:rsidRPr="001B1188">
        <w:rPr>
          <w:kern w:val="22"/>
        </w:rPr>
        <w:t xml:space="preserve">therefore </w:t>
      </w:r>
      <w:r w:rsidR="00FF5542" w:rsidRPr="001B1188">
        <w:rPr>
          <w:kern w:val="22"/>
        </w:rPr>
        <w:t>been extended until 31 December 2021</w:t>
      </w:r>
      <w:r w:rsidR="00BD78B4" w:rsidRPr="001B1188">
        <w:rPr>
          <w:kern w:val="22"/>
        </w:rPr>
        <w:t>, and the</w:t>
      </w:r>
      <w:r w:rsidR="00FF5542" w:rsidRPr="001B1188">
        <w:rPr>
          <w:kern w:val="22"/>
        </w:rPr>
        <w:t xml:space="preserve"> election of new members was now foreseen to take place during part II of the meeting, in Kunming</w:t>
      </w:r>
      <w:r w:rsidR="00311D4C" w:rsidRPr="001B1188">
        <w:rPr>
          <w:kern w:val="22"/>
        </w:rPr>
        <w:t>,</w:t>
      </w:r>
      <w:r w:rsidR="00FF5542" w:rsidRPr="001B1188">
        <w:rPr>
          <w:kern w:val="22"/>
        </w:rPr>
        <w:t xml:space="preserve"> in 2022</w:t>
      </w:r>
      <w:bookmarkEnd w:id="35"/>
      <w:r w:rsidR="00FF5542" w:rsidRPr="001B1188">
        <w:rPr>
          <w:kern w:val="22"/>
        </w:rPr>
        <w:t>.</w:t>
      </w:r>
    </w:p>
    <w:p w14:paraId="2C285E05" w14:textId="49CB5359" w:rsidR="003A11A6" w:rsidRPr="005249B7" w:rsidRDefault="005952D9" w:rsidP="00B6090D">
      <w:pPr>
        <w:pStyle w:val="Para1"/>
        <w:tabs>
          <w:tab w:val="clear" w:pos="360"/>
        </w:tabs>
        <w:rPr>
          <w:spacing w:val="-1"/>
          <w:kern w:val="22"/>
        </w:rPr>
      </w:pPr>
      <w:bookmarkStart w:id="38" w:name="_Hlk85230821"/>
      <w:r w:rsidRPr="005249B7">
        <w:rPr>
          <w:spacing w:val="-1"/>
          <w:kern w:val="22"/>
        </w:rPr>
        <w:t xml:space="preserve">The Conference of the Parties serving as the meeting of the Parties to the Cartagena Protocol took note of the report by the Chair of the Compliance Committee </w:t>
      </w:r>
      <w:r w:rsidR="00BA051A" w:rsidRPr="005249B7">
        <w:rPr>
          <w:spacing w:val="-1"/>
          <w:kern w:val="22"/>
        </w:rPr>
        <w:t>a</w:t>
      </w:r>
      <w:r w:rsidR="00B2719B" w:rsidRPr="005249B7">
        <w:rPr>
          <w:spacing w:val="-1"/>
          <w:kern w:val="22"/>
        </w:rPr>
        <w:t xml:space="preserve">nd </w:t>
      </w:r>
      <w:bookmarkStart w:id="39" w:name="_Hlk85379416"/>
      <w:bookmarkEnd w:id="38"/>
      <w:r w:rsidR="009B0583" w:rsidRPr="005249B7">
        <w:rPr>
          <w:spacing w:val="-1"/>
          <w:kern w:val="22"/>
        </w:rPr>
        <w:t>decided</w:t>
      </w:r>
      <w:r w:rsidR="00311D4C" w:rsidRPr="005249B7">
        <w:rPr>
          <w:spacing w:val="-1"/>
          <w:kern w:val="22"/>
        </w:rPr>
        <w:t xml:space="preserve"> </w:t>
      </w:r>
      <w:r w:rsidR="0025780F" w:rsidRPr="005249B7">
        <w:rPr>
          <w:spacing w:val="-1"/>
          <w:kern w:val="22"/>
        </w:rPr>
        <w:t>to defer consider</w:t>
      </w:r>
      <w:r w:rsidR="00914128" w:rsidRPr="005249B7">
        <w:rPr>
          <w:spacing w:val="-1"/>
          <w:kern w:val="22"/>
        </w:rPr>
        <w:t>ation of</w:t>
      </w:r>
      <w:r w:rsidR="0025780F" w:rsidRPr="005249B7">
        <w:rPr>
          <w:spacing w:val="-1"/>
          <w:kern w:val="22"/>
        </w:rPr>
        <w:t xml:space="preserve"> </w:t>
      </w:r>
      <w:r w:rsidR="003A11A6" w:rsidRPr="005249B7">
        <w:rPr>
          <w:spacing w:val="-1"/>
          <w:kern w:val="22"/>
        </w:rPr>
        <w:t xml:space="preserve">the </w:t>
      </w:r>
      <w:r w:rsidR="00072DDC" w:rsidRPr="005249B7">
        <w:rPr>
          <w:spacing w:val="-1"/>
          <w:kern w:val="22"/>
        </w:rPr>
        <w:t xml:space="preserve">Committee’s </w:t>
      </w:r>
      <w:r w:rsidR="003A11A6" w:rsidRPr="005249B7">
        <w:rPr>
          <w:spacing w:val="-1"/>
          <w:kern w:val="22"/>
        </w:rPr>
        <w:t xml:space="preserve">recommendations </w:t>
      </w:r>
      <w:r w:rsidR="00914128" w:rsidRPr="005249B7">
        <w:rPr>
          <w:spacing w:val="-1"/>
          <w:kern w:val="22"/>
        </w:rPr>
        <w:t xml:space="preserve">and the election </w:t>
      </w:r>
      <w:r w:rsidR="00A6504B" w:rsidRPr="005249B7">
        <w:rPr>
          <w:spacing w:val="-1"/>
          <w:kern w:val="22"/>
        </w:rPr>
        <w:t xml:space="preserve">of new members </w:t>
      </w:r>
      <w:r w:rsidR="00B2719B" w:rsidRPr="005249B7">
        <w:rPr>
          <w:spacing w:val="-1"/>
          <w:kern w:val="22"/>
        </w:rPr>
        <w:t>until</w:t>
      </w:r>
      <w:r w:rsidR="003A11A6" w:rsidRPr="005249B7">
        <w:rPr>
          <w:spacing w:val="-1"/>
          <w:kern w:val="22"/>
        </w:rPr>
        <w:t xml:space="preserve"> </w:t>
      </w:r>
      <w:r w:rsidR="00B2719B" w:rsidRPr="005249B7">
        <w:rPr>
          <w:spacing w:val="-1"/>
          <w:kern w:val="22"/>
        </w:rPr>
        <w:t>pa</w:t>
      </w:r>
      <w:r w:rsidR="003A11A6" w:rsidRPr="005249B7">
        <w:rPr>
          <w:spacing w:val="-1"/>
          <w:kern w:val="22"/>
        </w:rPr>
        <w:t>rt II of the meeting.</w:t>
      </w:r>
      <w:bookmarkEnd w:id="39"/>
      <w:r w:rsidR="00E17D52" w:rsidRPr="005249B7">
        <w:rPr>
          <w:spacing w:val="-1"/>
          <w:kern w:val="22"/>
        </w:rPr>
        <w:t xml:space="preserve"> It </w:t>
      </w:r>
      <w:r w:rsidR="001B6C3F" w:rsidRPr="005249B7">
        <w:rPr>
          <w:spacing w:val="-1"/>
          <w:kern w:val="22"/>
        </w:rPr>
        <w:t xml:space="preserve">also </w:t>
      </w:r>
      <w:r w:rsidR="00E17D52" w:rsidRPr="005249B7">
        <w:rPr>
          <w:spacing w:val="-1"/>
          <w:kern w:val="22"/>
        </w:rPr>
        <w:t>decided to extend for a further year the terms of the 10 Committee members; accordingly, their terms would now end on 31</w:t>
      </w:r>
      <w:r w:rsidR="001B6C3F" w:rsidRPr="005249B7">
        <w:rPr>
          <w:spacing w:val="-1"/>
          <w:kern w:val="22"/>
        </w:rPr>
        <w:t> </w:t>
      </w:r>
      <w:r w:rsidR="00E17D52" w:rsidRPr="005249B7">
        <w:rPr>
          <w:spacing w:val="-1"/>
          <w:kern w:val="22"/>
        </w:rPr>
        <w:t>December 2022.</w:t>
      </w:r>
    </w:p>
    <w:p w14:paraId="0C777DA4" w14:textId="77777777" w:rsidR="003A11A6" w:rsidRPr="001B1188" w:rsidRDefault="003A11A6" w:rsidP="005249B7">
      <w:pPr>
        <w:pStyle w:val="Heading2"/>
        <w:tabs>
          <w:tab w:val="clear" w:pos="720"/>
          <w:tab w:val="left" w:pos="851"/>
        </w:tabs>
        <w:rPr>
          <w:snapToGrid w:val="0"/>
        </w:rPr>
      </w:pPr>
      <w:bookmarkStart w:id="40" w:name="_Toc90458577"/>
      <w:bookmarkEnd w:id="34"/>
      <w:r w:rsidRPr="001B1188">
        <w:rPr>
          <w:snapToGrid w:val="0"/>
        </w:rPr>
        <w:t>Item 6.</w:t>
      </w:r>
      <w:r w:rsidRPr="001B1188">
        <w:rPr>
          <w:snapToGrid w:val="0"/>
        </w:rPr>
        <w:tab/>
        <w:t>Administration of the Protocol and budget for the trust funds</w:t>
      </w:r>
      <w:bookmarkEnd w:id="40"/>
    </w:p>
    <w:p w14:paraId="5F1BB765" w14:textId="511119A3" w:rsidR="003A11A6" w:rsidRPr="001B1188" w:rsidRDefault="00B2719B" w:rsidP="003F2CDF">
      <w:pPr>
        <w:pStyle w:val="Para1"/>
        <w:tabs>
          <w:tab w:val="clear" w:pos="360"/>
        </w:tabs>
        <w:rPr>
          <w:spacing w:val="0"/>
          <w:kern w:val="22"/>
        </w:rPr>
      </w:pPr>
      <w:bookmarkStart w:id="41" w:name="_Hlk84866266"/>
      <w:r w:rsidRPr="001B1188">
        <w:rPr>
          <w:spacing w:val="0"/>
          <w:kern w:val="22"/>
        </w:rPr>
        <w:t xml:space="preserve">The Conference of the Parties serving as the meeting of the Parties </w:t>
      </w:r>
      <w:r w:rsidR="00190A1F" w:rsidRPr="001B1188">
        <w:rPr>
          <w:spacing w:val="0"/>
          <w:kern w:val="22"/>
        </w:rPr>
        <w:t xml:space="preserve">to the Cartagena Protocol </w:t>
      </w:r>
      <w:r w:rsidR="00C72667" w:rsidRPr="001B1188">
        <w:rPr>
          <w:spacing w:val="0"/>
          <w:kern w:val="22"/>
        </w:rPr>
        <w:t>took up</w:t>
      </w:r>
      <w:r w:rsidRPr="001B1188">
        <w:rPr>
          <w:spacing w:val="0"/>
          <w:kern w:val="22"/>
        </w:rPr>
        <w:t xml:space="preserve"> </w:t>
      </w:r>
      <w:bookmarkEnd w:id="41"/>
      <w:r w:rsidRPr="001B1188">
        <w:rPr>
          <w:spacing w:val="0"/>
          <w:kern w:val="22"/>
        </w:rPr>
        <w:t>a</w:t>
      </w:r>
      <w:r w:rsidR="0074409E" w:rsidRPr="001B1188">
        <w:rPr>
          <w:spacing w:val="0"/>
          <w:kern w:val="22"/>
        </w:rPr>
        <w:t xml:space="preserve">genda item 6 at the </w:t>
      </w:r>
      <w:r w:rsidR="009011D6" w:rsidRPr="001B1188">
        <w:rPr>
          <w:spacing w:val="0"/>
          <w:kern w:val="22"/>
        </w:rPr>
        <w:t>opening</w:t>
      </w:r>
      <w:r w:rsidR="0074409E" w:rsidRPr="001B1188">
        <w:rPr>
          <w:spacing w:val="0"/>
          <w:kern w:val="22"/>
        </w:rPr>
        <w:t xml:space="preserve"> </w:t>
      </w:r>
      <w:r w:rsidR="00BD78B4" w:rsidRPr="001B1188">
        <w:rPr>
          <w:spacing w:val="0"/>
          <w:kern w:val="22"/>
        </w:rPr>
        <w:t xml:space="preserve">plenary </w:t>
      </w:r>
      <w:r w:rsidR="0074409E" w:rsidRPr="001B1188">
        <w:rPr>
          <w:spacing w:val="0"/>
          <w:kern w:val="22"/>
        </w:rPr>
        <w:t xml:space="preserve">session of part I of the meeting, on </w:t>
      </w:r>
      <w:r w:rsidR="009011D6" w:rsidRPr="001B1188">
        <w:rPr>
          <w:spacing w:val="0"/>
          <w:kern w:val="22"/>
        </w:rPr>
        <w:t>11 October 2021</w:t>
      </w:r>
      <w:r w:rsidR="0074409E" w:rsidRPr="001B1188">
        <w:rPr>
          <w:spacing w:val="0"/>
          <w:kern w:val="22"/>
        </w:rPr>
        <w:t xml:space="preserve">. </w:t>
      </w:r>
      <w:r w:rsidRPr="001B1188">
        <w:rPr>
          <w:spacing w:val="0"/>
          <w:kern w:val="22"/>
        </w:rPr>
        <w:t xml:space="preserve">In considering the item, it had </w:t>
      </w:r>
      <w:r w:rsidR="00455F1D" w:rsidRPr="001B1188">
        <w:rPr>
          <w:spacing w:val="0"/>
          <w:kern w:val="22"/>
        </w:rPr>
        <w:t>before it a</w:t>
      </w:r>
      <w:r w:rsidR="003A11A6" w:rsidRPr="001B1188">
        <w:rPr>
          <w:spacing w:val="0"/>
          <w:kern w:val="22"/>
        </w:rPr>
        <w:t>n interim report of the Executive Secretary on the administration of the Convention and its Protocols, including the budget for the respective trust funds</w:t>
      </w:r>
      <w:r w:rsidR="00FC01BC" w:rsidRPr="001B1188">
        <w:rPr>
          <w:spacing w:val="0"/>
          <w:kern w:val="22"/>
        </w:rPr>
        <w:t xml:space="preserve"> (</w:t>
      </w:r>
      <w:r w:rsidR="00FC01BC" w:rsidRPr="001B1188">
        <w:rPr>
          <w:rStyle w:val="ng-binding"/>
          <w:spacing w:val="0"/>
          <w:kern w:val="22"/>
        </w:rPr>
        <w:t>CBD/CP/MOP/10/3)</w:t>
      </w:r>
      <w:r w:rsidR="003A11A6" w:rsidRPr="001B1188">
        <w:rPr>
          <w:spacing w:val="0"/>
          <w:kern w:val="22"/>
        </w:rPr>
        <w:t>.</w:t>
      </w:r>
    </w:p>
    <w:p w14:paraId="0EA770A2" w14:textId="2222D6A6" w:rsidR="00FC01BC" w:rsidRPr="00694189" w:rsidRDefault="009011D6" w:rsidP="003F2CDF">
      <w:pPr>
        <w:pStyle w:val="Para1"/>
        <w:tabs>
          <w:tab w:val="clear" w:pos="360"/>
        </w:tabs>
        <w:rPr>
          <w:spacing w:val="0"/>
          <w:kern w:val="22"/>
          <w:szCs w:val="22"/>
        </w:rPr>
      </w:pPr>
      <w:bookmarkStart w:id="42" w:name="_Hlk84828738"/>
      <w:r w:rsidRPr="001B1188">
        <w:rPr>
          <w:spacing w:val="0"/>
          <w:kern w:val="22"/>
        </w:rPr>
        <w:lastRenderedPageBreak/>
        <w:t xml:space="preserve">The Conference of the Parties </w:t>
      </w:r>
      <w:bookmarkStart w:id="43" w:name="_Hlk84866237"/>
      <w:r w:rsidR="00C72667" w:rsidRPr="001B1188">
        <w:rPr>
          <w:spacing w:val="0"/>
          <w:kern w:val="22"/>
        </w:rPr>
        <w:t xml:space="preserve">serving as the meeting of the Parties </w:t>
      </w:r>
      <w:bookmarkEnd w:id="43"/>
      <w:r w:rsidR="00190A1F" w:rsidRPr="001B1188">
        <w:rPr>
          <w:spacing w:val="0"/>
          <w:kern w:val="22"/>
        </w:rPr>
        <w:t xml:space="preserve">to the Cartagena Protocol decided </w:t>
      </w:r>
      <w:r w:rsidRPr="001B1188">
        <w:rPr>
          <w:spacing w:val="0"/>
          <w:kern w:val="22"/>
        </w:rPr>
        <w:t xml:space="preserve">to </w:t>
      </w:r>
      <w:r w:rsidRPr="00FA64CA">
        <w:rPr>
          <w:spacing w:val="0"/>
          <w:kern w:val="22"/>
          <w:szCs w:val="22"/>
        </w:rPr>
        <w:t xml:space="preserve">establish a </w:t>
      </w:r>
      <w:r w:rsidR="00697668" w:rsidRPr="00694189">
        <w:rPr>
          <w:spacing w:val="0"/>
          <w:kern w:val="22"/>
          <w:szCs w:val="22"/>
        </w:rPr>
        <w:t xml:space="preserve">budget </w:t>
      </w:r>
      <w:r w:rsidRPr="00694189">
        <w:rPr>
          <w:spacing w:val="0"/>
          <w:kern w:val="22"/>
          <w:szCs w:val="22"/>
        </w:rPr>
        <w:t xml:space="preserve">contact group with </w:t>
      </w:r>
      <w:r w:rsidR="00C0669C" w:rsidRPr="00694189">
        <w:rPr>
          <w:spacing w:val="0"/>
          <w:kern w:val="22"/>
          <w:szCs w:val="22"/>
        </w:rPr>
        <w:t xml:space="preserve">a </w:t>
      </w:r>
      <w:r w:rsidRPr="00694189">
        <w:rPr>
          <w:spacing w:val="0"/>
          <w:kern w:val="22"/>
          <w:szCs w:val="22"/>
        </w:rPr>
        <w:t xml:space="preserve">mandate to review the matter and prepare a draft budget for the programme of work for 2022, for the consideration of the Parties. The contact group </w:t>
      </w:r>
      <w:r w:rsidR="00C72667" w:rsidRPr="00694189">
        <w:rPr>
          <w:spacing w:val="0"/>
          <w:kern w:val="22"/>
          <w:szCs w:val="22"/>
        </w:rPr>
        <w:t>w</w:t>
      </w:r>
      <w:r w:rsidR="00C3417D" w:rsidRPr="00694189">
        <w:rPr>
          <w:spacing w:val="0"/>
          <w:kern w:val="22"/>
          <w:szCs w:val="22"/>
        </w:rPr>
        <w:t>as</w:t>
      </w:r>
      <w:r w:rsidRPr="00694189">
        <w:rPr>
          <w:spacing w:val="0"/>
          <w:kern w:val="22"/>
          <w:szCs w:val="22"/>
        </w:rPr>
        <w:t xml:space="preserve"> chaired by Mr.</w:t>
      </w:r>
      <w:r w:rsidR="00C0669C" w:rsidRPr="00694189">
        <w:rPr>
          <w:spacing w:val="0"/>
          <w:kern w:val="22"/>
          <w:szCs w:val="22"/>
        </w:rPr>
        <w:t> </w:t>
      </w:r>
      <w:r w:rsidRPr="00694189">
        <w:rPr>
          <w:spacing w:val="0"/>
          <w:kern w:val="22"/>
          <w:szCs w:val="22"/>
        </w:rPr>
        <w:t>Spencer Thomas (Grenada)</w:t>
      </w:r>
      <w:r w:rsidR="00C72667" w:rsidRPr="00694189">
        <w:rPr>
          <w:spacing w:val="0"/>
          <w:kern w:val="22"/>
          <w:szCs w:val="22"/>
        </w:rPr>
        <w:t>,</w:t>
      </w:r>
      <w:r w:rsidR="00C3417D" w:rsidRPr="00694189">
        <w:rPr>
          <w:spacing w:val="0"/>
          <w:kern w:val="22"/>
          <w:szCs w:val="22"/>
        </w:rPr>
        <w:t xml:space="preserve"> </w:t>
      </w:r>
      <w:r w:rsidR="00BD78B4" w:rsidRPr="00694189">
        <w:rPr>
          <w:spacing w:val="0"/>
          <w:kern w:val="22"/>
          <w:szCs w:val="22"/>
        </w:rPr>
        <w:t xml:space="preserve">was </w:t>
      </w:r>
      <w:r w:rsidRPr="00694189">
        <w:rPr>
          <w:spacing w:val="0"/>
          <w:kern w:val="22"/>
          <w:szCs w:val="22"/>
        </w:rPr>
        <w:t>open to all Parties</w:t>
      </w:r>
      <w:r w:rsidR="00C72667" w:rsidRPr="00694189">
        <w:rPr>
          <w:spacing w:val="0"/>
          <w:kern w:val="22"/>
          <w:szCs w:val="22"/>
        </w:rPr>
        <w:t xml:space="preserve"> and</w:t>
      </w:r>
      <w:r w:rsidRPr="00694189">
        <w:rPr>
          <w:spacing w:val="0"/>
          <w:kern w:val="22"/>
          <w:szCs w:val="22"/>
        </w:rPr>
        <w:t xml:space="preserve"> met informally at the invitation of </w:t>
      </w:r>
      <w:r w:rsidR="000E5F40" w:rsidRPr="00694189">
        <w:rPr>
          <w:spacing w:val="0"/>
          <w:kern w:val="22"/>
          <w:szCs w:val="22"/>
        </w:rPr>
        <w:t>the</w:t>
      </w:r>
      <w:r w:rsidRPr="00694189">
        <w:rPr>
          <w:spacing w:val="0"/>
          <w:kern w:val="22"/>
          <w:szCs w:val="22"/>
        </w:rPr>
        <w:t xml:space="preserve"> chair</w:t>
      </w:r>
      <w:r w:rsidR="00C72667" w:rsidRPr="00694189">
        <w:rPr>
          <w:spacing w:val="0"/>
          <w:kern w:val="22"/>
          <w:szCs w:val="22"/>
        </w:rPr>
        <w:t>,</w:t>
      </w:r>
      <w:r w:rsidRPr="00694189">
        <w:rPr>
          <w:spacing w:val="0"/>
          <w:kern w:val="22"/>
          <w:szCs w:val="22"/>
        </w:rPr>
        <w:t xml:space="preserve"> with </w:t>
      </w:r>
      <w:r w:rsidR="00C3417D" w:rsidRPr="00694189">
        <w:rPr>
          <w:spacing w:val="0"/>
          <w:kern w:val="22"/>
          <w:szCs w:val="22"/>
        </w:rPr>
        <w:t xml:space="preserve">the </w:t>
      </w:r>
      <w:r w:rsidRPr="00694189">
        <w:rPr>
          <w:spacing w:val="0"/>
          <w:kern w:val="22"/>
          <w:szCs w:val="22"/>
        </w:rPr>
        <w:t>meetings advertised in advance in the daily calendar of meetings</w:t>
      </w:r>
      <w:bookmarkEnd w:id="42"/>
      <w:r w:rsidRPr="00694189">
        <w:rPr>
          <w:spacing w:val="0"/>
          <w:kern w:val="22"/>
          <w:szCs w:val="22"/>
        </w:rPr>
        <w:t>.</w:t>
      </w:r>
    </w:p>
    <w:p w14:paraId="2F601E3F" w14:textId="2AE5E3E6" w:rsidR="009011D6" w:rsidRPr="00694189" w:rsidRDefault="009011D6" w:rsidP="00F04628">
      <w:pPr>
        <w:pStyle w:val="Para1"/>
        <w:tabs>
          <w:tab w:val="clear" w:pos="360"/>
        </w:tabs>
        <w:rPr>
          <w:spacing w:val="0"/>
          <w:kern w:val="22"/>
          <w:szCs w:val="22"/>
        </w:rPr>
      </w:pPr>
      <w:bookmarkStart w:id="44" w:name="_Hlk84828768"/>
      <w:r w:rsidRPr="00694189">
        <w:rPr>
          <w:spacing w:val="0"/>
          <w:kern w:val="22"/>
          <w:szCs w:val="22"/>
        </w:rPr>
        <w:t xml:space="preserve">At the </w:t>
      </w:r>
      <w:r w:rsidR="000735BE" w:rsidRPr="00694189">
        <w:rPr>
          <w:spacing w:val="0"/>
          <w:kern w:val="22"/>
          <w:szCs w:val="22"/>
        </w:rPr>
        <w:t>second</w:t>
      </w:r>
      <w:r w:rsidRPr="00694189">
        <w:rPr>
          <w:spacing w:val="0"/>
          <w:kern w:val="22"/>
          <w:szCs w:val="22"/>
        </w:rPr>
        <w:t xml:space="preserve"> plenary session</w:t>
      </w:r>
      <w:r w:rsidR="00BD78B4" w:rsidRPr="00694189">
        <w:rPr>
          <w:spacing w:val="0"/>
          <w:kern w:val="22"/>
          <w:szCs w:val="22"/>
        </w:rPr>
        <w:t xml:space="preserve"> of part I of the meeting</w:t>
      </w:r>
      <w:r w:rsidR="006F74AC" w:rsidRPr="00694189">
        <w:rPr>
          <w:spacing w:val="0"/>
          <w:kern w:val="22"/>
          <w:szCs w:val="22"/>
        </w:rPr>
        <w:t>,</w:t>
      </w:r>
      <w:r w:rsidRPr="00694189">
        <w:rPr>
          <w:spacing w:val="0"/>
          <w:kern w:val="22"/>
          <w:szCs w:val="22"/>
        </w:rPr>
        <w:t xml:space="preserve"> on </w:t>
      </w:r>
      <w:r w:rsidR="00C6199B" w:rsidRPr="00694189">
        <w:rPr>
          <w:spacing w:val="0"/>
          <w:kern w:val="22"/>
          <w:szCs w:val="22"/>
        </w:rPr>
        <w:t>15 October 2021</w:t>
      </w:r>
      <w:r w:rsidRPr="00694189">
        <w:rPr>
          <w:spacing w:val="0"/>
          <w:kern w:val="22"/>
          <w:szCs w:val="22"/>
        </w:rPr>
        <w:t xml:space="preserve">, the Conference of the Parties </w:t>
      </w:r>
      <w:r w:rsidR="00C72667" w:rsidRPr="00694189">
        <w:rPr>
          <w:spacing w:val="0"/>
          <w:kern w:val="22"/>
          <w:szCs w:val="22"/>
        </w:rPr>
        <w:t xml:space="preserve">serving as the meeting of the Parties </w:t>
      </w:r>
      <w:r w:rsidR="00323987" w:rsidRPr="00694189">
        <w:rPr>
          <w:spacing w:val="0"/>
          <w:kern w:val="22"/>
          <w:szCs w:val="22"/>
        </w:rPr>
        <w:t>to the Cartagena</w:t>
      </w:r>
      <w:r w:rsidR="00C6199B" w:rsidRPr="00694189">
        <w:rPr>
          <w:spacing w:val="0"/>
          <w:kern w:val="22"/>
          <w:szCs w:val="22"/>
        </w:rPr>
        <w:t xml:space="preserve"> Protocol</w:t>
      </w:r>
      <w:r w:rsidR="00323987" w:rsidRPr="00694189">
        <w:rPr>
          <w:spacing w:val="0"/>
          <w:kern w:val="22"/>
          <w:szCs w:val="22"/>
        </w:rPr>
        <w:t xml:space="preserve"> </w:t>
      </w:r>
      <w:bookmarkStart w:id="45" w:name="_Hlk85232006"/>
      <w:r w:rsidR="00C6199B" w:rsidRPr="00694189">
        <w:rPr>
          <w:spacing w:val="0"/>
          <w:kern w:val="22"/>
          <w:szCs w:val="22"/>
        </w:rPr>
        <w:t>took up draft decision CBD/CP/MOP/10/L.2, on the interim budget for the integrated programme of work of the Secretariat</w:t>
      </w:r>
      <w:r w:rsidR="00C6199B" w:rsidRPr="00694189" w:rsidDel="00536448">
        <w:rPr>
          <w:spacing w:val="0"/>
          <w:kern w:val="22"/>
          <w:szCs w:val="22"/>
        </w:rPr>
        <w:t xml:space="preserve"> </w:t>
      </w:r>
      <w:r w:rsidR="00BF5A38" w:rsidRPr="00694189">
        <w:rPr>
          <w:spacing w:val="0"/>
          <w:kern w:val="22"/>
          <w:szCs w:val="22"/>
        </w:rPr>
        <w:t>submitted</w:t>
      </w:r>
      <w:r w:rsidR="00C6199B" w:rsidRPr="00694189">
        <w:rPr>
          <w:spacing w:val="0"/>
          <w:kern w:val="22"/>
          <w:szCs w:val="22"/>
        </w:rPr>
        <w:t xml:space="preserve"> by the chair </w:t>
      </w:r>
      <w:bookmarkEnd w:id="45"/>
      <w:r w:rsidRPr="00694189">
        <w:rPr>
          <w:spacing w:val="0"/>
          <w:kern w:val="22"/>
          <w:szCs w:val="22"/>
        </w:rPr>
        <w:t xml:space="preserve">of the </w:t>
      </w:r>
      <w:r w:rsidR="00B0370A" w:rsidRPr="00694189">
        <w:rPr>
          <w:spacing w:val="0"/>
          <w:kern w:val="22"/>
          <w:szCs w:val="22"/>
        </w:rPr>
        <w:t xml:space="preserve">budget </w:t>
      </w:r>
      <w:r w:rsidRPr="00694189">
        <w:rPr>
          <w:spacing w:val="0"/>
          <w:kern w:val="22"/>
          <w:szCs w:val="22"/>
        </w:rPr>
        <w:t>contact group</w:t>
      </w:r>
      <w:bookmarkEnd w:id="44"/>
      <w:r w:rsidRPr="00694189">
        <w:rPr>
          <w:spacing w:val="0"/>
          <w:kern w:val="22"/>
          <w:szCs w:val="22"/>
        </w:rPr>
        <w:t>.</w:t>
      </w:r>
    </w:p>
    <w:p w14:paraId="70E33627" w14:textId="0523F123" w:rsidR="00C72667" w:rsidRPr="005249B7" w:rsidRDefault="00C6199B" w:rsidP="00EF112C">
      <w:pPr>
        <w:pStyle w:val="Para1"/>
        <w:tabs>
          <w:tab w:val="clear" w:pos="360"/>
        </w:tabs>
        <w:rPr>
          <w:spacing w:val="0"/>
          <w:kern w:val="22"/>
          <w:szCs w:val="22"/>
        </w:rPr>
      </w:pPr>
      <w:bookmarkStart w:id="46" w:name="_heading=h.gjdgxs" w:colFirst="0" w:colLast="0"/>
      <w:bookmarkStart w:id="47" w:name="_heading=h.30j0zll" w:colFirst="0" w:colLast="0"/>
      <w:bookmarkStart w:id="48" w:name="_heading=h.xuy1qui6wltd" w:colFirst="0" w:colLast="0"/>
      <w:bookmarkStart w:id="49" w:name="_heading=h.nkgw0ii72cmr" w:colFirst="0" w:colLast="0"/>
      <w:bookmarkStart w:id="50" w:name="_heading=h.3znysh7" w:colFirst="0" w:colLast="0"/>
      <w:bookmarkEnd w:id="46"/>
      <w:bookmarkEnd w:id="47"/>
      <w:bookmarkEnd w:id="48"/>
      <w:bookmarkEnd w:id="49"/>
      <w:bookmarkEnd w:id="50"/>
      <w:r w:rsidRPr="005249B7">
        <w:rPr>
          <w:spacing w:val="0"/>
          <w:kern w:val="22"/>
          <w:szCs w:val="22"/>
        </w:rPr>
        <w:t xml:space="preserve">The Conference of the Parties serving as the meeting of the Parties to the Cartagena </w:t>
      </w:r>
      <w:bookmarkStart w:id="51" w:name="_Hlk85232104"/>
      <w:r w:rsidRPr="005249B7">
        <w:rPr>
          <w:spacing w:val="0"/>
          <w:kern w:val="22"/>
          <w:szCs w:val="22"/>
        </w:rPr>
        <w:t xml:space="preserve">Protocol adopted draft decision CBD/CP/MOP/10/L.2, as orally amended by the Secretariat, as decision </w:t>
      </w:r>
      <w:r w:rsidR="007B19E2">
        <w:rPr>
          <w:spacing w:val="0"/>
          <w:kern w:val="22"/>
          <w:szCs w:val="22"/>
        </w:rPr>
        <w:t>CP-</w:t>
      </w:r>
      <w:r w:rsidRPr="00FA64CA">
        <w:rPr>
          <w:spacing w:val="0"/>
          <w:kern w:val="22"/>
          <w:szCs w:val="22"/>
        </w:rPr>
        <w:t>1</w:t>
      </w:r>
      <w:r w:rsidRPr="00010728">
        <w:rPr>
          <w:spacing w:val="0"/>
          <w:kern w:val="22"/>
          <w:szCs w:val="22"/>
        </w:rPr>
        <w:t>0</w:t>
      </w:r>
      <w:r w:rsidRPr="0095210C">
        <w:rPr>
          <w:spacing w:val="0"/>
          <w:kern w:val="22"/>
          <w:szCs w:val="22"/>
        </w:rPr>
        <w:t>/</w:t>
      </w:r>
      <w:r w:rsidR="00C8690B" w:rsidRPr="0095210C">
        <w:rPr>
          <w:spacing w:val="0"/>
          <w:kern w:val="22"/>
          <w:szCs w:val="22"/>
        </w:rPr>
        <w:t>1</w:t>
      </w:r>
      <w:bookmarkEnd w:id="51"/>
      <w:r w:rsidRPr="005249B7">
        <w:rPr>
          <w:spacing w:val="0"/>
          <w:kern w:val="22"/>
          <w:szCs w:val="22"/>
        </w:rPr>
        <w:t>.</w:t>
      </w:r>
    </w:p>
    <w:p w14:paraId="4AF2A727" w14:textId="77777777" w:rsidR="003A11A6" w:rsidRPr="003B7D91" w:rsidRDefault="003A11A6" w:rsidP="005249B7">
      <w:pPr>
        <w:pStyle w:val="Heading2"/>
        <w:rPr>
          <w:snapToGrid w:val="0"/>
        </w:rPr>
      </w:pPr>
      <w:bookmarkStart w:id="52" w:name="_Toc90458578"/>
      <w:r w:rsidRPr="003B7D91">
        <w:rPr>
          <w:snapToGrid w:val="0"/>
        </w:rPr>
        <w:t>Item 18.</w:t>
      </w:r>
      <w:r w:rsidRPr="003B7D91">
        <w:rPr>
          <w:snapToGrid w:val="0"/>
        </w:rPr>
        <w:tab/>
        <w:t>Other matters</w:t>
      </w:r>
      <w:bookmarkEnd w:id="52"/>
    </w:p>
    <w:p w14:paraId="240458DB" w14:textId="19101092" w:rsidR="00C72667" w:rsidRPr="005249B7" w:rsidRDefault="00554849" w:rsidP="003F2CDF">
      <w:pPr>
        <w:pStyle w:val="Para1"/>
        <w:tabs>
          <w:tab w:val="clear" w:pos="360"/>
        </w:tabs>
        <w:rPr>
          <w:spacing w:val="0"/>
          <w:kern w:val="22"/>
          <w:szCs w:val="22"/>
        </w:rPr>
      </w:pPr>
      <w:r w:rsidRPr="005249B7">
        <w:rPr>
          <w:kern w:val="22"/>
          <w:szCs w:val="22"/>
        </w:rPr>
        <w:t>No other matters were raised.</w:t>
      </w:r>
    </w:p>
    <w:p w14:paraId="2DF1D6CC" w14:textId="77777777" w:rsidR="003A11A6" w:rsidRPr="003B7D91" w:rsidRDefault="003A11A6" w:rsidP="005249B7">
      <w:pPr>
        <w:pStyle w:val="Heading2"/>
        <w:tabs>
          <w:tab w:val="clear" w:pos="720"/>
          <w:tab w:val="left" w:pos="993"/>
        </w:tabs>
        <w:rPr>
          <w:snapToGrid w:val="0"/>
        </w:rPr>
      </w:pPr>
      <w:bookmarkStart w:id="53" w:name="_Toc90458579"/>
      <w:r w:rsidRPr="003B7D91">
        <w:rPr>
          <w:snapToGrid w:val="0"/>
        </w:rPr>
        <w:t xml:space="preserve">Item 19. </w:t>
      </w:r>
      <w:r w:rsidRPr="003B7D91">
        <w:rPr>
          <w:snapToGrid w:val="0"/>
        </w:rPr>
        <w:tab/>
        <w:t>Adoption of the report</w:t>
      </w:r>
      <w:bookmarkEnd w:id="53"/>
    </w:p>
    <w:p w14:paraId="43D57E99" w14:textId="3288DFAD" w:rsidR="003A1CDE" w:rsidRPr="005249B7" w:rsidRDefault="00C72667" w:rsidP="003F2CDF">
      <w:pPr>
        <w:pStyle w:val="Para1"/>
        <w:tabs>
          <w:tab w:val="clear" w:pos="360"/>
        </w:tabs>
        <w:rPr>
          <w:spacing w:val="0"/>
          <w:kern w:val="22"/>
          <w:szCs w:val="22"/>
        </w:rPr>
      </w:pPr>
      <w:r w:rsidRPr="00FA64CA">
        <w:rPr>
          <w:spacing w:val="0"/>
          <w:kern w:val="22"/>
          <w:szCs w:val="22"/>
        </w:rPr>
        <w:t xml:space="preserve">The Conference of the Parties serving as the meeting of the Parties </w:t>
      </w:r>
      <w:r w:rsidR="00323987" w:rsidRPr="00FA64CA">
        <w:rPr>
          <w:spacing w:val="0"/>
          <w:kern w:val="22"/>
          <w:szCs w:val="22"/>
        </w:rPr>
        <w:t xml:space="preserve">to the Cartagena Protocol </w:t>
      </w:r>
      <w:r w:rsidRPr="00010728">
        <w:rPr>
          <w:spacing w:val="0"/>
          <w:kern w:val="22"/>
          <w:szCs w:val="22"/>
        </w:rPr>
        <w:t>adopted t</w:t>
      </w:r>
      <w:r w:rsidR="003A1CDE" w:rsidRPr="0095210C">
        <w:rPr>
          <w:spacing w:val="0"/>
          <w:kern w:val="22"/>
          <w:szCs w:val="22"/>
        </w:rPr>
        <w:t xml:space="preserve">he present report at the </w:t>
      </w:r>
      <w:r w:rsidR="00554849" w:rsidRPr="00DF6594">
        <w:rPr>
          <w:spacing w:val="0"/>
          <w:kern w:val="22"/>
          <w:szCs w:val="22"/>
        </w:rPr>
        <w:t>second</w:t>
      </w:r>
      <w:r w:rsidR="0018443F" w:rsidRPr="005249B7">
        <w:rPr>
          <w:spacing w:val="0"/>
          <w:kern w:val="22"/>
          <w:szCs w:val="22"/>
        </w:rPr>
        <w:t xml:space="preserve"> </w:t>
      </w:r>
      <w:r w:rsidR="003A1CDE" w:rsidRPr="005249B7">
        <w:rPr>
          <w:spacing w:val="0"/>
          <w:kern w:val="22"/>
          <w:szCs w:val="22"/>
        </w:rPr>
        <w:t xml:space="preserve">plenary session of </w:t>
      </w:r>
      <w:r w:rsidR="0018443F" w:rsidRPr="005249B7">
        <w:rPr>
          <w:spacing w:val="0"/>
          <w:kern w:val="22"/>
          <w:szCs w:val="22"/>
        </w:rPr>
        <w:t xml:space="preserve">part I of </w:t>
      </w:r>
      <w:r w:rsidR="003A1CDE" w:rsidRPr="005249B7">
        <w:rPr>
          <w:spacing w:val="0"/>
          <w:kern w:val="22"/>
          <w:szCs w:val="22"/>
        </w:rPr>
        <w:t xml:space="preserve">the meeting, on </w:t>
      </w:r>
      <w:r w:rsidR="00554849" w:rsidRPr="005249B7">
        <w:rPr>
          <w:spacing w:val="0"/>
          <w:kern w:val="22"/>
          <w:szCs w:val="22"/>
        </w:rPr>
        <w:t>15 October 2021</w:t>
      </w:r>
      <w:r w:rsidR="003A1CDE" w:rsidRPr="005249B7">
        <w:rPr>
          <w:spacing w:val="0"/>
          <w:kern w:val="22"/>
          <w:szCs w:val="22"/>
        </w:rPr>
        <w:t xml:space="preserve">, </w:t>
      </w:r>
      <w:r w:rsidR="00937B62" w:rsidRPr="005249B7">
        <w:rPr>
          <w:spacing w:val="0"/>
          <w:kern w:val="22"/>
          <w:szCs w:val="22"/>
        </w:rPr>
        <w:t>based on</w:t>
      </w:r>
      <w:r w:rsidR="003A1CDE" w:rsidRPr="005249B7">
        <w:rPr>
          <w:spacing w:val="0"/>
          <w:kern w:val="22"/>
          <w:szCs w:val="22"/>
        </w:rPr>
        <w:t xml:space="preserve"> the draft report presented by the Rapporteur (CBD/CP/MOP</w:t>
      </w:r>
      <w:r w:rsidR="003F681A" w:rsidRPr="005249B7">
        <w:rPr>
          <w:spacing w:val="0"/>
          <w:kern w:val="22"/>
          <w:szCs w:val="22"/>
        </w:rPr>
        <w:t>/10</w:t>
      </w:r>
      <w:r w:rsidR="003A1CDE" w:rsidRPr="005249B7">
        <w:rPr>
          <w:spacing w:val="0"/>
          <w:kern w:val="22"/>
          <w:szCs w:val="22"/>
        </w:rPr>
        <w:t>/Part1</w:t>
      </w:r>
      <w:r w:rsidR="002C3A6D">
        <w:rPr>
          <w:spacing w:val="0"/>
          <w:kern w:val="22"/>
          <w:szCs w:val="22"/>
        </w:rPr>
        <w:t>/</w:t>
      </w:r>
      <w:r w:rsidR="003A1CDE" w:rsidRPr="005249B7">
        <w:rPr>
          <w:spacing w:val="0"/>
          <w:kern w:val="22"/>
          <w:szCs w:val="22"/>
        </w:rPr>
        <w:t>L.1)</w:t>
      </w:r>
      <w:r w:rsidR="00937B62" w:rsidRPr="005249B7">
        <w:rPr>
          <w:spacing w:val="0"/>
          <w:kern w:val="22"/>
          <w:szCs w:val="22"/>
        </w:rPr>
        <w:t>,</w:t>
      </w:r>
      <w:r w:rsidR="003A1CDE" w:rsidRPr="005249B7">
        <w:rPr>
          <w:spacing w:val="0"/>
          <w:kern w:val="22"/>
          <w:szCs w:val="22"/>
        </w:rPr>
        <w:t xml:space="preserve"> on the understanding that it would be completed to reflect the full proceedings of the current meeting and that the full report would be considered and adopted at </w:t>
      </w:r>
      <w:r w:rsidR="00937B62" w:rsidRPr="005249B7">
        <w:rPr>
          <w:spacing w:val="0"/>
          <w:kern w:val="22"/>
          <w:szCs w:val="22"/>
        </w:rPr>
        <w:t>part</w:t>
      </w:r>
      <w:r w:rsidR="000B1352" w:rsidRPr="005249B7">
        <w:rPr>
          <w:spacing w:val="0"/>
          <w:kern w:val="22"/>
          <w:szCs w:val="22"/>
        </w:rPr>
        <w:t> </w:t>
      </w:r>
      <w:r w:rsidR="00937B62" w:rsidRPr="005249B7">
        <w:rPr>
          <w:spacing w:val="0"/>
          <w:kern w:val="22"/>
          <w:szCs w:val="22"/>
        </w:rPr>
        <w:t>II of the</w:t>
      </w:r>
      <w:r w:rsidR="003A1CDE" w:rsidRPr="005249B7">
        <w:rPr>
          <w:spacing w:val="0"/>
          <w:kern w:val="22"/>
          <w:szCs w:val="22"/>
        </w:rPr>
        <w:t xml:space="preserve"> meeting.</w:t>
      </w:r>
    </w:p>
    <w:p w14:paraId="0269E21B" w14:textId="77777777" w:rsidR="003A11A6" w:rsidRPr="003B7D91" w:rsidRDefault="003A11A6" w:rsidP="005249B7">
      <w:pPr>
        <w:pStyle w:val="Heading2"/>
        <w:rPr>
          <w:snapToGrid w:val="0"/>
        </w:rPr>
      </w:pPr>
      <w:bookmarkStart w:id="54" w:name="_Toc90458580"/>
      <w:r w:rsidRPr="003B7D91">
        <w:rPr>
          <w:snapToGrid w:val="0"/>
        </w:rPr>
        <w:t xml:space="preserve">Item 20. </w:t>
      </w:r>
      <w:r w:rsidRPr="003B7D91">
        <w:rPr>
          <w:snapToGrid w:val="0"/>
        </w:rPr>
        <w:tab/>
        <w:t>Closure of the meeting</w:t>
      </w:r>
      <w:bookmarkEnd w:id="54"/>
    </w:p>
    <w:p w14:paraId="186A12FD" w14:textId="7CCFFDA5" w:rsidR="006206B3" w:rsidRPr="0095210C" w:rsidRDefault="006206B3" w:rsidP="003F2CDF">
      <w:pPr>
        <w:pStyle w:val="Para1"/>
        <w:tabs>
          <w:tab w:val="clear" w:pos="360"/>
        </w:tabs>
        <w:rPr>
          <w:spacing w:val="0"/>
          <w:kern w:val="22"/>
          <w:szCs w:val="22"/>
        </w:rPr>
      </w:pPr>
      <w:r w:rsidRPr="00FA64CA">
        <w:rPr>
          <w:spacing w:val="0"/>
          <w:kern w:val="22"/>
          <w:szCs w:val="22"/>
        </w:rPr>
        <w:t xml:space="preserve">At the </w:t>
      </w:r>
      <w:r w:rsidR="00554849" w:rsidRPr="00FA64CA">
        <w:rPr>
          <w:spacing w:val="0"/>
          <w:kern w:val="22"/>
          <w:szCs w:val="22"/>
        </w:rPr>
        <w:t>second</w:t>
      </w:r>
      <w:r w:rsidRPr="005249B7">
        <w:rPr>
          <w:spacing w:val="0"/>
          <w:kern w:val="22"/>
          <w:szCs w:val="22"/>
        </w:rPr>
        <w:t xml:space="preserve"> plenary session of part I of the meeting, on </w:t>
      </w:r>
      <w:r w:rsidR="00554849" w:rsidRPr="005249B7">
        <w:rPr>
          <w:spacing w:val="0"/>
          <w:kern w:val="22"/>
          <w:szCs w:val="22"/>
        </w:rPr>
        <w:t>15 October 2021</w:t>
      </w:r>
      <w:r w:rsidRPr="005249B7">
        <w:rPr>
          <w:spacing w:val="0"/>
          <w:kern w:val="22"/>
          <w:szCs w:val="22"/>
        </w:rPr>
        <w:t xml:space="preserve">, the Conference of the Parties serving as the meeting of the Parties </w:t>
      </w:r>
      <w:r w:rsidR="008610FA" w:rsidRPr="005249B7">
        <w:rPr>
          <w:spacing w:val="0"/>
          <w:kern w:val="22"/>
          <w:szCs w:val="22"/>
        </w:rPr>
        <w:t xml:space="preserve">to the Cartagena Protocol </w:t>
      </w:r>
      <w:r w:rsidR="000B1B6D">
        <w:rPr>
          <w:spacing w:val="0"/>
          <w:kern w:val="22"/>
          <w:szCs w:val="22"/>
        </w:rPr>
        <w:t>decided</w:t>
      </w:r>
      <w:r w:rsidR="000B1B6D" w:rsidRPr="00FA64CA">
        <w:rPr>
          <w:spacing w:val="0"/>
          <w:kern w:val="22"/>
          <w:szCs w:val="22"/>
        </w:rPr>
        <w:t xml:space="preserve"> </w:t>
      </w:r>
      <w:r w:rsidRPr="00010728">
        <w:rPr>
          <w:spacing w:val="0"/>
          <w:kern w:val="22"/>
          <w:szCs w:val="22"/>
        </w:rPr>
        <w:t>to suspend its tenth meeting and resume it from 25 April to 8 May 2022 in Kunming, China.</w:t>
      </w:r>
    </w:p>
    <w:p w14:paraId="38673C5E" w14:textId="2B635377" w:rsidR="006206B3" w:rsidRPr="005249B7" w:rsidRDefault="006206B3" w:rsidP="003F2CDF">
      <w:pPr>
        <w:pStyle w:val="Para1"/>
        <w:tabs>
          <w:tab w:val="clear" w:pos="360"/>
        </w:tabs>
        <w:rPr>
          <w:spacing w:val="0"/>
          <w:kern w:val="22"/>
          <w:szCs w:val="22"/>
        </w:rPr>
      </w:pPr>
      <w:r w:rsidRPr="00DF6594">
        <w:rPr>
          <w:spacing w:val="0"/>
          <w:kern w:val="22"/>
          <w:szCs w:val="22"/>
        </w:rPr>
        <w:t>Following the customary exchange of courtesies, part</w:t>
      </w:r>
      <w:r w:rsidR="006E521C">
        <w:rPr>
          <w:spacing w:val="0"/>
          <w:kern w:val="22"/>
          <w:szCs w:val="22"/>
        </w:rPr>
        <w:t> </w:t>
      </w:r>
      <w:r w:rsidRPr="005249B7">
        <w:rPr>
          <w:spacing w:val="0"/>
          <w:kern w:val="22"/>
          <w:szCs w:val="22"/>
        </w:rPr>
        <w:t xml:space="preserve">I of the meeting was formally closed at </w:t>
      </w:r>
      <w:r w:rsidR="00554849" w:rsidRPr="005249B7">
        <w:rPr>
          <w:spacing w:val="0"/>
          <w:kern w:val="22"/>
          <w:szCs w:val="22"/>
        </w:rPr>
        <w:t>5</w:t>
      </w:r>
      <w:r w:rsidR="00611B6C" w:rsidRPr="005249B7">
        <w:rPr>
          <w:spacing w:val="0"/>
          <w:kern w:val="22"/>
          <w:szCs w:val="22"/>
        </w:rPr>
        <w:t>.10</w:t>
      </w:r>
      <w:r w:rsidR="006E521C">
        <w:rPr>
          <w:spacing w:val="0"/>
          <w:kern w:val="22"/>
          <w:szCs w:val="22"/>
        </w:rPr>
        <w:t> </w:t>
      </w:r>
      <w:r w:rsidR="00611B6C" w:rsidRPr="005249B7">
        <w:rPr>
          <w:spacing w:val="0"/>
          <w:kern w:val="22"/>
          <w:szCs w:val="22"/>
        </w:rPr>
        <w:t>p.m.</w:t>
      </w:r>
      <w:r w:rsidRPr="005249B7">
        <w:rPr>
          <w:spacing w:val="0"/>
          <w:kern w:val="22"/>
          <w:szCs w:val="22"/>
        </w:rPr>
        <w:t xml:space="preserve"> on </w:t>
      </w:r>
      <w:r w:rsidR="00611B6C" w:rsidRPr="005249B7">
        <w:rPr>
          <w:spacing w:val="0"/>
          <w:kern w:val="22"/>
          <w:szCs w:val="22"/>
        </w:rPr>
        <w:t>15</w:t>
      </w:r>
      <w:r w:rsidR="006E521C">
        <w:rPr>
          <w:spacing w:val="0"/>
          <w:kern w:val="22"/>
          <w:szCs w:val="22"/>
        </w:rPr>
        <w:t> </w:t>
      </w:r>
      <w:r w:rsidR="00611B6C" w:rsidRPr="005249B7">
        <w:rPr>
          <w:spacing w:val="0"/>
          <w:kern w:val="22"/>
          <w:szCs w:val="22"/>
        </w:rPr>
        <w:t>October</w:t>
      </w:r>
      <w:r w:rsidR="006E521C">
        <w:rPr>
          <w:spacing w:val="0"/>
          <w:kern w:val="22"/>
          <w:szCs w:val="22"/>
        </w:rPr>
        <w:t> </w:t>
      </w:r>
      <w:r w:rsidR="00611B6C" w:rsidRPr="005249B7">
        <w:rPr>
          <w:spacing w:val="0"/>
          <w:kern w:val="22"/>
          <w:szCs w:val="22"/>
        </w:rPr>
        <w:t>2021</w:t>
      </w:r>
      <w:r w:rsidRPr="005249B7">
        <w:rPr>
          <w:spacing w:val="0"/>
          <w:kern w:val="22"/>
          <w:szCs w:val="22"/>
        </w:rPr>
        <w:t>.</w:t>
      </w:r>
    </w:p>
    <w:p w14:paraId="01A8F749" w14:textId="77777777" w:rsidR="00B3778F" w:rsidRPr="003B7D91" w:rsidRDefault="004409A7" w:rsidP="00A23AD0">
      <w:pPr>
        <w:pStyle w:val="bodytextnoindent"/>
        <w:suppressLineNumbers/>
        <w:suppressAutoHyphens/>
        <w:kinsoku w:val="0"/>
        <w:overflowPunct w:val="0"/>
        <w:autoSpaceDE w:val="0"/>
        <w:autoSpaceDN w:val="0"/>
        <w:adjustRightInd w:val="0"/>
        <w:snapToGrid w:val="0"/>
        <w:spacing w:before="120" w:after="120"/>
        <w:ind w:left="0" w:firstLine="0"/>
        <w:jc w:val="center"/>
        <w:rPr>
          <w:snapToGrid w:val="0"/>
          <w:kern w:val="22"/>
          <w:szCs w:val="22"/>
        </w:rPr>
      </w:pPr>
      <w:r w:rsidRPr="003B7D91">
        <w:rPr>
          <w:snapToGrid w:val="0"/>
          <w:kern w:val="22"/>
          <w:szCs w:val="22"/>
        </w:rPr>
        <w:t>__________</w:t>
      </w:r>
    </w:p>
    <w:sectPr w:rsidR="00B3778F" w:rsidRPr="003B7D91" w:rsidSect="005B25AE">
      <w:type w:val="continuous"/>
      <w:pgSz w:w="12240" w:h="15840"/>
      <w:pgMar w:top="567" w:right="1134" w:bottom="1021" w:left="1134" w:header="459" w:footer="7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A8A2262" w14:textId="77777777" w:rsidR="00B3079C" w:rsidRDefault="00B3079C" w:rsidP="00CF1848">
      <w:r>
        <w:separator/>
      </w:r>
    </w:p>
  </w:endnote>
  <w:endnote w:type="continuationSeparator" w:id="0">
    <w:p w14:paraId="0DA96DB2" w14:textId="77777777" w:rsidR="00B3079C" w:rsidRDefault="00B3079C" w:rsidP="00CF1848">
      <w:r>
        <w:continuationSeparator/>
      </w:r>
    </w:p>
  </w:endnote>
  <w:endnote w:type="continuationNotice" w:id="1">
    <w:p w14:paraId="738FC6B4" w14:textId="77777777" w:rsidR="00B3079C" w:rsidRDefault="00B3079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Segoe UI"/>
    <w:charset w:val="00"/>
    <w:family w:val="auto"/>
    <w:pitch w:val="variable"/>
    <w:sig w:usb0="00000000"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123F721" w14:textId="77777777" w:rsidR="00B3079C" w:rsidRDefault="00B3079C" w:rsidP="00CF1848">
      <w:r>
        <w:separator/>
      </w:r>
    </w:p>
  </w:footnote>
  <w:footnote w:type="continuationSeparator" w:id="0">
    <w:p w14:paraId="6B2D406F" w14:textId="77777777" w:rsidR="00B3079C" w:rsidRDefault="00B3079C" w:rsidP="00CF1848">
      <w:r>
        <w:continuationSeparator/>
      </w:r>
    </w:p>
  </w:footnote>
  <w:footnote w:type="continuationNotice" w:id="1">
    <w:p w14:paraId="2784C024" w14:textId="77777777" w:rsidR="00B3079C" w:rsidRDefault="00B3079C"/>
  </w:footnote>
  <w:footnote w:id="2">
    <w:p w14:paraId="348660CD" w14:textId="77777777" w:rsidR="0095334F" w:rsidRPr="00655555" w:rsidRDefault="0095334F" w:rsidP="005C72CB">
      <w:pPr>
        <w:pStyle w:val="FootnoteText"/>
        <w:kinsoku w:val="0"/>
        <w:overflowPunct w:val="0"/>
        <w:autoSpaceDE w:val="0"/>
        <w:autoSpaceDN w:val="0"/>
        <w:ind w:firstLine="0"/>
        <w:jc w:val="left"/>
        <w:rPr>
          <w:kern w:val="18"/>
          <w:szCs w:val="18"/>
        </w:rPr>
      </w:pPr>
      <w:r w:rsidRPr="00655555">
        <w:rPr>
          <w:rStyle w:val="FootnoteReference"/>
          <w:kern w:val="18"/>
          <w:szCs w:val="18"/>
          <w:u w:val="none"/>
          <w:vertAlign w:val="superscript"/>
        </w:rPr>
        <w:footnoteRef/>
      </w:r>
      <w:r w:rsidRPr="00655555">
        <w:rPr>
          <w:kern w:val="18"/>
          <w:szCs w:val="18"/>
        </w:rPr>
        <w:t xml:space="preserve"> </w:t>
      </w:r>
      <w:r w:rsidRPr="00655555">
        <w:rPr>
          <w:iCs/>
          <w:snapToGrid w:val="0"/>
          <w:kern w:val="18"/>
          <w:szCs w:val="18"/>
        </w:rPr>
        <w:t>CBD/CP/MOP/10/3</w:t>
      </w:r>
      <w:r w:rsidRPr="00655555">
        <w:rPr>
          <w:kern w:val="18"/>
          <w:szCs w:val="18"/>
        </w:rPr>
        <w:t>.</w:t>
      </w:r>
    </w:p>
  </w:footnote>
  <w:footnote w:id="3">
    <w:p w14:paraId="223C7A7B" w14:textId="77777777" w:rsidR="0095334F" w:rsidRPr="004D1E10" w:rsidRDefault="0095334F">
      <w:pPr>
        <w:pStyle w:val="FootnoteText"/>
        <w:kinsoku w:val="0"/>
        <w:overflowPunct w:val="0"/>
        <w:autoSpaceDE w:val="0"/>
        <w:autoSpaceDN w:val="0"/>
        <w:ind w:firstLine="0"/>
        <w:jc w:val="left"/>
        <w:rPr>
          <w:kern w:val="18"/>
        </w:rPr>
      </w:pPr>
      <w:r w:rsidRPr="004D1E10">
        <w:rPr>
          <w:rStyle w:val="FootnoteReference"/>
          <w:kern w:val="18"/>
          <w:u w:val="none"/>
          <w:vertAlign w:val="superscript"/>
        </w:rPr>
        <w:footnoteRef/>
      </w:r>
      <w:r w:rsidRPr="004D1E10">
        <w:rPr>
          <w:kern w:val="18"/>
        </w:rPr>
        <w:t xml:space="preserve"> See General Assembly resolution 60/283, sect. IV.</w:t>
      </w:r>
    </w:p>
  </w:footnote>
  <w:footnote w:id="4">
    <w:p w14:paraId="05338AA4" w14:textId="77777777" w:rsidR="0095334F" w:rsidRPr="004D1E10" w:rsidRDefault="0095334F">
      <w:pPr>
        <w:pStyle w:val="FootnoteText"/>
        <w:kinsoku w:val="0"/>
        <w:overflowPunct w:val="0"/>
        <w:autoSpaceDE w:val="0"/>
        <w:autoSpaceDN w:val="0"/>
        <w:ind w:firstLine="0"/>
        <w:jc w:val="left"/>
        <w:rPr>
          <w:kern w:val="18"/>
        </w:rPr>
      </w:pPr>
      <w:r w:rsidRPr="004D1E10">
        <w:rPr>
          <w:rStyle w:val="FootnoteReference"/>
          <w:kern w:val="18"/>
          <w:u w:val="none"/>
          <w:vertAlign w:val="superscript"/>
        </w:rPr>
        <w:footnoteRef/>
      </w:r>
      <w:r w:rsidRPr="004D1E10">
        <w:rPr>
          <w:kern w:val="18"/>
        </w:rPr>
        <w:t xml:space="preserve"> See paragraph 2.</w:t>
      </w:r>
    </w:p>
  </w:footnote>
  <w:footnote w:id="5">
    <w:p w14:paraId="36696FAB" w14:textId="24A85D7D" w:rsidR="00B2086B" w:rsidRPr="005809B0" w:rsidRDefault="00B2086B" w:rsidP="005249B7">
      <w:pPr>
        <w:pStyle w:val="FootnoteText"/>
        <w:kinsoku w:val="0"/>
        <w:overflowPunct w:val="0"/>
        <w:autoSpaceDE w:val="0"/>
        <w:autoSpaceDN w:val="0"/>
        <w:ind w:firstLine="0"/>
        <w:jc w:val="left"/>
        <w:rPr>
          <w:kern w:val="18"/>
          <w:szCs w:val="18"/>
        </w:rPr>
      </w:pPr>
      <w:r w:rsidRPr="005809B0">
        <w:rPr>
          <w:rStyle w:val="FootnoteReference"/>
          <w:kern w:val="18"/>
          <w:szCs w:val="18"/>
          <w:u w:val="none"/>
          <w:vertAlign w:val="superscript"/>
        </w:rPr>
        <w:footnoteRef/>
      </w:r>
      <w:r w:rsidRPr="005809B0">
        <w:rPr>
          <w:kern w:val="18"/>
          <w:szCs w:val="18"/>
        </w:rPr>
        <w:t xml:space="preserve"> All times shown in the present report are </w:t>
      </w:r>
      <w:r w:rsidR="00224A07">
        <w:rPr>
          <w:kern w:val="18"/>
          <w:szCs w:val="18"/>
        </w:rPr>
        <w:t>China Standard</w:t>
      </w:r>
      <w:r w:rsidR="00224A07" w:rsidRPr="005809B0">
        <w:rPr>
          <w:kern w:val="18"/>
          <w:szCs w:val="18"/>
        </w:rPr>
        <w:t xml:space="preserve"> </w:t>
      </w:r>
      <w:r w:rsidR="00224A07">
        <w:rPr>
          <w:kern w:val="18"/>
          <w:szCs w:val="18"/>
        </w:rPr>
        <w:t>T</w:t>
      </w:r>
      <w:r w:rsidRPr="005809B0">
        <w:rPr>
          <w:kern w:val="18"/>
          <w:szCs w:val="18"/>
        </w:rPr>
        <w:t xml:space="preserve">ime </w:t>
      </w:r>
      <w:r w:rsidR="000E4922">
        <w:rPr>
          <w:kern w:val="18"/>
          <w:szCs w:val="18"/>
        </w:rPr>
        <w:t>(</w:t>
      </w:r>
      <w:r w:rsidRPr="005809B0">
        <w:rPr>
          <w:kern w:val="18"/>
          <w:szCs w:val="18"/>
        </w:rPr>
        <w:t>UTC+8</w:t>
      </w:r>
      <w:r w:rsidR="000E4922">
        <w:rPr>
          <w:kern w:val="18"/>
          <w:szCs w:val="18"/>
        </w:rPr>
        <w:t>)</w:t>
      </w:r>
      <w:r w:rsidRPr="005809B0">
        <w:rPr>
          <w:kern w:val="18"/>
          <w:szCs w:val="18"/>
        </w:rPr>
        <w:t>.</w:t>
      </w:r>
    </w:p>
  </w:footnote>
  <w:footnote w:id="6">
    <w:p w14:paraId="2A190682" w14:textId="79EFFBE6" w:rsidR="0021361F" w:rsidRPr="005809B0" w:rsidRDefault="0021361F" w:rsidP="005249B7">
      <w:pPr>
        <w:pStyle w:val="FootnoteText"/>
        <w:kinsoku w:val="0"/>
        <w:overflowPunct w:val="0"/>
        <w:autoSpaceDE w:val="0"/>
        <w:autoSpaceDN w:val="0"/>
        <w:ind w:firstLine="0"/>
        <w:jc w:val="left"/>
        <w:rPr>
          <w:kern w:val="18"/>
          <w:szCs w:val="18"/>
        </w:rPr>
      </w:pPr>
      <w:r w:rsidRPr="005809B0">
        <w:rPr>
          <w:rStyle w:val="FootnoteReference"/>
          <w:kern w:val="18"/>
          <w:szCs w:val="18"/>
          <w:u w:val="none"/>
          <w:vertAlign w:val="superscript"/>
        </w:rPr>
        <w:footnoteRef/>
      </w:r>
      <w:r w:rsidRPr="005809B0">
        <w:rPr>
          <w:kern w:val="18"/>
          <w:szCs w:val="18"/>
        </w:rPr>
        <w:t xml:space="preserve"> </w:t>
      </w:r>
      <w:bookmarkStart w:id="16" w:name="_Hlk85015637"/>
      <w:r w:rsidRPr="005809B0">
        <w:rPr>
          <w:kern w:val="18"/>
          <w:szCs w:val="18"/>
        </w:rPr>
        <w:t xml:space="preserve">Statements made by </w:t>
      </w:r>
      <w:r w:rsidR="005C5EF8">
        <w:rPr>
          <w:kern w:val="18"/>
          <w:szCs w:val="18"/>
        </w:rPr>
        <w:t>representatives</w:t>
      </w:r>
      <w:r w:rsidRPr="005809B0">
        <w:rPr>
          <w:kern w:val="18"/>
          <w:szCs w:val="18"/>
        </w:rPr>
        <w:t xml:space="preserve">, where provided to the Secretariat, can be found at </w:t>
      </w:r>
      <w:hyperlink r:id="rId1" w:history="1">
        <w:r w:rsidRPr="005809B0">
          <w:rPr>
            <w:rStyle w:val="Hyperlink"/>
            <w:kern w:val="18"/>
            <w:szCs w:val="18"/>
          </w:rPr>
          <w:t>https://www.cbd.int/conferences/2021-2022/cop-15/documents</w:t>
        </w:r>
      </w:hyperlink>
      <w:r w:rsidRPr="005809B0">
        <w:rPr>
          <w:kern w:val="18"/>
          <w:szCs w:val="18"/>
        </w:rPr>
        <w:t>, as received from the Party or observer concerned</w:t>
      </w:r>
      <w:bookmarkEnd w:id="16"/>
      <w:r w:rsidRPr="005809B0">
        <w:rPr>
          <w:kern w:val="18"/>
          <w:szCs w:val="18"/>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noProof/>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78929DE" w14:textId="6A80653B" w:rsidR="00B90DD5" w:rsidRPr="00A23AD0" w:rsidRDefault="00EB6965" w:rsidP="00A23AD0">
        <w:pPr>
          <w:pStyle w:val="Header"/>
          <w:tabs>
            <w:tab w:val="clear" w:pos="4320"/>
            <w:tab w:val="clear" w:pos="8640"/>
          </w:tabs>
          <w:jc w:val="left"/>
          <w:rPr>
            <w:noProof/>
          </w:rPr>
        </w:pPr>
        <w:r>
          <w:rPr>
            <w:noProof/>
          </w:rPr>
          <w:t>CBD/CP/MOP/10/4</w:t>
        </w:r>
      </w:p>
    </w:sdtContent>
  </w:sdt>
  <w:p w14:paraId="4470B071" w14:textId="3B2288BA" w:rsidR="00B90DD5" w:rsidRPr="00A23AD0" w:rsidRDefault="00B90DD5" w:rsidP="005249B7">
    <w:pPr>
      <w:pStyle w:val="Header"/>
      <w:tabs>
        <w:tab w:val="clear" w:pos="4320"/>
        <w:tab w:val="clear" w:pos="8640"/>
      </w:tabs>
      <w:spacing w:after="240"/>
      <w:jc w:val="left"/>
    </w:pPr>
    <w:r w:rsidRPr="00A23AD0">
      <w:t xml:space="preserve">Page </w:t>
    </w:r>
    <w:r w:rsidRPr="00A23AD0">
      <w:fldChar w:fldCharType="begin"/>
    </w:r>
    <w:r w:rsidRPr="00A23AD0">
      <w:instrText xml:space="preserve"> PAGE   \* MERGEFORMAT </w:instrText>
    </w:r>
    <w:r w:rsidRPr="00A23AD0">
      <w:fldChar w:fldCharType="separate"/>
    </w:r>
    <w:r w:rsidR="00F024AF">
      <w:t>4</w:t>
    </w:r>
    <w:r w:rsidRPr="00A23AD0">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noProof/>
      </w:r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E267F7F" w14:textId="13391454" w:rsidR="00B90DD5" w:rsidRPr="00A23AD0" w:rsidRDefault="00EB6965" w:rsidP="00A23AD0">
        <w:pPr>
          <w:pStyle w:val="Header"/>
          <w:tabs>
            <w:tab w:val="clear" w:pos="4320"/>
            <w:tab w:val="clear" w:pos="8640"/>
          </w:tabs>
          <w:jc w:val="right"/>
          <w:rPr>
            <w:noProof/>
          </w:rPr>
        </w:pPr>
        <w:r>
          <w:rPr>
            <w:noProof/>
          </w:rPr>
          <w:t>CBD/CP/MOP/10/4</w:t>
        </w:r>
      </w:p>
    </w:sdtContent>
  </w:sdt>
  <w:p w14:paraId="051956D2" w14:textId="0E1FE475" w:rsidR="00B90DD5" w:rsidRPr="00A23AD0" w:rsidRDefault="00B90DD5" w:rsidP="005249B7">
    <w:pPr>
      <w:pStyle w:val="Header"/>
      <w:tabs>
        <w:tab w:val="clear" w:pos="4320"/>
        <w:tab w:val="clear" w:pos="8640"/>
      </w:tabs>
      <w:spacing w:after="240"/>
      <w:jc w:val="right"/>
    </w:pPr>
    <w:r w:rsidRPr="00A23AD0">
      <w:t xml:space="preserve">Page </w:t>
    </w:r>
    <w:r w:rsidRPr="00A23AD0">
      <w:fldChar w:fldCharType="begin"/>
    </w:r>
    <w:r w:rsidRPr="00A23AD0">
      <w:instrText xml:space="preserve"> PAGE   \* MERGEFORMAT </w:instrText>
    </w:r>
    <w:r w:rsidRPr="00A23AD0">
      <w:fldChar w:fldCharType="separate"/>
    </w:r>
    <w:r w:rsidR="00F024AF">
      <w:t>3</w:t>
    </w:r>
    <w:r w:rsidRPr="00A23AD0">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3004D21"/>
    <w:multiLevelType w:val="hybridMultilevel"/>
    <w:tmpl w:val="768077D8"/>
    <w:lvl w:ilvl="0" w:tplc="EB6E5B9A">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034D42A9"/>
    <w:multiLevelType w:val="hybridMultilevel"/>
    <w:tmpl w:val="0EA8B33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 w15:restartNumberingAfterBreak="0">
    <w:nsid w:val="04282506"/>
    <w:multiLevelType w:val="hybridMultilevel"/>
    <w:tmpl w:val="2452DEF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 w15:restartNumberingAfterBreak="0">
    <w:nsid w:val="084A356D"/>
    <w:multiLevelType w:val="hybridMultilevel"/>
    <w:tmpl w:val="83C6AEE6"/>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 w15:restartNumberingAfterBreak="0">
    <w:nsid w:val="08747EAD"/>
    <w:multiLevelType w:val="multilevel"/>
    <w:tmpl w:val="060AF368"/>
    <w:lvl w:ilvl="0">
      <w:start w:val="2"/>
      <w:numFmt w:val="decimal"/>
      <w:lvlText w:val="%1"/>
      <w:lvlJc w:val="left"/>
      <w:pPr>
        <w:tabs>
          <w:tab w:val="num" w:pos="360"/>
        </w:tabs>
        <w:ind w:left="360" w:hanging="360"/>
      </w:pPr>
    </w:lvl>
    <w:lvl w:ilvl="1">
      <w:start w:val="1"/>
      <w:numFmt w:val="decimal"/>
      <w:lvlText w:val="%1.%2"/>
      <w:lvlJc w:val="left"/>
      <w:pPr>
        <w:tabs>
          <w:tab w:val="num" w:pos="1080"/>
        </w:tabs>
        <w:ind w:left="1080" w:hanging="360"/>
      </w:pPr>
    </w:lvl>
    <w:lvl w:ilvl="2">
      <w:start w:val="1"/>
      <w:numFmt w:val="decimal"/>
      <w:lvlText w:val="%1.%2.%3"/>
      <w:lvlJc w:val="left"/>
      <w:pPr>
        <w:tabs>
          <w:tab w:val="num" w:pos="2160"/>
        </w:tabs>
        <w:ind w:left="2160" w:hanging="720"/>
      </w:pPr>
    </w:lvl>
    <w:lvl w:ilvl="3">
      <w:start w:val="1"/>
      <w:numFmt w:val="decimal"/>
      <w:lvlText w:val="%1.%2.%3.%4"/>
      <w:lvlJc w:val="left"/>
      <w:pPr>
        <w:tabs>
          <w:tab w:val="num" w:pos="2880"/>
        </w:tabs>
        <w:ind w:left="2880" w:hanging="720"/>
      </w:pPr>
    </w:lvl>
    <w:lvl w:ilvl="4">
      <w:start w:val="1"/>
      <w:numFmt w:val="decimal"/>
      <w:lvlText w:val="%1.%2.%3.%4.%5"/>
      <w:lvlJc w:val="left"/>
      <w:pPr>
        <w:tabs>
          <w:tab w:val="num" w:pos="3960"/>
        </w:tabs>
        <w:ind w:left="3960" w:hanging="1080"/>
      </w:pPr>
    </w:lvl>
    <w:lvl w:ilvl="5">
      <w:start w:val="1"/>
      <w:numFmt w:val="decimal"/>
      <w:lvlText w:val="%1.%2.%3.%4.%5.%6"/>
      <w:lvlJc w:val="left"/>
      <w:pPr>
        <w:tabs>
          <w:tab w:val="num" w:pos="4680"/>
        </w:tabs>
        <w:ind w:left="4680" w:hanging="1080"/>
      </w:pPr>
    </w:lvl>
    <w:lvl w:ilvl="6">
      <w:start w:val="1"/>
      <w:numFmt w:val="decimal"/>
      <w:lvlText w:val="%1.%2.%3.%4.%5.%6.%7"/>
      <w:lvlJc w:val="left"/>
      <w:pPr>
        <w:tabs>
          <w:tab w:val="num" w:pos="5760"/>
        </w:tabs>
        <w:ind w:left="5760" w:hanging="1440"/>
      </w:pPr>
    </w:lvl>
    <w:lvl w:ilvl="7">
      <w:start w:val="1"/>
      <w:numFmt w:val="decimal"/>
      <w:lvlText w:val="%1.%2.%3.%4.%5.%6.%7.%8"/>
      <w:lvlJc w:val="left"/>
      <w:pPr>
        <w:tabs>
          <w:tab w:val="num" w:pos="6480"/>
        </w:tabs>
        <w:ind w:left="6480" w:hanging="1440"/>
      </w:pPr>
    </w:lvl>
    <w:lvl w:ilvl="8">
      <w:start w:val="1"/>
      <w:numFmt w:val="decimal"/>
      <w:lvlText w:val="%1.%2.%3.%4.%5.%6.%7.%8.%9"/>
      <w:lvlJc w:val="left"/>
      <w:pPr>
        <w:tabs>
          <w:tab w:val="num" w:pos="7200"/>
        </w:tabs>
        <w:ind w:left="7200" w:hanging="1440"/>
      </w:pPr>
    </w:lvl>
  </w:abstractNum>
  <w:abstractNum w:abstractNumId="5"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 w15:restartNumberingAfterBreak="0">
    <w:nsid w:val="11383FB3"/>
    <w:multiLevelType w:val="hybridMultilevel"/>
    <w:tmpl w:val="62E6AB1C"/>
    <w:lvl w:ilvl="0" w:tplc="10090015">
      <w:start w:val="1"/>
      <w:numFmt w:val="upp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7" w15:restartNumberingAfterBreak="0">
    <w:nsid w:val="14177056"/>
    <w:multiLevelType w:val="hybridMultilevel"/>
    <w:tmpl w:val="CA7C805C"/>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8" w15:restartNumberingAfterBreak="0">
    <w:nsid w:val="15CC7928"/>
    <w:multiLevelType w:val="hybridMultilevel"/>
    <w:tmpl w:val="867E22EE"/>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9" w15:restartNumberingAfterBreak="0">
    <w:nsid w:val="15F8708E"/>
    <w:multiLevelType w:val="multilevel"/>
    <w:tmpl w:val="7848F5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173D2C2E"/>
    <w:multiLevelType w:val="hybridMultilevel"/>
    <w:tmpl w:val="BEA8E432"/>
    <w:lvl w:ilvl="0" w:tplc="EEC6A8DC">
      <w:start w:val="1"/>
      <w:numFmt w:val="decimal"/>
      <w:lvlText w:val="%1."/>
      <w:lvlJc w:val="left"/>
      <w:pPr>
        <w:ind w:left="1417" w:hanging="360"/>
      </w:pPr>
      <w:rPr>
        <w:i w:val="0"/>
        <w:iCs w:val="0"/>
      </w:rPr>
    </w:lvl>
    <w:lvl w:ilvl="1" w:tplc="04090019" w:tentative="1">
      <w:start w:val="1"/>
      <w:numFmt w:val="lowerLetter"/>
      <w:lvlText w:val="%2."/>
      <w:lvlJc w:val="left"/>
      <w:pPr>
        <w:ind w:left="2137" w:hanging="360"/>
      </w:pPr>
    </w:lvl>
    <w:lvl w:ilvl="2" w:tplc="0409001B" w:tentative="1">
      <w:start w:val="1"/>
      <w:numFmt w:val="lowerRoman"/>
      <w:lvlText w:val="%3."/>
      <w:lvlJc w:val="right"/>
      <w:pPr>
        <w:ind w:left="2857" w:hanging="180"/>
      </w:pPr>
    </w:lvl>
    <w:lvl w:ilvl="3" w:tplc="0409000F" w:tentative="1">
      <w:start w:val="1"/>
      <w:numFmt w:val="decimal"/>
      <w:lvlText w:val="%4."/>
      <w:lvlJc w:val="left"/>
      <w:pPr>
        <w:ind w:left="3577" w:hanging="360"/>
      </w:pPr>
    </w:lvl>
    <w:lvl w:ilvl="4" w:tplc="04090019" w:tentative="1">
      <w:start w:val="1"/>
      <w:numFmt w:val="lowerLetter"/>
      <w:lvlText w:val="%5."/>
      <w:lvlJc w:val="left"/>
      <w:pPr>
        <w:ind w:left="4297" w:hanging="360"/>
      </w:pPr>
    </w:lvl>
    <w:lvl w:ilvl="5" w:tplc="0409001B" w:tentative="1">
      <w:start w:val="1"/>
      <w:numFmt w:val="lowerRoman"/>
      <w:lvlText w:val="%6."/>
      <w:lvlJc w:val="right"/>
      <w:pPr>
        <w:ind w:left="5017" w:hanging="180"/>
      </w:pPr>
    </w:lvl>
    <w:lvl w:ilvl="6" w:tplc="0409000F" w:tentative="1">
      <w:start w:val="1"/>
      <w:numFmt w:val="decimal"/>
      <w:lvlText w:val="%7."/>
      <w:lvlJc w:val="left"/>
      <w:pPr>
        <w:ind w:left="5737" w:hanging="360"/>
      </w:pPr>
    </w:lvl>
    <w:lvl w:ilvl="7" w:tplc="04090019" w:tentative="1">
      <w:start w:val="1"/>
      <w:numFmt w:val="lowerLetter"/>
      <w:lvlText w:val="%8."/>
      <w:lvlJc w:val="left"/>
      <w:pPr>
        <w:ind w:left="6457" w:hanging="360"/>
      </w:pPr>
    </w:lvl>
    <w:lvl w:ilvl="8" w:tplc="0409001B" w:tentative="1">
      <w:start w:val="1"/>
      <w:numFmt w:val="lowerRoman"/>
      <w:lvlText w:val="%9."/>
      <w:lvlJc w:val="right"/>
      <w:pPr>
        <w:ind w:left="7177" w:hanging="180"/>
      </w:pPr>
    </w:lvl>
  </w:abstractNum>
  <w:abstractNum w:abstractNumId="11"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2" w15:restartNumberingAfterBreak="0">
    <w:nsid w:val="1B693F2D"/>
    <w:multiLevelType w:val="hybridMultilevel"/>
    <w:tmpl w:val="E43A47A4"/>
    <w:lvl w:ilvl="0" w:tplc="10090001">
      <w:start w:val="1"/>
      <w:numFmt w:val="bullet"/>
      <w:lvlText w:val=""/>
      <w:lvlJc w:val="left"/>
      <w:pPr>
        <w:ind w:left="720" w:hanging="360"/>
      </w:pPr>
      <w:rPr>
        <w:rFonts w:ascii="Symbol" w:hAnsi="Symbol" w:hint="default"/>
      </w:rPr>
    </w:lvl>
    <w:lvl w:ilvl="1" w:tplc="08090001">
      <w:start w:val="1"/>
      <w:numFmt w:val="bullet"/>
      <w:lvlText w:val=""/>
      <w:lvlJc w:val="left"/>
      <w:pPr>
        <w:ind w:left="1440" w:hanging="360"/>
      </w:pPr>
      <w:rPr>
        <w:rFonts w:ascii="Symbol" w:hAnsi="Symbol"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3" w15:restartNumberingAfterBreak="0">
    <w:nsid w:val="23A706C6"/>
    <w:multiLevelType w:val="multilevel"/>
    <w:tmpl w:val="8902B9FE"/>
    <w:lvl w:ilvl="0">
      <w:start w:val="1"/>
      <w:numFmt w:val="decimal"/>
      <w:lvlText w:val="%1."/>
      <w:lvlJc w:val="left"/>
      <w:pPr>
        <w:tabs>
          <w:tab w:val="num" w:pos="450"/>
        </w:tabs>
        <w:ind w:left="90" w:firstLine="0"/>
      </w:pPr>
      <w:rPr>
        <w:rFonts w:ascii="Times New Roman" w:hAnsi="Times New Roman" w:cs="Times New Roman" w:hint="default"/>
        <w:b w:val="0"/>
        <w:i w:val="0"/>
        <w:color w:val="auto"/>
        <w:sz w:val="22"/>
      </w:rPr>
    </w:lvl>
    <w:lvl w:ilvl="1">
      <w:start w:val="1"/>
      <w:numFmt w:val="lowerLetter"/>
      <w:lvlText w:val="(%2)"/>
      <w:lvlJc w:val="left"/>
      <w:pPr>
        <w:tabs>
          <w:tab w:val="num" w:pos="1571"/>
        </w:tabs>
        <w:ind w:left="131" w:firstLine="720"/>
      </w:pPr>
      <w:rPr>
        <w:rFonts w:cs="Times New Roman" w:hint="default"/>
        <w:b w:val="0"/>
        <w:i w:val="0"/>
      </w:rPr>
    </w:lvl>
    <w:lvl w:ilvl="2">
      <w:start w:val="1"/>
      <w:numFmt w:val="lowerRoman"/>
      <w:lvlText w:val="(%3)"/>
      <w:lvlJc w:val="right"/>
      <w:pPr>
        <w:tabs>
          <w:tab w:val="num" w:pos="1440"/>
        </w:tabs>
        <w:ind w:left="1440" w:hanging="360"/>
      </w:pPr>
      <w:rPr>
        <w:rFonts w:cs="Times New Roman"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14" w15:restartNumberingAfterBreak="0">
    <w:nsid w:val="24660570"/>
    <w:multiLevelType w:val="hybridMultilevel"/>
    <w:tmpl w:val="0A467666"/>
    <w:lvl w:ilvl="0" w:tplc="E30E0F4A">
      <w:start w:val="8"/>
      <w:numFmt w:val="bullet"/>
      <w:lvlText w:val="-"/>
      <w:lvlJc w:val="left"/>
      <w:pPr>
        <w:ind w:left="1080" w:hanging="360"/>
      </w:pPr>
      <w:rPr>
        <w:rFonts w:ascii="Times New Roman" w:eastAsia="Times New Roman" w:hAnsi="Times New Roman" w:cs="Times New Roman"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abstractNum w:abstractNumId="15" w15:restartNumberingAfterBreak="0">
    <w:nsid w:val="27896A5D"/>
    <w:multiLevelType w:val="hybridMultilevel"/>
    <w:tmpl w:val="7D20AFF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9585FB2"/>
    <w:multiLevelType w:val="hybridMultilevel"/>
    <w:tmpl w:val="496AC934"/>
    <w:lvl w:ilvl="0" w:tplc="68A861F0">
      <w:start w:val="1"/>
      <w:numFmt w:val="decimal"/>
      <w:lvlText w:val="%1."/>
      <w:lvlJc w:val="left"/>
      <w:pPr>
        <w:ind w:left="900" w:hanging="360"/>
      </w:pPr>
      <w:rPr>
        <w:rFonts w:hint="default"/>
        <w:color w:val="auto"/>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2D3748C4"/>
    <w:multiLevelType w:val="hybridMultilevel"/>
    <w:tmpl w:val="B01A8082"/>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8"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19" w15:restartNumberingAfterBreak="0">
    <w:nsid w:val="30FB3AC6"/>
    <w:multiLevelType w:val="hybridMultilevel"/>
    <w:tmpl w:val="1C8C8492"/>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0" w15:restartNumberingAfterBreak="0">
    <w:nsid w:val="3B0A2C6D"/>
    <w:multiLevelType w:val="multilevel"/>
    <w:tmpl w:val="0F8E0504"/>
    <w:lvl w:ilvl="0">
      <w:start w:val="7"/>
      <w:numFmt w:val="decimal"/>
      <w:lvlText w:val="%1"/>
      <w:lvlJc w:val="left"/>
      <w:pPr>
        <w:ind w:left="360" w:hanging="360"/>
      </w:pPr>
      <w:rPr>
        <w:rFonts w:hint="default"/>
      </w:rPr>
    </w:lvl>
    <w:lvl w:ilvl="1">
      <w:start w:val="3"/>
      <w:numFmt w:val="decimal"/>
      <w:lvlText w:val="%1.%2"/>
      <w:lvlJc w:val="left"/>
      <w:pPr>
        <w:ind w:left="1777"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21" w15:restartNumberingAfterBreak="0">
    <w:nsid w:val="3D536C58"/>
    <w:multiLevelType w:val="hybridMultilevel"/>
    <w:tmpl w:val="4980173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2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4" w15:restartNumberingAfterBreak="0">
    <w:nsid w:val="4E0442B4"/>
    <w:multiLevelType w:val="multilevel"/>
    <w:tmpl w:val="BE9C1B2A"/>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5" w15:restartNumberingAfterBreak="0">
    <w:nsid w:val="543F327C"/>
    <w:multiLevelType w:val="hybridMultilevel"/>
    <w:tmpl w:val="E39EBFCC"/>
    <w:lvl w:ilvl="0" w:tplc="7FB85216">
      <w:start w:val="1"/>
      <w:numFmt w:val="decimal"/>
      <w:lvlText w:val="%1."/>
      <w:lvlJc w:val="left"/>
      <w:pPr>
        <w:tabs>
          <w:tab w:val="num" w:pos="720"/>
        </w:tabs>
        <w:ind w:left="720" w:hanging="360"/>
      </w:pPr>
      <w:rPr>
        <w:b w:val="0"/>
      </w:rPr>
    </w:lvl>
    <w:lvl w:ilvl="1" w:tplc="929AB2E8">
      <w:numFmt w:val="none"/>
      <w:lvlText w:val=""/>
      <w:lvlJc w:val="left"/>
      <w:pPr>
        <w:tabs>
          <w:tab w:val="num" w:pos="360"/>
        </w:tabs>
        <w:ind w:left="0" w:firstLine="0"/>
      </w:pPr>
    </w:lvl>
    <w:lvl w:ilvl="2" w:tplc="F11C8352">
      <w:numFmt w:val="none"/>
      <w:lvlText w:val=""/>
      <w:lvlJc w:val="left"/>
      <w:pPr>
        <w:tabs>
          <w:tab w:val="num" w:pos="360"/>
        </w:tabs>
        <w:ind w:left="0" w:firstLine="0"/>
      </w:pPr>
    </w:lvl>
    <w:lvl w:ilvl="3" w:tplc="66DC63B6">
      <w:numFmt w:val="none"/>
      <w:lvlText w:val=""/>
      <w:lvlJc w:val="left"/>
      <w:pPr>
        <w:tabs>
          <w:tab w:val="num" w:pos="360"/>
        </w:tabs>
        <w:ind w:left="0" w:firstLine="0"/>
      </w:pPr>
    </w:lvl>
    <w:lvl w:ilvl="4" w:tplc="A788A2C4">
      <w:numFmt w:val="none"/>
      <w:lvlText w:val=""/>
      <w:lvlJc w:val="left"/>
      <w:pPr>
        <w:tabs>
          <w:tab w:val="num" w:pos="360"/>
        </w:tabs>
        <w:ind w:left="0" w:firstLine="0"/>
      </w:pPr>
    </w:lvl>
    <w:lvl w:ilvl="5" w:tplc="CA0A7470">
      <w:numFmt w:val="none"/>
      <w:lvlText w:val=""/>
      <w:lvlJc w:val="left"/>
      <w:pPr>
        <w:tabs>
          <w:tab w:val="num" w:pos="360"/>
        </w:tabs>
        <w:ind w:left="0" w:firstLine="0"/>
      </w:pPr>
    </w:lvl>
    <w:lvl w:ilvl="6" w:tplc="4E5A2374">
      <w:numFmt w:val="none"/>
      <w:lvlText w:val=""/>
      <w:lvlJc w:val="left"/>
      <w:pPr>
        <w:tabs>
          <w:tab w:val="num" w:pos="360"/>
        </w:tabs>
        <w:ind w:left="0" w:firstLine="0"/>
      </w:pPr>
    </w:lvl>
    <w:lvl w:ilvl="7" w:tplc="6B1C9520">
      <w:numFmt w:val="none"/>
      <w:lvlText w:val=""/>
      <w:lvlJc w:val="left"/>
      <w:pPr>
        <w:tabs>
          <w:tab w:val="num" w:pos="360"/>
        </w:tabs>
        <w:ind w:left="0" w:firstLine="0"/>
      </w:pPr>
    </w:lvl>
    <w:lvl w:ilvl="8" w:tplc="94BC9040">
      <w:numFmt w:val="none"/>
      <w:lvlText w:val=""/>
      <w:lvlJc w:val="left"/>
      <w:pPr>
        <w:tabs>
          <w:tab w:val="num" w:pos="360"/>
        </w:tabs>
        <w:ind w:left="0" w:firstLine="0"/>
      </w:pPr>
    </w:lvl>
  </w:abstractNum>
  <w:abstractNum w:abstractNumId="26" w15:restartNumberingAfterBreak="0">
    <w:nsid w:val="620D6AEB"/>
    <w:multiLevelType w:val="multilevel"/>
    <w:tmpl w:val="8902B9FE"/>
    <w:lvl w:ilvl="0">
      <w:start w:val="1"/>
      <w:numFmt w:val="decimal"/>
      <w:lvlText w:val="%1."/>
      <w:lvlJc w:val="left"/>
      <w:pPr>
        <w:tabs>
          <w:tab w:val="num" w:pos="450"/>
        </w:tabs>
        <w:ind w:left="90" w:firstLine="0"/>
      </w:pPr>
      <w:rPr>
        <w:rFonts w:ascii="Times New Roman" w:hAnsi="Times New Roman" w:cs="Times New Roman" w:hint="default"/>
        <w:b w:val="0"/>
        <w:i w:val="0"/>
        <w:color w:val="auto"/>
        <w:sz w:val="22"/>
      </w:rPr>
    </w:lvl>
    <w:lvl w:ilvl="1">
      <w:start w:val="1"/>
      <w:numFmt w:val="lowerLetter"/>
      <w:lvlText w:val="(%2)"/>
      <w:lvlJc w:val="left"/>
      <w:pPr>
        <w:tabs>
          <w:tab w:val="num" w:pos="1571"/>
        </w:tabs>
        <w:ind w:left="131" w:firstLine="720"/>
      </w:pPr>
      <w:rPr>
        <w:rFonts w:cs="Times New Roman" w:hint="default"/>
        <w:b w:val="0"/>
        <w:i w:val="0"/>
      </w:rPr>
    </w:lvl>
    <w:lvl w:ilvl="2">
      <w:start w:val="1"/>
      <w:numFmt w:val="lowerRoman"/>
      <w:lvlText w:val="(%3)"/>
      <w:lvlJc w:val="right"/>
      <w:pPr>
        <w:tabs>
          <w:tab w:val="num" w:pos="1440"/>
        </w:tabs>
        <w:ind w:left="1440" w:hanging="360"/>
      </w:pPr>
      <w:rPr>
        <w:rFonts w:cs="Times New Roman"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27" w15:restartNumberingAfterBreak="0">
    <w:nsid w:val="6C3870A6"/>
    <w:multiLevelType w:val="hybridMultilevel"/>
    <w:tmpl w:val="E640B2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6CD57C6E"/>
    <w:multiLevelType w:val="multilevel"/>
    <w:tmpl w:val="747AF608"/>
    <w:lvl w:ilvl="0">
      <w:start w:val="1"/>
      <w:numFmt w:val="decimal"/>
      <w:lvlText w:val="%1."/>
      <w:lvlJc w:val="left"/>
      <w:pPr>
        <w:tabs>
          <w:tab w:val="num" w:pos="1800"/>
        </w:tabs>
        <w:ind w:left="1800" w:hanging="360"/>
      </w:pPr>
      <w:rPr>
        <w:rFonts w:hint="default"/>
      </w:rPr>
    </w:lvl>
    <w:lvl w:ilvl="1">
      <w:start w:val="1"/>
      <w:numFmt w:val="decimal"/>
      <w:lvlText w:val="%1.%2."/>
      <w:lvlJc w:val="left"/>
      <w:pPr>
        <w:tabs>
          <w:tab w:val="num" w:pos="2232"/>
        </w:tabs>
        <w:ind w:left="2232" w:hanging="432"/>
      </w:pPr>
      <w:rPr>
        <w:rFonts w:hint="default"/>
      </w:rPr>
    </w:lvl>
    <w:lvl w:ilvl="2">
      <w:start w:val="1"/>
      <w:numFmt w:val="decimal"/>
      <w:lvlText w:val="%1.%2.%3."/>
      <w:lvlJc w:val="left"/>
      <w:pPr>
        <w:tabs>
          <w:tab w:val="num" w:pos="2664"/>
        </w:tabs>
        <w:ind w:left="2664" w:hanging="504"/>
      </w:pPr>
      <w:rPr>
        <w:rFonts w:hint="default"/>
      </w:rPr>
    </w:lvl>
    <w:lvl w:ilvl="3">
      <w:start w:val="1"/>
      <w:numFmt w:val="decimal"/>
      <w:lvlText w:val="%1.%2.%3.%4."/>
      <w:lvlJc w:val="left"/>
      <w:pPr>
        <w:tabs>
          <w:tab w:val="num" w:pos="3240"/>
        </w:tabs>
        <w:ind w:left="3168" w:hanging="648"/>
      </w:pPr>
      <w:rPr>
        <w:rFonts w:hint="default"/>
      </w:rPr>
    </w:lvl>
    <w:lvl w:ilvl="4">
      <w:start w:val="1"/>
      <w:numFmt w:val="decimal"/>
      <w:lvlText w:val="%1.%2.%3.%4.%5."/>
      <w:lvlJc w:val="left"/>
      <w:pPr>
        <w:tabs>
          <w:tab w:val="num" w:pos="3960"/>
        </w:tabs>
        <w:ind w:left="3672" w:hanging="792"/>
      </w:pPr>
      <w:rPr>
        <w:rFonts w:hint="default"/>
      </w:rPr>
    </w:lvl>
    <w:lvl w:ilvl="5">
      <w:numFmt w:val="none"/>
      <w:lvlText w:val=""/>
      <w:lvlJc w:val="left"/>
      <w:pPr>
        <w:tabs>
          <w:tab w:val="num" w:pos="360"/>
        </w:tabs>
      </w:pPr>
    </w:lvl>
    <w:lvl w:ilvl="6">
      <w:start w:val="1"/>
      <w:numFmt w:val="decimal"/>
      <w:lvlText w:val="%1.%2.%3.%4.%5.%6.%7."/>
      <w:lvlJc w:val="left"/>
      <w:pPr>
        <w:tabs>
          <w:tab w:val="num" w:pos="5040"/>
        </w:tabs>
        <w:ind w:left="4680" w:hanging="1080"/>
      </w:pPr>
      <w:rPr>
        <w:rFonts w:hint="default"/>
      </w:rPr>
    </w:lvl>
    <w:lvl w:ilvl="7">
      <w:start w:val="1"/>
      <w:numFmt w:val="decimal"/>
      <w:lvlText w:val="%1.%2.%3.%4.%5.%6.%7.%8."/>
      <w:lvlJc w:val="left"/>
      <w:pPr>
        <w:tabs>
          <w:tab w:val="num" w:pos="5760"/>
        </w:tabs>
        <w:ind w:left="5184" w:hanging="1224"/>
      </w:pPr>
      <w:rPr>
        <w:rFonts w:hint="default"/>
      </w:rPr>
    </w:lvl>
    <w:lvl w:ilvl="8">
      <w:start w:val="1"/>
      <w:numFmt w:val="decimal"/>
      <w:lvlText w:val="%1.%2.%3.%4.%5.%6.%7.%8.%9."/>
      <w:lvlJc w:val="left"/>
      <w:pPr>
        <w:tabs>
          <w:tab w:val="num" w:pos="6120"/>
        </w:tabs>
        <w:ind w:left="5760" w:hanging="1440"/>
      </w:pPr>
      <w:rPr>
        <w:rFonts w:hint="default"/>
      </w:rPr>
    </w:lvl>
  </w:abstractNum>
  <w:abstractNum w:abstractNumId="29" w15:restartNumberingAfterBreak="0">
    <w:nsid w:val="6E8B1526"/>
    <w:multiLevelType w:val="multilevel"/>
    <w:tmpl w:val="2E42DF30"/>
    <w:lvl w:ilvl="0">
      <w:start w:val="7"/>
      <w:numFmt w:val="decimal"/>
      <w:lvlText w:val="%1"/>
      <w:lvlJc w:val="left"/>
      <w:pPr>
        <w:ind w:left="360" w:hanging="360"/>
      </w:pPr>
      <w:rPr>
        <w:rFonts w:hint="default"/>
      </w:rPr>
    </w:lvl>
    <w:lvl w:ilvl="1">
      <w:start w:val="2"/>
      <w:numFmt w:val="decimal"/>
      <w:lvlText w:val="%1.%2"/>
      <w:lvlJc w:val="left"/>
      <w:pPr>
        <w:ind w:left="1777" w:hanging="360"/>
      </w:pPr>
      <w:rPr>
        <w:rFonts w:hint="default"/>
      </w:rPr>
    </w:lvl>
    <w:lvl w:ilvl="2">
      <w:start w:val="1"/>
      <w:numFmt w:val="decimal"/>
      <w:lvlText w:val="%1.%2.%3"/>
      <w:lvlJc w:val="left"/>
      <w:pPr>
        <w:ind w:left="3554" w:hanging="720"/>
      </w:pPr>
      <w:rPr>
        <w:rFonts w:hint="default"/>
      </w:rPr>
    </w:lvl>
    <w:lvl w:ilvl="3">
      <w:start w:val="1"/>
      <w:numFmt w:val="decimal"/>
      <w:lvlText w:val="%1.%2.%3.%4"/>
      <w:lvlJc w:val="left"/>
      <w:pPr>
        <w:ind w:left="4971" w:hanging="720"/>
      </w:pPr>
      <w:rPr>
        <w:rFonts w:hint="default"/>
      </w:rPr>
    </w:lvl>
    <w:lvl w:ilvl="4">
      <w:start w:val="1"/>
      <w:numFmt w:val="decimal"/>
      <w:lvlText w:val="%1.%2.%3.%4.%5"/>
      <w:lvlJc w:val="left"/>
      <w:pPr>
        <w:ind w:left="6748" w:hanging="1080"/>
      </w:pPr>
      <w:rPr>
        <w:rFonts w:hint="default"/>
      </w:rPr>
    </w:lvl>
    <w:lvl w:ilvl="5">
      <w:start w:val="1"/>
      <w:numFmt w:val="decimal"/>
      <w:lvlText w:val="%1.%2.%3.%4.%5.%6"/>
      <w:lvlJc w:val="left"/>
      <w:pPr>
        <w:ind w:left="8165" w:hanging="1080"/>
      </w:pPr>
      <w:rPr>
        <w:rFonts w:hint="default"/>
      </w:rPr>
    </w:lvl>
    <w:lvl w:ilvl="6">
      <w:start w:val="1"/>
      <w:numFmt w:val="decimal"/>
      <w:lvlText w:val="%1.%2.%3.%4.%5.%6.%7"/>
      <w:lvlJc w:val="left"/>
      <w:pPr>
        <w:ind w:left="9942" w:hanging="1440"/>
      </w:pPr>
      <w:rPr>
        <w:rFonts w:hint="default"/>
      </w:rPr>
    </w:lvl>
    <w:lvl w:ilvl="7">
      <w:start w:val="1"/>
      <w:numFmt w:val="decimal"/>
      <w:lvlText w:val="%1.%2.%3.%4.%5.%6.%7.%8"/>
      <w:lvlJc w:val="left"/>
      <w:pPr>
        <w:ind w:left="11359" w:hanging="1440"/>
      </w:pPr>
      <w:rPr>
        <w:rFonts w:hint="default"/>
      </w:rPr>
    </w:lvl>
    <w:lvl w:ilvl="8">
      <w:start w:val="1"/>
      <w:numFmt w:val="decimal"/>
      <w:lvlText w:val="%1.%2.%3.%4.%5.%6.%7.%8.%9"/>
      <w:lvlJc w:val="left"/>
      <w:pPr>
        <w:ind w:left="12776" w:hanging="1440"/>
      </w:pPr>
      <w:rPr>
        <w:rFonts w:hint="default"/>
      </w:rPr>
    </w:lvl>
  </w:abstractNum>
  <w:abstractNum w:abstractNumId="3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75161CEE"/>
    <w:multiLevelType w:val="hybridMultilevel"/>
    <w:tmpl w:val="5FACD5A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2" w15:restartNumberingAfterBreak="0">
    <w:nsid w:val="78D01785"/>
    <w:multiLevelType w:val="hybridMultilevel"/>
    <w:tmpl w:val="F61049FA"/>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3" w15:restartNumberingAfterBreak="0">
    <w:nsid w:val="7F780233"/>
    <w:multiLevelType w:val="hybridMultilevel"/>
    <w:tmpl w:val="237A534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18"/>
  </w:num>
  <w:num w:numId="2">
    <w:abstractNumId w:val="24"/>
  </w:num>
  <w:num w:numId="3">
    <w:abstractNumId w:val="22"/>
  </w:num>
  <w:num w:numId="4">
    <w:abstractNumId w:val="24"/>
  </w:num>
  <w:num w:numId="5">
    <w:abstractNumId w:val="23"/>
  </w:num>
  <w:num w:numId="6">
    <w:abstractNumId w:val="5"/>
  </w:num>
  <w:num w:numId="7">
    <w:abstractNumId w:val="11"/>
  </w:num>
  <w:num w:numId="8">
    <w:abstractNumId w:val="22"/>
    <w:lvlOverride w:ilvl="0">
      <w:startOverride w:val="1"/>
    </w:lvlOverride>
  </w:num>
  <w:num w:numId="9">
    <w:abstractNumId w:val="30"/>
  </w:num>
  <w:num w:numId="10">
    <w:abstractNumId w:val="22"/>
    <w:lvlOverride w:ilvl="0">
      <w:startOverride w:val="1"/>
    </w:lvlOverride>
  </w:num>
  <w:num w:numId="11">
    <w:abstractNumId w:val="22"/>
    <w:lvlOverride w:ilvl="0">
      <w:startOverride w:val="1"/>
    </w:lvlOverride>
  </w:num>
  <w:num w:numId="12">
    <w:abstractNumId w:val="22"/>
    <w:lvlOverride w:ilvl="0">
      <w:startOverride w:val="1"/>
    </w:lvlOverride>
  </w:num>
  <w:num w:numId="13">
    <w:abstractNumId w:val="22"/>
    <w:lvlOverride w:ilvl="0">
      <w:startOverride w:val="1"/>
    </w:lvlOverride>
  </w:num>
  <w:num w:numId="14">
    <w:abstractNumId w:val="25"/>
    <w:lvlOverride w:ilvl="0">
      <w:startOverride w:val="1"/>
    </w:lvlOverride>
    <w:lvlOverride w:ilvl="1"/>
    <w:lvlOverride w:ilvl="2"/>
    <w:lvlOverride w:ilvl="3"/>
    <w:lvlOverride w:ilvl="4"/>
    <w:lvlOverride w:ilvl="5"/>
    <w:lvlOverride w:ilvl="6"/>
    <w:lvlOverride w:ilvl="7"/>
    <w:lvlOverride w:ilvl="8"/>
  </w:num>
  <w:num w:numId="15">
    <w:abstractNumId w:val="4"/>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21"/>
  </w:num>
  <w:num w:numId="17">
    <w:abstractNumId w:val="28"/>
  </w:num>
  <w:num w:numId="18">
    <w:abstractNumId w:val="14"/>
  </w:num>
  <w:num w:numId="19">
    <w:abstractNumId w:val="32"/>
  </w:num>
  <w:num w:numId="20">
    <w:abstractNumId w:val="8"/>
  </w:num>
  <w:num w:numId="21">
    <w:abstractNumId w:val="3"/>
  </w:num>
  <w:num w:numId="22">
    <w:abstractNumId w:val="17"/>
  </w:num>
  <w:num w:numId="23">
    <w:abstractNumId w:val="19"/>
  </w:num>
  <w:num w:numId="24">
    <w:abstractNumId w:val="7"/>
  </w:num>
  <w:num w:numId="25">
    <w:abstractNumId w:val="33"/>
  </w:num>
  <w:num w:numId="26">
    <w:abstractNumId w:val="2"/>
  </w:num>
  <w:num w:numId="27">
    <w:abstractNumId w:val="15"/>
  </w:num>
  <w:num w:numId="28">
    <w:abstractNumId w:val="27"/>
  </w:num>
  <w:num w:numId="29">
    <w:abstractNumId w:val="1"/>
  </w:num>
  <w:num w:numId="30">
    <w:abstractNumId w:val="31"/>
  </w:num>
  <w:num w:numId="31">
    <w:abstractNumId w:val="0"/>
  </w:num>
  <w:num w:numId="32">
    <w:abstractNumId w:val="9"/>
  </w:num>
  <w:num w:numId="33">
    <w:abstractNumId w:val="20"/>
  </w:num>
  <w:num w:numId="34">
    <w:abstractNumId w:val="12"/>
  </w:num>
  <w:num w:numId="35">
    <w:abstractNumId w:val="29"/>
  </w:num>
  <w:num w:numId="36">
    <w:abstractNumId w:val="26"/>
  </w:num>
  <w:num w:numId="37">
    <w:abstractNumId w:val="26"/>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6"/>
  </w:num>
  <w:num w:numId="39">
    <w:abstractNumId w:val="13"/>
  </w:num>
  <w:num w:numId="40">
    <w:abstractNumId w:val="24"/>
  </w:num>
  <w:num w:numId="41">
    <w:abstractNumId w:val="24"/>
  </w:num>
  <w:num w:numId="42">
    <w:abstractNumId w:val="24"/>
  </w:num>
  <w:num w:numId="43">
    <w:abstractNumId w:val="24"/>
  </w:num>
  <w:num w:numId="44">
    <w:abstractNumId w:val="24"/>
  </w:num>
  <w:num w:numId="45">
    <w:abstractNumId w:val="24"/>
  </w:num>
  <w:num w:numId="46">
    <w:abstractNumId w:val="24"/>
  </w:num>
  <w:num w:numId="47">
    <w:abstractNumId w:val="16"/>
  </w:num>
  <w:num w:numId="48">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56"/>
  <w:proofState w:spelling="clean" w:grammar="clean"/>
  <w:defaultTabStop w:val="720"/>
  <w:evenAndOddHeaders/>
  <w:characterSpacingControl w:val="doNotCompress"/>
  <w:hdrShapeDefaults>
    <o:shapedefaults v:ext="edit" spidmax="14337"/>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0C6A"/>
    <w:rsid w:val="000010BF"/>
    <w:rsid w:val="00003986"/>
    <w:rsid w:val="000058CF"/>
    <w:rsid w:val="00006729"/>
    <w:rsid w:val="0000775E"/>
    <w:rsid w:val="00010551"/>
    <w:rsid w:val="00010728"/>
    <w:rsid w:val="0001141F"/>
    <w:rsid w:val="00013696"/>
    <w:rsid w:val="00022609"/>
    <w:rsid w:val="00030EE3"/>
    <w:rsid w:val="0003533C"/>
    <w:rsid w:val="00046BDF"/>
    <w:rsid w:val="000473BD"/>
    <w:rsid w:val="00064462"/>
    <w:rsid w:val="00066E12"/>
    <w:rsid w:val="000708FB"/>
    <w:rsid w:val="000713A8"/>
    <w:rsid w:val="00071A01"/>
    <w:rsid w:val="00072027"/>
    <w:rsid w:val="000725B7"/>
    <w:rsid w:val="00072DDC"/>
    <w:rsid w:val="000735BE"/>
    <w:rsid w:val="00075B32"/>
    <w:rsid w:val="00075B74"/>
    <w:rsid w:val="000760FE"/>
    <w:rsid w:val="00077BE8"/>
    <w:rsid w:val="0008014A"/>
    <w:rsid w:val="00081454"/>
    <w:rsid w:val="000859B8"/>
    <w:rsid w:val="00086283"/>
    <w:rsid w:val="00093C6B"/>
    <w:rsid w:val="000957F6"/>
    <w:rsid w:val="00095A2C"/>
    <w:rsid w:val="00097770"/>
    <w:rsid w:val="00097F5F"/>
    <w:rsid w:val="000A0830"/>
    <w:rsid w:val="000A0AC1"/>
    <w:rsid w:val="000A3D17"/>
    <w:rsid w:val="000A4149"/>
    <w:rsid w:val="000A4B3A"/>
    <w:rsid w:val="000A709E"/>
    <w:rsid w:val="000A7972"/>
    <w:rsid w:val="000B1352"/>
    <w:rsid w:val="000B1B6D"/>
    <w:rsid w:val="000B1DED"/>
    <w:rsid w:val="000B2EAF"/>
    <w:rsid w:val="000B4AA9"/>
    <w:rsid w:val="000B5ECA"/>
    <w:rsid w:val="000B7882"/>
    <w:rsid w:val="000C30C1"/>
    <w:rsid w:val="000D0253"/>
    <w:rsid w:val="000E088F"/>
    <w:rsid w:val="000E15F2"/>
    <w:rsid w:val="000E3B73"/>
    <w:rsid w:val="000E4922"/>
    <w:rsid w:val="000E5F40"/>
    <w:rsid w:val="000E673A"/>
    <w:rsid w:val="000E7F81"/>
    <w:rsid w:val="000F38B3"/>
    <w:rsid w:val="000F460F"/>
    <w:rsid w:val="000F74F5"/>
    <w:rsid w:val="000F766A"/>
    <w:rsid w:val="0010133C"/>
    <w:rsid w:val="0010252E"/>
    <w:rsid w:val="00105372"/>
    <w:rsid w:val="00112792"/>
    <w:rsid w:val="0011375A"/>
    <w:rsid w:val="00120B12"/>
    <w:rsid w:val="00121613"/>
    <w:rsid w:val="00131881"/>
    <w:rsid w:val="00131C42"/>
    <w:rsid w:val="00131E7A"/>
    <w:rsid w:val="00134717"/>
    <w:rsid w:val="00135A5A"/>
    <w:rsid w:val="00137CFB"/>
    <w:rsid w:val="00141250"/>
    <w:rsid w:val="00151E2B"/>
    <w:rsid w:val="00154C51"/>
    <w:rsid w:val="00154F53"/>
    <w:rsid w:val="0015597D"/>
    <w:rsid w:val="001626E9"/>
    <w:rsid w:val="001640F1"/>
    <w:rsid w:val="00164649"/>
    <w:rsid w:val="00165323"/>
    <w:rsid w:val="0016624E"/>
    <w:rsid w:val="00172AF6"/>
    <w:rsid w:val="00176586"/>
    <w:rsid w:val="00176CEE"/>
    <w:rsid w:val="0018443F"/>
    <w:rsid w:val="00186C29"/>
    <w:rsid w:val="00190281"/>
    <w:rsid w:val="00190A1F"/>
    <w:rsid w:val="001A0EBD"/>
    <w:rsid w:val="001A6D8B"/>
    <w:rsid w:val="001B09F5"/>
    <w:rsid w:val="001B1188"/>
    <w:rsid w:val="001B18F7"/>
    <w:rsid w:val="001B5293"/>
    <w:rsid w:val="001B6C3F"/>
    <w:rsid w:val="001C083C"/>
    <w:rsid w:val="001C3582"/>
    <w:rsid w:val="001C3FBA"/>
    <w:rsid w:val="001D281F"/>
    <w:rsid w:val="001D2F60"/>
    <w:rsid w:val="001D32B0"/>
    <w:rsid w:val="001D4412"/>
    <w:rsid w:val="001E34B0"/>
    <w:rsid w:val="001E4866"/>
    <w:rsid w:val="001E4C27"/>
    <w:rsid w:val="001E6524"/>
    <w:rsid w:val="001E791E"/>
    <w:rsid w:val="001F1141"/>
    <w:rsid w:val="001F20DA"/>
    <w:rsid w:val="001F470B"/>
    <w:rsid w:val="001F544B"/>
    <w:rsid w:val="001F603D"/>
    <w:rsid w:val="00201990"/>
    <w:rsid w:val="00203C2D"/>
    <w:rsid w:val="00207B73"/>
    <w:rsid w:val="002107E1"/>
    <w:rsid w:val="0021361F"/>
    <w:rsid w:val="00221FDE"/>
    <w:rsid w:val="00222239"/>
    <w:rsid w:val="00224A07"/>
    <w:rsid w:val="0022636B"/>
    <w:rsid w:val="00226B87"/>
    <w:rsid w:val="00230661"/>
    <w:rsid w:val="00230F5B"/>
    <w:rsid w:val="0023137D"/>
    <w:rsid w:val="00235217"/>
    <w:rsid w:val="00235276"/>
    <w:rsid w:val="002358EE"/>
    <w:rsid w:val="00235C05"/>
    <w:rsid w:val="00242D50"/>
    <w:rsid w:val="00243CD9"/>
    <w:rsid w:val="00245596"/>
    <w:rsid w:val="00251631"/>
    <w:rsid w:val="0025780F"/>
    <w:rsid w:val="00260466"/>
    <w:rsid w:val="00264101"/>
    <w:rsid w:val="00270151"/>
    <w:rsid w:val="00271379"/>
    <w:rsid w:val="00273893"/>
    <w:rsid w:val="002759AB"/>
    <w:rsid w:val="002824DB"/>
    <w:rsid w:val="002851AD"/>
    <w:rsid w:val="00287CD5"/>
    <w:rsid w:val="0029038C"/>
    <w:rsid w:val="00291953"/>
    <w:rsid w:val="0029494B"/>
    <w:rsid w:val="00295DF4"/>
    <w:rsid w:val="002A5681"/>
    <w:rsid w:val="002B40F9"/>
    <w:rsid w:val="002B4F91"/>
    <w:rsid w:val="002C1F3A"/>
    <w:rsid w:val="002C3A6D"/>
    <w:rsid w:val="002D0172"/>
    <w:rsid w:val="002D0AE8"/>
    <w:rsid w:val="002D10FC"/>
    <w:rsid w:val="002D3222"/>
    <w:rsid w:val="002D6108"/>
    <w:rsid w:val="002D6BBF"/>
    <w:rsid w:val="002E1DB0"/>
    <w:rsid w:val="002E3BCF"/>
    <w:rsid w:val="002E3BFE"/>
    <w:rsid w:val="002E7088"/>
    <w:rsid w:val="002F0551"/>
    <w:rsid w:val="002F26BA"/>
    <w:rsid w:val="002F422E"/>
    <w:rsid w:val="003001BA"/>
    <w:rsid w:val="00300835"/>
    <w:rsid w:val="00301168"/>
    <w:rsid w:val="0030131F"/>
    <w:rsid w:val="00302A9B"/>
    <w:rsid w:val="00302E3E"/>
    <w:rsid w:val="00305FDC"/>
    <w:rsid w:val="00307B59"/>
    <w:rsid w:val="00311D4C"/>
    <w:rsid w:val="003165F0"/>
    <w:rsid w:val="0032181E"/>
    <w:rsid w:val="00323987"/>
    <w:rsid w:val="0032655B"/>
    <w:rsid w:val="00327478"/>
    <w:rsid w:val="00330889"/>
    <w:rsid w:val="003312C4"/>
    <w:rsid w:val="003317E1"/>
    <w:rsid w:val="00334674"/>
    <w:rsid w:val="00341403"/>
    <w:rsid w:val="003416B4"/>
    <w:rsid w:val="003509AE"/>
    <w:rsid w:val="00353E3C"/>
    <w:rsid w:val="00354398"/>
    <w:rsid w:val="00360039"/>
    <w:rsid w:val="00361E13"/>
    <w:rsid w:val="0036503A"/>
    <w:rsid w:val="00370485"/>
    <w:rsid w:val="00372F74"/>
    <w:rsid w:val="003744E4"/>
    <w:rsid w:val="003768E5"/>
    <w:rsid w:val="0038131D"/>
    <w:rsid w:val="003819BA"/>
    <w:rsid w:val="003842FC"/>
    <w:rsid w:val="00385A28"/>
    <w:rsid w:val="00386392"/>
    <w:rsid w:val="00390118"/>
    <w:rsid w:val="00392258"/>
    <w:rsid w:val="00393029"/>
    <w:rsid w:val="00395487"/>
    <w:rsid w:val="003A11A6"/>
    <w:rsid w:val="003A1274"/>
    <w:rsid w:val="003A1CDE"/>
    <w:rsid w:val="003A3CE5"/>
    <w:rsid w:val="003B13F7"/>
    <w:rsid w:val="003B74B8"/>
    <w:rsid w:val="003B7D91"/>
    <w:rsid w:val="003C055B"/>
    <w:rsid w:val="003C4261"/>
    <w:rsid w:val="003D7504"/>
    <w:rsid w:val="003E056F"/>
    <w:rsid w:val="003E2110"/>
    <w:rsid w:val="003E25A8"/>
    <w:rsid w:val="003E6A21"/>
    <w:rsid w:val="003E7594"/>
    <w:rsid w:val="003F0FD3"/>
    <w:rsid w:val="003F1BC1"/>
    <w:rsid w:val="003F2CDF"/>
    <w:rsid w:val="003F4329"/>
    <w:rsid w:val="003F44EA"/>
    <w:rsid w:val="003F681A"/>
    <w:rsid w:val="00400812"/>
    <w:rsid w:val="00401AF1"/>
    <w:rsid w:val="00402494"/>
    <w:rsid w:val="00404734"/>
    <w:rsid w:val="00412A6E"/>
    <w:rsid w:val="00414808"/>
    <w:rsid w:val="00415390"/>
    <w:rsid w:val="00417B2F"/>
    <w:rsid w:val="00421DC1"/>
    <w:rsid w:val="00423A83"/>
    <w:rsid w:val="00425589"/>
    <w:rsid w:val="00430251"/>
    <w:rsid w:val="0043074A"/>
    <w:rsid w:val="00430A97"/>
    <w:rsid w:val="00430F55"/>
    <w:rsid w:val="00437E78"/>
    <w:rsid w:val="00440612"/>
    <w:rsid w:val="004409A7"/>
    <w:rsid w:val="00441585"/>
    <w:rsid w:val="004521D2"/>
    <w:rsid w:val="00452317"/>
    <w:rsid w:val="004529D0"/>
    <w:rsid w:val="004554BD"/>
    <w:rsid w:val="00455731"/>
    <w:rsid w:val="00455F1D"/>
    <w:rsid w:val="00462374"/>
    <w:rsid w:val="00462967"/>
    <w:rsid w:val="004644C2"/>
    <w:rsid w:val="00466B4C"/>
    <w:rsid w:val="00471AF7"/>
    <w:rsid w:val="00473757"/>
    <w:rsid w:val="0047748A"/>
    <w:rsid w:val="004854EA"/>
    <w:rsid w:val="0048560A"/>
    <w:rsid w:val="004857C6"/>
    <w:rsid w:val="004916C2"/>
    <w:rsid w:val="0049624C"/>
    <w:rsid w:val="004963EF"/>
    <w:rsid w:val="00497AB5"/>
    <w:rsid w:val="004A0C2B"/>
    <w:rsid w:val="004A1204"/>
    <w:rsid w:val="004A153B"/>
    <w:rsid w:val="004A16B9"/>
    <w:rsid w:val="004A442C"/>
    <w:rsid w:val="004B4451"/>
    <w:rsid w:val="004B7877"/>
    <w:rsid w:val="004B7C14"/>
    <w:rsid w:val="004C04CF"/>
    <w:rsid w:val="004C29AE"/>
    <w:rsid w:val="004C3A11"/>
    <w:rsid w:val="004D0309"/>
    <w:rsid w:val="004D3F73"/>
    <w:rsid w:val="004E18CA"/>
    <w:rsid w:val="004E336C"/>
    <w:rsid w:val="004E4D3E"/>
    <w:rsid w:val="004F1B87"/>
    <w:rsid w:val="004F221B"/>
    <w:rsid w:val="004F271E"/>
    <w:rsid w:val="004F39C9"/>
    <w:rsid w:val="004F3DC5"/>
    <w:rsid w:val="004F5709"/>
    <w:rsid w:val="004F5B46"/>
    <w:rsid w:val="004F649A"/>
    <w:rsid w:val="004F729D"/>
    <w:rsid w:val="00503FEB"/>
    <w:rsid w:val="0050567B"/>
    <w:rsid w:val="005111F4"/>
    <w:rsid w:val="0051658D"/>
    <w:rsid w:val="005214E8"/>
    <w:rsid w:val="005229D8"/>
    <w:rsid w:val="00523E4C"/>
    <w:rsid w:val="0052410F"/>
    <w:rsid w:val="005249B7"/>
    <w:rsid w:val="00525751"/>
    <w:rsid w:val="005268FB"/>
    <w:rsid w:val="00530B24"/>
    <w:rsid w:val="00533CBD"/>
    <w:rsid w:val="00534681"/>
    <w:rsid w:val="0053472E"/>
    <w:rsid w:val="00534BED"/>
    <w:rsid w:val="00541C1F"/>
    <w:rsid w:val="005430AD"/>
    <w:rsid w:val="005435B3"/>
    <w:rsid w:val="00545BE9"/>
    <w:rsid w:val="0055372D"/>
    <w:rsid w:val="00554849"/>
    <w:rsid w:val="005567D2"/>
    <w:rsid w:val="00557830"/>
    <w:rsid w:val="005579C7"/>
    <w:rsid w:val="00564767"/>
    <w:rsid w:val="00565B1C"/>
    <w:rsid w:val="00573E36"/>
    <w:rsid w:val="00573EC9"/>
    <w:rsid w:val="00576351"/>
    <w:rsid w:val="005809B0"/>
    <w:rsid w:val="00584A88"/>
    <w:rsid w:val="00587489"/>
    <w:rsid w:val="005935F0"/>
    <w:rsid w:val="005952D9"/>
    <w:rsid w:val="005A2ADD"/>
    <w:rsid w:val="005A36B8"/>
    <w:rsid w:val="005A3D8D"/>
    <w:rsid w:val="005A476E"/>
    <w:rsid w:val="005B25AE"/>
    <w:rsid w:val="005C1E5F"/>
    <w:rsid w:val="005C44A5"/>
    <w:rsid w:val="005C4FB3"/>
    <w:rsid w:val="005C50AF"/>
    <w:rsid w:val="005C5EF8"/>
    <w:rsid w:val="005C72CB"/>
    <w:rsid w:val="005D042A"/>
    <w:rsid w:val="005D1D39"/>
    <w:rsid w:val="005D20FA"/>
    <w:rsid w:val="005D4C71"/>
    <w:rsid w:val="005D5A8F"/>
    <w:rsid w:val="005E0197"/>
    <w:rsid w:val="005E052A"/>
    <w:rsid w:val="005E1DC0"/>
    <w:rsid w:val="005E2EA7"/>
    <w:rsid w:val="005E485F"/>
    <w:rsid w:val="005E7475"/>
    <w:rsid w:val="005F7B3C"/>
    <w:rsid w:val="005F7DCC"/>
    <w:rsid w:val="00600824"/>
    <w:rsid w:val="006043C8"/>
    <w:rsid w:val="00610955"/>
    <w:rsid w:val="00611B6C"/>
    <w:rsid w:val="0061459A"/>
    <w:rsid w:val="00614A25"/>
    <w:rsid w:val="00614B67"/>
    <w:rsid w:val="00616AFF"/>
    <w:rsid w:val="006206B3"/>
    <w:rsid w:val="006209F0"/>
    <w:rsid w:val="00621BB2"/>
    <w:rsid w:val="00621BE3"/>
    <w:rsid w:val="00626D4C"/>
    <w:rsid w:val="0064459E"/>
    <w:rsid w:val="0065138C"/>
    <w:rsid w:val="00660370"/>
    <w:rsid w:val="00660CB5"/>
    <w:rsid w:val="00663FDB"/>
    <w:rsid w:val="00664120"/>
    <w:rsid w:val="00664487"/>
    <w:rsid w:val="006712B2"/>
    <w:rsid w:val="0067589D"/>
    <w:rsid w:val="00683123"/>
    <w:rsid w:val="006859F7"/>
    <w:rsid w:val="00686515"/>
    <w:rsid w:val="00690628"/>
    <w:rsid w:val="006913EA"/>
    <w:rsid w:val="00692A1A"/>
    <w:rsid w:val="00694189"/>
    <w:rsid w:val="00694935"/>
    <w:rsid w:val="006951C1"/>
    <w:rsid w:val="00697668"/>
    <w:rsid w:val="00697CEC"/>
    <w:rsid w:val="006A054E"/>
    <w:rsid w:val="006A10FE"/>
    <w:rsid w:val="006A1DE3"/>
    <w:rsid w:val="006A4F4B"/>
    <w:rsid w:val="006A6DAD"/>
    <w:rsid w:val="006A7708"/>
    <w:rsid w:val="006A7787"/>
    <w:rsid w:val="006B33CA"/>
    <w:rsid w:val="006B70E1"/>
    <w:rsid w:val="006B75A0"/>
    <w:rsid w:val="006C15A9"/>
    <w:rsid w:val="006C2038"/>
    <w:rsid w:val="006E033D"/>
    <w:rsid w:val="006E0D16"/>
    <w:rsid w:val="006E1EFF"/>
    <w:rsid w:val="006E265D"/>
    <w:rsid w:val="006E2A11"/>
    <w:rsid w:val="006E521C"/>
    <w:rsid w:val="006E56F3"/>
    <w:rsid w:val="006F02BF"/>
    <w:rsid w:val="006F474D"/>
    <w:rsid w:val="006F74AC"/>
    <w:rsid w:val="00710D1F"/>
    <w:rsid w:val="007143AF"/>
    <w:rsid w:val="0071455B"/>
    <w:rsid w:val="00714E40"/>
    <w:rsid w:val="00717D88"/>
    <w:rsid w:val="0072114C"/>
    <w:rsid w:val="007224D4"/>
    <w:rsid w:val="0072405D"/>
    <w:rsid w:val="007266B0"/>
    <w:rsid w:val="00727C83"/>
    <w:rsid w:val="007342E5"/>
    <w:rsid w:val="00735B3C"/>
    <w:rsid w:val="00742D8F"/>
    <w:rsid w:val="00743080"/>
    <w:rsid w:val="007431A8"/>
    <w:rsid w:val="0074333A"/>
    <w:rsid w:val="0074409E"/>
    <w:rsid w:val="0074446C"/>
    <w:rsid w:val="007447C2"/>
    <w:rsid w:val="00745039"/>
    <w:rsid w:val="00751800"/>
    <w:rsid w:val="007518EE"/>
    <w:rsid w:val="0075723C"/>
    <w:rsid w:val="00757786"/>
    <w:rsid w:val="00766799"/>
    <w:rsid w:val="0077693F"/>
    <w:rsid w:val="00781715"/>
    <w:rsid w:val="00781AB7"/>
    <w:rsid w:val="00785A5C"/>
    <w:rsid w:val="0079079C"/>
    <w:rsid w:val="0079246D"/>
    <w:rsid w:val="007942D3"/>
    <w:rsid w:val="00796B13"/>
    <w:rsid w:val="007A0C58"/>
    <w:rsid w:val="007A19C4"/>
    <w:rsid w:val="007A2D42"/>
    <w:rsid w:val="007B19E2"/>
    <w:rsid w:val="007B3051"/>
    <w:rsid w:val="007B6197"/>
    <w:rsid w:val="007B6C09"/>
    <w:rsid w:val="007B7EDB"/>
    <w:rsid w:val="007C3B23"/>
    <w:rsid w:val="007C4AD7"/>
    <w:rsid w:val="007C60A1"/>
    <w:rsid w:val="007D6677"/>
    <w:rsid w:val="007E09DA"/>
    <w:rsid w:val="007E1A48"/>
    <w:rsid w:val="007E1E4E"/>
    <w:rsid w:val="007E3F0A"/>
    <w:rsid w:val="007F0719"/>
    <w:rsid w:val="007F72E8"/>
    <w:rsid w:val="0081195A"/>
    <w:rsid w:val="00813D36"/>
    <w:rsid w:val="008150B3"/>
    <w:rsid w:val="00816BA8"/>
    <w:rsid w:val="008178B6"/>
    <w:rsid w:val="00822824"/>
    <w:rsid w:val="0082386C"/>
    <w:rsid w:val="00826294"/>
    <w:rsid w:val="00827FC7"/>
    <w:rsid w:val="00837704"/>
    <w:rsid w:val="00853A36"/>
    <w:rsid w:val="0085428A"/>
    <w:rsid w:val="008610FA"/>
    <w:rsid w:val="0087016E"/>
    <w:rsid w:val="008707A9"/>
    <w:rsid w:val="008720C2"/>
    <w:rsid w:val="008772D3"/>
    <w:rsid w:val="00877AD3"/>
    <w:rsid w:val="0088375F"/>
    <w:rsid w:val="0088439D"/>
    <w:rsid w:val="008909F8"/>
    <w:rsid w:val="008A2241"/>
    <w:rsid w:val="008A28F7"/>
    <w:rsid w:val="008A5ED5"/>
    <w:rsid w:val="008A5F16"/>
    <w:rsid w:val="008A7CEC"/>
    <w:rsid w:val="008A7E80"/>
    <w:rsid w:val="008C00DF"/>
    <w:rsid w:val="008C52BD"/>
    <w:rsid w:val="008C5AD5"/>
    <w:rsid w:val="008D01DF"/>
    <w:rsid w:val="008D6A02"/>
    <w:rsid w:val="008E033C"/>
    <w:rsid w:val="008E2ED1"/>
    <w:rsid w:val="008E37B0"/>
    <w:rsid w:val="008F091D"/>
    <w:rsid w:val="008F5851"/>
    <w:rsid w:val="008F718F"/>
    <w:rsid w:val="00900038"/>
    <w:rsid w:val="009011D6"/>
    <w:rsid w:val="0090161B"/>
    <w:rsid w:val="00901D49"/>
    <w:rsid w:val="00902894"/>
    <w:rsid w:val="00910022"/>
    <w:rsid w:val="00910961"/>
    <w:rsid w:val="00911742"/>
    <w:rsid w:val="00914128"/>
    <w:rsid w:val="009207A2"/>
    <w:rsid w:val="009207B7"/>
    <w:rsid w:val="00922FA4"/>
    <w:rsid w:val="009239EC"/>
    <w:rsid w:val="00924561"/>
    <w:rsid w:val="0092572A"/>
    <w:rsid w:val="0092573C"/>
    <w:rsid w:val="0092739D"/>
    <w:rsid w:val="00932C5F"/>
    <w:rsid w:val="00933B71"/>
    <w:rsid w:val="00934BC7"/>
    <w:rsid w:val="00937B62"/>
    <w:rsid w:val="009505C9"/>
    <w:rsid w:val="00951655"/>
    <w:rsid w:val="0095210C"/>
    <w:rsid w:val="00952A0F"/>
    <w:rsid w:val="00952F27"/>
    <w:rsid w:val="009531C0"/>
    <w:rsid w:val="0095334F"/>
    <w:rsid w:val="0095586D"/>
    <w:rsid w:val="00957739"/>
    <w:rsid w:val="00957A27"/>
    <w:rsid w:val="0096078A"/>
    <w:rsid w:val="00967E78"/>
    <w:rsid w:val="00970FC0"/>
    <w:rsid w:val="009736E9"/>
    <w:rsid w:val="00973926"/>
    <w:rsid w:val="00975A5D"/>
    <w:rsid w:val="009802CE"/>
    <w:rsid w:val="00992F67"/>
    <w:rsid w:val="00993B37"/>
    <w:rsid w:val="00995A63"/>
    <w:rsid w:val="00996CD4"/>
    <w:rsid w:val="0099759E"/>
    <w:rsid w:val="009A0215"/>
    <w:rsid w:val="009A73C5"/>
    <w:rsid w:val="009B0583"/>
    <w:rsid w:val="009B0D25"/>
    <w:rsid w:val="009B4B3F"/>
    <w:rsid w:val="009B56FD"/>
    <w:rsid w:val="009B762F"/>
    <w:rsid w:val="009C27EB"/>
    <w:rsid w:val="009C4371"/>
    <w:rsid w:val="009C44DE"/>
    <w:rsid w:val="009D662F"/>
    <w:rsid w:val="009E008E"/>
    <w:rsid w:val="009E1635"/>
    <w:rsid w:val="009E1CFE"/>
    <w:rsid w:val="009E2075"/>
    <w:rsid w:val="009E27DD"/>
    <w:rsid w:val="009E3958"/>
    <w:rsid w:val="009E3E4B"/>
    <w:rsid w:val="009F1B34"/>
    <w:rsid w:val="009F65D9"/>
    <w:rsid w:val="00A03FB9"/>
    <w:rsid w:val="00A07494"/>
    <w:rsid w:val="00A1188B"/>
    <w:rsid w:val="00A11B01"/>
    <w:rsid w:val="00A1218B"/>
    <w:rsid w:val="00A13439"/>
    <w:rsid w:val="00A1521A"/>
    <w:rsid w:val="00A17437"/>
    <w:rsid w:val="00A177A5"/>
    <w:rsid w:val="00A21FE4"/>
    <w:rsid w:val="00A22FC5"/>
    <w:rsid w:val="00A23AD0"/>
    <w:rsid w:val="00A25E86"/>
    <w:rsid w:val="00A27F2B"/>
    <w:rsid w:val="00A32C8F"/>
    <w:rsid w:val="00A33009"/>
    <w:rsid w:val="00A34F7A"/>
    <w:rsid w:val="00A352AF"/>
    <w:rsid w:val="00A44625"/>
    <w:rsid w:val="00A477C9"/>
    <w:rsid w:val="00A53F6B"/>
    <w:rsid w:val="00A54C33"/>
    <w:rsid w:val="00A63333"/>
    <w:rsid w:val="00A6504B"/>
    <w:rsid w:val="00A67ED9"/>
    <w:rsid w:val="00A7078E"/>
    <w:rsid w:val="00A741C5"/>
    <w:rsid w:val="00A7435F"/>
    <w:rsid w:val="00A750DE"/>
    <w:rsid w:val="00A82657"/>
    <w:rsid w:val="00A87DDE"/>
    <w:rsid w:val="00A90F65"/>
    <w:rsid w:val="00A91271"/>
    <w:rsid w:val="00A96B7C"/>
    <w:rsid w:val="00AA3C77"/>
    <w:rsid w:val="00AA3D35"/>
    <w:rsid w:val="00AA525E"/>
    <w:rsid w:val="00AB0627"/>
    <w:rsid w:val="00AC0A8F"/>
    <w:rsid w:val="00AC36D5"/>
    <w:rsid w:val="00AC695B"/>
    <w:rsid w:val="00AD183F"/>
    <w:rsid w:val="00AD2509"/>
    <w:rsid w:val="00AD3AFD"/>
    <w:rsid w:val="00AD4EC2"/>
    <w:rsid w:val="00AE4124"/>
    <w:rsid w:val="00AE45CC"/>
    <w:rsid w:val="00AE5F55"/>
    <w:rsid w:val="00B01B7B"/>
    <w:rsid w:val="00B0326A"/>
    <w:rsid w:val="00B0370A"/>
    <w:rsid w:val="00B050D9"/>
    <w:rsid w:val="00B05600"/>
    <w:rsid w:val="00B05A83"/>
    <w:rsid w:val="00B11332"/>
    <w:rsid w:val="00B16DF7"/>
    <w:rsid w:val="00B2086B"/>
    <w:rsid w:val="00B209ED"/>
    <w:rsid w:val="00B21237"/>
    <w:rsid w:val="00B21E66"/>
    <w:rsid w:val="00B2513F"/>
    <w:rsid w:val="00B26568"/>
    <w:rsid w:val="00B2719B"/>
    <w:rsid w:val="00B27ABC"/>
    <w:rsid w:val="00B3079C"/>
    <w:rsid w:val="00B3151C"/>
    <w:rsid w:val="00B3369F"/>
    <w:rsid w:val="00B3714E"/>
    <w:rsid w:val="00B3778F"/>
    <w:rsid w:val="00B42390"/>
    <w:rsid w:val="00B438A6"/>
    <w:rsid w:val="00B47E13"/>
    <w:rsid w:val="00B56887"/>
    <w:rsid w:val="00B56957"/>
    <w:rsid w:val="00B6090D"/>
    <w:rsid w:val="00B6511A"/>
    <w:rsid w:val="00B726D9"/>
    <w:rsid w:val="00B7412D"/>
    <w:rsid w:val="00B80657"/>
    <w:rsid w:val="00B82703"/>
    <w:rsid w:val="00B8277A"/>
    <w:rsid w:val="00B82E8B"/>
    <w:rsid w:val="00B841CC"/>
    <w:rsid w:val="00B843E2"/>
    <w:rsid w:val="00B85447"/>
    <w:rsid w:val="00B87697"/>
    <w:rsid w:val="00B90DD5"/>
    <w:rsid w:val="00B91087"/>
    <w:rsid w:val="00B91B71"/>
    <w:rsid w:val="00B9565B"/>
    <w:rsid w:val="00BA051A"/>
    <w:rsid w:val="00BA0BBA"/>
    <w:rsid w:val="00BA629A"/>
    <w:rsid w:val="00BA6EF2"/>
    <w:rsid w:val="00BB219E"/>
    <w:rsid w:val="00BB5533"/>
    <w:rsid w:val="00BC05E7"/>
    <w:rsid w:val="00BC6FB1"/>
    <w:rsid w:val="00BD0763"/>
    <w:rsid w:val="00BD0F52"/>
    <w:rsid w:val="00BD2EC3"/>
    <w:rsid w:val="00BD78B4"/>
    <w:rsid w:val="00BD7AA4"/>
    <w:rsid w:val="00BE01CC"/>
    <w:rsid w:val="00BE3EC5"/>
    <w:rsid w:val="00BF102B"/>
    <w:rsid w:val="00BF2166"/>
    <w:rsid w:val="00BF3657"/>
    <w:rsid w:val="00BF5A38"/>
    <w:rsid w:val="00BF6F62"/>
    <w:rsid w:val="00C02309"/>
    <w:rsid w:val="00C04B08"/>
    <w:rsid w:val="00C063C0"/>
    <w:rsid w:val="00C0669C"/>
    <w:rsid w:val="00C115FF"/>
    <w:rsid w:val="00C178E0"/>
    <w:rsid w:val="00C20047"/>
    <w:rsid w:val="00C2409F"/>
    <w:rsid w:val="00C254BA"/>
    <w:rsid w:val="00C27721"/>
    <w:rsid w:val="00C33CA7"/>
    <w:rsid w:val="00C3417D"/>
    <w:rsid w:val="00C40DD5"/>
    <w:rsid w:val="00C41140"/>
    <w:rsid w:val="00C50A38"/>
    <w:rsid w:val="00C57ED7"/>
    <w:rsid w:val="00C60E0D"/>
    <w:rsid w:val="00C61588"/>
    <w:rsid w:val="00C6199B"/>
    <w:rsid w:val="00C64379"/>
    <w:rsid w:val="00C71E6F"/>
    <w:rsid w:val="00C72667"/>
    <w:rsid w:val="00C80AA0"/>
    <w:rsid w:val="00C820C2"/>
    <w:rsid w:val="00C83552"/>
    <w:rsid w:val="00C83CA2"/>
    <w:rsid w:val="00C85B3F"/>
    <w:rsid w:val="00C8690B"/>
    <w:rsid w:val="00C9161D"/>
    <w:rsid w:val="00C92551"/>
    <w:rsid w:val="00C93BBD"/>
    <w:rsid w:val="00C94642"/>
    <w:rsid w:val="00C9512E"/>
    <w:rsid w:val="00C97673"/>
    <w:rsid w:val="00C97A63"/>
    <w:rsid w:val="00CA1F10"/>
    <w:rsid w:val="00CA4C41"/>
    <w:rsid w:val="00CA69C8"/>
    <w:rsid w:val="00CA6FA3"/>
    <w:rsid w:val="00CA7B0D"/>
    <w:rsid w:val="00CB4E5C"/>
    <w:rsid w:val="00CB6BBD"/>
    <w:rsid w:val="00CB7796"/>
    <w:rsid w:val="00CB7C2C"/>
    <w:rsid w:val="00CC15F1"/>
    <w:rsid w:val="00CC5E28"/>
    <w:rsid w:val="00CD1D29"/>
    <w:rsid w:val="00CD68DF"/>
    <w:rsid w:val="00CD6C90"/>
    <w:rsid w:val="00CE2B59"/>
    <w:rsid w:val="00CE344C"/>
    <w:rsid w:val="00CE394B"/>
    <w:rsid w:val="00CE4896"/>
    <w:rsid w:val="00CE6656"/>
    <w:rsid w:val="00CE6BCA"/>
    <w:rsid w:val="00CF1848"/>
    <w:rsid w:val="00CF3B73"/>
    <w:rsid w:val="00CF48D3"/>
    <w:rsid w:val="00CF4E11"/>
    <w:rsid w:val="00CF746E"/>
    <w:rsid w:val="00D032BB"/>
    <w:rsid w:val="00D07676"/>
    <w:rsid w:val="00D0790F"/>
    <w:rsid w:val="00D1340F"/>
    <w:rsid w:val="00D14024"/>
    <w:rsid w:val="00D168CC"/>
    <w:rsid w:val="00D202F2"/>
    <w:rsid w:val="00D20A27"/>
    <w:rsid w:val="00D20F60"/>
    <w:rsid w:val="00D2124A"/>
    <w:rsid w:val="00D21B5D"/>
    <w:rsid w:val="00D25F6A"/>
    <w:rsid w:val="00D30FD4"/>
    <w:rsid w:val="00D33AC1"/>
    <w:rsid w:val="00D35172"/>
    <w:rsid w:val="00D36A4C"/>
    <w:rsid w:val="00D42089"/>
    <w:rsid w:val="00D42956"/>
    <w:rsid w:val="00D43349"/>
    <w:rsid w:val="00D43D95"/>
    <w:rsid w:val="00D4601B"/>
    <w:rsid w:val="00D46349"/>
    <w:rsid w:val="00D530F4"/>
    <w:rsid w:val="00D574A1"/>
    <w:rsid w:val="00D623E5"/>
    <w:rsid w:val="00D6379F"/>
    <w:rsid w:val="00D65909"/>
    <w:rsid w:val="00D669A5"/>
    <w:rsid w:val="00D702E3"/>
    <w:rsid w:val="00D7299A"/>
    <w:rsid w:val="00D735AE"/>
    <w:rsid w:val="00D74002"/>
    <w:rsid w:val="00D76A18"/>
    <w:rsid w:val="00D80894"/>
    <w:rsid w:val="00D947B8"/>
    <w:rsid w:val="00DA0E47"/>
    <w:rsid w:val="00DA70B9"/>
    <w:rsid w:val="00DB17FC"/>
    <w:rsid w:val="00DC18C8"/>
    <w:rsid w:val="00DC21FE"/>
    <w:rsid w:val="00DC37B9"/>
    <w:rsid w:val="00DC4430"/>
    <w:rsid w:val="00DC49EF"/>
    <w:rsid w:val="00DC526E"/>
    <w:rsid w:val="00DC568F"/>
    <w:rsid w:val="00DC75E8"/>
    <w:rsid w:val="00DD118C"/>
    <w:rsid w:val="00DD7C7D"/>
    <w:rsid w:val="00DD7CFA"/>
    <w:rsid w:val="00DD7D9A"/>
    <w:rsid w:val="00DE5FF8"/>
    <w:rsid w:val="00DE6043"/>
    <w:rsid w:val="00DE6D8D"/>
    <w:rsid w:val="00DE7E9F"/>
    <w:rsid w:val="00DF1E5F"/>
    <w:rsid w:val="00DF5CCA"/>
    <w:rsid w:val="00DF6594"/>
    <w:rsid w:val="00DF6980"/>
    <w:rsid w:val="00DF6EFD"/>
    <w:rsid w:val="00E00BE0"/>
    <w:rsid w:val="00E014F9"/>
    <w:rsid w:val="00E172F1"/>
    <w:rsid w:val="00E1786E"/>
    <w:rsid w:val="00E17D52"/>
    <w:rsid w:val="00E23A81"/>
    <w:rsid w:val="00E308A2"/>
    <w:rsid w:val="00E4103A"/>
    <w:rsid w:val="00E47E1D"/>
    <w:rsid w:val="00E50D01"/>
    <w:rsid w:val="00E51FCE"/>
    <w:rsid w:val="00E63256"/>
    <w:rsid w:val="00E636CF"/>
    <w:rsid w:val="00E64995"/>
    <w:rsid w:val="00E66235"/>
    <w:rsid w:val="00E719BC"/>
    <w:rsid w:val="00E74E41"/>
    <w:rsid w:val="00E766CB"/>
    <w:rsid w:val="00E777DE"/>
    <w:rsid w:val="00E77DCE"/>
    <w:rsid w:val="00E77ED7"/>
    <w:rsid w:val="00E83C24"/>
    <w:rsid w:val="00E8644F"/>
    <w:rsid w:val="00E90D3A"/>
    <w:rsid w:val="00E93500"/>
    <w:rsid w:val="00E95253"/>
    <w:rsid w:val="00E95CE2"/>
    <w:rsid w:val="00E96EBC"/>
    <w:rsid w:val="00E972F4"/>
    <w:rsid w:val="00E97EDD"/>
    <w:rsid w:val="00EA676A"/>
    <w:rsid w:val="00EB29DB"/>
    <w:rsid w:val="00EB5619"/>
    <w:rsid w:val="00EB5FD1"/>
    <w:rsid w:val="00EB67A9"/>
    <w:rsid w:val="00EB6965"/>
    <w:rsid w:val="00EC18FD"/>
    <w:rsid w:val="00EC6048"/>
    <w:rsid w:val="00EC7F2A"/>
    <w:rsid w:val="00ED20DB"/>
    <w:rsid w:val="00ED2D34"/>
    <w:rsid w:val="00EE0410"/>
    <w:rsid w:val="00EE1719"/>
    <w:rsid w:val="00EE2561"/>
    <w:rsid w:val="00EE6B2E"/>
    <w:rsid w:val="00EF02C0"/>
    <w:rsid w:val="00EF112C"/>
    <w:rsid w:val="00EF5258"/>
    <w:rsid w:val="00EF6419"/>
    <w:rsid w:val="00F00A9E"/>
    <w:rsid w:val="00F00F99"/>
    <w:rsid w:val="00F024AF"/>
    <w:rsid w:val="00F03B49"/>
    <w:rsid w:val="00F04628"/>
    <w:rsid w:val="00F11527"/>
    <w:rsid w:val="00F15D34"/>
    <w:rsid w:val="00F1794F"/>
    <w:rsid w:val="00F202F8"/>
    <w:rsid w:val="00F2157C"/>
    <w:rsid w:val="00F27BE1"/>
    <w:rsid w:val="00F31A54"/>
    <w:rsid w:val="00F343FB"/>
    <w:rsid w:val="00F36CF9"/>
    <w:rsid w:val="00F43E3C"/>
    <w:rsid w:val="00F4469C"/>
    <w:rsid w:val="00F50069"/>
    <w:rsid w:val="00F61693"/>
    <w:rsid w:val="00F61EA9"/>
    <w:rsid w:val="00F738A2"/>
    <w:rsid w:val="00F74D7E"/>
    <w:rsid w:val="00F7575B"/>
    <w:rsid w:val="00F76238"/>
    <w:rsid w:val="00F80195"/>
    <w:rsid w:val="00F83862"/>
    <w:rsid w:val="00F867B5"/>
    <w:rsid w:val="00F90C9D"/>
    <w:rsid w:val="00F91D46"/>
    <w:rsid w:val="00F94774"/>
    <w:rsid w:val="00F95FCC"/>
    <w:rsid w:val="00FA24A3"/>
    <w:rsid w:val="00FA2874"/>
    <w:rsid w:val="00FA64CA"/>
    <w:rsid w:val="00FB0B34"/>
    <w:rsid w:val="00FB0DB6"/>
    <w:rsid w:val="00FB23D2"/>
    <w:rsid w:val="00FB3E99"/>
    <w:rsid w:val="00FC01BC"/>
    <w:rsid w:val="00FC069E"/>
    <w:rsid w:val="00FC1E9E"/>
    <w:rsid w:val="00FC429C"/>
    <w:rsid w:val="00FC5347"/>
    <w:rsid w:val="00FC53DB"/>
    <w:rsid w:val="00FC5D64"/>
    <w:rsid w:val="00FC7DFE"/>
    <w:rsid w:val="00FD0CAD"/>
    <w:rsid w:val="00FD12CD"/>
    <w:rsid w:val="00FD7FFB"/>
    <w:rsid w:val="00FE3941"/>
    <w:rsid w:val="00FE4388"/>
    <w:rsid w:val="00FE46FB"/>
    <w:rsid w:val="00FE509C"/>
    <w:rsid w:val="00FE630E"/>
    <w:rsid w:val="00FE639E"/>
    <w:rsid w:val="00FE78C2"/>
    <w:rsid w:val="00FE7AC9"/>
    <w:rsid w:val="00FF554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14337"/>
    <o:shapelayout v:ext="edit">
      <o:idmap v:ext="edit" data="1"/>
    </o:shapelayout>
  </w:shapeDefaults>
  <w:decimalSymbol w:val="."/>
  <w:listSeparator w:val=","/>
  <w14:docId w14:val="1D8A49A6"/>
  <w15:docId w15:val="{939F9985-04C2-4867-B54F-14C505C6690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010728"/>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uiPriority w:val="99"/>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uiPriority w:val="99"/>
    <w:qFormat/>
    <w:rsid w:val="007E09DA"/>
    <w:rPr>
      <w:sz w:val="18"/>
      <w:u w:val="single"/>
      <w:vertAlign w:val="baseline"/>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010728"/>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50567B"/>
    <w:pPr>
      <w:numPr>
        <w:numId w:val="4"/>
      </w:numPr>
      <w:spacing w:before="120" w:after="120"/>
    </w:pPr>
    <w:rPr>
      <w:snapToGrid w:val="0"/>
      <w:spacing w:val="-2"/>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7E09DA"/>
    <w:pPr>
      <w:jc w:val="left"/>
      <w:outlineLvl w:val="9"/>
    </w:p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uiPriority w:val="39"/>
    <w:rsid w:val="00690628"/>
    <w:pPr>
      <w:tabs>
        <w:tab w:val="right" w:leader="dot" w:pos="9962"/>
      </w:tabs>
      <w:spacing w:before="120" w:after="120"/>
      <w:ind w:left="720" w:hanging="720"/>
    </w:pPr>
    <w:rPr>
      <w:caps/>
    </w:rPr>
  </w:style>
  <w:style w:type="paragraph" w:styleId="TOC2">
    <w:name w:val="toc 2"/>
    <w:basedOn w:val="Normal"/>
    <w:next w:val="Normal"/>
    <w:autoRedefine/>
    <w:uiPriority w:val="39"/>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50567B"/>
    <w:rPr>
      <w:rFonts w:ascii="Times New Roman" w:eastAsia="Times New Roman" w:hAnsi="Times New Roman" w:cs="Times New Roman"/>
      <w:snapToGrid w:val="0"/>
      <w:spacing w:val="-2"/>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customStyle="1" w:styleId="bodytextnoindent">
    <w:name w:val="body text (no indent)"/>
    <w:basedOn w:val="Normal"/>
    <w:rsid w:val="00B3778F"/>
    <w:pPr>
      <w:spacing w:before="140" w:after="140"/>
      <w:ind w:left="720" w:hanging="720"/>
    </w:pPr>
  </w:style>
  <w:style w:type="paragraph" w:styleId="ListParagraph">
    <w:name w:val="List Paragraph"/>
    <w:basedOn w:val="Normal"/>
    <w:uiPriority w:val="34"/>
    <w:qFormat/>
    <w:rsid w:val="00B3778F"/>
    <w:pPr>
      <w:ind w:left="720"/>
      <w:contextualSpacing/>
    </w:pPr>
  </w:style>
  <w:style w:type="paragraph" w:styleId="CommentSubject">
    <w:name w:val="annotation subject"/>
    <w:basedOn w:val="CommentText"/>
    <w:next w:val="CommentText"/>
    <w:link w:val="CommentSubjectChar"/>
    <w:uiPriority w:val="99"/>
    <w:semiHidden/>
    <w:unhideWhenUsed/>
    <w:rsid w:val="00C40DD5"/>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C40DD5"/>
    <w:rPr>
      <w:rFonts w:ascii="Times New Roman" w:eastAsia="Times New Roman" w:hAnsi="Times New Roman" w:cs="Times New Roman"/>
      <w:b/>
      <w:bCs/>
      <w:sz w:val="20"/>
      <w:szCs w:val="20"/>
      <w:lang w:val="en-GB"/>
    </w:rPr>
  </w:style>
  <w:style w:type="character" w:customStyle="1" w:styleId="apple-converted-space">
    <w:name w:val="apple-converted-space"/>
    <w:basedOn w:val="DefaultParagraphFont"/>
    <w:rsid w:val="00230661"/>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3A11A6"/>
    <w:pPr>
      <w:spacing w:after="160" w:line="240" w:lineRule="exact"/>
    </w:pPr>
    <w:rPr>
      <w:rFonts w:asciiTheme="minorHAnsi" w:eastAsiaTheme="minorEastAsia" w:hAnsiTheme="minorHAnsi" w:cstheme="minorBidi"/>
      <w:sz w:val="18"/>
      <w:u w:val="single"/>
      <w:lang w:val="fr-CA"/>
    </w:rPr>
  </w:style>
  <w:style w:type="character" w:customStyle="1" w:styleId="UnresolvedMention1">
    <w:name w:val="Unresolved Mention1"/>
    <w:basedOn w:val="DefaultParagraphFont"/>
    <w:uiPriority w:val="99"/>
    <w:semiHidden/>
    <w:unhideWhenUsed/>
    <w:rsid w:val="0016624E"/>
    <w:rPr>
      <w:color w:val="605E5C"/>
      <w:shd w:val="clear" w:color="auto" w:fill="E1DFDD"/>
    </w:rPr>
  </w:style>
  <w:style w:type="character" w:customStyle="1" w:styleId="ng-binding">
    <w:name w:val="ng-binding"/>
    <w:basedOn w:val="DefaultParagraphFont"/>
    <w:rsid w:val="00FC01BC"/>
  </w:style>
  <w:style w:type="character" w:styleId="UnresolvedMention">
    <w:name w:val="Unresolved Mention"/>
    <w:basedOn w:val="DefaultParagraphFont"/>
    <w:uiPriority w:val="99"/>
    <w:semiHidden/>
    <w:unhideWhenUsed/>
    <w:rsid w:val="00264101"/>
    <w:rPr>
      <w:color w:val="605E5C"/>
      <w:shd w:val="clear" w:color="auto" w:fill="E1DFDD"/>
    </w:rPr>
  </w:style>
  <w:style w:type="paragraph" w:styleId="Revision">
    <w:name w:val="Revision"/>
    <w:hidden/>
    <w:uiPriority w:val="99"/>
    <w:semiHidden/>
    <w:rsid w:val="00264101"/>
    <w:rPr>
      <w:rFonts w:ascii="Times New Roman" w:eastAsia="Times New Roman" w:hAnsi="Times New Roman" w:cs="Times New Roman"/>
      <w:sz w:val="22"/>
      <w:lang w:val="en-GB"/>
    </w:rPr>
  </w:style>
  <w:style w:type="paragraph" w:customStyle="1" w:styleId="Default">
    <w:name w:val="Default"/>
    <w:rsid w:val="0095334F"/>
    <w:pPr>
      <w:autoSpaceDE w:val="0"/>
      <w:autoSpaceDN w:val="0"/>
      <w:adjustRightInd w:val="0"/>
    </w:pPr>
    <w:rPr>
      <w:rFonts w:ascii="Times New Roman" w:eastAsia="Times New Roman" w:hAnsi="Times New Roman" w:cs="Times New Roman"/>
      <w:color w:val="000000"/>
      <w:lang w:val="de-CH" w:eastAsia="de-CH"/>
    </w:rPr>
  </w:style>
  <w:style w:type="paragraph" w:customStyle="1" w:styleId="msonormal0">
    <w:name w:val="msonormal"/>
    <w:basedOn w:val="Normal"/>
    <w:rsid w:val="0095334F"/>
    <w:pPr>
      <w:spacing w:before="100" w:beforeAutospacing="1" w:after="100" w:afterAutospacing="1"/>
      <w:jc w:val="left"/>
    </w:pPr>
    <w:rPr>
      <w:sz w:val="24"/>
      <w:lang w:val="en-US" w:eastAsia="zh-CN"/>
    </w:rPr>
  </w:style>
  <w:style w:type="paragraph" w:customStyle="1" w:styleId="xl63">
    <w:name w:val="xl63"/>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64">
    <w:name w:val="xl64"/>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5">
    <w:name w:val="xl65"/>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6">
    <w:name w:val="xl66"/>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7">
    <w:name w:val="xl67"/>
    <w:basedOn w:val="Normal"/>
    <w:rsid w:val="0095334F"/>
    <w:pPr>
      <w:spacing w:before="100" w:beforeAutospacing="1" w:after="100" w:afterAutospacing="1"/>
      <w:jc w:val="left"/>
      <w:textAlignment w:val="center"/>
    </w:pPr>
    <w:rPr>
      <w:sz w:val="24"/>
      <w:lang w:val="en-US" w:eastAsia="zh-CN"/>
    </w:rPr>
  </w:style>
  <w:style w:type="paragraph" w:customStyle="1" w:styleId="xl68">
    <w:name w:val="xl68"/>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69">
    <w:name w:val="xl69"/>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0">
    <w:name w:val="xl70"/>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1">
    <w:name w:val="xl71"/>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2">
    <w:name w:val="xl72"/>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color w:val="00B050"/>
      <w:sz w:val="24"/>
      <w:lang w:val="en-US" w:eastAsia="zh-CN"/>
    </w:rPr>
  </w:style>
  <w:style w:type="paragraph" w:customStyle="1" w:styleId="xl73">
    <w:name w:val="xl73"/>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4">
    <w:name w:val="xl74"/>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b/>
      <w:bCs/>
      <w:sz w:val="24"/>
      <w:lang w:val="en-US" w:eastAsia="zh-CN"/>
    </w:rPr>
  </w:style>
  <w:style w:type="paragraph" w:customStyle="1" w:styleId="xl75">
    <w:name w:val="xl75"/>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b/>
      <w:bCs/>
      <w:sz w:val="24"/>
      <w:lang w:val="en-US" w:eastAsia="zh-CN"/>
    </w:rPr>
  </w:style>
  <w:style w:type="paragraph" w:customStyle="1" w:styleId="xl76">
    <w:name w:val="xl76"/>
    <w:basedOn w:val="Normal"/>
    <w:rsid w:val="0095334F"/>
    <w:pPr>
      <w:spacing w:before="100" w:beforeAutospacing="1" w:after="100" w:afterAutospacing="1"/>
      <w:jc w:val="left"/>
      <w:textAlignment w:val="center"/>
    </w:pPr>
    <w:rPr>
      <w:sz w:val="24"/>
      <w:lang w:val="en-US" w:eastAsia="zh-CN"/>
    </w:rPr>
  </w:style>
  <w:style w:type="paragraph" w:customStyle="1" w:styleId="xl77">
    <w:name w:val="xl77"/>
    <w:basedOn w:val="Normal"/>
    <w:rsid w:val="0095334F"/>
    <w:pPr>
      <w:spacing w:before="100" w:beforeAutospacing="1" w:after="100" w:afterAutospacing="1"/>
      <w:jc w:val="left"/>
      <w:textAlignment w:val="center"/>
    </w:pPr>
    <w:rPr>
      <w:sz w:val="24"/>
      <w:lang w:val="en-US" w:eastAsia="zh-CN"/>
    </w:rPr>
  </w:style>
  <w:style w:type="character" w:customStyle="1" w:styleId="markedcontent">
    <w:name w:val="markedcontent"/>
    <w:basedOn w:val="DefaultParagraphFont"/>
    <w:rsid w:val="0095334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38478465">
      <w:bodyDiv w:val="1"/>
      <w:marLeft w:val="0"/>
      <w:marRight w:val="0"/>
      <w:marTop w:val="0"/>
      <w:marBottom w:val="0"/>
      <w:divBdr>
        <w:top w:val="none" w:sz="0" w:space="0" w:color="auto"/>
        <w:left w:val="none" w:sz="0" w:space="0" w:color="auto"/>
        <w:bottom w:val="none" w:sz="0" w:space="0" w:color="auto"/>
        <w:right w:val="none" w:sz="0" w:space="0" w:color="auto"/>
      </w:divBdr>
    </w:div>
    <w:div w:id="67653691">
      <w:bodyDiv w:val="1"/>
      <w:marLeft w:val="0"/>
      <w:marRight w:val="0"/>
      <w:marTop w:val="0"/>
      <w:marBottom w:val="0"/>
      <w:divBdr>
        <w:top w:val="none" w:sz="0" w:space="0" w:color="auto"/>
        <w:left w:val="none" w:sz="0" w:space="0" w:color="auto"/>
        <w:bottom w:val="none" w:sz="0" w:space="0" w:color="auto"/>
        <w:right w:val="none" w:sz="0" w:space="0" w:color="auto"/>
      </w:divBdr>
    </w:div>
    <w:div w:id="204412490">
      <w:bodyDiv w:val="1"/>
      <w:marLeft w:val="0"/>
      <w:marRight w:val="0"/>
      <w:marTop w:val="0"/>
      <w:marBottom w:val="0"/>
      <w:divBdr>
        <w:top w:val="none" w:sz="0" w:space="0" w:color="auto"/>
        <w:left w:val="none" w:sz="0" w:space="0" w:color="auto"/>
        <w:bottom w:val="none" w:sz="0" w:space="0" w:color="auto"/>
        <w:right w:val="none" w:sz="0" w:space="0" w:color="auto"/>
      </w:divBdr>
    </w:div>
    <w:div w:id="967665463">
      <w:bodyDiv w:val="1"/>
      <w:marLeft w:val="0"/>
      <w:marRight w:val="0"/>
      <w:marTop w:val="0"/>
      <w:marBottom w:val="0"/>
      <w:divBdr>
        <w:top w:val="none" w:sz="0" w:space="0" w:color="auto"/>
        <w:left w:val="none" w:sz="0" w:space="0" w:color="auto"/>
        <w:bottom w:val="none" w:sz="0" w:space="0" w:color="auto"/>
        <w:right w:val="none" w:sz="0" w:space="0" w:color="auto"/>
      </w:divBdr>
    </w:div>
    <w:div w:id="1708407163">
      <w:bodyDiv w:val="1"/>
      <w:marLeft w:val="0"/>
      <w:marRight w:val="0"/>
      <w:marTop w:val="0"/>
      <w:marBottom w:val="0"/>
      <w:divBdr>
        <w:top w:val="none" w:sz="0" w:space="0" w:color="auto"/>
        <w:left w:val="none" w:sz="0" w:space="0" w:color="auto"/>
        <w:bottom w:val="none" w:sz="0" w:space="0" w:color="auto"/>
        <w:right w:val="none" w:sz="0" w:space="0" w:color="auto"/>
      </w:divBdr>
    </w:div>
    <w:div w:id="208857500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oc/decisions/cop-13/cop-13-dec-33-en.pdf" TargetMode="Externa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decisions/cp-mop-09/cp-mop-09-dec-16-en.pdf" TargetMode="Externa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s>
</file>

<file path=word/_rels/footnotes.xml.rels><?xml version="1.0" encoding="UTF-8" standalone="yes"?>
<Relationships xmlns="http://schemas.openxmlformats.org/package/2006/relationships"><Relationship Id="rId1" Type="http://schemas.openxmlformats.org/officeDocument/2006/relationships/hyperlink" Target="https://www.cbd.int/conferences/2021-2022/cop-15/document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0FBA093D03AA40D3B5552A05951AFA73"/>
        <w:category>
          <w:name w:val="General"/>
          <w:gallery w:val="placeholder"/>
        </w:category>
        <w:types>
          <w:type w:val="bbPlcHdr"/>
        </w:types>
        <w:behaviors>
          <w:behavior w:val="content"/>
        </w:behaviors>
        <w:guid w:val="{AD17EC66-0AE3-4371-89EE-26C8ED7B7079}"/>
      </w:docPartPr>
      <w:docPartBody>
        <w:p w:rsidR="00D43F44" w:rsidRDefault="007C4396" w:rsidP="007C4396">
          <w:pPr>
            <w:pStyle w:val="0FBA093D03AA40D3B5552A05951AFA73"/>
          </w:pPr>
          <w:r w:rsidRPr="007E02EB">
            <w:rPr>
              <w:rStyle w:val="PlaceholderText"/>
            </w:rPr>
            <w:t>[Subject]</w:t>
          </w:r>
        </w:p>
      </w:docPartBody>
    </w:docPart>
    <w:docPart>
      <w:docPartPr>
        <w:name w:val="A1D0620CB8144B3F8AF82944CFC272F1"/>
        <w:category>
          <w:name w:val="General"/>
          <w:gallery w:val="placeholder"/>
        </w:category>
        <w:types>
          <w:type w:val="bbPlcHdr"/>
        </w:types>
        <w:behaviors>
          <w:behavior w:val="content"/>
        </w:behaviors>
        <w:guid w:val="{6599A6E4-B19B-4580-9370-2E13F791FE70}"/>
      </w:docPartPr>
      <w:docPartBody>
        <w:p w:rsidR="0001335D" w:rsidRDefault="0001335D">
          <w:r w:rsidRPr="006B0878">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Segoe UI"/>
    <w:charset w:val="00"/>
    <w:family w:val="auto"/>
    <w:pitch w:val="variable"/>
    <w:sig w:usb0="00000000"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810A55"/>
    <w:rsid w:val="0001335D"/>
    <w:rsid w:val="00025FA8"/>
    <w:rsid w:val="0004371D"/>
    <w:rsid w:val="00044CD3"/>
    <w:rsid w:val="000C44F5"/>
    <w:rsid w:val="000E0E94"/>
    <w:rsid w:val="001077FD"/>
    <w:rsid w:val="0018788D"/>
    <w:rsid w:val="00197679"/>
    <w:rsid w:val="00204ED8"/>
    <w:rsid w:val="00293EF7"/>
    <w:rsid w:val="00334D4E"/>
    <w:rsid w:val="00362158"/>
    <w:rsid w:val="00380B76"/>
    <w:rsid w:val="004E4977"/>
    <w:rsid w:val="004F086B"/>
    <w:rsid w:val="00500A2B"/>
    <w:rsid w:val="005153C5"/>
    <w:rsid w:val="005761A1"/>
    <w:rsid w:val="0058288D"/>
    <w:rsid w:val="00590CF3"/>
    <w:rsid w:val="005E1DAB"/>
    <w:rsid w:val="0061507A"/>
    <w:rsid w:val="006801B3"/>
    <w:rsid w:val="007743E0"/>
    <w:rsid w:val="007A0B1A"/>
    <w:rsid w:val="007C4396"/>
    <w:rsid w:val="00810A55"/>
    <w:rsid w:val="008350F9"/>
    <w:rsid w:val="00840476"/>
    <w:rsid w:val="008C6619"/>
    <w:rsid w:val="008D420E"/>
    <w:rsid w:val="00923C6B"/>
    <w:rsid w:val="00944794"/>
    <w:rsid w:val="0098642F"/>
    <w:rsid w:val="00C9570A"/>
    <w:rsid w:val="00CD0B52"/>
    <w:rsid w:val="00D10070"/>
    <w:rsid w:val="00D43F44"/>
    <w:rsid w:val="00D843DF"/>
    <w:rsid w:val="00DC5AE1"/>
    <w:rsid w:val="00E42A32"/>
    <w:rsid w:val="00E75D63"/>
    <w:rsid w:val="00EA7475"/>
    <w:rsid w:val="00EC2F91"/>
    <w:rsid w:val="00EE6EE2"/>
    <w:rsid w:val="00F072B7"/>
    <w:rsid w:val="00F219AE"/>
    <w:rsid w:val="00F70D50"/>
    <w:rsid w:val="00FA62F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AutoCompressPictures/>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CA" w:eastAsia="en-CA"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D843DF"/>
    <w:rPr>
      <w:color w:val="808080"/>
    </w:rPr>
  </w:style>
  <w:style w:type="paragraph" w:customStyle="1" w:styleId="0FBA093D03AA40D3B5552A05951AFA73">
    <w:name w:val="0FBA093D03AA40D3B5552A05951AFA73"/>
    <w:rsid w:val="007C4396"/>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2019-02-11T00:00:00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3" ma:contentTypeDescription="Create a new document." ma:contentTypeScope="" ma:versionID="0cbec3429130dbf57f96936d623afa0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6a9b1958c50a4c3d2da5b19cca1474e0"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02B8975-8984-4405-AA1D-8DA4D37FC4C2}">
  <ds:schemaRefs>
    <ds:schemaRef ds:uri="http://schemas.microsoft.com/office/2006/documentManagement/types"/>
    <ds:schemaRef ds:uri="http://schemas.microsoft.com/office/2006/metadata/properties"/>
    <ds:schemaRef ds:uri="13ad741f-c0db-4e29-b5a6-03b4a1bc18ba"/>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358298e0-1b7e-4ebe-8695-94439b74f0d1"/>
    <ds:schemaRef ds:uri="http://www.w3.org/XML/1998/namespace"/>
  </ds:schemaRefs>
</ds:datastoreItem>
</file>

<file path=customXml/itemProps3.xml><?xml version="1.0" encoding="utf-8"?>
<ds:datastoreItem xmlns:ds="http://schemas.openxmlformats.org/officeDocument/2006/customXml" ds:itemID="{AB2BEAB7-5674-4466-AD80-ECEEB8D19CC1}">
  <ds:schemaRefs>
    <ds:schemaRef ds:uri="http://schemas.openxmlformats.org/officeDocument/2006/bibliography"/>
  </ds:schemaRefs>
</ds:datastoreItem>
</file>

<file path=customXml/itemProps4.xml><?xml version="1.0" encoding="utf-8"?>
<ds:datastoreItem xmlns:ds="http://schemas.openxmlformats.org/officeDocument/2006/customXml" ds:itemID="{F4C14649-4B9D-4417-B7FD-B496CDD69B33}">
  <ds:schemaRefs>
    <ds:schemaRef ds:uri="http://schemas.microsoft.com/sharepoint/v3/contenttype/forms"/>
  </ds:schemaRefs>
</ds:datastoreItem>
</file>

<file path=customXml/itemProps5.xml><?xml version="1.0" encoding="utf-8"?>
<ds:datastoreItem xmlns:ds="http://schemas.openxmlformats.org/officeDocument/2006/customXml" ds:itemID="{FBEBD948-4064-44F0-852C-FA27184526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17</Pages>
  <Words>6523</Words>
  <Characters>37183</Characters>
  <Application>Microsoft Office Word</Application>
  <DocSecurity>0</DocSecurity>
  <Lines>309</Lines>
  <Paragraphs>87</Paragraphs>
  <ScaleCrop>false</ScaleCrop>
  <HeadingPairs>
    <vt:vector size="2" baseType="variant">
      <vt:variant>
        <vt:lpstr>Title</vt:lpstr>
      </vt:variant>
      <vt:variant>
        <vt:i4>1</vt:i4>
      </vt:variant>
    </vt:vector>
  </HeadingPairs>
  <TitlesOfParts>
    <vt:vector size="1" baseType="lpstr">
      <vt:lpstr>report OF the conference of the parties serving as the meeting of the parties to the cartagena protocol on biosafety on its tenth meeting (part I)</vt:lpstr>
    </vt:vector>
  </TitlesOfParts>
  <Company>SCBD</Company>
  <LinksUpToDate>false</LinksUpToDate>
  <CharactersWithSpaces>43619</CharactersWithSpaces>
  <SharedDoc>false</SharedDoc>
  <HyperlinkBase>http://bch.cbd.int/protocol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OF THE CONFERENCE OF THE PARTIES SERVING AS THE MEETING OF THE PARTIES TO THE CARTAGENA PROTOCOL ON BIOSAFETY ON ITS TENTH MEETING (PART I)</dc:title>
  <dc:subject>CBD/CP/MOP/10/4</dc:subject>
  <dc:creator>CP-MOP 10</dc:creator>
  <cp:keywords>Conference of the Parties serving as the meeting of the Parties to the Cartagena Protocol on Biosafety, tenth meeting, Kunming, China, 11-15 October 2021</cp:keywords>
  <dc:description/>
  <cp:lastModifiedBy>Veronique Lefebvre</cp:lastModifiedBy>
  <cp:revision>2</cp:revision>
  <cp:lastPrinted>2021-12-15T16:04:00Z</cp:lastPrinted>
  <dcterms:created xsi:type="dcterms:W3CDTF">2022-01-12T20:30:00Z</dcterms:created>
  <dcterms:modified xsi:type="dcterms:W3CDTF">2022-01-12T20:30:00Z</dcterms:modified>
  <cp:category>Biological diversity;biosafety;environment</cp:category>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