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tbl>
      <w:tblPr>
        <w:tblW w:w="10482" w:type="dxa"/>
        <w:tblInd w:w="-283" w:type="dxa"/>
        <w:tblLayout w:type="fixed"/>
        <w:tblLook w:val="0000" w:firstRow="0" w:lastRow="0" w:firstColumn="0" w:lastColumn="0" w:noHBand="0" w:noVBand="0"/>
      </w:tblPr>
      <w:tblGrid>
        <w:gridCol w:w="975"/>
        <w:gridCol w:w="1434"/>
        <w:gridCol w:w="8073"/>
      </w:tblGrid>
      <w:tr w:rsidR="008A1499" w:rsidRPr="00866063" w14:paraId="7988BCCF" w14:textId="77777777" w:rsidTr="008A1499">
        <w:trPr>
          <w:trHeight w:val="850"/>
        </w:trPr>
        <w:tc>
          <w:tcPr>
            <w:tcW w:w="975" w:type="dxa"/>
            <w:shd w:val="clear" w:color="auto" w:fill="auto"/>
            <w:vAlign w:val="bottom"/>
          </w:tcPr>
          <w:p w14:paraId="6DD1B789" w14:textId="24B32DBC" w:rsidR="008A1499" w:rsidRPr="00866063" w:rsidRDefault="008A1499" w:rsidP="008A1499">
            <w:pPr>
              <w:pStyle w:val="AASmallLogo"/>
            </w:pPr>
            <w:r w:rsidRPr="00866063">
              <w:t xml:space="preserve"> </w:t>
            </w:r>
          </w:p>
          <w:p w14:paraId="217AFB2E" w14:textId="77777777" w:rsidR="008A1499" w:rsidRPr="00866063" w:rsidRDefault="008A1499" w:rsidP="008A1499">
            <w:pPr>
              <w:pStyle w:val="AASmallLogo"/>
            </w:pPr>
          </w:p>
        </w:tc>
        <w:tc>
          <w:tcPr>
            <w:tcW w:w="1434" w:type="dxa"/>
            <w:shd w:val="clear" w:color="auto" w:fill="auto"/>
            <w:noWrap/>
            <w:vAlign w:val="bottom"/>
          </w:tcPr>
          <w:p w14:paraId="0602E9A8" w14:textId="1FDE0D5B" w:rsidR="008A1499" w:rsidRPr="00866063" w:rsidRDefault="008A1499" w:rsidP="008A1499">
            <w:pPr>
              <w:pStyle w:val="AASmallLogo"/>
            </w:pPr>
            <w:r w:rsidRPr="00866063">
              <w:t xml:space="preserve"> </w:t>
            </w:r>
          </w:p>
          <w:p w14:paraId="38CA929F" w14:textId="77777777" w:rsidR="008A1499" w:rsidRPr="00866063" w:rsidRDefault="008A1499" w:rsidP="008A1499">
            <w:pPr>
              <w:pStyle w:val="AASmallLogo"/>
            </w:pPr>
          </w:p>
        </w:tc>
        <w:tc>
          <w:tcPr>
            <w:tcW w:w="8073" w:type="dxa"/>
            <w:shd w:val="clear" w:color="auto" w:fill="auto"/>
            <w:vAlign w:val="bottom"/>
          </w:tcPr>
          <w:p w14:paraId="4E67A744" w14:textId="3B1AFA17" w:rsidR="008A1499" w:rsidRPr="00866063" w:rsidRDefault="00542624" w:rsidP="008A1499">
            <w:pPr>
              <w:pStyle w:val="CBDNormal"/>
              <w:jc w:val="right"/>
            </w:pPr>
            <w:r w:rsidRPr="002F7064">
              <w:rPr>
                <w:sz w:val="40"/>
                <w:szCs w:val="40"/>
              </w:rPr>
              <w:t>MMDSI</w:t>
            </w:r>
            <w:r w:rsidR="001F5175">
              <w:t>/</w:t>
            </w:r>
            <w:r>
              <w:t>SC</w:t>
            </w:r>
            <w:r w:rsidR="008A1499" w:rsidRPr="00866063">
              <w:t>/</w:t>
            </w:r>
            <w:r w:rsidR="00010F13">
              <w:t>2025/</w:t>
            </w:r>
            <w:r w:rsidR="001F5175">
              <w:t>1/</w:t>
            </w:r>
            <w:r w:rsidR="00C40BD9">
              <w:t>1</w:t>
            </w:r>
          </w:p>
        </w:tc>
      </w:tr>
    </w:tbl>
    <w:p w14:paraId="0DC03AA0" w14:textId="77777777" w:rsidR="008A1499" w:rsidRPr="00866063" w:rsidRDefault="008A1499" w:rsidP="008A1499">
      <w:pPr>
        <w:pStyle w:val="AISpacer"/>
      </w:pPr>
    </w:p>
    <w:tbl>
      <w:tblPr>
        <w:tblW w:w="10482" w:type="dxa"/>
        <w:tblInd w:w="-283" w:type="dxa"/>
        <w:tblBorders>
          <w:top w:val="single" w:sz="8" w:space="0" w:color="auto"/>
          <w:bottom w:val="single" w:sz="12" w:space="0" w:color="auto"/>
        </w:tblBorders>
        <w:tblLayout w:type="fixed"/>
        <w:tblLook w:val="0000" w:firstRow="0" w:lastRow="0" w:firstColumn="0" w:lastColumn="0" w:noHBand="0" w:noVBand="0"/>
      </w:tblPr>
      <w:tblGrid>
        <w:gridCol w:w="7370"/>
        <w:gridCol w:w="3112"/>
      </w:tblGrid>
      <w:tr w:rsidR="008A1499" w:rsidRPr="00866063" w14:paraId="5ECD0B62" w14:textId="77777777" w:rsidTr="00285E09">
        <w:trPr>
          <w:trHeight w:val="948"/>
        </w:trPr>
        <w:tc>
          <w:tcPr>
            <w:tcW w:w="7370" w:type="dxa"/>
            <w:shd w:val="clear" w:color="auto" w:fill="auto"/>
          </w:tcPr>
          <w:p w14:paraId="2295D57B" w14:textId="113AC9F2" w:rsidR="008A1499" w:rsidRPr="00866063" w:rsidRDefault="008A1499" w:rsidP="008A1499">
            <w:pPr>
              <w:pStyle w:val="ACLargeLogo"/>
            </w:pPr>
            <w:r w:rsidRPr="00866063">
              <w:t xml:space="preserve"> </w:t>
            </w:r>
          </w:p>
          <w:p w14:paraId="692BA2DA" w14:textId="70EF8650" w:rsidR="008A1499" w:rsidRPr="000B047F" w:rsidRDefault="000B047F" w:rsidP="00297A96">
            <w:pPr>
              <w:pStyle w:val="ACLargeLogo"/>
              <w:spacing w:after="120"/>
              <w:ind w:left="176"/>
              <w:rPr>
                <w:b/>
                <w:bCs/>
                <w:sz w:val="24"/>
                <w:szCs w:val="24"/>
              </w:rPr>
            </w:pPr>
            <w:r w:rsidRPr="000B047F">
              <w:rPr>
                <w:b/>
                <w:bCs/>
                <w:sz w:val="24"/>
                <w:szCs w:val="24"/>
              </w:rPr>
              <w:t xml:space="preserve">Multilateral Mechanism for the Fair and Equitable Sharing </w:t>
            </w:r>
            <w:r>
              <w:rPr>
                <w:b/>
                <w:bCs/>
                <w:sz w:val="24"/>
                <w:szCs w:val="24"/>
              </w:rPr>
              <w:br/>
            </w:r>
            <w:r w:rsidRPr="000B047F">
              <w:rPr>
                <w:b/>
                <w:bCs/>
                <w:sz w:val="24"/>
                <w:szCs w:val="24"/>
              </w:rPr>
              <w:t xml:space="preserve">of Benefits from the Use of Digital Sequence Information </w:t>
            </w:r>
            <w:r>
              <w:rPr>
                <w:b/>
                <w:bCs/>
                <w:sz w:val="24"/>
                <w:szCs w:val="24"/>
              </w:rPr>
              <w:br/>
            </w:r>
            <w:r w:rsidRPr="000B047F">
              <w:rPr>
                <w:b/>
                <w:bCs/>
                <w:sz w:val="24"/>
                <w:szCs w:val="24"/>
              </w:rPr>
              <w:t>on Genetic Resources, Including the Cali Fund</w:t>
            </w:r>
          </w:p>
        </w:tc>
        <w:tc>
          <w:tcPr>
            <w:tcW w:w="3112" w:type="dxa"/>
            <w:shd w:val="clear" w:color="auto" w:fill="auto"/>
          </w:tcPr>
          <w:p w14:paraId="4A1376DC" w14:textId="23EF058F" w:rsidR="008A1499" w:rsidRPr="00866063" w:rsidRDefault="008A1499" w:rsidP="008A1499">
            <w:pPr>
              <w:pStyle w:val="AEDistrNormal"/>
            </w:pPr>
            <w:r w:rsidRPr="00866063">
              <w:t xml:space="preserve">Distr.: </w:t>
            </w:r>
            <w:r w:rsidRPr="002F7064">
              <w:t>General</w:t>
            </w:r>
            <w:r w:rsidRPr="00D117EB">
              <w:t xml:space="preserve"> </w:t>
            </w:r>
          </w:p>
          <w:p w14:paraId="67C3C4D0" w14:textId="55D4B428" w:rsidR="008A1499" w:rsidRPr="00866063" w:rsidRDefault="00C40BD9" w:rsidP="008A1499">
            <w:pPr>
              <w:pStyle w:val="AEDistrNormal"/>
            </w:pPr>
            <w:r>
              <w:t>16 May 2025</w:t>
            </w:r>
          </w:p>
          <w:p w14:paraId="4403BF41" w14:textId="312DBD86" w:rsidR="008A1499" w:rsidRPr="00866063" w:rsidRDefault="008A1499" w:rsidP="00285E09">
            <w:pPr>
              <w:pStyle w:val="AEDistrNormal6pt"/>
            </w:pPr>
            <w:r w:rsidRPr="00866063">
              <w:t>English</w:t>
            </w:r>
            <w:r w:rsidR="00E3343D">
              <w:t xml:space="preserve"> only</w:t>
            </w:r>
          </w:p>
        </w:tc>
      </w:tr>
    </w:tbl>
    <w:p w14:paraId="7B3AA895" w14:textId="77777777" w:rsidR="008A1499" w:rsidRPr="00866063" w:rsidRDefault="008A1499" w:rsidP="008A1499">
      <w:pPr>
        <w:pStyle w:val="AISpacer"/>
      </w:pPr>
    </w:p>
    <w:tbl>
      <w:tblPr>
        <w:tblW w:w="10482" w:type="dxa"/>
        <w:tblInd w:w="-283" w:type="dxa"/>
        <w:tblLayout w:type="fixed"/>
        <w:tblCellMar>
          <w:left w:w="283" w:type="dxa"/>
        </w:tblCellMar>
        <w:tblLook w:val="0000" w:firstRow="0" w:lastRow="0" w:firstColumn="0" w:lastColumn="0" w:noHBand="0" w:noVBand="0"/>
      </w:tblPr>
      <w:tblGrid>
        <w:gridCol w:w="6094"/>
        <w:gridCol w:w="4388"/>
      </w:tblGrid>
      <w:tr w:rsidR="008A1499" w:rsidRPr="00866063" w14:paraId="69034897" w14:textId="77777777" w:rsidTr="008A1499">
        <w:trPr>
          <w:trHeight w:val="57"/>
        </w:trPr>
        <w:tc>
          <w:tcPr>
            <w:tcW w:w="6094" w:type="dxa"/>
            <w:shd w:val="clear" w:color="auto" w:fill="auto"/>
          </w:tcPr>
          <w:p w14:paraId="1462513F" w14:textId="59AE4250" w:rsidR="008A1499" w:rsidRPr="00866063" w:rsidRDefault="00ED71EC" w:rsidP="008A1499">
            <w:pPr>
              <w:pStyle w:val="AFCorN12Bold"/>
            </w:pPr>
            <w:r w:rsidRPr="00ED71EC">
              <w:t>Steering Committee</w:t>
            </w:r>
          </w:p>
          <w:p w14:paraId="1AD38DC5" w14:textId="1CF38863" w:rsidR="008A1499" w:rsidRPr="00866063" w:rsidRDefault="00ED71EC" w:rsidP="008A1499">
            <w:pPr>
              <w:pStyle w:val="AFCorNBold"/>
            </w:pPr>
            <w:r>
              <w:t>First</w:t>
            </w:r>
            <w:r w:rsidR="008A1499" w:rsidRPr="00866063">
              <w:t xml:space="preserve"> meeting </w:t>
            </w:r>
          </w:p>
          <w:p w14:paraId="3337B0AF" w14:textId="3AF9839C" w:rsidR="008A1499" w:rsidRPr="00866063" w:rsidRDefault="00ED71EC" w:rsidP="00D8766D">
            <w:pPr>
              <w:pStyle w:val="AFCorNNormal"/>
              <w:spacing w:after="120"/>
            </w:pPr>
            <w:r>
              <w:t>Online</w:t>
            </w:r>
            <w:r w:rsidR="008A1499" w:rsidRPr="00866063">
              <w:t xml:space="preserve">, </w:t>
            </w:r>
            <w:r>
              <w:rPr>
                <w:snapToGrid w:val="0"/>
                <w:kern w:val="22"/>
              </w:rPr>
              <w:t>16</w:t>
            </w:r>
            <w:r w:rsidR="008A1499" w:rsidRPr="00866063">
              <w:rPr>
                <w:snapToGrid w:val="0"/>
                <w:kern w:val="22"/>
              </w:rPr>
              <w:t>–</w:t>
            </w:r>
            <w:r w:rsidR="00D8766D">
              <w:rPr>
                <w:snapToGrid w:val="0"/>
                <w:kern w:val="22"/>
              </w:rPr>
              <w:t>18</w:t>
            </w:r>
            <w:r w:rsidR="008A1499" w:rsidRPr="00866063">
              <w:rPr>
                <w:snapToGrid w:val="0"/>
                <w:kern w:val="22"/>
              </w:rPr>
              <w:t xml:space="preserve"> </w:t>
            </w:r>
            <w:r w:rsidR="00D8766D">
              <w:rPr>
                <w:snapToGrid w:val="0"/>
                <w:kern w:val="22"/>
              </w:rPr>
              <w:t>June</w:t>
            </w:r>
            <w:r w:rsidR="008A1499" w:rsidRPr="00866063">
              <w:rPr>
                <w:snapToGrid w:val="0"/>
                <w:kern w:val="22"/>
              </w:rPr>
              <w:t xml:space="preserve"> </w:t>
            </w:r>
            <w:r w:rsidR="00D8766D">
              <w:rPr>
                <w:snapToGrid w:val="0"/>
                <w:kern w:val="22"/>
              </w:rPr>
              <w:t>2025</w:t>
            </w:r>
          </w:p>
        </w:tc>
        <w:tc>
          <w:tcPr>
            <w:tcW w:w="4388" w:type="dxa"/>
            <w:shd w:val="clear" w:color="auto" w:fill="auto"/>
          </w:tcPr>
          <w:p w14:paraId="7A8204E9" w14:textId="77777777" w:rsidR="008A1499" w:rsidRPr="00866063" w:rsidRDefault="008A1499" w:rsidP="008A1499">
            <w:pPr>
              <w:pStyle w:val="CBDNormal"/>
              <w:jc w:val="left"/>
            </w:pPr>
          </w:p>
        </w:tc>
      </w:tr>
    </w:tbl>
    <w:p w14:paraId="3E04C310" w14:textId="14F90E2A" w:rsidR="00C9161D" w:rsidRPr="00866063" w:rsidRDefault="008C264E" w:rsidP="00A111D1">
      <w:pPr>
        <w:pStyle w:val="CBDTitle"/>
        <w:rPr>
          <w:caps/>
        </w:rPr>
      </w:pPr>
      <w:sdt>
        <w:sdtPr>
          <w:alias w:val="Title"/>
          <w:tag w:val=""/>
          <w:id w:val="772832786"/>
          <w:placeholder>
            <w:docPart w:val="C6F4DCC6264E4F4AB60D5BB8CACC6324"/>
          </w:placeholder>
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<w:text/>
        </w:sdtPr>
        <w:sdtEndPr/>
        <w:sdtContent>
          <w:r w:rsidR="00E03C68">
            <w:t>Provisional agenda</w:t>
          </w:r>
        </w:sdtContent>
      </w:sdt>
      <w:r w:rsidR="00105372" w:rsidRPr="00866063">
        <w:rPr>
          <w:caps/>
        </w:rPr>
        <w:t xml:space="preserve"> </w:t>
      </w:r>
    </w:p>
    <w:p w14:paraId="2CDCD0AC" w14:textId="7B4E9D55" w:rsidR="007F718D" w:rsidRPr="00866063" w:rsidRDefault="003C54F3" w:rsidP="00A111D1">
      <w:pPr>
        <w:pStyle w:val="CBDNormalNumber"/>
      </w:pPr>
      <w:r>
        <w:t xml:space="preserve">Opening </w:t>
      </w:r>
      <w:r w:rsidR="00E81A19">
        <w:t>of the meeting.</w:t>
      </w:r>
    </w:p>
    <w:p w14:paraId="2E3E2F6D" w14:textId="710F0906" w:rsidR="005B35E2" w:rsidRDefault="003C54F3" w:rsidP="00AD0CB6">
      <w:pPr>
        <w:pStyle w:val="CBDNormalNumber"/>
      </w:pPr>
      <w:r>
        <w:t>Organizational matters</w:t>
      </w:r>
      <w:r w:rsidR="00002C12">
        <w:t>:</w:t>
      </w:r>
    </w:p>
    <w:p w14:paraId="5D972AD4" w14:textId="46ADE844" w:rsidR="00542624" w:rsidRDefault="00542624" w:rsidP="00542624">
      <w:pPr>
        <w:pStyle w:val="CBDNormalNumber"/>
        <w:numPr>
          <w:ilvl w:val="1"/>
          <w:numId w:val="7"/>
        </w:numPr>
      </w:pPr>
      <w:r>
        <w:t>Introduction of the Committee members, observers and alternates;</w:t>
      </w:r>
    </w:p>
    <w:p w14:paraId="35F86A4B" w14:textId="23823549" w:rsidR="00542624" w:rsidRPr="00A37D97" w:rsidRDefault="00542624" w:rsidP="002F7064">
      <w:pPr>
        <w:pStyle w:val="CBDNormalNumber"/>
        <w:numPr>
          <w:ilvl w:val="1"/>
          <w:numId w:val="7"/>
        </w:numPr>
      </w:pPr>
      <w:r>
        <w:t>Adoption of the agenda</w:t>
      </w:r>
      <w:r w:rsidR="002914DD">
        <w:t>.</w:t>
      </w:r>
    </w:p>
    <w:p w14:paraId="0D151600" w14:textId="46515754" w:rsidR="00781A68" w:rsidRDefault="00542624" w:rsidP="00447F4A">
      <w:pPr>
        <w:pStyle w:val="CBDNormalNumber"/>
      </w:pPr>
      <w:r>
        <w:t>Steering Committee organizational processes</w:t>
      </w:r>
      <w:r w:rsidR="00002C12">
        <w:t>:</w:t>
      </w:r>
    </w:p>
    <w:p w14:paraId="5BD8842B" w14:textId="18E158E6" w:rsidR="003C54F3" w:rsidRDefault="00781A68" w:rsidP="002F7064">
      <w:pPr>
        <w:pStyle w:val="CBDNormalNumber"/>
        <w:numPr>
          <w:ilvl w:val="0"/>
          <w:numId w:val="0"/>
        </w:numPr>
        <w:tabs>
          <w:tab w:val="clear" w:pos="567"/>
        </w:tabs>
        <w:ind w:left="567" w:firstLine="603"/>
      </w:pPr>
      <w:r>
        <w:t>(a)</w:t>
      </w:r>
      <w:r>
        <w:tab/>
      </w:r>
      <w:r w:rsidR="003C54F3">
        <w:t>Role of the Committee</w:t>
      </w:r>
      <w:r>
        <w:t>;</w:t>
      </w:r>
    </w:p>
    <w:p w14:paraId="50E9BCA3" w14:textId="1AD95458" w:rsidR="00AC2C2F" w:rsidRDefault="00781A68" w:rsidP="002F7064">
      <w:pPr>
        <w:pStyle w:val="CBDNormalNumber"/>
        <w:numPr>
          <w:ilvl w:val="0"/>
          <w:numId w:val="0"/>
        </w:numPr>
        <w:tabs>
          <w:tab w:val="clear" w:pos="567"/>
        </w:tabs>
        <w:ind w:left="567" w:firstLine="603"/>
      </w:pPr>
      <w:r>
        <w:t>(</w:t>
      </w:r>
      <w:r w:rsidR="00190A69">
        <w:t>b</w:t>
      </w:r>
      <w:r>
        <w:t>)</w:t>
      </w:r>
      <w:r>
        <w:tab/>
      </w:r>
      <w:r w:rsidR="003C54F3" w:rsidRPr="00AD0CB6">
        <w:t xml:space="preserve">Designation of </w:t>
      </w:r>
      <w:r w:rsidR="00BD40FE">
        <w:t xml:space="preserve">the </w:t>
      </w:r>
      <w:r w:rsidR="00002C12">
        <w:t>C</w:t>
      </w:r>
      <w:r w:rsidR="003C54F3" w:rsidRPr="00AD0CB6">
        <w:t>o-</w:t>
      </w:r>
      <w:r w:rsidR="00002C12">
        <w:t>C</w:t>
      </w:r>
      <w:r w:rsidR="003C54F3" w:rsidRPr="00AD0CB6">
        <w:t>hair</w:t>
      </w:r>
      <w:r w:rsidR="00542624">
        <w:t xml:space="preserve"> from among the members from Parties</w:t>
      </w:r>
      <w:r w:rsidR="002914DD">
        <w:t>.</w:t>
      </w:r>
    </w:p>
    <w:p w14:paraId="0DC9590F" w14:textId="5536322D" w:rsidR="00596EDB" w:rsidRDefault="00542624">
      <w:pPr>
        <w:pStyle w:val="CBDNormalNumber"/>
      </w:pPr>
      <w:bookmarkStart w:id="0" w:name="_Hlk198131780"/>
      <w:r>
        <w:t>Adoption of the terms of reference of the Cali Fund</w:t>
      </w:r>
      <w:r w:rsidR="00531084">
        <w:t>.</w:t>
      </w:r>
    </w:p>
    <w:p w14:paraId="2896AC3E" w14:textId="24DFB2F7" w:rsidR="00542624" w:rsidRPr="00313A98" w:rsidRDefault="00542624">
      <w:pPr>
        <w:pStyle w:val="CBDNormalNumber"/>
      </w:pPr>
      <w:r w:rsidRPr="00313A98">
        <w:t>Adoption of the rules of procedure</w:t>
      </w:r>
      <w:r w:rsidR="00002C12" w:rsidRPr="00313A98">
        <w:t xml:space="preserve"> for meetings of the Steering Committee</w:t>
      </w:r>
      <w:r w:rsidRPr="00313A98">
        <w:t xml:space="preserve">. </w:t>
      </w:r>
    </w:p>
    <w:p w14:paraId="1BB86025" w14:textId="13D7E03E" w:rsidR="00542624" w:rsidRDefault="00542624">
      <w:pPr>
        <w:pStyle w:val="CBDNormalNumber"/>
      </w:pPr>
      <w:r>
        <w:t xml:space="preserve">Adoption of the operations manual </w:t>
      </w:r>
      <w:r w:rsidR="00D117EB">
        <w:t>outline.</w:t>
      </w:r>
      <w:r>
        <w:t xml:space="preserve"> </w:t>
      </w:r>
    </w:p>
    <w:p w14:paraId="5AA0ED31" w14:textId="7D7294DB" w:rsidR="00542624" w:rsidRPr="00D87A5E" w:rsidRDefault="00542624" w:rsidP="008C264E">
      <w:pPr>
        <w:pStyle w:val="CBDNormalNumber"/>
        <w:tabs>
          <w:tab w:val="clear" w:pos="567"/>
        </w:tabs>
        <w:ind w:left="1134" w:hanging="567"/>
      </w:pPr>
      <w:r w:rsidRPr="00D87A5E">
        <w:t>Adoption of the project document for the Secretariat of the Multilateral Mechanism</w:t>
      </w:r>
      <w:r w:rsidR="00D87A5E" w:rsidRPr="00D87A5E">
        <w:t xml:space="preserve"> </w:t>
      </w:r>
      <w:r w:rsidR="00D87A5E" w:rsidRPr="002F7064">
        <w:t>for the Fair and Equitable Sharing of Benefits from the Use of Digital Sequence Information on Genetic Resources</w:t>
      </w:r>
      <w:r w:rsidRPr="00D87A5E">
        <w:t>, including the Cali Fund.</w:t>
      </w:r>
    </w:p>
    <w:bookmarkEnd w:id="0"/>
    <w:p w14:paraId="376F8E00" w14:textId="4767A7FB" w:rsidR="00864587" w:rsidRDefault="001D138C" w:rsidP="00864587">
      <w:pPr>
        <w:pStyle w:val="CBDNormalNumber"/>
      </w:pPr>
      <w:r>
        <w:t xml:space="preserve">Resource mobilization </w:t>
      </w:r>
      <w:r w:rsidR="00AF3B01">
        <w:t>strategy</w:t>
      </w:r>
      <w:r w:rsidR="00622318">
        <w:t xml:space="preserve"> for the Cali Fund</w:t>
      </w:r>
      <w:r w:rsidR="00E81A19">
        <w:t>.</w:t>
      </w:r>
      <w:r w:rsidR="00864587">
        <w:t xml:space="preserve"> </w:t>
      </w:r>
    </w:p>
    <w:p w14:paraId="5A9BB53E" w14:textId="72EE5F26" w:rsidR="00864587" w:rsidRDefault="00864587" w:rsidP="001E33FE">
      <w:pPr>
        <w:pStyle w:val="CBDNormalNumber"/>
      </w:pPr>
      <w:r>
        <w:t xml:space="preserve">Other </w:t>
      </w:r>
      <w:r w:rsidR="006A041C">
        <w:t>matters.</w:t>
      </w:r>
    </w:p>
    <w:p w14:paraId="4688F5DB" w14:textId="7CB2F50E" w:rsidR="00DD2C42" w:rsidRDefault="00E671EB" w:rsidP="00DD2C42">
      <w:pPr>
        <w:pStyle w:val="CBDNormalNumber"/>
      </w:pPr>
      <w:r>
        <w:t>Outcomes</w:t>
      </w:r>
      <w:r w:rsidR="004C6EEE">
        <w:t xml:space="preserve"> of the meeting</w:t>
      </w:r>
      <w:r w:rsidR="00DD2C42">
        <w:t>.</w:t>
      </w:r>
    </w:p>
    <w:p w14:paraId="073BFBF7" w14:textId="78702154" w:rsidR="00864587" w:rsidRDefault="00E81A19" w:rsidP="00E81A19">
      <w:pPr>
        <w:pStyle w:val="CBDNormalNumber"/>
      </w:pPr>
      <w:r>
        <w:t>Closure of the meeting.</w:t>
      </w:r>
    </w:p>
    <w:p w14:paraId="3A5BF88A" w14:textId="77777777" w:rsidR="008A1499" w:rsidRPr="00866063" w:rsidRDefault="00A111D1" w:rsidP="00A111D1">
      <w:pPr>
        <w:pStyle w:val="Para1"/>
        <w:numPr>
          <w:ilvl w:val="0"/>
          <w:numId w:val="0"/>
        </w:numPr>
        <w:ind w:left="567"/>
        <w:jc w:val="center"/>
      </w:pPr>
      <w:r w:rsidRPr="00866063">
        <w:t>__________</w:t>
      </w:r>
    </w:p>
    <w:sectPr w:rsidR="008A1499" w:rsidRPr="00866063" w:rsidSect="00447F4A">
      <w:headerReference w:type="even" r:id="rId12"/>
      <w:headerReference w:type="default" r:id="rId13"/>
      <w:footerReference w:type="even" r:id="rId14"/>
      <w:footerReference w:type="default" r:id="rId15"/>
      <w:pgSz w:w="12240" w:h="15840"/>
      <w:pgMar w:top="567" w:right="1440" w:bottom="1134" w:left="1440" w:header="709" w:footer="709" w:gutter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6F4B0374" w14:textId="77777777" w:rsidR="00463C2E" w:rsidRPr="00866063" w:rsidRDefault="00463C2E" w:rsidP="00CF1848">
      <w:r w:rsidRPr="00866063">
        <w:separator/>
      </w:r>
    </w:p>
  </w:endnote>
  <w:endnote w:type="continuationSeparator" w:id="0">
    <w:p w14:paraId="77F9F4A5" w14:textId="77777777" w:rsidR="00463C2E" w:rsidRPr="00866063" w:rsidRDefault="00463C2E" w:rsidP="00CF1848">
      <w:r w:rsidRPr="00866063"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altName w:val="Courier New"/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-221828911"/>
      <w:docPartObj>
        <w:docPartGallery w:val="Page Numbers (Bottom of Page)"/>
        <w:docPartUnique/>
      </w:docPartObj>
    </w:sdtPr>
    <w:sdtEndPr/>
    <w:sdtContent>
      <w:sdt>
        <w:sdtPr>
          <w:id w:val="-1705238520"/>
          <w:docPartObj>
            <w:docPartGallery w:val="Page Numbers (Top of Page)"/>
            <w:docPartUnique/>
          </w:docPartObj>
        </w:sdtPr>
        <w:sdtEndPr/>
        <w:sdtContent>
          <w:p w14:paraId="5A0D3672" w14:textId="77777777" w:rsidR="00D75CA6" w:rsidRPr="00866063" w:rsidRDefault="00D75CA6" w:rsidP="00D75CA6">
            <w:pPr>
              <w:pStyle w:val="Footer"/>
              <w:jc w:val="left"/>
            </w:pPr>
            <w:r w:rsidRPr="00866063">
              <w:rPr>
                <w:b/>
                <w:bCs/>
                <w:szCs w:val="20"/>
              </w:rPr>
              <w:fldChar w:fldCharType="begin"/>
            </w:r>
            <w:r w:rsidRPr="00866063">
              <w:rPr>
                <w:b/>
                <w:bCs/>
                <w:szCs w:val="20"/>
              </w:rPr>
              <w:instrText xml:space="preserve"> PAGE </w:instrText>
            </w:r>
            <w:r w:rsidRPr="00866063">
              <w:rPr>
                <w:b/>
                <w:bCs/>
                <w:szCs w:val="20"/>
              </w:rPr>
              <w:fldChar w:fldCharType="separate"/>
            </w:r>
            <w:r w:rsidRPr="00866063">
              <w:rPr>
                <w:b/>
                <w:bCs/>
                <w:noProof/>
                <w:szCs w:val="20"/>
              </w:rPr>
              <w:t>2</w:t>
            </w:r>
            <w:r w:rsidRPr="00866063">
              <w:rPr>
                <w:b/>
                <w:bCs/>
                <w:szCs w:val="20"/>
              </w:rPr>
              <w:fldChar w:fldCharType="end"/>
            </w:r>
            <w:r w:rsidRPr="00866063">
              <w:rPr>
                <w:szCs w:val="20"/>
              </w:rPr>
              <w:t>/</w:t>
            </w:r>
            <w:r w:rsidRPr="00866063">
              <w:rPr>
                <w:b/>
                <w:bCs/>
                <w:szCs w:val="20"/>
              </w:rPr>
              <w:fldChar w:fldCharType="begin"/>
            </w:r>
            <w:r w:rsidRPr="00866063">
              <w:rPr>
                <w:b/>
                <w:bCs/>
                <w:szCs w:val="20"/>
              </w:rPr>
              <w:instrText xml:space="preserve"> NUMPAGES  </w:instrText>
            </w:r>
            <w:r w:rsidRPr="00866063">
              <w:rPr>
                <w:b/>
                <w:bCs/>
                <w:szCs w:val="20"/>
              </w:rPr>
              <w:fldChar w:fldCharType="separate"/>
            </w:r>
            <w:r w:rsidRPr="00866063">
              <w:rPr>
                <w:b/>
                <w:bCs/>
                <w:noProof/>
                <w:szCs w:val="20"/>
              </w:rPr>
              <w:t>2</w:t>
            </w:r>
            <w:r w:rsidRPr="00866063">
              <w:rPr>
                <w:b/>
                <w:bCs/>
                <w:szCs w:val="20"/>
              </w:rPr>
              <w:fldChar w:fldCharType="end"/>
            </w:r>
          </w:p>
        </w:sdtContent>
      </w:sdt>
    </w:sdtContent>
  </w:sdt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id w:val="829102902"/>
      <w:docPartObj>
        <w:docPartGallery w:val="Page Numbers (Top of Page)"/>
        <w:docPartUnique/>
      </w:docPartObj>
    </w:sdtPr>
    <w:sdtEndPr/>
    <w:sdtContent>
      <w:p w14:paraId="2814EC9C" w14:textId="77777777" w:rsidR="00D75CA6" w:rsidRPr="00866063" w:rsidRDefault="00D75CA6" w:rsidP="00D75CA6">
        <w:pPr>
          <w:pStyle w:val="Footer"/>
        </w:pPr>
        <w:r w:rsidRPr="00866063">
          <w:rPr>
            <w:b/>
            <w:bCs/>
            <w:szCs w:val="20"/>
          </w:rPr>
          <w:fldChar w:fldCharType="begin"/>
        </w:r>
        <w:r w:rsidRPr="00866063">
          <w:rPr>
            <w:b/>
            <w:bCs/>
            <w:szCs w:val="20"/>
          </w:rPr>
          <w:instrText xml:space="preserve"> PAGE </w:instrText>
        </w:r>
        <w:r w:rsidRPr="00866063">
          <w:rPr>
            <w:b/>
            <w:bCs/>
            <w:szCs w:val="20"/>
          </w:rPr>
          <w:fldChar w:fldCharType="separate"/>
        </w:r>
        <w:r w:rsidRPr="00866063">
          <w:rPr>
            <w:b/>
            <w:bCs/>
            <w:szCs w:val="20"/>
          </w:rPr>
          <w:t>2</w:t>
        </w:r>
        <w:r w:rsidRPr="00866063">
          <w:rPr>
            <w:b/>
            <w:bCs/>
            <w:szCs w:val="20"/>
          </w:rPr>
          <w:fldChar w:fldCharType="end"/>
        </w:r>
        <w:r w:rsidRPr="00866063">
          <w:rPr>
            <w:szCs w:val="20"/>
          </w:rPr>
          <w:t>/</w:t>
        </w:r>
        <w:r w:rsidRPr="00866063">
          <w:rPr>
            <w:b/>
            <w:bCs/>
            <w:szCs w:val="20"/>
          </w:rPr>
          <w:fldChar w:fldCharType="begin"/>
        </w:r>
        <w:r w:rsidRPr="00866063">
          <w:rPr>
            <w:b/>
            <w:bCs/>
            <w:szCs w:val="20"/>
          </w:rPr>
          <w:instrText xml:space="preserve"> NUMPAGES  </w:instrText>
        </w:r>
        <w:r w:rsidRPr="00866063">
          <w:rPr>
            <w:b/>
            <w:bCs/>
            <w:szCs w:val="20"/>
          </w:rPr>
          <w:fldChar w:fldCharType="separate"/>
        </w:r>
        <w:r w:rsidRPr="00866063">
          <w:rPr>
            <w:b/>
            <w:bCs/>
            <w:szCs w:val="20"/>
          </w:rPr>
          <w:t>3</w:t>
        </w:r>
        <w:r w:rsidRPr="00866063">
          <w:rPr>
            <w:b/>
            <w:bCs/>
            <w:szCs w:val="20"/>
          </w:rPr>
          <w:fldChar w:fldCharType="end"/>
        </w:r>
      </w:p>
    </w:sdtContent>
  </w:sdt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6494C530" w14:textId="77777777" w:rsidR="00463C2E" w:rsidRPr="00866063" w:rsidRDefault="00463C2E" w:rsidP="00CF1848">
      <w:r w:rsidRPr="00866063">
        <w:separator/>
      </w:r>
    </w:p>
  </w:footnote>
  <w:footnote w:type="continuationSeparator" w:id="0">
    <w:p w14:paraId="3629CB7B" w14:textId="77777777" w:rsidR="00463C2E" w:rsidRPr="00866063" w:rsidRDefault="00463C2E" w:rsidP="00CF1848">
      <w:r w:rsidRPr="00866063"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rPr>
        <w:szCs w:val="20"/>
      </w:rPr>
      <w:alias w:val="Subject"/>
      <w:tag w:val=""/>
      <w:id w:val="-188501507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203EE055" w14:textId="77777777" w:rsidR="00534681" w:rsidRPr="00866063" w:rsidRDefault="00447F4A" w:rsidP="007C4951">
        <w:pPr>
          <w:pStyle w:val="Header"/>
          <w:spacing w:after="240"/>
          <w:rPr>
            <w:szCs w:val="20"/>
          </w:rPr>
        </w:pPr>
        <w:r w:rsidRPr="00866063">
          <w:rPr>
            <w:szCs w:val="20"/>
          </w:rPr>
          <w:t>CBD/--</w:t>
        </w:r>
      </w:p>
    </w:sdtContent>
  </w:sdt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sdt>
    <w:sdtPr>
      <w:alias w:val="Subject"/>
      <w:tag w:val=""/>
      <w:id w:val="851227268"/>
      <w:dataBinding w:prefixMappings="xmlns:ns0='http://purl.org/dc/elements/1.1/' xmlns:ns1='http://schemas.openxmlformats.org/package/2006/metadata/core-properties' " w:xpath="/ns1:coreProperties[1]/ns0:subject[1]" w:storeItemID="{6C3C8BC8-F283-45AE-878A-BAB7291924A1}"/>
      <w:text/>
    </w:sdtPr>
    <w:sdtEndPr/>
    <w:sdtContent>
      <w:p w14:paraId="196DA570" w14:textId="77777777" w:rsidR="009505C9" w:rsidRPr="00866063" w:rsidRDefault="006A73C1" w:rsidP="007C4951">
        <w:pPr>
          <w:pStyle w:val="Header"/>
          <w:spacing w:after="240"/>
          <w:jc w:val="right"/>
        </w:pPr>
        <w:r w:rsidRPr="00866063">
          <w:t>CBD/--</w:t>
        </w:r>
      </w:p>
    </w:sdtContent>
  </w:sdt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48E4287B"/>
    <w:multiLevelType w:val="multilevel"/>
    <w:tmpl w:val="2E6A1D38"/>
    <w:lvl w:ilvl="0">
      <w:start w:val="1"/>
      <w:numFmt w:val="decimal"/>
      <w:lvlText w:val="%1."/>
      <w:lvlJc w:val="left"/>
      <w:pPr>
        <w:tabs>
          <w:tab w:val="num" w:pos="360"/>
        </w:tabs>
        <w:ind w:left="0" w:firstLine="0"/>
      </w:p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</w:lvl>
    <w:lvl w:ilvl="3">
      <w:start w:val="1"/>
      <w:numFmt w:val="bullet"/>
      <w:pStyle w:val="Para3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</w:lvl>
  </w:abstractNum>
  <w:abstractNum w:abstractNumId="1" w15:restartNumberingAfterBreak="0">
    <w:nsid w:val="499D5F66"/>
    <w:multiLevelType w:val="multilevel"/>
    <w:tmpl w:val="222A08B4"/>
    <w:styleLink w:val="ListCBD"/>
    <w:lvl w:ilvl="0">
      <w:start w:val="1"/>
      <w:numFmt w:val="decimal"/>
      <w:pStyle w:val="CBDNormalNumber"/>
      <w:lvlText w:val="%1."/>
      <w:lvlJc w:val="left"/>
      <w:pPr>
        <w:ind w:left="567" w:firstLine="0"/>
      </w:pPr>
      <w:rPr>
        <w:rFonts w:ascii="Times New Roman" w:hAnsi="Times New Roman" w:cs="Times New Roman" w:hint="default"/>
        <w:b w:val="0"/>
        <w:bCs w:val="0"/>
        <w:i w:val="0"/>
        <w:iCs w:val="0"/>
        <w:color w:val="auto"/>
        <w:sz w:val="22"/>
      </w:rPr>
    </w:lvl>
    <w:lvl w:ilvl="1">
      <w:start w:val="1"/>
      <w:numFmt w:val="lowerLetter"/>
      <w:lvlText w:val="(%2)"/>
      <w:lvlJc w:val="left"/>
      <w:pPr>
        <w:ind w:left="567" w:firstLine="567"/>
      </w:pPr>
      <w:rPr>
        <w:rFonts w:ascii="Times New Roman" w:hAnsi="Times New Roman" w:hint="default"/>
        <w:b w:val="0"/>
        <w:i w:val="0"/>
        <w:sz w:val="22"/>
      </w:rPr>
    </w:lvl>
    <w:lvl w:ilvl="2">
      <w:start w:val="1"/>
      <w:numFmt w:val="lowerRoman"/>
      <w:lvlText w:val="(%3)"/>
      <w:lvlJc w:val="left"/>
      <w:pPr>
        <w:ind w:left="2268" w:hanging="567"/>
      </w:pPr>
      <w:rPr>
        <w:rFonts w:ascii="Times New Roman" w:hAnsi="Times New Roman" w:hint="default"/>
        <w:sz w:val="22"/>
      </w:rPr>
    </w:lvl>
    <w:lvl w:ilvl="3">
      <w:start w:val="1"/>
      <w:numFmt w:val="decimal"/>
      <w:lvlText w:val="(%4)"/>
      <w:lvlJc w:val="left"/>
      <w:pPr>
        <w:ind w:left="2835" w:hanging="567"/>
      </w:pPr>
      <w:rPr>
        <w:rFonts w:ascii="Times New Roman" w:hAnsi="Times New Roman" w:hint="default"/>
        <w:sz w:val="22"/>
      </w:rPr>
    </w:lvl>
    <w:lvl w:ilvl="4">
      <w:start w:val="1"/>
      <w:numFmt w:val="lowerLetter"/>
      <w:lvlText w:val="(%5)"/>
      <w:lvlJc w:val="left"/>
      <w:pPr>
        <w:ind w:left="3402" w:hanging="567"/>
      </w:pPr>
      <w:rPr>
        <w:rFonts w:hint="default"/>
      </w:rPr>
    </w:lvl>
    <w:lvl w:ilvl="5">
      <w:start w:val="1"/>
      <w:numFmt w:val="lowerRoman"/>
      <w:lvlText w:val="(%6)"/>
      <w:lvlJc w:val="left"/>
      <w:pPr>
        <w:ind w:left="2826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3186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3546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906" w:hanging="360"/>
      </w:pPr>
      <w:rPr>
        <w:rFonts w:hint="default"/>
      </w:rPr>
    </w:lvl>
  </w:abstractNum>
  <w:abstractNum w:abstractNumId="2" w15:restartNumberingAfterBreak="0">
    <w:nsid w:val="4E0442B4"/>
    <w:multiLevelType w:val="multilevel"/>
    <w:tmpl w:val="1CC4E3A4"/>
    <w:lvl w:ilvl="0">
      <w:start w:val="1"/>
      <w:numFmt w:val="decimal"/>
      <w:pStyle w:val="Para1"/>
      <w:lvlText w:val="%1."/>
      <w:lvlJc w:val="left"/>
      <w:pPr>
        <w:tabs>
          <w:tab w:val="num" w:pos="360"/>
        </w:tabs>
        <w:ind w:left="0" w:firstLine="0"/>
      </w:pPr>
      <w:rPr>
        <w:rFonts w:ascii="Times New Roman" w:hAnsi="Times New Roman" w:hint="default"/>
        <w:b w:val="0"/>
        <w:i w:val="0"/>
        <w:sz w:val="22"/>
      </w:rPr>
    </w:lvl>
    <w:lvl w:ilvl="1">
      <w:start w:val="1"/>
      <w:numFmt w:val="lowerLetter"/>
      <w:lvlText w:val="(%2)"/>
      <w:lvlJc w:val="left"/>
      <w:pPr>
        <w:tabs>
          <w:tab w:val="num" w:pos="1440"/>
        </w:tabs>
        <w:ind w:left="0" w:firstLine="720"/>
      </w:pPr>
      <w:rPr>
        <w:rFonts w:hint="default"/>
        <w:b w:val="0"/>
        <w:i w:val="0"/>
      </w:rPr>
    </w:lvl>
    <w:lvl w:ilvl="2">
      <w:start w:val="1"/>
      <w:numFmt w:val="lowerRoman"/>
      <w:lvlText w:val="(%3)"/>
      <w:lvlJc w:val="right"/>
      <w:pPr>
        <w:tabs>
          <w:tab w:val="num" w:pos="1440"/>
        </w:tabs>
        <w:ind w:left="1440" w:hanging="360"/>
      </w:pPr>
      <w:rPr>
        <w:rFonts w:hint="default"/>
      </w:rPr>
    </w:lvl>
    <w:lvl w:ilvl="3">
      <w:start w:val="1"/>
      <w:numFmt w:val="bullet"/>
      <w:lvlText w:val=""/>
      <w:lvlJc w:val="left"/>
      <w:pPr>
        <w:tabs>
          <w:tab w:val="num" w:pos="2160"/>
        </w:tabs>
        <w:ind w:left="2160" w:hanging="720"/>
      </w:pPr>
      <w:rPr>
        <w:rFonts w:ascii="Symbol" w:hAnsi="Symbol" w:hint="default"/>
        <w:color w:val="auto"/>
        <w:sz w:val="28"/>
      </w:rPr>
    </w:lvl>
    <w:lvl w:ilvl="4">
      <w:start w:val="1"/>
      <w:numFmt w:val="lowerLetter"/>
      <w:lvlText w:val="(%5)"/>
      <w:lvlJc w:val="left"/>
      <w:pPr>
        <w:tabs>
          <w:tab w:val="num" w:pos="1800"/>
        </w:tabs>
        <w:ind w:left="1800" w:hanging="360"/>
      </w:pPr>
      <w:rPr>
        <w:rFonts w:hint="default"/>
      </w:rPr>
    </w:lvl>
    <w:lvl w:ilvl="5">
      <w:start w:val="1"/>
      <w:numFmt w:val="lowerRoman"/>
      <w:lvlText w:val="(%6)"/>
      <w:lvlJc w:val="left"/>
      <w:pPr>
        <w:tabs>
          <w:tab w:val="num" w:pos="2160"/>
        </w:tabs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2520"/>
        </w:tabs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2880"/>
        </w:tabs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tabs>
          <w:tab w:val="num" w:pos="3240"/>
        </w:tabs>
        <w:ind w:left="3240" w:hanging="360"/>
      </w:pPr>
      <w:rPr>
        <w:rFonts w:hint="default"/>
      </w:rPr>
    </w:lvl>
  </w:abstractNum>
  <w:abstractNum w:abstractNumId="3" w15:restartNumberingAfterBreak="0">
    <w:nsid w:val="5D943BEE"/>
    <w:multiLevelType w:val="multilevel"/>
    <w:tmpl w:val="222A08B4"/>
    <w:numStyleLink w:val="ListCBD"/>
  </w:abstractNum>
  <w:abstractNum w:abstractNumId="4" w15:restartNumberingAfterBreak="0">
    <w:nsid w:val="6D191DF4"/>
    <w:multiLevelType w:val="multilevel"/>
    <w:tmpl w:val="07D269C8"/>
    <w:styleLink w:val="CBDHeadings"/>
    <w:lvl w:ilvl="0">
      <w:start w:val="1"/>
      <w:numFmt w:val="upperRoman"/>
      <w:pStyle w:val="Heading1"/>
      <w:lvlText w:val="%1.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sz w:val="28"/>
      </w:rPr>
    </w:lvl>
    <w:lvl w:ilvl="1">
      <w:start w:val="1"/>
      <w:numFmt w:val="upperLetter"/>
      <w:pStyle w:val="Heading2"/>
      <w:lvlText w:val="%2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bCs/>
        <w:i w:val="0"/>
        <w:iCs w:val="0"/>
        <w:sz w:val="24"/>
        <w:szCs w:val="24"/>
      </w:rPr>
    </w:lvl>
    <w:lvl w:ilvl="2">
      <w:start w:val="1"/>
      <w:numFmt w:val="decimal"/>
      <w:pStyle w:val="Heading3"/>
      <w:lvlText w:val="%3.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3">
      <w:start w:val="1"/>
      <w:numFmt w:val="lowerLetter"/>
      <w:pStyle w:val="Heading4"/>
      <w:lvlText w:val="(%4)"/>
      <w:lvlJc w:val="left"/>
      <w:pPr>
        <w:tabs>
          <w:tab w:val="num" w:pos="567"/>
        </w:tabs>
        <w:ind w:left="567" w:hanging="567"/>
      </w:pPr>
      <w:rPr>
        <w:rFonts w:ascii="Times New Roman Bold" w:hAnsi="Times New Roman Bold" w:hint="default"/>
        <w:b/>
        <w:i w:val="0"/>
        <w:sz w:val="22"/>
      </w:rPr>
    </w:lvl>
    <w:lvl w:ilvl="4">
      <w:start w:val="1"/>
      <w:numFmt w:val="lowerRoman"/>
      <w:pStyle w:val="Heading5"/>
      <w:lvlText w:val="(%5)"/>
      <w:lvlJc w:val="left"/>
      <w:pPr>
        <w:tabs>
          <w:tab w:val="num" w:pos="567"/>
        </w:tabs>
        <w:ind w:left="567" w:hanging="567"/>
      </w:pPr>
      <w:rPr>
        <w:rFonts w:ascii="Times New Roman" w:hAnsi="Times New Roman" w:hint="default"/>
        <w:b w:val="0"/>
        <w:i/>
        <w:sz w:val="22"/>
      </w:rPr>
    </w:lvl>
    <w:lvl w:ilvl="5">
      <w:start w:val="1"/>
      <w:numFmt w:val="lowerRoman"/>
      <w:lvlText w:val="(%6)"/>
      <w:lvlJc w:val="left"/>
      <w:pPr>
        <w:ind w:left="2160" w:hanging="360"/>
      </w:pPr>
      <w:rPr>
        <w:rFonts w:hint="default"/>
      </w:rPr>
    </w:lvl>
    <w:lvl w:ilvl="6">
      <w:start w:val="1"/>
      <w:numFmt w:val="decimal"/>
      <w:lvlText w:val="%7."/>
      <w:lvlJc w:val="left"/>
      <w:pPr>
        <w:ind w:left="2520" w:hanging="36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880" w:hanging="360"/>
      </w:pPr>
      <w:rPr>
        <w:rFonts w:hint="default"/>
      </w:rPr>
    </w:lvl>
    <w:lvl w:ilvl="8">
      <w:start w:val="1"/>
      <w:numFmt w:val="lowerRoman"/>
      <w:lvlText w:val="%9."/>
      <w:lvlJc w:val="left"/>
      <w:pPr>
        <w:ind w:left="3240" w:hanging="360"/>
      </w:pPr>
      <w:rPr>
        <w:rFonts w:hint="default"/>
      </w:rPr>
    </w:lvl>
  </w:abstractNum>
  <w:abstractNum w:abstractNumId="5" w15:restartNumberingAfterBreak="0">
    <w:nsid w:val="6ED82968"/>
    <w:multiLevelType w:val="hybridMultilevel"/>
    <w:tmpl w:val="FE162F2C"/>
    <w:lvl w:ilvl="0" w:tplc="2004B57A">
      <w:start w:val="1"/>
      <w:numFmt w:val="bullet"/>
      <w:pStyle w:val="CBD-Doc"/>
      <w:lvlText w:val=""/>
      <w:lvlJc w:val="left"/>
      <w:pPr>
        <w:tabs>
          <w:tab w:val="num" w:pos="567"/>
        </w:tabs>
        <w:ind w:left="567" w:hanging="567"/>
      </w:pPr>
      <w:rPr>
        <w:rFonts w:ascii="Symbol" w:hAnsi="Symbol" w:hint="default"/>
      </w:rPr>
    </w:lvl>
    <w:lvl w:ilvl="1" w:tplc="E3FE1308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cs="Courier New" w:hint="default"/>
      </w:rPr>
    </w:lvl>
    <w:lvl w:ilvl="2" w:tplc="12162BAC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</w:rPr>
    </w:lvl>
    <w:lvl w:ilvl="3" w:tplc="0409000F" w:tentative="1">
      <w:start w:val="1"/>
      <w:numFmt w:val="bullet"/>
      <w:lvlText w:val=""/>
      <w:lvlJc w:val="left"/>
      <w:pPr>
        <w:tabs>
          <w:tab w:val="num" w:pos="2880"/>
        </w:tabs>
        <w:ind w:left="2880" w:hanging="360"/>
      </w:pPr>
      <w:rPr>
        <w:rFonts w:ascii="Symbol" w:hAnsi="Symbol" w:hint="default"/>
      </w:rPr>
    </w:lvl>
    <w:lvl w:ilvl="4" w:tplc="04090019" w:tentative="1">
      <w:start w:val="1"/>
      <w:numFmt w:val="bullet"/>
      <w:lvlText w:val="o"/>
      <w:lvlJc w:val="left"/>
      <w:pPr>
        <w:tabs>
          <w:tab w:val="num" w:pos="3600"/>
        </w:tabs>
        <w:ind w:left="3600" w:hanging="360"/>
      </w:pPr>
      <w:rPr>
        <w:rFonts w:ascii="Courier New" w:hAnsi="Courier New" w:cs="Courier New" w:hint="default"/>
      </w:rPr>
    </w:lvl>
    <w:lvl w:ilvl="5" w:tplc="0409001B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</w:rPr>
    </w:lvl>
    <w:lvl w:ilvl="6" w:tplc="0409000F" w:tentative="1">
      <w:start w:val="1"/>
      <w:numFmt w:val="bullet"/>
      <w:lvlText w:val=""/>
      <w:lvlJc w:val="left"/>
      <w:pPr>
        <w:tabs>
          <w:tab w:val="num" w:pos="5040"/>
        </w:tabs>
        <w:ind w:left="5040" w:hanging="360"/>
      </w:pPr>
      <w:rPr>
        <w:rFonts w:ascii="Symbol" w:hAnsi="Symbol" w:hint="default"/>
      </w:rPr>
    </w:lvl>
    <w:lvl w:ilvl="7" w:tplc="04090019" w:tentative="1">
      <w:start w:val="1"/>
      <w:numFmt w:val="bullet"/>
      <w:lvlText w:val="o"/>
      <w:lvlJc w:val="left"/>
      <w:pPr>
        <w:tabs>
          <w:tab w:val="num" w:pos="5760"/>
        </w:tabs>
        <w:ind w:left="5760" w:hanging="360"/>
      </w:pPr>
      <w:rPr>
        <w:rFonts w:ascii="Courier New" w:hAnsi="Courier New" w:cs="Courier New" w:hint="default"/>
      </w:rPr>
    </w:lvl>
    <w:lvl w:ilvl="8" w:tplc="0409001B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</w:rPr>
    </w:lvl>
  </w:abstractNum>
  <w:abstractNum w:abstractNumId="6" w15:restartNumberingAfterBreak="0">
    <w:nsid w:val="6FF7321D"/>
    <w:multiLevelType w:val="multilevel"/>
    <w:tmpl w:val="035AFA5E"/>
    <w:lvl w:ilvl="0">
      <w:start w:val="1"/>
      <w:numFmt w:val="upperRoman"/>
      <w:lvlText w:val="%1.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1">
      <w:start w:val="1"/>
      <w:numFmt w:val="decimalZero"/>
      <w:isLgl/>
      <w:lvlText w:val="Section %1.%2"/>
      <w:lvlJc w:val="left"/>
      <w:pPr>
        <w:ind w:left="0" w:firstLine="0"/>
      </w:pPr>
      <w:rPr>
        <w:rFonts w:hint="default"/>
      </w:rPr>
    </w:lvl>
    <w:lvl w:ilvl="2">
      <w:start w:val="1"/>
      <w:numFmt w:val="lowerLetter"/>
      <w:lvlText w:val="(%3)"/>
      <w:lvlJc w:val="left"/>
      <w:pPr>
        <w:ind w:left="720" w:hanging="432"/>
      </w:pPr>
      <w:rPr>
        <w:rFonts w:hint="default"/>
      </w:rPr>
    </w:lvl>
    <w:lvl w:ilvl="3">
      <w:start w:val="1"/>
      <w:numFmt w:val="lowerLetter"/>
      <w:lvlText w:val="(%4)"/>
      <w:lvlJc w:val="right"/>
      <w:pPr>
        <w:tabs>
          <w:tab w:val="num" w:pos="1247"/>
        </w:tabs>
        <w:ind w:left="1247" w:hanging="396"/>
      </w:pPr>
      <w:rPr>
        <w:rFonts w:hint="default"/>
      </w:rPr>
    </w:lvl>
    <w:lvl w:ilvl="4">
      <w:start w:val="1"/>
      <w:numFmt w:val="decimal"/>
      <w:lvlText w:val="%5)"/>
      <w:lvlJc w:val="left"/>
      <w:pPr>
        <w:ind w:left="1008" w:hanging="432"/>
      </w:pPr>
      <w:rPr>
        <w:rFonts w:hint="default"/>
      </w:rPr>
    </w:lvl>
    <w:lvl w:ilvl="5">
      <w:start w:val="1"/>
      <w:numFmt w:val="lowerLetter"/>
      <w:pStyle w:val="Heading6"/>
      <w:lvlText w:val="%6)"/>
      <w:lvlJc w:val="left"/>
      <w:pPr>
        <w:ind w:left="1152" w:hanging="432"/>
      </w:pPr>
      <w:rPr>
        <w:rFonts w:hint="default"/>
      </w:rPr>
    </w:lvl>
    <w:lvl w:ilvl="6">
      <w:start w:val="1"/>
      <w:numFmt w:val="lowerRoman"/>
      <w:pStyle w:val="Heading7"/>
      <w:lvlText w:val="%7)"/>
      <w:lvlJc w:val="right"/>
      <w:pPr>
        <w:ind w:left="1296" w:hanging="288"/>
      </w:pPr>
      <w:rPr>
        <w:rFonts w:hint="default"/>
      </w:rPr>
    </w:lvl>
    <w:lvl w:ilvl="7">
      <w:start w:val="1"/>
      <w:numFmt w:val="lowerLetter"/>
      <w:pStyle w:val="Heading8"/>
      <w:lvlText w:val="%8."/>
      <w:lvlJc w:val="left"/>
      <w:pPr>
        <w:ind w:left="1440" w:hanging="432"/>
      </w:pPr>
      <w:rPr>
        <w:rFonts w:hint="default"/>
      </w:rPr>
    </w:lvl>
    <w:lvl w:ilvl="8">
      <w:start w:val="1"/>
      <w:numFmt w:val="lowerRoman"/>
      <w:pStyle w:val="Heading9"/>
      <w:lvlText w:val="%9."/>
      <w:lvlJc w:val="right"/>
      <w:pPr>
        <w:ind w:left="1584" w:hanging="144"/>
      </w:pPr>
      <w:rPr>
        <w:rFonts w:hint="default"/>
      </w:rPr>
    </w:lvl>
  </w:abstractNum>
  <w:num w:numId="1" w16cid:durableId="830828777">
    <w:abstractNumId w:val="2"/>
  </w:num>
  <w:num w:numId="2" w16cid:durableId="1858829">
    <w:abstractNumId w:val="0"/>
  </w:num>
  <w:num w:numId="3" w16cid:durableId="1333221471">
    <w:abstractNumId w:val="5"/>
  </w:num>
  <w:num w:numId="4" w16cid:durableId="1072390599">
    <w:abstractNumId w:val="6"/>
  </w:num>
  <w:num w:numId="5" w16cid:durableId="960385107">
    <w:abstractNumId w:val="1"/>
  </w:num>
  <w:num w:numId="6" w16cid:durableId="893932166">
    <w:abstractNumId w:val="4"/>
  </w:num>
  <w:num w:numId="7" w16cid:durableId="323945383">
    <w:abstractNumId w:val="3"/>
  </w:num>
  <w:num w:numId="8" w16cid:durableId="1392850859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47609739">
    <w:abstractNumId w:val="3"/>
  </w:num>
  <w:num w:numId="10" w16cid:durableId="2035768476">
    <w:abstractNumId w:val="3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422262010">
    <w:abstractNumId w:val="3"/>
  </w:num>
  <w:num w:numId="12" w16cid:durableId="541524573">
    <w:abstractNumId w:val="3"/>
  </w:num>
  <w:num w:numId="13" w16cid:durableId="1228538848">
    <w:abstractNumId w:val="3"/>
  </w:num>
  <w:num w:numId="14" w16cid:durableId="1464809502">
    <w:abstractNumId w:val="3"/>
  </w:num>
  <w:numIdMacAtCleanup w:val="7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30"/>
  <w:proofState w:spelling="clean" w:grammar="clean"/>
  <w:attachedTemplate r:id="rId1"/>
  <w:defaultTabStop w:val="720"/>
  <w:evenAndOddHeaders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D04058"/>
    <w:rsid w:val="00002C12"/>
    <w:rsid w:val="00010F13"/>
    <w:rsid w:val="0007171B"/>
    <w:rsid w:val="00082386"/>
    <w:rsid w:val="00084440"/>
    <w:rsid w:val="000B047F"/>
    <w:rsid w:val="000B6E38"/>
    <w:rsid w:val="000D0F68"/>
    <w:rsid w:val="000E673A"/>
    <w:rsid w:val="000F6945"/>
    <w:rsid w:val="000F74F5"/>
    <w:rsid w:val="000F78FC"/>
    <w:rsid w:val="00105372"/>
    <w:rsid w:val="001054A6"/>
    <w:rsid w:val="001078A1"/>
    <w:rsid w:val="001218CB"/>
    <w:rsid w:val="0012301E"/>
    <w:rsid w:val="001312AD"/>
    <w:rsid w:val="00131E7A"/>
    <w:rsid w:val="0013476D"/>
    <w:rsid w:val="00134846"/>
    <w:rsid w:val="0016581F"/>
    <w:rsid w:val="00171B4C"/>
    <w:rsid w:val="00172AF6"/>
    <w:rsid w:val="00176CEE"/>
    <w:rsid w:val="0018260C"/>
    <w:rsid w:val="00186DD8"/>
    <w:rsid w:val="00190A69"/>
    <w:rsid w:val="001A35EC"/>
    <w:rsid w:val="001B13FE"/>
    <w:rsid w:val="001C1D94"/>
    <w:rsid w:val="001D032C"/>
    <w:rsid w:val="001D138C"/>
    <w:rsid w:val="001E33FE"/>
    <w:rsid w:val="001F5175"/>
    <w:rsid w:val="00217DE5"/>
    <w:rsid w:val="002568B7"/>
    <w:rsid w:val="00285E09"/>
    <w:rsid w:val="002914DD"/>
    <w:rsid w:val="00297A96"/>
    <w:rsid w:val="002C321A"/>
    <w:rsid w:val="002F7064"/>
    <w:rsid w:val="003008FE"/>
    <w:rsid w:val="0030169D"/>
    <w:rsid w:val="003060EB"/>
    <w:rsid w:val="00313A98"/>
    <w:rsid w:val="003153EB"/>
    <w:rsid w:val="00321985"/>
    <w:rsid w:val="00351205"/>
    <w:rsid w:val="00372F74"/>
    <w:rsid w:val="003C54F3"/>
    <w:rsid w:val="003C5AC7"/>
    <w:rsid w:val="003E37C2"/>
    <w:rsid w:val="003F7224"/>
    <w:rsid w:val="00401432"/>
    <w:rsid w:val="00410EBC"/>
    <w:rsid w:val="00427D21"/>
    <w:rsid w:val="00447F4A"/>
    <w:rsid w:val="00456F67"/>
    <w:rsid w:val="00463C2E"/>
    <w:rsid w:val="004644C2"/>
    <w:rsid w:val="00466567"/>
    <w:rsid w:val="00467F9C"/>
    <w:rsid w:val="004B6037"/>
    <w:rsid w:val="004C6EEE"/>
    <w:rsid w:val="004F48B2"/>
    <w:rsid w:val="00502595"/>
    <w:rsid w:val="0051006C"/>
    <w:rsid w:val="00522D1E"/>
    <w:rsid w:val="00531084"/>
    <w:rsid w:val="00534681"/>
    <w:rsid w:val="00542624"/>
    <w:rsid w:val="0056068E"/>
    <w:rsid w:val="00563442"/>
    <w:rsid w:val="0056348E"/>
    <w:rsid w:val="00565B42"/>
    <w:rsid w:val="00596EDB"/>
    <w:rsid w:val="005A3DCF"/>
    <w:rsid w:val="005B35E2"/>
    <w:rsid w:val="005C4CE6"/>
    <w:rsid w:val="005D180B"/>
    <w:rsid w:val="005D2EBD"/>
    <w:rsid w:val="005D5EAF"/>
    <w:rsid w:val="006122BA"/>
    <w:rsid w:val="006125D6"/>
    <w:rsid w:val="00613243"/>
    <w:rsid w:val="00622318"/>
    <w:rsid w:val="00645793"/>
    <w:rsid w:val="006478BF"/>
    <w:rsid w:val="00681701"/>
    <w:rsid w:val="00695388"/>
    <w:rsid w:val="006A041C"/>
    <w:rsid w:val="006A73C1"/>
    <w:rsid w:val="006B2290"/>
    <w:rsid w:val="00702C3D"/>
    <w:rsid w:val="00717D88"/>
    <w:rsid w:val="00722DA7"/>
    <w:rsid w:val="00726A43"/>
    <w:rsid w:val="00763066"/>
    <w:rsid w:val="007714B0"/>
    <w:rsid w:val="00771958"/>
    <w:rsid w:val="00781A68"/>
    <w:rsid w:val="00786056"/>
    <w:rsid w:val="00787EA7"/>
    <w:rsid w:val="007942D3"/>
    <w:rsid w:val="007B2099"/>
    <w:rsid w:val="007B6C09"/>
    <w:rsid w:val="007B7741"/>
    <w:rsid w:val="007C45B0"/>
    <w:rsid w:val="007C4951"/>
    <w:rsid w:val="007E09DA"/>
    <w:rsid w:val="007E0F8A"/>
    <w:rsid w:val="007F718D"/>
    <w:rsid w:val="00801FAD"/>
    <w:rsid w:val="008178B6"/>
    <w:rsid w:val="00864587"/>
    <w:rsid w:val="00865B74"/>
    <w:rsid w:val="00866063"/>
    <w:rsid w:val="00866307"/>
    <w:rsid w:val="00870AF8"/>
    <w:rsid w:val="00876BAD"/>
    <w:rsid w:val="008906E6"/>
    <w:rsid w:val="00891096"/>
    <w:rsid w:val="008974F0"/>
    <w:rsid w:val="008A1499"/>
    <w:rsid w:val="008B012A"/>
    <w:rsid w:val="008C264E"/>
    <w:rsid w:val="008D0A09"/>
    <w:rsid w:val="008E37F2"/>
    <w:rsid w:val="008F5459"/>
    <w:rsid w:val="00906E17"/>
    <w:rsid w:val="00930BA1"/>
    <w:rsid w:val="0093169E"/>
    <w:rsid w:val="00941923"/>
    <w:rsid w:val="009505C9"/>
    <w:rsid w:val="00950752"/>
    <w:rsid w:val="00950EA6"/>
    <w:rsid w:val="00964262"/>
    <w:rsid w:val="00966424"/>
    <w:rsid w:val="00986C52"/>
    <w:rsid w:val="009C06E9"/>
    <w:rsid w:val="009C2DE6"/>
    <w:rsid w:val="009E230F"/>
    <w:rsid w:val="00A111D1"/>
    <w:rsid w:val="00A14F80"/>
    <w:rsid w:val="00A203FA"/>
    <w:rsid w:val="00A37D97"/>
    <w:rsid w:val="00A4467B"/>
    <w:rsid w:val="00A50FDB"/>
    <w:rsid w:val="00A61220"/>
    <w:rsid w:val="00A8570B"/>
    <w:rsid w:val="00AA385D"/>
    <w:rsid w:val="00AA6F92"/>
    <w:rsid w:val="00AB6934"/>
    <w:rsid w:val="00AC2C2F"/>
    <w:rsid w:val="00AD0CB6"/>
    <w:rsid w:val="00AF3B01"/>
    <w:rsid w:val="00AF42DE"/>
    <w:rsid w:val="00B02165"/>
    <w:rsid w:val="00B32B2B"/>
    <w:rsid w:val="00B3369F"/>
    <w:rsid w:val="00B42FE4"/>
    <w:rsid w:val="00B605B1"/>
    <w:rsid w:val="00B75F68"/>
    <w:rsid w:val="00B837C2"/>
    <w:rsid w:val="00B94E6C"/>
    <w:rsid w:val="00BB3DD2"/>
    <w:rsid w:val="00BB4606"/>
    <w:rsid w:val="00BD40FE"/>
    <w:rsid w:val="00BD5174"/>
    <w:rsid w:val="00BE6880"/>
    <w:rsid w:val="00BF7C09"/>
    <w:rsid w:val="00C22BB2"/>
    <w:rsid w:val="00C23D2F"/>
    <w:rsid w:val="00C36900"/>
    <w:rsid w:val="00C40BD9"/>
    <w:rsid w:val="00C443BD"/>
    <w:rsid w:val="00C44540"/>
    <w:rsid w:val="00C451C5"/>
    <w:rsid w:val="00C567FC"/>
    <w:rsid w:val="00C75E63"/>
    <w:rsid w:val="00C9161D"/>
    <w:rsid w:val="00CA0C1D"/>
    <w:rsid w:val="00CC4300"/>
    <w:rsid w:val="00CF1848"/>
    <w:rsid w:val="00CF6FEB"/>
    <w:rsid w:val="00D04058"/>
    <w:rsid w:val="00D04A54"/>
    <w:rsid w:val="00D117EB"/>
    <w:rsid w:val="00D11B2C"/>
    <w:rsid w:val="00D12044"/>
    <w:rsid w:val="00D170D9"/>
    <w:rsid w:val="00D33EFC"/>
    <w:rsid w:val="00D40DBC"/>
    <w:rsid w:val="00D61C85"/>
    <w:rsid w:val="00D63356"/>
    <w:rsid w:val="00D75CA6"/>
    <w:rsid w:val="00D76A18"/>
    <w:rsid w:val="00D80849"/>
    <w:rsid w:val="00D82E8F"/>
    <w:rsid w:val="00D8766D"/>
    <w:rsid w:val="00D87A5E"/>
    <w:rsid w:val="00D97AD3"/>
    <w:rsid w:val="00DB5E0F"/>
    <w:rsid w:val="00DD118C"/>
    <w:rsid w:val="00DD2C42"/>
    <w:rsid w:val="00DD71FF"/>
    <w:rsid w:val="00DE765C"/>
    <w:rsid w:val="00DF5B5D"/>
    <w:rsid w:val="00E03C68"/>
    <w:rsid w:val="00E3343D"/>
    <w:rsid w:val="00E66235"/>
    <w:rsid w:val="00E671EB"/>
    <w:rsid w:val="00E8137C"/>
    <w:rsid w:val="00E81A19"/>
    <w:rsid w:val="00E83C24"/>
    <w:rsid w:val="00E87883"/>
    <w:rsid w:val="00E9318D"/>
    <w:rsid w:val="00E93F3E"/>
    <w:rsid w:val="00EB5AFE"/>
    <w:rsid w:val="00EC1E55"/>
    <w:rsid w:val="00ED71EC"/>
    <w:rsid w:val="00F063C2"/>
    <w:rsid w:val="00F269BE"/>
    <w:rsid w:val="00F4601E"/>
    <w:rsid w:val="00F53193"/>
    <w:rsid w:val="00F5357E"/>
    <w:rsid w:val="00F6586C"/>
    <w:rsid w:val="00F65BC5"/>
    <w:rsid w:val="00F779E5"/>
    <w:rsid w:val="00F84056"/>
    <w:rsid w:val="00F9038B"/>
    <w:rsid w:val="00F90972"/>
    <w:rsid w:val="00F94774"/>
    <w:rsid w:val="00F956E6"/>
    <w:rsid w:val="00FA663B"/>
    <w:rsid w:val="00FC1609"/>
    <w:rsid w:val="00FC53DB"/>
    <w:rsid w:val="00FD3C62"/>
    <w:rsid w:val="00FE1F17"/>
    <w:rsid w:val="00FF06E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fr-CA" w:eastAsia="ja-JP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50"/>
    <o:shapelayout v:ext="edit">
      <o:idmap v:ext="edit" data="2"/>
    </o:shapelayout>
  </w:shapeDefaults>
  <w:decimalSymbol w:val="."/>
  <w:listSeparator w:val=","/>
  <w14:docId w14:val="66BFD326"/>
  <w15:docId w15:val="{D4CF9528-0762-4D9E-9758-A37DB2F9E01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4"/>
        <w:szCs w:val="24"/>
        <w:lang w:val="fr-CA" w:eastAsia="en-US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0" w:unhideWhenUsed="1"/>
    <w:lsdException w:name="toc 7" w:semiHidden="1" w:uiPriority="0" w:unhideWhenUsed="1"/>
    <w:lsdException w:name="toc 8" w:semiHidden="1" w:uiPriority="0" w:unhideWhenUsed="1"/>
    <w:lsdException w:name="toc 9" w:semiHidden="1" w:uiPriority="0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iPriority="0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iPriority="0" w:unhideWhenUsed="1"/>
    <w:lsdException w:name="endnote reference" w:semiHidden="1" w:uiPriority="0" w:unhideWhenUsed="1"/>
    <w:lsdException w:name="endnote text" w:semiHidden="1" w:uiPriority="0" w:unhideWhenUsed="1"/>
    <w:lsdException w:name="table of authorities" w:semiHidden="1" w:unhideWhenUsed="1"/>
    <w:lsdException w:name="macro" w:semiHidden="1" w:unhideWhenUsed="1"/>
    <w:lsdException w:name="toa heading" w:semiHidden="1" w:uiPriority="0" w:unhideWhenUsed="1"/>
    <w:lsdException w:name="List" w:semiHidden="1" w:uiPriority="0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0" w:unhideWhenUsed="1"/>
    <w:lsdException w:name="Body Text" w:semiHidden="1" w:unhideWhenUsed="1"/>
    <w:lsdException w:name="Body Text Indent" w:semiHidden="1" w:uiPriority="0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0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iPriority="0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866063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Heading1">
    <w:name w:val="heading 1"/>
    <w:basedOn w:val="Normal"/>
    <w:next w:val="Heading2"/>
    <w:link w:val="Heading1Char"/>
    <w:uiPriority w:val="9"/>
    <w:qFormat/>
    <w:rsid w:val="00866063"/>
    <w:pPr>
      <w:keepNext/>
      <w:keepLines/>
      <w:numPr>
        <w:numId w:val="6"/>
      </w:numPr>
      <w:spacing w:before="240" w:after="120"/>
      <w:jc w:val="left"/>
      <w:outlineLvl w:val="0"/>
    </w:pPr>
    <w:rPr>
      <w:rFonts w:eastAsiaTheme="majorEastAsia" w:cstheme="majorBidi"/>
      <w:b/>
      <w:bCs/>
      <w:kern w:val="2"/>
      <w:sz w:val="28"/>
      <w:szCs w:val="32"/>
      <w14:ligatures w14:val="standardContextual"/>
    </w:rPr>
  </w:style>
  <w:style w:type="paragraph" w:styleId="Heading2">
    <w:name w:val="heading 2"/>
    <w:basedOn w:val="Normal"/>
    <w:next w:val="CBDNormalNumber"/>
    <w:link w:val="Heading2Char"/>
    <w:uiPriority w:val="9"/>
    <w:qFormat/>
    <w:rsid w:val="00866063"/>
    <w:pPr>
      <w:keepNext/>
      <w:keepLines/>
      <w:numPr>
        <w:ilvl w:val="1"/>
        <w:numId w:val="6"/>
      </w:numPr>
      <w:spacing w:before="120" w:after="120"/>
      <w:jc w:val="left"/>
      <w:outlineLvl w:val="1"/>
    </w:pPr>
    <w:rPr>
      <w:rFonts w:ascii="Times New Roman Bold" w:eastAsiaTheme="majorEastAsia" w:hAnsi="Times New Roman Bold" w:cstheme="majorBidi"/>
      <w:b/>
      <w:sz w:val="24"/>
      <w:szCs w:val="26"/>
    </w:rPr>
  </w:style>
  <w:style w:type="paragraph" w:styleId="Heading3">
    <w:name w:val="heading 3"/>
    <w:basedOn w:val="Normal"/>
    <w:next w:val="CBDNormalNumber"/>
    <w:link w:val="Heading3Char"/>
    <w:uiPriority w:val="9"/>
    <w:qFormat/>
    <w:rsid w:val="00866063"/>
    <w:pPr>
      <w:keepNext/>
      <w:keepLines/>
      <w:numPr>
        <w:ilvl w:val="2"/>
        <w:numId w:val="6"/>
      </w:numPr>
      <w:spacing w:before="120" w:after="120"/>
      <w:jc w:val="left"/>
      <w:outlineLvl w:val="2"/>
    </w:pPr>
    <w:rPr>
      <w:rFonts w:eastAsiaTheme="majorEastAsia"/>
      <w:b/>
      <w:bCs/>
    </w:rPr>
  </w:style>
  <w:style w:type="paragraph" w:styleId="Heading4">
    <w:name w:val="heading 4"/>
    <w:basedOn w:val="Normal"/>
    <w:next w:val="CBDNormalNumber"/>
    <w:link w:val="Heading4Char"/>
    <w:uiPriority w:val="9"/>
    <w:qFormat/>
    <w:rsid w:val="00866063"/>
    <w:pPr>
      <w:keepNext/>
      <w:numPr>
        <w:ilvl w:val="3"/>
        <w:numId w:val="6"/>
      </w:numPr>
      <w:spacing w:before="120" w:after="120"/>
      <w:jc w:val="left"/>
      <w:outlineLvl w:val="3"/>
    </w:pPr>
    <w:rPr>
      <w:rFonts w:eastAsiaTheme="majorEastAsia"/>
      <w:b/>
      <w:bCs/>
    </w:rPr>
  </w:style>
  <w:style w:type="paragraph" w:styleId="Heading5">
    <w:name w:val="heading 5"/>
    <w:basedOn w:val="Normal"/>
    <w:next w:val="Normal"/>
    <w:link w:val="Heading5Char"/>
    <w:uiPriority w:val="9"/>
    <w:qFormat/>
    <w:rsid w:val="00866063"/>
    <w:pPr>
      <w:keepNext/>
      <w:numPr>
        <w:ilvl w:val="4"/>
        <w:numId w:val="6"/>
      </w:numPr>
      <w:spacing w:before="120" w:after="120"/>
      <w:jc w:val="left"/>
      <w:outlineLvl w:val="4"/>
    </w:pPr>
    <w:rPr>
      <w:rFonts w:eastAsiaTheme="majorEastAsia"/>
      <w:i/>
      <w:iCs/>
    </w:rPr>
  </w:style>
  <w:style w:type="paragraph" w:styleId="Heading6">
    <w:name w:val="heading 6"/>
    <w:basedOn w:val="Normal"/>
    <w:next w:val="Normal"/>
    <w:link w:val="Heading6Char"/>
    <w:rsid w:val="00866063"/>
    <w:pPr>
      <w:keepNext/>
      <w:keepLines/>
      <w:numPr>
        <w:ilvl w:val="5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5"/>
    </w:pPr>
    <w:rPr>
      <w:bCs/>
      <w:sz w:val="24"/>
    </w:rPr>
  </w:style>
  <w:style w:type="paragraph" w:styleId="Heading7">
    <w:name w:val="heading 7"/>
    <w:basedOn w:val="Normal"/>
    <w:next w:val="Normal"/>
    <w:link w:val="Heading7Char"/>
    <w:rsid w:val="00866063"/>
    <w:pPr>
      <w:keepNext/>
      <w:keepLines/>
      <w:widowControl w:val="0"/>
      <w:numPr>
        <w:ilvl w:val="6"/>
        <w:numId w:val="4"/>
      </w:numPr>
      <w:tabs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6"/>
    </w:pPr>
    <w:rPr>
      <w:b/>
      <w:snapToGrid w:val="0"/>
      <w:u w:val="single"/>
    </w:rPr>
  </w:style>
  <w:style w:type="paragraph" w:styleId="Heading8">
    <w:name w:val="heading 8"/>
    <w:basedOn w:val="Normal"/>
    <w:next w:val="Normal"/>
    <w:link w:val="Heading8Char"/>
    <w:rsid w:val="00866063"/>
    <w:pPr>
      <w:keepNext/>
      <w:keepLines/>
      <w:widowControl w:val="0"/>
      <w:numPr>
        <w:ilvl w:val="7"/>
        <w:numId w:val="4"/>
      </w:numPr>
      <w:tabs>
        <w:tab w:val="left" w:pos="-1440"/>
        <w:tab w:val="left" w:pos="-720"/>
        <w:tab w:val="right" w:pos="851"/>
        <w:tab w:val="left" w:pos="1871"/>
        <w:tab w:val="left" w:pos="2495"/>
        <w:tab w:val="left" w:pos="3119"/>
        <w:tab w:val="left" w:pos="3742"/>
        <w:tab w:val="left" w:pos="4082"/>
        <w:tab w:val="left" w:pos="4366"/>
      </w:tabs>
      <w:suppressAutoHyphens/>
      <w:spacing w:after="120"/>
      <w:ind w:right="624"/>
      <w:jc w:val="left"/>
      <w:outlineLvl w:val="7"/>
    </w:pPr>
    <w:rPr>
      <w:b/>
      <w:snapToGrid w:val="0"/>
      <w:u w:val="single"/>
    </w:rPr>
  </w:style>
  <w:style w:type="paragraph" w:styleId="Heading9">
    <w:name w:val="heading 9"/>
    <w:basedOn w:val="Normal"/>
    <w:next w:val="Normal"/>
    <w:link w:val="Heading9Char"/>
    <w:rsid w:val="00866063"/>
    <w:pPr>
      <w:keepNext/>
      <w:widowControl w:val="0"/>
      <w:numPr>
        <w:ilvl w:val="8"/>
        <w:numId w:val="4"/>
      </w:numPr>
      <w:suppressAutoHyphens/>
      <w:jc w:val="left"/>
      <w:outlineLvl w:val="8"/>
    </w:pPr>
    <w:rPr>
      <w:snapToGrid w:val="0"/>
      <w:u w:val="single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59"/>
    <w:rsid w:val="00C9161D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C9161D"/>
    <w:rPr>
      <w:rFonts w:ascii="Lucida Grande" w:hAnsi="Lucida Grande" w:cs="Lucida Grande"/>
      <w:sz w:val="18"/>
      <w:szCs w:val="18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C9161D"/>
    <w:rPr>
      <w:rFonts w:ascii="Lucida Grande" w:eastAsia="SimSun" w:hAnsi="Lucida Grande" w:cs="Lucida Grande"/>
      <w:sz w:val="18"/>
      <w:szCs w:val="18"/>
      <w:lang w:val="en-GB"/>
    </w:rPr>
  </w:style>
  <w:style w:type="character" w:styleId="PlaceholderText">
    <w:name w:val="Placeholder Text"/>
    <w:basedOn w:val="DefaultParagraphFont"/>
    <w:uiPriority w:val="99"/>
    <w:semiHidden/>
    <w:rsid w:val="00105372"/>
    <w:rPr>
      <w:color w:val="808080"/>
      <w:lang w:val="en-GB"/>
    </w:rPr>
  </w:style>
  <w:style w:type="paragraph" w:styleId="Header">
    <w:name w:val="header"/>
    <w:basedOn w:val="Normal"/>
    <w:link w:val="HeaderChar"/>
    <w:rsid w:val="00866063"/>
    <w:pPr>
      <w:pBdr>
        <w:bottom w:val="single" w:sz="4" w:space="1" w:color="auto"/>
      </w:pBdr>
      <w:tabs>
        <w:tab w:val="center" w:pos="4680"/>
        <w:tab w:val="right" w:pos="9360"/>
      </w:tabs>
      <w:jc w:val="left"/>
    </w:pPr>
    <w:rPr>
      <w:sz w:val="20"/>
    </w:rPr>
  </w:style>
  <w:style w:type="character" w:customStyle="1" w:styleId="HeaderChar">
    <w:name w:val="Header Char"/>
    <w:basedOn w:val="DefaultParagraphFont"/>
    <w:link w:val="Header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styleId="Footer">
    <w:name w:val="footer"/>
    <w:basedOn w:val="Normal"/>
    <w:link w:val="FooterChar"/>
    <w:uiPriority w:val="99"/>
    <w:rsid w:val="00866063"/>
    <w:pPr>
      <w:tabs>
        <w:tab w:val="center" w:pos="4680"/>
        <w:tab w:val="right" w:pos="9360"/>
      </w:tabs>
    </w:pPr>
    <w:rPr>
      <w:sz w:val="20"/>
    </w:rPr>
  </w:style>
  <w:style w:type="character" w:customStyle="1" w:styleId="FooterChar">
    <w:name w:val="Footer Char"/>
    <w:basedOn w:val="DefaultParagraphFont"/>
    <w:link w:val="Footer"/>
    <w:uiPriority w:val="99"/>
    <w:rsid w:val="00866063"/>
    <w:rPr>
      <w:rFonts w:ascii="Times New Roman" w:eastAsia="SimSun" w:hAnsi="Times New Roman" w:cs="Times New Roman"/>
      <w:sz w:val="20"/>
      <w:szCs w:val="22"/>
      <w:lang w:val="en-GB"/>
    </w:rPr>
  </w:style>
  <w:style w:type="paragraph" w:customStyle="1" w:styleId="meetingname">
    <w:name w:val="meeting name"/>
    <w:basedOn w:val="Normal"/>
    <w:qFormat/>
    <w:rsid w:val="00534681"/>
    <w:pPr>
      <w:ind w:left="142" w:right="4218" w:hanging="142"/>
    </w:pPr>
    <w:rPr>
      <w:caps/>
    </w:rPr>
  </w:style>
  <w:style w:type="paragraph" w:styleId="Title">
    <w:name w:val="Title"/>
    <w:basedOn w:val="Normal"/>
    <w:next w:val="Normal"/>
    <w:link w:val="TitleChar"/>
    <w:uiPriority w:val="10"/>
    <w:qFormat/>
    <w:rsid w:val="007E09DA"/>
    <w:pPr>
      <w:pBdr>
        <w:bottom w:val="single" w:sz="8" w:space="4" w:color="4F81BD" w:themeColor="accent1"/>
      </w:pBdr>
      <w:spacing w:after="300"/>
      <w:contextualSpacing/>
    </w:pPr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</w:rPr>
  </w:style>
  <w:style w:type="character" w:customStyle="1" w:styleId="TitleChar">
    <w:name w:val="Title Char"/>
    <w:basedOn w:val="DefaultParagraphFont"/>
    <w:link w:val="Title"/>
    <w:uiPriority w:val="10"/>
    <w:rsid w:val="007E09DA"/>
    <w:rPr>
      <w:rFonts w:asciiTheme="majorHAnsi" w:eastAsiaTheme="majorEastAsia" w:hAnsiTheme="majorHAnsi" w:cstheme="majorBidi"/>
      <w:color w:val="17365D" w:themeColor="text2" w:themeShade="BF"/>
      <w:spacing w:val="5"/>
      <w:kern w:val="28"/>
      <w:sz w:val="52"/>
      <w:szCs w:val="52"/>
      <w:lang w:val="en-GB"/>
    </w:rPr>
  </w:style>
  <w:style w:type="paragraph" w:styleId="Subtitle">
    <w:name w:val="Subtitle"/>
    <w:basedOn w:val="Normal"/>
    <w:next w:val="Normal"/>
    <w:link w:val="SubtitleChar"/>
    <w:uiPriority w:val="11"/>
    <w:qFormat/>
    <w:rsid w:val="007E09DA"/>
    <w:pPr>
      <w:numPr>
        <w:ilvl w:val="1"/>
      </w:numPr>
    </w:pPr>
    <w:rPr>
      <w:rFonts w:asciiTheme="majorHAnsi" w:eastAsiaTheme="majorEastAsia" w:hAnsiTheme="majorHAnsi" w:cstheme="majorBidi"/>
      <w:i/>
      <w:iCs/>
      <w:color w:val="4F81BD" w:themeColor="accent1"/>
      <w:spacing w:val="15"/>
      <w:sz w:val="24"/>
    </w:rPr>
  </w:style>
  <w:style w:type="character" w:customStyle="1" w:styleId="SubtitleChar">
    <w:name w:val="Subtitle Char"/>
    <w:basedOn w:val="DefaultParagraphFont"/>
    <w:link w:val="Subtitle"/>
    <w:uiPriority w:val="11"/>
    <w:rsid w:val="007E09DA"/>
    <w:rPr>
      <w:rFonts w:asciiTheme="majorHAnsi" w:eastAsiaTheme="majorEastAsia" w:hAnsiTheme="majorHAnsi" w:cstheme="majorBidi"/>
      <w:i/>
      <w:iCs/>
      <w:color w:val="4F81BD" w:themeColor="accent1"/>
      <w:spacing w:val="15"/>
      <w:szCs w:val="22"/>
      <w:lang w:val="en-GB"/>
    </w:rPr>
  </w:style>
  <w:style w:type="character" w:customStyle="1" w:styleId="Heading1Char">
    <w:name w:val="Heading 1 Char"/>
    <w:basedOn w:val="DefaultParagraphFont"/>
    <w:link w:val="Heading1"/>
    <w:uiPriority w:val="9"/>
    <w:rsid w:val="00866063"/>
    <w:rPr>
      <w:rFonts w:ascii="Times New Roman" w:eastAsiaTheme="majorEastAsia" w:hAnsi="Times New Roman" w:cstheme="majorBidi"/>
      <w:b/>
      <w:bCs/>
      <w:kern w:val="2"/>
      <w:sz w:val="28"/>
      <w:szCs w:val="32"/>
      <w:lang w:val="en-GB"/>
      <w14:ligatures w14:val="standardContextual"/>
    </w:rPr>
  </w:style>
  <w:style w:type="paragraph" w:styleId="BodyText">
    <w:name w:val="Body Text"/>
    <w:basedOn w:val="Normal"/>
    <w:link w:val="BodyTextChar"/>
    <w:uiPriority w:val="99"/>
    <w:unhideWhenUsed/>
    <w:rsid w:val="00866063"/>
    <w:pPr>
      <w:spacing w:after="120" w:line="259" w:lineRule="auto"/>
      <w:jc w:val="left"/>
    </w:pPr>
    <w:rPr>
      <w:rFonts w:asciiTheme="minorHAnsi" w:eastAsiaTheme="minorHAnsi" w:hAnsiTheme="minorHAnsi" w:cstheme="minorBidi"/>
      <w:kern w:val="2"/>
      <w14:ligatures w14:val="standardContextual"/>
    </w:rPr>
  </w:style>
  <w:style w:type="character" w:customStyle="1" w:styleId="BodyTextChar">
    <w:name w:val="Body Text Char"/>
    <w:basedOn w:val="DefaultParagraphFont"/>
    <w:link w:val="BodyText"/>
    <w:uiPriority w:val="99"/>
    <w:rsid w:val="00866063"/>
    <w:rPr>
      <w:rFonts w:eastAsiaTheme="minorHAnsi"/>
      <w:kern w:val="2"/>
      <w:sz w:val="22"/>
      <w:szCs w:val="22"/>
      <w:lang w:val="en-GB"/>
      <w14:ligatures w14:val="standardContextual"/>
    </w:rPr>
  </w:style>
  <w:style w:type="paragraph" w:styleId="BodyTextIndent">
    <w:name w:val="Body Text Indent"/>
    <w:basedOn w:val="Normal"/>
    <w:link w:val="BodyTextIndentChar"/>
    <w:rsid w:val="007E09DA"/>
    <w:pPr>
      <w:spacing w:before="120" w:after="120"/>
      <w:ind w:left="1440" w:hanging="720"/>
      <w:jc w:val="left"/>
    </w:pPr>
  </w:style>
  <w:style w:type="character" w:customStyle="1" w:styleId="BodyTextIndentChar">
    <w:name w:val="Body Text Indent Char"/>
    <w:basedOn w:val="DefaultParagraphFont"/>
    <w:link w:val="BodyTextIndent"/>
    <w:rsid w:val="007E09DA"/>
    <w:rPr>
      <w:rFonts w:ascii="Times New Roman" w:eastAsia="SimSun" w:hAnsi="Times New Roman" w:cs="Times New Roman"/>
      <w:sz w:val="22"/>
      <w:szCs w:val="22"/>
      <w:lang w:val="en-GB"/>
    </w:rPr>
  </w:style>
  <w:style w:type="character" w:styleId="CommentReference">
    <w:name w:val="annotation reference"/>
    <w:basedOn w:val="DefaultParagraphFont"/>
    <w:uiPriority w:val="99"/>
    <w:semiHidden/>
    <w:unhideWhenUsed/>
    <w:rsid w:val="00866063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866063"/>
    <w:rPr>
      <w:sz w:val="20"/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866063"/>
    <w:rPr>
      <w:rFonts w:ascii="Times New Roman" w:eastAsia="SimSun" w:hAnsi="Times New Roman" w:cs="Times New Roman"/>
      <w:sz w:val="20"/>
      <w:szCs w:val="20"/>
      <w:lang w:val="en-GB"/>
    </w:rPr>
  </w:style>
  <w:style w:type="paragraph" w:customStyle="1" w:styleId="Cornernotation">
    <w:name w:val="Corner notation"/>
    <w:basedOn w:val="Normal"/>
    <w:rsid w:val="007E09DA"/>
    <w:pPr>
      <w:ind w:left="170" w:right="3119" w:hanging="170"/>
      <w:jc w:val="left"/>
    </w:pPr>
  </w:style>
  <w:style w:type="character" w:styleId="EndnoteReference">
    <w:name w:val="endnote reference"/>
    <w:semiHidden/>
    <w:rsid w:val="007E09DA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semiHidden/>
    <w:rsid w:val="007E09DA"/>
    <w:pPr>
      <w:widowControl w:val="0"/>
      <w:tabs>
        <w:tab w:val="left" w:pos="-720"/>
      </w:tabs>
      <w:suppressAutoHyphens/>
    </w:pPr>
    <w:rPr>
      <w:rFonts w:ascii="Courier New" w:hAnsi="Courier New"/>
    </w:rPr>
  </w:style>
  <w:style w:type="character" w:customStyle="1" w:styleId="EndnoteTextChar">
    <w:name w:val="Endnote Text Char"/>
    <w:basedOn w:val="DefaultParagraphFont"/>
    <w:link w:val="EndnoteText"/>
    <w:semiHidden/>
    <w:rsid w:val="007E09DA"/>
    <w:rPr>
      <w:rFonts w:ascii="Courier New" w:eastAsia="SimSun" w:hAnsi="Courier New" w:cs="Times New Roman"/>
      <w:sz w:val="22"/>
      <w:szCs w:val="22"/>
      <w:lang w:val="en-GB"/>
    </w:rPr>
  </w:style>
  <w:style w:type="character" w:styleId="FollowedHyperlink">
    <w:name w:val="FollowedHyperlink"/>
    <w:rsid w:val="007E09DA"/>
    <w:rPr>
      <w:color w:val="800080"/>
      <w:u w:val="single"/>
      <w:lang w:val="en-GB"/>
    </w:rPr>
  </w:style>
  <w:style w:type="character" w:styleId="FootnoteReference">
    <w:name w:val="footnote reference"/>
    <w:basedOn w:val="DefaultParagraphFont"/>
    <w:uiPriority w:val="99"/>
    <w:semiHidden/>
    <w:unhideWhenUsed/>
    <w:rsid w:val="00866063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866063"/>
    <w:pPr>
      <w:jc w:val="left"/>
    </w:pPr>
    <w:rPr>
      <w:sz w:val="18"/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866063"/>
    <w:rPr>
      <w:rFonts w:ascii="Times New Roman" w:eastAsia="SimSun" w:hAnsi="Times New Roman" w:cs="Times New Roman"/>
      <w:sz w:val="18"/>
      <w:szCs w:val="20"/>
      <w:lang w:val="en-GB"/>
    </w:rPr>
  </w:style>
  <w:style w:type="paragraph" w:customStyle="1" w:styleId="HEADING">
    <w:name w:val="HEADING"/>
    <w:basedOn w:val="Normal"/>
    <w:rsid w:val="007E09DA"/>
    <w:pPr>
      <w:keepNext/>
      <w:spacing w:before="240" w:after="120"/>
      <w:jc w:val="center"/>
    </w:pPr>
    <w:rPr>
      <w:b/>
      <w:bCs/>
      <w:caps/>
    </w:rPr>
  </w:style>
  <w:style w:type="character" w:customStyle="1" w:styleId="Heading2Char">
    <w:name w:val="Heading 2 Char"/>
    <w:basedOn w:val="DefaultParagraphFont"/>
    <w:link w:val="Heading2"/>
    <w:uiPriority w:val="9"/>
    <w:rsid w:val="00866063"/>
    <w:rPr>
      <w:rFonts w:ascii="Times New Roman Bold" w:eastAsiaTheme="majorEastAsia" w:hAnsi="Times New Roman Bold" w:cstheme="majorBidi"/>
      <w:b/>
      <w:szCs w:val="26"/>
      <w:lang w:val="en-GB"/>
    </w:rPr>
  </w:style>
  <w:style w:type="paragraph" w:customStyle="1" w:styleId="HEADINGNOTFORTOC">
    <w:name w:val="HEADING (NOT FOR TOC)"/>
    <w:basedOn w:val="Heading1"/>
    <w:next w:val="Heading2"/>
    <w:rsid w:val="007E09DA"/>
  </w:style>
  <w:style w:type="paragraph" w:customStyle="1" w:styleId="Heading1longmultiline">
    <w:name w:val="Heading 1 (long multiline)"/>
    <w:basedOn w:val="Heading1"/>
    <w:rsid w:val="007E09DA"/>
    <w:pPr>
      <w:ind w:left="1843" w:hanging="1134"/>
    </w:pPr>
  </w:style>
  <w:style w:type="paragraph" w:customStyle="1" w:styleId="Heading1multiline">
    <w:name w:val="Heading 1 (multiline)"/>
    <w:basedOn w:val="Heading1"/>
    <w:rsid w:val="007E09DA"/>
    <w:pPr>
      <w:ind w:left="1843" w:right="996"/>
    </w:pPr>
  </w:style>
  <w:style w:type="paragraph" w:customStyle="1" w:styleId="Heading2multiline">
    <w:name w:val="Heading 2 (multiline)"/>
    <w:basedOn w:val="Heading1"/>
    <w:next w:val="Normal"/>
    <w:rsid w:val="007E09DA"/>
    <w:pPr>
      <w:spacing w:before="120"/>
      <w:ind w:left="1843" w:right="998"/>
    </w:pPr>
    <w:rPr>
      <w:i/>
      <w:iCs/>
      <w:caps/>
    </w:rPr>
  </w:style>
  <w:style w:type="paragraph" w:customStyle="1" w:styleId="Heading2longmultiline">
    <w:name w:val="Heading 2 (long multiline)"/>
    <w:basedOn w:val="Heading2multiline"/>
    <w:rsid w:val="007E09DA"/>
    <w:pPr>
      <w:ind w:left="2127" w:hanging="1276"/>
    </w:pPr>
  </w:style>
  <w:style w:type="character" w:customStyle="1" w:styleId="Heading3Char">
    <w:name w:val="Heading 3 Char"/>
    <w:basedOn w:val="DefaultParagraphFont"/>
    <w:link w:val="Heading3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2notforTOC">
    <w:name w:val="heading 2 not for TOC"/>
    <w:basedOn w:val="Heading3"/>
    <w:rsid w:val="007E09DA"/>
  </w:style>
  <w:style w:type="paragraph" w:customStyle="1" w:styleId="Heading3multiline">
    <w:name w:val="Heading 3 (multiline)"/>
    <w:basedOn w:val="Heading3"/>
    <w:next w:val="Normal"/>
    <w:rsid w:val="007E09DA"/>
    <w:pPr>
      <w:ind w:left="1418" w:hanging="425"/>
    </w:pPr>
  </w:style>
  <w:style w:type="character" w:customStyle="1" w:styleId="Heading4Char">
    <w:name w:val="Heading 4 Char"/>
    <w:basedOn w:val="DefaultParagraphFont"/>
    <w:link w:val="Heading4"/>
    <w:uiPriority w:val="9"/>
    <w:rsid w:val="00866063"/>
    <w:rPr>
      <w:rFonts w:ascii="Times New Roman" w:eastAsiaTheme="majorEastAsia" w:hAnsi="Times New Roman" w:cs="Times New Roman"/>
      <w:b/>
      <w:bCs/>
      <w:sz w:val="22"/>
      <w:szCs w:val="22"/>
      <w:lang w:val="en-GB"/>
    </w:rPr>
  </w:style>
  <w:style w:type="paragraph" w:customStyle="1" w:styleId="Heading4indent">
    <w:name w:val="Heading 4 indent"/>
    <w:basedOn w:val="Heading4"/>
    <w:rsid w:val="007E09DA"/>
    <w:pPr>
      <w:ind w:left="720"/>
      <w:outlineLvl w:val="9"/>
    </w:pPr>
  </w:style>
  <w:style w:type="character" w:customStyle="1" w:styleId="Heading5Char">
    <w:name w:val="Heading 5 Char"/>
    <w:basedOn w:val="DefaultParagraphFont"/>
    <w:link w:val="Heading5"/>
    <w:uiPriority w:val="9"/>
    <w:rsid w:val="00866063"/>
    <w:rPr>
      <w:rFonts w:ascii="Times New Roman" w:eastAsiaTheme="majorEastAsia" w:hAnsi="Times New Roman" w:cs="Times New Roman"/>
      <w:i/>
      <w:iCs/>
      <w:sz w:val="22"/>
      <w:szCs w:val="22"/>
      <w:lang w:val="en-GB"/>
    </w:rPr>
  </w:style>
  <w:style w:type="character" w:customStyle="1" w:styleId="Heading6Char">
    <w:name w:val="Heading 6 Char"/>
    <w:basedOn w:val="DefaultParagraphFont"/>
    <w:link w:val="Heading6"/>
    <w:rsid w:val="00866063"/>
    <w:rPr>
      <w:rFonts w:ascii="Times New Roman" w:eastAsia="SimSun" w:hAnsi="Times New Roman" w:cs="Times New Roman"/>
      <w:bCs/>
      <w:szCs w:val="22"/>
      <w:lang w:val="en-GB"/>
    </w:rPr>
  </w:style>
  <w:style w:type="character" w:customStyle="1" w:styleId="Heading7Char">
    <w:name w:val="Heading 7 Char"/>
    <w:basedOn w:val="DefaultParagraphFont"/>
    <w:link w:val="Heading7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8Char">
    <w:name w:val="Heading 8 Char"/>
    <w:basedOn w:val="DefaultParagraphFont"/>
    <w:link w:val="Heading8"/>
    <w:rsid w:val="00866063"/>
    <w:rPr>
      <w:rFonts w:ascii="Times New Roman" w:eastAsia="SimSun" w:hAnsi="Times New Roman" w:cs="Times New Roman"/>
      <w:b/>
      <w:snapToGrid w:val="0"/>
      <w:sz w:val="22"/>
      <w:szCs w:val="22"/>
      <w:u w:val="single"/>
      <w:lang w:val="en-GB"/>
    </w:rPr>
  </w:style>
  <w:style w:type="character" w:customStyle="1" w:styleId="Heading9Char">
    <w:name w:val="Heading 9 Char"/>
    <w:basedOn w:val="DefaultParagraphFont"/>
    <w:link w:val="Heading9"/>
    <w:rsid w:val="00866063"/>
    <w:rPr>
      <w:rFonts w:ascii="Times New Roman" w:eastAsia="SimSun" w:hAnsi="Times New Roman" w:cs="Times New Roman"/>
      <w:snapToGrid w:val="0"/>
      <w:sz w:val="22"/>
      <w:szCs w:val="22"/>
      <w:u w:val="single"/>
      <w:lang w:val="en-GB"/>
    </w:rPr>
  </w:style>
  <w:style w:type="character" w:styleId="PageNumber">
    <w:name w:val="page number"/>
    <w:rsid w:val="007E09DA"/>
    <w:rPr>
      <w:rFonts w:ascii="Times New Roman" w:hAnsi="Times New Roman"/>
      <w:sz w:val="22"/>
      <w:lang w:val="en-GB"/>
    </w:rPr>
  </w:style>
  <w:style w:type="paragraph" w:customStyle="1" w:styleId="Para1">
    <w:name w:val="Para1"/>
    <w:basedOn w:val="Normal"/>
    <w:link w:val="Para1Char"/>
    <w:rsid w:val="005B35E2"/>
    <w:pPr>
      <w:numPr>
        <w:numId w:val="1"/>
      </w:numPr>
      <w:tabs>
        <w:tab w:val="clear" w:pos="360"/>
      </w:tabs>
      <w:spacing w:before="120" w:after="120"/>
      <w:ind w:left="567"/>
    </w:pPr>
    <w:rPr>
      <w:snapToGrid w:val="0"/>
      <w:szCs w:val="18"/>
    </w:rPr>
  </w:style>
  <w:style w:type="paragraph" w:customStyle="1" w:styleId="Para2">
    <w:name w:val="Para2"/>
    <w:basedOn w:val="Para1"/>
    <w:rsid w:val="007E09DA"/>
    <w:pPr>
      <w:numPr>
        <w:numId w:val="0"/>
      </w:numPr>
      <w:autoSpaceDE w:val="0"/>
      <w:autoSpaceDN w:val="0"/>
    </w:pPr>
  </w:style>
  <w:style w:type="paragraph" w:customStyle="1" w:styleId="Para3">
    <w:name w:val="Para3"/>
    <w:basedOn w:val="Normal"/>
    <w:rsid w:val="007E09DA"/>
    <w:pPr>
      <w:numPr>
        <w:ilvl w:val="3"/>
        <w:numId w:val="2"/>
      </w:numPr>
      <w:tabs>
        <w:tab w:val="left" w:pos="1980"/>
      </w:tabs>
      <w:spacing w:before="80" w:after="80"/>
    </w:pPr>
    <w:rPr>
      <w:szCs w:val="20"/>
    </w:rPr>
  </w:style>
  <w:style w:type="paragraph" w:customStyle="1" w:styleId="para4">
    <w:name w:val="para4"/>
    <w:basedOn w:val="Normal"/>
    <w:rsid w:val="007E09DA"/>
    <w:pPr>
      <w:overflowPunct w:val="0"/>
      <w:autoSpaceDE w:val="0"/>
      <w:autoSpaceDN w:val="0"/>
      <w:adjustRightInd w:val="0"/>
      <w:spacing w:after="120" w:line="240" w:lineRule="atLeast"/>
      <w:textAlignment w:val="baseline"/>
    </w:pPr>
    <w:rPr>
      <w:rFonts w:ascii="Courier" w:hAnsi="Courier"/>
      <w:color w:val="000000"/>
      <w:sz w:val="20"/>
      <w:szCs w:val="20"/>
    </w:rPr>
  </w:style>
  <w:style w:type="paragraph" w:customStyle="1" w:styleId="Para-decision">
    <w:name w:val="Para-decision"/>
    <w:basedOn w:val="Normal"/>
    <w:rsid w:val="007E09DA"/>
    <w:pPr>
      <w:tabs>
        <w:tab w:val="left" w:pos="-1440"/>
        <w:tab w:val="left" w:pos="-720"/>
        <w:tab w:val="left" w:pos="0"/>
        <w:tab w:val="left" w:pos="720"/>
        <w:tab w:val="left" w:pos="1440"/>
      </w:tabs>
      <w:suppressAutoHyphens/>
      <w:overflowPunct w:val="0"/>
      <w:autoSpaceDE w:val="0"/>
      <w:autoSpaceDN w:val="0"/>
      <w:adjustRightInd w:val="0"/>
      <w:spacing w:before="120" w:after="120"/>
      <w:ind w:firstLine="720"/>
      <w:jc w:val="left"/>
      <w:textAlignment w:val="baseline"/>
    </w:pPr>
    <w:rPr>
      <w:color w:val="000000"/>
    </w:rPr>
  </w:style>
  <w:style w:type="paragraph" w:customStyle="1" w:styleId="Quotationtextindented">
    <w:name w:val="Quotation text (indented)"/>
    <w:basedOn w:val="Normal"/>
    <w:qFormat/>
    <w:rsid w:val="007E09DA"/>
    <w:pPr>
      <w:spacing w:before="120" w:after="120"/>
      <w:ind w:left="720" w:right="720"/>
    </w:pPr>
    <w:rPr>
      <w:bCs/>
    </w:rPr>
  </w:style>
  <w:style w:type="paragraph" w:customStyle="1" w:styleId="recommendationheader">
    <w:name w:val="recommendation header"/>
    <w:basedOn w:val="Heading2"/>
    <w:qFormat/>
    <w:rsid w:val="007E09DA"/>
  </w:style>
  <w:style w:type="paragraph" w:customStyle="1" w:styleId="recommendationheaderlong">
    <w:name w:val="recommendation header long"/>
    <w:basedOn w:val="Heading2longmultiline"/>
    <w:qFormat/>
    <w:rsid w:val="007E09DA"/>
  </w:style>
  <w:style w:type="paragraph" w:customStyle="1" w:styleId="reference">
    <w:name w:val="reference"/>
    <w:basedOn w:val="Heading9"/>
    <w:qFormat/>
    <w:rsid w:val="007E09DA"/>
    <w:rPr>
      <w:i/>
      <w:sz w:val="18"/>
    </w:rPr>
  </w:style>
  <w:style w:type="character" w:customStyle="1" w:styleId="StyleFootnoteReferenceNounderline">
    <w:name w:val="Style Footnote Reference + No underline"/>
    <w:rsid w:val="007E09DA"/>
    <w:rPr>
      <w:sz w:val="18"/>
      <w:u w:val="none"/>
      <w:vertAlign w:val="baseline"/>
      <w:lang w:val="en-GB"/>
    </w:rPr>
  </w:style>
  <w:style w:type="paragraph" w:customStyle="1" w:styleId="tabletitle">
    <w:name w:val="table title"/>
    <w:basedOn w:val="Heading2"/>
    <w:qFormat/>
    <w:rsid w:val="0093169E"/>
    <w:pPr>
      <w:outlineLvl w:val="9"/>
    </w:pPr>
    <w:rPr>
      <w:i/>
    </w:rPr>
  </w:style>
  <w:style w:type="paragraph" w:styleId="TOAHeading">
    <w:name w:val="toa heading"/>
    <w:basedOn w:val="Normal"/>
    <w:next w:val="Normal"/>
    <w:semiHidden/>
    <w:rsid w:val="007E09DA"/>
    <w:pPr>
      <w:spacing w:before="120"/>
    </w:pPr>
    <w:rPr>
      <w:rFonts w:cs="Arial"/>
      <w:b/>
      <w:bCs/>
      <w:sz w:val="24"/>
    </w:rPr>
  </w:style>
  <w:style w:type="paragraph" w:styleId="TOC1">
    <w:name w:val="toc 1"/>
    <w:basedOn w:val="CBDNormal"/>
    <w:next w:val="Normal"/>
    <w:autoRedefine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right" w:leader="dot" w:pos="9486"/>
      </w:tabs>
      <w:adjustRightInd w:val="0"/>
      <w:snapToGrid w:val="0"/>
      <w:spacing w:before="240"/>
      <w:ind w:left="1984" w:hanging="737"/>
      <w:jc w:val="left"/>
    </w:pPr>
    <w:rPr>
      <w:rFonts w:eastAsia="Times New Roman"/>
      <w:bCs/>
      <w:szCs w:val="20"/>
    </w:rPr>
  </w:style>
  <w:style w:type="paragraph" w:styleId="TOC2">
    <w:name w:val="toc 2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right" w:leader="dot" w:pos="9486"/>
      </w:tabs>
      <w:adjustRightInd w:val="0"/>
      <w:snapToGrid w:val="0"/>
      <w:spacing w:before="60"/>
      <w:ind w:left="2608" w:hanging="737"/>
      <w:jc w:val="left"/>
    </w:pPr>
    <w:rPr>
      <w:rFonts w:eastAsia="Times New Roman"/>
      <w:szCs w:val="20"/>
    </w:rPr>
  </w:style>
  <w:style w:type="paragraph" w:styleId="TOC3">
    <w:name w:val="toc 3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right" w:leader="dot" w:pos="9486"/>
      </w:tabs>
      <w:adjustRightInd w:val="0"/>
      <w:snapToGrid w:val="0"/>
      <w:ind w:left="3232" w:hanging="737"/>
      <w:jc w:val="left"/>
    </w:pPr>
    <w:rPr>
      <w:rFonts w:eastAsia="Times New Roman"/>
      <w:iCs/>
      <w:szCs w:val="20"/>
    </w:rPr>
  </w:style>
  <w:style w:type="paragraph" w:styleId="TOC4">
    <w:name w:val="toc 4"/>
    <w:basedOn w:val="CBDNormal"/>
    <w:next w:val="Normal"/>
    <w:uiPriority w:val="39"/>
    <w:unhideWhenUsed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000"/>
        <w:tab w:val="left" w:pos="1247"/>
        <w:tab w:val="left" w:pos="1871"/>
        <w:tab w:val="left" w:pos="2495"/>
        <w:tab w:val="left" w:pos="3119"/>
        <w:tab w:val="left" w:pos="3742"/>
        <w:tab w:val="right" w:leader="dot" w:pos="9486"/>
      </w:tabs>
      <w:adjustRightInd w:val="0"/>
      <w:snapToGrid w:val="0"/>
      <w:ind w:left="3856" w:hanging="737"/>
      <w:jc w:val="left"/>
    </w:pPr>
    <w:rPr>
      <w:rFonts w:eastAsia="Times New Roman"/>
      <w:szCs w:val="18"/>
    </w:rPr>
  </w:style>
  <w:style w:type="paragraph" w:styleId="TOC5">
    <w:name w:val="toc 5"/>
    <w:basedOn w:val="CBDNormal"/>
    <w:next w:val="Normal"/>
    <w:uiPriority w:val="39"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  <w:tab w:val="right" w:leader="dot" w:pos="9486"/>
      </w:tabs>
      <w:adjustRightInd w:val="0"/>
      <w:snapToGrid w:val="0"/>
      <w:ind w:left="4479" w:hanging="737"/>
      <w:jc w:val="left"/>
    </w:pPr>
    <w:rPr>
      <w:rFonts w:eastAsia="Times New Roman"/>
      <w:szCs w:val="18"/>
    </w:rPr>
  </w:style>
  <w:style w:type="paragraph" w:styleId="TOC6">
    <w:name w:val="toc 6"/>
    <w:basedOn w:val="Normal"/>
    <w:next w:val="Normal"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000"/>
      <w:jc w:val="left"/>
    </w:pPr>
    <w:rPr>
      <w:rFonts w:eastAsia="Times New Roman"/>
      <w:sz w:val="18"/>
      <w:szCs w:val="18"/>
    </w:rPr>
  </w:style>
  <w:style w:type="paragraph" w:styleId="TOC7">
    <w:name w:val="toc 7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200"/>
      <w:jc w:val="left"/>
    </w:pPr>
    <w:rPr>
      <w:rFonts w:eastAsia="Times New Roman"/>
      <w:sz w:val="18"/>
      <w:szCs w:val="18"/>
    </w:rPr>
  </w:style>
  <w:style w:type="paragraph" w:styleId="TOC8">
    <w:name w:val="toc 8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400"/>
      <w:jc w:val="left"/>
    </w:pPr>
    <w:rPr>
      <w:rFonts w:eastAsia="Times New Roman"/>
      <w:sz w:val="18"/>
      <w:szCs w:val="18"/>
    </w:rPr>
  </w:style>
  <w:style w:type="paragraph" w:styleId="TOC9">
    <w:name w:val="toc 9"/>
    <w:basedOn w:val="Normal"/>
    <w:next w:val="Normal"/>
    <w:autoRedefine/>
    <w:semiHidden/>
    <w:rsid w:val="00866063"/>
    <w:pPr>
      <w:tabs>
        <w:tab w:val="clear" w:pos="567"/>
        <w:tab w:val="clear" w:pos="1134"/>
        <w:tab w:val="clear" w:pos="1701"/>
        <w:tab w:val="clear" w:pos="2268"/>
        <w:tab w:val="left" w:pos="624"/>
        <w:tab w:val="left" w:pos="1247"/>
        <w:tab w:val="left" w:pos="1871"/>
        <w:tab w:val="left" w:pos="2495"/>
        <w:tab w:val="left" w:pos="3119"/>
        <w:tab w:val="left" w:pos="3742"/>
        <w:tab w:val="left" w:pos="4366"/>
      </w:tabs>
      <w:adjustRightInd w:val="0"/>
      <w:snapToGrid w:val="0"/>
      <w:ind w:left="1600"/>
      <w:jc w:val="left"/>
    </w:pPr>
    <w:rPr>
      <w:rFonts w:eastAsia="Times New Roman"/>
      <w:sz w:val="18"/>
      <w:szCs w:val="18"/>
    </w:rPr>
  </w:style>
  <w:style w:type="character" w:styleId="Hyperlink">
    <w:name w:val="Hyperlink"/>
    <w:basedOn w:val="DefaultParagraphFont"/>
    <w:uiPriority w:val="99"/>
    <w:unhideWhenUsed/>
    <w:rsid w:val="00866063"/>
    <w:rPr>
      <w:rFonts w:ascii="Times New Roman" w:hAnsi="Times New Roman"/>
      <w:color w:val="0000FF" w:themeColor="hyperlink"/>
      <w:u w:val="single"/>
      <w:lang w:val="en-GB"/>
    </w:rPr>
  </w:style>
  <w:style w:type="character" w:customStyle="1" w:styleId="Para1Char">
    <w:name w:val="Para1 Char"/>
    <w:link w:val="Para1"/>
    <w:locked/>
    <w:rsid w:val="005B35E2"/>
    <w:rPr>
      <w:rFonts w:ascii="Times New Roman" w:eastAsia="SimSun" w:hAnsi="Times New Roman" w:cs="Times New Roman"/>
      <w:snapToGrid w:val="0"/>
      <w:sz w:val="22"/>
      <w:szCs w:val="18"/>
      <w:lang w:val="en-GB"/>
    </w:rPr>
  </w:style>
  <w:style w:type="paragraph" w:customStyle="1" w:styleId="CBD-Doc-Type">
    <w:name w:val="CBD-Doc-Type"/>
    <w:basedOn w:val="Normal"/>
    <w:rsid w:val="00172AF6"/>
    <w:pPr>
      <w:keepLines/>
      <w:spacing w:before="240" w:after="120"/>
    </w:pPr>
    <w:rPr>
      <w:rFonts w:cs="Angsana New"/>
      <w:b/>
      <w:i/>
      <w:sz w:val="24"/>
    </w:rPr>
  </w:style>
  <w:style w:type="paragraph" w:customStyle="1" w:styleId="CBD-Doc">
    <w:name w:val="CBD-Doc"/>
    <w:basedOn w:val="Normal"/>
    <w:rsid w:val="00172AF6"/>
    <w:pPr>
      <w:keepLines/>
      <w:numPr>
        <w:numId w:val="3"/>
      </w:numPr>
      <w:spacing w:after="120"/>
    </w:pPr>
    <w:rPr>
      <w:rFonts w:cs="Angsana New"/>
    </w:rPr>
  </w:style>
  <w:style w:type="paragraph" w:styleId="ListParagraph">
    <w:name w:val="List Paragraph"/>
    <w:basedOn w:val="Normal"/>
    <w:uiPriority w:val="34"/>
    <w:qFormat/>
    <w:rsid w:val="00866063"/>
    <w:pPr>
      <w:ind w:left="720"/>
      <w:contextualSpacing/>
    </w:pPr>
  </w:style>
  <w:style w:type="paragraph" w:styleId="Caption">
    <w:name w:val="caption"/>
    <w:basedOn w:val="Normal"/>
    <w:next w:val="Normal"/>
    <w:uiPriority w:val="35"/>
    <w:unhideWhenUsed/>
    <w:qFormat/>
    <w:rsid w:val="00D12044"/>
    <w:pPr>
      <w:keepNext/>
      <w:keepLines/>
      <w:spacing w:after="200"/>
    </w:pPr>
    <w:rPr>
      <w:b/>
      <w:iCs/>
      <w:szCs w:val="18"/>
    </w:rPr>
  </w:style>
  <w:style w:type="paragraph" w:customStyle="1" w:styleId="Style1">
    <w:name w:val="Style1"/>
    <w:basedOn w:val="Heading2"/>
    <w:qFormat/>
    <w:rsid w:val="00F6586C"/>
    <w:rPr>
      <w:i/>
    </w:rPr>
  </w:style>
  <w:style w:type="table" w:customStyle="1" w:styleId="TableGrid1">
    <w:name w:val="Table Grid1"/>
    <w:basedOn w:val="TableNormal"/>
    <w:next w:val="TableGrid"/>
    <w:uiPriority w:val="59"/>
    <w:rsid w:val="00726A43"/>
    <w:rPr>
      <w:sz w:val="20"/>
      <w:szCs w:val="20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Revision">
    <w:name w:val="Revision"/>
    <w:hidden/>
    <w:uiPriority w:val="99"/>
    <w:semiHidden/>
    <w:rsid w:val="00866063"/>
    <w:rPr>
      <w:rFonts w:ascii="Simplified Arabic" w:eastAsia="Times New Roman" w:hAnsi="Simplified Arabic" w:cs="Simplified Arabic"/>
      <w:noProof/>
      <w:lang w:val="en-US"/>
    </w:rPr>
  </w:style>
  <w:style w:type="paragraph" w:customStyle="1" w:styleId="DarkList-Accent31">
    <w:name w:val="Dark List - Accent 31"/>
    <w:hidden/>
    <w:uiPriority w:val="99"/>
    <w:semiHidden/>
    <w:rsid w:val="00866063"/>
    <w:rPr>
      <w:rFonts w:ascii="Times New Roman" w:eastAsia="SimSun" w:hAnsi="Times New Roman" w:cs="Times New Roman"/>
      <w:sz w:val="22"/>
      <w:szCs w:val="22"/>
      <w:lang w:val="en-GB" w:eastAsia="en-GB"/>
    </w:rPr>
  </w:style>
  <w:style w:type="paragraph" w:customStyle="1" w:styleId="CBDNormalNoNumber">
    <w:name w:val="CBD_Normal_NoNumber"/>
    <w:basedOn w:val="CBDNormal"/>
    <w:qFormat/>
    <w:rsid w:val="00866063"/>
    <w:pPr>
      <w:spacing w:after="120"/>
      <w:ind w:left="567"/>
    </w:pPr>
  </w:style>
  <w:style w:type="paragraph" w:customStyle="1" w:styleId="Footnote">
    <w:name w:val="Footnote"/>
    <w:basedOn w:val="FootnoteText"/>
    <w:semiHidden/>
    <w:qFormat/>
    <w:rsid w:val="00866063"/>
    <w:rPr>
      <w:szCs w:val="18"/>
    </w:rPr>
  </w:style>
  <w:style w:type="paragraph" w:customStyle="1" w:styleId="Annex">
    <w:name w:val="Annex"/>
    <w:basedOn w:val="Normal"/>
    <w:semiHidden/>
    <w:qFormat/>
    <w:rsid w:val="00866063"/>
    <w:pPr>
      <w:spacing w:after="240"/>
    </w:pPr>
    <w:rPr>
      <w:b/>
      <w:sz w:val="28"/>
    </w:rPr>
  </w:style>
  <w:style w:type="paragraph" w:customStyle="1" w:styleId="ABSymbol">
    <w:name w:val="AB_Symbol"/>
    <w:basedOn w:val="Normal"/>
    <w:qFormat/>
    <w:rsid w:val="00866063"/>
    <w:pPr>
      <w:tabs>
        <w:tab w:val="left" w:pos="1871"/>
        <w:tab w:val="left" w:pos="2495"/>
        <w:tab w:val="right" w:pos="2920"/>
        <w:tab w:val="left" w:pos="3119"/>
        <w:tab w:val="left" w:pos="3742"/>
        <w:tab w:val="left" w:pos="4366"/>
        <w:tab w:val="left" w:pos="4990"/>
      </w:tabs>
      <w:spacing w:after="120"/>
      <w:ind w:left="2019"/>
      <w:jc w:val="right"/>
    </w:pPr>
    <w:rPr>
      <w:sz w:val="20"/>
      <w:szCs w:val="20"/>
    </w:rPr>
  </w:style>
  <w:style w:type="paragraph" w:customStyle="1" w:styleId="CBDNormalNumber">
    <w:name w:val="CBD_Normal_Number"/>
    <w:basedOn w:val="CBDNormal"/>
    <w:qFormat/>
    <w:rsid w:val="00866063"/>
    <w:pPr>
      <w:numPr>
        <w:numId w:val="7"/>
      </w:numPr>
      <w:tabs>
        <w:tab w:val="left" w:pos="3969"/>
      </w:tabs>
      <w:spacing w:before="120" w:after="120"/>
    </w:pPr>
  </w:style>
  <w:style w:type="paragraph" w:customStyle="1" w:styleId="AFCorNNormal">
    <w:name w:val="AF_CorNNormal"/>
    <w:basedOn w:val="Normal"/>
    <w:unhideWhenUsed/>
    <w:rsid w:val="00866063"/>
    <w:pPr>
      <w:jc w:val="left"/>
    </w:pPr>
  </w:style>
  <w:style w:type="paragraph" w:customStyle="1" w:styleId="AEDistrNormal">
    <w:name w:val="AE_DistrNormal"/>
    <w:basedOn w:val="Normal"/>
    <w:unhideWhenUsed/>
    <w:rsid w:val="00866063"/>
    <w:pPr>
      <w:jc w:val="left"/>
    </w:pPr>
  </w:style>
  <w:style w:type="paragraph" w:customStyle="1" w:styleId="AASmallLogo">
    <w:name w:val="AA_SmallLogo"/>
    <w:basedOn w:val="AEDistrNormal"/>
    <w:unhideWhenUsed/>
    <w:rsid w:val="00866063"/>
    <w:pPr>
      <w:spacing w:before="40"/>
    </w:pPr>
    <w:rPr>
      <w:sz w:val="4"/>
    </w:rPr>
  </w:style>
  <w:style w:type="paragraph" w:customStyle="1" w:styleId="ACLargeLogo">
    <w:name w:val="AC_LargeLogo"/>
    <w:basedOn w:val="AFCorNNormal"/>
    <w:next w:val="AISpacer"/>
    <w:unhideWhenUsed/>
    <w:rsid w:val="00866063"/>
    <w:pPr>
      <w:spacing w:before="120"/>
      <w:contextualSpacing/>
    </w:pPr>
    <w:rPr>
      <w:sz w:val="8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86606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866063"/>
    <w:rPr>
      <w:rFonts w:ascii="Times New Roman" w:eastAsia="SimSun" w:hAnsi="Times New Roman" w:cs="Times New Roman"/>
      <w:b/>
      <w:bCs/>
      <w:sz w:val="20"/>
      <w:szCs w:val="20"/>
      <w:lang w:val="en-GB"/>
    </w:rPr>
  </w:style>
  <w:style w:type="paragraph" w:customStyle="1" w:styleId="Item">
    <w:name w:val="Item"/>
    <w:basedOn w:val="Normal"/>
    <w:semiHidden/>
    <w:qFormat/>
    <w:rsid w:val="00866063"/>
    <w:pPr>
      <w:suppressLineNumbers/>
      <w:suppressAutoHyphens/>
      <w:spacing w:before="240" w:after="120"/>
      <w:jc w:val="left"/>
    </w:pPr>
    <w:rPr>
      <w:rFonts w:eastAsia="Times New Roman"/>
      <w:b/>
      <w:iCs/>
      <w:snapToGrid w:val="0"/>
      <w:kern w:val="22"/>
      <w:sz w:val="24"/>
    </w:rPr>
  </w:style>
  <w:style w:type="paragraph" w:customStyle="1" w:styleId="CBDNormal">
    <w:name w:val="CBD_Normal"/>
    <w:unhideWhenUsed/>
    <w:qFormat/>
    <w:rsid w:val="00866063"/>
    <w:pPr>
      <w:tabs>
        <w:tab w:val="left" w:pos="567"/>
        <w:tab w:val="left" w:pos="1134"/>
        <w:tab w:val="left" w:pos="1701"/>
        <w:tab w:val="left" w:pos="2268"/>
        <w:tab w:val="left" w:pos="2835"/>
        <w:tab w:val="left" w:pos="3402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List">
    <w:name w:val="List"/>
    <w:basedOn w:val="Normal"/>
    <w:semiHidden/>
    <w:rsid w:val="00866063"/>
    <w:pPr>
      <w:contextualSpacing/>
    </w:pPr>
  </w:style>
  <w:style w:type="numbering" w:customStyle="1" w:styleId="ListCBD">
    <w:name w:val="ListCBD"/>
    <w:basedOn w:val="NoList"/>
    <w:uiPriority w:val="99"/>
    <w:rsid w:val="00866063"/>
    <w:pPr>
      <w:numPr>
        <w:numId w:val="5"/>
      </w:numPr>
    </w:pPr>
  </w:style>
  <w:style w:type="numbering" w:customStyle="1" w:styleId="CBDHeadings">
    <w:name w:val="CBD_Headings"/>
    <w:basedOn w:val="ListCBD"/>
    <w:uiPriority w:val="99"/>
    <w:rsid w:val="00866063"/>
    <w:pPr>
      <w:numPr>
        <w:numId w:val="6"/>
      </w:numPr>
    </w:pPr>
  </w:style>
  <w:style w:type="paragraph" w:customStyle="1" w:styleId="AISpacer">
    <w:name w:val="AI_Spacer"/>
    <w:next w:val="Normal"/>
    <w:unhideWhenUsed/>
    <w:qFormat/>
    <w:rsid w:val="00866063"/>
    <w:rPr>
      <w:rFonts w:ascii="Times New Roman" w:eastAsia="SimSun" w:hAnsi="Times New Roman" w:cs="Times New Roman"/>
      <w:sz w:val="2"/>
      <w:szCs w:val="22"/>
      <w:lang w:val="en-GB"/>
    </w:rPr>
  </w:style>
  <w:style w:type="paragraph" w:customStyle="1" w:styleId="AEDistrNormal6pt">
    <w:name w:val="AE_DistrNormal6pt"/>
    <w:basedOn w:val="AEDistrNormal"/>
    <w:next w:val="AFCorNNormal"/>
    <w:unhideWhenUsed/>
    <w:qFormat/>
    <w:rsid w:val="00866063"/>
    <w:pPr>
      <w:spacing w:before="120"/>
    </w:pPr>
  </w:style>
  <w:style w:type="paragraph" w:customStyle="1" w:styleId="AFCorNBold">
    <w:name w:val="AF_CorNBold"/>
    <w:basedOn w:val="AFCorNNormal"/>
    <w:next w:val="AFCorNNormal"/>
    <w:unhideWhenUsed/>
    <w:qFormat/>
    <w:rsid w:val="00866063"/>
    <w:rPr>
      <w:b/>
    </w:rPr>
  </w:style>
  <w:style w:type="paragraph" w:customStyle="1" w:styleId="AFCorN12Bold">
    <w:name w:val="AF_CorN12Bold"/>
    <w:basedOn w:val="AFCorNNormal"/>
    <w:next w:val="AFCorNNormal"/>
    <w:unhideWhenUsed/>
    <w:qFormat/>
    <w:rsid w:val="00866063"/>
    <w:rPr>
      <w:b/>
      <w:sz w:val="24"/>
    </w:rPr>
  </w:style>
  <w:style w:type="paragraph" w:customStyle="1" w:styleId="CBDAgendaItem">
    <w:name w:val="CBD_AgendaItem"/>
    <w:basedOn w:val="Normal"/>
    <w:qFormat/>
    <w:rsid w:val="00A111D1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DesicionText">
    <w:name w:val="CBD_DesicionText"/>
    <w:basedOn w:val="CBDNormal"/>
    <w:qFormat/>
    <w:rsid w:val="00866063"/>
    <w:pPr>
      <w:spacing w:after="120"/>
      <w:ind w:left="567" w:firstLine="567"/>
    </w:pPr>
  </w:style>
  <w:style w:type="paragraph" w:customStyle="1" w:styleId="CBDDesicionAnnex">
    <w:name w:val="CBD_DesicionAnnex"/>
    <w:basedOn w:val="CBDNormal"/>
    <w:next w:val="CBDDesicionText"/>
    <w:qFormat/>
    <w:rsid w:val="00866063"/>
    <w:pPr>
      <w:keepNext/>
      <w:keepLines/>
      <w:tabs>
        <w:tab w:val="clear" w:pos="567"/>
        <w:tab w:val="clear" w:pos="1134"/>
        <w:tab w:val="clear" w:pos="1701"/>
        <w:tab w:val="clear" w:pos="2268"/>
      </w:tabs>
      <w:spacing w:before="240" w:after="120"/>
      <w:ind w:left="567"/>
      <w:jc w:val="left"/>
    </w:pPr>
    <w:rPr>
      <w:rFonts w:cs="Times New Roman Bold"/>
      <w:b/>
      <w:bCs/>
      <w:sz w:val="24"/>
    </w:rPr>
  </w:style>
  <w:style w:type="paragraph" w:customStyle="1" w:styleId="CBDAnnex">
    <w:name w:val="CBD_Annex"/>
    <w:basedOn w:val="CBDNormal"/>
    <w:next w:val="CBDTitle"/>
    <w:qFormat/>
    <w:rsid w:val="00866063"/>
    <w:pPr>
      <w:keepNext/>
      <w:keepLines/>
      <w:spacing w:after="240"/>
      <w:jc w:val="left"/>
    </w:pPr>
    <w:rPr>
      <w:b/>
      <w:sz w:val="28"/>
      <w:lang w:bidi="ar-SY"/>
    </w:rPr>
  </w:style>
  <w:style w:type="paragraph" w:customStyle="1" w:styleId="CBDSubTitle">
    <w:name w:val="CBD_SubTitle"/>
    <w:basedOn w:val="CBDNormal"/>
    <w:qFormat/>
    <w:rsid w:val="00866063"/>
    <w:pPr>
      <w:keepNext/>
      <w:keepLines/>
      <w:spacing w:before="240" w:after="240"/>
      <w:ind w:left="567"/>
      <w:jc w:val="left"/>
    </w:pPr>
    <w:rPr>
      <w:b/>
    </w:rPr>
  </w:style>
  <w:style w:type="paragraph" w:customStyle="1" w:styleId="CBDTitle">
    <w:name w:val="CBD_Title"/>
    <w:basedOn w:val="CBDNormal"/>
    <w:next w:val="CBDSubTitle"/>
    <w:qFormat/>
    <w:rsid w:val="00866063"/>
    <w:pPr>
      <w:keepNext/>
      <w:keepLines/>
      <w:spacing w:before="240" w:after="240"/>
      <w:ind w:left="567"/>
      <w:jc w:val="left"/>
    </w:pPr>
    <w:rPr>
      <w:b/>
      <w:sz w:val="28"/>
    </w:rPr>
  </w:style>
  <w:style w:type="paragraph" w:customStyle="1" w:styleId="AENormal">
    <w:name w:val="AE_Normal"/>
    <w:basedOn w:val="Normal"/>
    <w:rsid w:val="00866063"/>
  </w:style>
  <w:style w:type="paragraph" w:customStyle="1" w:styleId="CBDH1">
    <w:name w:val="CBD_H1"/>
    <w:basedOn w:val="CBDNormal"/>
    <w:qFormat/>
    <w:rsid w:val="00866063"/>
    <w:pPr>
      <w:keepNext/>
      <w:keepLines/>
      <w:spacing w:before="240" w:after="120"/>
      <w:ind w:left="567" w:hanging="567"/>
      <w:jc w:val="left"/>
      <w:outlineLvl w:val="0"/>
    </w:pPr>
    <w:rPr>
      <w:b/>
      <w:sz w:val="28"/>
    </w:rPr>
  </w:style>
  <w:style w:type="paragraph" w:customStyle="1" w:styleId="CBDH2">
    <w:name w:val="CBD_H2"/>
    <w:basedOn w:val="CBDNormalNumber"/>
    <w:qFormat/>
    <w:rsid w:val="00866063"/>
    <w:pPr>
      <w:keepNext/>
      <w:keepLines/>
      <w:numPr>
        <w:numId w:val="0"/>
      </w:numPr>
      <w:ind w:left="567" w:hanging="567"/>
    </w:pPr>
    <w:rPr>
      <w:b/>
      <w:sz w:val="24"/>
    </w:rPr>
  </w:style>
  <w:style w:type="paragraph" w:customStyle="1" w:styleId="CBDFootnoteText">
    <w:name w:val="CBD_Footnote_Text"/>
    <w:basedOn w:val="CBDNormal"/>
    <w:qFormat/>
    <w:rsid w:val="00866063"/>
    <w:pPr>
      <w:jc w:val="left"/>
    </w:pPr>
    <w:rPr>
      <w:sz w:val="18"/>
    </w:rPr>
  </w:style>
  <w:style w:type="paragraph" w:customStyle="1" w:styleId="CBDFooter">
    <w:name w:val="CBD_Footer"/>
    <w:basedOn w:val="CBDNormal"/>
    <w:qFormat/>
    <w:rsid w:val="00866063"/>
    <w:rPr>
      <w:sz w:val="20"/>
    </w:rPr>
  </w:style>
  <w:style w:type="paragraph" w:customStyle="1" w:styleId="CBDHeader">
    <w:name w:val="CBD_Header"/>
    <w:basedOn w:val="CBDNormal"/>
    <w:next w:val="CBDFooter"/>
    <w:qFormat/>
    <w:rsid w:val="00866063"/>
    <w:pPr>
      <w:pBdr>
        <w:bottom w:val="single" w:sz="4" w:space="1" w:color="auto"/>
      </w:pBdr>
      <w:tabs>
        <w:tab w:val="center" w:pos="4678"/>
        <w:tab w:val="right" w:pos="9361"/>
      </w:tabs>
      <w:jc w:val="left"/>
    </w:pPr>
    <w:rPr>
      <w:sz w:val="20"/>
      <w:szCs w:val="20"/>
    </w:rPr>
  </w:style>
  <w:style w:type="paragraph" w:customStyle="1" w:styleId="CBDH3">
    <w:name w:val="CBD_H3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4">
    <w:name w:val="CBD_H4"/>
    <w:basedOn w:val="CBDNormal"/>
    <w:rsid w:val="00866063"/>
    <w:pPr>
      <w:keepNext/>
      <w:keepLines/>
      <w:spacing w:before="120" w:after="120"/>
      <w:ind w:left="567" w:hanging="567"/>
      <w:jc w:val="left"/>
    </w:pPr>
    <w:rPr>
      <w:b/>
    </w:rPr>
  </w:style>
  <w:style w:type="paragraph" w:customStyle="1" w:styleId="CBDH5">
    <w:name w:val="CBD_H5"/>
    <w:basedOn w:val="CBDNormal"/>
    <w:qFormat/>
    <w:rsid w:val="00866063"/>
    <w:pPr>
      <w:keepNext/>
      <w:keepLines/>
      <w:spacing w:before="120" w:after="120"/>
      <w:ind w:left="567" w:hanging="567"/>
      <w:jc w:val="left"/>
    </w:pPr>
    <w:rPr>
      <w:i/>
    </w:rPr>
  </w:style>
  <w:style w:type="paragraph" w:customStyle="1" w:styleId="CBDTableNormal">
    <w:name w:val="CBD_TableNormal"/>
    <w:basedOn w:val="CBDNormal"/>
    <w:qFormat/>
    <w:rsid w:val="00866063"/>
    <w:pPr>
      <w:spacing w:before="40" w:after="80"/>
      <w:jc w:val="left"/>
    </w:pPr>
    <w:rPr>
      <w:sz w:val="20"/>
    </w:rPr>
  </w:style>
  <w:style w:type="paragraph" w:customStyle="1" w:styleId="CBDTableTitle">
    <w:name w:val="CBD_TableTitle"/>
    <w:basedOn w:val="CBDNormal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customStyle="1" w:styleId="CBDFigureTitle">
    <w:name w:val="CBD_FigureTitle"/>
    <w:basedOn w:val="CBDNormal"/>
    <w:next w:val="CBDNormalNoNumber"/>
    <w:qFormat/>
    <w:rsid w:val="00866063"/>
    <w:pPr>
      <w:keepNext/>
      <w:keepLines/>
      <w:spacing w:before="120" w:after="60"/>
      <w:ind w:left="567"/>
      <w:jc w:val="left"/>
    </w:pPr>
    <w:rPr>
      <w:b/>
    </w:rPr>
  </w:style>
  <w:style w:type="paragraph" w:styleId="Bibliography">
    <w:name w:val="Bibliography"/>
    <w:basedOn w:val="Normal"/>
    <w:next w:val="Normal"/>
    <w:uiPriority w:val="37"/>
    <w:semiHidden/>
    <w:unhideWhenUsed/>
    <w:rsid w:val="00A111D1"/>
  </w:style>
  <w:style w:type="paragraph" w:styleId="BlockText">
    <w:name w:val="Block Text"/>
    <w:basedOn w:val="Normal"/>
    <w:uiPriority w:val="99"/>
    <w:semiHidden/>
    <w:unhideWhenUsed/>
    <w:rsid w:val="00A111D1"/>
    <w:pPr>
      <w:pBdr>
        <w:top w:val="single" w:sz="2" w:space="10" w:color="4F81BD" w:themeColor="accent1"/>
        <w:left w:val="single" w:sz="2" w:space="10" w:color="4F81BD" w:themeColor="accent1"/>
        <w:bottom w:val="single" w:sz="2" w:space="10" w:color="4F81BD" w:themeColor="accent1"/>
        <w:right w:val="single" w:sz="2" w:space="10" w:color="4F81BD" w:themeColor="accent1"/>
      </w:pBdr>
      <w:ind w:left="1152" w:right="1152"/>
    </w:pPr>
    <w:rPr>
      <w:rFonts w:asciiTheme="minorHAnsi" w:eastAsiaTheme="minorEastAsia" w:hAnsiTheme="minorHAnsi" w:cstheme="minorBidi"/>
      <w:i/>
      <w:iCs/>
      <w:color w:val="4F81BD" w:themeColor="accent1"/>
    </w:rPr>
  </w:style>
  <w:style w:type="paragraph" w:styleId="BodyText2">
    <w:name w:val="Body Text 2"/>
    <w:basedOn w:val="Normal"/>
    <w:link w:val="BodyText2Char"/>
    <w:uiPriority w:val="99"/>
    <w:semiHidden/>
    <w:unhideWhenUsed/>
    <w:rsid w:val="00A111D1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3">
    <w:name w:val="Body Text 3"/>
    <w:basedOn w:val="Normal"/>
    <w:link w:val="BodyText3Char"/>
    <w:uiPriority w:val="99"/>
    <w:semiHidden/>
    <w:unhideWhenUsed/>
    <w:rsid w:val="00A111D1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111D1"/>
    <w:pPr>
      <w:spacing w:after="0" w:line="240" w:lineRule="auto"/>
      <w:ind w:firstLine="360"/>
      <w:jc w:val="both"/>
    </w:pPr>
    <w:rPr>
      <w:rFonts w:ascii="Times New Roman" w:eastAsia="SimSun" w:hAnsi="Times New Roman" w:cs="Times New Roman"/>
      <w:kern w:val="0"/>
      <w14:ligatures w14:val="none"/>
    </w:r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111D1"/>
    <w:rPr>
      <w:rFonts w:ascii="Times New Roman" w:eastAsia="SimSun" w:hAnsi="Times New Roman" w:cs="Times New Roman"/>
      <w:kern w:val="2"/>
      <w:sz w:val="22"/>
      <w:szCs w:val="22"/>
      <w:lang w:val="en-GB"/>
      <w14:ligatures w14:val="standardContextual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111D1"/>
    <w:pPr>
      <w:spacing w:before="0" w:after="0"/>
      <w:ind w:left="360" w:firstLine="360"/>
      <w:jc w:val="both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111D1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111D1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111D1"/>
    <w:rPr>
      <w:rFonts w:ascii="Times New Roman" w:eastAsia="SimSun" w:hAnsi="Times New Roman" w:cs="Times New Roman"/>
      <w:sz w:val="16"/>
      <w:szCs w:val="16"/>
      <w:lang w:val="en-GB"/>
    </w:rPr>
  </w:style>
  <w:style w:type="character" w:styleId="BookTitle">
    <w:name w:val="Book Title"/>
    <w:basedOn w:val="DefaultParagraphFont"/>
    <w:uiPriority w:val="33"/>
    <w:qFormat/>
    <w:rsid w:val="00A111D1"/>
    <w:rPr>
      <w:b/>
      <w:bCs/>
      <w:i/>
      <w:iCs/>
      <w:spacing w:val="5"/>
      <w:lang w:val="en-GB"/>
    </w:rPr>
  </w:style>
  <w:style w:type="paragraph" w:styleId="Closing">
    <w:name w:val="Closing"/>
    <w:basedOn w:val="Normal"/>
    <w:link w:val="ClosingChar"/>
    <w:uiPriority w:val="99"/>
    <w:semiHidden/>
    <w:unhideWhenUsed/>
    <w:rsid w:val="00A111D1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ColorfulGrid">
    <w:name w:val="Colorful Grid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</w:rPr>
      <w:tblPr/>
      <w:tcPr>
        <w:shd w:val="clear" w:color="auto" w:fill="B8CCE4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8CCE4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365F91" w:themeFill="accent1" w:themeFillShade="BF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</w:rPr>
      <w:tblPr/>
      <w:tcPr>
        <w:shd w:val="clear" w:color="auto" w:fill="E5B8B7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E5B8B7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943634" w:themeFill="accent2" w:themeFillShade="BF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</w:rPr>
      <w:tblPr/>
      <w:tcPr>
        <w:shd w:val="clear" w:color="auto" w:fill="D6E3BC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6E3BC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76923C" w:themeFill="accent3" w:themeFillShade="BF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</w:rPr>
      <w:tblPr/>
      <w:tcPr>
        <w:shd w:val="clear" w:color="auto" w:fill="CCC0D9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CC0D9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F497A" w:themeFill="accent4" w:themeFillShade="BF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</w:rPr>
      <w:tblPr/>
      <w:tcPr>
        <w:shd w:val="clear" w:color="auto" w:fill="B6DDE8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6DDE8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31849B" w:themeFill="accent5" w:themeFillShade="BF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</w:rPr>
      <w:tblPr/>
      <w:tcPr>
        <w:shd w:val="clear" w:color="auto" w:fill="FBD4B4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FBD4B4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E36C0A" w:themeFill="accent6" w:themeFillShade="BF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2F8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8EDED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9E3A38" w:themeFill="accent2" w:themeFillShade="CC"/>
      </w:tcPr>
    </w:tblStylePr>
    <w:tblStylePr w:type="lastRow">
      <w:rPr>
        <w:b/>
        <w:bCs/>
        <w:color w:val="9E3A38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5F8EE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64E82" w:themeFill="accent4" w:themeFillShade="CC"/>
      </w:tcPr>
    </w:tblStylePr>
    <w:tblStylePr w:type="lastRow">
      <w:rPr>
        <w:b/>
        <w:bCs/>
        <w:color w:val="664E8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2EFF6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7E9C40" w:themeFill="accent3" w:themeFillShade="CC"/>
      </w:tcPr>
    </w:tblStylePr>
    <w:tblStylePr w:type="lastRow">
      <w:rPr>
        <w:b/>
        <w:bCs/>
        <w:color w:val="7E9C40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EDF6F9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F2730A" w:themeFill="accent6" w:themeFillShade="CC"/>
      </w:tcPr>
    </w:tblStylePr>
    <w:tblStylePr w:type="lastRow">
      <w:rPr>
        <w:b/>
        <w:bCs/>
        <w:color w:val="F2730A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111D1"/>
    <w:rPr>
      <w:color w:val="000000" w:themeColor="text1"/>
    </w:rPr>
    <w:tblPr>
      <w:tblStyleRowBandSize w:val="1"/>
      <w:tblStyleColBandSize w:val="1"/>
    </w:tblPr>
    <w:tcPr>
      <w:shd w:val="clear" w:color="auto" w:fill="FEF4EC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48DA5" w:themeFill="accent5" w:themeFillShade="CC"/>
      </w:tcPr>
    </w:tblStylePr>
    <w:tblStylePr w:type="lastRow">
      <w:rPr>
        <w:b/>
        <w:bCs/>
        <w:color w:val="348DA5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2F8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C4C74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C4C74" w:themeColor="accent1" w:themeShade="99"/>
          <w:insideV w:val="nil"/>
        </w:tcBorders>
        <w:shd w:val="clear" w:color="auto" w:fill="2C4C74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C4C74" w:themeFill="accent1" w:themeFillShade="99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A7BFDE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8EDED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772C2A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772C2A" w:themeColor="accent2" w:themeShade="99"/>
          <w:insideV w:val="nil"/>
        </w:tcBorders>
        <w:shd w:val="clear" w:color="auto" w:fill="772C2A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72C2A" w:themeFill="accent2" w:themeFillShade="99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DFA7A6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8064A2" w:themeColor="accent4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5F8EE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5E7530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5E7530" w:themeColor="accent3" w:themeShade="99"/>
          <w:insideV w:val="nil"/>
        </w:tcBorders>
        <w:shd w:val="clear" w:color="auto" w:fill="5E7530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E7530" w:themeFill="accent3" w:themeFillShade="99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9BBB59" w:themeColor="accent3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EFF6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C3B62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C3B62" w:themeColor="accent4" w:themeShade="99"/>
          <w:insideV w:val="nil"/>
        </w:tcBorders>
        <w:shd w:val="clear" w:color="auto" w:fill="4C3B62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C3B62" w:themeFill="accent4" w:themeFillShade="99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BFB1D0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F79646" w:themeColor="accent6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DF6F9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76A7C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76A7C" w:themeColor="accent5" w:themeShade="99"/>
          <w:insideV w:val="nil"/>
        </w:tcBorders>
        <w:shd w:val="clear" w:color="auto" w:fill="276A7C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A7C" w:themeFill="accent5" w:themeFillShade="99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A5D5E2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24" w:space="0" w:color="4BACC6" w:themeColor="accent5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EF4EC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B65608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B65608" w:themeColor="accent6" w:themeShade="99"/>
          <w:insideV w:val="nil"/>
        </w:tcBorders>
        <w:shd w:val="clear" w:color="auto" w:fill="B65608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B65608" w:themeFill="accent6" w:themeFillShade="99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CAA2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DarkList">
    <w:name w:val="Dark List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43F6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65F91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65F91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622423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943634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943634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4E6128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76923C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76923C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F3151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F497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F497A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05867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1849B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1849B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111D1"/>
    <w:rPr>
      <w:color w:val="FFFFFF" w:themeColor="background1"/>
    </w:rPr>
    <w:tblPr>
      <w:tblStyleRowBandSize w:val="1"/>
      <w:tblStyleColBandSize w:val="1"/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974706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E36C0A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6C0A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111D1"/>
  </w:style>
  <w:style w:type="character" w:customStyle="1" w:styleId="DateChar">
    <w:name w:val="Date Char"/>
    <w:basedOn w:val="DefaultParagraphFont"/>
    <w:link w:val="Dat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DocumentMap">
    <w:name w:val="Document Map"/>
    <w:basedOn w:val="Normal"/>
    <w:link w:val="DocumentMapChar"/>
    <w:uiPriority w:val="99"/>
    <w:semiHidden/>
    <w:unhideWhenUsed/>
    <w:rsid w:val="00A111D1"/>
    <w:rPr>
      <w:rFonts w:ascii="Segoe UI" w:hAnsi="Segoe UI" w:cs="Segoe U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111D1"/>
    <w:rPr>
      <w:rFonts w:ascii="Segoe UI" w:eastAsia="SimSun" w:hAnsi="Segoe UI" w:cs="Segoe U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111D1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Emphasis">
    <w:name w:val="Emphasis"/>
    <w:basedOn w:val="DefaultParagraphFont"/>
    <w:uiPriority w:val="20"/>
    <w:qFormat/>
    <w:rsid w:val="00A111D1"/>
    <w:rPr>
      <w:i/>
      <w:iCs/>
      <w:lang w:val="en-GB"/>
    </w:rPr>
  </w:style>
  <w:style w:type="paragraph" w:styleId="EnvelopeAddress">
    <w:name w:val="envelope address"/>
    <w:basedOn w:val="Normal"/>
    <w:uiPriority w:val="99"/>
    <w:semiHidden/>
    <w:unhideWhenUsed/>
    <w:rsid w:val="00A111D1"/>
    <w:pPr>
      <w:framePr w:w="7920" w:h="1980" w:hRule="exact" w:hSpace="180" w:wrap="auto" w:hAnchor="page" w:xAlign="center" w:yAlign="bottom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111D1"/>
    <w:rPr>
      <w:rFonts w:asciiTheme="majorHAnsi" w:eastAsiaTheme="majorEastAsia" w:hAnsiTheme="majorHAnsi" w:cstheme="majorBidi"/>
      <w:sz w:val="20"/>
      <w:szCs w:val="20"/>
    </w:rPr>
  </w:style>
  <w:style w:type="table" w:styleId="GridTable1Light">
    <w:name w:val="Grid Table 1 Light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8CCE4" w:themeColor="accent1" w:themeTint="66"/>
        <w:left w:val="single" w:sz="4" w:space="0" w:color="B8CCE4" w:themeColor="accent1" w:themeTint="66"/>
        <w:bottom w:val="single" w:sz="4" w:space="0" w:color="B8CCE4" w:themeColor="accent1" w:themeTint="66"/>
        <w:right w:val="single" w:sz="4" w:space="0" w:color="B8CCE4" w:themeColor="accent1" w:themeTint="66"/>
        <w:insideH w:val="single" w:sz="4" w:space="0" w:color="B8CCE4" w:themeColor="accent1" w:themeTint="66"/>
        <w:insideV w:val="single" w:sz="4" w:space="0" w:color="B8CCE4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E5B8B7" w:themeColor="accent2" w:themeTint="66"/>
        <w:left w:val="single" w:sz="4" w:space="0" w:color="E5B8B7" w:themeColor="accent2" w:themeTint="66"/>
        <w:bottom w:val="single" w:sz="4" w:space="0" w:color="E5B8B7" w:themeColor="accent2" w:themeTint="66"/>
        <w:right w:val="single" w:sz="4" w:space="0" w:color="E5B8B7" w:themeColor="accent2" w:themeTint="66"/>
        <w:insideH w:val="single" w:sz="4" w:space="0" w:color="E5B8B7" w:themeColor="accent2" w:themeTint="66"/>
        <w:insideV w:val="single" w:sz="4" w:space="0" w:color="E5B8B7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D6E3BC" w:themeColor="accent3" w:themeTint="66"/>
        <w:left w:val="single" w:sz="4" w:space="0" w:color="D6E3BC" w:themeColor="accent3" w:themeTint="66"/>
        <w:bottom w:val="single" w:sz="4" w:space="0" w:color="D6E3BC" w:themeColor="accent3" w:themeTint="66"/>
        <w:right w:val="single" w:sz="4" w:space="0" w:color="D6E3BC" w:themeColor="accent3" w:themeTint="66"/>
        <w:insideH w:val="single" w:sz="4" w:space="0" w:color="D6E3BC" w:themeColor="accent3" w:themeTint="66"/>
        <w:insideV w:val="single" w:sz="4" w:space="0" w:color="D6E3BC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CCC0D9" w:themeColor="accent4" w:themeTint="66"/>
        <w:left w:val="single" w:sz="4" w:space="0" w:color="CCC0D9" w:themeColor="accent4" w:themeTint="66"/>
        <w:bottom w:val="single" w:sz="4" w:space="0" w:color="CCC0D9" w:themeColor="accent4" w:themeTint="66"/>
        <w:right w:val="single" w:sz="4" w:space="0" w:color="CCC0D9" w:themeColor="accent4" w:themeTint="66"/>
        <w:insideH w:val="single" w:sz="4" w:space="0" w:color="CCC0D9" w:themeColor="accent4" w:themeTint="66"/>
        <w:insideV w:val="single" w:sz="4" w:space="0" w:color="CCC0D9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B6DDE8" w:themeColor="accent5" w:themeTint="66"/>
        <w:left w:val="single" w:sz="4" w:space="0" w:color="B6DDE8" w:themeColor="accent5" w:themeTint="66"/>
        <w:bottom w:val="single" w:sz="4" w:space="0" w:color="B6DDE8" w:themeColor="accent5" w:themeTint="66"/>
        <w:right w:val="single" w:sz="4" w:space="0" w:color="B6DDE8" w:themeColor="accent5" w:themeTint="66"/>
        <w:insideH w:val="single" w:sz="4" w:space="0" w:color="B6DDE8" w:themeColor="accent5" w:themeTint="66"/>
        <w:insideV w:val="single" w:sz="4" w:space="0" w:color="B6DDE8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111D1"/>
    <w:tblPr>
      <w:tblStyleRowBandSize w:val="1"/>
      <w:tblStyleColBandSize w:val="1"/>
      <w:tblBorders>
        <w:top w:val="single" w:sz="4" w:space="0" w:color="FBD4B4" w:themeColor="accent6" w:themeTint="66"/>
        <w:left w:val="single" w:sz="4" w:space="0" w:color="FBD4B4" w:themeColor="accent6" w:themeTint="66"/>
        <w:bottom w:val="single" w:sz="4" w:space="0" w:color="FBD4B4" w:themeColor="accent6" w:themeTint="66"/>
        <w:right w:val="single" w:sz="4" w:space="0" w:color="FBD4B4" w:themeColor="accent6" w:themeTint="66"/>
        <w:insideH w:val="single" w:sz="4" w:space="0" w:color="FBD4B4" w:themeColor="accent6" w:themeTint="66"/>
        <w:insideV w:val="single" w:sz="4" w:space="0" w:color="FBD4B4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5B3D7" w:themeColor="accent1" w:themeTint="99"/>
        <w:bottom w:val="single" w:sz="2" w:space="0" w:color="95B3D7" w:themeColor="accent1" w:themeTint="99"/>
        <w:insideH w:val="single" w:sz="2" w:space="0" w:color="95B3D7" w:themeColor="accent1" w:themeTint="99"/>
        <w:insideV w:val="single" w:sz="2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5B3D7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5B3D7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D99594" w:themeColor="accent2" w:themeTint="99"/>
        <w:bottom w:val="single" w:sz="2" w:space="0" w:color="D99594" w:themeColor="accent2" w:themeTint="99"/>
        <w:insideH w:val="single" w:sz="2" w:space="0" w:color="D99594" w:themeColor="accent2" w:themeTint="99"/>
        <w:insideV w:val="single" w:sz="2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D99594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D99594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C2D69B" w:themeColor="accent3" w:themeTint="99"/>
        <w:bottom w:val="single" w:sz="2" w:space="0" w:color="C2D69B" w:themeColor="accent3" w:themeTint="99"/>
        <w:insideH w:val="single" w:sz="2" w:space="0" w:color="C2D69B" w:themeColor="accent3" w:themeTint="99"/>
        <w:insideV w:val="single" w:sz="2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2D69B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2D69B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B2A1C7" w:themeColor="accent4" w:themeTint="99"/>
        <w:bottom w:val="single" w:sz="2" w:space="0" w:color="B2A1C7" w:themeColor="accent4" w:themeTint="99"/>
        <w:insideH w:val="single" w:sz="2" w:space="0" w:color="B2A1C7" w:themeColor="accent4" w:themeTint="99"/>
        <w:insideV w:val="single" w:sz="2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2A1C7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2A1C7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92CDDC" w:themeColor="accent5" w:themeTint="99"/>
        <w:bottom w:val="single" w:sz="2" w:space="0" w:color="92CDDC" w:themeColor="accent5" w:themeTint="99"/>
        <w:insideH w:val="single" w:sz="2" w:space="0" w:color="92CDDC" w:themeColor="accent5" w:themeTint="99"/>
        <w:insideV w:val="single" w:sz="2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2CDDC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2CDDC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111D1"/>
    <w:tblPr>
      <w:tblStyleRowBandSize w:val="1"/>
      <w:tblStyleColBandSize w:val="1"/>
      <w:tblBorders>
        <w:top w:val="single" w:sz="2" w:space="0" w:color="FABF8F" w:themeColor="accent6" w:themeTint="99"/>
        <w:bottom w:val="single" w:sz="2" w:space="0" w:color="FABF8F" w:themeColor="accent6" w:themeTint="99"/>
        <w:insideH w:val="single" w:sz="2" w:space="0" w:color="FABF8F" w:themeColor="accent6" w:themeTint="99"/>
        <w:insideV w:val="single" w:sz="2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FABF8F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FABF8F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3">
    <w:name w:val="Grid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BE5F1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F81BD" w:themeFill="accent1"/>
      </w:tcPr>
    </w:tblStylePr>
    <w:tblStylePr w:type="band1Vert">
      <w:tblPr/>
      <w:tcPr>
        <w:shd w:val="clear" w:color="auto" w:fill="B8CCE4" w:themeFill="accent1" w:themeFillTint="66"/>
      </w:tcPr>
    </w:tblStylePr>
    <w:tblStylePr w:type="band1Horz">
      <w:tblPr/>
      <w:tcPr>
        <w:shd w:val="clear" w:color="auto" w:fill="B8CCE4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DBDB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C0504D" w:themeFill="accent2"/>
      </w:tcPr>
    </w:tblStylePr>
    <w:tblStylePr w:type="band1Vert">
      <w:tblPr/>
      <w:tcPr>
        <w:shd w:val="clear" w:color="auto" w:fill="E5B8B7" w:themeFill="accent2" w:themeFillTint="66"/>
      </w:tcPr>
    </w:tblStylePr>
    <w:tblStylePr w:type="band1Horz">
      <w:tblPr/>
      <w:tcPr>
        <w:shd w:val="clear" w:color="auto" w:fill="E5B8B7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1D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9BBB59" w:themeFill="accent3"/>
      </w:tcPr>
    </w:tblStylePr>
    <w:tblStylePr w:type="band1Vert">
      <w:tblPr/>
      <w:tcPr>
        <w:shd w:val="clear" w:color="auto" w:fill="D6E3BC" w:themeFill="accent3" w:themeFillTint="66"/>
      </w:tcPr>
    </w:tblStylePr>
    <w:tblStylePr w:type="band1Horz">
      <w:tblPr/>
      <w:tcPr>
        <w:shd w:val="clear" w:color="auto" w:fill="D6E3BC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5DFEC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064A2" w:themeFill="accent4"/>
      </w:tcPr>
    </w:tblStylePr>
    <w:tblStylePr w:type="band1Vert">
      <w:tblPr/>
      <w:tcPr>
        <w:shd w:val="clear" w:color="auto" w:fill="CCC0D9" w:themeFill="accent4" w:themeFillTint="66"/>
      </w:tcPr>
    </w:tblStylePr>
    <w:tblStylePr w:type="band1Horz">
      <w:tblPr/>
      <w:tcPr>
        <w:shd w:val="clear" w:color="auto" w:fill="CCC0D9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AEEF3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4BACC6" w:themeFill="accent5"/>
      </w:tcPr>
    </w:tblStylePr>
    <w:tblStylePr w:type="band1Vert">
      <w:tblPr/>
      <w:tcPr>
        <w:shd w:val="clear" w:color="auto" w:fill="B6DDE8" w:themeFill="accent5" w:themeFillTint="66"/>
      </w:tcPr>
    </w:tblStylePr>
    <w:tblStylePr w:type="band1Horz">
      <w:tblPr/>
      <w:tcPr>
        <w:shd w:val="clear" w:color="auto" w:fill="B6DDE8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111D1"/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DE9D9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F79646" w:themeFill="accent6"/>
      </w:tcPr>
    </w:tblStylePr>
    <w:tblStylePr w:type="band1Vert">
      <w:tblPr/>
      <w:tcPr>
        <w:shd w:val="clear" w:color="auto" w:fill="FBD4B4" w:themeFill="accent6" w:themeFillTint="66"/>
      </w:tcPr>
    </w:tblStylePr>
    <w:tblStylePr w:type="band1Horz">
      <w:tblPr/>
      <w:tcPr>
        <w:shd w:val="clear" w:color="auto" w:fill="FBD4B4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  <w:insideV w:val="single" w:sz="4" w:space="0" w:color="95B3D7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bottom w:val="single" w:sz="4" w:space="0" w:color="95B3D7" w:themeColor="accent1" w:themeTint="99"/>
        </w:tcBorders>
      </w:tcPr>
    </w:tblStylePr>
    <w:tblStylePr w:type="nwCell">
      <w:tblPr/>
      <w:tcPr>
        <w:tcBorders>
          <w:bottom w:val="single" w:sz="4" w:space="0" w:color="95B3D7" w:themeColor="accent1" w:themeTint="99"/>
        </w:tcBorders>
      </w:tcPr>
    </w:tblStylePr>
    <w:tblStylePr w:type="seCell">
      <w:tblPr/>
      <w:tcPr>
        <w:tcBorders>
          <w:top w:val="single" w:sz="4" w:space="0" w:color="95B3D7" w:themeColor="accent1" w:themeTint="99"/>
        </w:tcBorders>
      </w:tcPr>
    </w:tblStylePr>
    <w:tblStylePr w:type="swCell">
      <w:tblPr/>
      <w:tcPr>
        <w:tcBorders>
          <w:top w:val="single" w:sz="4" w:space="0" w:color="95B3D7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  <w:insideV w:val="single" w:sz="4" w:space="0" w:color="D99594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bottom w:val="single" w:sz="4" w:space="0" w:color="D99594" w:themeColor="accent2" w:themeTint="99"/>
        </w:tcBorders>
      </w:tcPr>
    </w:tblStylePr>
    <w:tblStylePr w:type="nwCell">
      <w:tblPr/>
      <w:tcPr>
        <w:tcBorders>
          <w:bottom w:val="single" w:sz="4" w:space="0" w:color="D99594" w:themeColor="accent2" w:themeTint="99"/>
        </w:tcBorders>
      </w:tcPr>
    </w:tblStylePr>
    <w:tblStylePr w:type="seCell">
      <w:tblPr/>
      <w:tcPr>
        <w:tcBorders>
          <w:top w:val="single" w:sz="4" w:space="0" w:color="D99594" w:themeColor="accent2" w:themeTint="99"/>
        </w:tcBorders>
      </w:tcPr>
    </w:tblStylePr>
    <w:tblStylePr w:type="swCell">
      <w:tblPr/>
      <w:tcPr>
        <w:tcBorders>
          <w:top w:val="single" w:sz="4" w:space="0" w:color="D99594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  <w:insideV w:val="single" w:sz="4" w:space="0" w:color="C2D69B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bottom w:val="single" w:sz="4" w:space="0" w:color="C2D69B" w:themeColor="accent3" w:themeTint="99"/>
        </w:tcBorders>
      </w:tcPr>
    </w:tblStylePr>
    <w:tblStylePr w:type="nwCell">
      <w:tblPr/>
      <w:tcPr>
        <w:tcBorders>
          <w:bottom w:val="single" w:sz="4" w:space="0" w:color="C2D69B" w:themeColor="accent3" w:themeTint="99"/>
        </w:tcBorders>
      </w:tcPr>
    </w:tblStylePr>
    <w:tblStylePr w:type="seCell">
      <w:tblPr/>
      <w:tcPr>
        <w:tcBorders>
          <w:top w:val="single" w:sz="4" w:space="0" w:color="C2D69B" w:themeColor="accent3" w:themeTint="99"/>
        </w:tcBorders>
      </w:tcPr>
    </w:tblStylePr>
    <w:tblStylePr w:type="swCell">
      <w:tblPr/>
      <w:tcPr>
        <w:tcBorders>
          <w:top w:val="single" w:sz="4" w:space="0" w:color="C2D69B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  <w:insideV w:val="single" w:sz="4" w:space="0" w:color="B2A1C7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bottom w:val="single" w:sz="4" w:space="0" w:color="B2A1C7" w:themeColor="accent4" w:themeTint="99"/>
        </w:tcBorders>
      </w:tcPr>
    </w:tblStylePr>
    <w:tblStylePr w:type="nwCell">
      <w:tblPr/>
      <w:tcPr>
        <w:tcBorders>
          <w:bottom w:val="single" w:sz="4" w:space="0" w:color="B2A1C7" w:themeColor="accent4" w:themeTint="99"/>
        </w:tcBorders>
      </w:tcPr>
    </w:tblStylePr>
    <w:tblStylePr w:type="seCell">
      <w:tblPr/>
      <w:tcPr>
        <w:tcBorders>
          <w:top w:val="single" w:sz="4" w:space="0" w:color="B2A1C7" w:themeColor="accent4" w:themeTint="99"/>
        </w:tcBorders>
      </w:tcPr>
    </w:tblStylePr>
    <w:tblStylePr w:type="swCell">
      <w:tblPr/>
      <w:tcPr>
        <w:tcBorders>
          <w:top w:val="single" w:sz="4" w:space="0" w:color="B2A1C7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  <w:insideV w:val="single" w:sz="4" w:space="0" w:color="92CDDC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bottom w:val="single" w:sz="4" w:space="0" w:color="92CDDC" w:themeColor="accent5" w:themeTint="99"/>
        </w:tcBorders>
      </w:tcPr>
    </w:tblStylePr>
    <w:tblStylePr w:type="nwCell">
      <w:tblPr/>
      <w:tcPr>
        <w:tcBorders>
          <w:bottom w:val="single" w:sz="4" w:space="0" w:color="92CDDC" w:themeColor="accent5" w:themeTint="99"/>
        </w:tcBorders>
      </w:tcPr>
    </w:tblStylePr>
    <w:tblStylePr w:type="seCell">
      <w:tblPr/>
      <w:tcPr>
        <w:tcBorders>
          <w:top w:val="single" w:sz="4" w:space="0" w:color="92CDDC" w:themeColor="accent5" w:themeTint="99"/>
        </w:tcBorders>
      </w:tcPr>
    </w:tblStylePr>
    <w:tblStylePr w:type="swCell">
      <w:tblPr/>
      <w:tcPr>
        <w:tcBorders>
          <w:top w:val="single" w:sz="4" w:space="0" w:color="92CDDC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  <w:insideV w:val="single" w:sz="4" w:space="0" w:color="FABF8F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bottom w:val="single" w:sz="4" w:space="0" w:color="FABF8F" w:themeColor="accent6" w:themeTint="99"/>
        </w:tcBorders>
      </w:tcPr>
    </w:tblStylePr>
    <w:tblStylePr w:type="nwCell">
      <w:tblPr/>
      <w:tcPr>
        <w:tcBorders>
          <w:bottom w:val="single" w:sz="4" w:space="0" w:color="FABF8F" w:themeColor="accent6" w:themeTint="99"/>
        </w:tcBorders>
      </w:tcPr>
    </w:tblStylePr>
    <w:tblStylePr w:type="seCell">
      <w:tblPr/>
      <w:tcPr>
        <w:tcBorders>
          <w:top w:val="single" w:sz="4" w:space="0" w:color="FABF8F" w:themeColor="accent6" w:themeTint="99"/>
        </w:tcBorders>
      </w:tcPr>
    </w:tblStylePr>
    <w:tblStylePr w:type="swCell">
      <w:tblPr/>
      <w:tcPr>
        <w:tcBorders>
          <w:top w:val="single" w:sz="4" w:space="0" w:color="FABF8F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character" w:styleId="HTMLAcronym">
    <w:name w:val="HTML Acronym"/>
    <w:basedOn w:val="DefaultParagraphFont"/>
    <w:uiPriority w:val="99"/>
    <w:semiHidden/>
    <w:unhideWhenUsed/>
    <w:rsid w:val="00A111D1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unhideWhenUsed/>
    <w:rsid w:val="00A111D1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111D1"/>
    <w:rPr>
      <w:rFonts w:ascii="Times New Roman" w:eastAsia="SimSun" w:hAnsi="Times New Roman" w:cs="Times New Roman"/>
      <w:i/>
      <w:iCs/>
      <w:sz w:val="22"/>
      <w:szCs w:val="22"/>
      <w:lang w:val="en-GB"/>
    </w:rPr>
  </w:style>
  <w:style w:type="character" w:styleId="HTMLCite">
    <w:name w:val="HTML Cite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unhideWhenUsed/>
    <w:rsid w:val="00A111D1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111D1"/>
    <w:rPr>
      <w:rFonts w:ascii="Consolas" w:hAnsi="Consolas"/>
      <w:sz w:val="20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character" w:styleId="HTMLSample">
    <w:name w:val="HTML Sample"/>
    <w:basedOn w:val="DefaultParagraphFont"/>
    <w:uiPriority w:val="99"/>
    <w:semiHidden/>
    <w:unhideWhenUsed/>
    <w:rsid w:val="00A111D1"/>
    <w:rPr>
      <w:rFonts w:ascii="Consolas" w:hAnsi="Consolas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unhideWhenUsed/>
    <w:rsid w:val="00A111D1"/>
    <w:rPr>
      <w:rFonts w:ascii="Consolas" w:hAnsi="Consolas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unhideWhenUsed/>
    <w:rsid w:val="00A111D1"/>
    <w:rPr>
      <w:i/>
      <w:iCs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111D1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21"/>
    <w:qFormat/>
    <w:rsid w:val="00A111D1"/>
    <w:rPr>
      <w:i/>
      <w:iCs/>
      <w:color w:val="4F81BD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A111D1"/>
    <w:pPr>
      <w:pBdr>
        <w:top w:val="single" w:sz="4" w:space="10" w:color="4F81BD" w:themeColor="accent1"/>
        <w:bottom w:val="single" w:sz="4" w:space="10" w:color="4F81BD" w:themeColor="accent1"/>
      </w:pBdr>
      <w:spacing w:before="360" w:after="360"/>
      <w:ind w:left="864" w:right="864"/>
      <w:jc w:val="center"/>
    </w:pPr>
    <w:rPr>
      <w:i/>
      <w:iCs/>
      <w:color w:val="4F81BD" w:themeColor="accent1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A111D1"/>
    <w:rPr>
      <w:rFonts w:ascii="Times New Roman" w:eastAsia="SimSun" w:hAnsi="Times New Roman" w:cs="Times New Roman"/>
      <w:i/>
      <w:iCs/>
      <w:color w:val="4F81BD" w:themeColor="accent1"/>
      <w:sz w:val="22"/>
      <w:szCs w:val="22"/>
      <w:lang w:val="en-GB"/>
    </w:rPr>
  </w:style>
  <w:style w:type="character" w:styleId="IntenseReference">
    <w:name w:val="Intense Reference"/>
    <w:basedOn w:val="DefaultParagraphFont"/>
    <w:uiPriority w:val="32"/>
    <w:qFormat/>
    <w:rsid w:val="00A111D1"/>
    <w:rPr>
      <w:b/>
      <w:bCs/>
      <w:smallCaps/>
      <w:color w:val="4F81BD" w:themeColor="accent1"/>
      <w:spacing w:val="5"/>
      <w:lang w:val="en-GB"/>
    </w:rPr>
  </w:style>
  <w:style w:type="table" w:styleId="LightGrid">
    <w:name w:val="Light Grid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1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H w:val="nil"/>
          <w:insideV w:val="single" w:sz="8" w:space="0" w:color="4F81BD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  <w:shd w:val="clear" w:color="auto" w:fill="D3DFEE" w:themeFill="accent1" w:themeFillTint="3F"/>
      </w:tcPr>
    </w:tblStylePr>
    <w:tblStylePr w:type="band2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  <w:insideV w:val="single" w:sz="8" w:space="0" w:color="4F81BD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1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H w:val="nil"/>
          <w:insideV w:val="single" w:sz="8" w:space="0" w:color="C0504D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  <w:shd w:val="clear" w:color="auto" w:fill="EFD3D2" w:themeFill="accent2" w:themeFillTint="3F"/>
      </w:tcPr>
    </w:tblStylePr>
    <w:tblStylePr w:type="band2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  <w:insideV w:val="single" w:sz="8" w:space="0" w:color="C0504D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1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H w:val="nil"/>
          <w:insideV w:val="single" w:sz="8" w:space="0" w:color="9BBB59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  <w:shd w:val="clear" w:color="auto" w:fill="E6EED5" w:themeFill="accent3" w:themeFillTint="3F"/>
      </w:tcPr>
    </w:tblStylePr>
    <w:tblStylePr w:type="band2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  <w:insideV w:val="single" w:sz="8" w:space="0" w:color="9BBB59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1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H w:val="nil"/>
          <w:insideV w:val="single" w:sz="8" w:space="0" w:color="8064A2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  <w:shd w:val="clear" w:color="auto" w:fill="DFD8E8" w:themeFill="accent4" w:themeFillTint="3F"/>
      </w:tcPr>
    </w:tblStylePr>
    <w:tblStylePr w:type="band2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  <w:insideV w:val="single" w:sz="8" w:space="0" w:color="8064A2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1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H w:val="nil"/>
          <w:insideV w:val="single" w:sz="8" w:space="0" w:color="4BACC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  <w:shd w:val="clear" w:color="auto" w:fill="D2EAF1" w:themeFill="accent5" w:themeFillTint="3F"/>
      </w:tcPr>
    </w:tblStylePr>
    <w:tblStylePr w:type="band2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  <w:insideV w:val="single" w:sz="8" w:space="0" w:color="4BACC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1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H w:val="nil"/>
          <w:insideV w:val="single" w:sz="8" w:space="0" w:color="F7964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  <w:shd w:val="clear" w:color="auto" w:fill="FDE4D0" w:themeFill="accent6" w:themeFillTint="3F"/>
      </w:tcPr>
    </w:tblStylePr>
    <w:tblStylePr w:type="band2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  <w:insideV w:val="single" w:sz="8" w:space="0" w:color="F79646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  <w:tblStylePr w:type="band1Horz">
      <w:tblPr/>
      <w:tcPr>
        <w:tcBorders>
          <w:top w:val="single" w:sz="8" w:space="0" w:color="4F81BD" w:themeColor="accent1"/>
          <w:left w:val="single" w:sz="8" w:space="0" w:color="4F81BD" w:themeColor="accent1"/>
          <w:bottom w:val="single" w:sz="8" w:space="0" w:color="4F81BD" w:themeColor="accent1"/>
          <w:right w:val="single" w:sz="8" w:space="0" w:color="4F81BD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  <w:tblStylePr w:type="band1Horz">
      <w:tblPr/>
      <w:tcPr>
        <w:tcBorders>
          <w:top w:val="single" w:sz="8" w:space="0" w:color="C0504D" w:themeColor="accent2"/>
          <w:left w:val="single" w:sz="8" w:space="0" w:color="C0504D" w:themeColor="accent2"/>
          <w:bottom w:val="single" w:sz="8" w:space="0" w:color="C0504D" w:themeColor="accent2"/>
          <w:right w:val="single" w:sz="8" w:space="0" w:color="C0504D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  <w:tblStylePr w:type="band1Horz">
      <w:tblPr/>
      <w:tcPr>
        <w:tcBorders>
          <w:top w:val="single" w:sz="8" w:space="0" w:color="9BBB59" w:themeColor="accent3"/>
          <w:left w:val="single" w:sz="8" w:space="0" w:color="9BBB59" w:themeColor="accent3"/>
          <w:bottom w:val="single" w:sz="8" w:space="0" w:color="9BBB59" w:themeColor="accent3"/>
          <w:right w:val="single" w:sz="8" w:space="0" w:color="9BBB59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  <w:tblStylePr w:type="band1Horz">
      <w:tblPr/>
      <w:tcPr>
        <w:tcBorders>
          <w:top w:val="single" w:sz="8" w:space="0" w:color="8064A2" w:themeColor="accent4"/>
          <w:left w:val="single" w:sz="8" w:space="0" w:color="8064A2" w:themeColor="accent4"/>
          <w:bottom w:val="single" w:sz="8" w:space="0" w:color="8064A2" w:themeColor="accent4"/>
          <w:right w:val="single" w:sz="8" w:space="0" w:color="8064A2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  <w:tblStylePr w:type="band1Horz">
      <w:tblPr/>
      <w:tcPr>
        <w:tcBorders>
          <w:top w:val="single" w:sz="8" w:space="0" w:color="4BACC6" w:themeColor="accent5"/>
          <w:left w:val="single" w:sz="8" w:space="0" w:color="4BACC6" w:themeColor="accent5"/>
          <w:bottom w:val="single" w:sz="8" w:space="0" w:color="4BACC6" w:themeColor="accent5"/>
          <w:right w:val="single" w:sz="8" w:space="0" w:color="4BACC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111D1"/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  <w:tblStylePr w:type="band1Horz">
      <w:tblPr/>
      <w:tcPr>
        <w:tcBorders>
          <w:top w:val="single" w:sz="8" w:space="0" w:color="F79646" w:themeColor="accent6"/>
          <w:left w:val="single" w:sz="8" w:space="0" w:color="F79646" w:themeColor="accent6"/>
          <w:bottom w:val="single" w:sz="8" w:space="0" w:color="F79646" w:themeColor="accent6"/>
          <w:right w:val="single" w:sz="8" w:space="0" w:color="F79646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111D1"/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C0504D" w:themeColor="accent2"/>
          <w:left w:val="nil"/>
          <w:bottom w:val="single" w:sz="8" w:space="0" w:color="C0504D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9BBB59" w:themeColor="accent3"/>
          <w:left w:val="nil"/>
          <w:bottom w:val="single" w:sz="8" w:space="0" w:color="9BBB59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064A2" w:themeColor="accent4"/>
          <w:left w:val="nil"/>
          <w:bottom w:val="single" w:sz="8" w:space="0" w:color="8064A2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BACC6" w:themeColor="accent5"/>
          <w:left w:val="nil"/>
          <w:bottom w:val="single" w:sz="8" w:space="0" w:color="4BACC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F79646" w:themeColor="accent6"/>
          <w:left w:val="nil"/>
          <w:bottom w:val="single" w:sz="8" w:space="0" w:color="F7964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111D1"/>
    <w:rPr>
      <w:lang w:val="en-GB"/>
    </w:rPr>
  </w:style>
  <w:style w:type="paragraph" w:styleId="List2">
    <w:name w:val="List 2"/>
    <w:basedOn w:val="Normal"/>
    <w:uiPriority w:val="99"/>
    <w:semiHidden/>
    <w:unhideWhenUsed/>
    <w:rsid w:val="00A111D1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unhideWhenUsed/>
    <w:rsid w:val="00A111D1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unhideWhenUsed/>
    <w:rsid w:val="00A111D1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unhideWhenUsed/>
    <w:rsid w:val="00A111D1"/>
    <w:pPr>
      <w:ind w:left="1415" w:hanging="283"/>
      <w:contextualSpacing/>
    </w:pPr>
  </w:style>
  <w:style w:type="paragraph" w:styleId="ListBullet">
    <w:name w:val="List Bullet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Bullet3">
    <w:name w:val="List Bullet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Bullet4">
    <w:name w:val="List Bullet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Bullet5">
    <w:name w:val="List Bullet 5"/>
    <w:basedOn w:val="Normal"/>
    <w:uiPriority w:val="99"/>
    <w:semiHidden/>
    <w:unhideWhenUsed/>
    <w:rsid w:val="00A111D1"/>
    <w:pPr>
      <w:tabs>
        <w:tab w:val="num" w:pos="1492"/>
      </w:tabs>
      <w:ind w:left="1492" w:hanging="360"/>
      <w:contextualSpacing/>
    </w:pPr>
  </w:style>
  <w:style w:type="paragraph" w:styleId="ListContinue">
    <w:name w:val="List Continue"/>
    <w:basedOn w:val="Normal"/>
    <w:uiPriority w:val="99"/>
    <w:semiHidden/>
    <w:unhideWhenUsed/>
    <w:rsid w:val="00A111D1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111D1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111D1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111D1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111D1"/>
    <w:pPr>
      <w:spacing w:after="120"/>
      <w:ind w:left="1415"/>
      <w:contextualSpacing/>
    </w:pPr>
  </w:style>
  <w:style w:type="paragraph" w:styleId="ListNumber">
    <w:name w:val="List Number"/>
    <w:basedOn w:val="Normal"/>
    <w:uiPriority w:val="99"/>
    <w:semiHidden/>
    <w:unhideWhenUsed/>
    <w:rsid w:val="00A111D1"/>
    <w:pPr>
      <w:tabs>
        <w:tab w:val="num" w:pos="360"/>
      </w:tabs>
      <w:ind w:left="360" w:hanging="36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111D1"/>
    <w:pPr>
      <w:tabs>
        <w:tab w:val="num" w:pos="643"/>
      </w:tabs>
      <w:ind w:left="643" w:hanging="360"/>
      <w:contextualSpacing/>
    </w:pPr>
  </w:style>
  <w:style w:type="paragraph" w:styleId="ListNumber3">
    <w:name w:val="List Number 3"/>
    <w:basedOn w:val="Normal"/>
    <w:uiPriority w:val="99"/>
    <w:semiHidden/>
    <w:unhideWhenUsed/>
    <w:rsid w:val="00A111D1"/>
    <w:pPr>
      <w:tabs>
        <w:tab w:val="num" w:pos="926"/>
      </w:tabs>
      <w:ind w:left="926" w:hanging="360"/>
      <w:contextualSpacing/>
    </w:pPr>
  </w:style>
  <w:style w:type="paragraph" w:styleId="ListNumber4">
    <w:name w:val="List Number 4"/>
    <w:basedOn w:val="Normal"/>
    <w:uiPriority w:val="99"/>
    <w:semiHidden/>
    <w:unhideWhenUsed/>
    <w:rsid w:val="00A111D1"/>
    <w:pPr>
      <w:tabs>
        <w:tab w:val="num" w:pos="1209"/>
      </w:tabs>
      <w:ind w:left="1209" w:hanging="360"/>
      <w:contextualSpacing/>
    </w:pPr>
  </w:style>
  <w:style w:type="paragraph" w:styleId="ListNumber5">
    <w:name w:val="List Number 5"/>
    <w:basedOn w:val="Normal"/>
    <w:uiPriority w:val="99"/>
    <w:semiHidden/>
    <w:unhideWhenUsed/>
    <w:rsid w:val="00A111D1"/>
    <w:pPr>
      <w:tabs>
        <w:tab w:val="num" w:pos="1800"/>
      </w:tabs>
      <w:ind w:left="1800" w:hanging="360"/>
      <w:contextualSpacing/>
    </w:pPr>
  </w:style>
  <w:style w:type="table" w:styleId="ListTable1Light">
    <w:name w:val="List Table 1 Light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5B3D7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D99594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2D69B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2A1C7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2CDDC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111D1"/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FABF8F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2">
    <w:name w:val="List Table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5B3D7" w:themeColor="accent1" w:themeTint="99"/>
        <w:bottom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D99594" w:themeColor="accent2" w:themeTint="99"/>
        <w:bottom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C2D69B" w:themeColor="accent3" w:themeTint="99"/>
        <w:bottom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B2A1C7" w:themeColor="accent4" w:themeTint="99"/>
        <w:bottom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92CDDC" w:themeColor="accent5" w:themeTint="99"/>
        <w:bottom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111D1"/>
    <w:tblPr>
      <w:tblStyleRowBandSize w:val="1"/>
      <w:tblStyleColBandSize w:val="1"/>
      <w:tblBorders>
        <w:top w:val="single" w:sz="4" w:space="0" w:color="FABF8F" w:themeColor="accent6" w:themeTint="99"/>
        <w:bottom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3">
    <w:name w:val="List Table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F81BD" w:themeColor="accent1"/>
        <w:left w:val="single" w:sz="4" w:space="0" w:color="4F81BD" w:themeColor="accent1"/>
        <w:bottom w:val="single" w:sz="4" w:space="0" w:color="4F81BD" w:themeColor="accent1"/>
        <w:right w:val="single" w:sz="4" w:space="0" w:color="4F81BD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F81BD" w:themeColor="accent1"/>
          <w:right w:val="single" w:sz="4" w:space="0" w:color="4F81BD" w:themeColor="accent1"/>
        </w:tcBorders>
      </w:tcPr>
    </w:tblStylePr>
    <w:tblStylePr w:type="band1Horz">
      <w:tblPr/>
      <w:tcPr>
        <w:tcBorders>
          <w:top w:val="single" w:sz="4" w:space="0" w:color="4F81BD" w:themeColor="accent1"/>
          <w:bottom w:val="single" w:sz="4" w:space="0" w:color="4F81BD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F81BD" w:themeColor="accent1"/>
          <w:left w:val="nil"/>
        </w:tcBorders>
      </w:tcPr>
    </w:tblStylePr>
    <w:tblStylePr w:type="swCell">
      <w:tblPr/>
      <w:tcPr>
        <w:tcBorders>
          <w:top w:val="double" w:sz="4" w:space="0" w:color="4F81BD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C0504D" w:themeColor="accent2"/>
        <w:left w:val="single" w:sz="4" w:space="0" w:color="C0504D" w:themeColor="accent2"/>
        <w:bottom w:val="single" w:sz="4" w:space="0" w:color="C0504D" w:themeColor="accent2"/>
        <w:right w:val="single" w:sz="4" w:space="0" w:color="C0504D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C0504D" w:themeColor="accent2"/>
          <w:right w:val="single" w:sz="4" w:space="0" w:color="C0504D" w:themeColor="accent2"/>
        </w:tcBorders>
      </w:tcPr>
    </w:tblStylePr>
    <w:tblStylePr w:type="band1Horz">
      <w:tblPr/>
      <w:tcPr>
        <w:tcBorders>
          <w:top w:val="single" w:sz="4" w:space="0" w:color="C0504D" w:themeColor="accent2"/>
          <w:bottom w:val="single" w:sz="4" w:space="0" w:color="C0504D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C0504D" w:themeColor="accent2"/>
          <w:left w:val="nil"/>
        </w:tcBorders>
      </w:tcPr>
    </w:tblStylePr>
    <w:tblStylePr w:type="swCell">
      <w:tblPr/>
      <w:tcPr>
        <w:tcBorders>
          <w:top w:val="double" w:sz="4" w:space="0" w:color="C0504D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9BBB59" w:themeColor="accent3"/>
        <w:left w:val="single" w:sz="4" w:space="0" w:color="9BBB59" w:themeColor="accent3"/>
        <w:bottom w:val="single" w:sz="4" w:space="0" w:color="9BBB59" w:themeColor="accent3"/>
        <w:right w:val="single" w:sz="4" w:space="0" w:color="9BBB59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9BBB59" w:themeColor="accent3"/>
          <w:right w:val="single" w:sz="4" w:space="0" w:color="9BBB59" w:themeColor="accent3"/>
        </w:tcBorders>
      </w:tcPr>
    </w:tblStylePr>
    <w:tblStylePr w:type="band1Horz">
      <w:tblPr/>
      <w:tcPr>
        <w:tcBorders>
          <w:top w:val="single" w:sz="4" w:space="0" w:color="9BBB59" w:themeColor="accent3"/>
          <w:bottom w:val="single" w:sz="4" w:space="0" w:color="9BBB59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9BBB59" w:themeColor="accent3"/>
          <w:left w:val="nil"/>
        </w:tcBorders>
      </w:tcPr>
    </w:tblStylePr>
    <w:tblStylePr w:type="swCell">
      <w:tblPr/>
      <w:tcPr>
        <w:tcBorders>
          <w:top w:val="double" w:sz="4" w:space="0" w:color="9BBB59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8064A2" w:themeColor="accent4"/>
        <w:left w:val="single" w:sz="4" w:space="0" w:color="8064A2" w:themeColor="accent4"/>
        <w:bottom w:val="single" w:sz="4" w:space="0" w:color="8064A2" w:themeColor="accent4"/>
        <w:right w:val="single" w:sz="4" w:space="0" w:color="8064A2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064A2" w:themeColor="accent4"/>
          <w:right w:val="single" w:sz="4" w:space="0" w:color="8064A2" w:themeColor="accent4"/>
        </w:tcBorders>
      </w:tcPr>
    </w:tblStylePr>
    <w:tblStylePr w:type="band1Horz">
      <w:tblPr/>
      <w:tcPr>
        <w:tcBorders>
          <w:top w:val="single" w:sz="4" w:space="0" w:color="8064A2" w:themeColor="accent4"/>
          <w:bottom w:val="single" w:sz="4" w:space="0" w:color="8064A2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064A2" w:themeColor="accent4"/>
          <w:left w:val="nil"/>
        </w:tcBorders>
      </w:tcPr>
    </w:tblStylePr>
    <w:tblStylePr w:type="swCell">
      <w:tblPr/>
      <w:tcPr>
        <w:tcBorders>
          <w:top w:val="double" w:sz="4" w:space="0" w:color="8064A2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4BACC6" w:themeColor="accent5"/>
        <w:left w:val="single" w:sz="4" w:space="0" w:color="4BACC6" w:themeColor="accent5"/>
        <w:bottom w:val="single" w:sz="4" w:space="0" w:color="4BACC6" w:themeColor="accent5"/>
        <w:right w:val="single" w:sz="4" w:space="0" w:color="4BACC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4BACC6" w:themeColor="accent5"/>
          <w:right w:val="single" w:sz="4" w:space="0" w:color="4BACC6" w:themeColor="accent5"/>
        </w:tcBorders>
      </w:tcPr>
    </w:tblStylePr>
    <w:tblStylePr w:type="band1Horz">
      <w:tblPr/>
      <w:tcPr>
        <w:tcBorders>
          <w:top w:val="single" w:sz="4" w:space="0" w:color="4BACC6" w:themeColor="accent5"/>
          <w:bottom w:val="single" w:sz="4" w:space="0" w:color="4BACC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4BACC6" w:themeColor="accent5"/>
          <w:left w:val="nil"/>
        </w:tcBorders>
      </w:tcPr>
    </w:tblStylePr>
    <w:tblStylePr w:type="swCell">
      <w:tblPr/>
      <w:tcPr>
        <w:tcBorders>
          <w:top w:val="double" w:sz="4" w:space="0" w:color="4BACC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111D1"/>
    <w:tblPr>
      <w:tblStyleRowBandSize w:val="1"/>
      <w:tblStyleColBandSize w:val="1"/>
      <w:tblBorders>
        <w:top w:val="single" w:sz="4" w:space="0" w:color="F79646" w:themeColor="accent6"/>
        <w:left w:val="single" w:sz="4" w:space="0" w:color="F79646" w:themeColor="accent6"/>
        <w:bottom w:val="single" w:sz="4" w:space="0" w:color="F79646" w:themeColor="accent6"/>
        <w:right w:val="single" w:sz="4" w:space="0" w:color="F7964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F79646" w:themeColor="accent6"/>
          <w:right w:val="single" w:sz="4" w:space="0" w:color="F79646" w:themeColor="accent6"/>
        </w:tcBorders>
      </w:tcPr>
    </w:tblStylePr>
    <w:tblStylePr w:type="band1Horz">
      <w:tblPr/>
      <w:tcPr>
        <w:tcBorders>
          <w:top w:val="single" w:sz="4" w:space="0" w:color="F79646" w:themeColor="accent6"/>
          <w:bottom w:val="single" w:sz="4" w:space="0" w:color="F7964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F79646" w:themeColor="accent6"/>
          <w:left w:val="nil"/>
        </w:tcBorders>
      </w:tcPr>
    </w:tblStylePr>
    <w:tblStylePr w:type="swCell">
      <w:tblPr/>
      <w:tcPr>
        <w:tcBorders>
          <w:top w:val="double" w:sz="4" w:space="0" w:color="F7964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5B3D7" w:themeColor="accent1" w:themeTint="99"/>
        <w:left w:val="single" w:sz="4" w:space="0" w:color="95B3D7" w:themeColor="accent1" w:themeTint="99"/>
        <w:bottom w:val="single" w:sz="4" w:space="0" w:color="95B3D7" w:themeColor="accent1" w:themeTint="99"/>
        <w:right w:val="single" w:sz="4" w:space="0" w:color="95B3D7" w:themeColor="accent1" w:themeTint="99"/>
        <w:insideH w:val="single" w:sz="4" w:space="0" w:color="95B3D7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F81BD" w:themeColor="accent1"/>
          <w:left w:val="single" w:sz="4" w:space="0" w:color="4F81BD" w:themeColor="accent1"/>
          <w:bottom w:val="single" w:sz="4" w:space="0" w:color="4F81BD" w:themeColor="accent1"/>
          <w:right w:val="single" w:sz="4" w:space="0" w:color="4F81BD" w:themeColor="accent1"/>
          <w:insideH w:val="nil"/>
        </w:tcBorders>
        <w:shd w:val="clear" w:color="auto" w:fill="4F81BD" w:themeFill="accent1"/>
      </w:tcPr>
    </w:tblStylePr>
    <w:tblStylePr w:type="lastRow">
      <w:rPr>
        <w:b/>
        <w:bCs/>
      </w:rPr>
      <w:tblPr/>
      <w:tcPr>
        <w:tcBorders>
          <w:top w:val="double" w:sz="4" w:space="0" w:color="95B3D7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D99594" w:themeColor="accent2" w:themeTint="99"/>
        <w:left w:val="single" w:sz="4" w:space="0" w:color="D99594" w:themeColor="accent2" w:themeTint="99"/>
        <w:bottom w:val="single" w:sz="4" w:space="0" w:color="D99594" w:themeColor="accent2" w:themeTint="99"/>
        <w:right w:val="single" w:sz="4" w:space="0" w:color="D99594" w:themeColor="accent2" w:themeTint="99"/>
        <w:insideH w:val="single" w:sz="4" w:space="0" w:color="D99594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C0504D" w:themeColor="accent2"/>
          <w:left w:val="single" w:sz="4" w:space="0" w:color="C0504D" w:themeColor="accent2"/>
          <w:bottom w:val="single" w:sz="4" w:space="0" w:color="C0504D" w:themeColor="accent2"/>
          <w:right w:val="single" w:sz="4" w:space="0" w:color="C0504D" w:themeColor="accent2"/>
          <w:insideH w:val="nil"/>
        </w:tcBorders>
        <w:shd w:val="clear" w:color="auto" w:fill="C0504D" w:themeFill="accent2"/>
      </w:tcPr>
    </w:tblStylePr>
    <w:tblStylePr w:type="lastRow">
      <w:rPr>
        <w:b/>
        <w:bCs/>
      </w:rPr>
      <w:tblPr/>
      <w:tcPr>
        <w:tcBorders>
          <w:top w:val="double" w:sz="4" w:space="0" w:color="D99594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C2D69B" w:themeColor="accent3" w:themeTint="99"/>
        <w:left w:val="single" w:sz="4" w:space="0" w:color="C2D69B" w:themeColor="accent3" w:themeTint="99"/>
        <w:bottom w:val="single" w:sz="4" w:space="0" w:color="C2D69B" w:themeColor="accent3" w:themeTint="99"/>
        <w:right w:val="single" w:sz="4" w:space="0" w:color="C2D69B" w:themeColor="accent3" w:themeTint="99"/>
        <w:insideH w:val="single" w:sz="4" w:space="0" w:color="C2D69B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9BBB59" w:themeColor="accent3"/>
          <w:left w:val="single" w:sz="4" w:space="0" w:color="9BBB59" w:themeColor="accent3"/>
          <w:bottom w:val="single" w:sz="4" w:space="0" w:color="9BBB59" w:themeColor="accent3"/>
          <w:right w:val="single" w:sz="4" w:space="0" w:color="9BBB59" w:themeColor="accent3"/>
          <w:insideH w:val="nil"/>
        </w:tcBorders>
        <w:shd w:val="clear" w:color="auto" w:fill="9BBB59" w:themeFill="accent3"/>
      </w:tcPr>
    </w:tblStylePr>
    <w:tblStylePr w:type="lastRow">
      <w:rPr>
        <w:b/>
        <w:bCs/>
      </w:rPr>
      <w:tblPr/>
      <w:tcPr>
        <w:tcBorders>
          <w:top w:val="double" w:sz="4" w:space="0" w:color="C2D69B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B2A1C7" w:themeColor="accent4" w:themeTint="99"/>
        <w:left w:val="single" w:sz="4" w:space="0" w:color="B2A1C7" w:themeColor="accent4" w:themeTint="99"/>
        <w:bottom w:val="single" w:sz="4" w:space="0" w:color="B2A1C7" w:themeColor="accent4" w:themeTint="99"/>
        <w:right w:val="single" w:sz="4" w:space="0" w:color="B2A1C7" w:themeColor="accent4" w:themeTint="99"/>
        <w:insideH w:val="single" w:sz="4" w:space="0" w:color="B2A1C7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064A2" w:themeColor="accent4"/>
          <w:left w:val="single" w:sz="4" w:space="0" w:color="8064A2" w:themeColor="accent4"/>
          <w:bottom w:val="single" w:sz="4" w:space="0" w:color="8064A2" w:themeColor="accent4"/>
          <w:right w:val="single" w:sz="4" w:space="0" w:color="8064A2" w:themeColor="accent4"/>
          <w:insideH w:val="nil"/>
        </w:tcBorders>
        <w:shd w:val="clear" w:color="auto" w:fill="8064A2" w:themeFill="accent4"/>
      </w:tcPr>
    </w:tblStylePr>
    <w:tblStylePr w:type="lastRow">
      <w:rPr>
        <w:b/>
        <w:bCs/>
      </w:rPr>
      <w:tblPr/>
      <w:tcPr>
        <w:tcBorders>
          <w:top w:val="double" w:sz="4" w:space="0" w:color="B2A1C7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92CDDC" w:themeColor="accent5" w:themeTint="99"/>
        <w:left w:val="single" w:sz="4" w:space="0" w:color="92CDDC" w:themeColor="accent5" w:themeTint="99"/>
        <w:bottom w:val="single" w:sz="4" w:space="0" w:color="92CDDC" w:themeColor="accent5" w:themeTint="99"/>
        <w:right w:val="single" w:sz="4" w:space="0" w:color="92CDDC" w:themeColor="accent5" w:themeTint="99"/>
        <w:insideH w:val="single" w:sz="4" w:space="0" w:color="92CDDC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4BACC6" w:themeColor="accent5"/>
          <w:left w:val="single" w:sz="4" w:space="0" w:color="4BACC6" w:themeColor="accent5"/>
          <w:bottom w:val="single" w:sz="4" w:space="0" w:color="4BACC6" w:themeColor="accent5"/>
          <w:right w:val="single" w:sz="4" w:space="0" w:color="4BACC6" w:themeColor="accent5"/>
          <w:insideH w:val="nil"/>
        </w:tcBorders>
        <w:shd w:val="clear" w:color="auto" w:fill="4BACC6" w:themeFill="accent5"/>
      </w:tcPr>
    </w:tblStylePr>
    <w:tblStylePr w:type="lastRow">
      <w:rPr>
        <w:b/>
        <w:bCs/>
      </w:rPr>
      <w:tblPr/>
      <w:tcPr>
        <w:tcBorders>
          <w:top w:val="double" w:sz="4" w:space="0" w:color="92CDDC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111D1"/>
    <w:tblPr>
      <w:tblStyleRowBandSize w:val="1"/>
      <w:tblStyleColBandSize w:val="1"/>
      <w:tblBorders>
        <w:top w:val="single" w:sz="4" w:space="0" w:color="FABF8F" w:themeColor="accent6" w:themeTint="99"/>
        <w:left w:val="single" w:sz="4" w:space="0" w:color="FABF8F" w:themeColor="accent6" w:themeTint="99"/>
        <w:bottom w:val="single" w:sz="4" w:space="0" w:color="FABF8F" w:themeColor="accent6" w:themeTint="99"/>
        <w:right w:val="single" w:sz="4" w:space="0" w:color="FABF8F" w:themeColor="accent6" w:themeTint="99"/>
        <w:insideH w:val="single" w:sz="4" w:space="0" w:color="FABF8F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79646" w:themeColor="accent6"/>
          <w:left w:val="single" w:sz="4" w:space="0" w:color="F79646" w:themeColor="accent6"/>
          <w:bottom w:val="single" w:sz="4" w:space="0" w:color="F79646" w:themeColor="accent6"/>
          <w:right w:val="single" w:sz="4" w:space="0" w:color="F79646" w:themeColor="accent6"/>
          <w:insideH w:val="nil"/>
        </w:tcBorders>
        <w:shd w:val="clear" w:color="auto" w:fill="F79646" w:themeFill="accent6"/>
      </w:tcPr>
    </w:tblStylePr>
    <w:tblStylePr w:type="lastRow">
      <w:rPr>
        <w:b/>
        <w:bCs/>
      </w:rPr>
      <w:tblPr/>
      <w:tcPr>
        <w:tcBorders>
          <w:top w:val="double" w:sz="4" w:space="0" w:color="FABF8F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F81BD" w:themeColor="accent1"/>
        <w:left w:val="single" w:sz="24" w:space="0" w:color="4F81BD" w:themeColor="accent1"/>
        <w:bottom w:val="single" w:sz="24" w:space="0" w:color="4F81BD" w:themeColor="accent1"/>
        <w:right w:val="single" w:sz="24" w:space="0" w:color="4F81BD" w:themeColor="accent1"/>
      </w:tblBorders>
    </w:tblPr>
    <w:tcPr>
      <w:shd w:val="clear" w:color="auto" w:fill="4F81BD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C0504D" w:themeColor="accent2"/>
        <w:left w:val="single" w:sz="24" w:space="0" w:color="C0504D" w:themeColor="accent2"/>
        <w:bottom w:val="single" w:sz="24" w:space="0" w:color="C0504D" w:themeColor="accent2"/>
        <w:right w:val="single" w:sz="24" w:space="0" w:color="C0504D" w:themeColor="accent2"/>
      </w:tblBorders>
    </w:tblPr>
    <w:tcPr>
      <w:shd w:val="clear" w:color="auto" w:fill="C0504D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9BBB59" w:themeColor="accent3"/>
        <w:left w:val="single" w:sz="24" w:space="0" w:color="9BBB59" w:themeColor="accent3"/>
        <w:bottom w:val="single" w:sz="24" w:space="0" w:color="9BBB59" w:themeColor="accent3"/>
        <w:right w:val="single" w:sz="24" w:space="0" w:color="9BBB59" w:themeColor="accent3"/>
      </w:tblBorders>
    </w:tblPr>
    <w:tcPr>
      <w:shd w:val="clear" w:color="auto" w:fill="9BBB59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8064A2" w:themeColor="accent4"/>
        <w:left w:val="single" w:sz="24" w:space="0" w:color="8064A2" w:themeColor="accent4"/>
        <w:bottom w:val="single" w:sz="24" w:space="0" w:color="8064A2" w:themeColor="accent4"/>
        <w:right w:val="single" w:sz="24" w:space="0" w:color="8064A2" w:themeColor="accent4"/>
      </w:tblBorders>
    </w:tblPr>
    <w:tcPr>
      <w:shd w:val="clear" w:color="auto" w:fill="8064A2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4BACC6" w:themeColor="accent5"/>
        <w:left w:val="single" w:sz="24" w:space="0" w:color="4BACC6" w:themeColor="accent5"/>
        <w:bottom w:val="single" w:sz="24" w:space="0" w:color="4BACC6" w:themeColor="accent5"/>
        <w:right w:val="single" w:sz="24" w:space="0" w:color="4BACC6" w:themeColor="accent5"/>
      </w:tblBorders>
    </w:tblPr>
    <w:tcPr>
      <w:shd w:val="clear" w:color="auto" w:fill="4BACC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111D1"/>
    <w:rPr>
      <w:color w:val="FFFFFF" w:themeColor="background1"/>
    </w:rPr>
    <w:tblPr>
      <w:tblStyleRowBandSize w:val="1"/>
      <w:tblStyleColBandSize w:val="1"/>
      <w:tblBorders>
        <w:top w:val="single" w:sz="24" w:space="0" w:color="F79646" w:themeColor="accent6"/>
        <w:left w:val="single" w:sz="24" w:space="0" w:color="F79646" w:themeColor="accent6"/>
        <w:bottom w:val="single" w:sz="24" w:space="0" w:color="F79646" w:themeColor="accent6"/>
        <w:right w:val="single" w:sz="24" w:space="0" w:color="F79646" w:themeColor="accent6"/>
      </w:tblBorders>
    </w:tblPr>
    <w:tcPr>
      <w:shd w:val="clear" w:color="auto" w:fill="F7964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111D1"/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111D1"/>
    <w:rPr>
      <w:color w:val="365F91" w:themeColor="accent1" w:themeShade="BF"/>
    </w:rPr>
    <w:tblPr>
      <w:tblStyleRowBandSize w:val="1"/>
      <w:tblStyleColBandSize w:val="1"/>
      <w:tblBorders>
        <w:top w:val="single" w:sz="4" w:space="0" w:color="4F81BD" w:themeColor="accent1"/>
        <w:bottom w:val="single" w:sz="4" w:space="0" w:color="4F81BD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4F81BD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111D1"/>
    <w:rPr>
      <w:color w:val="943634" w:themeColor="accent2" w:themeShade="BF"/>
    </w:rPr>
    <w:tblPr>
      <w:tblStyleRowBandSize w:val="1"/>
      <w:tblStyleColBandSize w:val="1"/>
      <w:tblBorders>
        <w:top w:val="single" w:sz="4" w:space="0" w:color="C0504D" w:themeColor="accent2"/>
        <w:bottom w:val="single" w:sz="4" w:space="0" w:color="C0504D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C0504D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111D1"/>
    <w:rPr>
      <w:color w:val="76923C" w:themeColor="accent3" w:themeShade="BF"/>
    </w:rPr>
    <w:tblPr>
      <w:tblStyleRowBandSize w:val="1"/>
      <w:tblStyleColBandSize w:val="1"/>
      <w:tblBorders>
        <w:top w:val="single" w:sz="4" w:space="0" w:color="9BBB59" w:themeColor="accent3"/>
        <w:bottom w:val="single" w:sz="4" w:space="0" w:color="9BBB59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9BBB59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111D1"/>
    <w:rPr>
      <w:color w:val="5F497A" w:themeColor="accent4" w:themeShade="BF"/>
    </w:rPr>
    <w:tblPr>
      <w:tblStyleRowBandSize w:val="1"/>
      <w:tblStyleColBandSize w:val="1"/>
      <w:tblBorders>
        <w:top w:val="single" w:sz="4" w:space="0" w:color="8064A2" w:themeColor="accent4"/>
        <w:bottom w:val="single" w:sz="4" w:space="0" w:color="8064A2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8064A2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111D1"/>
    <w:rPr>
      <w:color w:val="31849B" w:themeColor="accent5" w:themeShade="BF"/>
    </w:rPr>
    <w:tblPr>
      <w:tblStyleRowBandSize w:val="1"/>
      <w:tblStyleColBandSize w:val="1"/>
      <w:tblBorders>
        <w:top w:val="single" w:sz="4" w:space="0" w:color="4BACC6" w:themeColor="accent5"/>
        <w:bottom w:val="single" w:sz="4" w:space="0" w:color="4BACC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4BACC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111D1"/>
    <w:rPr>
      <w:color w:val="E36C0A" w:themeColor="accent6" w:themeShade="BF"/>
    </w:rPr>
    <w:tblPr>
      <w:tblStyleRowBandSize w:val="1"/>
      <w:tblStyleColBandSize w:val="1"/>
      <w:tblBorders>
        <w:top w:val="single" w:sz="4" w:space="0" w:color="F79646" w:themeColor="accent6"/>
        <w:bottom w:val="single" w:sz="4" w:space="0" w:color="F7964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F7964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111D1"/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111D1"/>
    <w:rPr>
      <w:color w:val="365F91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F81BD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F81BD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F81BD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F81BD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BE5F1" w:themeFill="accent1" w:themeFillTint="33"/>
      </w:tcPr>
    </w:tblStylePr>
    <w:tblStylePr w:type="band1Horz">
      <w:tblPr/>
      <w:tcPr>
        <w:shd w:val="clear" w:color="auto" w:fill="DBE5F1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111D1"/>
    <w:rPr>
      <w:color w:val="943634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C0504D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C0504D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C0504D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C0504D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F2DBDB" w:themeFill="accent2" w:themeFillTint="33"/>
      </w:tcPr>
    </w:tblStylePr>
    <w:tblStylePr w:type="band1Horz">
      <w:tblPr/>
      <w:tcPr>
        <w:shd w:val="clear" w:color="auto" w:fill="F2DBDB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111D1"/>
    <w:rPr>
      <w:color w:val="76923C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9BBB59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9BBB59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9BBB59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9BBB59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AF1DD" w:themeFill="accent3" w:themeFillTint="33"/>
      </w:tcPr>
    </w:tblStylePr>
    <w:tblStylePr w:type="band1Horz">
      <w:tblPr/>
      <w:tcPr>
        <w:shd w:val="clear" w:color="auto" w:fill="EAF1D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111D1"/>
    <w:rPr>
      <w:color w:val="5F497A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064A2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064A2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064A2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064A2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5DFEC" w:themeFill="accent4" w:themeFillTint="33"/>
      </w:tcPr>
    </w:tblStylePr>
    <w:tblStylePr w:type="band1Horz">
      <w:tblPr/>
      <w:tcPr>
        <w:shd w:val="clear" w:color="auto" w:fill="E5DFEC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111D1"/>
    <w:rPr>
      <w:color w:val="31849B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4BACC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4BACC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4BACC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4BACC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DAEEF3" w:themeFill="accent5" w:themeFillTint="33"/>
      </w:tcPr>
    </w:tblStylePr>
    <w:tblStylePr w:type="band1Horz">
      <w:tblPr/>
      <w:tcPr>
        <w:shd w:val="clear" w:color="auto" w:fill="DAEEF3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111D1"/>
    <w:rPr>
      <w:color w:val="E36C0A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F7964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F7964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F7964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F7964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FDE9D9" w:themeFill="accent6" w:themeFillTint="33"/>
      </w:tcPr>
    </w:tblStylePr>
    <w:tblStylePr w:type="band1Horz">
      <w:tblPr/>
      <w:tcPr>
        <w:shd w:val="clear" w:color="auto" w:fill="FDE9D9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111D1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jc w:val="both"/>
    </w:pPr>
    <w:rPr>
      <w:rFonts w:ascii="Consolas" w:eastAsia="SimSun" w:hAnsi="Consolas" w:cs="Times New Roman"/>
      <w:sz w:val="20"/>
      <w:szCs w:val="20"/>
      <w:lang w:val="en-GB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111D1"/>
    <w:rPr>
      <w:rFonts w:ascii="Consolas" w:eastAsia="SimSun" w:hAnsi="Consolas" w:cs="Times New Roman"/>
      <w:sz w:val="20"/>
      <w:szCs w:val="20"/>
      <w:lang w:val="en-GB"/>
    </w:rPr>
  </w:style>
  <w:style w:type="table" w:styleId="MediumGrid1">
    <w:name w:val="Medium Grid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  <w:insideV w:val="single" w:sz="8" w:space="0" w:color="7BA0CD" w:themeColor="accent1" w:themeTint="BF"/>
      </w:tblBorders>
    </w:tblPr>
    <w:tcPr>
      <w:shd w:val="clear" w:color="auto" w:fill="D3DFEE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BA0CD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shd w:val="clear" w:color="auto" w:fill="A7BFDE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  <w:insideV w:val="single" w:sz="8" w:space="0" w:color="CF7B79" w:themeColor="accent2" w:themeTint="BF"/>
      </w:tblBorders>
    </w:tblPr>
    <w:tcPr>
      <w:shd w:val="clear" w:color="auto" w:fill="EFD3D2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F7B79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shd w:val="clear" w:color="auto" w:fill="DFA7A6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  <w:insideV w:val="single" w:sz="8" w:space="0" w:color="B3CC82" w:themeColor="accent3" w:themeTint="BF"/>
      </w:tblBorders>
    </w:tblPr>
    <w:tcPr>
      <w:shd w:val="clear" w:color="auto" w:fill="E6EED5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B3CC82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shd w:val="clear" w:color="auto" w:fill="CDDDAC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  <w:insideV w:val="single" w:sz="8" w:space="0" w:color="9F8AB9" w:themeColor="accent4" w:themeTint="BF"/>
      </w:tblBorders>
    </w:tblPr>
    <w:tcPr>
      <w:shd w:val="clear" w:color="auto" w:fill="DFD8E8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F8AB9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shd w:val="clear" w:color="auto" w:fill="BFB1D0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  <w:insideV w:val="single" w:sz="8" w:space="0" w:color="78C0D4" w:themeColor="accent5" w:themeTint="BF"/>
      </w:tblBorders>
    </w:tblPr>
    <w:tcPr>
      <w:shd w:val="clear" w:color="auto" w:fill="D2EAF1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78C0D4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shd w:val="clear" w:color="auto" w:fill="A5D5E2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  <w:insideV w:val="single" w:sz="8" w:space="0" w:color="F9B074" w:themeColor="accent6" w:themeTint="BF"/>
      </w:tblBorders>
    </w:tblPr>
    <w:tcPr>
      <w:shd w:val="clear" w:color="auto" w:fill="FDE4D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F9B074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shd w:val="clear" w:color="auto" w:fill="FBCAA2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  <w:insideH w:val="single" w:sz="8" w:space="0" w:color="4F81BD" w:themeColor="accent1"/>
        <w:insideV w:val="single" w:sz="8" w:space="0" w:color="4F81BD" w:themeColor="accent1"/>
      </w:tblBorders>
    </w:tblPr>
    <w:tcPr>
      <w:shd w:val="clear" w:color="auto" w:fill="D3DFEE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DF2F8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5F1" w:themeFill="accent1" w:themeFillTint="33"/>
      </w:tcPr>
    </w:tblStylePr>
    <w:tblStylePr w:type="band1Vert">
      <w:tblPr/>
      <w:tcPr>
        <w:shd w:val="clear" w:color="auto" w:fill="A7BFDE" w:themeFill="accent1" w:themeFillTint="7F"/>
      </w:tcPr>
    </w:tblStylePr>
    <w:tblStylePr w:type="band1Horz">
      <w:tblPr/>
      <w:tcPr>
        <w:tcBorders>
          <w:insideH w:val="single" w:sz="6" w:space="0" w:color="4F81BD" w:themeColor="accent1"/>
          <w:insideV w:val="single" w:sz="6" w:space="0" w:color="4F81BD" w:themeColor="accent1"/>
        </w:tcBorders>
        <w:shd w:val="clear" w:color="auto" w:fill="A7BFDE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  <w:insideH w:val="single" w:sz="8" w:space="0" w:color="C0504D" w:themeColor="accent2"/>
        <w:insideV w:val="single" w:sz="8" w:space="0" w:color="C0504D" w:themeColor="accent2"/>
      </w:tblBorders>
    </w:tblPr>
    <w:tcPr>
      <w:shd w:val="clear" w:color="auto" w:fill="EFD3D2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8EDED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2DBDB" w:themeFill="accent2" w:themeFillTint="33"/>
      </w:tcPr>
    </w:tblStylePr>
    <w:tblStylePr w:type="band1Vert">
      <w:tblPr/>
      <w:tcPr>
        <w:shd w:val="clear" w:color="auto" w:fill="DFA7A6" w:themeFill="accent2" w:themeFillTint="7F"/>
      </w:tcPr>
    </w:tblStylePr>
    <w:tblStylePr w:type="band1Horz">
      <w:tblPr/>
      <w:tcPr>
        <w:tcBorders>
          <w:insideH w:val="single" w:sz="6" w:space="0" w:color="C0504D" w:themeColor="accent2"/>
          <w:insideV w:val="single" w:sz="6" w:space="0" w:color="C0504D" w:themeColor="accent2"/>
        </w:tcBorders>
        <w:shd w:val="clear" w:color="auto" w:fill="DFA7A6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  <w:insideH w:val="single" w:sz="8" w:space="0" w:color="9BBB59" w:themeColor="accent3"/>
        <w:insideV w:val="single" w:sz="8" w:space="0" w:color="9BBB59" w:themeColor="accent3"/>
      </w:tblBorders>
    </w:tblPr>
    <w:tcPr>
      <w:shd w:val="clear" w:color="auto" w:fill="E6EED5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5F8EE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F1DD" w:themeFill="accent3" w:themeFillTint="33"/>
      </w:tcPr>
    </w:tblStylePr>
    <w:tblStylePr w:type="band1Vert">
      <w:tblPr/>
      <w:tcPr>
        <w:shd w:val="clear" w:color="auto" w:fill="CDDDAC" w:themeFill="accent3" w:themeFillTint="7F"/>
      </w:tcPr>
    </w:tblStylePr>
    <w:tblStylePr w:type="band1Horz">
      <w:tblPr/>
      <w:tcPr>
        <w:tcBorders>
          <w:insideH w:val="single" w:sz="6" w:space="0" w:color="9BBB59" w:themeColor="accent3"/>
          <w:insideV w:val="single" w:sz="6" w:space="0" w:color="9BBB59" w:themeColor="accent3"/>
        </w:tcBorders>
        <w:shd w:val="clear" w:color="auto" w:fill="CDDDAC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  <w:insideH w:val="single" w:sz="8" w:space="0" w:color="8064A2" w:themeColor="accent4"/>
        <w:insideV w:val="single" w:sz="8" w:space="0" w:color="8064A2" w:themeColor="accent4"/>
      </w:tblBorders>
    </w:tblPr>
    <w:tcPr>
      <w:shd w:val="clear" w:color="auto" w:fill="DFD8E8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2EFF6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5DFEC" w:themeFill="accent4" w:themeFillTint="33"/>
      </w:tcPr>
    </w:tblStylePr>
    <w:tblStylePr w:type="band1Vert">
      <w:tblPr/>
      <w:tcPr>
        <w:shd w:val="clear" w:color="auto" w:fill="BFB1D0" w:themeFill="accent4" w:themeFillTint="7F"/>
      </w:tcPr>
    </w:tblStylePr>
    <w:tblStylePr w:type="band1Horz">
      <w:tblPr/>
      <w:tcPr>
        <w:tcBorders>
          <w:insideH w:val="single" w:sz="6" w:space="0" w:color="8064A2" w:themeColor="accent4"/>
          <w:insideV w:val="single" w:sz="6" w:space="0" w:color="8064A2" w:themeColor="accent4"/>
        </w:tcBorders>
        <w:shd w:val="clear" w:color="auto" w:fill="BFB1D0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  <w:insideH w:val="single" w:sz="8" w:space="0" w:color="4BACC6" w:themeColor="accent5"/>
        <w:insideV w:val="single" w:sz="8" w:space="0" w:color="4BACC6" w:themeColor="accent5"/>
      </w:tblBorders>
    </w:tblPr>
    <w:tcPr>
      <w:shd w:val="clear" w:color="auto" w:fill="D2EAF1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EDF6F9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AEEF3" w:themeFill="accent5" w:themeFillTint="33"/>
      </w:tcPr>
    </w:tblStylePr>
    <w:tblStylePr w:type="band1Vert">
      <w:tblPr/>
      <w:tcPr>
        <w:shd w:val="clear" w:color="auto" w:fill="A5D5E2" w:themeFill="accent5" w:themeFillTint="7F"/>
      </w:tcPr>
    </w:tblStylePr>
    <w:tblStylePr w:type="band1Horz">
      <w:tblPr/>
      <w:tcPr>
        <w:tcBorders>
          <w:insideH w:val="single" w:sz="6" w:space="0" w:color="4BACC6" w:themeColor="accent5"/>
          <w:insideV w:val="single" w:sz="6" w:space="0" w:color="4BACC6" w:themeColor="accent5"/>
        </w:tcBorders>
        <w:shd w:val="clear" w:color="auto" w:fill="A5D5E2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  <w:insideH w:val="single" w:sz="8" w:space="0" w:color="F79646" w:themeColor="accent6"/>
        <w:insideV w:val="single" w:sz="8" w:space="0" w:color="F79646" w:themeColor="accent6"/>
      </w:tblBorders>
    </w:tblPr>
    <w:tcPr>
      <w:shd w:val="clear" w:color="auto" w:fill="FDE4D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EF4EC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DE9D9" w:themeFill="accent6" w:themeFillTint="33"/>
      </w:tcPr>
    </w:tblStylePr>
    <w:tblStylePr w:type="band1Vert">
      <w:tblPr/>
      <w:tcPr>
        <w:shd w:val="clear" w:color="auto" w:fill="FBCAA2" w:themeFill="accent6" w:themeFillTint="7F"/>
      </w:tcPr>
    </w:tblStylePr>
    <w:tblStylePr w:type="band1Horz">
      <w:tblPr/>
      <w:tcPr>
        <w:tcBorders>
          <w:insideH w:val="single" w:sz="6" w:space="0" w:color="F79646" w:themeColor="accent6"/>
          <w:insideV w:val="single" w:sz="6" w:space="0" w:color="F79646" w:themeColor="accent6"/>
        </w:tcBorders>
        <w:shd w:val="clear" w:color="auto" w:fill="FBCAA2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3DFEE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F81BD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7BFDE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7BFDE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FD3D2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C0504D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FA7A6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FA7A6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6EED5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9BBB59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DDDAC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DDDAC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FD8E8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064A2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FB1D0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FB1D0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2EAF1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4BACC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5D5E2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5D5E2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111D1"/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FDE4D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F7964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FBCAA2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FBCAA2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F81BD" w:themeColor="accent1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F81BD" w:themeColor="accent1"/>
          <w:bottom w:val="single" w:sz="8" w:space="0" w:color="4F81BD" w:themeColor="accent1"/>
        </w:tcBorders>
      </w:tc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shd w:val="clear" w:color="auto" w:fill="D3DFEE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bottom w:val="single" w:sz="8" w:space="0" w:color="C0504D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C0504D" w:themeColor="accent2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C0504D" w:themeColor="accent2"/>
          <w:bottom w:val="single" w:sz="8" w:space="0" w:color="C0504D" w:themeColor="accent2"/>
        </w:tcBorders>
      </w:tc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shd w:val="clear" w:color="auto" w:fill="EFD3D2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bottom w:val="single" w:sz="8" w:space="0" w:color="9BBB59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9BBB59" w:themeColor="accent3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9BBB59" w:themeColor="accent3"/>
          <w:bottom w:val="single" w:sz="8" w:space="0" w:color="9BBB59" w:themeColor="accent3"/>
        </w:tcBorders>
      </w:tc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shd w:val="clear" w:color="auto" w:fill="E6EED5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bottom w:val="single" w:sz="8" w:space="0" w:color="8064A2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064A2" w:themeColor="accent4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064A2" w:themeColor="accent4"/>
          <w:bottom w:val="single" w:sz="8" w:space="0" w:color="8064A2" w:themeColor="accent4"/>
        </w:tcBorders>
      </w:tc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shd w:val="clear" w:color="auto" w:fill="DFD8E8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bottom w:val="single" w:sz="8" w:space="0" w:color="4BACC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4BACC6" w:themeColor="accent5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4BACC6" w:themeColor="accent5"/>
          <w:bottom w:val="single" w:sz="8" w:space="0" w:color="4BACC6" w:themeColor="accent5"/>
        </w:tcBorders>
      </w:tc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shd w:val="clear" w:color="auto" w:fill="D2EAF1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111D1"/>
    <w:rPr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bottom w:val="single" w:sz="8" w:space="0" w:color="F7964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F79646" w:themeColor="accent6"/>
        </w:tcBorders>
      </w:tcPr>
    </w:tblStylePr>
    <w:tblStylePr w:type="lastRow">
      <w:rPr>
        <w:b/>
        <w:bCs/>
        <w:color w:val="1F497D" w:themeColor="text2"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F79646" w:themeColor="accent6"/>
          <w:bottom w:val="single" w:sz="8" w:space="0" w:color="F79646" w:themeColor="accent6"/>
        </w:tcBorders>
      </w:tc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shd w:val="clear" w:color="auto" w:fill="FDE4D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F81BD" w:themeColor="accent1"/>
        <w:left w:val="single" w:sz="8" w:space="0" w:color="4F81BD" w:themeColor="accent1"/>
        <w:bottom w:val="single" w:sz="8" w:space="0" w:color="4F81BD" w:themeColor="accent1"/>
        <w:right w:val="single" w:sz="8" w:space="0" w:color="4F81BD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F81BD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F81BD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F81BD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F81BD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3DFEE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C0504D" w:themeColor="accent2"/>
        <w:left w:val="single" w:sz="8" w:space="0" w:color="C0504D" w:themeColor="accent2"/>
        <w:bottom w:val="single" w:sz="8" w:space="0" w:color="C0504D" w:themeColor="accent2"/>
        <w:right w:val="single" w:sz="8" w:space="0" w:color="C0504D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C0504D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C0504D" w:themeColor="accent2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C0504D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C0504D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FD3D2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FD3D2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9BBB59" w:themeColor="accent3"/>
        <w:left w:val="single" w:sz="8" w:space="0" w:color="9BBB59" w:themeColor="accent3"/>
        <w:bottom w:val="single" w:sz="8" w:space="0" w:color="9BBB59" w:themeColor="accent3"/>
        <w:right w:val="single" w:sz="8" w:space="0" w:color="9BBB59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9BBB59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9BBB59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9BBB59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9BBB59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6EED5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6EED5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064A2" w:themeColor="accent4"/>
        <w:left w:val="single" w:sz="8" w:space="0" w:color="8064A2" w:themeColor="accent4"/>
        <w:bottom w:val="single" w:sz="8" w:space="0" w:color="8064A2" w:themeColor="accent4"/>
        <w:right w:val="single" w:sz="8" w:space="0" w:color="8064A2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064A2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064A2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064A2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064A2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FD8E8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FD8E8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4BACC6" w:themeColor="accent5"/>
        <w:left w:val="single" w:sz="8" w:space="0" w:color="4BACC6" w:themeColor="accent5"/>
        <w:bottom w:val="single" w:sz="8" w:space="0" w:color="4BACC6" w:themeColor="accent5"/>
        <w:right w:val="single" w:sz="8" w:space="0" w:color="4BACC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4BACC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4BACC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4BACC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4BACC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2EAF1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2EAF1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111D1"/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F79646" w:themeColor="accent6"/>
        <w:left w:val="single" w:sz="8" w:space="0" w:color="F79646" w:themeColor="accent6"/>
        <w:bottom w:val="single" w:sz="8" w:space="0" w:color="F79646" w:themeColor="accent6"/>
        <w:right w:val="single" w:sz="8" w:space="0" w:color="F7964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F7964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F7964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F7964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F7964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FDE4D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FDE4D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BA0CD" w:themeColor="accent1" w:themeTint="BF"/>
        <w:left w:val="single" w:sz="8" w:space="0" w:color="7BA0CD" w:themeColor="accent1" w:themeTint="BF"/>
        <w:bottom w:val="single" w:sz="8" w:space="0" w:color="7BA0CD" w:themeColor="accent1" w:themeTint="BF"/>
        <w:right w:val="single" w:sz="8" w:space="0" w:color="7BA0CD" w:themeColor="accent1" w:themeTint="BF"/>
        <w:insideH w:val="single" w:sz="8" w:space="0" w:color="7BA0CD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BA0CD" w:themeColor="accent1" w:themeTint="BF"/>
          <w:left w:val="single" w:sz="8" w:space="0" w:color="7BA0CD" w:themeColor="accent1" w:themeTint="BF"/>
          <w:bottom w:val="single" w:sz="8" w:space="0" w:color="7BA0CD" w:themeColor="accent1" w:themeTint="BF"/>
          <w:right w:val="single" w:sz="8" w:space="0" w:color="7BA0CD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3DFEE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3DFEE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CF7B79" w:themeColor="accent2" w:themeTint="BF"/>
        <w:left w:val="single" w:sz="8" w:space="0" w:color="CF7B79" w:themeColor="accent2" w:themeTint="BF"/>
        <w:bottom w:val="single" w:sz="8" w:space="0" w:color="CF7B79" w:themeColor="accent2" w:themeTint="BF"/>
        <w:right w:val="single" w:sz="8" w:space="0" w:color="CF7B79" w:themeColor="accent2" w:themeTint="BF"/>
        <w:insideH w:val="single" w:sz="8" w:space="0" w:color="CF7B79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F7B79" w:themeColor="accent2" w:themeTint="BF"/>
          <w:left w:val="single" w:sz="8" w:space="0" w:color="CF7B79" w:themeColor="accent2" w:themeTint="BF"/>
          <w:bottom w:val="single" w:sz="8" w:space="0" w:color="CF7B79" w:themeColor="accent2" w:themeTint="BF"/>
          <w:right w:val="single" w:sz="8" w:space="0" w:color="CF7B79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FD3D2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FD3D2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B3CC82" w:themeColor="accent3" w:themeTint="BF"/>
        <w:left w:val="single" w:sz="8" w:space="0" w:color="B3CC82" w:themeColor="accent3" w:themeTint="BF"/>
        <w:bottom w:val="single" w:sz="8" w:space="0" w:color="B3CC82" w:themeColor="accent3" w:themeTint="BF"/>
        <w:right w:val="single" w:sz="8" w:space="0" w:color="B3CC82" w:themeColor="accent3" w:themeTint="BF"/>
        <w:insideH w:val="single" w:sz="8" w:space="0" w:color="B3CC82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B3CC82" w:themeColor="accent3" w:themeTint="BF"/>
          <w:left w:val="single" w:sz="8" w:space="0" w:color="B3CC82" w:themeColor="accent3" w:themeTint="BF"/>
          <w:bottom w:val="single" w:sz="8" w:space="0" w:color="B3CC82" w:themeColor="accent3" w:themeTint="BF"/>
          <w:right w:val="single" w:sz="8" w:space="0" w:color="B3CC82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D5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6EED5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9F8AB9" w:themeColor="accent4" w:themeTint="BF"/>
        <w:left w:val="single" w:sz="8" w:space="0" w:color="9F8AB9" w:themeColor="accent4" w:themeTint="BF"/>
        <w:bottom w:val="single" w:sz="8" w:space="0" w:color="9F8AB9" w:themeColor="accent4" w:themeTint="BF"/>
        <w:right w:val="single" w:sz="8" w:space="0" w:color="9F8AB9" w:themeColor="accent4" w:themeTint="BF"/>
        <w:insideH w:val="single" w:sz="8" w:space="0" w:color="9F8AB9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F8AB9" w:themeColor="accent4" w:themeTint="BF"/>
          <w:left w:val="single" w:sz="8" w:space="0" w:color="9F8AB9" w:themeColor="accent4" w:themeTint="BF"/>
          <w:bottom w:val="single" w:sz="8" w:space="0" w:color="9F8AB9" w:themeColor="accent4" w:themeTint="BF"/>
          <w:right w:val="single" w:sz="8" w:space="0" w:color="9F8AB9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FD8E8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FD8E8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78C0D4" w:themeColor="accent5" w:themeTint="BF"/>
        <w:left w:val="single" w:sz="8" w:space="0" w:color="78C0D4" w:themeColor="accent5" w:themeTint="BF"/>
        <w:bottom w:val="single" w:sz="8" w:space="0" w:color="78C0D4" w:themeColor="accent5" w:themeTint="BF"/>
        <w:right w:val="single" w:sz="8" w:space="0" w:color="78C0D4" w:themeColor="accent5" w:themeTint="BF"/>
        <w:insideH w:val="single" w:sz="8" w:space="0" w:color="78C0D4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8C0D4" w:themeColor="accent5" w:themeTint="BF"/>
          <w:left w:val="single" w:sz="8" w:space="0" w:color="78C0D4" w:themeColor="accent5" w:themeTint="BF"/>
          <w:bottom w:val="single" w:sz="8" w:space="0" w:color="78C0D4" w:themeColor="accent5" w:themeTint="BF"/>
          <w:right w:val="single" w:sz="8" w:space="0" w:color="78C0D4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2EAF1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2EAF1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111D1"/>
    <w:tblPr>
      <w:tblStyleRowBandSize w:val="1"/>
      <w:tblStyleColBandSize w:val="1"/>
      <w:tblBorders>
        <w:top w:val="single" w:sz="8" w:space="0" w:color="F9B074" w:themeColor="accent6" w:themeTint="BF"/>
        <w:left w:val="single" w:sz="8" w:space="0" w:color="F9B074" w:themeColor="accent6" w:themeTint="BF"/>
        <w:bottom w:val="single" w:sz="8" w:space="0" w:color="F9B074" w:themeColor="accent6" w:themeTint="BF"/>
        <w:right w:val="single" w:sz="8" w:space="0" w:color="F9B074" w:themeColor="accent6" w:themeTint="BF"/>
        <w:insideH w:val="single" w:sz="8" w:space="0" w:color="F9B074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F9B074" w:themeColor="accent6" w:themeTint="BF"/>
          <w:left w:val="single" w:sz="8" w:space="0" w:color="F9B074" w:themeColor="accent6" w:themeTint="BF"/>
          <w:bottom w:val="single" w:sz="8" w:space="0" w:color="F9B074" w:themeColor="accent6" w:themeTint="BF"/>
          <w:right w:val="single" w:sz="8" w:space="0" w:color="F9B074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DE4D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FDE4D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F81BD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F81BD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C0504D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C0504D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9BBB59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9BBB59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064A2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064A2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4BACC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4BACC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111D1"/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7964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F7964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unhideWhenUsed/>
    <w:rsid w:val="00A111D1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111D1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111D1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1"/>
    <w:qFormat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rFonts w:ascii="Times New Roman" w:eastAsia="SimSun" w:hAnsi="Times New Roman" w:cs="Times New Roman"/>
      <w:sz w:val="22"/>
      <w:szCs w:val="22"/>
      <w:lang w:val="en-GB"/>
    </w:rPr>
  </w:style>
  <w:style w:type="paragraph" w:styleId="NormalWeb">
    <w:name w:val="Normal (Web)"/>
    <w:basedOn w:val="Normal"/>
    <w:uiPriority w:val="99"/>
    <w:semiHidden/>
    <w:unhideWhenUsed/>
    <w:rsid w:val="00A111D1"/>
    <w:rPr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111D1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111D1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table" w:styleId="PlainTable1">
    <w:name w:val="Plain Table 1"/>
    <w:basedOn w:val="TableNormal"/>
    <w:uiPriority w:val="41"/>
    <w:rsid w:val="00A111D1"/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111D1"/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111D1"/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111D1"/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111D1"/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111D1"/>
    <w:rPr>
      <w:rFonts w:ascii="Consolas" w:hAnsi="Consolas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111D1"/>
    <w:rPr>
      <w:rFonts w:ascii="Consolas" w:eastAsia="SimSun" w:hAnsi="Consolas" w:cs="Times New Roman"/>
      <w:sz w:val="21"/>
      <w:szCs w:val="21"/>
      <w:lang w:val="en-GB"/>
    </w:rPr>
  </w:style>
  <w:style w:type="paragraph" w:styleId="Quote">
    <w:name w:val="Quote"/>
    <w:basedOn w:val="Normal"/>
    <w:next w:val="Normal"/>
    <w:link w:val="QuoteChar"/>
    <w:uiPriority w:val="29"/>
    <w:qFormat/>
    <w:rsid w:val="00A111D1"/>
    <w:pPr>
      <w:spacing w:before="200" w:after="160"/>
      <w:ind w:left="864" w:right="864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A111D1"/>
    <w:rPr>
      <w:rFonts w:ascii="Times New Roman" w:eastAsia="SimSun" w:hAnsi="Times New Roman" w:cs="Times New Roman"/>
      <w:i/>
      <w:iCs/>
      <w:color w:val="404040" w:themeColor="text1" w:themeTint="BF"/>
      <w:sz w:val="22"/>
      <w:szCs w:val="22"/>
      <w:lang w:val="en-GB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111D1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paragraph" w:styleId="Signature">
    <w:name w:val="Signature"/>
    <w:basedOn w:val="Normal"/>
    <w:link w:val="SignatureChar"/>
    <w:uiPriority w:val="99"/>
    <w:semiHidden/>
    <w:unhideWhenUsed/>
    <w:rsid w:val="00A111D1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111D1"/>
    <w:rPr>
      <w:rFonts w:ascii="Times New Roman" w:eastAsia="SimSun" w:hAnsi="Times New Roman" w:cs="Times New Roman"/>
      <w:sz w:val="22"/>
      <w:szCs w:val="22"/>
      <w:lang w:val="en-GB"/>
    </w:rPr>
  </w:style>
  <w:style w:type="character" w:styleId="SmartHyperlink">
    <w:name w:val="Smart Hyperlink"/>
    <w:basedOn w:val="DefaultParagraphFont"/>
    <w:uiPriority w:val="99"/>
    <w:semiHidden/>
    <w:unhideWhenUsed/>
    <w:rsid w:val="00A111D1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unhideWhenUsed/>
    <w:rsid w:val="00A111D1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22"/>
    <w:qFormat/>
    <w:rsid w:val="00A111D1"/>
    <w:rPr>
      <w:b/>
      <w:bCs/>
      <w:lang w:val="en-GB"/>
    </w:rPr>
  </w:style>
  <w:style w:type="character" w:styleId="SubtleEmphasis">
    <w:name w:val="Subtle Emphasis"/>
    <w:basedOn w:val="DefaultParagraphFont"/>
    <w:uiPriority w:val="19"/>
    <w:qFormat/>
    <w:rsid w:val="00A111D1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31"/>
    <w:qFormat/>
    <w:rsid w:val="00A111D1"/>
    <w:rPr>
      <w:smallCaps/>
      <w:color w:val="5A5A5A" w:themeColor="text1" w:themeTint="A5"/>
      <w:lang w:val="en-GB"/>
    </w:rPr>
  </w:style>
  <w:style w:type="table" w:styleId="Table3Deffects1">
    <w:name w:val="Table 3D effect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0">
    <w:name w:val="Table Grid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rPr>
      <w:b/>
      <w:bCs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111D1"/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111D1"/>
    <w:pPr>
      <w:tabs>
        <w:tab w:val="clear" w:pos="567"/>
        <w:tab w:val="clear" w:pos="1134"/>
        <w:tab w:val="clear" w:pos="1701"/>
        <w:tab w:val="clear" w:pos="2268"/>
      </w:tabs>
    </w:pPr>
  </w:style>
  <w:style w:type="table" w:styleId="TableProfessional">
    <w:name w:val="Table Professional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111D1"/>
    <w:pPr>
      <w:tabs>
        <w:tab w:val="left" w:pos="567"/>
        <w:tab w:val="left" w:pos="1134"/>
        <w:tab w:val="left" w:pos="1701"/>
        <w:tab w:val="left" w:pos="2268"/>
      </w:tabs>
      <w:jc w:val="both"/>
    </w:p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CHeading">
    <w:name w:val="TOC Heading"/>
    <w:basedOn w:val="Heading1"/>
    <w:next w:val="Normal"/>
    <w:uiPriority w:val="39"/>
    <w:semiHidden/>
    <w:unhideWhenUsed/>
    <w:qFormat/>
    <w:rsid w:val="00A111D1"/>
    <w:pPr>
      <w:numPr>
        <w:numId w:val="0"/>
      </w:numPr>
      <w:tabs>
        <w:tab w:val="left" w:pos="567"/>
      </w:tabs>
      <w:spacing w:after="0"/>
      <w:jc w:val="both"/>
      <w:outlineLvl w:val="9"/>
    </w:pPr>
    <w:rPr>
      <w:rFonts w:asciiTheme="majorHAnsi" w:hAnsiTheme="majorHAnsi"/>
      <w:b w:val="0"/>
      <w:bCs w:val="0"/>
      <w:color w:val="365F91" w:themeColor="accent1" w:themeShade="BF"/>
      <w:kern w:val="0"/>
      <w:sz w:val="32"/>
      <w14:ligatures w14:val="none"/>
    </w:rPr>
  </w:style>
  <w:style w:type="character" w:styleId="UnresolvedMention">
    <w:name w:val="Unresolved Mention"/>
    <w:basedOn w:val="DefaultParagraphFont"/>
    <w:uiPriority w:val="99"/>
    <w:semiHidden/>
    <w:unhideWhenUsed/>
    <w:rsid w:val="00A111D1"/>
    <w:rPr>
      <w:color w:val="605E5C"/>
      <w:shd w:val="clear" w:color="auto" w:fill="E1DFDD"/>
      <w:lang w:val="en-GB"/>
    </w:rPr>
  </w:style>
  <w:style w:type="paragraph" w:customStyle="1" w:styleId="CBDAgendaItemReport">
    <w:name w:val="CBD_AgendaItem_Report"/>
    <w:basedOn w:val="Normal"/>
    <w:qFormat/>
    <w:rsid w:val="00866063"/>
    <w:pPr>
      <w:keepNext/>
      <w:keepLines/>
      <w:spacing w:before="240" w:after="120"/>
      <w:jc w:val="left"/>
    </w:pPr>
    <w:rPr>
      <w:b/>
      <w:sz w:val="24"/>
    </w:rPr>
  </w:style>
  <w:style w:type="paragraph" w:customStyle="1" w:styleId="CBDagendaItem0">
    <w:name w:val="CBD_agenda_Item"/>
    <w:basedOn w:val="CBDNormalNumber"/>
    <w:qFormat/>
    <w:rsid w:val="00866063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ivs>
    <w:div w:id="194661965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header" Target="header2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header" Target="header1.xml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2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footer" Target="footer1.xml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C:\Users\NFARAH8\Downloads\cbd-template.dotm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C6F4DCC6264E4F4AB60D5BB8CACC632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5270BCF7-A135-4812-BEDF-50F030505B06}"/>
      </w:docPartPr>
      <w:docPartBody>
        <w:p w:rsidR="00BF19AB" w:rsidRDefault="001A0D73">
          <w:pPr>
            <w:pStyle w:val="C6F4DCC6264E4F4AB60D5BB8CACC6324"/>
          </w:pPr>
          <w:r w:rsidRPr="007E02EB">
            <w:rPr>
              <w:rStyle w:val="PlaceholderText"/>
            </w:rPr>
            <w:t>[Title]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Times New Roman Bold">
    <w:altName w:val="Times New Roman"/>
    <w:panose1 w:val="02020803070505020304"/>
    <w:charset w:val="00"/>
    <w:family w:val="roman"/>
    <w:notTrueType/>
    <w:pitch w:val="default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Lucida Grande">
    <w:altName w:val="Segoe UI"/>
    <w:charset w:val="00"/>
    <w:family w:val="swiss"/>
    <w:pitch w:val="variable"/>
    <w:sig w:usb0="E1000AEF" w:usb1="5000A1FF" w:usb2="00000000" w:usb3="00000000" w:csb0="000001B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ourier">
    <w:altName w:val="Courier New"/>
    <w:panose1 w:val="02070409020205020404"/>
    <w:charset w:val="00"/>
    <w:family w:val="modern"/>
    <w:pitch w:val="fixed"/>
    <w:sig w:usb0="00000003" w:usb1="00000000" w:usb2="00000000" w:usb3="00000000" w:csb0="00000001" w:csb1="00000000"/>
  </w:font>
  <w:font w:name="Angsana New">
    <w:panose1 w:val="02020603050405020304"/>
    <w:charset w:val="DE"/>
    <w:family w:val="roman"/>
    <w:pitch w:val="variable"/>
    <w:sig w:usb0="81000003" w:usb1="00000000" w:usb2="00000000" w:usb3="00000000" w:csb0="00010001" w:csb1="00000000"/>
  </w:font>
  <w:font w:name="Simplified Arabic">
    <w:charset w:val="B2"/>
    <w:family w:val="roman"/>
    <w:pitch w:val="variable"/>
    <w:sig w:usb0="00002003" w:usb1="80000000" w:usb2="00000008" w:usb3="00000000" w:csb0="00000041" w:csb1="00000000"/>
  </w:font>
  <w:font w:name="Segoe UI">
    <w:panose1 w:val="020B0502040204020203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00006FF" w:usb1="0000FCFF" w:usb2="00000001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516BD"/>
    <w:rsid w:val="001113F7"/>
    <w:rsid w:val="00152B5F"/>
    <w:rsid w:val="001A0D73"/>
    <w:rsid w:val="00217DE5"/>
    <w:rsid w:val="002665B0"/>
    <w:rsid w:val="004718D0"/>
    <w:rsid w:val="004B6037"/>
    <w:rsid w:val="005219FF"/>
    <w:rsid w:val="005D2EBD"/>
    <w:rsid w:val="007714B0"/>
    <w:rsid w:val="008018BC"/>
    <w:rsid w:val="008906E6"/>
    <w:rsid w:val="00891096"/>
    <w:rsid w:val="009C06E9"/>
    <w:rsid w:val="009E230F"/>
    <w:rsid w:val="009F4AB8"/>
    <w:rsid w:val="00BF19AB"/>
    <w:rsid w:val="00C516BD"/>
    <w:rsid w:val="00D11B2C"/>
    <w:rsid w:val="00EB5AFE"/>
    <w:rsid w:val="00F269B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US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US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C6F4DCC6264E4F4AB60D5BB8CACC6324">
    <w:name w:val="C6F4DCC6264E4F4AB60D5BB8CACC6324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date xx 2019</PublishDate>
  <Abstract/>
  <CompanyAddress/>
  <CompanyPhone/>
  <CompanyFax/>
  <CompanyEmail/>
</CoverPageProperti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85ec44e-1bab-4c0b-9df0-6ba128686fc9" xsi:nil="true"/>
    <lcf76f155ced4ddcb4097134ff3c332f xmlns="358298e0-1b7e-4ebe-8695-94439b74f0d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BFACF6D92CD24AA50050CE23F68F74" ma:contentTypeVersion="18" ma:contentTypeDescription="Create a new document." ma:contentTypeScope="" ma:versionID="56574a3974fe322614c82150facde942">
  <xsd:schema xmlns:xsd="http://www.w3.org/2001/XMLSchema" xmlns:xs="http://www.w3.org/2001/XMLSchema" xmlns:p="http://schemas.microsoft.com/office/2006/metadata/properties" xmlns:ns2="358298e0-1b7e-4ebe-8695-94439b74f0d1" xmlns:ns3="13ad741f-c0db-4e29-b5a6-03b4a1bc18ba" xmlns:ns4="985ec44e-1bab-4c0b-9df0-6ba128686fc9" targetNamespace="http://schemas.microsoft.com/office/2006/metadata/properties" ma:root="true" ma:fieldsID="9d58c0d7a53d6fd8413434503c3e2c13" ns2:_="" ns3:_="" ns4:_="">
    <xsd:import namespace="358298e0-1b7e-4ebe-8695-94439b74f0d1"/>
    <xsd:import namespace="13ad741f-c0db-4e29-b5a6-03b4a1bc18ba"/>
    <xsd:import namespace="985ec44e-1bab-4c0b-9df0-6ba128686f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8298e0-1b7e-4ebe-8695-94439b74f0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8175662-8596-484a-92c7-351d01561e2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ad741f-c0db-4e29-b5a6-03b4a1bc18b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5ec44e-1bab-4c0b-9df0-6ba128686fc9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ba081904-bce8-4032-99c9-02153865886d}" ma:internalName="TaxCatchAll" ma:showField="CatchAllData" ma:web="13ad741f-c0db-4e29-b5a6-03b4a1bc18b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b:Sources xmlns:b="http://schemas.openxmlformats.org/officeDocument/2006/bibliography" xmlns="http://schemas.openxmlformats.org/officeDocument/2006/bibliography" SelectedStyle="/APA.XSL" StyleName="APA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E2BAD42C-1DC6-49A0-8A77-BC87126E0AAE}">
  <ds:schemaRefs>
    <ds:schemaRef ds:uri="http://schemas.microsoft.com/office/2006/metadata/properties"/>
    <ds:schemaRef ds:uri="http://schemas.microsoft.com/office/infopath/2007/PartnerControls"/>
    <ds:schemaRef ds:uri="985ec44e-1bab-4c0b-9df0-6ba128686fc9"/>
    <ds:schemaRef ds:uri="394bbfa8-7490-4a48-8e49-faa91c2d11d7"/>
    <ds:schemaRef ds:uri="358298e0-1b7e-4ebe-8695-94439b74f0d1"/>
  </ds:schemaRefs>
</ds:datastoreItem>
</file>

<file path=customXml/itemProps3.xml><?xml version="1.0" encoding="utf-8"?>
<ds:datastoreItem xmlns:ds="http://schemas.openxmlformats.org/officeDocument/2006/customXml" ds:itemID="{157C228B-262D-4418-9EAD-4DA8699E5020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9EFCD84-D8FF-4B4F-A95D-337233F7CD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8298e0-1b7e-4ebe-8695-94439b74f0d1"/>
    <ds:schemaRef ds:uri="13ad741f-c0db-4e29-b5a6-03b4a1bc18ba"/>
    <ds:schemaRef ds:uri="985ec44e-1bab-4c0b-9df0-6ba128686f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892A0005-6FD8-455B-8E42-C9C8F0DF202C}">
  <ds:schemaRefs>
    <ds:schemaRef ds:uri="http://schemas.openxmlformats.org/officeDocument/2006/bibliography"/>
  </ds:schemaRefs>
</ds:datastoreItem>
</file>

<file path=docMetadata/LabelInfo.xml><?xml version="1.0" encoding="utf-8"?>
<clbl:labelList xmlns:clbl="http://schemas.microsoft.com/office/2020/mipLabelMetadata">
  <clbl:label id="{0f9e35db-544f-4f60-bdcc-5ea416e6dc70}" enabled="0" method="" siteId="{0f9e35db-544f-4f60-bdcc-5ea416e6dc7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cbd-template.dotm</Template>
  <TotalTime>1</TotalTime>
  <Pages>1</Pages>
  <Words>163</Words>
  <Characters>953</Characters>
  <Application>Microsoft Office Word</Application>
  <DocSecurity>0</DocSecurity>
  <Lines>14</Lines>
  <Paragraphs>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Title</vt:lpstr>
    </vt:vector>
  </TitlesOfParts>
  <Company>SCBD</Company>
  <LinksUpToDate>false</LinksUpToDate>
  <CharactersWithSpaces>1112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Provisional agenda</dc:title>
  <dc:subject>CBD/--</dc:subject>
  <dc:creator>Nusrat Sanjana Farah</dc:creator>
  <cp:keywords>Convention on Biological Diversity</cp:keywords>
  <dc:description>Multilateral Mechanism for the Fair and Equitable Sharing 
of Benefits from the Use of Digital Sequence Information 
on Genetic Resources, Including the Cali Fund</dc:description>
  <cp:lastModifiedBy>Veronique Lefebvre</cp:lastModifiedBy>
  <cp:revision>3</cp:revision>
  <cp:lastPrinted>2020-01-21T16:56:00Z</cp:lastPrinted>
  <dcterms:created xsi:type="dcterms:W3CDTF">2025-05-29T19:33:00Z</dcterms:created>
  <dcterms:modified xsi:type="dcterms:W3CDTF">2025-05-29T19:33:00Z</dcterms:modified>
  <cp:contentStatus>GENERAL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BD-Category">
    <vt:lpwstr>CBD</vt:lpwstr>
  </property>
  <property fmtid="{D5CDD505-2E9C-101B-9397-08002B2CF9AE}" pid="3" name="CBD-Language">
    <vt:lpwstr>EN</vt:lpwstr>
  </property>
  <property fmtid="{D5CDD505-2E9C-101B-9397-08002B2CF9AE}" pid="4" name="CBD-Generator">
    <vt:lpwstr>0</vt:lpwstr>
  </property>
  <property fmtid="{D5CDD505-2E9C-101B-9397-08002B2CF9AE}" pid="5" name="CBD-NoSymbol">
    <vt:lpwstr>1</vt:lpwstr>
  </property>
  <property fmtid="{D5CDD505-2E9C-101B-9397-08002B2CF9AE}" pid="6" name="CBD-LangDistr">
    <vt:lpwstr/>
  </property>
  <property fmtid="{D5CDD505-2E9C-101B-9397-08002B2CF9AE}" pid="7" name="CBD-Distr">
    <vt:lpwstr>Distr</vt:lpwstr>
  </property>
  <property fmtid="{D5CDD505-2E9C-101B-9397-08002B2CF9AE}" pid="8" name="MediaServiceImageTags">
    <vt:lpwstr/>
  </property>
  <property fmtid="{D5CDD505-2E9C-101B-9397-08002B2CF9AE}" pid="9" name="ContentTypeId">
    <vt:lpwstr>0x01010069BFACF6D92CD24AA50050CE23F68F74</vt:lpwstr>
  </property>
</Properties>
</file>