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10482" w:type="dxa"/>
        <w:tblInd w:w="-283" w:type="dxa"/>
        <w:tblLayout w:type="fixed"/>
        <w:tblLook w:val="0000" w:firstRow="0" w:lastRow="0" w:firstColumn="0" w:lastColumn="0" w:noHBand="0" w:noVBand="0"/>
      </w:tblPr>
      <w:tblGrid>
        <w:gridCol w:w="975"/>
        <w:gridCol w:w="1434"/>
        <w:gridCol w:w="8073"/>
      </w:tblGrid>
      <w:tr w:rsidR="008A1499" w:rsidRPr="00105C95" w14:paraId="4A6E76F4" w14:textId="77777777" w:rsidTr="008A1499">
        <w:trPr>
          <w:trHeight w:val="850"/>
        </w:trPr>
        <w:tc>
          <w:tcPr>
            <w:tcW w:w="975" w:type="dxa"/>
            <w:vAlign w:val="bottom"/>
          </w:tcPr>
          <w:p w14:paraId="11E66102" w14:textId="77777777" w:rsidR="008A1499" w:rsidRPr="00866063" w:rsidRDefault="008A1499" w:rsidP="008A1499">
            <w:pPr>
              <w:pStyle w:val="AASmallLogo"/>
            </w:pPr>
            <w:r w:rsidRPr="00866063">
              <w:rPr>
                <w:noProof/>
              </w:rPr>
              <w:drawing>
                <wp:inline distT="0" distB="0" distL="0" distR="0" wp14:anchorId="311B4E1B" wp14:editId="7F9024CA">
                  <wp:extent cx="474727" cy="402337"/>
                  <wp:effectExtent l="0" t="0" r="1905" b="0"/>
                  <wp:docPr id="1244614358" name="Picture 1"/>
                  <wp:cNvGraphicFramePr/>
                  <a:graphic xmlns:a="http://schemas.openxmlformats.org/drawingml/2006/main">
                    <a:graphicData uri="http://schemas.openxmlformats.org/drawingml/2006/picture">
                      <pic:pic xmlns:pic="http://schemas.openxmlformats.org/drawingml/2006/picture">
                        <pic:nvPicPr>
                          <pic:cNvPr id="1244614358" name=""/>
                          <pic:cNvPicPr/>
                        </pic:nvPicPr>
                        <pic:blipFill>
                          <a:blip r:embed="rId12"/>
                          <a:stretch>
                            <a:fillRect/>
                          </a:stretch>
                        </pic:blipFill>
                        <pic:spPr>
                          <a:xfrm>
                            <a:off x="0" y="0"/>
                            <a:ext cx="474727" cy="402337"/>
                          </a:xfrm>
                          <a:prstGeom prst="rect">
                            <a:avLst/>
                          </a:prstGeom>
                        </pic:spPr>
                      </pic:pic>
                    </a:graphicData>
                  </a:graphic>
                </wp:inline>
              </w:drawing>
            </w:r>
            <w:r w:rsidRPr="00866063">
              <w:t xml:space="preserve"> </w:t>
            </w:r>
          </w:p>
          <w:p w14:paraId="4E2437E2" w14:textId="77777777" w:rsidR="008A1499" w:rsidRPr="00866063" w:rsidRDefault="008A1499" w:rsidP="008A1499">
            <w:pPr>
              <w:pStyle w:val="AASmallLogo"/>
            </w:pPr>
          </w:p>
        </w:tc>
        <w:tc>
          <w:tcPr>
            <w:tcW w:w="1434" w:type="dxa"/>
            <w:noWrap/>
            <w:vAlign w:val="bottom"/>
          </w:tcPr>
          <w:p w14:paraId="5E80AEBE" w14:textId="77777777" w:rsidR="008A1499" w:rsidRPr="00866063" w:rsidRDefault="008A1499" w:rsidP="008A1499">
            <w:pPr>
              <w:pStyle w:val="AASmallLogo"/>
            </w:pPr>
            <w:r w:rsidRPr="00866063">
              <w:rPr>
                <w:noProof/>
              </w:rPr>
              <w:drawing>
                <wp:inline distT="0" distB="0" distL="0" distR="0" wp14:anchorId="57E0686B" wp14:editId="5712C7A2">
                  <wp:extent cx="498788" cy="357465"/>
                  <wp:effectExtent l="0" t="0" r="0" b="5080"/>
                  <wp:docPr id="1150251483" name="Picture 2"/>
                  <wp:cNvGraphicFramePr/>
                  <a:graphic xmlns:a="http://schemas.openxmlformats.org/drawingml/2006/main">
                    <a:graphicData uri="http://schemas.openxmlformats.org/drawingml/2006/picture">
                      <pic:pic xmlns:pic="http://schemas.openxmlformats.org/drawingml/2006/picture">
                        <pic:nvPicPr>
                          <pic:cNvPr id="1150251483" name=""/>
                          <pic:cNvPicPr/>
                        </pic:nvPicPr>
                        <pic:blipFill>
                          <a:blip r:embed="rId13"/>
                          <a:stretch>
                            <a:fillRect/>
                          </a:stretch>
                        </pic:blipFill>
                        <pic:spPr>
                          <a:xfrm>
                            <a:off x="0" y="0"/>
                            <a:ext cx="498788" cy="357465"/>
                          </a:xfrm>
                          <a:prstGeom prst="rect">
                            <a:avLst/>
                          </a:prstGeom>
                        </pic:spPr>
                      </pic:pic>
                    </a:graphicData>
                  </a:graphic>
                </wp:inline>
              </w:drawing>
            </w:r>
            <w:r w:rsidRPr="00866063">
              <w:t xml:space="preserve"> </w:t>
            </w:r>
          </w:p>
          <w:p w14:paraId="09BCA078" w14:textId="77777777" w:rsidR="008A1499" w:rsidRPr="00866063" w:rsidRDefault="008A1499" w:rsidP="008A1499">
            <w:pPr>
              <w:pStyle w:val="AASmallLogo"/>
            </w:pPr>
          </w:p>
        </w:tc>
        <w:tc>
          <w:tcPr>
            <w:tcW w:w="8073" w:type="dxa"/>
            <w:vAlign w:val="bottom"/>
          </w:tcPr>
          <w:p w14:paraId="2464CF39" w14:textId="29F57D2E" w:rsidR="008A1499" w:rsidRPr="00105C95" w:rsidRDefault="008A1499" w:rsidP="008A1499">
            <w:pPr>
              <w:pStyle w:val="CBDNormal"/>
              <w:jc w:val="right"/>
            </w:pPr>
            <w:r w:rsidRPr="00462878">
              <w:rPr>
                <w:sz w:val="40"/>
              </w:rPr>
              <w:t>CBD</w:t>
            </w:r>
            <w:r w:rsidRPr="002F433C">
              <w:t>/</w:t>
            </w:r>
            <w:r w:rsidR="00C4348A" w:rsidRPr="00462878">
              <w:t>SBI</w:t>
            </w:r>
            <w:r w:rsidRPr="002F433C">
              <w:t>/</w:t>
            </w:r>
            <w:r w:rsidR="00C4348A" w:rsidRPr="002F433C">
              <w:t>6/</w:t>
            </w:r>
            <w:r w:rsidR="00E55399" w:rsidRPr="002F433C">
              <w:t>5</w:t>
            </w:r>
          </w:p>
        </w:tc>
      </w:tr>
    </w:tbl>
    <w:p w14:paraId="0AD63FCB" w14:textId="77777777" w:rsidR="008A1499" w:rsidRPr="00866063" w:rsidRDefault="008A1499" w:rsidP="008A1499">
      <w:pPr>
        <w:pStyle w:val="AISpacer"/>
      </w:pPr>
    </w:p>
    <w:tbl>
      <w:tblPr>
        <w:tblW w:w="10482" w:type="dxa"/>
        <w:tblInd w:w="-283" w:type="dxa"/>
        <w:tblBorders>
          <w:top w:val="single" w:sz="8" w:space="0" w:color="auto"/>
          <w:bottom w:val="single" w:sz="12" w:space="0" w:color="auto"/>
        </w:tblBorders>
        <w:tblLayout w:type="fixed"/>
        <w:tblLook w:val="0000" w:firstRow="0" w:lastRow="0" w:firstColumn="0" w:lastColumn="0" w:noHBand="0" w:noVBand="0"/>
      </w:tblPr>
      <w:tblGrid>
        <w:gridCol w:w="7370"/>
        <w:gridCol w:w="3112"/>
      </w:tblGrid>
      <w:tr w:rsidR="008A1499" w:rsidRPr="00866063" w14:paraId="398E234F" w14:textId="77777777" w:rsidTr="008A1499">
        <w:trPr>
          <w:trHeight w:val="1814"/>
        </w:trPr>
        <w:tc>
          <w:tcPr>
            <w:tcW w:w="7370" w:type="dxa"/>
          </w:tcPr>
          <w:p w14:paraId="5859F75B" w14:textId="77777777" w:rsidR="008A1499" w:rsidRPr="00866063" w:rsidRDefault="008A1499" w:rsidP="008A1499">
            <w:pPr>
              <w:pStyle w:val="ACLargeLogo"/>
            </w:pPr>
            <w:r w:rsidRPr="00866063">
              <w:rPr>
                <w:noProof/>
              </w:rPr>
              <w:drawing>
                <wp:inline distT="0" distB="0" distL="0" distR="0" wp14:anchorId="068167E0" wp14:editId="2D7A9D92">
                  <wp:extent cx="2755631" cy="1030313"/>
                  <wp:effectExtent l="0" t="0" r="0" b="0"/>
                  <wp:docPr id="349570288" name="Picture 3"/>
                  <wp:cNvGraphicFramePr/>
                  <a:graphic xmlns:a="http://schemas.openxmlformats.org/drawingml/2006/main">
                    <a:graphicData uri="http://schemas.openxmlformats.org/drawingml/2006/picture">
                      <pic:pic xmlns:pic="http://schemas.openxmlformats.org/drawingml/2006/picture">
                        <pic:nvPicPr>
                          <pic:cNvPr id="349570288" name=""/>
                          <pic:cNvPicPr/>
                        </pic:nvPicPr>
                        <pic:blipFill>
                          <a:blip r:embed="rId14"/>
                          <a:stretch>
                            <a:fillRect/>
                          </a:stretch>
                        </pic:blipFill>
                        <pic:spPr>
                          <a:xfrm>
                            <a:off x="0" y="0"/>
                            <a:ext cx="2755631" cy="1030313"/>
                          </a:xfrm>
                          <a:prstGeom prst="rect">
                            <a:avLst/>
                          </a:prstGeom>
                        </pic:spPr>
                      </pic:pic>
                    </a:graphicData>
                  </a:graphic>
                </wp:inline>
              </w:drawing>
            </w:r>
            <w:r w:rsidRPr="00866063">
              <w:t xml:space="preserve"> </w:t>
            </w:r>
          </w:p>
          <w:p w14:paraId="0E734922" w14:textId="77777777" w:rsidR="008A1499" w:rsidRPr="00866063" w:rsidRDefault="008A1499" w:rsidP="008A1499">
            <w:pPr>
              <w:pStyle w:val="ACLargeLogo"/>
            </w:pPr>
          </w:p>
        </w:tc>
        <w:tc>
          <w:tcPr>
            <w:tcW w:w="3112" w:type="dxa"/>
          </w:tcPr>
          <w:p w14:paraId="77C9667A" w14:textId="77777777" w:rsidR="008A1499" w:rsidRPr="00866063" w:rsidRDefault="008A1499" w:rsidP="008A1499">
            <w:pPr>
              <w:pStyle w:val="AEDistrNormal"/>
            </w:pPr>
            <w:r w:rsidRPr="00866063">
              <w:t>Distr.</w:t>
            </w:r>
            <w:r w:rsidRPr="00462878">
              <w:t>: General</w:t>
            </w:r>
            <w:r w:rsidRPr="00866063">
              <w:t xml:space="preserve"> </w:t>
            </w:r>
          </w:p>
          <w:p w14:paraId="046D6151" w14:textId="510BA396" w:rsidR="008A1499" w:rsidRPr="00866063" w:rsidRDefault="00211F1A" w:rsidP="008A1499">
            <w:pPr>
              <w:pStyle w:val="AEDistrNormal"/>
            </w:pPr>
            <w:r w:rsidRPr="002F433C">
              <w:t>9</w:t>
            </w:r>
            <w:r w:rsidR="00E55399">
              <w:t xml:space="preserve"> December 2025</w:t>
            </w:r>
          </w:p>
          <w:p w14:paraId="733B11CD" w14:textId="77777777" w:rsidR="008A1499" w:rsidRPr="00866063" w:rsidRDefault="008A1499" w:rsidP="008A1499">
            <w:pPr>
              <w:pStyle w:val="AEDistrNormal6pt"/>
            </w:pPr>
            <w:r w:rsidRPr="00866063">
              <w:t>Original</w:t>
            </w:r>
            <w:r w:rsidRPr="00462878">
              <w:t>: English</w:t>
            </w:r>
            <w:r w:rsidRPr="00866063">
              <w:t xml:space="preserve"> </w:t>
            </w:r>
          </w:p>
          <w:p w14:paraId="3C26DA36" w14:textId="77777777" w:rsidR="008A1499" w:rsidRPr="00866063" w:rsidRDefault="008A1499" w:rsidP="008A1499">
            <w:pPr>
              <w:pStyle w:val="AEDistrNormal6pt"/>
            </w:pPr>
          </w:p>
        </w:tc>
      </w:tr>
    </w:tbl>
    <w:p w14:paraId="1CED5170" w14:textId="77777777" w:rsidR="008A1499" w:rsidRPr="00866063" w:rsidRDefault="008A1499" w:rsidP="008A1499">
      <w:pPr>
        <w:pStyle w:val="AISpacer"/>
      </w:pPr>
    </w:p>
    <w:tbl>
      <w:tblPr>
        <w:tblW w:w="10482" w:type="dxa"/>
        <w:tblInd w:w="-283" w:type="dxa"/>
        <w:tblLayout w:type="fixed"/>
        <w:tblCellMar>
          <w:left w:w="283" w:type="dxa"/>
        </w:tblCellMar>
        <w:tblLook w:val="0000" w:firstRow="0" w:lastRow="0" w:firstColumn="0" w:lastColumn="0" w:noHBand="0" w:noVBand="0"/>
      </w:tblPr>
      <w:tblGrid>
        <w:gridCol w:w="6094"/>
        <w:gridCol w:w="4388"/>
      </w:tblGrid>
      <w:tr w:rsidR="008A1499" w:rsidRPr="00462878" w14:paraId="5C4CFD69" w14:textId="77777777" w:rsidTr="008A1499">
        <w:trPr>
          <w:trHeight w:val="57"/>
        </w:trPr>
        <w:tc>
          <w:tcPr>
            <w:tcW w:w="6094" w:type="dxa"/>
          </w:tcPr>
          <w:p w14:paraId="5759F0F4" w14:textId="77777777" w:rsidR="008A1499" w:rsidRPr="00462878" w:rsidRDefault="00C4348A" w:rsidP="008A1499">
            <w:pPr>
              <w:pStyle w:val="AFCorN12Bold"/>
            </w:pPr>
            <w:r w:rsidRPr="00462878">
              <w:t>Subsidiary Body on Implementation</w:t>
            </w:r>
            <w:r w:rsidR="008A1499" w:rsidRPr="00462878">
              <w:t xml:space="preserve"> </w:t>
            </w:r>
          </w:p>
          <w:p w14:paraId="307DB47B" w14:textId="77777777" w:rsidR="008A1499" w:rsidRPr="00462878" w:rsidRDefault="00C4348A" w:rsidP="008A1499">
            <w:pPr>
              <w:pStyle w:val="AFCorNBold"/>
            </w:pPr>
            <w:r w:rsidRPr="00462878">
              <w:t>Six</w:t>
            </w:r>
            <w:r w:rsidR="008A1499" w:rsidRPr="00462878">
              <w:t xml:space="preserve">th meeting </w:t>
            </w:r>
          </w:p>
          <w:p w14:paraId="6181A57A" w14:textId="77777777" w:rsidR="008A1499" w:rsidRPr="00462878" w:rsidRDefault="00163EA8" w:rsidP="008A1499">
            <w:pPr>
              <w:pStyle w:val="AFCorNNormal"/>
            </w:pPr>
            <w:r w:rsidRPr="00462878">
              <w:t>Rome</w:t>
            </w:r>
            <w:r w:rsidR="008A1499" w:rsidRPr="00462878">
              <w:t xml:space="preserve">, </w:t>
            </w:r>
            <w:r w:rsidR="00C4348A" w:rsidRPr="00462878">
              <w:rPr>
                <w:snapToGrid w:val="0"/>
                <w:kern w:val="22"/>
              </w:rPr>
              <w:t>16</w:t>
            </w:r>
            <w:r w:rsidR="008A1499" w:rsidRPr="00462878">
              <w:rPr>
                <w:snapToGrid w:val="0"/>
                <w:kern w:val="22"/>
              </w:rPr>
              <w:t>–</w:t>
            </w:r>
            <w:r w:rsidR="00C4348A" w:rsidRPr="00462878">
              <w:rPr>
                <w:snapToGrid w:val="0"/>
                <w:kern w:val="22"/>
              </w:rPr>
              <w:t>19</w:t>
            </w:r>
            <w:r w:rsidR="008A1499" w:rsidRPr="00462878">
              <w:rPr>
                <w:snapToGrid w:val="0"/>
                <w:kern w:val="22"/>
              </w:rPr>
              <w:t xml:space="preserve"> </w:t>
            </w:r>
            <w:r w:rsidR="00C4348A" w:rsidRPr="00462878">
              <w:rPr>
                <w:snapToGrid w:val="0"/>
                <w:kern w:val="22"/>
              </w:rPr>
              <w:t>February</w:t>
            </w:r>
            <w:r w:rsidR="008A1499" w:rsidRPr="00462878">
              <w:rPr>
                <w:snapToGrid w:val="0"/>
                <w:kern w:val="22"/>
              </w:rPr>
              <w:t xml:space="preserve"> </w:t>
            </w:r>
            <w:r w:rsidR="00C4348A" w:rsidRPr="00462878">
              <w:rPr>
                <w:snapToGrid w:val="0"/>
                <w:kern w:val="22"/>
              </w:rPr>
              <w:t>2026</w:t>
            </w:r>
          </w:p>
          <w:p w14:paraId="45B62E82" w14:textId="62E6D827" w:rsidR="008A1499" w:rsidRPr="00462878" w:rsidRDefault="008A1499" w:rsidP="008A1499">
            <w:pPr>
              <w:pStyle w:val="AFCorNNormal"/>
            </w:pPr>
            <w:r w:rsidRPr="00462878">
              <w:t xml:space="preserve">Item </w:t>
            </w:r>
            <w:r w:rsidR="006E09BF" w:rsidRPr="00462878">
              <w:t>5</w:t>
            </w:r>
            <w:r w:rsidRPr="00462878">
              <w:t xml:space="preserve"> of the provisional agenda</w:t>
            </w:r>
            <w:r w:rsidRPr="00462878">
              <w:rPr>
                <w:rStyle w:val="FootnoteReference"/>
              </w:rPr>
              <w:footnoteReference w:customMarkFollows="1" w:id="1"/>
              <w:t>*</w:t>
            </w:r>
            <w:r w:rsidRPr="00462878">
              <w:t xml:space="preserve"> </w:t>
            </w:r>
          </w:p>
          <w:p w14:paraId="79230E5C" w14:textId="117DF274" w:rsidR="008A1499" w:rsidRPr="00462878" w:rsidRDefault="006E09BF" w:rsidP="008A1499">
            <w:pPr>
              <w:pStyle w:val="AFCorNBold"/>
            </w:pPr>
            <w:r w:rsidRPr="002F433C">
              <w:t>Gender Plan of Action</w:t>
            </w:r>
          </w:p>
        </w:tc>
        <w:tc>
          <w:tcPr>
            <w:tcW w:w="4388" w:type="dxa"/>
          </w:tcPr>
          <w:p w14:paraId="50EAD728" w14:textId="77777777" w:rsidR="008A1499" w:rsidRPr="00462878" w:rsidRDefault="008A1499" w:rsidP="008A1499">
            <w:pPr>
              <w:pStyle w:val="CBDNormal"/>
              <w:jc w:val="left"/>
            </w:pPr>
          </w:p>
        </w:tc>
      </w:tr>
    </w:tbl>
    <w:p w14:paraId="10A283DB" w14:textId="27CB11FA" w:rsidR="00C9161D" w:rsidRPr="00866063" w:rsidRDefault="00B810C3" w:rsidP="00A111D1">
      <w:pPr>
        <w:pStyle w:val="CBDTitle"/>
        <w:rPr>
          <w:caps/>
        </w:rPr>
      </w:pPr>
      <w:sdt>
        <w:sdtPr>
          <w:alias w:val="Title"/>
          <w:tag w:val=""/>
          <w:id w:val="772832786"/>
          <w:placeholder>
            <w:docPart w:val="B68B28FD542D294C87A42CB219C6A9BA"/>
          </w:placeholder>
          <w:dataBinding w:prefixMappings="xmlns:ns0='http://purl.org/dc/elements/1.1/' xmlns:ns1='http://schemas.openxmlformats.org/package/2006/metadata/core-properties' " w:xpath="/ns1:coreProperties[1]/ns0:title[1]" w:storeItemID="{6C3C8BC8-F283-45AE-878A-BAB7291924A1}"/>
          <w:text/>
        </w:sdtPr>
        <w:sdtEndPr/>
        <w:sdtContent>
          <w:r w:rsidR="00605C0B">
            <w:t>Midterm review of the implementation of the Gender Plan of Action 2023–2030</w:t>
          </w:r>
        </w:sdtContent>
      </w:sdt>
      <w:r w:rsidR="00105372" w:rsidRPr="00866063">
        <w:rPr>
          <w:caps/>
        </w:rPr>
        <w:t xml:space="preserve"> </w:t>
      </w:r>
    </w:p>
    <w:p w14:paraId="45A932D0" w14:textId="580B9953" w:rsidR="00F6586C" w:rsidRPr="00866063" w:rsidRDefault="0030169D" w:rsidP="00A111D1">
      <w:pPr>
        <w:pStyle w:val="CBDSubTitle"/>
      </w:pPr>
      <w:r w:rsidRPr="00866063">
        <w:t xml:space="preserve">Note by the </w:t>
      </w:r>
      <w:r w:rsidR="007E0F8A" w:rsidRPr="00866063">
        <w:t>Secretariat</w:t>
      </w:r>
    </w:p>
    <w:p w14:paraId="070F2FA1" w14:textId="1F90BFBC" w:rsidR="00C9161D" w:rsidRPr="00866063" w:rsidRDefault="00A111D1" w:rsidP="00A111D1">
      <w:pPr>
        <w:pStyle w:val="CBDH1"/>
      </w:pPr>
      <w:r w:rsidRPr="00866063">
        <w:t>I.</w:t>
      </w:r>
      <w:r w:rsidRPr="00866063">
        <w:tab/>
      </w:r>
      <w:r w:rsidR="005F4526" w:rsidRPr="00617920">
        <w:rPr>
          <w:rFonts w:eastAsia="Times New Roman"/>
          <w:bCs/>
          <w:sz w:val="27"/>
          <w:szCs w:val="27"/>
        </w:rPr>
        <w:t>Introduction</w:t>
      </w:r>
    </w:p>
    <w:p w14:paraId="3B722053" w14:textId="00DD8C4C" w:rsidR="005F4526" w:rsidRPr="00462878" w:rsidRDefault="005F4526" w:rsidP="00A35418">
      <w:pPr>
        <w:pStyle w:val="CBDNormalNumber"/>
      </w:pPr>
      <w:r w:rsidRPr="00462878">
        <w:t xml:space="preserve">At its fifteenth meeting, </w:t>
      </w:r>
      <w:r w:rsidR="00693DAD">
        <w:t xml:space="preserve">by its </w:t>
      </w:r>
      <w:r w:rsidR="00693DAD" w:rsidRPr="00462878">
        <w:t xml:space="preserve">decision </w:t>
      </w:r>
      <w:hyperlink r:id="rId15" w:history="1">
        <w:r w:rsidR="00693DAD" w:rsidRPr="00462878">
          <w:rPr>
            <w:rStyle w:val="Hyperlink"/>
          </w:rPr>
          <w:t>15/11</w:t>
        </w:r>
      </w:hyperlink>
      <w:r w:rsidR="00693DAD">
        <w:t>,</w:t>
      </w:r>
      <w:r w:rsidR="00693DAD" w:rsidRPr="00462878">
        <w:t xml:space="preserve"> </w:t>
      </w:r>
      <w:r w:rsidRPr="00462878">
        <w:t xml:space="preserve">the Conference of the Parties </w:t>
      </w:r>
      <w:r w:rsidR="00FD44F4">
        <w:t xml:space="preserve">to the Convention on Biological Diversity </w:t>
      </w:r>
      <w:r w:rsidRPr="00462878">
        <w:t>adopted the Gender Plan of Action (2023–2030)</w:t>
      </w:r>
      <w:r w:rsidR="00FD13E7">
        <w:t>.</w:t>
      </w:r>
      <w:r w:rsidR="009B7AB0">
        <w:t xml:space="preserve"> </w:t>
      </w:r>
      <w:r w:rsidRPr="00462878">
        <w:t xml:space="preserve">In the same decision, </w:t>
      </w:r>
      <w:r w:rsidR="002F7B45">
        <w:t xml:space="preserve">it </w:t>
      </w:r>
      <w:r w:rsidRPr="00462878">
        <w:t xml:space="preserve">encouraged Parties to submit information on efforts </w:t>
      </w:r>
      <w:r w:rsidRPr="003357AF">
        <w:t>and steps taken to implement the Plan of Action</w:t>
      </w:r>
      <w:r w:rsidR="0054653E" w:rsidRPr="003357AF">
        <w:t xml:space="preserve"> in their national reporting</w:t>
      </w:r>
      <w:r w:rsidRPr="003357AF">
        <w:t xml:space="preserve"> </w:t>
      </w:r>
      <w:r w:rsidR="005D6523">
        <w:t xml:space="preserve">and </w:t>
      </w:r>
      <w:r w:rsidRPr="003357AF">
        <w:t>requested the Executive Secretary to undertake a midterm review of implementation of the Plan of Action</w:t>
      </w:r>
      <w:r w:rsidR="00854F92" w:rsidRPr="00854F92">
        <w:t xml:space="preserve"> </w:t>
      </w:r>
      <w:r w:rsidR="00854F92">
        <w:t>on the basis, inter alia,</w:t>
      </w:r>
      <w:r w:rsidR="00854F92" w:rsidRPr="003357AF">
        <w:t xml:space="preserve"> o</w:t>
      </w:r>
      <w:r w:rsidR="00854F92">
        <w:t>f</w:t>
      </w:r>
      <w:r w:rsidR="00854F92" w:rsidRPr="003357AF">
        <w:t xml:space="preserve"> th</w:t>
      </w:r>
      <w:r w:rsidR="00854F92">
        <w:t>at</w:t>
      </w:r>
      <w:r w:rsidR="00854F92" w:rsidRPr="003357AF">
        <w:t xml:space="preserve"> information</w:t>
      </w:r>
      <w:r w:rsidR="00854F92">
        <w:t xml:space="preserve">, </w:t>
      </w:r>
      <w:r w:rsidR="00854F92" w:rsidRPr="003357AF">
        <w:t>and with the support of relevant partners</w:t>
      </w:r>
      <w:r w:rsidRPr="003357AF">
        <w:t xml:space="preserve">, </w:t>
      </w:r>
      <w:r w:rsidR="00450568">
        <w:t xml:space="preserve">to </w:t>
      </w:r>
      <w:r w:rsidRPr="003357AF">
        <w:t>identify progress, lessons learned and further work to be undertaken</w:t>
      </w:r>
      <w:r w:rsidR="009F38D6">
        <w:t>,</w:t>
      </w:r>
      <w:r w:rsidRPr="003357AF">
        <w:t xml:space="preserve"> for consideration by the Subsidiary Body on Implementation at a meeting held before the seventeenth meeting of the Conference of the Parties.</w:t>
      </w:r>
    </w:p>
    <w:p w14:paraId="244ED0E4" w14:textId="124D8EA8" w:rsidR="005F4526" w:rsidRPr="00462878" w:rsidRDefault="000C5792" w:rsidP="005F4526">
      <w:pPr>
        <w:pStyle w:val="CBDNormalNumber"/>
      </w:pPr>
      <w:r>
        <w:t xml:space="preserve">On 8 August 2025, </w:t>
      </w:r>
      <w:r w:rsidR="00A21070">
        <w:t>t</w:t>
      </w:r>
      <w:r w:rsidR="00A21070" w:rsidRPr="00BA497A">
        <w:t xml:space="preserve">he </w:t>
      </w:r>
      <w:r w:rsidR="00A21070">
        <w:t xml:space="preserve">Secretariat issued </w:t>
      </w:r>
      <w:r w:rsidR="00A21070" w:rsidRPr="00462878">
        <w:t xml:space="preserve">notification </w:t>
      </w:r>
      <w:r w:rsidR="00A21070">
        <w:t>No. </w:t>
      </w:r>
      <w:hyperlink r:id="rId16" w:history="1">
        <w:r w:rsidR="00A21070" w:rsidRPr="00462878">
          <w:rPr>
            <w:rStyle w:val="Hyperlink"/>
          </w:rPr>
          <w:t>2025-103</w:t>
        </w:r>
      </w:hyperlink>
      <w:r w:rsidR="00A21070">
        <w:t xml:space="preserve"> to seek </w:t>
      </w:r>
      <w:r w:rsidR="00D91F52">
        <w:t xml:space="preserve">the </w:t>
      </w:r>
      <w:r w:rsidR="005F4526" w:rsidRPr="00462878">
        <w:t xml:space="preserve">information </w:t>
      </w:r>
      <w:r w:rsidR="00431012">
        <w:t xml:space="preserve">requested </w:t>
      </w:r>
      <w:r w:rsidR="005F4526" w:rsidRPr="00462878">
        <w:t>from Parties, other Governments, indigenous peoples and local communities, and relevant stakeholders, including women’s groups</w:t>
      </w:r>
      <w:r w:rsidR="00431012">
        <w:t>,</w:t>
      </w:r>
      <w:r w:rsidR="005F4526" w:rsidRPr="00462878">
        <w:t xml:space="preserve"> </w:t>
      </w:r>
      <w:r w:rsidR="00431012">
        <w:t xml:space="preserve">and </w:t>
      </w:r>
      <w:r w:rsidR="005F4526" w:rsidRPr="00462878">
        <w:t xml:space="preserve">received </w:t>
      </w:r>
      <w:r w:rsidR="00714621" w:rsidRPr="00462878">
        <w:t xml:space="preserve">a total of </w:t>
      </w:r>
      <w:r w:rsidR="00033472">
        <w:t>34 </w:t>
      </w:r>
      <w:r w:rsidR="005F4526" w:rsidRPr="00462878">
        <w:t xml:space="preserve">submissions </w:t>
      </w:r>
      <w:r w:rsidR="003426CC">
        <w:t>(</w:t>
      </w:r>
      <w:r w:rsidR="00033472">
        <w:t>20</w:t>
      </w:r>
      <w:r w:rsidR="00714621" w:rsidRPr="00462878">
        <w:t xml:space="preserve"> </w:t>
      </w:r>
      <w:r w:rsidR="003426CC">
        <w:t xml:space="preserve">from </w:t>
      </w:r>
      <w:r w:rsidR="005F4526" w:rsidRPr="00462878">
        <w:t>Parties</w:t>
      </w:r>
      <w:r w:rsidR="000F66EA">
        <w:rPr>
          <w:rStyle w:val="FootnoteReference"/>
        </w:rPr>
        <w:footnoteReference w:id="2"/>
      </w:r>
      <w:r w:rsidR="005F4526" w:rsidRPr="00462878">
        <w:t xml:space="preserve"> and </w:t>
      </w:r>
      <w:r w:rsidR="00714621" w:rsidRPr="00462878">
        <w:t>1</w:t>
      </w:r>
      <w:r w:rsidR="005F05C9" w:rsidRPr="00462878">
        <w:t>4</w:t>
      </w:r>
      <w:r w:rsidR="00714621" w:rsidRPr="00462878">
        <w:t xml:space="preserve"> </w:t>
      </w:r>
      <w:r w:rsidR="003426CC">
        <w:t xml:space="preserve">from </w:t>
      </w:r>
      <w:r w:rsidR="005F4526" w:rsidRPr="00462878">
        <w:t>observers</w:t>
      </w:r>
      <w:r w:rsidR="003426CC">
        <w:t>)</w:t>
      </w:r>
      <w:r w:rsidR="005F4526" w:rsidRPr="00462878">
        <w:t>.</w:t>
      </w:r>
      <w:r w:rsidR="00874D3E" w:rsidRPr="00462878">
        <w:rPr>
          <w:vertAlign w:val="superscript"/>
        </w:rPr>
        <w:footnoteReference w:id="3"/>
      </w:r>
      <w:r w:rsidR="005F4526" w:rsidRPr="00462878">
        <w:t xml:space="preserve"> </w:t>
      </w:r>
      <w:r w:rsidR="00714621" w:rsidRPr="00462878">
        <w:t xml:space="preserve">A synthesis of </w:t>
      </w:r>
      <w:r w:rsidR="00661305">
        <w:t xml:space="preserve">the </w:t>
      </w:r>
      <w:r w:rsidR="005F4526" w:rsidRPr="00462878">
        <w:t xml:space="preserve">submissions </w:t>
      </w:r>
      <w:r w:rsidR="00714621" w:rsidRPr="00462878">
        <w:t xml:space="preserve">is </w:t>
      </w:r>
      <w:r w:rsidR="001F1460">
        <w:t xml:space="preserve">provided </w:t>
      </w:r>
      <w:r w:rsidR="005F4526" w:rsidRPr="00462878">
        <w:t>in section</w:t>
      </w:r>
      <w:r w:rsidR="006E4FF6">
        <w:t> </w:t>
      </w:r>
      <w:r w:rsidR="005F4526" w:rsidRPr="00462878">
        <w:t>I</w:t>
      </w:r>
      <w:r w:rsidR="00EB4A60" w:rsidRPr="00462878">
        <w:t>V</w:t>
      </w:r>
      <w:r w:rsidR="005F4526" w:rsidRPr="00462878">
        <w:t xml:space="preserve"> </w:t>
      </w:r>
      <w:r w:rsidR="00661305">
        <w:t>below</w:t>
      </w:r>
      <w:r w:rsidR="00874D3E">
        <w:t>,</w:t>
      </w:r>
      <w:r w:rsidR="00714621" w:rsidRPr="00462878">
        <w:t xml:space="preserve"> </w:t>
      </w:r>
      <w:r w:rsidR="004F57C4">
        <w:t>w</w:t>
      </w:r>
      <w:r w:rsidR="00874D3E">
        <w:t>hile t</w:t>
      </w:r>
      <w:r w:rsidR="008E6DB6">
        <w:t>he full s</w:t>
      </w:r>
      <w:r w:rsidR="00714621" w:rsidRPr="00462878">
        <w:t xml:space="preserve">ubmissions </w:t>
      </w:r>
      <w:r w:rsidR="005F4526" w:rsidRPr="00462878">
        <w:t xml:space="preserve">are available </w:t>
      </w:r>
      <w:r w:rsidR="008E6DB6">
        <w:t>online</w:t>
      </w:r>
      <w:r w:rsidR="00462878" w:rsidRPr="00462878">
        <w:t>.</w:t>
      </w:r>
      <w:r w:rsidR="00ED445A">
        <w:rPr>
          <w:rStyle w:val="FootnoteReference"/>
        </w:rPr>
        <w:footnoteReference w:id="4"/>
      </w:r>
      <w:r w:rsidR="005F4526" w:rsidRPr="00462878">
        <w:t xml:space="preserve"> </w:t>
      </w:r>
    </w:p>
    <w:p w14:paraId="7CB518F5" w14:textId="29EE6A20" w:rsidR="005F4526" w:rsidRPr="00462878" w:rsidRDefault="005F4526" w:rsidP="005F4526">
      <w:pPr>
        <w:pStyle w:val="CBDH1"/>
      </w:pPr>
      <w:r w:rsidRPr="00462878">
        <w:t>II</w:t>
      </w:r>
      <w:r w:rsidRPr="005F4526">
        <w:t>.</w:t>
      </w:r>
      <w:r>
        <w:tab/>
      </w:r>
      <w:r w:rsidRPr="005F4526">
        <w:t xml:space="preserve">Overview </w:t>
      </w:r>
      <w:r w:rsidRPr="00462878">
        <w:t>of the Gender Plan of Action</w:t>
      </w:r>
      <w:r w:rsidR="00357EFE" w:rsidRPr="00462878">
        <w:t xml:space="preserve"> (2023</w:t>
      </w:r>
      <w:r w:rsidR="00462878" w:rsidRPr="00462878">
        <w:t>–</w:t>
      </w:r>
      <w:r w:rsidR="00357EFE" w:rsidRPr="00462878">
        <w:t>2030)</w:t>
      </w:r>
    </w:p>
    <w:p w14:paraId="4A8B6F5B" w14:textId="31E3E24D" w:rsidR="005F4526" w:rsidRPr="00462878" w:rsidRDefault="005F4526" w:rsidP="00FD13E7">
      <w:pPr>
        <w:pStyle w:val="CBDNormalNumber"/>
        <w:rPr>
          <w:rFonts w:eastAsia="Times New Roman"/>
        </w:rPr>
      </w:pPr>
      <w:r w:rsidRPr="00462878">
        <w:rPr>
          <w:rFonts w:eastAsia="Times New Roman"/>
        </w:rPr>
        <w:t xml:space="preserve">The </w:t>
      </w:r>
      <w:r w:rsidR="0044527F">
        <w:rPr>
          <w:rFonts w:eastAsia="Times New Roman"/>
        </w:rPr>
        <w:t xml:space="preserve">purpose of the </w:t>
      </w:r>
      <w:r w:rsidRPr="00462878">
        <w:rPr>
          <w:rFonts w:eastAsia="Times New Roman"/>
        </w:rPr>
        <w:t xml:space="preserve">Gender Plan of Action is to support and </w:t>
      </w:r>
      <w:r w:rsidR="000B72D9" w:rsidRPr="00462878">
        <w:rPr>
          <w:rFonts w:eastAsia="Times New Roman"/>
        </w:rPr>
        <w:t>promote the</w:t>
      </w:r>
      <w:r w:rsidRPr="00462878">
        <w:rPr>
          <w:rFonts w:eastAsia="Times New Roman"/>
        </w:rPr>
        <w:t xml:space="preserve"> gender</w:t>
      </w:r>
      <w:r w:rsidR="00C22D67">
        <w:rPr>
          <w:rFonts w:eastAsia="Times New Roman"/>
        </w:rPr>
        <w:t>-</w:t>
      </w:r>
      <w:r w:rsidRPr="00462878">
        <w:rPr>
          <w:rFonts w:eastAsia="Times New Roman"/>
        </w:rPr>
        <w:t>responsive implementation of the Kunming-Montreal Global Biodiversity Framework</w:t>
      </w:r>
      <w:r w:rsidR="00FD13E7" w:rsidRPr="00FD13E7">
        <w:t xml:space="preserve"> </w:t>
      </w:r>
      <w:r w:rsidR="00FD13E7">
        <w:t xml:space="preserve">and to </w:t>
      </w:r>
      <w:r w:rsidR="00FD13E7" w:rsidRPr="00FD13E7">
        <w:t>support a gender</w:t>
      </w:r>
      <w:r w:rsidR="00FD13E7">
        <w:t>-</w:t>
      </w:r>
      <w:r w:rsidR="00FD13E7" w:rsidRPr="00FD13E7">
        <w:t>responsive approach to applying the implementation mechanisms associated with the Framewor</w:t>
      </w:r>
      <w:r w:rsidR="00FD13E7">
        <w:t>k</w:t>
      </w:r>
      <w:r w:rsidR="00BD1035" w:rsidRPr="00462878">
        <w:rPr>
          <w:rFonts w:eastAsia="Times New Roman"/>
        </w:rPr>
        <w:t>.</w:t>
      </w:r>
      <w:r w:rsidRPr="00462878">
        <w:rPr>
          <w:rFonts w:eastAsia="Times New Roman"/>
        </w:rPr>
        <w:t xml:space="preserve"> </w:t>
      </w:r>
    </w:p>
    <w:p w14:paraId="76DE8E8B" w14:textId="6B9C1C5B" w:rsidR="00A26F7A" w:rsidRPr="00A26F7A" w:rsidRDefault="005F4526" w:rsidP="00A26F7A">
      <w:pPr>
        <w:pStyle w:val="CBDNormalNumber"/>
        <w:rPr>
          <w:rFonts w:eastAsia="Times New Roman"/>
        </w:rPr>
      </w:pPr>
      <w:r w:rsidRPr="00462878">
        <w:lastRenderedPageBreak/>
        <w:t>In paragraph 7</w:t>
      </w:r>
      <w:r w:rsidR="00DB666B">
        <w:t> </w:t>
      </w:r>
      <w:r w:rsidRPr="00462878">
        <w:t xml:space="preserve">(h) of </w:t>
      </w:r>
      <w:r w:rsidR="00DB666B">
        <w:t>s</w:t>
      </w:r>
      <w:r w:rsidRPr="00462878">
        <w:t xml:space="preserve">ection C </w:t>
      </w:r>
      <w:r w:rsidR="00DB666B">
        <w:t xml:space="preserve">of </w:t>
      </w:r>
      <w:r w:rsidRPr="00462878">
        <w:t>the Framework</w:t>
      </w:r>
      <w:r w:rsidR="00DB666B">
        <w:t>,</w:t>
      </w:r>
      <w:r w:rsidRPr="00462878">
        <w:t xml:space="preserve"> </w:t>
      </w:r>
      <w:r w:rsidR="00DB666B">
        <w:t xml:space="preserve">it is </w:t>
      </w:r>
      <w:r w:rsidRPr="00462878">
        <w:t>recognize</w:t>
      </w:r>
      <w:r w:rsidR="00DB666B">
        <w:t>d</w:t>
      </w:r>
      <w:r w:rsidRPr="00462878">
        <w:t xml:space="preserve"> that </w:t>
      </w:r>
      <w:r w:rsidR="00B1255B">
        <w:t>the</w:t>
      </w:r>
      <w:r w:rsidR="00B1255B" w:rsidRPr="00462878">
        <w:t xml:space="preserve"> </w:t>
      </w:r>
      <w:r w:rsidRPr="00462878">
        <w:t xml:space="preserve">successful implementation </w:t>
      </w:r>
      <w:r w:rsidR="00B1255B">
        <w:t xml:space="preserve">of the Framework </w:t>
      </w:r>
      <w:r w:rsidR="00AA20D6">
        <w:t xml:space="preserve">will </w:t>
      </w:r>
      <w:r w:rsidRPr="00462878">
        <w:t xml:space="preserve">depend on ensuring gender equality and </w:t>
      </w:r>
      <w:r w:rsidR="00F624C5">
        <w:t xml:space="preserve">the </w:t>
      </w:r>
      <w:r w:rsidRPr="00462878">
        <w:t>empowerment of women and girls, and on reducing</w:t>
      </w:r>
      <w:r w:rsidRPr="0097065B">
        <w:t xml:space="preserve"> inequalities</w:t>
      </w:r>
      <w:r>
        <w:t xml:space="preserve">. Target 23, to be achieved by 2030, </w:t>
      </w:r>
      <w:r w:rsidR="008A6C08">
        <w:t>is</w:t>
      </w:r>
      <w:r w:rsidR="00967A87">
        <w:t xml:space="preserve"> </w:t>
      </w:r>
      <w:r w:rsidR="00AF202D">
        <w:t>to</w:t>
      </w:r>
      <w:r>
        <w:t xml:space="preserve"> e</w:t>
      </w:r>
      <w:r w:rsidRPr="023BE261">
        <w:t>nsur</w:t>
      </w:r>
      <w:r w:rsidR="00AF202D">
        <w:t>e</w:t>
      </w:r>
      <w:r w:rsidRPr="023BE261">
        <w:t xml:space="preserve"> gender equality in the implementation of the </w:t>
      </w:r>
      <w:r>
        <w:t>F</w:t>
      </w:r>
      <w:r w:rsidRPr="023BE261">
        <w:t>ramework through a gender-responsive approach</w:t>
      </w:r>
      <w:r w:rsidR="00CD71F7">
        <w:t>,</w:t>
      </w:r>
      <w:r w:rsidRPr="023BE261">
        <w:t xml:space="preserve"> where all women and girls have equal opportunity and capacity to contribute to the three objectives of the Convention, including by recognizing their equal rights and access to land and natural resources and their full, equitable, meaningful and informed participation and leadership at all levels of action, engagement, policy and decision-making related to biodiversity.</w:t>
      </w:r>
      <w:r w:rsidR="00A26F7A" w:rsidRPr="00A26F7A">
        <w:t xml:space="preserve"> </w:t>
      </w:r>
      <w:r w:rsidR="00A26F7A" w:rsidRPr="00A26F7A">
        <w:rPr>
          <w:rFonts w:eastAsia="Times New Roman"/>
        </w:rPr>
        <w:t xml:space="preserve">The Gender Plan of Action is the </w:t>
      </w:r>
      <w:r w:rsidR="00E0378B">
        <w:rPr>
          <w:rFonts w:eastAsia="Times New Roman"/>
        </w:rPr>
        <w:t>main</w:t>
      </w:r>
      <w:r w:rsidR="00E0378B" w:rsidRPr="00A26F7A">
        <w:rPr>
          <w:rFonts w:eastAsia="Times New Roman"/>
        </w:rPr>
        <w:t xml:space="preserve"> </w:t>
      </w:r>
      <w:r w:rsidR="00A26F7A" w:rsidRPr="00A26F7A">
        <w:rPr>
          <w:rFonts w:eastAsia="Times New Roman"/>
        </w:rPr>
        <w:t xml:space="preserve">instrument </w:t>
      </w:r>
      <w:r w:rsidR="006C791C">
        <w:rPr>
          <w:rFonts w:eastAsia="Times New Roman"/>
        </w:rPr>
        <w:t>for guiding Parties in</w:t>
      </w:r>
      <w:r w:rsidR="00A26F7A" w:rsidRPr="00A26F7A">
        <w:rPr>
          <w:rFonts w:eastAsia="Times New Roman"/>
        </w:rPr>
        <w:t xml:space="preserve"> achieving Target 23. </w:t>
      </w:r>
    </w:p>
    <w:p w14:paraId="5355D9EE" w14:textId="2FCAAA8C" w:rsidR="005F4526" w:rsidRPr="00542798" w:rsidRDefault="005F4526" w:rsidP="005F4526">
      <w:pPr>
        <w:pStyle w:val="CBDNormalNumber"/>
        <w:rPr>
          <w:rFonts w:eastAsia="Times New Roman"/>
        </w:rPr>
      </w:pPr>
      <w:r>
        <w:rPr>
          <w:rFonts w:eastAsia="Times New Roman"/>
        </w:rPr>
        <w:t xml:space="preserve">The </w:t>
      </w:r>
      <w:r w:rsidRPr="00E452C6">
        <w:rPr>
          <w:rFonts w:eastAsia="Times New Roman"/>
        </w:rPr>
        <w:t xml:space="preserve">Gender Plan of Action </w:t>
      </w:r>
      <w:r>
        <w:rPr>
          <w:rFonts w:eastAsia="Times New Roman"/>
        </w:rPr>
        <w:t xml:space="preserve">is structured around three expected </w:t>
      </w:r>
      <w:r w:rsidRPr="009F581A">
        <w:rPr>
          <w:rFonts w:eastAsia="Times New Roman"/>
        </w:rPr>
        <w:t>outcomes</w:t>
      </w:r>
      <w:r w:rsidR="00197D19" w:rsidRPr="009F581A">
        <w:rPr>
          <w:rFonts w:eastAsia="Times New Roman"/>
        </w:rPr>
        <w:t xml:space="preserve"> </w:t>
      </w:r>
      <w:r w:rsidR="00A87E56">
        <w:rPr>
          <w:rFonts w:eastAsia="Times New Roman"/>
        </w:rPr>
        <w:t xml:space="preserve">to be reached </w:t>
      </w:r>
      <w:r w:rsidR="00197D19" w:rsidRPr="009F581A">
        <w:rPr>
          <w:rFonts w:eastAsia="Times New Roman"/>
        </w:rPr>
        <w:t>by 2030</w:t>
      </w:r>
      <w:r w:rsidR="00B5432C">
        <w:rPr>
          <w:rFonts w:eastAsia="Times New Roman"/>
        </w:rPr>
        <w:t>, namely</w:t>
      </w:r>
      <w:r w:rsidRPr="009F581A">
        <w:rPr>
          <w:rFonts w:eastAsia="Times New Roman"/>
        </w:rPr>
        <w:t>:</w:t>
      </w:r>
      <w:r>
        <w:rPr>
          <w:rFonts w:eastAsia="Times New Roman"/>
        </w:rPr>
        <w:t xml:space="preserve"> </w:t>
      </w:r>
    </w:p>
    <w:p w14:paraId="1F966AE9" w14:textId="5EF8CBAA" w:rsidR="005F4526" w:rsidRPr="00462878" w:rsidRDefault="005F4526" w:rsidP="002F433C">
      <w:pPr>
        <w:pStyle w:val="CBDNormalNumber"/>
        <w:numPr>
          <w:ilvl w:val="1"/>
          <w:numId w:val="12"/>
        </w:numPr>
      </w:pPr>
      <w:r w:rsidRPr="002F433C">
        <w:t>Outcome 1:</w:t>
      </w:r>
      <w:r w:rsidRPr="00462878">
        <w:t xml:space="preserve"> </w:t>
      </w:r>
      <w:r w:rsidR="00DB666B">
        <w:t>a</w:t>
      </w:r>
      <w:r w:rsidRPr="00462878">
        <w:t>ll people</w:t>
      </w:r>
      <w:r w:rsidR="00714621" w:rsidRPr="00462878">
        <w:t>,</w:t>
      </w:r>
      <w:r w:rsidRPr="00462878">
        <w:t xml:space="preserve"> in particular all women and girls, have equal opportunity and capacity to contribute to the three objectives of the Convention</w:t>
      </w:r>
      <w:r w:rsidR="00DB666B">
        <w:t>;</w:t>
      </w:r>
      <w:r w:rsidRPr="00462878">
        <w:t xml:space="preserve"> </w:t>
      </w:r>
    </w:p>
    <w:p w14:paraId="68903240" w14:textId="09AA154C" w:rsidR="005F4526" w:rsidRPr="00462878" w:rsidRDefault="005F4526" w:rsidP="002F433C">
      <w:pPr>
        <w:pStyle w:val="CBDNormalNumber"/>
        <w:numPr>
          <w:ilvl w:val="1"/>
          <w:numId w:val="12"/>
        </w:numPr>
        <w:rPr>
          <w:rFonts w:eastAsia="Times New Roman"/>
        </w:rPr>
      </w:pPr>
      <w:r w:rsidRPr="002F433C">
        <w:rPr>
          <w:rFonts w:eastAsia="Times New Roman"/>
        </w:rPr>
        <w:t>Outcome 2:</w:t>
      </w:r>
      <w:r w:rsidRPr="00462878">
        <w:rPr>
          <w:rFonts w:eastAsia="Times New Roman"/>
        </w:rPr>
        <w:t xml:space="preserve"> </w:t>
      </w:r>
      <w:r w:rsidR="00DB666B">
        <w:rPr>
          <w:rFonts w:eastAsia="Times New Roman"/>
        </w:rPr>
        <w:t>b</w:t>
      </w:r>
      <w:r w:rsidRPr="00462878">
        <w:rPr>
          <w:rFonts w:eastAsia="Times New Roman"/>
        </w:rPr>
        <w:t xml:space="preserve">iodiversity </w:t>
      </w:r>
      <w:r w:rsidRPr="002F433C">
        <w:t>policy</w:t>
      </w:r>
      <w:r w:rsidRPr="00462878">
        <w:rPr>
          <w:rFonts w:eastAsia="Times New Roman"/>
        </w:rPr>
        <w:t xml:space="preserve">, planning and programming decisions address equally the perspectives, interests, needs and human rights of all people, </w:t>
      </w:r>
      <w:proofErr w:type="gramStart"/>
      <w:r w:rsidRPr="00462878">
        <w:rPr>
          <w:rFonts w:eastAsia="Times New Roman"/>
        </w:rPr>
        <w:t>in particular of</w:t>
      </w:r>
      <w:proofErr w:type="gramEnd"/>
      <w:r w:rsidRPr="00462878">
        <w:rPr>
          <w:rFonts w:eastAsia="Times New Roman"/>
        </w:rPr>
        <w:t xml:space="preserve"> all women and girls</w:t>
      </w:r>
      <w:r w:rsidR="00DB666B">
        <w:rPr>
          <w:rFonts w:eastAsia="Times New Roman"/>
        </w:rPr>
        <w:t>;</w:t>
      </w:r>
      <w:r w:rsidRPr="00462878">
        <w:rPr>
          <w:rFonts w:eastAsia="Times New Roman"/>
        </w:rPr>
        <w:t xml:space="preserve"> </w:t>
      </w:r>
    </w:p>
    <w:p w14:paraId="7EE4B7A2" w14:textId="5BDD67E3" w:rsidR="005F4526" w:rsidRPr="00462878" w:rsidRDefault="005F4526" w:rsidP="002F433C">
      <w:pPr>
        <w:pStyle w:val="CBDNormalNumber"/>
        <w:numPr>
          <w:ilvl w:val="1"/>
          <w:numId w:val="12"/>
        </w:numPr>
        <w:rPr>
          <w:rFonts w:eastAsia="Times New Roman"/>
        </w:rPr>
      </w:pPr>
      <w:r w:rsidRPr="002F433C">
        <w:rPr>
          <w:rFonts w:eastAsia="Times New Roman"/>
        </w:rPr>
        <w:t>Outcome 3:</w:t>
      </w:r>
      <w:r w:rsidRPr="00462878">
        <w:rPr>
          <w:rFonts w:eastAsia="Times New Roman"/>
        </w:rPr>
        <w:t xml:space="preserve"> </w:t>
      </w:r>
      <w:r w:rsidR="00DB666B">
        <w:rPr>
          <w:rFonts w:eastAsia="Times New Roman"/>
        </w:rPr>
        <w:t>e</w:t>
      </w:r>
      <w:r w:rsidRPr="00462878">
        <w:rPr>
          <w:rFonts w:eastAsia="Times New Roman"/>
        </w:rPr>
        <w:t xml:space="preserve">nabling conditions </w:t>
      </w:r>
      <w:r w:rsidRPr="002F433C">
        <w:t>are</w:t>
      </w:r>
      <w:r w:rsidRPr="00462878">
        <w:rPr>
          <w:rFonts w:eastAsia="Times New Roman"/>
        </w:rPr>
        <w:t xml:space="preserve"> created to ensure gender</w:t>
      </w:r>
      <w:r w:rsidR="00532444">
        <w:rPr>
          <w:rFonts w:eastAsia="Times New Roman"/>
        </w:rPr>
        <w:t>-</w:t>
      </w:r>
      <w:r w:rsidRPr="00462878">
        <w:rPr>
          <w:rFonts w:eastAsia="Times New Roman"/>
        </w:rPr>
        <w:t>responsive implementation of the Framework</w:t>
      </w:r>
      <w:r w:rsidR="00DB666B">
        <w:rPr>
          <w:rFonts w:eastAsia="Times New Roman"/>
        </w:rPr>
        <w:t>.</w:t>
      </w:r>
    </w:p>
    <w:p w14:paraId="2765C1C2" w14:textId="60D6F148" w:rsidR="005F4526" w:rsidRPr="005F4526" w:rsidRDefault="005F4526" w:rsidP="005F4526">
      <w:pPr>
        <w:pStyle w:val="CBDH1"/>
      </w:pPr>
      <w:r w:rsidRPr="00462878">
        <w:t>III</w:t>
      </w:r>
      <w:r w:rsidRPr="005F4526">
        <w:t>.</w:t>
      </w:r>
      <w:r>
        <w:tab/>
      </w:r>
      <w:r w:rsidRPr="005F4526">
        <w:t xml:space="preserve">Gender </w:t>
      </w:r>
      <w:r w:rsidR="00357EFE" w:rsidRPr="005F4526">
        <w:t xml:space="preserve">considerations in national biodiversity strategies </w:t>
      </w:r>
      <w:r w:rsidR="00C417CE">
        <w:br/>
      </w:r>
      <w:r w:rsidR="00357EFE" w:rsidRPr="005F4526">
        <w:t xml:space="preserve">and action plans and national targets </w:t>
      </w:r>
    </w:p>
    <w:p w14:paraId="05C6E55B" w14:textId="2E71B2FC" w:rsidR="005F4526" w:rsidRPr="00462878" w:rsidRDefault="008A0EFC" w:rsidP="003E2C5C">
      <w:pPr>
        <w:pStyle w:val="CBDNormalNumber"/>
      </w:pPr>
      <w:bookmarkStart w:id="0" w:name="_Hlk213228278"/>
      <w:r w:rsidRPr="00462878">
        <w:t xml:space="preserve">In </w:t>
      </w:r>
      <w:r w:rsidR="00462878" w:rsidRPr="00462878">
        <w:t>p</w:t>
      </w:r>
      <w:r w:rsidR="001F7CEE" w:rsidRPr="00462878">
        <w:t xml:space="preserve">aragraph 4 of decision </w:t>
      </w:r>
      <w:hyperlink r:id="rId17" w:history="1">
        <w:r w:rsidRPr="00462878">
          <w:rPr>
            <w:rStyle w:val="Hyperlink"/>
            <w:rFonts w:eastAsia="Times New Roman"/>
          </w:rPr>
          <w:t>15/11</w:t>
        </w:r>
      </w:hyperlink>
      <w:r w:rsidRPr="00462878">
        <w:t xml:space="preserve">, </w:t>
      </w:r>
      <w:r w:rsidR="00FD44F4" w:rsidRPr="00462878">
        <w:t xml:space="preserve">the Conference of the Parties </w:t>
      </w:r>
      <w:r w:rsidR="00FD44F4">
        <w:t xml:space="preserve">urged </w:t>
      </w:r>
      <w:r w:rsidRPr="00462878">
        <w:t>Parties and</w:t>
      </w:r>
      <w:r w:rsidR="00EE1DA0">
        <w:t xml:space="preserve"> invited</w:t>
      </w:r>
      <w:r w:rsidRPr="00462878">
        <w:t>, where appropriate, relevant organizations</w:t>
      </w:r>
      <w:r w:rsidR="00A969F8">
        <w:t>,</w:t>
      </w:r>
      <w:r w:rsidR="0084081A" w:rsidRPr="00462878">
        <w:t xml:space="preserve"> </w:t>
      </w:r>
      <w:r w:rsidRPr="00462878">
        <w:t>to incorporate the Gender Plan of Action in national biodiversity strategies and action plans</w:t>
      </w:r>
      <w:r w:rsidR="0084081A" w:rsidRPr="00462878">
        <w:t xml:space="preserve">. </w:t>
      </w:r>
      <w:r w:rsidR="005F4526" w:rsidRPr="00462878">
        <w:t xml:space="preserve">In paragraph </w:t>
      </w:r>
      <w:r w:rsidR="00DC4613" w:rsidRPr="00462878">
        <w:t>6</w:t>
      </w:r>
      <w:r w:rsidR="005F4526" w:rsidRPr="00462878">
        <w:t xml:space="preserve"> of decision </w:t>
      </w:r>
      <w:hyperlink r:id="rId18" w:history="1">
        <w:r w:rsidR="005F4526" w:rsidRPr="00462878">
          <w:rPr>
            <w:rStyle w:val="Hyperlink"/>
            <w:rFonts w:eastAsia="Times New Roman"/>
          </w:rPr>
          <w:t>15/6</w:t>
        </w:r>
      </w:hyperlink>
      <w:r w:rsidR="005F4526" w:rsidRPr="00462878">
        <w:t xml:space="preserve">, </w:t>
      </w:r>
      <w:r w:rsidR="00CA20E6">
        <w:t xml:space="preserve">it requested </w:t>
      </w:r>
      <w:r w:rsidR="005F4526" w:rsidRPr="00462878">
        <w:t xml:space="preserve">Parties to revise </w:t>
      </w:r>
      <w:r w:rsidR="00A969F8">
        <w:t>or</w:t>
      </w:r>
      <w:r w:rsidR="00A969F8" w:rsidRPr="00462878">
        <w:t xml:space="preserve"> </w:t>
      </w:r>
      <w:r w:rsidR="005F4526" w:rsidRPr="00462878">
        <w:t xml:space="preserve">update their </w:t>
      </w:r>
      <w:r w:rsidR="00462878" w:rsidRPr="00462878">
        <w:t>national biodiversity strategies and action plans</w:t>
      </w:r>
      <w:r w:rsidR="00462878" w:rsidRPr="00462878" w:rsidDel="00462878">
        <w:t xml:space="preserve"> </w:t>
      </w:r>
      <w:r w:rsidR="005F4526" w:rsidRPr="00462878">
        <w:t xml:space="preserve">to align </w:t>
      </w:r>
      <w:r w:rsidR="003E7CC5">
        <w:t xml:space="preserve">them </w:t>
      </w:r>
      <w:r w:rsidR="005F4526" w:rsidRPr="00462878">
        <w:t>with the Framework</w:t>
      </w:r>
      <w:r w:rsidR="008E6ABD" w:rsidRPr="00462878">
        <w:t xml:space="preserve"> and its goals and targets</w:t>
      </w:r>
      <w:r w:rsidR="00F40428">
        <w:t>.</w:t>
      </w:r>
      <w:bookmarkEnd w:id="0"/>
      <w:r w:rsidR="00681900" w:rsidRPr="00F72525">
        <w:t xml:space="preserve"> </w:t>
      </w:r>
      <w:r w:rsidR="008D31E6" w:rsidRPr="00F72525">
        <w:t xml:space="preserve">The </w:t>
      </w:r>
      <w:r w:rsidR="00D7143F" w:rsidRPr="0021604B">
        <w:t>present section</w:t>
      </w:r>
      <w:r w:rsidR="00D7143F" w:rsidRPr="00F72525">
        <w:t xml:space="preserve"> </w:t>
      </w:r>
      <w:r w:rsidR="00D7143F" w:rsidRPr="0021604B">
        <w:t>contains</w:t>
      </w:r>
      <w:r w:rsidR="00C906F3" w:rsidRPr="00F72525">
        <w:t xml:space="preserve"> a brief </w:t>
      </w:r>
      <w:r w:rsidR="008D31E6" w:rsidRPr="00F72525">
        <w:t>analysis of</w:t>
      </w:r>
      <w:r w:rsidR="00C906F3" w:rsidRPr="00F72525">
        <w:t xml:space="preserve"> how gender ha</w:t>
      </w:r>
      <w:r w:rsidR="007D08F9">
        <w:t>d</w:t>
      </w:r>
      <w:r w:rsidR="00C906F3" w:rsidRPr="00F72525">
        <w:t xml:space="preserve"> been considered in</w:t>
      </w:r>
      <w:r w:rsidR="00C906F3" w:rsidRPr="00462878">
        <w:t xml:space="preserve"> </w:t>
      </w:r>
      <w:r w:rsidR="008D31E6" w:rsidRPr="00462878">
        <w:t xml:space="preserve">the revised </w:t>
      </w:r>
      <w:r w:rsidR="00D95732">
        <w:t>or</w:t>
      </w:r>
      <w:r w:rsidR="00D95732" w:rsidRPr="00462878">
        <w:t xml:space="preserve"> </w:t>
      </w:r>
      <w:r w:rsidR="008D31E6" w:rsidRPr="00462878">
        <w:t xml:space="preserve">updated </w:t>
      </w:r>
      <w:r w:rsidR="00462878" w:rsidRPr="00462878">
        <w:t>national biodiversity strategies and action plans</w:t>
      </w:r>
      <w:r w:rsidR="00462878" w:rsidRPr="00462878" w:rsidDel="00462878">
        <w:t xml:space="preserve"> </w:t>
      </w:r>
      <w:r w:rsidR="008D31E6" w:rsidRPr="00462878">
        <w:t xml:space="preserve">and national targets submitted to the Secretariat pursuant to decision </w:t>
      </w:r>
      <w:hyperlink r:id="rId19" w:history="1">
        <w:r w:rsidR="008D31E6" w:rsidRPr="001132F0">
          <w:rPr>
            <w:rStyle w:val="Hyperlink"/>
          </w:rPr>
          <w:t>15/6</w:t>
        </w:r>
      </w:hyperlink>
      <w:r w:rsidR="008D31E6" w:rsidRPr="00462878">
        <w:t xml:space="preserve"> by </w:t>
      </w:r>
      <w:r w:rsidR="004360EF" w:rsidRPr="00462878">
        <w:t>31</w:t>
      </w:r>
      <w:r w:rsidR="004360EF">
        <w:t xml:space="preserve"> </w:t>
      </w:r>
      <w:r w:rsidR="008D31E6" w:rsidRPr="00462878">
        <w:t>May 2025</w:t>
      </w:r>
      <w:r w:rsidR="00462878" w:rsidRPr="00462878">
        <w:t>.</w:t>
      </w:r>
      <w:r w:rsidR="007B1E74" w:rsidRPr="00462878">
        <w:rPr>
          <w:rStyle w:val="FootnoteReference"/>
        </w:rPr>
        <w:footnoteReference w:id="5"/>
      </w:r>
      <w:r w:rsidR="008D31E6" w:rsidRPr="00462878">
        <w:t xml:space="preserve"> As </w:t>
      </w:r>
      <w:r w:rsidR="008B5899">
        <w:t>at</w:t>
      </w:r>
      <w:r w:rsidR="008B5899" w:rsidRPr="00462878">
        <w:t xml:space="preserve"> </w:t>
      </w:r>
      <w:r w:rsidR="008D31E6" w:rsidRPr="00462878">
        <w:t>th</w:t>
      </w:r>
      <w:r w:rsidR="00165EEC">
        <w:t>at</w:t>
      </w:r>
      <w:r w:rsidR="008D31E6" w:rsidRPr="00462878">
        <w:t xml:space="preserve"> date,</w:t>
      </w:r>
      <w:r w:rsidR="004360EF">
        <w:t xml:space="preserve"> </w:t>
      </w:r>
      <w:r w:rsidR="005F4526" w:rsidRPr="00462878">
        <w:t>51 Parties ha</w:t>
      </w:r>
      <w:r w:rsidR="0059182A" w:rsidRPr="00462878">
        <w:t>d</w:t>
      </w:r>
      <w:r w:rsidR="005F4526" w:rsidRPr="00462878">
        <w:t xml:space="preserve"> submitted revised </w:t>
      </w:r>
      <w:r w:rsidR="00687898">
        <w:t>or</w:t>
      </w:r>
      <w:r w:rsidR="00687898" w:rsidRPr="00462878">
        <w:t xml:space="preserve"> </w:t>
      </w:r>
      <w:r w:rsidR="005F4526" w:rsidRPr="00462878">
        <w:t xml:space="preserve">updated </w:t>
      </w:r>
      <w:r w:rsidR="00462878" w:rsidRPr="00462878">
        <w:t>national biodiversity strategies and action plans</w:t>
      </w:r>
      <w:r w:rsidR="00462878" w:rsidRPr="00462878" w:rsidDel="00462878">
        <w:t xml:space="preserve"> </w:t>
      </w:r>
      <w:r w:rsidR="00357EFE" w:rsidRPr="00462878">
        <w:t>through t</w:t>
      </w:r>
      <w:r w:rsidR="005F4526" w:rsidRPr="00462878">
        <w:t xml:space="preserve">he </w:t>
      </w:r>
      <w:r w:rsidR="00F72525">
        <w:t>o</w:t>
      </w:r>
      <w:r w:rsidR="005F4526" w:rsidRPr="00462878">
        <w:t xml:space="preserve">nline </w:t>
      </w:r>
      <w:r w:rsidR="00F72525">
        <w:t>r</w:t>
      </w:r>
      <w:r w:rsidR="005F4526" w:rsidRPr="00462878">
        <w:t xml:space="preserve">eporting </w:t>
      </w:r>
      <w:r w:rsidR="00F72525">
        <w:t>t</w:t>
      </w:r>
      <w:r w:rsidR="005F4526" w:rsidRPr="00462878">
        <w:t xml:space="preserve">ool. </w:t>
      </w:r>
      <w:r w:rsidR="00A53794">
        <w:t>In addition</w:t>
      </w:r>
      <w:r w:rsidR="005F4526" w:rsidRPr="00462878">
        <w:t xml:space="preserve">, 130 Parties had submitted </w:t>
      </w:r>
      <w:r w:rsidR="00F72525">
        <w:t xml:space="preserve">a total of </w:t>
      </w:r>
      <w:r w:rsidR="005F4526" w:rsidRPr="00462878">
        <w:t>3</w:t>
      </w:r>
      <w:r w:rsidR="004360EF">
        <w:t>,</w:t>
      </w:r>
      <w:r w:rsidR="005F4526" w:rsidRPr="00462878">
        <w:t>035 national targets</w:t>
      </w:r>
      <w:r w:rsidR="003B337D">
        <w:t>, also</w:t>
      </w:r>
      <w:r w:rsidR="00357EFE" w:rsidRPr="00462878">
        <w:t xml:space="preserve"> </w:t>
      </w:r>
      <w:r w:rsidR="005F4526" w:rsidRPr="00462878">
        <w:t>through the online reporting tool</w:t>
      </w:r>
      <w:r w:rsidR="00357EFE" w:rsidRPr="00462878">
        <w:t xml:space="preserve">, including </w:t>
      </w:r>
      <w:r w:rsidR="00CF76F0" w:rsidRPr="00462878">
        <w:t xml:space="preserve">110 Parties </w:t>
      </w:r>
      <w:r w:rsidR="00CF76F0">
        <w:t xml:space="preserve">that had submitted </w:t>
      </w:r>
      <w:r w:rsidR="005F4526" w:rsidRPr="00462878">
        <w:t>198 national targets related to Target 23</w:t>
      </w:r>
      <w:r w:rsidR="00CF76F0">
        <w:t>.</w:t>
      </w:r>
    </w:p>
    <w:p w14:paraId="3A59782D" w14:textId="13B824A2" w:rsidR="005F4526" w:rsidRPr="00462878" w:rsidRDefault="005F4526" w:rsidP="005F4526">
      <w:pPr>
        <w:pStyle w:val="CBDNormalNumber"/>
        <w:rPr>
          <w:rFonts w:eastAsia="Times New Roman"/>
        </w:rPr>
      </w:pPr>
      <w:proofErr w:type="gramStart"/>
      <w:r w:rsidRPr="00462878">
        <w:rPr>
          <w:rFonts w:eastAsia="Times New Roman"/>
        </w:rPr>
        <w:t>The majority of</w:t>
      </w:r>
      <w:proofErr w:type="gramEnd"/>
      <w:r w:rsidR="00714621" w:rsidRPr="00462878">
        <w:rPr>
          <w:rFonts w:eastAsia="Times New Roman"/>
        </w:rPr>
        <w:t xml:space="preserve"> Parties </w:t>
      </w:r>
      <w:proofErr w:type="gramStart"/>
      <w:r w:rsidR="00714621" w:rsidRPr="00462878">
        <w:rPr>
          <w:rFonts w:eastAsia="Times New Roman"/>
        </w:rPr>
        <w:t>ma</w:t>
      </w:r>
      <w:r w:rsidR="005B2E8E">
        <w:rPr>
          <w:rFonts w:eastAsia="Times New Roman"/>
        </w:rPr>
        <w:t>d</w:t>
      </w:r>
      <w:r w:rsidR="00714621" w:rsidRPr="00462878">
        <w:rPr>
          <w:rFonts w:eastAsia="Times New Roman"/>
        </w:rPr>
        <w:t>e reference</w:t>
      </w:r>
      <w:proofErr w:type="gramEnd"/>
      <w:r w:rsidR="00714621" w:rsidRPr="00462878">
        <w:rPr>
          <w:rFonts w:eastAsia="Times New Roman"/>
        </w:rPr>
        <w:t xml:space="preserve"> to gender in their </w:t>
      </w:r>
      <w:r w:rsidR="00243269" w:rsidRPr="00462878">
        <w:rPr>
          <w:rFonts w:eastAsia="Times New Roman"/>
        </w:rPr>
        <w:t xml:space="preserve">revised </w:t>
      </w:r>
      <w:r w:rsidR="00D95732">
        <w:rPr>
          <w:rFonts w:eastAsia="Times New Roman"/>
        </w:rPr>
        <w:t>or</w:t>
      </w:r>
      <w:r w:rsidR="00D95732" w:rsidRPr="00462878">
        <w:rPr>
          <w:rFonts w:eastAsia="Times New Roman"/>
        </w:rPr>
        <w:t xml:space="preserve"> </w:t>
      </w:r>
      <w:r w:rsidR="00243269" w:rsidRPr="00462878">
        <w:rPr>
          <w:rFonts w:eastAsia="Times New Roman"/>
        </w:rPr>
        <w:t xml:space="preserve">updated </w:t>
      </w:r>
      <w:r w:rsidR="00462878" w:rsidRPr="00462878">
        <w:t>national biodiversity strategies and action plans</w:t>
      </w:r>
      <w:r w:rsidRPr="00462878">
        <w:rPr>
          <w:rFonts w:eastAsia="Times New Roman"/>
        </w:rPr>
        <w:t>, often in relation to gender equality, gender sensitivity, gender mainstreaming, gender inclusiveness and gender responsiveness</w:t>
      </w:r>
      <w:r w:rsidR="00CA755E">
        <w:rPr>
          <w:rFonts w:eastAsia="Times New Roman"/>
        </w:rPr>
        <w:t>,</w:t>
      </w:r>
      <w:r w:rsidRPr="00462878">
        <w:rPr>
          <w:rFonts w:eastAsia="Times New Roman"/>
        </w:rPr>
        <w:t xml:space="preserve"> </w:t>
      </w:r>
      <w:r w:rsidR="00CA755E">
        <w:rPr>
          <w:rFonts w:eastAsia="Times New Roman"/>
        </w:rPr>
        <w:t>while a</w:t>
      </w:r>
      <w:r w:rsidRPr="00462878">
        <w:rPr>
          <w:rFonts w:eastAsia="Times New Roman"/>
        </w:rPr>
        <w:t xml:space="preserve"> </w:t>
      </w:r>
      <w:r w:rsidR="00610A54" w:rsidRPr="00462878">
        <w:rPr>
          <w:rFonts w:eastAsia="Times New Roman"/>
        </w:rPr>
        <w:t>small number</w:t>
      </w:r>
      <w:r w:rsidRPr="00462878">
        <w:rPr>
          <w:rFonts w:eastAsia="Times New Roman"/>
        </w:rPr>
        <w:t xml:space="preserve"> </w:t>
      </w:r>
      <w:r w:rsidR="00610A54" w:rsidRPr="00462878">
        <w:rPr>
          <w:rFonts w:eastAsia="Times New Roman"/>
        </w:rPr>
        <w:t>ma</w:t>
      </w:r>
      <w:r w:rsidR="005B2E8E">
        <w:rPr>
          <w:rFonts w:eastAsia="Times New Roman"/>
        </w:rPr>
        <w:t>d</w:t>
      </w:r>
      <w:r w:rsidR="00610A54" w:rsidRPr="00462878">
        <w:rPr>
          <w:rFonts w:eastAsia="Times New Roman"/>
        </w:rPr>
        <w:t xml:space="preserve">e explicit reference to </w:t>
      </w:r>
      <w:r w:rsidR="004E5099" w:rsidRPr="00462878">
        <w:rPr>
          <w:rFonts w:eastAsia="Times New Roman"/>
        </w:rPr>
        <w:t>the Gender</w:t>
      </w:r>
      <w:r w:rsidRPr="00462878">
        <w:rPr>
          <w:rFonts w:eastAsia="Times New Roman"/>
        </w:rPr>
        <w:t xml:space="preserve"> Plan of Action</w:t>
      </w:r>
      <w:bookmarkStart w:id="1" w:name="_Hlk211428416"/>
      <w:r w:rsidRPr="00462878">
        <w:rPr>
          <w:rFonts w:eastAsia="Times New Roman"/>
        </w:rPr>
        <w:t xml:space="preserve">. </w:t>
      </w:r>
      <w:r w:rsidR="006B7253">
        <w:rPr>
          <w:rFonts w:eastAsia="Times New Roman"/>
        </w:rPr>
        <w:t xml:space="preserve">Twenty-five per cent </w:t>
      </w:r>
      <w:r w:rsidRPr="00462878">
        <w:rPr>
          <w:rFonts w:eastAsia="Times New Roman"/>
        </w:rPr>
        <w:t xml:space="preserve">of </w:t>
      </w:r>
      <w:r w:rsidR="006B7253">
        <w:rPr>
          <w:rFonts w:eastAsia="Times New Roman"/>
        </w:rPr>
        <w:t xml:space="preserve">Parties </w:t>
      </w:r>
      <w:r w:rsidRPr="00462878">
        <w:rPr>
          <w:rFonts w:eastAsia="Times New Roman"/>
        </w:rPr>
        <w:t>mention</w:t>
      </w:r>
      <w:r w:rsidR="005B2E8E">
        <w:rPr>
          <w:rFonts w:eastAsia="Times New Roman"/>
        </w:rPr>
        <w:t>ed</w:t>
      </w:r>
      <w:r w:rsidRPr="00462878">
        <w:rPr>
          <w:rFonts w:eastAsia="Times New Roman"/>
        </w:rPr>
        <w:t xml:space="preserve"> the engagement of women in the development </w:t>
      </w:r>
      <w:r w:rsidR="002B28D0">
        <w:rPr>
          <w:rFonts w:eastAsia="Times New Roman"/>
        </w:rPr>
        <w:t xml:space="preserve">of </w:t>
      </w:r>
      <w:r w:rsidR="002B28D0" w:rsidRPr="00462878">
        <w:t>national biodiversity strategies and action plans</w:t>
      </w:r>
      <w:r w:rsidR="008E210A" w:rsidRPr="00462878">
        <w:rPr>
          <w:rFonts w:eastAsia="Times New Roman"/>
        </w:rPr>
        <w:t xml:space="preserve">, including </w:t>
      </w:r>
      <w:r w:rsidR="00714621" w:rsidRPr="00462878">
        <w:rPr>
          <w:rFonts w:eastAsia="Times New Roman"/>
        </w:rPr>
        <w:t>through</w:t>
      </w:r>
      <w:r w:rsidR="008E210A" w:rsidRPr="00462878">
        <w:rPr>
          <w:rFonts w:eastAsia="Times New Roman"/>
        </w:rPr>
        <w:t xml:space="preserve"> the consultation of women’s groups and the </w:t>
      </w:r>
      <w:r w:rsidR="00FB583F" w:rsidRPr="00462878">
        <w:rPr>
          <w:rFonts w:eastAsia="Times New Roman"/>
        </w:rPr>
        <w:t>inclusion of</w:t>
      </w:r>
      <w:r w:rsidR="00FB583F">
        <w:rPr>
          <w:rFonts w:eastAsia="Times New Roman"/>
        </w:rPr>
        <w:t xml:space="preserve"> </w:t>
      </w:r>
      <w:r w:rsidR="00FB583F" w:rsidRPr="00462878">
        <w:rPr>
          <w:rFonts w:eastAsia="Times New Roman"/>
        </w:rPr>
        <w:t xml:space="preserve">women </w:t>
      </w:r>
      <w:r w:rsidR="00404DBF">
        <w:rPr>
          <w:rFonts w:eastAsia="Times New Roman"/>
        </w:rPr>
        <w:t>i</w:t>
      </w:r>
      <w:r w:rsidR="00FB583F" w:rsidRPr="00462878">
        <w:rPr>
          <w:rFonts w:eastAsia="Times New Roman"/>
        </w:rPr>
        <w:t>n the</w:t>
      </w:r>
      <w:r w:rsidR="00714621" w:rsidRPr="00462878">
        <w:rPr>
          <w:rFonts w:eastAsia="Times New Roman"/>
        </w:rPr>
        <w:t xml:space="preserve"> revision</w:t>
      </w:r>
      <w:r w:rsidR="00FB583F" w:rsidRPr="00462878">
        <w:rPr>
          <w:rFonts w:eastAsia="Times New Roman"/>
        </w:rPr>
        <w:t xml:space="preserve"> committee</w:t>
      </w:r>
      <w:r w:rsidR="001A0FA8">
        <w:rPr>
          <w:rFonts w:eastAsia="Times New Roman"/>
        </w:rPr>
        <w:t>,</w:t>
      </w:r>
      <w:r w:rsidR="00FB583F" w:rsidRPr="00462878">
        <w:rPr>
          <w:rFonts w:eastAsia="Times New Roman"/>
        </w:rPr>
        <w:t xml:space="preserve"> </w:t>
      </w:r>
      <w:r w:rsidR="001A0FA8">
        <w:rPr>
          <w:rFonts w:eastAsia="Times New Roman"/>
        </w:rPr>
        <w:t xml:space="preserve">while </w:t>
      </w:r>
      <w:r w:rsidR="00282DB4">
        <w:rPr>
          <w:rFonts w:eastAsia="Times New Roman"/>
        </w:rPr>
        <w:t>12</w:t>
      </w:r>
      <w:r w:rsidR="00937188">
        <w:rPr>
          <w:rFonts w:eastAsia="Times New Roman"/>
        </w:rPr>
        <w:t> </w:t>
      </w:r>
      <w:r w:rsidR="00282DB4">
        <w:rPr>
          <w:rFonts w:eastAsia="Times New Roman"/>
        </w:rPr>
        <w:t xml:space="preserve">per cent </w:t>
      </w:r>
      <w:r w:rsidR="00714621" w:rsidRPr="00462878">
        <w:rPr>
          <w:rFonts w:eastAsia="Times New Roman"/>
        </w:rPr>
        <w:t>refer</w:t>
      </w:r>
      <w:r w:rsidR="005B2E8E">
        <w:rPr>
          <w:rFonts w:eastAsia="Times New Roman"/>
        </w:rPr>
        <w:t>red</w:t>
      </w:r>
      <w:r w:rsidR="00714621" w:rsidRPr="00462878">
        <w:rPr>
          <w:rFonts w:eastAsia="Times New Roman"/>
        </w:rPr>
        <w:t xml:space="preserve"> to </w:t>
      </w:r>
      <w:r w:rsidR="00282DB4">
        <w:rPr>
          <w:rFonts w:eastAsia="Times New Roman"/>
        </w:rPr>
        <w:t>t</w:t>
      </w:r>
      <w:r w:rsidR="00404DBF">
        <w:rPr>
          <w:rFonts w:eastAsia="Times New Roman"/>
        </w:rPr>
        <w:t xml:space="preserve">he </w:t>
      </w:r>
      <w:r w:rsidR="00714621" w:rsidRPr="00462878">
        <w:rPr>
          <w:rFonts w:eastAsia="Times New Roman"/>
        </w:rPr>
        <w:t>future involvement of women’s groups in the implementation</w:t>
      </w:r>
      <w:r w:rsidR="00F72525">
        <w:rPr>
          <w:rFonts w:eastAsia="Times New Roman"/>
        </w:rPr>
        <w:t xml:space="preserve"> of the Framework</w:t>
      </w:r>
      <w:r w:rsidR="00714621" w:rsidRPr="00462878">
        <w:rPr>
          <w:rFonts w:eastAsia="Times New Roman"/>
        </w:rPr>
        <w:t xml:space="preserve">. </w:t>
      </w:r>
    </w:p>
    <w:p w14:paraId="15641EF5" w14:textId="29C17FB4" w:rsidR="005F4526" w:rsidRPr="00462878" w:rsidRDefault="00F72525" w:rsidP="005F4526">
      <w:pPr>
        <w:pStyle w:val="CBDNormalNumber"/>
        <w:rPr>
          <w:rFonts w:eastAsia="Times New Roman"/>
        </w:rPr>
      </w:pPr>
      <w:r>
        <w:rPr>
          <w:rFonts w:eastAsia="Times New Roman"/>
        </w:rPr>
        <w:t xml:space="preserve">Fifty-two </w:t>
      </w:r>
      <w:r w:rsidR="00344090">
        <w:rPr>
          <w:rFonts w:eastAsia="Times New Roman"/>
        </w:rPr>
        <w:t>per cent</w:t>
      </w:r>
      <w:r w:rsidR="00610A54" w:rsidRPr="00462878">
        <w:rPr>
          <w:rFonts w:eastAsia="Times New Roman"/>
        </w:rPr>
        <w:t xml:space="preserve"> of the </w:t>
      </w:r>
      <w:r w:rsidR="00473374" w:rsidRPr="00462878">
        <w:rPr>
          <w:rFonts w:eastAsia="Times New Roman"/>
        </w:rPr>
        <w:t>198</w:t>
      </w:r>
      <w:r w:rsidR="005F4526" w:rsidRPr="00462878">
        <w:rPr>
          <w:rFonts w:eastAsia="Times New Roman"/>
        </w:rPr>
        <w:t xml:space="preserve"> national targets </w:t>
      </w:r>
      <w:r w:rsidR="00DC765C" w:rsidRPr="00462878">
        <w:rPr>
          <w:rFonts w:eastAsia="Times New Roman"/>
        </w:rPr>
        <w:t>submitted by</w:t>
      </w:r>
      <w:r w:rsidR="00610A54" w:rsidRPr="00462878">
        <w:rPr>
          <w:rFonts w:eastAsia="Times New Roman"/>
        </w:rPr>
        <w:t xml:space="preserve"> Parties in relation to</w:t>
      </w:r>
      <w:r w:rsidR="005F4526" w:rsidRPr="00462878">
        <w:rPr>
          <w:rFonts w:eastAsia="Times New Roman"/>
        </w:rPr>
        <w:t xml:space="preserve"> Target 23</w:t>
      </w:r>
      <w:r w:rsidR="00610A54" w:rsidRPr="00462878">
        <w:rPr>
          <w:rFonts w:eastAsia="Times New Roman"/>
        </w:rPr>
        <w:t xml:space="preserve"> were reported as having a</w:t>
      </w:r>
      <w:r w:rsidR="005F4526" w:rsidRPr="00462878">
        <w:rPr>
          <w:rFonts w:eastAsia="Times New Roman"/>
        </w:rPr>
        <w:t xml:space="preserve"> high degree of alignment with Target 23, while 27</w:t>
      </w:r>
      <w:r w:rsidR="00344090">
        <w:rPr>
          <w:rFonts w:eastAsia="Times New Roman"/>
        </w:rPr>
        <w:t xml:space="preserve"> per cent</w:t>
      </w:r>
      <w:r w:rsidR="005F4526" w:rsidRPr="00462878">
        <w:rPr>
          <w:rFonts w:eastAsia="Times New Roman"/>
        </w:rPr>
        <w:t xml:space="preserve"> </w:t>
      </w:r>
      <w:r w:rsidR="00610A54" w:rsidRPr="00462878">
        <w:rPr>
          <w:rFonts w:eastAsia="Times New Roman"/>
        </w:rPr>
        <w:t xml:space="preserve">were identified </w:t>
      </w:r>
      <w:r w:rsidR="003D653E" w:rsidRPr="00462878">
        <w:rPr>
          <w:rFonts w:eastAsia="Times New Roman"/>
        </w:rPr>
        <w:t>as having</w:t>
      </w:r>
      <w:r w:rsidR="005F4526" w:rsidRPr="00462878">
        <w:rPr>
          <w:rFonts w:eastAsia="Times New Roman"/>
        </w:rPr>
        <w:t xml:space="preserve"> medium alignment, and 13</w:t>
      </w:r>
      <w:r w:rsidR="00344090">
        <w:rPr>
          <w:rFonts w:eastAsia="Times New Roman"/>
        </w:rPr>
        <w:t xml:space="preserve"> per cent</w:t>
      </w:r>
      <w:r w:rsidR="005F4526" w:rsidRPr="00462878">
        <w:rPr>
          <w:rFonts w:eastAsia="Times New Roman"/>
        </w:rPr>
        <w:t xml:space="preserve"> as having low alignment. </w:t>
      </w:r>
      <w:r w:rsidR="00953872">
        <w:rPr>
          <w:rFonts w:eastAsia="Times New Roman"/>
        </w:rPr>
        <w:t xml:space="preserve">For </w:t>
      </w:r>
      <w:r w:rsidR="00DC5F23">
        <w:rPr>
          <w:rFonts w:eastAsia="Times New Roman"/>
        </w:rPr>
        <w:t>the remaining</w:t>
      </w:r>
      <w:r w:rsidR="005F4526" w:rsidRPr="00462878">
        <w:rPr>
          <w:rFonts w:eastAsia="Times New Roman"/>
        </w:rPr>
        <w:t xml:space="preserve"> 8</w:t>
      </w:r>
      <w:r w:rsidR="00344090">
        <w:rPr>
          <w:rFonts w:eastAsia="Times New Roman"/>
        </w:rPr>
        <w:t xml:space="preserve"> per cent</w:t>
      </w:r>
      <w:r w:rsidR="00FC731C">
        <w:rPr>
          <w:rFonts w:eastAsia="Times New Roman"/>
        </w:rPr>
        <w:t>,</w:t>
      </w:r>
      <w:r w:rsidR="005F4526" w:rsidRPr="00462878">
        <w:rPr>
          <w:rFonts w:eastAsia="Times New Roman"/>
        </w:rPr>
        <w:t xml:space="preserve"> Parties did not indicate a degree of alignment. Approximately </w:t>
      </w:r>
      <w:r w:rsidR="00172CAC">
        <w:rPr>
          <w:rFonts w:eastAsia="Times New Roman"/>
        </w:rPr>
        <w:t>one</w:t>
      </w:r>
      <w:r w:rsidR="005F4526" w:rsidRPr="00462878">
        <w:rPr>
          <w:rFonts w:eastAsia="Times New Roman"/>
        </w:rPr>
        <w:t xml:space="preserve"> fifth (17</w:t>
      </w:r>
      <w:r w:rsidR="00344090">
        <w:rPr>
          <w:rFonts w:eastAsia="Times New Roman"/>
        </w:rPr>
        <w:t xml:space="preserve"> per cent</w:t>
      </w:r>
      <w:r w:rsidR="005F4526" w:rsidRPr="00462878">
        <w:rPr>
          <w:rFonts w:eastAsia="Times New Roman"/>
        </w:rPr>
        <w:t xml:space="preserve">) of Parties </w:t>
      </w:r>
      <w:r w:rsidR="00FC731C">
        <w:rPr>
          <w:rFonts w:eastAsia="Times New Roman"/>
        </w:rPr>
        <w:t xml:space="preserve">reported </w:t>
      </w:r>
      <w:r w:rsidR="005F4526" w:rsidRPr="00462878">
        <w:rPr>
          <w:rFonts w:eastAsia="Times New Roman"/>
        </w:rPr>
        <w:t xml:space="preserve">national targets </w:t>
      </w:r>
      <w:r w:rsidR="00172CAC">
        <w:rPr>
          <w:rFonts w:eastAsia="Times New Roman"/>
        </w:rPr>
        <w:t>that</w:t>
      </w:r>
      <w:r w:rsidR="00172CAC" w:rsidRPr="00462878">
        <w:rPr>
          <w:rFonts w:eastAsia="Times New Roman"/>
        </w:rPr>
        <w:t xml:space="preserve"> </w:t>
      </w:r>
      <w:r w:rsidR="005F4526" w:rsidRPr="00462878">
        <w:rPr>
          <w:rFonts w:eastAsia="Times New Roman"/>
        </w:rPr>
        <w:t>fully address</w:t>
      </w:r>
      <w:r w:rsidR="00172CAC">
        <w:rPr>
          <w:rFonts w:eastAsia="Times New Roman"/>
        </w:rPr>
        <w:t>ed</w:t>
      </w:r>
      <w:r w:rsidR="005F4526" w:rsidRPr="00462878">
        <w:rPr>
          <w:rFonts w:eastAsia="Times New Roman"/>
        </w:rPr>
        <w:t xml:space="preserve"> all three elements of Target 23</w:t>
      </w:r>
      <w:r w:rsidR="00A47FE6">
        <w:rPr>
          <w:rFonts w:eastAsia="Times New Roman"/>
        </w:rPr>
        <w:t xml:space="preserve"> (i.e. </w:t>
      </w:r>
      <w:r w:rsidR="005F4526" w:rsidRPr="00462878">
        <w:rPr>
          <w:rFonts w:eastAsia="Times New Roman"/>
        </w:rPr>
        <w:t>ensuring the full, equitable, meaningful and informed participation of women and girls; recognizing their equal rights to land and natural resources; and ensuring gender equality in implementation through a gender-responsive approach</w:t>
      </w:r>
      <w:r w:rsidR="00A47FE6">
        <w:rPr>
          <w:rFonts w:eastAsia="Times New Roman"/>
        </w:rPr>
        <w:t>)</w:t>
      </w:r>
      <w:r w:rsidR="005F4526" w:rsidRPr="00462878">
        <w:rPr>
          <w:rFonts w:eastAsia="Times New Roman"/>
        </w:rPr>
        <w:t xml:space="preserve">. </w:t>
      </w:r>
      <w:r w:rsidR="0055307D" w:rsidRPr="00462878">
        <w:rPr>
          <w:rFonts w:eastAsia="Times New Roman"/>
        </w:rPr>
        <w:t>Many</w:t>
      </w:r>
      <w:r w:rsidR="005F4526" w:rsidRPr="00462878">
        <w:rPr>
          <w:rFonts w:eastAsia="Times New Roman"/>
        </w:rPr>
        <w:t xml:space="preserve"> Parties (</w:t>
      </w:r>
      <w:r w:rsidR="00752E0C" w:rsidRPr="00462878">
        <w:rPr>
          <w:rFonts w:eastAsia="Times New Roman"/>
        </w:rPr>
        <w:t xml:space="preserve">about </w:t>
      </w:r>
      <w:r w:rsidR="005F4526" w:rsidRPr="00462878">
        <w:rPr>
          <w:rFonts w:eastAsia="Times New Roman"/>
        </w:rPr>
        <w:t>60</w:t>
      </w:r>
      <w:r w:rsidR="00344090">
        <w:rPr>
          <w:rFonts w:eastAsia="Times New Roman"/>
        </w:rPr>
        <w:t xml:space="preserve"> per cent</w:t>
      </w:r>
      <w:r w:rsidR="005F4526" w:rsidRPr="00462878">
        <w:rPr>
          <w:rFonts w:eastAsia="Times New Roman"/>
        </w:rPr>
        <w:t>)</w:t>
      </w:r>
      <w:r w:rsidR="000E0397">
        <w:rPr>
          <w:rFonts w:eastAsia="Times New Roman"/>
        </w:rPr>
        <w:t>, however,</w:t>
      </w:r>
      <w:r w:rsidR="005F4526" w:rsidRPr="00462878">
        <w:rPr>
          <w:rFonts w:eastAsia="Times New Roman"/>
        </w:rPr>
        <w:t xml:space="preserve"> ha</w:t>
      </w:r>
      <w:r w:rsidR="002852A9">
        <w:rPr>
          <w:rFonts w:eastAsia="Times New Roman"/>
        </w:rPr>
        <w:t>d</w:t>
      </w:r>
      <w:r w:rsidR="005F4526" w:rsidRPr="00462878">
        <w:rPr>
          <w:rFonts w:eastAsia="Times New Roman"/>
        </w:rPr>
        <w:t xml:space="preserve"> set national targets </w:t>
      </w:r>
      <w:r w:rsidR="002852A9">
        <w:rPr>
          <w:rFonts w:eastAsia="Times New Roman"/>
        </w:rPr>
        <w:t>that</w:t>
      </w:r>
      <w:r w:rsidR="002852A9" w:rsidRPr="00462878">
        <w:rPr>
          <w:rFonts w:eastAsia="Times New Roman"/>
        </w:rPr>
        <w:t xml:space="preserve"> </w:t>
      </w:r>
      <w:r w:rsidR="005F4526" w:rsidRPr="00462878">
        <w:rPr>
          <w:rFonts w:eastAsia="Times New Roman"/>
        </w:rPr>
        <w:t>d</w:t>
      </w:r>
      <w:r w:rsidR="002852A9">
        <w:rPr>
          <w:rFonts w:eastAsia="Times New Roman"/>
        </w:rPr>
        <w:t>id</w:t>
      </w:r>
      <w:r w:rsidR="005F4526" w:rsidRPr="00462878">
        <w:rPr>
          <w:rFonts w:eastAsia="Times New Roman"/>
        </w:rPr>
        <w:t xml:space="preserve"> not address any </w:t>
      </w:r>
      <w:r w:rsidR="00446C52" w:rsidRPr="00462878">
        <w:rPr>
          <w:rFonts w:eastAsia="Times New Roman"/>
        </w:rPr>
        <w:t xml:space="preserve">aspect </w:t>
      </w:r>
      <w:r w:rsidR="002852A9">
        <w:rPr>
          <w:rFonts w:eastAsia="Times New Roman"/>
        </w:rPr>
        <w:t>of</w:t>
      </w:r>
      <w:r w:rsidR="00446C52" w:rsidRPr="00462878">
        <w:rPr>
          <w:rFonts w:eastAsia="Times New Roman"/>
        </w:rPr>
        <w:t xml:space="preserve"> </w:t>
      </w:r>
      <w:r w:rsidR="005F4526" w:rsidRPr="00462878">
        <w:rPr>
          <w:rFonts w:eastAsia="Times New Roman"/>
        </w:rPr>
        <w:t>Target 23.</w:t>
      </w:r>
    </w:p>
    <w:p w14:paraId="3D0450DB" w14:textId="5D64D7F4" w:rsidR="005F4526" w:rsidRPr="00462878" w:rsidRDefault="005F4526" w:rsidP="005F4526">
      <w:pPr>
        <w:pStyle w:val="CBDNormalNumber"/>
        <w:rPr>
          <w:rFonts w:eastAsia="Times New Roman"/>
        </w:rPr>
      </w:pPr>
      <w:r w:rsidRPr="00462878">
        <w:rPr>
          <w:rFonts w:eastAsia="Times New Roman"/>
        </w:rPr>
        <w:lastRenderedPageBreak/>
        <w:t>Around one third of Parties (34</w:t>
      </w:r>
      <w:r w:rsidR="009A5DE6">
        <w:rPr>
          <w:rFonts w:eastAsia="Times New Roman"/>
        </w:rPr>
        <w:t xml:space="preserve"> per cent</w:t>
      </w:r>
      <w:r w:rsidRPr="00462878">
        <w:rPr>
          <w:rFonts w:eastAsia="Times New Roman"/>
        </w:rPr>
        <w:t xml:space="preserve">) </w:t>
      </w:r>
      <w:r w:rsidR="00D02253">
        <w:rPr>
          <w:rFonts w:eastAsia="Times New Roman"/>
        </w:rPr>
        <w:t xml:space="preserve">reported </w:t>
      </w:r>
      <w:r w:rsidRPr="00462878">
        <w:rPr>
          <w:rFonts w:eastAsia="Times New Roman"/>
        </w:rPr>
        <w:t xml:space="preserve">national targets that fully </w:t>
      </w:r>
      <w:r w:rsidR="004E5099" w:rsidRPr="00462878">
        <w:rPr>
          <w:rFonts w:eastAsia="Times New Roman"/>
        </w:rPr>
        <w:t>address</w:t>
      </w:r>
      <w:r w:rsidR="00D02253">
        <w:rPr>
          <w:rFonts w:eastAsia="Times New Roman"/>
        </w:rPr>
        <w:t>ed</w:t>
      </w:r>
      <w:r w:rsidR="004E5099" w:rsidRPr="00462878">
        <w:rPr>
          <w:rFonts w:eastAsia="Times New Roman"/>
        </w:rPr>
        <w:t xml:space="preserve"> the issue </w:t>
      </w:r>
      <w:r w:rsidR="00300307" w:rsidRPr="00462878">
        <w:rPr>
          <w:rFonts w:eastAsia="Times New Roman"/>
        </w:rPr>
        <w:t xml:space="preserve">of </w:t>
      </w:r>
      <w:r w:rsidRPr="00462878">
        <w:rPr>
          <w:rFonts w:eastAsia="Times New Roman"/>
        </w:rPr>
        <w:t>gender equality through a gender-responsive approach, and 35</w:t>
      </w:r>
      <w:r w:rsidR="009A5DE6">
        <w:rPr>
          <w:rFonts w:eastAsia="Times New Roman"/>
        </w:rPr>
        <w:t xml:space="preserve"> per cent</w:t>
      </w:r>
      <w:r w:rsidRPr="00462878">
        <w:rPr>
          <w:rFonts w:eastAsia="Times New Roman"/>
        </w:rPr>
        <w:t xml:space="preserve"> of national targets </w:t>
      </w:r>
      <w:r w:rsidR="004E5099" w:rsidRPr="00462878">
        <w:rPr>
          <w:rFonts w:eastAsia="Times New Roman"/>
        </w:rPr>
        <w:t>address</w:t>
      </w:r>
      <w:r w:rsidR="00CD3852">
        <w:rPr>
          <w:rFonts w:eastAsia="Times New Roman"/>
        </w:rPr>
        <w:t>ed</w:t>
      </w:r>
      <w:r w:rsidR="004E5099" w:rsidRPr="00462878">
        <w:rPr>
          <w:rFonts w:eastAsia="Times New Roman"/>
        </w:rPr>
        <w:t xml:space="preserve"> the issue of </w:t>
      </w:r>
      <w:r w:rsidRPr="00462878">
        <w:rPr>
          <w:rFonts w:eastAsia="Times New Roman"/>
        </w:rPr>
        <w:t xml:space="preserve">ensuring the full and informed participation and leadership of women and girls. </w:t>
      </w:r>
      <w:r w:rsidR="00B71686">
        <w:rPr>
          <w:rFonts w:eastAsia="Times New Roman"/>
        </w:rPr>
        <w:t>About</w:t>
      </w:r>
      <w:r w:rsidR="00AB4A3F">
        <w:rPr>
          <w:rFonts w:eastAsia="Times New Roman"/>
        </w:rPr>
        <w:t xml:space="preserve"> </w:t>
      </w:r>
      <w:r w:rsidR="004E5099" w:rsidRPr="00462878">
        <w:rPr>
          <w:rFonts w:eastAsia="Times New Roman"/>
        </w:rPr>
        <w:t>20</w:t>
      </w:r>
      <w:r w:rsidR="009A5DE6">
        <w:rPr>
          <w:rFonts w:eastAsia="Times New Roman"/>
        </w:rPr>
        <w:t xml:space="preserve"> per cent</w:t>
      </w:r>
      <w:r w:rsidR="004E5099" w:rsidRPr="00462878">
        <w:rPr>
          <w:rFonts w:eastAsia="Times New Roman"/>
        </w:rPr>
        <w:t xml:space="preserve"> of national targets address</w:t>
      </w:r>
      <w:r w:rsidR="007D6D12">
        <w:rPr>
          <w:rFonts w:eastAsia="Times New Roman"/>
        </w:rPr>
        <w:t>ed</w:t>
      </w:r>
      <w:r w:rsidR="004E5099" w:rsidRPr="00462878">
        <w:rPr>
          <w:rFonts w:eastAsia="Times New Roman"/>
        </w:rPr>
        <w:t xml:space="preserve"> the issue of women’s</w:t>
      </w:r>
      <w:r w:rsidRPr="00462878">
        <w:rPr>
          <w:rFonts w:eastAsia="Times New Roman"/>
        </w:rPr>
        <w:t xml:space="preserve"> equal rights and access to land and natural resources. </w:t>
      </w:r>
    </w:p>
    <w:p w14:paraId="699EAFB5" w14:textId="2BFCBC04" w:rsidR="005F4526" w:rsidRPr="00462878" w:rsidRDefault="005F4526" w:rsidP="000945DE">
      <w:pPr>
        <w:pStyle w:val="CBDNormalNumber"/>
        <w:rPr>
          <w:rFonts w:eastAsia="Times New Roman"/>
        </w:rPr>
      </w:pPr>
      <w:r w:rsidRPr="00462878">
        <w:rPr>
          <w:rFonts w:eastAsia="Times New Roman"/>
        </w:rPr>
        <w:t>Over half (55</w:t>
      </w:r>
      <w:r w:rsidR="009A5DE6">
        <w:rPr>
          <w:rFonts w:eastAsia="Times New Roman"/>
        </w:rPr>
        <w:t xml:space="preserve"> per cent</w:t>
      </w:r>
      <w:r w:rsidRPr="00462878">
        <w:rPr>
          <w:rFonts w:eastAsia="Times New Roman"/>
        </w:rPr>
        <w:t>)</w:t>
      </w:r>
      <w:r w:rsidR="00714621" w:rsidRPr="00462878">
        <w:rPr>
          <w:rFonts w:eastAsia="Times New Roman"/>
        </w:rPr>
        <w:t xml:space="preserve"> </w:t>
      </w:r>
      <w:r w:rsidRPr="00462878">
        <w:rPr>
          <w:rFonts w:eastAsia="Times New Roman"/>
        </w:rPr>
        <w:t>of the national targets related to Target 23 include</w:t>
      </w:r>
      <w:r w:rsidR="007D6D12">
        <w:rPr>
          <w:rFonts w:eastAsia="Times New Roman"/>
        </w:rPr>
        <w:t>d</w:t>
      </w:r>
      <w:r w:rsidRPr="00462878">
        <w:rPr>
          <w:rFonts w:eastAsia="Times New Roman"/>
        </w:rPr>
        <w:t xml:space="preserve"> information on means of implementation</w:t>
      </w:r>
      <w:r w:rsidR="000945DE">
        <w:rPr>
          <w:rFonts w:eastAsia="Times New Roman"/>
        </w:rPr>
        <w:t>,</w:t>
      </w:r>
      <w:r w:rsidRPr="00462878">
        <w:rPr>
          <w:rFonts w:eastAsia="Times New Roman"/>
        </w:rPr>
        <w:t xml:space="preserve"> </w:t>
      </w:r>
      <w:r w:rsidR="000945DE">
        <w:rPr>
          <w:rFonts w:eastAsia="Times New Roman"/>
        </w:rPr>
        <w:t xml:space="preserve">which </w:t>
      </w:r>
      <w:r w:rsidR="00871824">
        <w:rPr>
          <w:rFonts w:eastAsia="Times New Roman"/>
        </w:rPr>
        <w:t>we</w:t>
      </w:r>
      <w:r w:rsidRPr="00462878">
        <w:rPr>
          <w:rFonts w:eastAsia="Times New Roman"/>
        </w:rPr>
        <w:t>re commonly focused on the meaningful participation of women and girls at all levels of decision-making</w:t>
      </w:r>
      <w:r w:rsidR="00520063" w:rsidRPr="00520063">
        <w:rPr>
          <w:rFonts w:eastAsia="Times New Roman"/>
        </w:rPr>
        <w:t xml:space="preserve"> </w:t>
      </w:r>
      <w:r w:rsidR="00520063">
        <w:rPr>
          <w:rFonts w:eastAsia="Times New Roman"/>
        </w:rPr>
        <w:t xml:space="preserve">related to </w:t>
      </w:r>
      <w:r w:rsidR="00520063" w:rsidRPr="00462878">
        <w:rPr>
          <w:rFonts w:eastAsia="Times New Roman"/>
        </w:rPr>
        <w:t>biodiversity</w:t>
      </w:r>
      <w:r w:rsidRPr="00462878">
        <w:rPr>
          <w:rFonts w:eastAsia="Times New Roman"/>
        </w:rPr>
        <w:t xml:space="preserve">, </w:t>
      </w:r>
      <w:r w:rsidR="00520063">
        <w:rPr>
          <w:rFonts w:eastAsia="Times New Roman"/>
        </w:rPr>
        <w:t xml:space="preserve">in line </w:t>
      </w:r>
      <w:r w:rsidRPr="00462878">
        <w:rPr>
          <w:rFonts w:eastAsia="Times New Roman"/>
        </w:rPr>
        <w:t>with objective</w:t>
      </w:r>
      <w:r w:rsidR="00C4709C">
        <w:rPr>
          <w:rFonts w:eastAsia="Times New Roman"/>
        </w:rPr>
        <w:t> </w:t>
      </w:r>
      <w:r w:rsidRPr="00462878">
        <w:rPr>
          <w:rFonts w:eastAsia="Times New Roman"/>
        </w:rPr>
        <w:t>2.1 of the Gender Plan of Action. Th</w:t>
      </w:r>
      <w:r w:rsidR="00C4709C">
        <w:rPr>
          <w:rFonts w:eastAsia="Times New Roman"/>
        </w:rPr>
        <w:t>ey</w:t>
      </w:r>
      <w:r w:rsidRPr="00462878">
        <w:rPr>
          <w:rFonts w:eastAsia="Times New Roman"/>
        </w:rPr>
        <w:t xml:space="preserve"> include</w:t>
      </w:r>
      <w:r w:rsidR="00D54913">
        <w:rPr>
          <w:rFonts w:eastAsia="Times New Roman"/>
        </w:rPr>
        <w:t>d</w:t>
      </w:r>
      <w:r w:rsidRPr="00462878">
        <w:rPr>
          <w:rFonts w:eastAsia="Times New Roman"/>
        </w:rPr>
        <w:t xml:space="preserve"> the development of national gender strategies and action plans, the establishment of quotas and </w:t>
      </w:r>
      <w:r w:rsidR="000945DE" w:rsidRPr="000945DE">
        <w:rPr>
          <w:rFonts w:eastAsia="Times New Roman"/>
        </w:rPr>
        <w:t xml:space="preserve">measures to support </w:t>
      </w:r>
      <w:r w:rsidRPr="00462878">
        <w:rPr>
          <w:rFonts w:eastAsia="Times New Roman"/>
        </w:rPr>
        <w:t xml:space="preserve">female representation in decision-making bodies and the development and strengthening of laws and policies. Other measures </w:t>
      </w:r>
      <w:r w:rsidR="008F63E2">
        <w:rPr>
          <w:rFonts w:eastAsia="Times New Roman"/>
        </w:rPr>
        <w:t xml:space="preserve">were </w:t>
      </w:r>
      <w:r w:rsidRPr="00462878">
        <w:rPr>
          <w:rFonts w:eastAsia="Times New Roman"/>
        </w:rPr>
        <w:t>focus</w:t>
      </w:r>
      <w:r w:rsidR="008F63E2">
        <w:rPr>
          <w:rFonts w:eastAsia="Times New Roman"/>
        </w:rPr>
        <w:t>ed</w:t>
      </w:r>
      <w:r w:rsidRPr="00462878">
        <w:rPr>
          <w:rFonts w:eastAsia="Times New Roman"/>
        </w:rPr>
        <w:t xml:space="preserve"> on supporting and protecting the rights of women, reforming discriminatory laws and policies, and awareness</w:t>
      </w:r>
      <w:r w:rsidR="00462878" w:rsidRPr="00462878">
        <w:rPr>
          <w:rFonts w:eastAsia="Times New Roman"/>
        </w:rPr>
        <w:t>-</w:t>
      </w:r>
      <w:r w:rsidRPr="00462878">
        <w:rPr>
          <w:rFonts w:eastAsia="Times New Roman"/>
        </w:rPr>
        <w:t>raising and capacity</w:t>
      </w:r>
      <w:r w:rsidR="00462878" w:rsidRPr="00462878">
        <w:rPr>
          <w:rFonts w:eastAsia="Times New Roman"/>
        </w:rPr>
        <w:t>-</w:t>
      </w:r>
      <w:r w:rsidRPr="00462878">
        <w:rPr>
          <w:rFonts w:eastAsia="Times New Roman"/>
        </w:rPr>
        <w:t xml:space="preserve">building for women and girls in relation to biodiversity. Only 10 per cent of national targets </w:t>
      </w:r>
      <w:r w:rsidR="00E23675">
        <w:rPr>
          <w:rFonts w:eastAsia="Times New Roman"/>
        </w:rPr>
        <w:t>referred to</w:t>
      </w:r>
      <w:r w:rsidR="00E23675" w:rsidRPr="00462878">
        <w:rPr>
          <w:rFonts w:eastAsia="Times New Roman"/>
        </w:rPr>
        <w:t xml:space="preserve"> </w:t>
      </w:r>
      <w:r w:rsidRPr="00462878">
        <w:rPr>
          <w:rFonts w:eastAsia="Times New Roman"/>
        </w:rPr>
        <w:t xml:space="preserve">the involvement of actors other than national </w:t>
      </w:r>
      <w:r w:rsidR="009A5DE6">
        <w:rPr>
          <w:rFonts w:eastAsia="Times New Roman"/>
        </w:rPr>
        <w:t>G</w:t>
      </w:r>
      <w:r w:rsidRPr="00462878">
        <w:rPr>
          <w:rFonts w:eastAsia="Times New Roman"/>
        </w:rPr>
        <w:t xml:space="preserve">overnments, </w:t>
      </w:r>
      <w:r w:rsidR="00F82D5E">
        <w:rPr>
          <w:rFonts w:eastAsia="Times New Roman"/>
        </w:rPr>
        <w:t xml:space="preserve">those being </w:t>
      </w:r>
      <w:r w:rsidRPr="00462878">
        <w:rPr>
          <w:rFonts w:eastAsia="Times New Roman"/>
        </w:rPr>
        <w:t xml:space="preserve">mainly civil society organizations, </w:t>
      </w:r>
      <w:r w:rsidR="00DE017D" w:rsidRPr="00462878">
        <w:rPr>
          <w:rFonts w:eastAsia="Times New Roman"/>
        </w:rPr>
        <w:t>i</w:t>
      </w:r>
      <w:r w:rsidRPr="00462878">
        <w:rPr>
          <w:rFonts w:eastAsia="Times New Roman"/>
        </w:rPr>
        <w:t xml:space="preserve">ndigenous </w:t>
      </w:r>
      <w:r w:rsidR="00DE017D" w:rsidRPr="00462878">
        <w:rPr>
          <w:rFonts w:eastAsia="Times New Roman"/>
        </w:rPr>
        <w:t>p</w:t>
      </w:r>
      <w:r w:rsidRPr="00462878">
        <w:rPr>
          <w:rFonts w:eastAsia="Times New Roman"/>
        </w:rPr>
        <w:t xml:space="preserve">eoples and local communities, and the private sector. </w:t>
      </w:r>
    </w:p>
    <w:p w14:paraId="07C79DE8" w14:textId="1D122BC2" w:rsidR="005F4526" w:rsidRPr="00462878" w:rsidRDefault="005F4526" w:rsidP="005F4526">
      <w:pPr>
        <w:pStyle w:val="CBDNormalNumber"/>
        <w:rPr>
          <w:rFonts w:eastAsia="Times New Roman"/>
        </w:rPr>
      </w:pPr>
      <w:r w:rsidRPr="00462878">
        <w:rPr>
          <w:rFonts w:eastAsia="Times New Roman"/>
        </w:rPr>
        <w:t>Target 22 of the Framework</w:t>
      </w:r>
      <w:r w:rsidR="00C06D0C">
        <w:rPr>
          <w:rFonts w:eastAsia="Times New Roman"/>
        </w:rPr>
        <w:t>,</w:t>
      </w:r>
      <w:r w:rsidRPr="00462878">
        <w:rPr>
          <w:rFonts w:eastAsia="Times New Roman"/>
        </w:rPr>
        <w:t xml:space="preserve"> on ensuring participation in decision-making and access to justice and information related to biodiversity for all</w:t>
      </w:r>
      <w:r w:rsidR="00C06D0C">
        <w:rPr>
          <w:rFonts w:eastAsia="Times New Roman"/>
        </w:rPr>
        <w:t>,</w:t>
      </w:r>
      <w:r w:rsidRPr="00462878">
        <w:rPr>
          <w:rFonts w:eastAsia="Times New Roman"/>
        </w:rPr>
        <w:t xml:space="preserve"> is also relevant to expected outcomes 2 and 3 of the Gender Plan of </w:t>
      </w:r>
      <w:r w:rsidRPr="00462878">
        <w:rPr>
          <w:rFonts w:eastAsia="Times New Roman"/>
          <w:color w:val="000000" w:themeColor="text1"/>
        </w:rPr>
        <w:t xml:space="preserve">Action. </w:t>
      </w:r>
      <w:r w:rsidR="00C06D0C">
        <w:rPr>
          <w:rFonts w:eastAsia="Times New Roman"/>
          <w:color w:val="000000" w:themeColor="text1"/>
        </w:rPr>
        <w:t>Just over h</w:t>
      </w:r>
      <w:r w:rsidRPr="00462878">
        <w:rPr>
          <w:rFonts w:eastAsia="Times New Roman"/>
          <w:color w:val="000000" w:themeColor="text1"/>
        </w:rPr>
        <w:t>alf (53</w:t>
      </w:r>
      <w:r w:rsidR="009A5DE6">
        <w:rPr>
          <w:rFonts w:eastAsia="Times New Roman"/>
          <w:color w:val="000000" w:themeColor="text1"/>
        </w:rPr>
        <w:t xml:space="preserve"> per cent</w:t>
      </w:r>
      <w:r w:rsidRPr="00462878">
        <w:rPr>
          <w:rFonts w:eastAsia="Times New Roman"/>
          <w:color w:val="000000" w:themeColor="text1"/>
        </w:rPr>
        <w:t xml:space="preserve">) of the national targets submitted by Parties </w:t>
      </w:r>
      <w:r w:rsidR="00057663">
        <w:rPr>
          <w:rFonts w:eastAsia="Times New Roman"/>
          <w:color w:val="000000" w:themeColor="text1"/>
        </w:rPr>
        <w:t xml:space="preserve">as </w:t>
      </w:r>
      <w:r w:rsidRPr="00462878">
        <w:rPr>
          <w:rFonts w:eastAsia="Times New Roman"/>
          <w:color w:val="000000" w:themeColor="text1"/>
        </w:rPr>
        <w:t>linked to Target 23 were also identified as relevant to Target 22.</w:t>
      </w:r>
    </w:p>
    <w:bookmarkEnd w:id="1"/>
    <w:p w14:paraId="233FB4F6" w14:textId="2DDD684C" w:rsidR="005F4526" w:rsidRPr="00462878" w:rsidRDefault="005F4526" w:rsidP="002F433C">
      <w:pPr>
        <w:pStyle w:val="CBDH1"/>
      </w:pPr>
      <w:r w:rsidRPr="00462878">
        <w:t>IV.</w:t>
      </w:r>
      <w:r w:rsidRPr="00462878">
        <w:tab/>
        <w:t xml:space="preserve">Synthesis of </w:t>
      </w:r>
      <w:r w:rsidR="004E2319">
        <w:t>s</w:t>
      </w:r>
      <w:r w:rsidRPr="00462878">
        <w:t xml:space="preserve">ubmissions </w:t>
      </w:r>
    </w:p>
    <w:p w14:paraId="373E1F7E" w14:textId="4AC70159" w:rsidR="0083241A" w:rsidRPr="00462878" w:rsidRDefault="0005330C" w:rsidP="005F4526">
      <w:pPr>
        <w:pStyle w:val="CBDNormalNumber"/>
      </w:pPr>
      <w:r>
        <w:t xml:space="preserve">The </w:t>
      </w:r>
      <w:r w:rsidR="0083241A" w:rsidRPr="0042472B">
        <w:t>synthesis</w:t>
      </w:r>
      <w:r w:rsidR="00236D49" w:rsidRPr="0042472B">
        <w:t xml:space="preserve"> of </w:t>
      </w:r>
      <w:r w:rsidR="0060745E">
        <w:t xml:space="preserve">the </w:t>
      </w:r>
      <w:r w:rsidR="00236D49" w:rsidRPr="0042472B">
        <w:t>submissions</w:t>
      </w:r>
      <w:r w:rsidR="00473374" w:rsidRPr="0042472B">
        <w:t xml:space="preserve"> received</w:t>
      </w:r>
      <w:r w:rsidR="0042472B" w:rsidRPr="0042472B">
        <w:t xml:space="preserve"> </w:t>
      </w:r>
      <w:r w:rsidR="00E07226">
        <w:t xml:space="preserve">in the present section </w:t>
      </w:r>
      <w:r w:rsidR="0042472B" w:rsidRPr="0042472B">
        <w:t>has been prepared</w:t>
      </w:r>
      <w:r w:rsidR="0060745E" w:rsidRPr="0060745E">
        <w:rPr>
          <w:rFonts w:eastAsia="Times New Roman"/>
        </w:rPr>
        <w:t xml:space="preserve"> </w:t>
      </w:r>
      <w:r w:rsidR="0060745E" w:rsidRPr="0042472B">
        <w:rPr>
          <w:rFonts w:eastAsia="Times New Roman"/>
        </w:rPr>
        <w:t>to assess progress in the implementation of the Gender Plan of Action</w:t>
      </w:r>
      <w:r w:rsidR="00473374" w:rsidRPr="0042472B">
        <w:t xml:space="preserve">. </w:t>
      </w:r>
      <w:r w:rsidR="00BB20DB">
        <w:t xml:space="preserve">It is </w:t>
      </w:r>
      <w:r w:rsidR="0083241A" w:rsidRPr="0042472B">
        <w:t xml:space="preserve">structured to </w:t>
      </w:r>
      <w:r w:rsidR="00072F4B">
        <w:t>show</w:t>
      </w:r>
      <w:r w:rsidR="00072F4B" w:rsidRPr="0042472B">
        <w:t xml:space="preserve"> </w:t>
      </w:r>
      <w:r w:rsidR="00473374" w:rsidRPr="0042472B">
        <w:t>how the information in the</w:t>
      </w:r>
      <w:r w:rsidR="00473374" w:rsidRPr="00462878">
        <w:t xml:space="preserve"> </w:t>
      </w:r>
      <w:r w:rsidR="00260B42" w:rsidRPr="00462878">
        <w:t xml:space="preserve">submissions </w:t>
      </w:r>
      <w:r w:rsidR="00473374" w:rsidRPr="00462878">
        <w:t>address</w:t>
      </w:r>
      <w:r w:rsidR="00E907C0" w:rsidRPr="00462878">
        <w:t>es</w:t>
      </w:r>
      <w:r w:rsidR="00473374" w:rsidRPr="00462878">
        <w:t xml:space="preserve"> or contributes to the achievement </w:t>
      </w:r>
      <w:r w:rsidR="0068577B" w:rsidRPr="00462878">
        <w:t>of the</w:t>
      </w:r>
      <w:r w:rsidR="001C59AE" w:rsidRPr="00462878">
        <w:t xml:space="preserve"> </w:t>
      </w:r>
      <w:r w:rsidR="00F07611">
        <w:t>expected</w:t>
      </w:r>
      <w:r w:rsidR="00F07611" w:rsidRPr="00462878">
        <w:t xml:space="preserve"> </w:t>
      </w:r>
      <w:r w:rsidR="00650037" w:rsidRPr="00462878">
        <w:t xml:space="preserve">outcomes </w:t>
      </w:r>
      <w:r w:rsidR="00321609">
        <w:t>of</w:t>
      </w:r>
      <w:r w:rsidR="00300307" w:rsidRPr="00462878">
        <w:t xml:space="preserve"> </w:t>
      </w:r>
      <w:r w:rsidR="00650037" w:rsidRPr="00462878">
        <w:t xml:space="preserve">the Plan of Action. </w:t>
      </w:r>
    </w:p>
    <w:p w14:paraId="1E9AA8CC" w14:textId="4F8B8A8C" w:rsidR="0083241A" w:rsidRPr="002F433C" w:rsidRDefault="00E424A8" w:rsidP="002F433C">
      <w:pPr>
        <w:pStyle w:val="CBDH3"/>
        <w:rPr>
          <w:b w:val="0"/>
          <w:lang w:val="en-CA"/>
        </w:rPr>
      </w:pPr>
      <w:r>
        <w:tab/>
      </w:r>
      <w:r w:rsidR="0083241A" w:rsidRPr="00E424A8">
        <w:t>Outcome 1</w:t>
      </w:r>
      <w:r w:rsidR="009A5DE6" w:rsidRPr="00E424A8">
        <w:t>.</w:t>
      </w:r>
      <w:r w:rsidR="0083241A" w:rsidRPr="00E424A8">
        <w:t xml:space="preserve"> All people</w:t>
      </w:r>
      <w:r w:rsidR="00714621" w:rsidRPr="00E424A8">
        <w:t>,</w:t>
      </w:r>
      <w:r w:rsidR="0083241A" w:rsidRPr="00E424A8">
        <w:t xml:space="preserve"> in particular all women and girls, have equal opportunity and capacity to contribute to the three objectives of the Convention </w:t>
      </w:r>
    </w:p>
    <w:p w14:paraId="17EF1D1D" w14:textId="2A91D1C8" w:rsidR="005F4526" w:rsidRPr="00462878" w:rsidRDefault="005F4526" w:rsidP="005F4526">
      <w:pPr>
        <w:pStyle w:val="CBDNormalNumber"/>
      </w:pPr>
      <w:r w:rsidRPr="00462878">
        <w:t xml:space="preserve">Many submitters </w:t>
      </w:r>
      <w:r w:rsidR="004E5099" w:rsidRPr="00462878">
        <w:t xml:space="preserve">noted that </w:t>
      </w:r>
      <w:r w:rsidRPr="00462878">
        <w:t>legal and institutional frameworks for gender equality, such as federal or constitutional laws on gender equality and human rights</w:t>
      </w:r>
      <w:r w:rsidR="00DA5586" w:rsidRPr="00462878">
        <w:t>,</w:t>
      </w:r>
      <w:r w:rsidR="004E5099" w:rsidRPr="00462878">
        <w:t xml:space="preserve"> had been established at the national level.</w:t>
      </w:r>
      <w:r w:rsidRPr="00462878">
        <w:t xml:space="preserve"> </w:t>
      </w:r>
      <w:r w:rsidR="00473374" w:rsidRPr="00462878">
        <w:t>In th</w:t>
      </w:r>
      <w:r w:rsidR="009A5DE6">
        <w:t>at</w:t>
      </w:r>
      <w:r w:rsidR="00473374" w:rsidRPr="00462878">
        <w:t xml:space="preserve"> regard, </w:t>
      </w:r>
      <w:r w:rsidR="003D653E" w:rsidRPr="00462878">
        <w:t>it was</w:t>
      </w:r>
      <w:r w:rsidRPr="00462878">
        <w:t xml:space="preserve"> emphasized that </w:t>
      </w:r>
      <w:r w:rsidR="004E5099" w:rsidRPr="00462878">
        <w:t>th</w:t>
      </w:r>
      <w:r w:rsidR="00516B52">
        <w:t>o</w:t>
      </w:r>
      <w:r w:rsidR="004E5099" w:rsidRPr="00462878">
        <w:t xml:space="preserve">se frameworks often </w:t>
      </w:r>
      <w:proofErr w:type="gramStart"/>
      <w:r w:rsidR="0083241A" w:rsidRPr="00462878">
        <w:t>provide</w:t>
      </w:r>
      <w:r w:rsidR="009A5DE6">
        <w:t>d</w:t>
      </w:r>
      <w:r w:rsidR="0083241A" w:rsidRPr="00462878">
        <w:t xml:space="preserve"> that</w:t>
      </w:r>
      <w:proofErr w:type="gramEnd"/>
      <w:r w:rsidR="0083241A" w:rsidRPr="00462878">
        <w:t xml:space="preserve"> </w:t>
      </w:r>
      <w:r w:rsidRPr="00462878">
        <w:t xml:space="preserve">women and men </w:t>
      </w:r>
      <w:r w:rsidR="00D129AB" w:rsidRPr="00462878">
        <w:t>enjoy</w:t>
      </w:r>
      <w:r w:rsidR="009A5DE6">
        <w:t>ed</w:t>
      </w:r>
      <w:r w:rsidR="00D129AB" w:rsidRPr="00462878">
        <w:t xml:space="preserve"> </w:t>
      </w:r>
      <w:r w:rsidRPr="00462878">
        <w:t>legal equality</w:t>
      </w:r>
      <w:r w:rsidR="00DA5586" w:rsidRPr="00462878">
        <w:t>,</w:t>
      </w:r>
      <w:r w:rsidR="0083241A" w:rsidRPr="00462878">
        <w:t xml:space="preserve"> </w:t>
      </w:r>
      <w:r w:rsidRPr="00462878">
        <w:t xml:space="preserve">including </w:t>
      </w:r>
      <w:r w:rsidR="0083241A" w:rsidRPr="00462878">
        <w:t>as regards</w:t>
      </w:r>
      <w:r w:rsidRPr="00462878">
        <w:t xml:space="preserve"> ownership and control over land and resources. Many submitters also highlighted cross-sectoral gender equality strategies, action plans and analysis tools to mainstream gender across </w:t>
      </w:r>
      <w:r w:rsidR="00FA456A" w:rsidRPr="00462878">
        <w:t xml:space="preserve">relevant </w:t>
      </w:r>
      <w:r w:rsidRPr="00462878">
        <w:t>policy areas, including biodiversity, climate change and rural development</w:t>
      </w:r>
      <w:r w:rsidR="00FA456A" w:rsidRPr="00462878">
        <w:t>.</w:t>
      </w:r>
    </w:p>
    <w:p w14:paraId="4B3CA6C5" w14:textId="4E25198A" w:rsidR="005F4526" w:rsidRPr="002C1EDC" w:rsidRDefault="005F4526" w:rsidP="005F4526">
      <w:pPr>
        <w:pStyle w:val="CBDNormalNumber"/>
      </w:pPr>
      <w:r w:rsidRPr="00730F95">
        <w:t>Many submitters provided examples</w:t>
      </w:r>
      <w:r w:rsidR="00714621">
        <w:t xml:space="preserve"> of technical and financial support </w:t>
      </w:r>
      <w:r w:rsidRPr="00730F95">
        <w:t>provided</w:t>
      </w:r>
      <w:r w:rsidR="00714621">
        <w:t xml:space="preserve"> to</w:t>
      </w:r>
      <w:r w:rsidRPr="00730F95">
        <w:t xml:space="preserve"> women-led community </w:t>
      </w:r>
      <w:r w:rsidR="00D54B23">
        <w:t xml:space="preserve">conservation and </w:t>
      </w:r>
      <w:r w:rsidRPr="00730F95">
        <w:t>restoration effort</w:t>
      </w:r>
      <w:r w:rsidR="0083241A">
        <w:t>s</w:t>
      </w:r>
      <w:r w:rsidR="00DA5586">
        <w:t>,</w:t>
      </w:r>
      <w:r w:rsidR="0083241A">
        <w:t xml:space="preserve"> including </w:t>
      </w:r>
      <w:r w:rsidR="00650037">
        <w:t xml:space="preserve">support for </w:t>
      </w:r>
      <w:r w:rsidR="0083241A">
        <w:t>the acquisition of equipment</w:t>
      </w:r>
      <w:r w:rsidR="00650037">
        <w:t xml:space="preserve">. It was also noted that </w:t>
      </w:r>
      <w:r w:rsidR="00824D8E">
        <w:t>training</w:t>
      </w:r>
      <w:r w:rsidR="00650037">
        <w:t xml:space="preserve"> on</w:t>
      </w:r>
      <w:r w:rsidR="00EF5ED4">
        <w:t xml:space="preserve"> </w:t>
      </w:r>
      <w:r w:rsidR="0083241A">
        <w:t xml:space="preserve">financial literacy and </w:t>
      </w:r>
      <w:r w:rsidRPr="00730F95">
        <w:t>community-based monitoring</w:t>
      </w:r>
      <w:r w:rsidR="00650037">
        <w:t xml:space="preserve"> systems had been conducted</w:t>
      </w:r>
      <w:r w:rsidR="0083241A">
        <w:t xml:space="preserve">. </w:t>
      </w:r>
      <w:r w:rsidRPr="00730F95">
        <w:t xml:space="preserve">Some submitters also </w:t>
      </w:r>
      <w:r w:rsidR="00650037">
        <w:t xml:space="preserve">indicated that </w:t>
      </w:r>
      <w:r w:rsidR="00CB41E6">
        <w:t>they had produced</w:t>
      </w:r>
      <w:r w:rsidR="001C59AE">
        <w:t xml:space="preserve"> </w:t>
      </w:r>
      <w:r w:rsidR="001C59AE" w:rsidRPr="00730F95">
        <w:t>resources</w:t>
      </w:r>
      <w:r w:rsidR="00714621">
        <w:t>,</w:t>
      </w:r>
      <w:r w:rsidR="00650037">
        <w:t xml:space="preserve"> </w:t>
      </w:r>
      <w:r w:rsidR="00CB41E6">
        <w:t>including</w:t>
      </w:r>
      <w:r w:rsidR="00A759E7">
        <w:t xml:space="preserve"> </w:t>
      </w:r>
      <w:r w:rsidR="00650037">
        <w:t>knowledge products and other information tools and material</w:t>
      </w:r>
      <w:r w:rsidR="00726201">
        <w:t>s</w:t>
      </w:r>
      <w:r w:rsidR="00650037">
        <w:t>.</w:t>
      </w:r>
    </w:p>
    <w:p w14:paraId="70D6A71C" w14:textId="0051B16E" w:rsidR="005F4526" w:rsidRPr="00E424A8" w:rsidRDefault="00E424A8" w:rsidP="002F433C">
      <w:pPr>
        <w:pStyle w:val="CBDH3"/>
      </w:pPr>
      <w:r>
        <w:tab/>
      </w:r>
      <w:r w:rsidR="005F4526" w:rsidRPr="00E424A8">
        <w:t>Outcome 2</w:t>
      </w:r>
      <w:r w:rsidR="004E2319" w:rsidRPr="00E424A8">
        <w:t>.</w:t>
      </w:r>
      <w:r w:rsidR="005F4526" w:rsidRPr="00E424A8">
        <w:t xml:space="preserve"> Biodiversity policy, planning and programming decisions address equally the perspectives, interests, needs and human rights of all people, </w:t>
      </w:r>
      <w:proofErr w:type="gramStart"/>
      <w:r w:rsidR="005F4526" w:rsidRPr="00E424A8">
        <w:t>in particular of</w:t>
      </w:r>
      <w:proofErr w:type="gramEnd"/>
      <w:r w:rsidR="005F4526" w:rsidRPr="00E424A8">
        <w:t xml:space="preserve"> all women </w:t>
      </w:r>
      <w:r w:rsidR="004E2319">
        <w:br/>
      </w:r>
      <w:r w:rsidR="005F4526" w:rsidRPr="00E424A8">
        <w:t xml:space="preserve">and girls </w:t>
      </w:r>
    </w:p>
    <w:p w14:paraId="25E5BCB7" w14:textId="6C4BE7FD" w:rsidR="005F4526" w:rsidRPr="008D0738" w:rsidRDefault="005F4526" w:rsidP="005F4526">
      <w:pPr>
        <w:pStyle w:val="CBDNormalNumber"/>
      </w:pPr>
      <w:r w:rsidRPr="00462878">
        <w:t xml:space="preserve">Several submitters reported progress </w:t>
      </w:r>
      <w:proofErr w:type="gramStart"/>
      <w:r w:rsidR="007D6A0A">
        <w:t xml:space="preserve">with </w:t>
      </w:r>
      <w:r w:rsidRPr="00462878">
        <w:t xml:space="preserve">regard </w:t>
      </w:r>
      <w:r w:rsidR="007D6A0A">
        <w:t>to</w:t>
      </w:r>
      <w:proofErr w:type="gramEnd"/>
      <w:r w:rsidR="007D6A0A">
        <w:t xml:space="preserve"> </w:t>
      </w:r>
      <w:r w:rsidRPr="00462878">
        <w:t xml:space="preserve">the meaningful and effective participation and leadership of women in decision-making related to biodiversity. </w:t>
      </w:r>
      <w:r w:rsidR="00534572" w:rsidRPr="00462878">
        <w:t>In th</w:t>
      </w:r>
      <w:r w:rsidR="001132F0">
        <w:t>at</w:t>
      </w:r>
      <w:r w:rsidR="00534572" w:rsidRPr="00462878">
        <w:t xml:space="preserve"> regard, it was</w:t>
      </w:r>
      <w:r w:rsidR="00650037" w:rsidRPr="00462878">
        <w:t xml:space="preserve"> pointed out </w:t>
      </w:r>
      <w:r w:rsidRPr="00462878">
        <w:t>that several national policies and strategies</w:t>
      </w:r>
      <w:r w:rsidR="002E48DD" w:rsidRPr="00462878">
        <w:t xml:space="preserve"> </w:t>
      </w:r>
      <w:r w:rsidR="001132F0">
        <w:t>were</w:t>
      </w:r>
      <w:r w:rsidR="001132F0" w:rsidRPr="00462878">
        <w:t xml:space="preserve"> </w:t>
      </w:r>
      <w:r w:rsidRPr="00462878">
        <w:t>being implemented to strengthen the participation of women in</w:t>
      </w:r>
      <w:r w:rsidR="003D653E" w:rsidRPr="00462878">
        <w:t xml:space="preserve"> activities related to</w:t>
      </w:r>
      <w:r w:rsidRPr="00462878">
        <w:t xml:space="preserve"> the conservation, restoration and sustainable use of biodiversity. </w:t>
      </w:r>
      <w:r w:rsidR="005C27F9" w:rsidRPr="00462878">
        <w:t>S</w:t>
      </w:r>
      <w:r w:rsidR="00376F0B" w:rsidRPr="00462878">
        <w:t xml:space="preserve">ome </w:t>
      </w:r>
      <w:r w:rsidR="005C27F9" w:rsidRPr="00462878">
        <w:t>submitters</w:t>
      </w:r>
      <w:r w:rsidR="00376F0B" w:rsidRPr="00462878">
        <w:t xml:space="preserve"> further</w:t>
      </w:r>
      <w:r w:rsidR="005C27F9" w:rsidRPr="00462878">
        <w:t xml:space="preserve"> </w:t>
      </w:r>
      <w:r w:rsidR="003A3574" w:rsidRPr="00462878">
        <w:t>highlighted</w:t>
      </w:r>
      <w:r w:rsidR="005C27F9" w:rsidRPr="00462878">
        <w:t xml:space="preserve"> </w:t>
      </w:r>
      <w:r w:rsidR="003D653E" w:rsidRPr="00462878">
        <w:t xml:space="preserve">that they </w:t>
      </w:r>
      <w:r w:rsidR="00C906F3" w:rsidRPr="00462878">
        <w:t>had appointed</w:t>
      </w:r>
      <w:r w:rsidR="005C27F9">
        <w:t xml:space="preserve"> </w:t>
      </w:r>
      <w:r w:rsidR="00285663">
        <w:t xml:space="preserve">national </w:t>
      </w:r>
      <w:r w:rsidR="005C27F9">
        <w:t>gender</w:t>
      </w:r>
      <w:r w:rsidR="00285663">
        <w:t xml:space="preserve">-biodiversity </w:t>
      </w:r>
      <w:r w:rsidR="005C27F9">
        <w:t>focal points.</w:t>
      </w:r>
    </w:p>
    <w:p w14:paraId="5E3CA053" w14:textId="0BA2C567" w:rsidR="00534572" w:rsidRPr="00462878" w:rsidRDefault="000E4CC5" w:rsidP="00CF3319">
      <w:pPr>
        <w:pStyle w:val="CBDNormalNumber"/>
        <w:spacing w:before="100" w:beforeAutospacing="1" w:after="100" w:afterAutospacing="1"/>
      </w:pPr>
      <w:r>
        <w:lastRenderedPageBreak/>
        <w:t>S</w:t>
      </w:r>
      <w:r w:rsidR="005F4526" w:rsidRPr="00462878">
        <w:t xml:space="preserve">everal submitters </w:t>
      </w:r>
      <w:r w:rsidR="00D431D9">
        <w:t xml:space="preserve">reported the integration of </w:t>
      </w:r>
      <w:r w:rsidR="005F4526" w:rsidRPr="00462878">
        <w:t xml:space="preserve">gender considerations into the revised or updated </w:t>
      </w:r>
      <w:r w:rsidR="00462878" w:rsidRPr="00462878">
        <w:t>national biodiversity strategies and action plans</w:t>
      </w:r>
      <w:r w:rsidR="00462878" w:rsidRPr="00462878" w:rsidDel="00462878">
        <w:t xml:space="preserve"> </w:t>
      </w:r>
      <w:r w:rsidR="005F4526" w:rsidRPr="00462878">
        <w:t>through dedicated targets on gender equality and participation or by</w:t>
      </w:r>
      <w:r w:rsidR="005F05C9" w:rsidRPr="00462878">
        <w:t xml:space="preserve"> </w:t>
      </w:r>
      <w:r w:rsidR="005F4526" w:rsidRPr="00462878">
        <w:t>mainstreaming</w:t>
      </w:r>
      <w:r w:rsidR="005F05C9" w:rsidRPr="00462878">
        <w:t xml:space="preserve"> </w:t>
      </w:r>
      <w:r w:rsidR="005F4526" w:rsidRPr="00462878">
        <w:t>gender</w:t>
      </w:r>
      <w:r w:rsidR="00650037" w:rsidRPr="00462878">
        <w:t xml:space="preserve"> in the implementation </w:t>
      </w:r>
      <w:r w:rsidR="00DF4D44" w:rsidRPr="00462878">
        <w:t xml:space="preserve">of </w:t>
      </w:r>
      <w:r w:rsidR="00534572" w:rsidRPr="00462878">
        <w:t>other</w:t>
      </w:r>
      <w:r w:rsidR="00650037" w:rsidRPr="00462878">
        <w:t xml:space="preserve"> </w:t>
      </w:r>
      <w:r w:rsidR="00534572" w:rsidRPr="00462878">
        <w:t>t</w:t>
      </w:r>
      <w:r w:rsidR="005F4526" w:rsidRPr="00462878">
        <w:t>argets and actions</w:t>
      </w:r>
      <w:r>
        <w:t xml:space="preserve">, which was consistent with the results of the </w:t>
      </w:r>
      <w:r w:rsidRPr="00462878">
        <w:t xml:space="preserve">analysis of </w:t>
      </w:r>
      <w:r w:rsidR="00A629CA">
        <w:t xml:space="preserve">said </w:t>
      </w:r>
      <w:r w:rsidRPr="00462878">
        <w:t>strategies</w:t>
      </w:r>
      <w:r w:rsidR="00A629CA">
        <w:t>,</w:t>
      </w:r>
      <w:r w:rsidRPr="00462878">
        <w:t xml:space="preserve"> plans</w:t>
      </w:r>
      <w:r w:rsidRPr="00462878" w:rsidDel="00462878">
        <w:t xml:space="preserve"> </w:t>
      </w:r>
      <w:r w:rsidRPr="00462878">
        <w:t>and national targets</w:t>
      </w:r>
      <w:r w:rsidR="00650037" w:rsidRPr="00462878">
        <w:t>.</w:t>
      </w:r>
      <w:r w:rsidR="005F4526" w:rsidRPr="00462878">
        <w:t xml:space="preserve"> Some submitters also highlighted </w:t>
      </w:r>
      <w:r w:rsidR="00534572" w:rsidRPr="00462878">
        <w:t xml:space="preserve">efforts towards </w:t>
      </w:r>
      <w:r w:rsidR="005F4526" w:rsidRPr="00462878">
        <w:t>enga</w:t>
      </w:r>
      <w:r w:rsidR="00534572" w:rsidRPr="00462878">
        <w:t xml:space="preserve">ging </w:t>
      </w:r>
      <w:r w:rsidR="005F4526" w:rsidRPr="00462878">
        <w:t>women’s groups in the revisi</w:t>
      </w:r>
      <w:r w:rsidR="00625BE0">
        <w:t>o</w:t>
      </w:r>
      <w:r w:rsidR="005F4526" w:rsidRPr="00462878">
        <w:t xml:space="preserve">n or updating </w:t>
      </w:r>
      <w:r w:rsidR="00625BE0">
        <w:t xml:space="preserve">of </w:t>
      </w:r>
      <w:r w:rsidR="00462878" w:rsidRPr="00462878">
        <w:t>national biodiversity strategies and action plans</w:t>
      </w:r>
      <w:r w:rsidR="00462878" w:rsidRPr="00462878" w:rsidDel="00462878">
        <w:t xml:space="preserve"> </w:t>
      </w:r>
      <w:r w:rsidR="00534572" w:rsidRPr="00462878">
        <w:t xml:space="preserve">through consultations, workshops and trainings. </w:t>
      </w:r>
      <w:r w:rsidR="009D0651" w:rsidRPr="00462878">
        <w:t xml:space="preserve">Some described activities that had </w:t>
      </w:r>
      <w:r w:rsidR="004D52CF">
        <w:t xml:space="preserve">been </w:t>
      </w:r>
      <w:r w:rsidR="009D0651" w:rsidRPr="00462878">
        <w:t xml:space="preserve">conducted to facilitate </w:t>
      </w:r>
      <w:r w:rsidR="00C65CDD">
        <w:t xml:space="preserve">the </w:t>
      </w:r>
      <w:r w:rsidR="009D0651" w:rsidRPr="00462878">
        <w:t xml:space="preserve">inclusion of gender in </w:t>
      </w:r>
      <w:r w:rsidR="00462878" w:rsidRPr="00462878">
        <w:t>national biodiversity strategies and action plans</w:t>
      </w:r>
      <w:r w:rsidR="009D0651" w:rsidRPr="00462878">
        <w:t>, including</w:t>
      </w:r>
      <w:r w:rsidR="00473374" w:rsidRPr="00462878">
        <w:t xml:space="preserve"> </w:t>
      </w:r>
      <w:r w:rsidR="0068577B" w:rsidRPr="00462878">
        <w:t>through the</w:t>
      </w:r>
      <w:r w:rsidR="009D0651" w:rsidRPr="00462878">
        <w:t xml:space="preserve"> provision of technical support</w:t>
      </w:r>
      <w:r w:rsidR="002F23B8" w:rsidRPr="00462878">
        <w:t xml:space="preserve"> and guidance</w:t>
      </w:r>
      <w:r w:rsidR="003F2121" w:rsidRPr="00462878">
        <w:t>.</w:t>
      </w:r>
    </w:p>
    <w:p w14:paraId="1398ED7B" w14:textId="6D070EF6" w:rsidR="005F4526" w:rsidRPr="00E424A8" w:rsidRDefault="00E424A8" w:rsidP="002F433C">
      <w:pPr>
        <w:pStyle w:val="CBDH3"/>
      </w:pPr>
      <w:r>
        <w:tab/>
      </w:r>
      <w:r w:rsidR="005F4526" w:rsidRPr="00E424A8">
        <w:t>Outcome 3</w:t>
      </w:r>
      <w:r w:rsidR="004E2319">
        <w:t>.</w:t>
      </w:r>
      <w:r w:rsidR="005F4526" w:rsidRPr="00E424A8">
        <w:t xml:space="preserve"> Enabling conditions are created to ensure gender</w:t>
      </w:r>
      <w:r w:rsidR="005D1CC6">
        <w:t>-</w:t>
      </w:r>
      <w:r w:rsidR="005F4526" w:rsidRPr="00E424A8">
        <w:t xml:space="preserve">responsive implementation </w:t>
      </w:r>
      <w:r w:rsidR="004E2319">
        <w:br/>
      </w:r>
      <w:r w:rsidR="005F4526" w:rsidRPr="00E424A8">
        <w:t>of the Kunming-Montreal Global Biodiversity Framework</w:t>
      </w:r>
    </w:p>
    <w:p w14:paraId="3533BAA2" w14:textId="6BB5C5AB" w:rsidR="005F4526" w:rsidRPr="00462878" w:rsidRDefault="005F4526" w:rsidP="005F4526">
      <w:pPr>
        <w:pStyle w:val="CBDNormalNumber"/>
      </w:pPr>
      <w:r w:rsidRPr="00462878">
        <w:t>Several submitters reported</w:t>
      </w:r>
      <w:r w:rsidR="009451C3" w:rsidRPr="00462878">
        <w:t xml:space="preserve"> some </w:t>
      </w:r>
      <w:r w:rsidRPr="00462878">
        <w:t xml:space="preserve">progress </w:t>
      </w:r>
      <w:r w:rsidR="007B7BFC">
        <w:t xml:space="preserve">in the </w:t>
      </w:r>
      <w:r w:rsidRPr="00462878">
        <w:t>produc</w:t>
      </w:r>
      <w:r w:rsidR="007B7BFC">
        <w:t>tion</w:t>
      </w:r>
      <w:r w:rsidRPr="00462878">
        <w:t xml:space="preserve"> and us</w:t>
      </w:r>
      <w:r w:rsidR="007B7BFC">
        <w:t>e</w:t>
      </w:r>
      <w:r w:rsidRPr="00462878">
        <w:t xml:space="preserve"> </w:t>
      </w:r>
      <w:r w:rsidR="007B7BFC">
        <w:t xml:space="preserve">of </w:t>
      </w:r>
      <w:r w:rsidRPr="00462878">
        <w:t xml:space="preserve">disaggregated data. Initiatives included a national disaggregated data action plan and collaboration </w:t>
      </w:r>
      <w:r w:rsidR="00FC2FBE">
        <w:t xml:space="preserve">in one country </w:t>
      </w:r>
      <w:r w:rsidRPr="00462878">
        <w:t xml:space="preserve">between the national statistics office and the </w:t>
      </w:r>
      <w:r w:rsidR="00FC2FBE" w:rsidRPr="002F433C">
        <w:t>m</w:t>
      </w:r>
      <w:r w:rsidRPr="00FC2FBE">
        <w:t>inistr</w:t>
      </w:r>
      <w:r w:rsidR="00CB41E6" w:rsidRPr="00FC2FBE">
        <w:t>y</w:t>
      </w:r>
      <w:r w:rsidRPr="00FC2FBE">
        <w:t xml:space="preserve"> </w:t>
      </w:r>
      <w:r w:rsidR="00FC2FBE" w:rsidRPr="002F433C">
        <w:t>for</w:t>
      </w:r>
      <w:r w:rsidRPr="00FC2FBE">
        <w:t xml:space="preserve"> </w:t>
      </w:r>
      <w:r w:rsidR="00FC2FBE" w:rsidRPr="002F433C">
        <w:t>w</w:t>
      </w:r>
      <w:r w:rsidRPr="00FC2FBE">
        <w:t>omen</w:t>
      </w:r>
      <w:r w:rsidRPr="00462878">
        <w:t xml:space="preserve">. </w:t>
      </w:r>
      <w:r w:rsidR="00534572" w:rsidRPr="00462878">
        <w:t xml:space="preserve">Some </w:t>
      </w:r>
      <w:r w:rsidRPr="00462878">
        <w:t>also highlighted</w:t>
      </w:r>
      <w:r w:rsidR="00534572" w:rsidRPr="00462878">
        <w:t xml:space="preserve"> </w:t>
      </w:r>
      <w:r w:rsidR="009451C3" w:rsidRPr="00462878">
        <w:t xml:space="preserve">specific </w:t>
      </w:r>
      <w:r w:rsidR="00534572" w:rsidRPr="00462878">
        <w:t>efforts</w:t>
      </w:r>
      <w:r w:rsidR="009451C3" w:rsidRPr="00462878">
        <w:t xml:space="preserve"> and steps taken towards</w:t>
      </w:r>
      <w:r w:rsidRPr="00462878">
        <w:t xml:space="preserve"> mak</w:t>
      </w:r>
      <w:r w:rsidR="00534572" w:rsidRPr="00462878">
        <w:t>ing</w:t>
      </w:r>
      <w:r w:rsidRPr="00462878">
        <w:t xml:space="preserve"> disaggregated data publicly available and accessible, such as reports, gender statistics hubs and interactive data visualization tools. A few submitters included</w:t>
      </w:r>
      <w:r w:rsidR="00534572" w:rsidRPr="00462878">
        <w:t xml:space="preserve"> information pointing to </w:t>
      </w:r>
      <w:r w:rsidR="009451C3" w:rsidRPr="00462878">
        <w:t>specific</w:t>
      </w:r>
      <w:r w:rsidR="00534572" w:rsidRPr="00462878">
        <w:t xml:space="preserve"> data</w:t>
      </w:r>
      <w:r w:rsidRPr="00462878">
        <w:t xml:space="preserve"> gender </w:t>
      </w:r>
      <w:r w:rsidR="00534572" w:rsidRPr="00462878">
        <w:t>disaggregation</w:t>
      </w:r>
      <w:r w:rsidR="00462878" w:rsidRPr="00462878">
        <w:t>,</w:t>
      </w:r>
      <w:r w:rsidR="00534572" w:rsidRPr="00462878">
        <w:t xml:space="preserve"> </w:t>
      </w:r>
      <w:r w:rsidRPr="00462878">
        <w:t xml:space="preserve">such as data on female labour force in relevant sectors. </w:t>
      </w:r>
    </w:p>
    <w:p w14:paraId="32706EB8" w14:textId="598FC1DB" w:rsidR="005F4526" w:rsidRPr="00462878" w:rsidRDefault="005F4526" w:rsidP="005F4526">
      <w:pPr>
        <w:pStyle w:val="CBDNormalNumber"/>
      </w:pPr>
      <w:r w:rsidRPr="00462878">
        <w:t>Several submitters</w:t>
      </w:r>
      <w:r w:rsidR="00C938C2" w:rsidRPr="00462878">
        <w:t xml:space="preserve"> </w:t>
      </w:r>
      <w:r w:rsidR="001A41D0">
        <w:t xml:space="preserve">also </w:t>
      </w:r>
      <w:r w:rsidR="00C938C2" w:rsidRPr="00462878">
        <w:t>reported</w:t>
      </w:r>
      <w:r w:rsidRPr="00462878">
        <w:t xml:space="preserve"> </w:t>
      </w:r>
      <w:r w:rsidR="003D653E" w:rsidRPr="00462878">
        <w:t xml:space="preserve">progress towards the implementation of </w:t>
      </w:r>
      <w:r w:rsidRPr="00462878">
        <w:t>gender-responsive funding program</w:t>
      </w:r>
      <w:r w:rsidR="00462878" w:rsidRPr="00462878">
        <w:t>me</w:t>
      </w:r>
      <w:r w:rsidRPr="00462878">
        <w:t xml:space="preserve">s. Some </w:t>
      </w:r>
      <w:r w:rsidR="003D653E" w:rsidRPr="00462878">
        <w:t xml:space="preserve">provided information on the adoption of funding </w:t>
      </w:r>
      <w:r w:rsidR="00C906F3" w:rsidRPr="00462878">
        <w:t xml:space="preserve">modalities </w:t>
      </w:r>
      <w:r w:rsidR="00F3165F">
        <w:t>whereby</w:t>
      </w:r>
      <w:r w:rsidR="00F3165F" w:rsidRPr="00462878">
        <w:t xml:space="preserve"> </w:t>
      </w:r>
      <w:r w:rsidRPr="00462878">
        <w:t xml:space="preserve">all projects </w:t>
      </w:r>
      <w:r w:rsidR="00F3165F">
        <w:t xml:space="preserve">had </w:t>
      </w:r>
      <w:r w:rsidRPr="00462878">
        <w:t xml:space="preserve">to be </w:t>
      </w:r>
      <w:r w:rsidR="007B0452" w:rsidRPr="00462878">
        <w:t>gender</w:t>
      </w:r>
      <w:r w:rsidR="00622A4E">
        <w:t>-</w:t>
      </w:r>
      <w:r w:rsidR="007B0452" w:rsidRPr="00462878">
        <w:t>responsi</w:t>
      </w:r>
      <w:r w:rsidR="00C938C2" w:rsidRPr="00462878">
        <w:t xml:space="preserve">ve. Examples </w:t>
      </w:r>
      <w:r w:rsidR="003D653E" w:rsidRPr="00462878">
        <w:t>of</w:t>
      </w:r>
      <w:r w:rsidR="00C938C2" w:rsidRPr="00462878">
        <w:t xml:space="preserve"> </w:t>
      </w:r>
      <w:r w:rsidR="000B2AD3" w:rsidRPr="00462878">
        <w:t xml:space="preserve">funding programmes </w:t>
      </w:r>
      <w:r w:rsidR="00C938C2" w:rsidRPr="00462878">
        <w:t xml:space="preserve">that </w:t>
      </w:r>
      <w:r w:rsidR="000B2AD3" w:rsidRPr="00462878">
        <w:t>target</w:t>
      </w:r>
      <w:r w:rsidR="003803B2">
        <w:t>ed</w:t>
      </w:r>
      <w:r w:rsidR="000B2AD3" w:rsidRPr="00462878">
        <w:t xml:space="preserve"> or </w:t>
      </w:r>
      <w:r w:rsidR="00C938C2" w:rsidRPr="00462878">
        <w:t>prioriti</w:t>
      </w:r>
      <w:r w:rsidR="00462878" w:rsidRPr="00462878">
        <w:t>z</w:t>
      </w:r>
      <w:r w:rsidR="00C938C2" w:rsidRPr="00462878">
        <w:t>e</w:t>
      </w:r>
      <w:r w:rsidR="005A18D8">
        <w:t>d</w:t>
      </w:r>
      <w:r w:rsidR="00C938C2" w:rsidRPr="00462878">
        <w:t xml:space="preserve"> </w:t>
      </w:r>
      <w:r w:rsidR="000B2AD3" w:rsidRPr="00462878">
        <w:t>women</w:t>
      </w:r>
      <w:r w:rsidR="0035107C" w:rsidRPr="00462878">
        <w:t xml:space="preserve"> and</w:t>
      </w:r>
      <w:r w:rsidR="000B2AD3" w:rsidRPr="00462878">
        <w:t xml:space="preserve"> women-led initiatives</w:t>
      </w:r>
      <w:r w:rsidR="003D653E" w:rsidRPr="00462878">
        <w:t xml:space="preserve"> were provided</w:t>
      </w:r>
      <w:r w:rsidR="00C938C2" w:rsidRPr="00462878">
        <w:t>.</w:t>
      </w:r>
      <w:r w:rsidRPr="00462878">
        <w:t xml:space="preserve"> </w:t>
      </w:r>
      <w:r w:rsidR="005A79F0" w:rsidRPr="00462878">
        <w:t>S</w:t>
      </w:r>
      <w:r w:rsidRPr="00462878">
        <w:t>ubmi</w:t>
      </w:r>
      <w:r w:rsidR="005F05C9" w:rsidRPr="00462878">
        <w:t>tters</w:t>
      </w:r>
      <w:r w:rsidR="00C938C2" w:rsidRPr="00462878">
        <w:t xml:space="preserve"> </w:t>
      </w:r>
      <w:r w:rsidRPr="00462878">
        <w:t>point</w:t>
      </w:r>
      <w:r w:rsidR="007B0452" w:rsidRPr="00462878">
        <w:t xml:space="preserve">ed </w:t>
      </w:r>
      <w:r w:rsidRPr="00462878">
        <w:t xml:space="preserve">to the importance of international finance mechanisms, such as the Green Climate Fund </w:t>
      </w:r>
      <w:r w:rsidR="002704EB">
        <w:t xml:space="preserve">and </w:t>
      </w:r>
      <w:r w:rsidR="003D0BB0">
        <w:t xml:space="preserve">the </w:t>
      </w:r>
      <w:r w:rsidRPr="00462878">
        <w:t>Global Environment Facility</w:t>
      </w:r>
      <w:r w:rsidR="002704EB">
        <w:t>,</w:t>
      </w:r>
      <w:r w:rsidRPr="00462878">
        <w:t xml:space="preserve"> and </w:t>
      </w:r>
      <w:r w:rsidR="00384619" w:rsidRPr="00462878">
        <w:t xml:space="preserve">of support </w:t>
      </w:r>
      <w:r w:rsidR="007122B2">
        <w:t xml:space="preserve">from </w:t>
      </w:r>
      <w:r w:rsidR="002704EB">
        <w:t xml:space="preserve">the </w:t>
      </w:r>
      <w:r w:rsidR="002704EB" w:rsidRPr="002704EB">
        <w:t>Biodiversity Finance Initiative</w:t>
      </w:r>
      <w:r w:rsidR="004E2319">
        <w:t>,</w:t>
      </w:r>
      <w:r w:rsidR="007B0452" w:rsidRPr="00462878">
        <w:t xml:space="preserve"> noting that part of the funding provided through th</w:t>
      </w:r>
      <w:r w:rsidR="009261DB">
        <w:t>o</w:t>
      </w:r>
      <w:r w:rsidR="007B0452" w:rsidRPr="00462878">
        <w:t xml:space="preserve">se </w:t>
      </w:r>
      <w:r w:rsidR="009261DB">
        <w:t>entities</w:t>
      </w:r>
      <w:r w:rsidR="009261DB" w:rsidRPr="00462878">
        <w:t xml:space="preserve"> </w:t>
      </w:r>
      <w:r w:rsidR="007B0452" w:rsidRPr="00462878">
        <w:t>should be directed</w:t>
      </w:r>
      <w:r w:rsidRPr="00462878">
        <w:t xml:space="preserve"> to women’s groups. In th</w:t>
      </w:r>
      <w:r w:rsidR="004E2319">
        <w:t>at</w:t>
      </w:r>
      <w:r w:rsidRPr="00462878">
        <w:t xml:space="preserve"> context, a few </w:t>
      </w:r>
      <w:r w:rsidR="007B0452" w:rsidRPr="00462878">
        <w:t xml:space="preserve">submitters </w:t>
      </w:r>
      <w:r w:rsidRPr="00462878">
        <w:t>emphasize</w:t>
      </w:r>
      <w:r w:rsidR="007B0452" w:rsidRPr="00462878">
        <w:t>d</w:t>
      </w:r>
      <w:r w:rsidRPr="00462878">
        <w:t xml:space="preserve"> the need</w:t>
      </w:r>
      <w:r w:rsidR="007B0452" w:rsidRPr="00462878">
        <w:t xml:space="preserve"> to increase efforts to ensure</w:t>
      </w:r>
      <w:r w:rsidRPr="00462878">
        <w:t xml:space="preserve"> a stronger understanding of</w:t>
      </w:r>
      <w:r w:rsidR="003D653E" w:rsidRPr="00462878">
        <w:t xml:space="preserve"> the linkages between gender and biodiversity</w:t>
      </w:r>
      <w:r w:rsidR="007122B2">
        <w:t>,</w:t>
      </w:r>
      <w:r w:rsidR="003D653E" w:rsidRPr="00462878">
        <w:t xml:space="preserve"> in particular the contribution and role of women in the conservation and sustainable use of biodiversity.</w:t>
      </w:r>
    </w:p>
    <w:p w14:paraId="773E850E" w14:textId="348EC499" w:rsidR="00B95844" w:rsidRPr="00462878" w:rsidRDefault="00B95844" w:rsidP="00F127EA">
      <w:pPr>
        <w:pStyle w:val="CBDNormalNumber"/>
      </w:pPr>
      <w:r w:rsidRPr="00462878">
        <w:t xml:space="preserve">Some submitters </w:t>
      </w:r>
      <w:r w:rsidR="003D653E" w:rsidRPr="00462878">
        <w:t>provide</w:t>
      </w:r>
      <w:r w:rsidR="008E7438" w:rsidRPr="00462878">
        <w:t>d</w:t>
      </w:r>
      <w:r w:rsidR="003D653E" w:rsidRPr="00462878">
        <w:t xml:space="preserve"> information on specific actions towards building the capacity</w:t>
      </w:r>
      <w:r w:rsidRPr="00462878">
        <w:t xml:space="preserve"> </w:t>
      </w:r>
      <w:r w:rsidR="007E65B8" w:rsidRPr="00462878">
        <w:t>of</w:t>
      </w:r>
      <w:r w:rsidRPr="00462878">
        <w:t xml:space="preserve"> women’s organi</w:t>
      </w:r>
      <w:r w:rsidR="00462878" w:rsidRPr="00462878">
        <w:t>z</w:t>
      </w:r>
      <w:r w:rsidRPr="00462878">
        <w:t>ations</w:t>
      </w:r>
      <w:r w:rsidR="00A4370A" w:rsidRPr="00462878">
        <w:t xml:space="preserve"> </w:t>
      </w:r>
      <w:r w:rsidR="00E52539" w:rsidRPr="00462878">
        <w:t xml:space="preserve">and </w:t>
      </w:r>
      <w:r w:rsidR="00794D6C" w:rsidRPr="00462878">
        <w:t xml:space="preserve">woman </w:t>
      </w:r>
      <w:r w:rsidRPr="00462878">
        <w:t>delegates</w:t>
      </w:r>
      <w:r w:rsidR="00E52539" w:rsidRPr="00462878">
        <w:t xml:space="preserve"> </w:t>
      </w:r>
      <w:r w:rsidR="00716EE5" w:rsidRPr="00462878">
        <w:t>to support the integration of gender considerations into biodiversity</w:t>
      </w:r>
      <w:r w:rsidR="00982585">
        <w:t>-related</w:t>
      </w:r>
      <w:r w:rsidR="00716EE5" w:rsidRPr="00462878">
        <w:t xml:space="preserve"> programm</w:t>
      </w:r>
      <w:r w:rsidR="00982585">
        <w:t>es</w:t>
      </w:r>
      <w:r w:rsidR="00716EE5" w:rsidRPr="00462878">
        <w:t>.</w:t>
      </w:r>
      <w:r w:rsidRPr="00462878">
        <w:t xml:space="preserve"> </w:t>
      </w:r>
      <w:r w:rsidR="003D653E" w:rsidRPr="00462878">
        <w:t>In th</w:t>
      </w:r>
      <w:r w:rsidR="004E2319">
        <w:t>at</w:t>
      </w:r>
      <w:r w:rsidR="003D653E" w:rsidRPr="00462878">
        <w:t xml:space="preserve"> regard, examples of activities</w:t>
      </w:r>
      <w:r w:rsidR="00462878" w:rsidRPr="00462878">
        <w:t>,</w:t>
      </w:r>
      <w:r w:rsidR="003D653E" w:rsidRPr="00462878">
        <w:t xml:space="preserve"> such </w:t>
      </w:r>
      <w:r w:rsidR="00C906F3" w:rsidRPr="00462878">
        <w:t>as trainings</w:t>
      </w:r>
      <w:r w:rsidR="003D653E" w:rsidRPr="00462878">
        <w:t>, thematic briefings</w:t>
      </w:r>
      <w:r w:rsidRPr="00462878">
        <w:t xml:space="preserve"> and workshop</w:t>
      </w:r>
      <w:r w:rsidR="003D653E" w:rsidRPr="00462878">
        <w:t>s</w:t>
      </w:r>
      <w:r w:rsidR="00106FC6">
        <w:t>,</w:t>
      </w:r>
      <w:r w:rsidR="003D653E" w:rsidRPr="00462878">
        <w:t xml:space="preserve"> were provided.</w:t>
      </w:r>
      <w:r w:rsidR="008E7438" w:rsidRPr="00462878">
        <w:t xml:space="preserve"> </w:t>
      </w:r>
    </w:p>
    <w:p w14:paraId="27409AE7" w14:textId="6418E850" w:rsidR="005F4526" w:rsidRPr="00462878" w:rsidRDefault="005F4526" w:rsidP="002F433C">
      <w:pPr>
        <w:pStyle w:val="CBDH1"/>
      </w:pPr>
      <w:r w:rsidRPr="00462878">
        <w:t>V.</w:t>
      </w:r>
      <w:r w:rsidRPr="00462878">
        <w:tab/>
        <w:t>Lessons learned</w:t>
      </w:r>
    </w:p>
    <w:p w14:paraId="74835287" w14:textId="2A794B4D" w:rsidR="005F4526" w:rsidRPr="00462878" w:rsidRDefault="003F5A7A" w:rsidP="005F4526">
      <w:pPr>
        <w:pStyle w:val="CBDNormalNumber"/>
      </w:pPr>
      <w:r w:rsidRPr="00462878">
        <w:t xml:space="preserve">The </w:t>
      </w:r>
      <w:r w:rsidR="0039012C">
        <w:t xml:space="preserve">analysis of the submissions shows </w:t>
      </w:r>
      <w:r w:rsidRPr="00462878">
        <w:t xml:space="preserve">that </w:t>
      </w:r>
      <w:r w:rsidR="005F4526" w:rsidRPr="00462878">
        <w:t xml:space="preserve">gaps remain </w:t>
      </w:r>
      <w:r w:rsidR="003D653E" w:rsidRPr="00462878">
        <w:t>in terms of the implementation of policies and program</w:t>
      </w:r>
      <w:r w:rsidR="00462878" w:rsidRPr="00462878">
        <w:t>me</w:t>
      </w:r>
      <w:r w:rsidR="003D653E" w:rsidRPr="00462878">
        <w:t>s on gender</w:t>
      </w:r>
      <w:r w:rsidR="005F4526" w:rsidRPr="00462878">
        <w:t xml:space="preserve">. While </w:t>
      </w:r>
      <w:r w:rsidR="0068577B" w:rsidRPr="00462878">
        <w:t>national frameworks</w:t>
      </w:r>
      <w:r w:rsidR="005F4526" w:rsidRPr="00462878">
        <w:t xml:space="preserve"> </w:t>
      </w:r>
      <w:r w:rsidR="009451C3" w:rsidRPr="00462878">
        <w:t>pertaining to</w:t>
      </w:r>
      <w:r w:rsidR="005F4526" w:rsidRPr="00462878">
        <w:t xml:space="preserve"> equality</w:t>
      </w:r>
      <w:r w:rsidR="009451C3" w:rsidRPr="00462878">
        <w:t xml:space="preserve"> have been</w:t>
      </w:r>
      <w:r w:rsidR="00AF49D5" w:rsidRPr="00462878">
        <w:t xml:space="preserve"> developed in </w:t>
      </w:r>
      <w:proofErr w:type="gramStart"/>
      <w:r w:rsidR="00AF49D5" w:rsidRPr="00462878">
        <w:t>a number of</w:t>
      </w:r>
      <w:proofErr w:type="gramEnd"/>
      <w:r w:rsidR="00AF49D5" w:rsidRPr="00462878">
        <w:t xml:space="preserve"> countries</w:t>
      </w:r>
      <w:r w:rsidR="00CB41E6" w:rsidRPr="00462878">
        <w:t>,</w:t>
      </w:r>
      <w:r w:rsidR="00AF49D5" w:rsidRPr="00462878">
        <w:t xml:space="preserve"> more work is needed </w:t>
      </w:r>
      <w:r w:rsidR="0068577B" w:rsidRPr="00462878">
        <w:t xml:space="preserve">at the national level to </w:t>
      </w:r>
      <w:r w:rsidR="00AF49D5" w:rsidRPr="00462878">
        <w:t xml:space="preserve">ensure </w:t>
      </w:r>
      <w:r w:rsidR="0047751C" w:rsidRPr="00462878">
        <w:t>effective</w:t>
      </w:r>
      <w:r w:rsidR="0047751C">
        <w:t xml:space="preserve"> implementation</w:t>
      </w:r>
      <w:r w:rsidR="00473374" w:rsidRPr="00462878">
        <w:t xml:space="preserve"> </w:t>
      </w:r>
      <w:r w:rsidR="00AF49D5" w:rsidRPr="00462878">
        <w:t>Furthermore</w:t>
      </w:r>
      <w:r w:rsidR="00AF49D5">
        <w:t xml:space="preserve">, </w:t>
      </w:r>
      <w:r w:rsidR="005F4526" w:rsidRPr="2A768292">
        <w:t>barriers</w:t>
      </w:r>
      <w:r w:rsidR="00AF49D5">
        <w:t xml:space="preserve"> still exist </w:t>
      </w:r>
      <w:r w:rsidR="003D653E">
        <w:t xml:space="preserve">in terms of </w:t>
      </w:r>
      <w:r w:rsidR="005F4526" w:rsidRPr="2A768292">
        <w:t xml:space="preserve">women’s ownership and control over </w:t>
      </w:r>
      <w:r w:rsidR="00AF49D5" w:rsidRPr="00462878">
        <w:t>land</w:t>
      </w:r>
      <w:r w:rsidR="00462878" w:rsidRPr="00462878">
        <w:t>,</w:t>
      </w:r>
      <w:r w:rsidR="00AF49D5" w:rsidRPr="00462878">
        <w:t xml:space="preserve"> as well as </w:t>
      </w:r>
      <w:r w:rsidR="005F4526" w:rsidRPr="00462878">
        <w:t>their participation in decision-making</w:t>
      </w:r>
      <w:r w:rsidR="007507EB">
        <w:t>.</w:t>
      </w:r>
      <w:r w:rsidR="005F4526" w:rsidRPr="00462878">
        <w:t xml:space="preserve"> </w:t>
      </w:r>
    </w:p>
    <w:p w14:paraId="3983D039" w14:textId="0A4A9494" w:rsidR="003D653E" w:rsidRPr="00462878" w:rsidRDefault="005F4526" w:rsidP="003D653E">
      <w:pPr>
        <w:pStyle w:val="CBDNormalNumber"/>
      </w:pPr>
      <w:r w:rsidRPr="00462878">
        <w:t xml:space="preserve">Some submitters emphasized the importance of developing an </w:t>
      </w:r>
      <w:r w:rsidR="00C906F3" w:rsidRPr="00462878">
        <w:t xml:space="preserve">intersectoral </w:t>
      </w:r>
      <w:r w:rsidRPr="00462878">
        <w:t>approach</w:t>
      </w:r>
      <w:r w:rsidR="003D653E" w:rsidRPr="00462878">
        <w:t xml:space="preserve"> to ensure that gender is mainstreamed across various sectors. Some submitters</w:t>
      </w:r>
      <w:r w:rsidRPr="00462878">
        <w:t xml:space="preserve"> not</w:t>
      </w:r>
      <w:r w:rsidR="003D653E" w:rsidRPr="00462878">
        <w:t>ed</w:t>
      </w:r>
      <w:r w:rsidRPr="00462878">
        <w:t xml:space="preserve"> that women from indigenous peoples and local communities fac</w:t>
      </w:r>
      <w:r w:rsidR="00AF49D5" w:rsidRPr="00462878">
        <w:t>e</w:t>
      </w:r>
      <w:r w:rsidR="001132F0">
        <w:t>d</w:t>
      </w:r>
      <w:r w:rsidR="00AF49D5" w:rsidRPr="00462878">
        <w:t xml:space="preserve"> greater </w:t>
      </w:r>
      <w:r w:rsidRPr="00462878">
        <w:t>challenges</w:t>
      </w:r>
      <w:r w:rsidR="003D653E" w:rsidRPr="00462878">
        <w:t xml:space="preserve"> and that targeted technical and financial support should be prioritized.</w:t>
      </w:r>
    </w:p>
    <w:p w14:paraId="48E1F2F6" w14:textId="3BD95950" w:rsidR="00587356" w:rsidRPr="00462878" w:rsidRDefault="00587356" w:rsidP="0052224A">
      <w:pPr>
        <w:pStyle w:val="CBDNormalNumber"/>
      </w:pPr>
      <w:r w:rsidRPr="00462878">
        <w:t xml:space="preserve">Some submitters </w:t>
      </w:r>
      <w:r w:rsidR="0045524F" w:rsidRPr="00462878">
        <w:t>highlighted a need to further strengthen the capacity of</w:t>
      </w:r>
      <w:r w:rsidRPr="00462878">
        <w:t xml:space="preserve"> </w:t>
      </w:r>
      <w:r w:rsidR="00425E8E" w:rsidRPr="00462878">
        <w:t xml:space="preserve">women and </w:t>
      </w:r>
      <w:r w:rsidRPr="00462878">
        <w:t xml:space="preserve">women’s groups to </w:t>
      </w:r>
      <w:r w:rsidR="00425E8E" w:rsidRPr="00462878">
        <w:t>engage in biodiversity governance and</w:t>
      </w:r>
      <w:r w:rsidRPr="00462878">
        <w:t xml:space="preserve"> decision-making</w:t>
      </w:r>
      <w:r w:rsidR="007507EB">
        <w:t>.</w:t>
      </w:r>
      <w:r w:rsidR="00C962EE" w:rsidRPr="00462878">
        <w:t xml:space="preserve"> </w:t>
      </w:r>
      <w:r w:rsidR="00C439C9" w:rsidRPr="00462878">
        <w:t>This is c</w:t>
      </w:r>
      <w:r w:rsidR="0052224A" w:rsidRPr="00462878">
        <w:t xml:space="preserve">onsistent with the </w:t>
      </w:r>
      <w:r w:rsidR="00581825" w:rsidRPr="00462878">
        <w:t xml:space="preserve">analysis of the </w:t>
      </w:r>
      <w:r w:rsidR="00462878" w:rsidRPr="00462878">
        <w:t>national biodiversity strategies and action plans</w:t>
      </w:r>
      <w:r w:rsidR="004453B4">
        <w:t xml:space="preserve"> </w:t>
      </w:r>
      <w:r w:rsidR="00C46F41">
        <w:t>submitted thus far</w:t>
      </w:r>
      <w:r w:rsidR="0052224A" w:rsidRPr="00462878">
        <w:t>,</w:t>
      </w:r>
      <w:r w:rsidR="00581825" w:rsidRPr="00462878">
        <w:t xml:space="preserve"> which </w:t>
      </w:r>
      <w:r w:rsidR="006F336E">
        <w:t xml:space="preserve">showed that </w:t>
      </w:r>
      <w:r w:rsidR="00302EEE">
        <w:t xml:space="preserve">less </w:t>
      </w:r>
      <w:r w:rsidR="00387800" w:rsidRPr="00462878">
        <w:t xml:space="preserve">than half </w:t>
      </w:r>
      <w:r w:rsidR="009013EB">
        <w:t>the</w:t>
      </w:r>
      <w:r w:rsidR="00FB2372" w:rsidRPr="00462878">
        <w:t xml:space="preserve"> Parties </w:t>
      </w:r>
      <w:r w:rsidR="00A8747C" w:rsidRPr="00462878">
        <w:t>mentioned the engagement of</w:t>
      </w:r>
      <w:r w:rsidR="00FB2372" w:rsidRPr="00462878">
        <w:t xml:space="preserve"> women’s groups in the development </w:t>
      </w:r>
      <w:r w:rsidR="004D6D30">
        <w:t xml:space="preserve">of </w:t>
      </w:r>
      <w:r w:rsidR="00EF1EE6">
        <w:t xml:space="preserve">said </w:t>
      </w:r>
      <w:r w:rsidR="004D6D30">
        <w:t xml:space="preserve">strategies and plans </w:t>
      </w:r>
      <w:r w:rsidR="00FB2372" w:rsidRPr="00462878">
        <w:t xml:space="preserve">or </w:t>
      </w:r>
      <w:r w:rsidR="00711D1E" w:rsidRPr="00462878">
        <w:t xml:space="preserve">named them as </w:t>
      </w:r>
      <w:r w:rsidR="001376C6">
        <w:t xml:space="preserve">implementing </w:t>
      </w:r>
      <w:r w:rsidR="00711D1E" w:rsidRPr="00462878">
        <w:t xml:space="preserve">partners </w:t>
      </w:r>
      <w:r w:rsidR="0052224A" w:rsidRPr="00462878">
        <w:t>for achieving gender</w:t>
      </w:r>
      <w:r w:rsidR="00532444">
        <w:t>-</w:t>
      </w:r>
      <w:r w:rsidR="0052224A" w:rsidRPr="00462878">
        <w:t>responsive biodiversity outcomes</w:t>
      </w:r>
      <w:r w:rsidR="00711D1E" w:rsidRPr="00462878">
        <w:t xml:space="preserve">. </w:t>
      </w:r>
    </w:p>
    <w:p w14:paraId="61A8C7A3" w14:textId="2F4F769A" w:rsidR="005F4526" w:rsidRPr="00462878" w:rsidRDefault="005F4526" w:rsidP="005F4526">
      <w:pPr>
        <w:pStyle w:val="CBDNormalNumber"/>
      </w:pPr>
      <w:r w:rsidRPr="00462878">
        <w:lastRenderedPageBreak/>
        <w:t>Several submitters highlighted that gender-disaggregated data, specifically data linking gender and biodiversity, remain</w:t>
      </w:r>
      <w:r w:rsidR="001132F0">
        <w:t>ed</w:t>
      </w:r>
      <w:r w:rsidRPr="00462878">
        <w:t xml:space="preserve"> insufficient, fragmented </w:t>
      </w:r>
      <w:r w:rsidR="00CB41E6" w:rsidRPr="00462878">
        <w:t>or</w:t>
      </w:r>
      <w:r w:rsidRPr="00462878">
        <w:t xml:space="preserve"> unavailable at the national level in many contexts</w:t>
      </w:r>
      <w:r w:rsidR="001132F0">
        <w:t>,</w:t>
      </w:r>
      <w:r w:rsidRPr="00462878">
        <w:t xml:space="preserve"> </w:t>
      </w:r>
      <w:r w:rsidR="001132F0">
        <w:t>which</w:t>
      </w:r>
      <w:r w:rsidR="001132F0" w:rsidRPr="00462878">
        <w:t xml:space="preserve"> </w:t>
      </w:r>
      <w:r w:rsidRPr="00462878">
        <w:t>limit</w:t>
      </w:r>
      <w:r w:rsidR="001132F0">
        <w:t>ed</w:t>
      </w:r>
      <w:r w:rsidRPr="00462878">
        <w:t xml:space="preserve"> the ability to monitor progress </w:t>
      </w:r>
      <w:r w:rsidR="00243772">
        <w:t>or</w:t>
      </w:r>
      <w:r w:rsidRPr="00462878">
        <w:t xml:space="preserve"> design</w:t>
      </w:r>
      <w:r w:rsidR="00AF49D5" w:rsidRPr="00462878">
        <w:t xml:space="preserve"> measure</w:t>
      </w:r>
      <w:r w:rsidR="00FA1C59" w:rsidRPr="00462878">
        <w:t xml:space="preserve">s </w:t>
      </w:r>
      <w:r w:rsidR="00056043" w:rsidRPr="00462878">
        <w:t xml:space="preserve">that </w:t>
      </w:r>
      <w:r w:rsidR="00FA1C59" w:rsidRPr="00462878">
        <w:t xml:space="preserve">led to </w:t>
      </w:r>
      <w:r w:rsidRPr="00462878">
        <w:t xml:space="preserve">evidence-based </w:t>
      </w:r>
      <w:r w:rsidR="00AF49D5" w:rsidRPr="00462878">
        <w:t xml:space="preserve">implementation. </w:t>
      </w:r>
      <w:r w:rsidRPr="00462878">
        <w:t xml:space="preserve">Lack of institutional capacity, adequate resources and coordination among the </w:t>
      </w:r>
      <w:r w:rsidR="00243772">
        <w:t>various</w:t>
      </w:r>
      <w:r w:rsidR="00243772" w:rsidRPr="00462878">
        <w:t xml:space="preserve"> </w:t>
      </w:r>
      <w:r w:rsidR="00FA1C59" w:rsidRPr="00462878">
        <w:t xml:space="preserve">actors </w:t>
      </w:r>
      <w:r w:rsidRPr="00462878">
        <w:t>involved in the generation, management and governance of th</w:t>
      </w:r>
      <w:r w:rsidR="00AF3288" w:rsidRPr="00462878">
        <w:t>e</w:t>
      </w:r>
      <w:r w:rsidRPr="00462878">
        <w:t xml:space="preserve"> data were identified</w:t>
      </w:r>
      <w:r w:rsidRPr="00462878" w:rsidDel="00F91155">
        <w:t xml:space="preserve"> </w:t>
      </w:r>
      <w:r w:rsidRPr="00462878">
        <w:t xml:space="preserve">as </w:t>
      </w:r>
      <w:r w:rsidR="00E53463">
        <w:t>obstacles</w:t>
      </w:r>
      <w:r w:rsidRPr="00462878">
        <w:t>. Several submitters</w:t>
      </w:r>
      <w:r w:rsidR="003D653E" w:rsidRPr="00462878">
        <w:t xml:space="preserve"> highlighted the importance of developing </w:t>
      </w:r>
      <w:r w:rsidRPr="00462878">
        <w:t>gender-responsive indicators for monitoring and evaluation.</w:t>
      </w:r>
    </w:p>
    <w:p w14:paraId="22FF9A5F" w14:textId="027C43D2" w:rsidR="005F4526" w:rsidRPr="00462878" w:rsidRDefault="005F4526" w:rsidP="005F4526">
      <w:pPr>
        <w:pStyle w:val="CBDNormalNumber"/>
      </w:pPr>
      <w:r w:rsidRPr="00462878">
        <w:t>Limited access to gender-responsive funding programmes was identified as a key gap. Several submitters noted that there remain</w:t>
      </w:r>
      <w:r w:rsidR="001132F0">
        <w:t>ed</w:t>
      </w:r>
      <w:r w:rsidRPr="00462878">
        <w:t xml:space="preserve"> insufficient dedicated funding for gender-responsive biodiversity</w:t>
      </w:r>
      <w:r w:rsidR="00F56A9F">
        <w:t>-related</w:t>
      </w:r>
      <w:r w:rsidRPr="00462878">
        <w:t xml:space="preserve"> programmes and women-led initiatives, </w:t>
      </w:r>
      <w:proofErr w:type="gramStart"/>
      <w:r w:rsidR="001132F0">
        <w:t xml:space="preserve">in </w:t>
      </w:r>
      <w:r w:rsidRPr="00462878">
        <w:t>particular for</w:t>
      </w:r>
      <w:proofErr w:type="gramEnd"/>
      <w:r w:rsidRPr="00462878">
        <w:t xml:space="preserve"> women </w:t>
      </w:r>
      <w:r w:rsidR="00FA1C59" w:rsidRPr="00462878">
        <w:t>from</w:t>
      </w:r>
      <w:r w:rsidRPr="00462878">
        <w:t xml:space="preserve"> indigenous peoples and local communities. </w:t>
      </w:r>
      <w:r w:rsidR="009F1813" w:rsidRPr="00462878">
        <w:t>Submitters emphasi</w:t>
      </w:r>
      <w:r w:rsidR="00462878" w:rsidRPr="00462878">
        <w:t>z</w:t>
      </w:r>
      <w:r w:rsidR="009F1813" w:rsidRPr="00462878">
        <w:t>ed the</w:t>
      </w:r>
      <w:r w:rsidR="00842CC7" w:rsidRPr="00462878">
        <w:t xml:space="preserve"> importance of embedding </w:t>
      </w:r>
      <w:r w:rsidR="00F11722" w:rsidRPr="00462878">
        <w:t xml:space="preserve">gender equality into </w:t>
      </w:r>
      <w:r w:rsidR="00A84B31" w:rsidRPr="00462878">
        <w:t xml:space="preserve">national budgets and international funding mechanisms and </w:t>
      </w:r>
      <w:r w:rsidR="003772D9" w:rsidRPr="00462878">
        <w:t xml:space="preserve">of </w:t>
      </w:r>
      <w:r w:rsidR="002F2E70" w:rsidRPr="00462878">
        <w:t xml:space="preserve">ensuring </w:t>
      </w:r>
      <w:r w:rsidR="00514D28" w:rsidRPr="00462878">
        <w:t xml:space="preserve">access to </w:t>
      </w:r>
      <w:r w:rsidR="002F2E70" w:rsidRPr="00462878">
        <w:t xml:space="preserve">dedicated funding </w:t>
      </w:r>
      <w:r w:rsidR="00DC3555" w:rsidRPr="00462878">
        <w:t>for women’s groups</w:t>
      </w:r>
      <w:r w:rsidR="009F1813" w:rsidRPr="00462878">
        <w:t>.</w:t>
      </w:r>
    </w:p>
    <w:p w14:paraId="099DB251" w14:textId="379F3F5E" w:rsidR="00EE1758" w:rsidRPr="00462878" w:rsidRDefault="00C65F11" w:rsidP="00587356">
      <w:pPr>
        <w:pStyle w:val="CBDNormalNumber"/>
      </w:pPr>
      <w:r w:rsidRPr="00462878">
        <w:t xml:space="preserve">The need to build institutional capacity </w:t>
      </w:r>
      <w:r w:rsidR="008D3648" w:rsidRPr="00462878">
        <w:t>to implement gender-responsive biodiversity</w:t>
      </w:r>
      <w:r w:rsidR="00F56A9F">
        <w:t>-related</w:t>
      </w:r>
      <w:r w:rsidR="008D3648" w:rsidRPr="00462878">
        <w:t xml:space="preserve"> policies and programmes </w:t>
      </w:r>
      <w:r w:rsidR="008F1863" w:rsidRPr="00462878">
        <w:t xml:space="preserve">at the national and local levels </w:t>
      </w:r>
      <w:r w:rsidRPr="00462878">
        <w:t>was emphasi</w:t>
      </w:r>
      <w:r w:rsidR="00462878" w:rsidRPr="00462878">
        <w:t>z</w:t>
      </w:r>
      <w:r w:rsidRPr="00462878">
        <w:t>ed.</w:t>
      </w:r>
      <w:r w:rsidR="00CE13FE" w:rsidRPr="00462878">
        <w:t xml:space="preserve"> </w:t>
      </w:r>
      <w:r w:rsidR="00311275" w:rsidRPr="00462878">
        <w:t xml:space="preserve">It was </w:t>
      </w:r>
      <w:r w:rsidR="00D44085" w:rsidRPr="00462878">
        <w:t xml:space="preserve">further </w:t>
      </w:r>
      <w:r w:rsidR="00311275" w:rsidRPr="00462878">
        <w:t xml:space="preserve">noted that </w:t>
      </w:r>
      <w:r w:rsidR="00CE5FC0" w:rsidRPr="00462878">
        <w:t xml:space="preserve">women’s contributions and </w:t>
      </w:r>
      <w:r w:rsidR="00E92A38" w:rsidRPr="00462878">
        <w:t xml:space="preserve">initiatives </w:t>
      </w:r>
      <w:r w:rsidR="00287EB4">
        <w:t>were</w:t>
      </w:r>
      <w:r w:rsidR="00287EB4" w:rsidRPr="00462878">
        <w:t xml:space="preserve"> </w:t>
      </w:r>
      <w:r w:rsidR="00E92A38" w:rsidRPr="00462878">
        <w:t>often undervalued</w:t>
      </w:r>
      <w:r w:rsidR="00387924" w:rsidRPr="00462878">
        <w:t>.</w:t>
      </w:r>
      <w:r w:rsidR="003D653E" w:rsidRPr="00462878">
        <w:t xml:space="preserve"> The </w:t>
      </w:r>
      <w:r w:rsidR="00532268" w:rsidRPr="00462878">
        <w:t xml:space="preserve">need </w:t>
      </w:r>
      <w:r w:rsidR="003D653E" w:rsidRPr="00462878">
        <w:t xml:space="preserve">to enhance </w:t>
      </w:r>
      <w:r w:rsidR="00DF30E4" w:rsidRPr="00462878">
        <w:t>gender</w:t>
      </w:r>
      <w:r w:rsidR="003D653E" w:rsidRPr="00462878">
        <w:t>-related</w:t>
      </w:r>
      <w:r w:rsidR="00DF30E4" w:rsidRPr="00462878">
        <w:t xml:space="preserve"> expertise within</w:t>
      </w:r>
      <w:r w:rsidR="000C367B" w:rsidRPr="00462878">
        <w:t xml:space="preserve"> relevant</w:t>
      </w:r>
      <w:r w:rsidR="00DF30E4" w:rsidRPr="00462878">
        <w:t xml:space="preserve"> </w:t>
      </w:r>
      <w:r w:rsidR="003D653E" w:rsidRPr="00462878">
        <w:t xml:space="preserve">national </w:t>
      </w:r>
      <w:r w:rsidR="00DF30E4" w:rsidRPr="00462878">
        <w:t>institutions</w:t>
      </w:r>
      <w:r w:rsidR="00532268" w:rsidRPr="00462878">
        <w:t xml:space="preserve"> was </w:t>
      </w:r>
      <w:r w:rsidR="003D653E" w:rsidRPr="00462878">
        <w:t xml:space="preserve">highlighted by some submitters. </w:t>
      </w:r>
    </w:p>
    <w:p w14:paraId="721E74AF" w14:textId="7419C8FC" w:rsidR="008C69F2" w:rsidRPr="008C69F2" w:rsidRDefault="008C69F2" w:rsidP="002F433C">
      <w:pPr>
        <w:pStyle w:val="CBDH1"/>
      </w:pPr>
      <w:r w:rsidRPr="00462878">
        <w:t>VI</w:t>
      </w:r>
      <w:r w:rsidRPr="008C69F2">
        <w:t>.</w:t>
      </w:r>
      <w:r w:rsidR="00462878">
        <w:tab/>
      </w:r>
      <w:r w:rsidRPr="008C69F2">
        <w:t>Recommendations</w:t>
      </w:r>
    </w:p>
    <w:p w14:paraId="2BF992FA" w14:textId="0DD65C47" w:rsidR="008C69F2" w:rsidRDefault="008C69F2" w:rsidP="008C69F2">
      <w:pPr>
        <w:pStyle w:val="CBDNormalNumber"/>
      </w:pPr>
      <w:r>
        <w:t xml:space="preserve">The Subsidiary Body on Implementation </w:t>
      </w:r>
      <w:r w:rsidRPr="008C69F2">
        <w:t xml:space="preserve">may wish to adopt a </w:t>
      </w:r>
      <w:r w:rsidR="004C223C">
        <w:t>recommendation</w:t>
      </w:r>
      <w:r w:rsidR="00843FD3">
        <w:rPr>
          <w:rStyle w:val="FootnoteReference"/>
        </w:rPr>
        <w:footnoteReference w:id="6"/>
      </w:r>
      <w:r w:rsidRPr="008C69F2">
        <w:t xml:space="preserve"> along the following lines</w:t>
      </w:r>
      <w:r>
        <w:t>:</w:t>
      </w:r>
    </w:p>
    <w:p w14:paraId="24E7A2CC" w14:textId="77777777" w:rsidR="001B55EE" w:rsidRPr="00E13ED2" w:rsidRDefault="00AE4DBA" w:rsidP="00E13ED2">
      <w:pPr>
        <w:pStyle w:val="CBDNormalNoNumber"/>
        <w:ind w:firstLine="567"/>
        <w:rPr>
          <w:i/>
          <w:iCs/>
        </w:rPr>
      </w:pPr>
      <w:r w:rsidRPr="00E13ED2">
        <w:rPr>
          <w:i/>
          <w:iCs/>
        </w:rPr>
        <w:t>T</w:t>
      </w:r>
      <w:r w:rsidR="001B55EE" w:rsidRPr="00E13ED2">
        <w:rPr>
          <w:i/>
          <w:iCs/>
        </w:rPr>
        <w:t>he Subsidiary Body on Implementation</w:t>
      </w:r>
    </w:p>
    <w:p w14:paraId="655D4173" w14:textId="77777777" w:rsidR="001B55EE" w:rsidRPr="00346E8E" w:rsidRDefault="001B55EE" w:rsidP="00E13ED2">
      <w:pPr>
        <w:pStyle w:val="CBDRecommendText"/>
        <w:ind w:firstLine="567"/>
      </w:pPr>
      <w:r w:rsidRPr="00E13ED2">
        <w:rPr>
          <w:i/>
          <w:iCs/>
        </w:rPr>
        <w:t>Recommends</w:t>
      </w:r>
      <w:r w:rsidRPr="00605C0B">
        <w:t xml:space="preserve"> that, at its seventeenth meeting, the Conference of the Parties adopt</w:t>
      </w:r>
      <w:r w:rsidRPr="00E13ED2">
        <w:t xml:space="preserve"> elements of</w:t>
      </w:r>
      <w:r w:rsidRPr="00605C0B">
        <w:t xml:space="preserve"> a decision</w:t>
      </w:r>
      <w:r w:rsidRPr="00605C0B">
        <w:rPr>
          <w:rStyle w:val="FootnoteReference"/>
        </w:rPr>
        <w:footnoteReference w:id="7"/>
      </w:r>
      <w:r w:rsidRPr="00605C0B">
        <w:t xml:space="preserve"> along the following lines:</w:t>
      </w:r>
    </w:p>
    <w:p w14:paraId="31995708" w14:textId="6D7E2190" w:rsidR="008C69F2" w:rsidRPr="00462878" w:rsidRDefault="008C69F2" w:rsidP="00E13ED2">
      <w:pPr>
        <w:pStyle w:val="CBDNormalNoNumber"/>
        <w:tabs>
          <w:tab w:val="clear" w:pos="567"/>
        </w:tabs>
        <w:ind w:left="1134" w:firstLine="567"/>
      </w:pPr>
      <w:r w:rsidRPr="002F433C">
        <w:rPr>
          <w:i/>
          <w:iCs/>
        </w:rPr>
        <w:t>The Conference of the Parties</w:t>
      </w:r>
    </w:p>
    <w:p w14:paraId="41B66A58" w14:textId="307B013A" w:rsidR="008C69F2" w:rsidRPr="00462878" w:rsidRDefault="008C69F2" w:rsidP="00E13ED2">
      <w:pPr>
        <w:pStyle w:val="CBDNormalNoNumber"/>
        <w:tabs>
          <w:tab w:val="clear" w:pos="567"/>
        </w:tabs>
        <w:ind w:left="1134" w:firstLine="567"/>
      </w:pPr>
      <w:r w:rsidRPr="00462878">
        <w:t>1.</w:t>
      </w:r>
      <w:r w:rsidRPr="00462878">
        <w:tab/>
      </w:r>
      <w:r w:rsidRPr="00462878">
        <w:rPr>
          <w:i/>
          <w:iCs/>
        </w:rPr>
        <w:t>Takes note</w:t>
      </w:r>
      <w:r w:rsidRPr="00462878">
        <w:t xml:space="preserve"> of the findings of the midterm review of the implementation of the Gender Plan of Action 2023–2030</w:t>
      </w:r>
      <w:r w:rsidR="004E061D">
        <w:rPr>
          <w:rStyle w:val="FootnoteReference"/>
        </w:rPr>
        <w:footnoteReference w:id="8"/>
      </w:r>
      <w:r w:rsidRPr="00462878">
        <w:t xml:space="preserve"> </w:t>
      </w:r>
      <w:r w:rsidRPr="00C86443">
        <w:t>submitted</w:t>
      </w:r>
      <w:r w:rsidRPr="00462878">
        <w:t xml:space="preserve"> at the sixth meeting of the Subsidiary Body on Implementation</w:t>
      </w:r>
      <w:r w:rsidR="00C86EDE">
        <w:t>;</w:t>
      </w:r>
      <w:r w:rsidR="008B5899">
        <w:rPr>
          <w:rStyle w:val="FootnoteReference"/>
        </w:rPr>
        <w:footnoteReference w:id="9"/>
      </w:r>
    </w:p>
    <w:p w14:paraId="0DA3FFF7" w14:textId="79EAE715" w:rsidR="008C69F2" w:rsidRPr="00462878" w:rsidRDefault="008C69F2" w:rsidP="00E13ED2">
      <w:pPr>
        <w:pStyle w:val="CBDNormalNoNumber"/>
        <w:tabs>
          <w:tab w:val="clear" w:pos="567"/>
        </w:tabs>
        <w:ind w:left="1134" w:firstLine="567"/>
      </w:pPr>
      <w:r w:rsidRPr="00462878">
        <w:t>2.</w:t>
      </w:r>
      <w:r w:rsidRPr="00462878">
        <w:tab/>
      </w:r>
      <w:r w:rsidRPr="00462878">
        <w:rPr>
          <w:i/>
          <w:iCs/>
        </w:rPr>
        <w:t>Encourage</w:t>
      </w:r>
      <w:r w:rsidRPr="002F433C">
        <w:rPr>
          <w:i/>
          <w:iCs/>
        </w:rPr>
        <w:t>s</w:t>
      </w:r>
      <w:r w:rsidRPr="00462878">
        <w:t xml:space="preserve"> Parties, other Governments, </w:t>
      </w:r>
      <w:r w:rsidR="00A77843" w:rsidRPr="00462878">
        <w:t xml:space="preserve">subnational governments, cities and other local </w:t>
      </w:r>
      <w:r w:rsidR="00A92668" w:rsidRPr="00462878">
        <w:t xml:space="preserve">authorities </w:t>
      </w:r>
      <w:r w:rsidRPr="00462878">
        <w:t xml:space="preserve">and relevant organizations to continue and strengthen their efforts to implement the Gender Plan of Action, </w:t>
      </w:r>
      <w:proofErr w:type="gramStart"/>
      <w:r w:rsidRPr="00462878">
        <w:t>in particular by</w:t>
      </w:r>
      <w:proofErr w:type="gramEnd"/>
      <w:r w:rsidRPr="00462878">
        <w:t>:</w:t>
      </w:r>
    </w:p>
    <w:p w14:paraId="679F5BB4" w14:textId="29B838CB" w:rsidR="008C69F2" w:rsidRDefault="008C69F2" w:rsidP="00E13ED2">
      <w:pPr>
        <w:pStyle w:val="CBDNormalNoNumber"/>
        <w:tabs>
          <w:tab w:val="clear" w:pos="567"/>
        </w:tabs>
        <w:ind w:left="1134" w:firstLine="567"/>
      </w:pPr>
      <w:r w:rsidRPr="00462878">
        <w:t>(a)</w:t>
      </w:r>
      <w:r w:rsidRPr="00462878">
        <w:tab/>
        <w:t xml:space="preserve">Integrating gender-responsive approaches across all biodiversity-related policies, strategies and actions, in </w:t>
      </w:r>
      <w:r w:rsidR="004351CF">
        <w:t>line</w:t>
      </w:r>
      <w:r w:rsidR="004351CF" w:rsidRPr="00462878">
        <w:t xml:space="preserve"> </w:t>
      </w:r>
      <w:r w:rsidRPr="00462878">
        <w:t>with Target 23 of the Kunming-Montreal Global Biodiversity Framework;</w:t>
      </w:r>
      <w:r w:rsidR="00C86EDE">
        <w:rPr>
          <w:rStyle w:val="FootnoteReference"/>
        </w:rPr>
        <w:footnoteReference w:id="10"/>
      </w:r>
    </w:p>
    <w:p w14:paraId="678DF256" w14:textId="05EAF757" w:rsidR="008C69F2" w:rsidRPr="00462878" w:rsidRDefault="008C69F2" w:rsidP="00E13ED2">
      <w:pPr>
        <w:pStyle w:val="CBDNormalNoNumber"/>
        <w:tabs>
          <w:tab w:val="clear" w:pos="567"/>
        </w:tabs>
        <w:ind w:left="1134" w:firstLine="567"/>
      </w:pPr>
      <w:r w:rsidRPr="00462878">
        <w:t>(b)</w:t>
      </w:r>
      <w:r w:rsidRPr="00462878">
        <w:tab/>
        <w:t xml:space="preserve">Ensuring the full, equitable, meaningful and informed participation </w:t>
      </w:r>
      <w:r w:rsidR="009E2933" w:rsidRPr="00462878">
        <w:t xml:space="preserve">of women </w:t>
      </w:r>
      <w:r w:rsidR="00FC7388">
        <w:t xml:space="preserve">and girls </w:t>
      </w:r>
      <w:r w:rsidRPr="00462878">
        <w:t xml:space="preserve">and </w:t>
      </w:r>
      <w:r w:rsidR="00FC7388">
        <w:t xml:space="preserve">the </w:t>
      </w:r>
      <w:r w:rsidRPr="00462878">
        <w:t>leadership of women</w:t>
      </w:r>
      <w:r w:rsidR="00A47BFE">
        <w:t>,</w:t>
      </w:r>
      <w:r w:rsidRPr="00462878">
        <w:t xml:space="preserve"> including </w:t>
      </w:r>
      <w:r w:rsidR="00FC7388">
        <w:t>those from</w:t>
      </w:r>
      <w:r w:rsidRPr="00462878">
        <w:t xml:space="preserve"> indigenous peoples and local communities, in biodiversity-related decision-making at all levels;</w:t>
      </w:r>
    </w:p>
    <w:p w14:paraId="4B96C74D" w14:textId="258C9813" w:rsidR="008C69F2" w:rsidRPr="00462878" w:rsidRDefault="008C69F2" w:rsidP="00E13ED2">
      <w:pPr>
        <w:pStyle w:val="CBDNormalNoNumber"/>
        <w:tabs>
          <w:tab w:val="clear" w:pos="567"/>
        </w:tabs>
        <w:ind w:left="1134" w:firstLine="567"/>
      </w:pPr>
      <w:r w:rsidRPr="00462878">
        <w:t>(c)</w:t>
      </w:r>
      <w:r w:rsidRPr="00462878">
        <w:tab/>
        <w:t xml:space="preserve">Enhancing efforts to generate, use and report gender-disaggregated data, to support monitoring and </w:t>
      </w:r>
      <w:r w:rsidR="00FD3F05">
        <w:t xml:space="preserve">the </w:t>
      </w:r>
      <w:r w:rsidRPr="00462878">
        <w:t>evaluation of progress</w:t>
      </w:r>
      <w:r w:rsidR="00B55196">
        <w:t xml:space="preserve"> with the implementation of the Plan of Action</w:t>
      </w:r>
      <w:r w:rsidRPr="00462878">
        <w:t>;</w:t>
      </w:r>
    </w:p>
    <w:p w14:paraId="7268AAB0" w14:textId="7BDEA0E7" w:rsidR="008C69F2" w:rsidRPr="00462878" w:rsidRDefault="008C69F2" w:rsidP="00E13ED2">
      <w:pPr>
        <w:pStyle w:val="CBDNormalNoNumber"/>
        <w:tabs>
          <w:tab w:val="clear" w:pos="567"/>
        </w:tabs>
        <w:ind w:left="1134" w:firstLine="567"/>
      </w:pPr>
      <w:r w:rsidRPr="00462878">
        <w:lastRenderedPageBreak/>
        <w:t>(d)</w:t>
      </w:r>
      <w:r w:rsidRPr="00462878">
        <w:tab/>
        <w:t xml:space="preserve">Promoting the allocation of adequate resources and strengthening institutional capacity for </w:t>
      </w:r>
      <w:r w:rsidR="009665DF">
        <w:t xml:space="preserve">a </w:t>
      </w:r>
      <w:r w:rsidRPr="00462878">
        <w:t>gender-responsive implementation</w:t>
      </w:r>
      <w:r w:rsidR="00F946E4" w:rsidRPr="00F946E4">
        <w:t xml:space="preserve"> </w:t>
      </w:r>
      <w:r w:rsidR="00F946E4">
        <w:t>of the Plan of Action</w:t>
      </w:r>
      <w:r w:rsidRPr="00462878">
        <w:t xml:space="preserve">, including through targeted support for women-led initiatives, especially </w:t>
      </w:r>
      <w:r w:rsidR="00FA6ED0">
        <w:t xml:space="preserve">among </w:t>
      </w:r>
      <w:r w:rsidRPr="00462878">
        <w:t>indigenous peoples and local communities</w:t>
      </w:r>
      <w:r w:rsidR="00C86EDE">
        <w:t>;</w:t>
      </w:r>
    </w:p>
    <w:p w14:paraId="777AEC4E" w14:textId="271B5EF8" w:rsidR="005F4526" w:rsidRDefault="008C69F2" w:rsidP="00E13ED2">
      <w:pPr>
        <w:pStyle w:val="CBDNormalNoNumber"/>
        <w:tabs>
          <w:tab w:val="clear" w:pos="567"/>
        </w:tabs>
        <w:ind w:left="1134" w:firstLine="567"/>
      </w:pPr>
      <w:r w:rsidRPr="00462878">
        <w:t>3.</w:t>
      </w:r>
      <w:r w:rsidRPr="00462878">
        <w:tab/>
      </w:r>
      <w:r w:rsidR="0047751C">
        <w:rPr>
          <w:i/>
          <w:iCs/>
        </w:rPr>
        <w:t>Requests</w:t>
      </w:r>
      <w:r w:rsidR="0047751C" w:rsidRPr="00462878">
        <w:t xml:space="preserve"> </w:t>
      </w:r>
      <w:r w:rsidRPr="00462878">
        <w:t xml:space="preserve">the Executive Secretary, subject to the availability of resources, to continue </w:t>
      </w:r>
      <w:r w:rsidR="00FA6ED0">
        <w:t xml:space="preserve">to </w:t>
      </w:r>
      <w:r w:rsidRPr="00462878">
        <w:t xml:space="preserve">support Parties </w:t>
      </w:r>
      <w:r w:rsidR="003D653E" w:rsidRPr="00462878">
        <w:t xml:space="preserve">in the </w:t>
      </w:r>
      <w:r w:rsidRPr="00462878">
        <w:t xml:space="preserve">implementation of the Gender Plan of Action, including through technical guidance, capacity-building and knowledge exchange, in collaboration </w:t>
      </w:r>
      <w:r w:rsidR="00710850" w:rsidRPr="00462878">
        <w:t xml:space="preserve">with indigenous peoples and local communities, </w:t>
      </w:r>
      <w:r w:rsidRPr="00462878">
        <w:t>women</w:t>
      </w:r>
      <w:r w:rsidR="00710850" w:rsidRPr="00462878">
        <w:t>, youth and relevant stakeholders</w:t>
      </w:r>
      <w:r w:rsidR="00980AEA" w:rsidRPr="00462878">
        <w:t xml:space="preserve">, </w:t>
      </w:r>
      <w:r w:rsidR="00980AEA" w:rsidRPr="00377C41">
        <w:t>in collaboration</w:t>
      </w:r>
      <w:r w:rsidR="00980AEA" w:rsidRPr="00462878">
        <w:t xml:space="preserve"> with the </w:t>
      </w:r>
      <w:r w:rsidR="002915C7" w:rsidRPr="00A878AC">
        <w:t xml:space="preserve">regional and subregional </w:t>
      </w:r>
      <w:r w:rsidR="008B5899">
        <w:t>t</w:t>
      </w:r>
      <w:r w:rsidR="00980AEA" w:rsidRPr="00462878">
        <w:t xml:space="preserve">echnical and </w:t>
      </w:r>
      <w:r w:rsidR="008B5899">
        <w:t>s</w:t>
      </w:r>
      <w:r w:rsidR="00980AEA" w:rsidRPr="00462878">
        <w:t xml:space="preserve">cientific </w:t>
      </w:r>
      <w:r w:rsidR="008B5899">
        <w:t>c</w:t>
      </w:r>
      <w:r w:rsidR="00980AEA" w:rsidRPr="00462878">
        <w:t>ooperation</w:t>
      </w:r>
      <w:r w:rsidR="007E0EEF" w:rsidRPr="00462878">
        <w:t xml:space="preserve"> </w:t>
      </w:r>
      <w:r w:rsidR="008B5899">
        <w:t>s</w:t>
      </w:r>
      <w:r w:rsidR="007E0EEF" w:rsidRPr="00462878">
        <w:t xml:space="preserve">upport </w:t>
      </w:r>
      <w:r w:rsidR="008B5899">
        <w:t>c</w:t>
      </w:r>
      <w:r w:rsidR="007E0EEF" w:rsidRPr="00462878">
        <w:t>entres</w:t>
      </w:r>
      <w:r w:rsidR="00980AEA" w:rsidRPr="00462878">
        <w:t>.</w:t>
      </w:r>
      <w:r w:rsidR="00980AEA">
        <w:t xml:space="preserve"> </w:t>
      </w:r>
    </w:p>
    <w:p w14:paraId="295F37CF" w14:textId="77777777" w:rsidR="00DD59EA" w:rsidRDefault="00DD59EA">
      <w:pPr>
        <w:pStyle w:val="CBDNormalNoNumber"/>
        <w:ind w:firstLine="567"/>
        <w:sectPr w:rsidR="00DD59EA" w:rsidSect="00CD71F7">
          <w:headerReference w:type="even" r:id="rId20"/>
          <w:headerReference w:type="default" r:id="rId21"/>
          <w:footerReference w:type="even" r:id="rId22"/>
          <w:footerReference w:type="default" r:id="rId23"/>
          <w:pgSz w:w="12240" w:h="15840"/>
          <w:pgMar w:top="567" w:right="1440" w:bottom="1134" w:left="1440" w:header="709" w:footer="709" w:gutter="0"/>
          <w:cols w:space="708"/>
          <w:titlePg/>
          <w:docGrid w:linePitch="360"/>
        </w:sectPr>
      </w:pPr>
    </w:p>
    <w:p w14:paraId="1C2B4CFC" w14:textId="66BB17A9" w:rsidR="00DD59EA" w:rsidRPr="00AE7337" w:rsidRDefault="00DD59EA" w:rsidP="00E13ED2">
      <w:pPr>
        <w:pStyle w:val="CBDTitle"/>
      </w:pPr>
      <w:r w:rsidRPr="00AE7337">
        <w:lastRenderedPageBreak/>
        <w:t>Annex</w:t>
      </w:r>
    </w:p>
    <w:p w14:paraId="44351EB6" w14:textId="701EF277" w:rsidR="00DD59EA" w:rsidRPr="00AE7337" w:rsidDel="00350153" w:rsidRDefault="00DD59EA" w:rsidP="00DD59EA">
      <w:pPr>
        <w:pStyle w:val="CBDTitle"/>
        <w:rPr>
          <w:lang w:bidi="ar-SY"/>
        </w:rPr>
      </w:pPr>
      <w:r w:rsidRPr="00AE7337" w:rsidDel="00350153">
        <w:rPr>
          <w:lang w:bidi="ar-SY"/>
        </w:rPr>
        <w:t>Estimated extrabudgetary resource requirements</w:t>
      </w:r>
    </w:p>
    <w:p w14:paraId="44E80AAD" w14:textId="2BC7817A" w:rsidR="00DD59EA" w:rsidRPr="00B92975" w:rsidRDefault="00DD59EA" w:rsidP="00DD59EA">
      <w:pPr>
        <w:pStyle w:val="CBDNormalNoNumber"/>
        <w:rPr>
          <w:lang w:bidi="ar-SY"/>
        </w:rPr>
      </w:pPr>
      <w:r w:rsidRPr="00AE7337">
        <w:rPr>
          <w:lang w:bidi="ar-SY"/>
        </w:rPr>
        <w:t xml:space="preserve">The table below </w:t>
      </w:r>
      <w:r w:rsidR="00136F0C" w:rsidRPr="00AE7337">
        <w:rPr>
          <w:lang w:bidi="ar-SY"/>
        </w:rPr>
        <w:t xml:space="preserve">has been prepared by the Secretariat to </w:t>
      </w:r>
      <w:r w:rsidRPr="00AE7337">
        <w:rPr>
          <w:lang w:bidi="ar-SY"/>
        </w:rPr>
        <w:t xml:space="preserve">show the estimated extrabudgetary resource requirements for the activities </w:t>
      </w:r>
      <w:r w:rsidR="00425713" w:rsidRPr="00AE7337">
        <w:rPr>
          <w:lang w:bidi="ar-SY"/>
        </w:rPr>
        <w:t xml:space="preserve">requested </w:t>
      </w:r>
      <w:r w:rsidR="00DA38FC" w:rsidRPr="00605C0B">
        <w:rPr>
          <w:lang w:bidi="ar-SY"/>
        </w:rPr>
        <w:t>of</w:t>
      </w:r>
      <w:r w:rsidR="00425713" w:rsidRPr="00AE7337">
        <w:rPr>
          <w:lang w:bidi="ar-SY"/>
        </w:rPr>
        <w:t xml:space="preserve"> the Secretariat, as </w:t>
      </w:r>
      <w:r w:rsidRPr="00AE7337">
        <w:rPr>
          <w:lang w:bidi="ar-SY"/>
        </w:rPr>
        <w:t xml:space="preserve">outlined in the draft </w:t>
      </w:r>
      <w:r w:rsidR="00890340">
        <w:t>recommendation</w:t>
      </w:r>
      <w:r w:rsidR="00683732" w:rsidRPr="00605C0B">
        <w:t>,</w:t>
      </w:r>
      <w:r w:rsidR="00FA7AB9" w:rsidRPr="00AE7337">
        <w:t xml:space="preserve"> </w:t>
      </w:r>
      <w:r w:rsidR="00136F0C" w:rsidRPr="00AE7337">
        <w:t>in support of its consideration</w:t>
      </w:r>
      <w:r w:rsidRPr="00AE7337">
        <w:rPr>
          <w:lang w:bidi="ar-SY"/>
        </w:rPr>
        <w:t>.</w:t>
      </w:r>
      <w:r w:rsidR="00136F0C" w:rsidRPr="00AE7337">
        <w:rPr>
          <w:lang w:bidi="ar-SY"/>
        </w:rPr>
        <w:t xml:space="preserve"> The present </w:t>
      </w:r>
      <w:r w:rsidR="00136F0C" w:rsidRPr="00AE7337">
        <w:rPr>
          <w:lang w:val="en-CA"/>
        </w:rPr>
        <w:t xml:space="preserve">annex is not part of the draft </w:t>
      </w:r>
      <w:r w:rsidR="00565ED8">
        <w:rPr>
          <w:lang w:val="en-CA"/>
        </w:rPr>
        <w:t>recommendation</w:t>
      </w:r>
      <w:r w:rsidR="00136F0C" w:rsidRPr="00AE7337">
        <w:rPr>
          <w:lang w:val="en-CA"/>
        </w:rPr>
        <w:t xml:space="preserve"> submitted for consideration by the Subsidiary Body</w:t>
      </w:r>
      <w:r w:rsidR="00136F0C" w:rsidRPr="00E13ED2">
        <w:rPr>
          <w:lang w:val="en-CA"/>
        </w:rPr>
        <w:t>.</w:t>
      </w:r>
    </w:p>
    <w:p w14:paraId="14EE7188" w14:textId="77777777" w:rsidR="00DD59EA" w:rsidRDefault="00DD59EA" w:rsidP="00DD59EA">
      <w:pPr>
        <w:pStyle w:val="CBDTableTitle"/>
        <w:tabs>
          <w:tab w:val="clear" w:pos="567"/>
        </w:tabs>
      </w:pPr>
      <w:bookmarkStart w:id="2" w:name="_Hlk216086750"/>
      <w:r>
        <w:t>Extrabudgetary resource requirements</w:t>
      </w:r>
    </w:p>
    <w:bookmarkEnd w:id="2"/>
    <w:p w14:paraId="1A862A5A" w14:textId="77777777" w:rsidR="00DD59EA" w:rsidRPr="00370945" w:rsidRDefault="00DD59EA" w:rsidP="00DD59EA">
      <w:pPr>
        <w:spacing w:before="120" w:after="120"/>
        <w:rPr>
          <w:iCs/>
        </w:rPr>
      </w:pPr>
      <w:r w:rsidRPr="00370945">
        <w:rPr>
          <w:iCs/>
          <w:sz w:val="18"/>
          <w:szCs w:val="18"/>
        </w:rPr>
        <w:t>(United States dollars)</w:t>
      </w:r>
    </w:p>
    <w:tbl>
      <w:tblPr>
        <w:tblW w:w="0" w:type="auto"/>
        <w:tblLayout w:type="fixed"/>
        <w:tblCellMar>
          <w:left w:w="0" w:type="dxa"/>
          <w:right w:w="0" w:type="dxa"/>
        </w:tblCellMar>
        <w:tblLook w:val="04A0" w:firstRow="1" w:lastRow="0" w:firstColumn="1" w:lastColumn="0" w:noHBand="0" w:noVBand="1"/>
      </w:tblPr>
      <w:tblGrid>
        <w:gridCol w:w="426"/>
        <w:gridCol w:w="2835"/>
        <w:gridCol w:w="992"/>
        <w:gridCol w:w="850"/>
        <w:gridCol w:w="993"/>
        <w:gridCol w:w="992"/>
        <w:gridCol w:w="1276"/>
        <w:gridCol w:w="996"/>
      </w:tblGrid>
      <w:tr w:rsidR="00933872" w:rsidRPr="00A810C3" w14:paraId="574DE6CB" w14:textId="77777777" w:rsidTr="00933872">
        <w:trPr>
          <w:trHeight w:val="290"/>
        </w:trPr>
        <w:tc>
          <w:tcPr>
            <w:tcW w:w="426" w:type="dxa"/>
            <w:tcBorders>
              <w:top w:val="single" w:sz="4" w:space="0" w:color="auto"/>
              <w:bottom w:val="single" w:sz="8" w:space="0" w:color="auto"/>
            </w:tcBorders>
            <w:vAlign w:val="bottom"/>
          </w:tcPr>
          <w:p w14:paraId="28137E29" w14:textId="77777777" w:rsidR="00DD59EA" w:rsidRDefault="00DD59EA" w:rsidP="002F433C">
            <w:pPr>
              <w:ind w:left="57" w:right="57"/>
              <w:jc w:val="left"/>
              <w:rPr>
                <w:sz w:val="20"/>
                <w:szCs w:val="20"/>
                <w:lang w:val="en-US"/>
              </w:rPr>
            </w:pPr>
            <w:r>
              <w:rPr>
                <w:i/>
                <w:iCs/>
                <w:sz w:val="20"/>
                <w:szCs w:val="20"/>
                <w:lang w:val="en-US"/>
              </w:rPr>
              <w:t>OP</w:t>
            </w:r>
          </w:p>
        </w:tc>
        <w:tc>
          <w:tcPr>
            <w:tcW w:w="2835" w:type="dxa"/>
            <w:tcBorders>
              <w:top w:val="single" w:sz="4" w:space="0" w:color="auto"/>
              <w:bottom w:val="single" w:sz="8" w:space="0" w:color="auto"/>
            </w:tcBorders>
            <w:noWrap/>
            <w:tcMar>
              <w:top w:w="0" w:type="dxa"/>
              <w:left w:w="108" w:type="dxa"/>
              <w:bottom w:w="0" w:type="dxa"/>
              <w:right w:w="108" w:type="dxa"/>
            </w:tcMar>
            <w:vAlign w:val="bottom"/>
          </w:tcPr>
          <w:p w14:paraId="0EDBBEF8" w14:textId="77777777" w:rsidR="00DD59EA" w:rsidRDefault="00DD59EA">
            <w:pPr>
              <w:jc w:val="left"/>
              <w:rPr>
                <w:sz w:val="20"/>
                <w:szCs w:val="20"/>
                <w:lang w:val="en-US"/>
              </w:rPr>
            </w:pPr>
            <w:r w:rsidRPr="00793F17">
              <w:rPr>
                <w:i/>
                <w:iCs/>
                <w:sz w:val="20"/>
                <w:szCs w:val="20"/>
                <w:lang w:val="en-US"/>
              </w:rPr>
              <w:t>Activity</w:t>
            </w:r>
          </w:p>
        </w:tc>
        <w:tc>
          <w:tcPr>
            <w:tcW w:w="992" w:type="dxa"/>
            <w:tcBorders>
              <w:top w:val="single" w:sz="4" w:space="0" w:color="auto"/>
              <w:bottom w:val="single" w:sz="8" w:space="0" w:color="auto"/>
            </w:tcBorders>
            <w:noWrap/>
            <w:tcMar>
              <w:top w:w="0" w:type="dxa"/>
              <w:left w:w="108" w:type="dxa"/>
              <w:bottom w:w="0" w:type="dxa"/>
              <w:right w:w="108" w:type="dxa"/>
            </w:tcMar>
            <w:vAlign w:val="bottom"/>
          </w:tcPr>
          <w:p w14:paraId="1F39DBEE" w14:textId="77777777" w:rsidR="00DD59EA" w:rsidRPr="00793F17" w:rsidRDefault="00DD59EA">
            <w:pPr>
              <w:jc w:val="center"/>
              <w:rPr>
                <w:sz w:val="20"/>
                <w:szCs w:val="20"/>
                <w:lang w:val="en-US"/>
              </w:rPr>
            </w:pPr>
            <w:r w:rsidRPr="00793F17">
              <w:rPr>
                <w:i/>
                <w:iCs/>
                <w:sz w:val="20"/>
                <w:szCs w:val="20"/>
                <w:lang w:val="en-US"/>
              </w:rPr>
              <w:t>Meeting</w:t>
            </w:r>
            <w:r>
              <w:rPr>
                <w:i/>
                <w:iCs/>
                <w:sz w:val="20"/>
                <w:szCs w:val="20"/>
                <w:lang w:val="en-US"/>
              </w:rPr>
              <w:t xml:space="preserve"> costs</w:t>
            </w:r>
            <w:r w:rsidRPr="001F3ED5">
              <w:rPr>
                <w:i/>
                <w:iCs/>
                <w:sz w:val="20"/>
                <w:szCs w:val="20"/>
                <w:vertAlign w:val="superscript"/>
                <w:lang w:val="en-US"/>
              </w:rPr>
              <w:t>a</w:t>
            </w:r>
          </w:p>
        </w:tc>
        <w:tc>
          <w:tcPr>
            <w:tcW w:w="850" w:type="dxa"/>
            <w:tcBorders>
              <w:top w:val="single" w:sz="4" w:space="0" w:color="auto"/>
              <w:bottom w:val="single" w:sz="8" w:space="0" w:color="auto"/>
            </w:tcBorders>
            <w:noWrap/>
            <w:tcMar>
              <w:top w:w="0" w:type="dxa"/>
              <w:left w:w="108" w:type="dxa"/>
              <w:bottom w:w="0" w:type="dxa"/>
              <w:right w:w="108" w:type="dxa"/>
            </w:tcMar>
            <w:vAlign w:val="bottom"/>
          </w:tcPr>
          <w:p w14:paraId="09B6F6E8" w14:textId="6543D2A8" w:rsidR="00DD59EA" w:rsidRPr="00793F17" w:rsidRDefault="00DD59EA">
            <w:pPr>
              <w:jc w:val="center"/>
              <w:rPr>
                <w:sz w:val="20"/>
                <w:szCs w:val="20"/>
                <w:lang w:val="en-US"/>
              </w:rPr>
            </w:pPr>
            <w:r w:rsidRPr="00793F17">
              <w:rPr>
                <w:i/>
                <w:iCs/>
                <w:sz w:val="20"/>
                <w:szCs w:val="20"/>
                <w:lang w:val="en-US"/>
              </w:rPr>
              <w:t xml:space="preserve">Staff </w:t>
            </w:r>
            <w:r w:rsidR="004036A0">
              <w:rPr>
                <w:i/>
                <w:iCs/>
                <w:sz w:val="20"/>
                <w:szCs w:val="20"/>
                <w:lang w:val="en-US"/>
              </w:rPr>
              <w:br/>
            </w:r>
            <w:r w:rsidRPr="00793F17">
              <w:rPr>
                <w:i/>
                <w:iCs/>
                <w:sz w:val="20"/>
                <w:szCs w:val="20"/>
                <w:lang w:val="en-US"/>
              </w:rPr>
              <w:t>travel</w:t>
            </w:r>
          </w:p>
        </w:tc>
        <w:tc>
          <w:tcPr>
            <w:tcW w:w="993" w:type="dxa"/>
            <w:tcBorders>
              <w:top w:val="single" w:sz="4" w:space="0" w:color="auto"/>
              <w:bottom w:val="single" w:sz="8" w:space="0" w:color="auto"/>
            </w:tcBorders>
            <w:noWrap/>
            <w:tcMar>
              <w:top w:w="0" w:type="dxa"/>
              <w:left w:w="108" w:type="dxa"/>
              <w:bottom w:w="0" w:type="dxa"/>
              <w:right w:w="108" w:type="dxa"/>
            </w:tcMar>
            <w:vAlign w:val="bottom"/>
          </w:tcPr>
          <w:p w14:paraId="4B2AD3A9" w14:textId="77777777" w:rsidR="00DD59EA" w:rsidRPr="00793F17" w:rsidRDefault="00DD59EA">
            <w:pPr>
              <w:jc w:val="center"/>
              <w:rPr>
                <w:sz w:val="20"/>
                <w:szCs w:val="20"/>
                <w:lang w:val="en-US"/>
              </w:rPr>
            </w:pPr>
            <w:r w:rsidRPr="00793F17">
              <w:rPr>
                <w:i/>
                <w:iCs/>
                <w:sz w:val="20"/>
                <w:szCs w:val="20"/>
                <w:lang w:val="en-US"/>
              </w:rPr>
              <w:t>Staff</w:t>
            </w:r>
            <w:r>
              <w:rPr>
                <w:i/>
                <w:iCs/>
                <w:sz w:val="20"/>
                <w:szCs w:val="20"/>
                <w:lang w:val="en-US"/>
              </w:rPr>
              <w:t xml:space="preserve"> costs</w:t>
            </w:r>
            <w:r w:rsidRPr="00AC273E">
              <w:rPr>
                <w:i/>
                <w:iCs/>
                <w:sz w:val="20"/>
                <w:szCs w:val="20"/>
                <w:vertAlign w:val="superscript"/>
                <w:lang w:val="en-US"/>
              </w:rPr>
              <w:t>b</w:t>
            </w:r>
          </w:p>
        </w:tc>
        <w:tc>
          <w:tcPr>
            <w:tcW w:w="992" w:type="dxa"/>
            <w:tcBorders>
              <w:top w:val="single" w:sz="4" w:space="0" w:color="auto"/>
              <w:bottom w:val="single" w:sz="8" w:space="0" w:color="auto"/>
            </w:tcBorders>
            <w:noWrap/>
            <w:tcMar>
              <w:top w:w="0" w:type="dxa"/>
              <w:left w:w="108" w:type="dxa"/>
              <w:bottom w:w="0" w:type="dxa"/>
              <w:right w:w="108" w:type="dxa"/>
            </w:tcMar>
            <w:vAlign w:val="bottom"/>
          </w:tcPr>
          <w:p w14:paraId="4506C8C5" w14:textId="77777777" w:rsidR="00DD59EA" w:rsidRPr="00793F17" w:rsidRDefault="00DD59EA">
            <w:pPr>
              <w:jc w:val="center"/>
              <w:rPr>
                <w:sz w:val="20"/>
                <w:szCs w:val="20"/>
                <w:lang w:val="en-US"/>
              </w:rPr>
            </w:pPr>
            <w:r w:rsidRPr="00793F17">
              <w:rPr>
                <w:i/>
                <w:iCs/>
                <w:sz w:val="20"/>
                <w:szCs w:val="20"/>
                <w:lang w:val="en-US"/>
              </w:rPr>
              <w:t>Subtotal</w:t>
            </w:r>
          </w:p>
        </w:tc>
        <w:tc>
          <w:tcPr>
            <w:tcW w:w="1276" w:type="dxa"/>
            <w:tcBorders>
              <w:top w:val="single" w:sz="4" w:space="0" w:color="auto"/>
              <w:bottom w:val="single" w:sz="8" w:space="0" w:color="auto"/>
            </w:tcBorders>
            <w:noWrap/>
            <w:tcMar>
              <w:top w:w="0" w:type="dxa"/>
              <w:left w:w="108" w:type="dxa"/>
              <w:bottom w:w="0" w:type="dxa"/>
              <w:right w:w="108" w:type="dxa"/>
            </w:tcMar>
            <w:vAlign w:val="bottom"/>
          </w:tcPr>
          <w:p w14:paraId="30510742" w14:textId="77777777" w:rsidR="00DD59EA" w:rsidRPr="00793F17" w:rsidRDefault="00DD59EA">
            <w:pPr>
              <w:jc w:val="center"/>
              <w:rPr>
                <w:sz w:val="20"/>
                <w:szCs w:val="20"/>
                <w:lang w:val="en-US"/>
              </w:rPr>
            </w:pPr>
            <w:r>
              <w:rPr>
                <w:i/>
                <w:iCs/>
                <w:sz w:val="20"/>
                <w:szCs w:val="20"/>
                <w:lang w:val="en-US"/>
              </w:rPr>
              <w:t>PSC</w:t>
            </w:r>
            <w:r w:rsidRPr="00DD7F75">
              <w:rPr>
                <w:i/>
                <w:iCs/>
                <w:sz w:val="20"/>
                <w:szCs w:val="20"/>
                <w:lang w:val="en-US"/>
              </w:rPr>
              <w:t xml:space="preserve"> </w:t>
            </w:r>
            <w:r>
              <w:rPr>
                <w:i/>
                <w:iCs/>
                <w:sz w:val="20"/>
                <w:szCs w:val="20"/>
                <w:lang w:val="en-US"/>
              </w:rPr>
              <w:br/>
            </w:r>
            <w:r w:rsidRPr="00DD7F75">
              <w:rPr>
                <w:i/>
                <w:iCs/>
                <w:sz w:val="20"/>
                <w:szCs w:val="20"/>
                <w:lang w:val="en-US"/>
              </w:rPr>
              <w:t>(13</w:t>
            </w:r>
            <w:r>
              <w:rPr>
                <w:i/>
                <w:iCs/>
                <w:sz w:val="20"/>
                <w:szCs w:val="20"/>
                <w:lang w:val="en-US"/>
              </w:rPr>
              <w:t> </w:t>
            </w:r>
            <w:r w:rsidRPr="00DD7F75">
              <w:rPr>
                <w:i/>
                <w:iCs/>
                <w:sz w:val="20"/>
                <w:szCs w:val="20"/>
                <w:lang w:val="en-US"/>
              </w:rPr>
              <w:t>per cent)</w:t>
            </w:r>
          </w:p>
        </w:tc>
        <w:tc>
          <w:tcPr>
            <w:tcW w:w="996" w:type="dxa"/>
            <w:tcBorders>
              <w:top w:val="single" w:sz="4" w:space="0" w:color="auto"/>
              <w:bottom w:val="single" w:sz="8" w:space="0" w:color="auto"/>
            </w:tcBorders>
            <w:noWrap/>
            <w:tcMar>
              <w:top w:w="0" w:type="dxa"/>
              <w:left w:w="108" w:type="dxa"/>
              <w:bottom w:w="0" w:type="dxa"/>
              <w:right w:w="108" w:type="dxa"/>
            </w:tcMar>
            <w:vAlign w:val="bottom"/>
          </w:tcPr>
          <w:p w14:paraId="2F9032B7" w14:textId="77777777" w:rsidR="00DD59EA" w:rsidRPr="00FF2841" w:rsidRDefault="00DD59EA">
            <w:pPr>
              <w:jc w:val="right"/>
              <w:rPr>
                <w:i/>
                <w:iCs/>
                <w:sz w:val="20"/>
                <w:szCs w:val="20"/>
                <w:lang w:val="en-US"/>
              </w:rPr>
            </w:pPr>
            <w:r w:rsidRPr="00FF2841">
              <w:rPr>
                <w:i/>
                <w:iCs/>
                <w:sz w:val="20"/>
                <w:szCs w:val="20"/>
                <w:lang w:val="en-US"/>
              </w:rPr>
              <w:t>Total</w:t>
            </w:r>
          </w:p>
        </w:tc>
      </w:tr>
      <w:tr w:rsidR="00933872" w:rsidRPr="00A810C3" w14:paraId="04CDD98F" w14:textId="77777777" w:rsidTr="002F433C">
        <w:trPr>
          <w:trHeight w:val="290"/>
        </w:trPr>
        <w:tc>
          <w:tcPr>
            <w:tcW w:w="426" w:type="dxa"/>
            <w:tcBorders>
              <w:top w:val="single" w:sz="8" w:space="0" w:color="auto"/>
            </w:tcBorders>
          </w:tcPr>
          <w:p w14:paraId="09AB003B" w14:textId="50F0E4E9" w:rsidR="00C061F7" w:rsidRPr="007D1FEC" w:rsidRDefault="00C061F7" w:rsidP="002F433C">
            <w:pPr>
              <w:ind w:right="57"/>
              <w:jc w:val="right"/>
              <w:rPr>
                <w:sz w:val="20"/>
                <w:szCs w:val="20"/>
                <w:lang w:val="en-US"/>
              </w:rPr>
            </w:pPr>
            <w:r>
              <w:rPr>
                <w:sz w:val="20"/>
                <w:szCs w:val="20"/>
                <w:lang w:val="en-US"/>
              </w:rPr>
              <w:t>3</w:t>
            </w:r>
          </w:p>
        </w:tc>
        <w:tc>
          <w:tcPr>
            <w:tcW w:w="2835" w:type="dxa"/>
            <w:tcBorders>
              <w:top w:val="single" w:sz="8" w:space="0" w:color="auto"/>
            </w:tcBorders>
            <w:noWrap/>
            <w:tcMar>
              <w:top w:w="0" w:type="dxa"/>
              <w:left w:w="108" w:type="dxa"/>
              <w:bottom w:w="0" w:type="dxa"/>
              <w:right w:w="108" w:type="dxa"/>
            </w:tcMar>
            <w:vAlign w:val="center"/>
            <w:hideMark/>
          </w:tcPr>
          <w:p w14:paraId="003483DF" w14:textId="00783E9F" w:rsidR="00C061F7" w:rsidRPr="007D1FEC" w:rsidRDefault="00933872" w:rsidP="00C061F7">
            <w:pPr>
              <w:jc w:val="left"/>
              <w:rPr>
                <w:sz w:val="20"/>
                <w:szCs w:val="20"/>
                <w:highlight w:val="yellow"/>
                <w:lang w:val="en-US"/>
              </w:rPr>
            </w:pPr>
            <w:r>
              <w:rPr>
                <w:sz w:val="20"/>
                <w:szCs w:val="20"/>
              </w:rPr>
              <w:t>Three in</w:t>
            </w:r>
            <w:r>
              <w:rPr>
                <w:sz w:val="20"/>
                <w:szCs w:val="20"/>
                <w:lang w:val="en-CA"/>
              </w:rPr>
              <w:t xml:space="preserve">-person </w:t>
            </w:r>
            <w:r>
              <w:rPr>
                <w:sz w:val="20"/>
                <w:szCs w:val="20"/>
              </w:rPr>
              <w:t>c</w:t>
            </w:r>
            <w:r w:rsidR="00C061F7">
              <w:rPr>
                <w:sz w:val="20"/>
                <w:szCs w:val="20"/>
              </w:rPr>
              <w:t>apacity-building workshops</w:t>
            </w:r>
          </w:p>
        </w:tc>
        <w:tc>
          <w:tcPr>
            <w:tcW w:w="992" w:type="dxa"/>
            <w:tcBorders>
              <w:top w:val="single" w:sz="8" w:space="0" w:color="auto"/>
            </w:tcBorders>
            <w:noWrap/>
            <w:tcMar>
              <w:top w:w="0" w:type="dxa"/>
              <w:left w:w="108" w:type="dxa"/>
              <w:bottom w:w="0" w:type="dxa"/>
              <w:right w:w="108" w:type="dxa"/>
            </w:tcMar>
            <w:vAlign w:val="bottom"/>
          </w:tcPr>
          <w:p w14:paraId="79B3AA78" w14:textId="79E6C80D" w:rsidR="00C061F7" w:rsidRPr="00793F17" w:rsidRDefault="00C061F7" w:rsidP="00C061F7">
            <w:pPr>
              <w:jc w:val="right"/>
              <w:rPr>
                <w:sz w:val="20"/>
                <w:szCs w:val="20"/>
                <w:lang w:val="en-US"/>
              </w:rPr>
            </w:pPr>
            <w:r>
              <w:rPr>
                <w:sz w:val="20"/>
                <w:szCs w:val="20"/>
                <w:lang w:val="en-US"/>
              </w:rPr>
              <w:t>379 800</w:t>
            </w:r>
          </w:p>
        </w:tc>
        <w:tc>
          <w:tcPr>
            <w:tcW w:w="850" w:type="dxa"/>
            <w:tcBorders>
              <w:top w:val="single" w:sz="8" w:space="0" w:color="auto"/>
            </w:tcBorders>
            <w:noWrap/>
            <w:tcMar>
              <w:top w:w="0" w:type="dxa"/>
              <w:left w:w="108" w:type="dxa"/>
              <w:bottom w:w="0" w:type="dxa"/>
              <w:right w:w="108" w:type="dxa"/>
            </w:tcMar>
            <w:vAlign w:val="bottom"/>
          </w:tcPr>
          <w:p w14:paraId="7C9FC117" w14:textId="2595A292" w:rsidR="00C061F7" w:rsidRPr="00793F17" w:rsidRDefault="00C061F7" w:rsidP="00074FFD">
            <w:pPr>
              <w:jc w:val="right"/>
              <w:rPr>
                <w:sz w:val="20"/>
                <w:szCs w:val="20"/>
                <w:lang w:val="en-US"/>
              </w:rPr>
            </w:pPr>
            <w:r>
              <w:rPr>
                <w:sz w:val="20"/>
                <w:szCs w:val="20"/>
                <w:lang w:val="en-US"/>
              </w:rPr>
              <w:t>81 000</w:t>
            </w:r>
          </w:p>
        </w:tc>
        <w:tc>
          <w:tcPr>
            <w:tcW w:w="993" w:type="dxa"/>
            <w:tcBorders>
              <w:top w:val="single" w:sz="8" w:space="0" w:color="auto"/>
            </w:tcBorders>
            <w:noWrap/>
            <w:tcMar>
              <w:top w:w="0" w:type="dxa"/>
              <w:left w:w="108" w:type="dxa"/>
              <w:bottom w:w="0" w:type="dxa"/>
              <w:right w:w="108" w:type="dxa"/>
            </w:tcMar>
            <w:vAlign w:val="bottom"/>
            <w:hideMark/>
          </w:tcPr>
          <w:p w14:paraId="17BF958E" w14:textId="788A7AA6" w:rsidR="00C061F7" w:rsidRPr="00793F17" w:rsidRDefault="00C061F7" w:rsidP="00C061F7">
            <w:pPr>
              <w:jc w:val="right"/>
              <w:rPr>
                <w:sz w:val="20"/>
                <w:szCs w:val="20"/>
                <w:lang w:val="en-US"/>
              </w:rPr>
            </w:pPr>
            <w:r w:rsidRPr="0018488D">
              <w:t>–</w:t>
            </w:r>
          </w:p>
        </w:tc>
        <w:tc>
          <w:tcPr>
            <w:tcW w:w="992" w:type="dxa"/>
            <w:tcBorders>
              <w:top w:val="single" w:sz="8" w:space="0" w:color="auto"/>
            </w:tcBorders>
            <w:noWrap/>
            <w:tcMar>
              <w:top w:w="0" w:type="dxa"/>
              <w:left w:w="108" w:type="dxa"/>
              <w:bottom w:w="0" w:type="dxa"/>
              <w:right w:w="108" w:type="dxa"/>
            </w:tcMar>
            <w:vAlign w:val="bottom"/>
            <w:hideMark/>
          </w:tcPr>
          <w:p w14:paraId="2BD9285A" w14:textId="73903AAC" w:rsidR="00C061F7" w:rsidRPr="00793F17" w:rsidRDefault="00C061F7" w:rsidP="00C061F7">
            <w:pPr>
              <w:jc w:val="right"/>
              <w:rPr>
                <w:sz w:val="20"/>
                <w:szCs w:val="20"/>
                <w:lang w:val="en-US"/>
              </w:rPr>
            </w:pPr>
            <w:r w:rsidRPr="00A8521F">
              <w:rPr>
                <w:sz w:val="20"/>
                <w:szCs w:val="20"/>
                <w:lang w:val="en-US"/>
              </w:rPr>
              <w:t>460</w:t>
            </w:r>
            <w:r>
              <w:rPr>
                <w:sz w:val="20"/>
                <w:szCs w:val="20"/>
                <w:lang w:val="en-US"/>
              </w:rPr>
              <w:t xml:space="preserve"> </w:t>
            </w:r>
            <w:r w:rsidRPr="00A8521F">
              <w:rPr>
                <w:sz w:val="20"/>
                <w:szCs w:val="20"/>
                <w:lang w:val="en-US"/>
              </w:rPr>
              <w:t>800</w:t>
            </w:r>
          </w:p>
        </w:tc>
        <w:tc>
          <w:tcPr>
            <w:tcW w:w="1276" w:type="dxa"/>
            <w:tcBorders>
              <w:top w:val="single" w:sz="8" w:space="0" w:color="auto"/>
            </w:tcBorders>
            <w:noWrap/>
            <w:tcMar>
              <w:top w:w="0" w:type="dxa"/>
              <w:left w:w="108" w:type="dxa"/>
              <w:bottom w:w="0" w:type="dxa"/>
              <w:right w:w="108" w:type="dxa"/>
            </w:tcMar>
            <w:vAlign w:val="bottom"/>
            <w:hideMark/>
          </w:tcPr>
          <w:p w14:paraId="44EDCE46" w14:textId="7F27C8CC" w:rsidR="00C061F7" w:rsidRPr="00793F17" w:rsidRDefault="00C061F7" w:rsidP="00C061F7">
            <w:pPr>
              <w:jc w:val="right"/>
              <w:rPr>
                <w:sz w:val="20"/>
                <w:szCs w:val="20"/>
                <w:lang w:val="en-US"/>
              </w:rPr>
            </w:pPr>
            <w:r w:rsidRPr="00A8521F">
              <w:rPr>
                <w:sz w:val="20"/>
                <w:szCs w:val="20"/>
                <w:lang w:val="en-US"/>
              </w:rPr>
              <w:t>59</w:t>
            </w:r>
            <w:r>
              <w:rPr>
                <w:sz w:val="20"/>
                <w:szCs w:val="20"/>
                <w:lang w:val="en-US"/>
              </w:rPr>
              <w:t xml:space="preserve"> </w:t>
            </w:r>
            <w:r w:rsidRPr="00A8521F">
              <w:rPr>
                <w:sz w:val="20"/>
                <w:szCs w:val="20"/>
                <w:lang w:val="en-US"/>
              </w:rPr>
              <w:t>904</w:t>
            </w:r>
          </w:p>
        </w:tc>
        <w:tc>
          <w:tcPr>
            <w:tcW w:w="996" w:type="dxa"/>
            <w:tcBorders>
              <w:top w:val="single" w:sz="8" w:space="0" w:color="auto"/>
            </w:tcBorders>
            <w:noWrap/>
            <w:tcMar>
              <w:top w:w="0" w:type="dxa"/>
              <w:left w:w="108" w:type="dxa"/>
              <w:bottom w:w="0" w:type="dxa"/>
              <w:right w:w="108" w:type="dxa"/>
            </w:tcMar>
            <w:vAlign w:val="bottom"/>
            <w:hideMark/>
          </w:tcPr>
          <w:p w14:paraId="720F3B81" w14:textId="601ACE2F" w:rsidR="00C061F7" w:rsidRPr="001F3ED5" w:rsidRDefault="00C061F7" w:rsidP="00C061F7">
            <w:pPr>
              <w:jc w:val="right"/>
              <w:rPr>
                <w:sz w:val="20"/>
                <w:szCs w:val="20"/>
                <w:lang w:val="en-US"/>
              </w:rPr>
            </w:pPr>
            <w:r w:rsidRPr="00A8521F">
              <w:rPr>
                <w:sz w:val="20"/>
                <w:szCs w:val="20"/>
                <w:lang w:val="en-US"/>
              </w:rPr>
              <w:t>520</w:t>
            </w:r>
            <w:r>
              <w:rPr>
                <w:sz w:val="20"/>
                <w:szCs w:val="20"/>
                <w:lang w:val="en-US"/>
              </w:rPr>
              <w:t xml:space="preserve"> </w:t>
            </w:r>
            <w:r w:rsidRPr="00A8521F">
              <w:rPr>
                <w:sz w:val="20"/>
                <w:szCs w:val="20"/>
                <w:lang w:val="en-US"/>
              </w:rPr>
              <w:t>704</w:t>
            </w:r>
          </w:p>
        </w:tc>
      </w:tr>
      <w:tr w:rsidR="00933872" w:rsidRPr="00A810C3" w14:paraId="774384F9" w14:textId="77777777" w:rsidTr="002F433C">
        <w:trPr>
          <w:trHeight w:val="290"/>
        </w:trPr>
        <w:tc>
          <w:tcPr>
            <w:tcW w:w="426" w:type="dxa"/>
            <w:tcBorders>
              <w:bottom w:val="single" w:sz="4" w:space="0" w:color="auto"/>
            </w:tcBorders>
          </w:tcPr>
          <w:p w14:paraId="0FE8A047" w14:textId="26E6CEB4" w:rsidR="00913657" w:rsidRPr="007D1FEC" w:rsidRDefault="00913657" w:rsidP="002F433C">
            <w:pPr>
              <w:ind w:right="57"/>
              <w:jc w:val="right"/>
              <w:rPr>
                <w:sz w:val="20"/>
                <w:szCs w:val="20"/>
                <w:lang w:val="en-US"/>
              </w:rPr>
            </w:pPr>
            <w:r>
              <w:rPr>
                <w:sz w:val="20"/>
                <w:szCs w:val="20"/>
                <w:lang w:val="en-US"/>
              </w:rPr>
              <w:t>3</w:t>
            </w:r>
          </w:p>
        </w:tc>
        <w:tc>
          <w:tcPr>
            <w:tcW w:w="2835" w:type="dxa"/>
            <w:tcBorders>
              <w:bottom w:val="single" w:sz="4" w:space="0" w:color="auto"/>
            </w:tcBorders>
            <w:noWrap/>
            <w:tcMar>
              <w:top w:w="0" w:type="dxa"/>
              <w:left w:w="108" w:type="dxa"/>
              <w:bottom w:w="0" w:type="dxa"/>
              <w:right w:w="108" w:type="dxa"/>
            </w:tcMar>
            <w:vAlign w:val="bottom"/>
          </w:tcPr>
          <w:p w14:paraId="6A598C79" w14:textId="7EFF3401" w:rsidR="00913657" w:rsidRPr="002F433C" w:rsidRDefault="00933872" w:rsidP="00913657">
            <w:pPr>
              <w:jc w:val="left"/>
              <w:rPr>
                <w:sz w:val="20"/>
                <w:szCs w:val="20"/>
                <w:highlight w:val="yellow"/>
                <w:lang w:val="en-CA"/>
              </w:rPr>
            </w:pPr>
            <w:r>
              <w:rPr>
                <w:sz w:val="20"/>
                <w:szCs w:val="20"/>
              </w:rPr>
              <w:t>One o</w:t>
            </w:r>
            <w:r w:rsidR="00913657">
              <w:rPr>
                <w:sz w:val="20"/>
                <w:szCs w:val="20"/>
              </w:rPr>
              <w:t xml:space="preserve">nline </w:t>
            </w:r>
            <w:r w:rsidR="00E46DBE">
              <w:rPr>
                <w:sz w:val="20"/>
                <w:szCs w:val="20"/>
              </w:rPr>
              <w:t xml:space="preserve">capacity-building </w:t>
            </w:r>
            <w:r w:rsidR="00913657">
              <w:rPr>
                <w:sz w:val="20"/>
                <w:szCs w:val="20"/>
              </w:rPr>
              <w:t>workshop</w:t>
            </w:r>
          </w:p>
        </w:tc>
        <w:tc>
          <w:tcPr>
            <w:tcW w:w="992" w:type="dxa"/>
            <w:tcBorders>
              <w:bottom w:val="single" w:sz="4" w:space="0" w:color="auto"/>
            </w:tcBorders>
            <w:noWrap/>
            <w:tcMar>
              <w:top w:w="0" w:type="dxa"/>
              <w:left w:w="108" w:type="dxa"/>
              <w:bottom w:w="0" w:type="dxa"/>
              <w:right w:w="108" w:type="dxa"/>
            </w:tcMar>
            <w:vAlign w:val="bottom"/>
          </w:tcPr>
          <w:p w14:paraId="086EDF25" w14:textId="2BD98DDD" w:rsidR="00913657" w:rsidRPr="00A810C3" w:rsidRDefault="00913657" w:rsidP="00431BDE">
            <w:pPr>
              <w:jc w:val="right"/>
              <w:rPr>
                <w:sz w:val="20"/>
                <w:szCs w:val="20"/>
                <w:lang w:val="en-US"/>
              </w:rPr>
            </w:pPr>
            <w:r>
              <w:rPr>
                <w:sz w:val="20"/>
                <w:szCs w:val="20"/>
                <w:lang w:val="en-US"/>
              </w:rPr>
              <w:t>5 000</w:t>
            </w:r>
          </w:p>
        </w:tc>
        <w:tc>
          <w:tcPr>
            <w:tcW w:w="850" w:type="dxa"/>
            <w:tcBorders>
              <w:bottom w:val="single" w:sz="4" w:space="0" w:color="auto"/>
            </w:tcBorders>
            <w:noWrap/>
            <w:tcMar>
              <w:top w:w="0" w:type="dxa"/>
              <w:left w:w="108" w:type="dxa"/>
              <w:bottom w:w="0" w:type="dxa"/>
              <w:right w:w="108" w:type="dxa"/>
            </w:tcMar>
            <w:vAlign w:val="bottom"/>
          </w:tcPr>
          <w:p w14:paraId="2073321C" w14:textId="5424255C" w:rsidR="00913657" w:rsidRPr="00A810C3" w:rsidRDefault="00913657" w:rsidP="00913657">
            <w:pPr>
              <w:jc w:val="right"/>
              <w:rPr>
                <w:sz w:val="20"/>
                <w:szCs w:val="20"/>
                <w:lang w:val="en-US"/>
              </w:rPr>
            </w:pPr>
            <w:r w:rsidRPr="0018488D">
              <w:t>–</w:t>
            </w:r>
          </w:p>
        </w:tc>
        <w:tc>
          <w:tcPr>
            <w:tcW w:w="993" w:type="dxa"/>
            <w:tcBorders>
              <w:bottom w:val="single" w:sz="4" w:space="0" w:color="auto"/>
            </w:tcBorders>
            <w:noWrap/>
            <w:tcMar>
              <w:top w:w="0" w:type="dxa"/>
              <w:left w:w="108" w:type="dxa"/>
              <w:bottom w:w="0" w:type="dxa"/>
              <w:right w:w="108" w:type="dxa"/>
            </w:tcMar>
            <w:vAlign w:val="bottom"/>
          </w:tcPr>
          <w:p w14:paraId="7E562154" w14:textId="09BA1E9B" w:rsidR="00913657" w:rsidRPr="00A810C3" w:rsidRDefault="00913657" w:rsidP="00913657">
            <w:pPr>
              <w:jc w:val="right"/>
              <w:rPr>
                <w:sz w:val="20"/>
                <w:szCs w:val="20"/>
                <w:lang w:val="en-US"/>
              </w:rPr>
            </w:pPr>
            <w:r w:rsidRPr="0018488D">
              <w:t>–</w:t>
            </w:r>
          </w:p>
        </w:tc>
        <w:tc>
          <w:tcPr>
            <w:tcW w:w="992" w:type="dxa"/>
            <w:tcBorders>
              <w:bottom w:val="single" w:sz="4" w:space="0" w:color="auto"/>
            </w:tcBorders>
            <w:noWrap/>
            <w:tcMar>
              <w:top w:w="0" w:type="dxa"/>
              <w:left w:w="108" w:type="dxa"/>
              <w:bottom w:w="0" w:type="dxa"/>
              <w:right w:w="108" w:type="dxa"/>
            </w:tcMar>
            <w:vAlign w:val="bottom"/>
          </w:tcPr>
          <w:p w14:paraId="49498675" w14:textId="4434CE2A" w:rsidR="00913657" w:rsidRPr="00A810C3" w:rsidRDefault="00913657" w:rsidP="00913657">
            <w:pPr>
              <w:jc w:val="right"/>
              <w:rPr>
                <w:sz w:val="20"/>
                <w:szCs w:val="20"/>
                <w:lang w:val="en-US"/>
              </w:rPr>
            </w:pPr>
            <w:r>
              <w:rPr>
                <w:sz w:val="20"/>
                <w:szCs w:val="20"/>
              </w:rPr>
              <w:t>5 000</w:t>
            </w:r>
          </w:p>
        </w:tc>
        <w:tc>
          <w:tcPr>
            <w:tcW w:w="1276" w:type="dxa"/>
            <w:tcBorders>
              <w:bottom w:val="single" w:sz="4" w:space="0" w:color="auto"/>
            </w:tcBorders>
            <w:noWrap/>
            <w:tcMar>
              <w:top w:w="0" w:type="dxa"/>
              <w:left w:w="108" w:type="dxa"/>
              <w:bottom w:w="0" w:type="dxa"/>
              <w:right w:w="108" w:type="dxa"/>
            </w:tcMar>
            <w:vAlign w:val="bottom"/>
          </w:tcPr>
          <w:p w14:paraId="24B8028F" w14:textId="38D60164" w:rsidR="00913657" w:rsidRPr="00A810C3" w:rsidRDefault="00913657" w:rsidP="00913657">
            <w:pPr>
              <w:jc w:val="right"/>
              <w:rPr>
                <w:sz w:val="20"/>
                <w:szCs w:val="20"/>
                <w:lang w:val="en-US"/>
              </w:rPr>
            </w:pPr>
            <w:r>
              <w:rPr>
                <w:sz w:val="20"/>
                <w:szCs w:val="20"/>
              </w:rPr>
              <w:t>650</w:t>
            </w:r>
          </w:p>
        </w:tc>
        <w:tc>
          <w:tcPr>
            <w:tcW w:w="996" w:type="dxa"/>
            <w:tcBorders>
              <w:bottom w:val="single" w:sz="4" w:space="0" w:color="auto"/>
            </w:tcBorders>
            <w:noWrap/>
            <w:tcMar>
              <w:top w:w="0" w:type="dxa"/>
              <w:left w:w="108" w:type="dxa"/>
              <w:bottom w:w="0" w:type="dxa"/>
              <w:right w:w="108" w:type="dxa"/>
            </w:tcMar>
            <w:vAlign w:val="bottom"/>
          </w:tcPr>
          <w:p w14:paraId="4246E970" w14:textId="73F9E751" w:rsidR="00913657" w:rsidRPr="001F3ED5" w:rsidRDefault="00913657" w:rsidP="00913657">
            <w:pPr>
              <w:jc w:val="right"/>
              <w:rPr>
                <w:sz w:val="20"/>
                <w:szCs w:val="20"/>
                <w:lang w:val="en-US"/>
              </w:rPr>
            </w:pPr>
            <w:r>
              <w:rPr>
                <w:sz w:val="20"/>
                <w:szCs w:val="20"/>
              </w:rPr>
              <w:t>5 650</w:t>
            </w:r>
          </w:p>
        </w:tc>
      </w:tr>
      <w:tr w:rsidR="00933872" w:rsidRPr="00A810C3" w14:paraId="4DA14038" w14:textId="77777777" w:rsidTr="002F433C">
        <w:trPr>
          <w:trHeight w:val="290"/>
        </w:trPr>
        <w:tc>
          <w:tcPr>
            <w:tcW w:w="426" w:type="dxa"/>
            <w:tcBorders>
              <w:top w:val="single" w:sz="4" w:space="0" w:color="auto"/>
              <w:bottom w:val="single" w:sz="8" w:space="0" w:color="auto"/>
            </w:tcBorders>
            <w:vAlign w:val="center"/>
          </w:tcPr>
          <w:p w14:paraId="1438A803" w14:textId="77777777" w:rsidR="00363FBE" w:rsidRPr="007D1FEC" w:rsidRDefault="00363FBE" w:rsidP="002F433C">
            <w:pPr>
              <w:ind w:right="57"/>
              <w:jc w:val="left"/>
              <w:rPr>
                <w:sz w:val="20"/>
                <w:szCs w:val="20"/>
                <w:lang w:val="en-US"/>
              </w:rPr>
            </w:pPr>
          </w:p>
        </w:tc>
        <w:tc>
          <w:tcPr>
            <w:tcW w:w="2835" w:type="dxa"/>
            <w:tcBorders>
              <w:top w:val="single" w:sz="4" w:space="0" w:color="auto"/>
              <w:bottom w:val="single" w:sz="8" w:space="0" w:color="auto"/>
            </w:tcBorders>
            <w:noWrap/>
            <w:tcMar>
              <w:top w:w="0" w:type="dxa"/>
              <w:left w:w="108" w:type="dxa"/>
              <w:bottom w:w="0" w:type="dxa"/>
              <w:right w:w="108" w:type="dxa"/>
            </w:tcMar>
            <w:vAlign w:val="center"/>
          </w:tcPr>
          <w:p w14:paraId="5C9242A5" w14:textId="77777777" w:rsidR="00363FBE" w:rsidRPr="007D1FEC" w:rsidRDefault="00363FBE" w:rsidP="00363FBE">
            <w:pPr>
              <w:tabs>
                <w:tab w:val="clear" w:pos="567"/>
                <w:tab w:val="left" w:pos="220"/>
              </w:tabs>
              <w:jc w:val="left"/>
              <w:rPr>
                <w:sz w:val="20"/>
                <w:szCs w:val="20"/>
                <w:highlight w:val="yellow"/>
                <w:lang w:val="en-US"/>
              </w:rPr>
            </w:pPr>
            <w:r>
              <w:rPr>
                <w:b/>
                <w:bCs/>
                <w:sz w:val="20"/>
                <w:szCs w:val="20"/>
                <w:lang w:val="en-US"/>
              </w:rPr>
              <w:tab/>
              <w:t>T</w:t>
            </w:r>
            <w:r w:rsidRPr="001F3ED5">
              <w:rPr>
                <w:b/>
                <w:bCs/>
                <w:sz w:val="20"/>
                <w:szCs w:val="20"/>
                <w:lang w:val="en-US"/>
              </w:rPr>
              <w:t>otal</w:t>
            </w:r>
          </w:p>
        </w:tc>
        <w:tc>
          <w:tcPr>
            <w:tcW w:w="992" w:type="dxa"/>
            <w:tcBorders>
              <w:top w:val="single" w:sz="4" w:space="0" w:color="auto"/>
              <w:bottom w:val="single" w:sz="8" w:space="0" w:color="auto"/>
            </w:tcBorders>
            <w:noWrap/>
            <w:tcMar>
              <w:top w:w="0" w:type="dxa"/>
              <w:left w:w="108" w:type="dxa"/>
              <w:bottom w:w="0" w:type="dxa"/>
              <w:right w:w="108" w:type="dxa"/>
            </w:tcMar>
            <w:vAlign w:val="center"/>
          </w:tcPr>
          <w:p w14:paraId="72139FB0" w14:textId="77777777" w:rsidR="00363FBE" w:rsidRPr="00A810C3" w:rsidRDefault="00363FBE" w:rsidP="00363FBE">
            <w:pPr>
              <w:jc w:val="right"/>
              <w:rPr>
                <w:sz w:val="20"/>
                <w:szCs w:val="20"/>
                <w:lang w:val="en-US"/>
              </w:rPr>
            </w:pPr>
          </w:p>
        </w:tc>
        <w:tc>
          <w:tcPr>
            <w:tcW w:w="850" w:type="dxa"/>
            <w:tcBorders>
              <w:top w:val="single" w:sz="4" w:space="0" w:color="auto"/>
              <w:bottom w:val="single" w:sz="8" w:space="0" w:color="auto"/>
            </w:tcBorders>
            <w:noWrap/>
            <w:tcMar>
              <w:top w:w="0" w:type="dxa"/>
              <w:left w:w="108" w:type="dxa"/>
              <w:bottom w:w="0" w:type="dxa"/>
              <w:right w:w="108" w:type="dxa"/>
            </w:tcMar>
            <w:vAlign w:val="center"/>
          </w:tcPr>
          <w:p w14:paraId="75E2046B" w14:textId="77777777" w:rsidR="00363FBE" w:rsidRPr="00A810C3" w:rsidRDefault="00363FBE" w:rsidP="00363FBE">
            <w:pPr>
              <w:jc w:val="right"/>
              <w:rPr>
                <w:sz w:val="20"/>
                <w:szCs w:val="20"/>
                <w:lang w:val="en-US"/>
              </w:rPr>
            </w:pPr>
          </w:p>
        </w:tc>
        <w:tc>
          <w:tcPr>
            <w:tcW w:w="993" w:type="dxa"/>
            <w:tcBorders>
              <w:top w:val="single" w:sz="4" w:space="0" w:color="auto"/>
              <w:bottom w:val="single" w:sz="8" w:space="0" w:color="auto"/>
            </w:tcBorders>
            <w:noWrap/>
            <w:tcMar>
              <w:top w:w="0" w:type="dxa"/>
              <w:left w:w="108" w:type="dxa"/>
              <w:bottom w:w="0" w:type="dxa"/>
              <w:right w:w="108" w:type="dxa"/>
            </w:tcMar>
            <w:vAlign w:val="center"/>
          </w:tcPr>
          <w:p w14:paraId="7AD062D8" w14:textId="77777777" w:rsidR="00363FBE" w:rsidRPr="00A810C3" w:rsidRDefault="00363FBE" w:rsidP="00363FBE">
            <w:pPr>
              <w:jc w:val="right"/>
              <w:rPr>
                <w:sz w:val="20"/>
                <w:szCs w:val="20"/>
                <w:lang w:val="en-US"/>
              </w:rPr>
            </w:pPr>
          </w:p>
        </w:tc>
        <w:tc>
          <w:tcPr>
            <w:tcW w:w="992" w:type="dxa"/>
            <w:tcBorders>
              <w:top w:val="single" w:sz="4" w:space="0" w:color="auto"/>
              <w:bottom w:val="single" w:sz="8" w:space="0" w:color="auto"/>
            </w:tcBorders>
            <w:noWrap/>
            <w:tcMar>
              <w:top w:w="0" w:type="dxa"/>
              <w:left w:w="108" w:type="dxa"/>
              <w:bottom w:w="0" w:type="dxa"/>
              <w:right w:w="108" w:type="dxa"/>
            </w:tcMar>
            <w:vAlign w:val="bottom"/>
          </w:tcPr>
          <w:p w14:paraId="276D00EA" w14:textId="2806C792" w:rsidR="00363FBE" w:rsidRPr="00A810C3" w:rsidRDefault="00363FBE" w:rsidP="00363FBE">
            <w:pPr>
              <w:jc w:val="right"/>
              <w:rPr>
                <w:sz w:val="20"/>
                <w:szCs w:val="20"/>
                <w:lang w:val="en-US"/>
              </w:rPr>
            </w:pPr>
            <w:r>
              <w:rPr>
                <w:b/>
                <w:bCs/>
                <w:sz w:val="20"/>
                <w:szCs w:val="20"/>
              </w:rPr>
              <w:t>465 800</w:t>
            </w:r>
          </w:p>
        </w:tc>
        <w:tc>
          <w:tcPr>
            <w:tcW w:w="1276" w:type="dxa"/>
            <w:tcBorders>
              <w:top w:val="single" w:sz="4" w:space="0" w:color="auto"/>
              <w:bottom w:val="single" w:sz="8" w:space="0" w:color="auto"/>
            </w:tcBorders>
            <w:noWrap/>
            <w:tcMar>
              <w:top w:w="0" w:type="dxa"/>
              <w:left w:w="108" w:type="dxa"/>
              <w:bottom w:w="0" w:type="dxa"/>
              <w:right w:w="108" w:type="dxa"/>
            </w:tcMar>
            <w:vAlign w:val="bottom"/>
          </w:tcPr>
          <w:p w14:paraId="1BC8E202" w14:textId="01F964B4" w:rsidR="00363FBE" w:rsidRPr="00A810C3" w:rsidRDefault="00363FBE" w:rsidP="00363FBE">
            <w:pPr>
              <w:jc w:val="right"/>
              <w:rPr>
                <w:sz w:val="20"/>
                <w:szCs w:val="20"/>
                <w:lang w:val="en-US"/>
              </w:rPr>
            </w:pPr>
            <w:r>
              <w:rPr>
                <w:b/>
                <w:bCs/>
                <w:sz w:val="20"/>
                <w:szCs w:val="20"/>
              </w:rPr>
              <w:t>60 554</w:t>
            </w:r>
          </w:p>
        </w:tc>
        <w:tc>
          <w:tcPr>
            <w:tcW w:w="996" w:type="dxa"/>
            <w:tcBorders>
              <w:top w:val="single" w:sz="4" w:space="0" w:color="auto"/>
              <w:bottom w:val="single" w:sz="8" w:space="0" w:color="auto"/>
            </w:tcBorders>
            <w:noWrap/>
            <w:tcMar>
              <w:top w:w="0" w:type="dxa"/>
              <w:left w:w="108" w:type="dxa"/>
              <w:bottom w:w="0" w:type="dxa"/>
              <w:right w:w="108" w:type="dxa"/>
            </w:tcMar>
            <w:vAlign w:val="bottom"/>
          </w:tcPr>
          <w:p w14:paraId="049327C5" w14:textId="246CAEB2" w:rsidR="00363FBE" w:rsidRDefault="00363FBE" w:rsidP="00363FBE">
            <w:pPr>
              <w:jc w:val="right"/>
              <w:rPr>
                <w:sz w:val="20"/>
                <w:szCs w:val="20"/>
                <w:lang w:val="en-US"/>
              </w:rPr>
            </w:pPr>
            <w:r>
              <w:rPr>
                <w:b/>
                <w:bCs/>
                <w:sz w:val="20"/>
                <w:szCs w:val="20"/>
              </w:rPr>
              <w:t>526 354</w:t>
            </w:r>
          </w:p>
        </w:tc>
      </w:tr>
    </w:tbl>
    <w:p w14:paraId="104161EA" w14:textId="77777777" w:rsidR="00DD59EA" w:rsidRPr="00684A7C" w:rsidRDefault="00DD59EA" w:rsidP="00DD59EA">
      <w:pPr>
        <w:spacing w:before="120"/>
        <w:ind w:firstLine="567"/>
        <w:rPr>
          <w:sz w:val="18"/>
          <w:szCs w:val="18"/>
        </w:rPr>
      </w:pPr>
      <w:r w:rsidRPr="00D10F38">
        <w:rPr>
          <w:i/>
          <w:iCs/>
          <w:sz w:val="18"/>
          <w:szCs w:val="18"/>
        </w:rPr>
        <w:t>Abbreviation</w:t>
      </w:r>
      <w:r>
        <w:rPr>
          <w:i/>
          <w:iCs/>
          <w:sz w:val="18"/>
          <w:szCs w:val="18"/>
        </w:rPr>
        <w:t>s</w:t>
      </w:r>
      <w:r w:rsidRPr="00D10F38">
        <w:rPr>
          <w:sz w:val="18"/>
          <w:szCs w:val="18"/>
        </w:rPr>
        <w:t xml:space="preserve">: </w:t>
      </w:r>
      <w:r>
        <w:rPr>
          <w:sz w:val="18"/>
          <w:szCs w:val="18"/>
        </w:rPr>
        <w:t xml:space="preserve">PSC, programme support costs; </w:t>
      </w:r>
      <w:r w:rsidRPr="00D10F38">
        <w:rPr>
          <w:sz w:val="18"/>
          <w:szCs w:val="18"/>
        </w:rPr>
        <w:t xml:space="preserve">OP, operative paragraph of the </w:t>
      </w:r>
      <w:r>
        <w:rPr>
          <w:sz w:val="18"/>
          <w:szCs w:val="18"/>
        </w:rPr>
        <w:t xml:space="preserve">recommendation or </w:t>
      </w:r>
      <w:r w:rsidRPr="00D10F38">
        <w:rPr>
          <w:sz w:val="18"/>
          <w:szCs w:val="18"/>
        </w:rPr>
        <w:t>draft decision.</w:t>
      </w:r>
    </w:p>
    <w:p w14:paraId="37561351" w14:textId="4A35E065" w:rsidR="00DD59EA" w:rsidRDefault="00DD59EA" w:rsidP="002F433C">
      <w:pPr>
        <w:tabs>
          <w:tab w:val="left" w:pos="851"/>
        </w:tabs>
        <w:ind w:firstLine="567"/>
        <w:rPr>
          <w:sz w:val="18"/>
          <w:szCs w:val="18"/>
          <w:lang w:val="en-US"/>
        </w:rPr>
      </w:pPr>
      <w:r w:rsidRPr="00684A7C">
        <w:rPr>
          <w:i/>
          <w:iCs/>
          <w:sz w:val="18"/>
          <w:szCs w:val="18"/>
          <w:vertAlign w:val="superscript"/>
        </w:rPr>
        <w:t>a</w:t>
      </w:r>
      <w:r w:rsidRPr="00684A7C">
        <w:rPr>
          <w:sz w:val="18"/>
          <w:szCs w:val="18"/>
        </w:rPr>
        <w:tab/>
        <w:t>I</w:t>
      </w:r>
      <w:r w:rsidRPr="00684A7C">
        <w:rPr>
          <w:sz w:val="18"/>
          <w:szCs w:val="18"/>
          <w:lang w:val="en-US"/>
        </w:rPr>
        <w:t xml:space="preserve">ncluding </w:t>
      </w:r>
      <w:r w:rsidRPr="000961D0">
        <w:rPr>
          <w:sz w:val="18"/>
          <w:szCs w:val="18"/>
        </w:rPr>
        <w:t>participants’</w:t>
      </w:r>
      <w:r w:rsidRPr="00684A7C">
        <w:rPr>
          <w:sz w:val="18"/>
          <w:szCs w:val="18"/>
          <w:lang w:val="en-US"/>
        </w:rPr>
        <w:t xml:space="preserve"> travel</w:t>
      </w:r>
      <w:r w:rsidR="00253128" w:rsidRPr="00253128">
        <w:t xml:space="preserve"> </w:t>
      </w:r>
      <w:r w:rsidR="00253128" w:rsidRPr="00253128">
        <w:rPr>
          <w:sz w:val="18"/>
          <w:szCs w:val="18"/>
          <w:lang w:val="en-US"/>
        </w:rPr>
        <w:t>and interpretation costs</w:t>
      </w:r>
      <w:r w:rsidRPr="00684A7C">
        <w:rPr>
          <w:sz w:val="18"/>
          <w:szCs w:val="18"/>
          <w:lang w:val="en-US"/>
        </w:rPr>
        <w:t>.</w:t>
      </w:r>
    </w:p>
    <w:p w14:paraId="4D1F150E" w14:textId="09D3131F" w:rsidR="00DD59EA" w:rsidRDefault="00DD59EA" w:rsidP="002F433C">
      <w:pPr>
        <w:tabs>
          <w:tab w:val="left" w:pos="851"/>
        </w:tabs>
        <w:ind w:firstLine="567"/>
      </w:pPr>
      <w:r w:rsidRPr="00AC273E">
        <w:rPr>
          <w:i/>
          <w:iCs/>
          <w:sz w:val="18"/>
          <w:szCs w:val="18"/>
          <w:vertAlign w:val="superscript"/>
          <w:lang w:val="en-US"/>
        </w:rPr>
        <w:t>b</w:t>
      </w:r>
      <w:r w:rsidRPr="00AC273E">
        <w:rPr>
          <w:sz w:val="18"/>
          <w:szCs w:val="18"/>
          <w:lang w:val="en-US"/>
        </w:rPr>
        <w:tab/>
        <w:t>Consultants</w:t>
      </w:r>
      <w:r>
        <w:rPr>
          <w:sz w:val="18"/>
          <w:szCs w:val="18"/>
          <w:lang w:val="en-US"/>
        </w:rPr>
        <w:t>, partners and additional staff.</w:t>
      </w:r>
    </w:p>
    <w:p w14:paraId="65DB821C" w14:textId="4BF48641" w:rsidR="00A111D1" w:rsidRPr="00866063" w:rsidRDefault="00A111D1" w:rsidP="00C86EDE">
      <w:pPr>
        <w:pStyle w:val="Para1"/>
        <w:numPr>
          <w:ilvl w:val="0"/>
          <w:numId w:val="0"/>
        </w:numPr>
        <w:ind w:left="567"/>
        <w:jc w:val="center"/>
      </w:pPr>
      <w:r w:rsidRPr="00866063">
        <w:t>__________</w:t>
      </w:r>
    </w:p>
    <w:sectPr w:rsidR="00A111D1" w:rsidRPr="00866063" w:rsidSect="002F433C">
      <w:pgSz w:w="12240" w:h="15840"/>
      <w:pgMar w:top="567" w:right="1440" w:bottom="1134" w:left="1440" w:header="709"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1E2A19A" w14:textId="77777777" w:rsidR="00605C0B" w:rsidRPr="00866063" w:rsidRDefault="00605C0B" w:rsidP="00CF1848">
      <w:r w:rsidRPr="00866063">
        <w:separator/>
      </w:r>
    </w:p>
  </w:endnote>
  <w:endnote w:type="continuationSeparator" w:id="0">
    <w:p w14:paraId="186FA478" w14:textId="77777777" w:rsidR="00605C0B" w:rsidRPr="00866063" w:rsidRDefault="00605C0B" w:rsidP="00CF1848">
      <w:r w:rsidRPr="00866063">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Times New Roman Bold">
    <w:altName w:val="Times New Roman"/>
    <w:panose1 w:val="02020803070505020304"/>
    <w:charset w:val="00"/>
    <w:family w:val="roman"/>
    <w:notTrueType/>
    <w:pitch w:val="default"/>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imSun">
    <w:altName w:val="宋体"/>
    <w:panose1 w:val="02010600030101010101"/>
    <w:charset w:val="86"/>
    <w:family w:val="auto"/>
    <w:pitch w:val="variable"/>
    <w:sig w:usb0="00000203" w:usb1="288F0000" w:usb2="00000016" w:usb3="00000000" w:csb0="00040001"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21828911"/>
      <w:docPartObj>
        <w:docPartGallery w:val="Page Numbers (Bottom of Page)"/>
        <w:docPartUnique/>
      </w:docPartObj>
    </w:sdtPr>
    <w:sdtEndPr/>
    <w:sdtContent>
      <w:sdt>
        <w:sdtPr>
          <w:id w:val="-1705238520"/>
          <w:docPartObj>
            <w:docPartGallery w:val="Page Numbers (Top of Page)"/>
            <w:docPartUnique/>
          </w:docPartObj>
        </w:sdtPr>
        <w:sdtEndPr/>
        <w:sdtContent>
          <w:p w14:paraId="6A4E778E" w14:textId="77777777" w:rsidR="00D75CA6" w:rsidRPr="00866063" w:rsidRDefault="00D75CA6" w:rsidP="00D75CA6">
            <w:pPr>
              <w:pStyle w:val="Footer"/>
              <w:jc w:val="left"/>
            </w:pPr>
            <w:r w:rsidRPr="00866063">
              <w:rPr>
                <w:b/>
                <w:bCs/>
                <w:szCs w:val="20"/>
              </w:rPr>
              <w:fldChar w:fldCharType="begin"/>
            </w:r>
            <w:r w:rsidRPr="00866063">
              <w:rPr>
                <w:b/>
                <w:bCs/>
                <w:szCs w:val="20"/>
              </w:rPr>
              <w:instrText xml:space="preserve"> PAGE </w:instrText>
            </w:r>
            <w:r w:rsidRPr="00866063">
              <w:rPr>
                <w:b/>
                <w:bCs/>
                <w:szCs w:val="20"/>
              </w:rPr>
              <w:fldChar w:fldCharType="separate"/>
            </w:r>
            <w:r w:rsidRPr="00866063">
              <w:rPr>
                <w:b/>
                <w:bCs/>
                <w:noProof/>
                <w:szCs w:val="20"/>
              </w:rPr>
              <w:t>2</w:t>
            </w:r>
            <w:r w:rsidRPr="00866063">
              <w:rPr>
                <w:b/>
                <w:bCs/>
                <w:szCs w:val="20"/>
              </w:rPr>
              <w:fldChar w:fldCharType="end"/>
            </w:r>
            <w:r w:rsidRPr="00866063">
              <w:rPr>
                <w:szCs w:val="20"/>
              </w:rPr>
              <w:t>/</w:t>
            </w:r>
            <w:r w:rsidRPr="00866063">
              <w:rPr>
                <w:b/>
                <w:bCs/>
                <w:szCs w:val="20"/>
              </w:rPr>
              <w:fldChar w:fldCharType="begin"/>
            </w:r>
            <w:r w:rsidRPr="00866063">
              <w:rPr>
                <w:b/>
                <w:bCs/>
                <w:szCs w:val="20"/>
              </w:rPr>
              <w:instrText xml:space="preserve"> NUMPAGES  </w:instrText>
            </w:r>
            <w:r w:rsidRPr="00866063">
              <w:rPr>
                <w:b/>
                <w:bCs/>
                <w:szCs w:val="20"/>
              </w:rPr>
              <w:fldChar w:fldCharType="separate"/>
            </w:r>
            <w:r w:rsidRPr="00866063">
              <w:rPr>
                <w:b/>
                <w:bCs/>
                <w:noProof/>
                <w:szCs w:val="20"/>
              </w:rPr>
              <w:t>2</w:t>
            </w:r>
            <w:r w:rsidRPr="00866063">
              <w:rPr>
                <w:b/>
                <w:bCs/>
                <w:szCs w:val="20"/>
              </w:rPr>
              <w:fldChar w:fldCharType="end"/>
            </w:r>
          </w:p>
        </w:sdtContent>
      </w:sdt>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29102902"/>
      <w:docPartObj>
        <w:docPartGallery w:val="Page Numbers (Top of Page)"/>
        <w:docPartUnique/>
      </w:docPartObj>
    </w:sdtPr>
    <w:sdtEndPr/>
    <w:sdtContent>
      <w:p w14:paraId="39074EEE" w14:textId="77777777" w:rsidR="00D75CA6" w:rsidRPr="00866063" w:rsidRDefault="00D75CA6" w:rsidP="00B810C3">
        <w:pPr>
          <w:pStyle w:val="Footer"/>
          <w:jc w:val="right"/>
        </w:pPr>
        <w:r w:rsidRPr="00866063">
          <w:rPr>
            <w:b/>
            <w:bCs/>
            <w:szCs w:val="20"/>
          </w:rPr>
          <w:fldChar w:fldCharType="begin"/>
        </w:r>
        <w:r w:rsidRPr="00866063">
          <w:rPr>
            <w:b/>
            <w:bCs/>
            <w:szCs w:val="20"/>
          </w:rPr>
          <w:instrText xml:space="preserve"> PAGE </w:instrText>
        </w:r>
        <w:r w:rsidRPr="00866063">
          <w:rPr>
            <w:b/>
            <w:bCs/>
            <w:szCs w:val="20"/>
          </w:rPr>
          <w:fldChar w:fldCharType="separate"/>
        </w:r>
        <w:r w:rsidRPr="00866063">
          <w:rPr>
            <w:b/>
            <w:bCs/>
            <w:szCs w:val="20"/>
          </w:rPr>
          <w:t>2</w:t>
        </w:r>
        <w:r w:rsidRPr="00866063">
          <w:rPr>
            <w:b/>
            <w:bCs/>
            <w:szCs w:val="20"/>
          </w:rPr>
          <w:fldChar w:fldCharType="end"/>
        </w:r>
        <w:r w:rsidRPr="00866063">
          <w:rPr>
            <w:szCs w:val="20"/>
          </w:rPr>
          <w:t>/</w:t>
        </w:r>
        <w:r w:rsidRPr="00866063">
          <w:rPr>
            <w:b/>
            <w:bCs/>
            <w:szCs w:val="20"/>
          </w:rPr>
          <w:fldChar w:fldCharType="begin"/>
        </w:r>
        <w:r w:rsidRPr="00866063">
          <w:rPr>
            <w:b/>
            <w:bCs/>
            <w:szCs w:val="20"/>
          </w:rPr>
          <w:instrText xml:space="preserve"> NUMPAGES  </w:instrText>
        </w:r>
        <w:r w:rsidRPr="00866063">
          <w:rPr>
            <w:b/>
            <w:bCs/>
            <w:szCs w:val="20"/>
          </w:rPr>
          <w:fldChar w:fldCharType="separate"/>
        </w:r>
        <w:r w:rsidRPr="00866063">
          <w:rPr>
            <w:b/>
            <w:bCs/>
            <w:szCs w:val="20"/>
          </w:rPr>
          <w:t>3</w:t>
        </w:r>
        <w:r w:rsidRPr="00866063">
          <w:rPr>
            <w:b/>
            <w:bCs/>
            <w:szCs w:val="20"/>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B7C4392" w14:textId="77777777" w:rsidR="00605C0B" w:rsidRPr="00866063" w:rsidRDefault="00605C0B" w:rsidP="00CF1848">
      <w:r w:rsidRPr="00866063">
        <w:separator/>
      </w:r>
    </w:p>
  </w:footnote>
  <w:footnote w:type="continuationSeparator" w:id="0">
    <w:p w14:paraId="1DB4B34F" w14:textId="77777777" w:rsidR="00605C0B" w:rsidRPr="00866063" w:rsidRDefault="00605C0B" w:rsidP="00CF1848">
      <w:r w:rsidRPr="00866063">
        <w:continuationSeparator/>
      </w:r>
    </w:p>
  </w:footnote>
  <w:footnote w:id="1">
    <w:p w14:paraId="51590560" w14:textId="2CB99A99" w:rsidR="008A1499" w:rsidRPr="00462878" w:rsidRDefault="008A1499">
      <w:pPr>
        <w:pStyle w:val="FootnoteText"/>
      </w:pPr>
      <w:r w:rsidRPr="00866063">
        <w:rPr>
          <w:rStyle w:val="FootnoteReference"/>
        </w:rPr>
        <w:t>*</w:t>
      </w:r>
      <w:r w:rsidRPr="00866063">
        <w:t xml:space="preserve"> </w:t>
      </w:r>
      <w:hyperlink r:id="rId1" w:history="1">
        <w:r w:rsidRPr="00824930">
          <w:rPr>
            <w:rStyle w:val="Hyperlink"/>
          </w:rPr>
          <w:t>CBD/</w:t>
        </w:r>
        <w:r w:rsidR="00163EA8" w:rsidRPr="00824930">
          <w:rPr>
            <w:rStyle w:val="Hyperlink"/>
          </w:rPr>
          <w:t>SBI/6</w:t>
        </w:r>
        <w:r w:rsidRPr="00824930">
          <w:rPr>
            <w:rStyle w:val="Hyperlink"/>
          </w:rPr>
          <w:t>/1</w:t>
        </w:r>
      </w:hyperlink>
      <w:r w:rsidRPr="00462878">
        <w:t>.</w:t>
      </w:r>
    </w:p>
  </w:footnote>
  <w:footnote w:id="2">
    <w:p w14:paraId="2A127D00" w14:textId="5D0C3331" w:rsidR="000F66EA" w:rsidRPr="000F66EA" w:rsidRDefault="000F66EA" w:rsidP="000945DE">
      <w:pPr>
        <w:pStyle w:val="FootnoteText"/>
      </w:pPr>
      <w:r>
        <w:rPr>
          <w:rStyle w:val="FootnoteReference"/>
        </w:rPr>
        <w:footnoteRef/>
      </w:r>
      <w:r>
        <w:t xml:space="preserve"> </w:t>
      </w:r>
      <w:r w:rsidRPr="00043779">
        <w:t xml:space="preserve">Brazil, Canada, </w:t>
      </w:r>
      <w:r w:rsidR="000945DE" w:rsidRPr="000945DE">
        <w:t>Colombia</w:t>
      </w:r>
      <w:r w:rsidR="000945DE">
        <w:t xml:space="preserve">, </w:t>
      </w:r>
      <w:r w:rsidRPr="00043779">
        <w:t xml:space="preserve">Costa Rica, </w:t>
      </w:r>
      <w:r w:rsidR="000945DE">
        <w:t xml:space="preserve">Democratic Republic of the </w:t>
      </w:r>
      <w:r w:rsidR="000945DE" w:rsidRPr="00043779">
        <w:t xml:space="preserve">Congo, </w:t>
      </w:r>
      <w:r w:rsidRPr="00043779">
        <w:t xml:space="preserve">Dominican Republic, Ecuador, </w:t>
      </w:r>
      <w:r w:rsidR="000945DE" w:rsidRPr="000945DE">
        <w:t>Eswatini</w:t>
      </w:r>
      <w:r w:rsidR="000945DE">
        <w:t xml:space="preserve">, </w:t>
      </w:r>
      <w:r w:rsidRPr="00043779">
        <w:t xml:space="preserve">European Union, Finland, Germany, Guatemala, Indonesia, Malawi, Mexico, Nigeria, Peru, Spain, Tajikistan </w:t>
      </w:r>
      <w:r>
        <w:t xml:space="preserve">and </w:t>
      </w:r>
      <w:r w:rsidRPr="00043779">
        <w:t>United Kingdom of Great Britain and Northern Ireland</w:t>
      </w:r>
      <w:r>
        <w:t>.</w:t>
      </w:r>
    </w:p>
  </w:footnote>
  <w:footnote w:id="3">
    <w:p w14:paraId="360F2831" w14:textId="33B8967B" w:rsidR="00874D3E" w:rsidRPr="00462878" w:rsidRDefault="00874D3E" w:rsidP="000945DE">
      <w:pPr>
        <w:pStyle w:val="FootnoteText"/>
        <w:jc w:val="both"/>
      </w:pPr>
      <w:r w:rsidRPr="00462878">
        <w:rPr>
          <w:rStyle w:val="FootnoteReference"/>
        </w:rPr>
        <w:footnoteRef/>
      </w:r>
      <w:r w:rsidRPr="00462878">
        <w:t xml:space="preserve"> Forest Stewardship Council International, Fundación Ambiente y Recursos Naturales, </w:t>
      </w:r>
      <w:r w:rsidR="000945DE" w:rsidRPr="000945DE">
        <w:t>Department of Economic and Social Affairs of the United Nations</w:t>
      </w:r>
      <w:r w:rsidR="000945DE">
        <w:t xml:space="preserve">, </w:t>
      </w:r>
      <w:r w:rsidRPr="00462878">
        <w:t>HATOF Foundation, Indigenous Determinants of Health Alliance, International Union for Conservation of Nature, Nepal Indigenous Nationalities Preservation Association, SouthSouthNorth, SwedBio at the Stockholm Resilience Centre on behalf</w:t>
      </w:r>
      <w:r>
        <w:t xml:space="preserve"> </w:t>
      </w:r>
      <w:r w:rsidRPr="00462878">
        <w:t xml:space="preserve">of Women4Biodiversity, </w:t>
      </w:r>
      <w:r w:rsidR="002F50E6" w:rsidRPr="002F50E6">
        <w:t xml:space="preserve">United Nations Entity for Gender Equality and the Empowerment of Women </w:t>
      </w:r>
      <w:r w:rsidR="002F50E6">
        <w:t>(</w:t>
      </w:r>
      <w:r w:rsidRPr="00462878">
        <w:t>UN-Women</w:t>
      </w:r>
      <w:r w:rsidR="002F50E6">
        <w:t>)</w:t>
      </w:r>
      <w:r w:rsidRPr="00462878">
        <w:t>, United Nations Development Programme, United Nations Environment Programme</w:t>
      </w:r>
      <w:r w:rsidR="00C74A74">
        <w:t xml:space="preserve"> – </w:t>
      </w:r>
      <w:r w:rsidRPr="00462878">
        <w:t xml:space="preserve">Climate Technology Centre </w:t>
      </w:r>
      <w:r>
        <w:t>and</w:t>
      </w:r>
      <w:r w:rsidRPr="00462878">
        <w:t xml:space="preserve"> Network, Women</w:t>
      </w:r>
      <w:r>
        <w:t>’</w:t>
      </w:r>
      <w:r w:rsidRPr="00462878">
        <w:t xml:space="preserve">s Environment </w:t>
      </w:r>
      <w:r>
        <w:t>and</w:t>
      </w:r>
      <w:r w:rsidRPr="00462878">
        <w:t xml:space="preserve"> Development Organization on behalf of the CBD Women</w:t>
      </w:r>
      <w:r>
        <w:t>’</w:t>
      </w:r>
      <w:r w:rsidRPr="00462878">
        <w:t>s Caucus</w:t>
      </w:r>
      <w:r w:rsidR="0038780B">
        <w:t>,</w:t>
      </w:r>
      <w:r w:rsidRPr="00462878">
        <w:t xml:space="preserve"> </w:t>
      </w:r>
      <w:r w:rsidR="000F66EA">
        <w:t xml:space="preserve">and </w:t>
      </w:r>
      <w:r w:rsidRPr="00462878">
        <w:t>W</w:t>
      </w:r>
      <w:r w:rsidR="003D43C0">
        <w:t xml:space="preserve">orld </w:t>
      </w:r>
      <w:r w:rsidRPr="00462878">
        <w:t>W</w:t>
      </w:r>
      <w:r w:rsidR="003D43C0">
        <w:t xml:space="preserve">ide </w:t>
      </w:r>
      <w:r w:rsidRPr="00462878">
        <w:t>F</w:t>
      </w:r>
      <w:r w:rsidR="003D43C0">
        <w:t>und</w:t>
      </w:r>
      <w:r w:rsidR="00713A4D">
        <w:t xml:space="preserve"> for Nature</w:t>
      </w:r>
      <w:r w:rsidRPr="00462878">
        <w:t xml:space="preserve"> International.</w:t>
      </w:r>
    </w:p>
  </w:footnote>
  <w:footnote w:id="4">
    <w:p w14:paraId="454E61A4" w14:textId="7EBD35C7" w:rsidR="00ED445A" w:rsidRPr="002F433C" w:rsidRDefault="00ED445A">
      <w:pPr>
        <w:pStyle w:val="FootnoteText"/>
        <w:rPr>
          <w:lang w:val="en-CA"/>
        </w:rPr>
      </w:pPr>
      <w:r>
        <w:rPr>
          <w:rStyle w:val="FootnoteReference"/>
        </w:rPr>
        <w:footnoteRef/>
      </w:r>
      <w:r>
        <w:t xml:space="preserve"> </w:t>
      </w:r>
      <w:r>
        <w:rPr>
          <w:lang w:val="en-CA"/>
        </w:rPr>
        <w:t xml:space="preserve">See </w:t>
      </w:r>
      <w:hyperlink r:id="rId2" w:history="1">
        <w:r>
          <w:rPr>
            <w:rStyle w:val="Hyperlink"/>
            <w:lang w:val="en-CA"/>
          </w:rPr>
          <w:t>www.cbd.int/notifications/2025-103</w:t>
        </w:r>
      </w:hyperlink>
      <w:r>
        <w:rPr>
          <w:lang w:val="en-CA"/>
        </w:rPr>
        <w:t xml:space="preserve">. </w:t>
      </w:r>
    </w:p>
  </w:footnote>
  <w:footnote w:id="5">
    <w:p w14:paraId="256FA377" w14:textId="01E8E0BF" w:rsidR="007B1E74" w:rsidRPr="00EB1012" w:rsidRDefault="007B1E74">
      <w:pPr>
        <w:pStyle w:val="FootnoteText"/>
        <w:rPr>
          <w:lang w:val="en-CA"/>
        </w:rPr>
      </w:pPr>
      <w:r w:rsidRPr="00462878">
        <w:rPr>
          <w:rStyle w:val="FootnoteReference"/>
        </w:rPr>
        <w:footnoteRef/>
      </w:r>
      <w:r w:rsidRPr="00462878">
        <w:rPr>
          <w:lang w:val="en-CA"/>
        </w:rPr>
        <w:t xml:space="preserve"> </w:t>
      </w:r>
      <w:r w:rsidR="00A56DAE" w:rsidRPr="00A56DAE">
        <w:rPr>
          <w:lang w:val="en-CA"/>
        </w:rPr>
        <w:t xml:space="preserve">An </w:t>
      </w:r>
      <w:r w:rsidR="00A56DAE" w:rsidRPr="002F433C">
        <w:rPr>
          <w:lang w:val="en-CA"/>
        </w:rPr>
        <w:t xml:space="preserve">updated analysis will be provided </w:t>
      </w:r>
      <w:r w:rsidR="009A41A6">
        <w:rPr>
          <w:lang w:val="en-CA"/>
        </w:rPr>
        <w:t>as</w:t>
      </w:r>
      <w:r w:rsidR="00A56DAE" w:rsidRPr="002F433C">
        <w:rPr>
          <w:lang w:val="en-CA"/>
        </w:rPr>
        <w:t xml:space="preserve"> an information document closer to the </w:t>
      </w:r>
      <w:r w:rsidR="009F1469">
        <w:rPr>
          <w:lang w:val="en-CA"/>
        </w:rPr>
        <w:t xml:space="preserve">present </w:t>
      </w:r>
      <w:r w:rsidR="00A56DAE" w:rsidRPr="002F433C">
        <w:rPr>
          <w:lang w:val="en-CA"/>
        </w:rPr>
        <w:t>meeting</w:t>
      </w:r>
      <w:r w:rsidR="00A56DAE">
        <w:rPr>
          <w:lang w:val="en-CA"/>
        </w:rPr>
        <w:t>.</w:t>
      </w:r>
    </w:p>
  </w:footnote>
  <w:footnote w:id="6">
    <w:p w14:paraId="46FE404D" w14:textId="53F99DB6" w:rsidR="00843FD3" w:rsidRPr="00A32440" w:rsidRDefault="00843FD3" w:rsidP="00843FD3">
      <w:pPr>
        <w:pStyle w:val="FootnoteText"/>
      </w:pPr>
      <w:r>
        <w:rPr>
          <w:rStyle w:val="FootnoteReference"/>
        </w:rPr>
        <w:footnoteRef/>
      </w:r>
      <w:r>
        <w:t xml:space="preserve"> The estimated </w:t>
      </w:r>
      <w:r>
        <w:rPr>
          <w:lang w:bidi="ar-SY"/>
        </w:rPr>
        <w:t>e</w:t>
      </w:r>
      <w:r w:rsidRPr="00A32440">
        <w:rPr>
          <w:lang w:bidi="ar-SY"/>
        </w:rPr>
        <w:t>xtrabudgetary resource requirements</w:t>
      </w:r>
      <w:r>
        <w:rPr>
          <w:lang w:bidi="ar-SY"/>
        </w:rPr>
        <w:t xml:space="preserve"> </w:t>
      </w:r>
      <w:r>
        <w:t xml:space="preserve">for the activities outlined in the draft </w:t>
      </w:r>
      <w:r w:rsidR="004C223C">
        <w:t xml:space="preserve">recommendation </w:t>
      </w:r>
      <w:r>
        <w:t>are shown in the annex to the present document.</w:t>
      </w:r>
    </w:p>
  </w:footnote>
  <w:footnote w:id="7">
    <w:p w14:paraId="45A4D4B5" w14:textId="20C34057" w:rsidR="001B55EE" w:rsidRPr="00B93BA2" w:rsidRDefault="001B55EE" w:rsidP="001B55EE">
      <w:pPr>
        <w:pStyle w:val="FootnoteText"/>
      </w:pPr>
      <w:r>
        <w:rPr>
          <w:rStyle w:val="FootnoteReference"/>
        </w:rPr>
        <w:footnoteRef/>
      </w:r>
      <w:r>
        <w:t xml:space="preserve"> Additional elements pertaining to the decision on c</w:t>
      </w:r>
      <w:r w:rsidRPr="00B729BC">
        <w:t xml:space="preserve">apacity-building and development and technical and scientific cooperation </w:t>
      </w:r>
      <w:r>
        <w:t>will be submitted for consideration at the seventh meeting of the Subsidiary Body.</w:t>
      </w:r>
    </w:p>
  </w:footnote>
  <w:footnote w:id="8">
    <w:p w14:paraId="32A5AA8D" w14:textId="24BE34B4" w:rsidR="004E061D" w:rsidRPr="002F433C" w:rsidRDefault="004E061D">
      <w:pPr>
        <w:pStyle w:val="FootnoteText"/>
        <w:rPr>
          <w:lang w:val="en-US"/>
        </w:rPr>
      </w:pPr>
      <w:r>
        <w:rPr>
          <w:rStyle w:val="FootnoteReference"/>
        </w:rPr>
        <w:footnoteRef/>
      </w:r>
      <w:r>
        <w:t xml:space="preserve"> </w:t>
      </w:r>
      <w:r>
        <w:rPr>
          <w:lang w:val="en-US"/>
        </w:rPr>
        <w:t xml:space="preserve">Decision </w:t>
      </w:r>
      <w:hyperlink r:id="rId3" w:history="1">
        <w:r w:rsidRPr="00C86EDE">
          <w:rPr>
            <w:rStyle w:val="Hyperlink"/>
            <w:lang w:val="en-US"/>
          </w:rPr>
          <w:t>15/11</w:t>
        </w:r>
      </w:hyperlink>
      <w:r w:rsidR="00FE3DBF">
        <w:rPr>
          <w:lang w:val="en-US"/>
        </w:rPr>
        <w:t>, annex</w:t>
      </w:r>
      <w:r w:rsidR="00C86EDE">
        <w:rPr>
          <w:lang w:val="en-US"/>
        </w:rPr>
        <w:t>.</w:t>
      </w:r>
    </w:p>
  </w:footnote>
  <w:footnote w:id="9">
    <w:p w14:paraId="27F57C5F" w14:textId="3E325898" w:rsidR="008B5899" w:rsidRPr="002F433C" w:rsidRDefault="008B5899">
      <w:pPr>
        <w:pStyle w:val="FootnoteText"/>
        <w:rPr>
          <w:lang w:val="en-US"/>
        </w:rPr>
      </w:pPr>
      <w:r>
        <w:rPr>
          <w:rStyle w:val="FootnoteReference"/>
        </w:rPr>
        <w:footnoteRef/>
      </w:r>
      <w:r>
        <w:t xml:space="preserve"> </w:t>
      </w:r>
      <w:r w:rsidR="005D4412">
        <w:t xml:space="preserve">See </w:t>
      </w:r>
      <w:r>
        <w:rPr>
          <w:lang w:val="en-US"/>
        </w:rPr>
        <w:t>CBD/SBI/6/5.</w:t>
      </w:r>
    </w:p>
  </w:footnote>
  <w:footnote w:id="10">
    <w:p w14:paraId="0D198C26" w14:textId="66141644" w:rsidR="00C86EDE" w:rsidRPr="002F433C" w:rsidRDefault="00C86EDE">
      <w:pPr>
        <w:pStyle w:val="FootnoteText"/>
        <w:rPr>
          <w:lang w:val="en-US"/>
        </w:rPr>
      </w:pPr>
      <w:r>
        <w:rPr>
          <w:rStyle w:val="FootnoteReference"/>
        </w:rPr>
        <w:footnoteRef/>
      </w:r>
      <w:r>
        <w:t xml:space="preserve"> </w:t>
      </w:r>
      <w:r>
        <w:rPr>
          <w:lang w:val="en-US"/>
        </w:rPr>
        <w:t xml:space="preserve">Decision </w:t>
      </w:r>
      <w:hyperlink r:id="rId4" w:history="1">
        <w:r w:rsidRPr="00C86EDE">
          <w:rPr>
            <w:rStyle w:val="Hyperlink"/>
            <w:lang w:val="en-US"/>
          </w:rPr>
          <w:t>15/4</w:t>
        </w:r>
      </w:hyperlink>
      <w:r>
        <w:rPr>
          <w:lang w:val="en-US"/>
        </w:rPr>
        <w:t>, annex.</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Cs w:val="20"/>
      </w:rPr>
      <w:alias w:val="Subject"/>
      <w:tag w:val=""/>
      <w:id w:val="-1885015078"/>
      <w:dataBinding w:prefixMappings="xmlns:ns0='http://purl.org/dc/elements/1.1/' xmlns:ns1='http://schemas.openxmlformats.org/package/2006/metadata/core-properties' " w:xpath="/ns1:coreProperties[1]/ns0:subject[1]" w:storeItemID="{6C3C8BC8-F283-45AE-878A-BAB7291924A1}"/>
      <w:text/>
    </w:sdtPr>
    <w:sdtEndPr/>
    <w:sdtContent>
      <w:p w14:paraId="274C21D1" w14:textId="1E7386BE" w:rsidR="00534681" w:rsidRPr="00866063" w:rsidRDefault="00462878" w:rsidP="007C4951">
        <w:pPr>
          <w:pStyle w:val="Header"/>
          <w:spacing w:after="240"/>
          <w:rPr>
            <w:szCs w:val="20"/>
          </w:rPr>
        </w:pPr>
        <w:r>
          <w:rPr>
            <w:szCs w:val="20"/>
          </w:rPr>
          <w:t>CBD/SBI/6/5</w:t>
        </w:r>
      </w:p>
    </w:sdtContent>
  </w:sdt>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alias w:val="Subject"/>
      <w:tag w:val=""/>
      <w:id w:val="851227268"/>
      <w:dataBinding w:prefixMappings="xmlns:ns0='http://purl.org/dc/elements/1.1/' xmlns:ns1='http://schemas.openxmlformats.org/package/2006/metadata/core-properties' " w:xpath="/ns1:coreProperties[1]/ns0:subject[1]" w:storeItemID="{6C3C8BC8-F283-45AE-878A-BAB7291924A1}"/>
      <w:text/>
    </w:sdtPr>
    <w:sdtEndPr/>
    <w:sdtContent>
      <w:p w14:paraId="3331419D" w14:textId="02F93E34" w:rsidR="009505C9" w:rsidRPr="00866063" w:rsidRDefault="00462878" w:rsidP="007C4951">
        <w:pPr>
          <w:pStyle w:val="Header"/>
          <w:spacing w:after="240"/>
          <w:jc w:val="right"/>
        </w:pPr>
        <w:r>
          <w:t>CBD/SBI/6/5</w:t>
        </w:r>
      </w:p>
    </w:sdtContent>
  </w:sdt>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D3E8E210"/>
    <w:lvl w:ilvl="0">
      <w:start w:val="1"/>
      <w:numFmt w:val="decimal"/>
      <w:lvlText w:val="%1."/>
      <w:lvlJc w:val="left"/>
      <w:pPr>
        <w:tabs>
          <w:tab w:val="num" w:pos="1800"/>
        </w:tabs>
        <w:ind w:left="1800" w:hanging="360"/>
      </w:pPr>
    </w:lvl>
  </w:abstractNum>
  <w:abstractNum w:abstractNumId="1" w15:restartNumberingAfterBreak="0">
    <w:nsid w:val="FFFFFF7D"/>
    <w:multiLevelType w:val="singleLevel"/>
    <w:tmpl w:val="190C4DF4"/>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F75ADAF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18746802"/>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43AA592A"/>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711E1560"/>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96CA6C76"/>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A8FEBBF0"/>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45788622"/>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B9CE9376"/>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000D29F4"/>
    <w:multiLevelType w:val="multilevel"/>
    <w:tmpl w:val="61A44FDE"/>
    <w:lvl w:ilvl="0">
      <w:start w:val="1"/>
      <w:numFmt w:val="decimal"/>
      <w:lvlText w:val="%1."/>
      <w:lvlJc w:val="left"/>
      <w:pPr>
        <w:tabs>
          <w:tab w:val="num" w:pos="1645"/>
        </w:tabs>
        <w:ind w:left="2269" w:firstLine="0"/>
      </w:pPr>
      <w:rPr>
        <w:rFonts w:hint="default"/>
        <w:b w:val="0"/>
        <w:bCs w:val="0"/>
        <w:i w:val="0"/>
        <w:iCs w:val="0"/>
        <w:sz w:val="22"/>
        <w:szCs w:val="22"/>
      </w:rPr>
    </w:lvl>
    <w:lvl w:ilvl="1">
      <w:start w:val="1"/>
      <w:numFmt w:val="lowerLetter"/>
      <w:lvlText w:val="(%2)"/>
      <w:lvlJc w:val="left"/>
      <w:pPr>
        <w:tabs>
          <w:tab w:val="num" w:pos="3516"/>
        </w:tabs>
        <w:ind w:left="2269" w:firstLine="623"/>
      </w:pPr>
      <w:rPr>
        <w:rFonts w:hint="default"/>
        <w:b w:val="0"/>
        <w:i w:val="0"/>
        <w:sz w:val="22"/>
      </w:rPr>
    </w:lvl>
    <w:lvl w:ilvl="2">
      <w:start w:val="1"/>
      <w:numFmt w:val="lowerRoman"/>
      <w:lvlText w:val="(%3)"/>
      <w:lvlJc w:val="left"/>
      <w:pPr>
        <w:tabs>
          <w:tab w:val="num" w:pos="4140"/>
        </w:tabs>
        <w:ind w:left="4140" w:hanging="624"/>
      </w:pPr>
      <w:rPr>
        <w:rFonts w:hint="default"/>
      </w:rPr>
    </w:lvl>
    <w:lvl w:ilvl="3">
      <w:start w:val="1"/>
      <w:numFmt w:val="lowerLetter"/>
      <w:lvlText w:val="%4."/>
      <w:lvlJc w:val="left"/>
      <w:pPr>
        <w:tabs>
          <w:tab w:val="num" w:pos="4763"/>
        </w:tabs>
        <w:ind w:left="4763" w:hanging="623"/>
      </w:pPr>
      <w:rPr>
        <w:rFonts w:hint="default"/>
      </w:rPr>
    </w:lvl>
    <w:lvl w:ilvl="4">
      <w:start w:val="1"/>
      <w:numFmt w:val="lowerRoman"/>
      <w:lvlText w:val="%5."/>
      <w:lvlJc w:val="left"/>
      <w:pPr>
        <w:tabs>
          <w:tab w:val="num" w:pos="5387"/>
        </w:tabs>
        <w:ind w:left="5387" w:hanging="624"/>
      </w:pPr>
      <w:rPr>
        <w:rFonts w:hint="default"/>
      </w:rPr>
    </w:lvl>
    <w:lvl w:ilvl="5">
      <w:start w:val="1"/>
      <w:numFmt w:val="lowerRoman"/>
      <w:lvlText w:val="%6."/>
      <w:lvlJc w:val="right"/>
      <w:pPr>
        <w:tabs>
          <w:tab w:val="num" w:pos="8857"/>
        </w:tabs>
        <w:ind w:left="8857" w:hanging="180"/>
      </w:pPr>
      <w:rPr>
        <w:rFonts w:hint="default"/>
      </w:rPr>
    </w:lvl>
    <w:lvl w:ilvl="6">
      <w:start w:val="1"/>
      <w:numFmt w:val="decimal"/>
      <w:lvlText w:val="%7."/>
      <w:lvlJc w:val="left"/>
      <w:pPr>
        <w:tabs>
          <w:tab w:val="num" w:pos="9577"/>
        </w:tabs>
        <w:ind w:left="9577" w:hanging="360"/>
      </w:pPr>
      <w:rPr>
        <w:rFonts w:hint="default"/>
      </w:rPr>
    </w:lvl>
    <w:lvl w:ilvl="7">
      <w:start w:val="1"/>
      <w:numFmt w:val="lowerLetter"/>
      <w:lvlText w:val="%8."/>
      <w:lvlJc w:val="left"/>
      <w:pPr>
        <w:tabs>
          <w:tab w:val="num" w:pos="10297"/>
        </w:tabs>
        <w:ind w:left="10297" w:hanging="360"/>
      </w:pPr>
      <w:rPr>
        <w:rFonts w:hint="default"/>
      </w:rPr>
    </w:lvl>
    <w:lvl w:ilvl="8">
      <w:start w:val="1"/>
      <w:numFmt w:val="lowerRoman"/>
      <w:lvlText w:val="%9."/>
      <w:lvlJc w:val="right"/>
      <w:pPr>
        <w:tabs>
          <w:tab w:val="num" w:pos="11017"/>
        </w:tabs>
        <w:ind w:left="11017" w:hanging="180"/>
      </w:pPr>
      <w:rPr>
        <w:rFonts w:hint="default"/>
      </w:rPr>
    </w:lvl>
  </w:abstractNum>
  <w:abstractNum w:abstractNumId="11" w15:restartNumberingAfterBreak="0">
    <w:nsid w:val="01485682"/>
    <w:multiLevelType w:val="hybridMultilevel"/>
    <w:tmpl w:val="7D3AB8B8"/>
    <w:lvl w:ilvl="0" w:tplc="37227E74">
      <w:start w:val="1"/>
      <w:numFmt w:val="decimal"/>
      <w:lvlText w:val="%1."/>
      <w:lvlJc w:val="right"/>
      <w:pPr>
        <w:tabs>
          <w:tab w:val="num" w:pos="1247"/>
        </w:tabs>
        <w:ind w:left="1247" w:hanging="396"/>
      </w:pPr>
      <w:rPr>
        <w:rFonts w:hint="default"/>
      </w:rPr>
    </w:lvl>
    <w:lvl w:ilvl="1" w:tplc="040C0019" w:tentative="1">
      <w:start w:val="1"/>
      <w:numFmt w:val="lowerLetter"/>
      <w:lvlText w:val="%2."/>
      <w:lvlJc w:val="left"/>
      <w:pPr>
        <w:ind w:left="1440" w:hanging="360"/>
      </w:pPr>
    </w:lvl>
    <w:lvl w:ilvl="2" w:tplc="040C001B" w:tentative="1">
      <w:start w:val="1"/>
      <w:numFmt w:val="lowerRoman"/>
      <w:lvlText w:val="%3."/>
      <w:lvlJc w:val="right"/>
      <w:pPr>
        <w:ind w:left="2160" w:hanging="180"/>
      </w:pPr>
    </w:lvl>
    <w:lvl w:ilvl="3" w:tplc="040C000F" w:tentative="1">
      <w:start w:val="1"/>
      <w:numFmt w:val="decimal"/>
      <w:lvlText w:val="%4."/>
      <w:lvlJc w:val="left"/>
      <w:pPr>
        <w:ind w:left="2880" w:hanging="360"/>
      </w:pPr>
    </w:lvl>
    <w:lvl w:ilvl="4" w:tplc="040C0019" w:tentative="1">
      <w:start w:val="1"/>
      <w:numFmt w:val="lowerLetter"/>
      <w:lvlText w:val="%5."/>
      <w:lvlJc w:val="left"/>
      <w:pPr>
        <w:ind w:left="3600" w:hanging="360"/>
      </w:pPr>
    </w:lvl>
    <w:lvl w:ilvl="5" w:tplc="040C001B" w:tentative="1">
      <w:start w:val="1"/>
      <w:numFmt w:val="lowerRoman"/>
      <w:lvlText w:val="%6."/>
      <w:lvlJc w:val="right"/>
      <w:pPr>
        <w:ind w:left="4320" w:hanging="180"/>
      </w:pPr>
    </w:lvl>
    <w:lvl w:ilvl="6" w:tplc="040C000F" w:tentative="1">
      <w:start w:val="1"/>
      <w:numFmt w:val="decimal"/>
      <w:lvlText w:val="%7."/>
      <w:lvlJc w:val="left"/>
      <w:pPr>
        <w:ind w:left="5040" w:hanging="360"/>
      </w:pPr>
    </w:lvl>
    <w:lvl w:ilvl="7" w:tplc="040C0019" w:tentative="1">
      <w:start w:val="1"/>
      <w:numFmt w:val="lowerLetter"/>
      <w:lvlText w:val="%8."/>
      <w:lvlJc w:val="left"/>
      <w:pPr>
        <w:ind w:left="5760" w:hanging="360"/>
      </w:pPr>
    </w:lvl>
    <w:lvl w:ilvl="8" w:tplc="040C001B" w:tentative="1">
      <w:start w:val="1"/>
      <w:numFmt w:val="lowerRoman"/>
      <w:lvlText w:val="%9."/>
      <w:lvlJc w:val="right"/>
      <w:pPr>
        <w:ind w:left="6480" w:hanging="180"/>
      </w:pPr>
    </w:lvl>
  </w:abstractNum>
  <w:abstractNum w:abstractNumId="12" w15:restartNumberingAfterBreak="0">
    <w:nsid w:val="025F3293"/>
    <w:multiLevelType w:val="multilevel"/>
    <w:tmpl w:val="0409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13" w15:restartNumberingAfterBreak="0">
    <w:nsid w:val="039C26F8"/>
    <w:multiLevelType w:val="multilevel"/>
    <w:tmpl w:val="222A08B4"/>
    <w:numStyleLink w:val="ListCBD"/>
  </w:abstractNum>
  <w:abstractNum w:abstractNumId="14" w15:restartNumberingAfterBreak="0">
    <w:nsid w:val="03EA49BE"/>
    <w:multiLevelType w:val="multilevel"/>
    <w:tmpl w:val="279252A2"/>
    <w:lvl w:ilvl="0">
      <w:start w:val="1"/>
      <w:numFmt w:val="decimal"/>
      <w:lvlText w:val="%1."/>
      <w:lvlJc w:val="left"/>
      <w:pPr>
        <w:tabs>
          <w:tab w:val="num" w:pos="624"/>
        </w:tabs>
        <w:ind w:left="1248" w:firstLine="0"/>
      </w:pPr>
      <w:rPr>
        <w:rFonts w:hint="default"/>
      </w:rPr>
    </w:lvl>
    <w:lvl w:ilvl="1">
      <w:start w:val="1"/>
      <w:numFmt w:val="lowerLetter"/>
      <w:lvlText w:val="(%2)"/>
      <w:lvlJc w:val="left"/>
      <w:pPr>
        <w:tabs>
          <w:tab w:val="num" w:pos="2495"/>
        </w:tabs>
        <w:ind w:left="1248" w:firstLine="623"/>
      </w:pPr>
      <w:rPr>
        <w:rFonts w:hint="default"/>
      </w:rPr>
    </w:lvl>
    <w:lvl w:ilvl="2">
      <w:start w:val="1"/>
      <w:numFmt w:val="lowerRoman"/>
      <w:lvlText w:val="(%3)"/>
      <w:lvlJc w:val="left"/>
      <w:pPr>
        <w:tabs>
          <w:tab w:val="num" w:pos="3119"/>
        </w:tabs>
        <w:ind w:left="3119" w:hanging="624"/>
      </w:pPr>
      <w:rPr>
        <w:rFonts w:hint="default"/>
      </w:rPr>
    </w:lvl>
    <w:lvl w:ilvl="3">
      <w:start w:val="1"/>
      <w:numFmt w:val="lowerLetter"/>
      <w:lvlText w:val="%4."/>
      <w:lvlJc w:val="left"/>
      <w:pPr>
        <w:tabs>
          <w:tab w:val="num" w:pos="3742"/>
        </w:tabs>
        <w:ind w:left="3742" w:hanging="623"/>
      </w:pPr>
      <w:rPr>
        <w:rFonts w:hint="default"/>
      </w:rPr>
    </w:lvl>
    <w:lvl w:ilvl="4">
      <w:start w:val="1"/>
      <w:numFmt w:val="lowerRoman"/>
      <w:lvlText w:val="%5."/>
      <w:lvlJc w:val="left"/>
      <w:pPr>
        <w:tabs>
          <w:tab w:val="num" w:pos="4366"/>
        </w:tabs>
        <w:ind w:left="4366" w:hanging="624"/>
      </w:pPr>
      <w:rPr>
        <w:rFonts w:hint="default"/>
      </w:rPr>
    </w:lvl>
    <w:lvl w:ilvl="5">
      <w:start w:val="1"/>
      <w:numFmt w:val="lowerRoman"/>
      <w:lvlText w:val="%6."/>
      <w:lvlJc w:val="right"/>
      <w:pPr>
        <w:tabs>
          <w:tab w:val="num" w:pos="7836"/>
        </w:tabs>
        <w:ind w:left="7836" w:hanging="180"/>
      </w:pPr>
      <w:rPr>
        <w:rFonts w:hint="default"/>
      </w:rPr>
    </w:lvl>
    <w:lvl w:ilvl="6">
      <w:start w:val="1"/>
      <w:numFmt w:val="decimal"/>
      <w:lvlText w:val="%7."/>
      <w:lvlJc w:val="left"/>
      <w:pPr>
        <w:tabs>
          <w:tab w:val="num" w:pos="8556"/>
        </w:tabs>
        <w:ind w:left="8556" w:hanging="360"/>
      </w:pPr>
      <w:rPr>
        <w:rFonts w:hint="default"/>
      </w:rPr>
    </w:lvl>
    <w:lvl w:ilvl="7">
      <w:start w:val="1"/>
      <w:numFmt w:val="lowerLetter"/>
      <w:lvlText w:val="%8."/>
      <w:lvlJc w:val="left"/>
      <w:pPr>
        <w:tabs>
          <w:tab w:val="num" w:pos="9276"/>
        </w:tabs>
        <w:ind w:left="9276" w:hanging="360"/>
      </w:pPr>
      <w:rPr>
        <w:rFonts w:hint="default"/>
      </w:rPr>
    </w:lvl>
    <w:lvl w:ilvl="8">
      <w:start w:val="1"/>
      <w:numFmt w:val="lowerRoman"/>
      <w:lvlText w:val="%9."/>
      <w:lvlJc w:val="right"/>
      <w:pPr>
        <w:tabs>
          <w:tab w:val="num" w:pos="9996"/>
        </w:tabs>
        <w:ind w:left="9996" w:hanging="180"/>
      </w:pPr>
      <w:rPr>
        <w:rFonts w:hint="default"/>
      </w:rPr>
    </w:lvl>
  </w:abstractNum>
  <w:abstractNum w:abstractNumId="15" w15:restartNumberingAfterBreak="0">
    <w:nsid w:val="0FA0170D"/>
    <w:multiLevelType w:val="multilevel"/>
    <w:tmpl w:val="222A08B4"/>
    <w:numStyleLink w:val="ListCBD"/>
  </w:abstractNum>
  <w:abstractNum w:abstractNumId="16" w15:restartNumberingAfterBreak="0">
    <w:nsid w:val="13BD6741"/>
    <w:multiLevelType w:val="multilevel"/>
    <w:tmpl w:val="05A4DDEC"/>
    <w:lvl w:ilvl="0">
      <w:start w:val="1"/>
      <w:numFmt w:val="upperRoman"/>
      <w:lvlText w:val="%1."/>
      <w:lvlJc w:val="left"/>
      <w:pPr>
        <w:ind w:left="567" w:hanging="567"/>
      </w:pPr>
      <w:rPr>
        <w:rFonts w:ascii="Times New Roman" w:hAnsi="Times New Roman" w:hint="default"/>
        <w:sz w:val="28"/>
      </w:rPr>
    </w:lvl>
    <w:lvl w:ilvl="1">
      <w:start w:val="1"/>
      <w:numFmt w:val="upperLetter"/>
      <w:lvlText w:val="%2."/>
      <w:lvlJc w:val="left"/>
      <w:pPr>
        <w:ind w:left="567" w:hanging="567"/>
      </w:pPr>
      <w:rPr>
        <w:rFonts w:ascii="Times New Roman Bold" w:hAnsi="Times New Roman Bold" w:hint="default"/>
        <w:b/>
        <w:bCs/>
        <w:i w:val="0"/>
        <w:iCs w:val="0"/>
        <w:sz w:val="24"/>
        <w:szCs w:val="24"/>
      </w:rPr>
    </w:lvl>
    <w:lvl w:ilvl="2">
      <w:start w:val="1"/>
      <w:numFmt w:val="decimal"/>
      <w:lvlText w:val="%3."/>
      <w:lvlJc w:val="left"/>
      <w:pPr>
        <w:ind w:left="567" w:hanging="567"/>
      </w:pPr>
      <w:rPr>
        <w:rFonts w:ascii="Times New Roman Bold" w:hAnsi="Times New Roman Bold" w:hint="default"/>
        <w:b/>
        <w:i w:val="0"/>
        <w:sz w:val="22"/>
      </w:rPr>
    </w:lvl>
    <w:lvl w:ilvl="3">
      <w:start w:val="1"/>
      <w:numFmt w:val="lowerLetter"/>
      <w:lvlText w:val="(%4)"/>
      <w:lvlJc w:val="left"/>
      <w:pPr>
        <w:ind w:left="567" w:hanging="567"/>
      </w:pPr>
      <w:rPr>
        <w:rFonts w:ascii="Times New Roman Bold" w:hAnsi="Times New Roman Bold" w:hint="default"/>
        <w:b/>
        <w:i w:val="0"/>
        <w:sz w:val="22"/>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7" w15:restartNumberingAfterBreak="0">
    <w:nsid w:val="15807F97"/>
    <w:multiLevelType w:val="multilevel"/>
    <w:tmpl w:val="61A44FDE"/>
    <w:lvl w:ilvl="0">
      <w:start w:val="1"/>
      <w:numFmt w:val="decimal"/>
      <w:lvlText w:val="%1."/>
      <w:lvlJc w:val="left"/>
      <w:pPr>
        <w:tabs>
          <w:tab w:val="num" w:pos="1077"/>
        </w:tabs>
        <w:ind w:left="1701" w:firstLine="0"/>
      </w:pPr>
      <w:rPr>
        <w:rFonts w:hint="default"/>
        <w:b w:val="0"/>
        <w:bCs w:val="0"/>
        <w:i w:val="0"/>
        <w:iCs w:val="0"/>
        <w:sz w:val="22"/>
        <w:szCs w:val="22"/>
      </w:rPr>
    </w:lvl>
    <w:lvl w:ilvl="1">
      <w:start w:val="1"/>
      <w:numFmt w:val="lowerLetter"/>
      <w:lvlText w:val="(%2)"/>
      <w:lvlJc w:val="left"/>
      <w:pPr>
        <w:tabs>
          <w:tab w:val="num" w:pos="2948"/>
        </w:tabs>
        <w:ind w:left="1701" w:firstLine="623"/>
      </w:pPr>
      <w:rPr>
        <w:rFonts w:hint="default"/>
        <w:b w:val="0"/>
        <w:i w:val="0"/>
        <w:sz w:val="22"/>
      </w:rPr>
    </w:lvl>
    <w:lvl w:ilvl="2">
      <w:start w:val="1"/>
      <w:numFmt w:val="lowerRoman"/>
      <w:lvlText w:val="(%3)"/>
      <w:lvlJc w:val="left"/>
      <w:pPr>
        <w:tabs>
          <w:tab w:val="num" w:pos="3572"/>
        </w:tabs>
        <w:ind w:left="3572" w:hanging="624"/>
      </w:pPr>
      <w:rPr>
        <w:rFonts w:hint="default"/>
      </w:rPr>
    </w:lvl>
    <w:lvl w:ilvl="3">
      <w:start w:val="1"/>
      <w:numFmt w:val="lowerLetter"/>
      <w:lvlText w:val="%4."/>
      <w:lvlJc w:val="left"/>
      <w:pPr>
        <w:tabs>
          <w:tab w:val="num" w:pos="4195"/>
        </w:tabs>
        <w:ind w:left="4195" w:hanging="623"/>
      </w:pPr>
      <w:rPr>
        <w:rFonts w:hint="default"/>
      </w:rPr>
    </w:lvl>
    <w:lvl w:ilvl="4">
      <w:start w:val="1"/>
      <w:numFmt w:val="lowerRoman"/>
      <w:lvlText w:val="%5."/>
      <w:lvlJc w:val="left"/>
      <w:pPr>
        <w:tabs>
          <w:tab w:val="num" w:pos="4819"/>
        </w:tabs>
        <w:ind w:left="4819" w:hanging="624"/>
      </w:pPr>
      <w:rPr>
        <w:rFonts w:hint="default"/>
      </w:rPr>
    </w:lvl>
    <w:lvl w:ilvl="5">
      <w:start w:val="1"/>
      <w:numFmt w:val="lowerRoman"/>
      <w:lvlText w:val="%6."/>
      <w:lvlJc w:val="right"/>
      <w:pPr>
        <w:tabs>
          <w:tab w:val="num" w:pos="8289"/>
        </w:tabs>
        <w:ind w:left="8289" w:hanging="180"/>
      </w:pPr>
      <w:rPr>
        <w:rFonts w:hint="default"/>
      </w:rPr>
    </w:lvl>
    <w:lvl w:ilvl="6">
      <w:start w:val="1"/>
      <w:numFmt w:val="decimal"/>
      <w:lvlText w:val="%7."/>
      <w:lvlJc w:val="left"/>
      <w:pPr>
        <w:tabs>
          <w:tab w:val="num" w:pos="9009"/>
        </w:tabs>
        <w:ind w:left="9009" w:hanging="360"/>
      </w:pPr>
      <w:rPr>
        <w:rFonts w:hint="default"/>
      </w:rPr>
    </w:lvl>
    <w:lvl w:ilvl="7">
      <w:start w:val="1"/>
      <w:numFmt w:val="lowerLetter"/>
      <w:lvlText w:val="%8."/>
      <w:lvlJc w:val="left"/>
      <w:pPr>
        <w:tabs>
          <w:tab w:val="num" w:pos="9729"/>
        </w:tabs>
        <w:ind w:left="9729" w:hanging="360"/>
      </w:pPr>
      <w:rPr>
        <w:rFonts w:hint="default"/>
      </w:rPr>
    </w:lvl>
    <w:lvl w:ilvl="8">
      <w:start w:val="1"/>
      <w:numFmt w:val="lowerRoman"/>
      <w:lvlText w:val="%9."/>
      <w:lvlJc w:val="right"/>
      <w:pPr>
        <w:tabs>
          <w:tab w:val="num" w:pos="10449"/>
        </w:tabs>
        <w:ind w:left="10449" w:hanging="180"/>
      </w:pPr>
      <w:rPr>
        <w:rFonts w:hint="default"/>
      </w:rPr>
    </w:lvl>
  </w:abstractNum>
  <w:abstractNum w:abstractNumId="18" w15:restartNumberingAfterBreak="0">
    <w:nsid w:val="19975EE6"/>
    <w:multiLevelType w:val="hybridMultilevel"/>
    <w:tmpl w:val="D4AA38FC"/>
    <w:lvl w:ilvl="0" w:tplc="872C2B72">
      <w:start w:val="1"/>
      <w:numFmt w:val="lowerLetter"/>
      <w:lvlText w:val="%1)"/>
      <w:lvlJc w:val="left"/>
      <w:pPr>
        <w:ind w:left="720" w:hanging="360"/>
      </w:pPr>
    </w:lvl>
    <w:lvl w:ilvl="1" w:tplc="2176F9AE">
      <w:start w:val="1"/>
      <w:numFmt w:val="lowerLetter"/>
      <w:lvlText w:val="%2)"/>
      <w:lvlJc w:val="left"/>
      <w:pPr>
        <w:ind w:left="720" w:hanging="360"/>
      </w:pPr>
    </w:lvl>
    <w:lvl w:ilvl="2" w:tplc="3D3A358A">
      <w:start w:val="1"/>
      <w:numFmt w:val="lowerLetter"/>
      <w:lvlText w:val="%3)"/>
      <w:lvlJc w:val="left"/>
      <w:pPr>
        <w:ind w:left="720" w:hanging="360"/>
      </w:pPr>
    </w:lvl>
    <w:lvl w:ilvl="3" w:tplc="36C6A8E4">
      <w:start w:val="1"/>
      <w:numFmt w:val="lowerLetter"/>
      <w:lvlText w:val="%4)"/>
      <w:lvlJc w:val="left"/>
      <w:pPr>
        <w:ind w:left="720" w:hanging="360"/>
      </w:pPr>
    </w:lvl>
    <w:lvl w:ilvl="4" w:tplc="C5B0792C">
      <w:start w:val="1"/>
      <w:numFmt w:val="lowerLetter"/>
      <w:lvlText w:val="%5)"/>
      <w:lvlJc w:val="left"/>
      <w:pPr>
        <w:ind w:left="720" w:hanging="360"/>
      </w:pPr>
    </w:lvl>
    <w:lvl w:ilvl="5" w:tplc="1B249004">
      <w:start w:val="1"/>
      <w:numFmt w:val="lowerLetter"/>
      <w:lvlText w:val="%6)"/>
      <w:lvlJc w:val="left"/>
      <w:pPr>
        <w:ind w:left="720" w:hanging="360"/>
      </w:pPr>
    </w:lvl>
    <w:lvl w:ilvl="6" w:tplc="67EE9776">
      <w:start w:val="1"/>
      <w:numFmt w:val="lowerLetter"/>
      <w:lvlText w:val="%7)"/>
      <w:lvlJc w:val="left"/>
      <w:pPr>
        <w:ind w:left="720" w:hanging="360"/>
      </w:pPr>
    </w:lvl>
    <w:lvl w:ilvl="7" w:tplc="05C49FB4">
      <w:start w:val="1"/>
      <w:numFmt w:val="lowerLetter"/>
      <w:lvlText w:val="%8)"/>
      <w:lvlJc w:val="left"/>
      <w:pPr>
        <w:ind w:left="720" w:hanging="360"/>
      </w:pPr>
    </w:lvl>
    <w:lvl w:ilvl="8" w:tplc="24B24AD6">
      <w:start w:val="1"/>
      <w:numFmt w:val="lowerLetter"/>
      <w:lvlText w:val="%9)"/>
      <w:lvlJc w:val="left"/>
      <w:pPr>
        <w:ind w:left="720" w:hanging="360"/>
      </w:pPr>
    </w:lvl>
  </w:abstractNum>
  <w:abstractNum w:abstractNumId="19" w15:restartNumberingAfterBreak="0">
    <w:nsid w:val="1A34795B"/>
    <w:multiLevelType w:val="hybridMultilevel"/>
    <w:tmpl w:val="CA3268B8"/>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20" w15:restartNumberingAfterBreak="0">
    <w:nsid w:val="1B4F6127"/>
    <w:multiLevelType w:val="hybridMultilevel"/>
    <w:tmpl w:val="276EF206"/>
    <w:lvl w:ilvl="0" w:tplc="AAAAE4A4">
      <w:start w:val="1"/>
      <w:numFmt w:val="lowerRoman"/>
      <w:lvlText w:val="(%1)"/>
      <w:lvlJc w:val="right"/>
      <w:pPr>
        <w:ind w:left="1211" w:hanging="360"/>
      </w:pPr>
      <w:rPr>
        <w:rFonts w:hint="default"/>
      </w:rPr>
    </w:lvl>
    <w:lvl w:ilvl="1" w:tplc="040C0019" w:tentative="1">
      <w:start w:val="1"/>
      <w:numFmt w:val="lowerLetter"/>
      <w:lvlText w:val="%2."/>
      <w:lvlJc w:val="left"/>
      <w:pPr>
        <w:ind w:left="2016" w:hanging="360"/>
      </w:pPr>
    </w:lvl>
    <w:lvl w:ilvl="2" w:tplc="040C001B" w:tentative="1">
      <w:start w:val="1"/>
      <w:numFmt w:val="lowerRoman"/>
      <w:lvlText w:val="%3."/>
      <w:lvlJc w:val="right"/>
      <w:pPr>
        <w:ind w:left="2736" w:hanging="180"/>
      </w:pPr>
    </w:lvl>
    <w:lvl w:ilvl="3" w:tplc="040C000F" w:tentative="1">
      <w:start w:val="1"/>
      <w:numFmt w:val="decimal"/>
      <w:lvlText w:val="%4."/>
      <w:lvlJc w:val="left"/>
      <w:pPr>
        <w:ind w:left="3456" w:hanging="360"/>
      </w:pPr>
    </w:lvl>
    <w:lvl w:ilvl="4" w:tplc="040C0019" w:tentative="1">
      <w:start w:val="1"/>
      <w:numFmt w:val="lowerLetter"/>
      <w:lvlText w:val="%5."/>
      <w:lvlJc w:val="left"/>
      <w:pPr>
        <w:ind w:left="4176" w:hanging="360"/>
      </w:pPr>
    </w:lvl>
    <w:lvl w:ilvl="5" w:tplc="040C001B" w:tentative="1">
      <w:start w:val="1"/>
      <w:numFmt w:val="lowerRoman"/>
      <w:lvlText w:val="%6."/>
      <w:lvlJc w:val="right"/>
      <w:pPr>
        <w:ind w:left="4896" w:hanging="180"/>
      </w:pPr>
    </w:lvl>
    <w:lvl w:ilvl="6" w:tplc="040C000F" w:tentative="1">
      <w:start w:val="1"/>
      <w:numFmt w:val="decimal"/>
      <w:lvlText w:val="%7."/>
      <w:lvlJc w:val="left"/>
      <w:pPr>
        <w:ind w:left="5616" w:hanging="360"/>
      </w:pPr>
    </w:lvl>
    <w:lvl w:ilvl="7" w:tplc="040C0019" w:tentative="1">
      <w:start w:val="1"/>
      <w:numFmt w:val="lowerLetter"/>
      <w:lvlText w:val="%8."/>
      <w:lvlJc w:val="left"/>
      <w:pPr>
        <w:ind w:left="6336" w:hanging="360"/>
      </w:pPr>
    </w:lvl>
    <w:lvl w:ilvl="8" w:tplc="040C001B" w:tentative="1">
      <w:start w:val="1"/>
      <w:numFmt w:val="lowerRoman"/>
      <w:lvlText w:val="%9."/>
      <w:lvlJc w:val="right"/>
      <w:pPr>
        <w:ind w:left="7056" w:hanging="180"/>
      </w:pPr>
    </w:lvl>
  </w:abstractNum>
  <w:abstractNum w:abstractNumId="21" w15:restartNumberingAfterBreak="0">
    <w:nsid w:val="1B570926"/>
    <w:multiLevelType w:val="hybridMultilevel"/>
    <w:tmpl w:val="F7284E22"/>
    <w:lvl w:ilvl="0" w:tplc="CBFC1758">
      <w:numFmt w:val="bullet"/>
      <w:lvlText w:val=""/>
      <w:lvlJc w:val="left"/>
      <w:pPr>
        <w:ind w:left="720" w:hanging="360"/>
      </w:pPr>
      <w:rPr>
        <w:rFonts w:ascii="Symbol" w:eastAsia="SimSun" w:hAnsi="Symbol" w:cs="Times New Roman"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2" w15:restartNumberingAfterBreak="0">
    <w:nsid w:val="1D3C4EEE"/>
    <w:multiLevelType w:val="hybridMultilevel"/>
    <w:tmpl w:val="A1A4A6C2"/>
    <w:lvl w:ilvl="0" w:tplc="F034BB8E">
      <w:start w:val="1"/>
      <w:numFmt w:val="lowerLetter"/>
      <w:lvlText w:val="%1)"/>
      <w:lvlJc w:val="left"/>
      <w:pPr>
        <w:ind w:left="720" w:hanging="360"/>
      </w:pPr>
    </w:lvl>
    <w:lvl w:ilvl="1" w:tplc="B99875D6">
      <w:start w:val="1"/>
      <w:numFmt w:val="lowerLetter"/>
      <w:lvlText w:val="%2)"/>
      <w:lvlJc w:val="left"/>
      <w:pPr>
        <w:ind w:left="720" w:hanging="360"/>
      </w:pPr>
    </w:lvl>
    <w:lvl w:ilvl="2" w:tplc="20C47ED4">
      <w:start w:val="1"/>
      <w:numFmt w:val="lowerLetter"/>
      <w:lvlText w:val="%3)"/>
      <w:lvlJc w:val="left"/>
      <w:pPr>
        <w:ind w:left="720" w:hanging="360"/>
      </w:pPr>
    </w:lvl>
    <w:lvl w:ilvl="3" w:tplc="1616A542">
      <w:start w:val="1"/>
      <w:numFmt w:val="lowerLetter"/>
      <w:lvlText w:val="%4)"/>
      <w:lvlJc w:val="left"/>
      <w:pPr>
        <w:ind w:left="720" w:hanging="360"/>
      </w:pPr>
    </w:lvl>
    <w:lvl w:ilvl="4" w:tplc="5F98CF18">
      <w:start w:val="1"/>
      <w:numFmt w:val="lowerLetter"/>
      <w:lvlText w:val="%5)"/>
      <w:lvlJc w:val="left"/>
      <w:pPr>
        <w:ind w:left="720" w:hanging="360"/>
      </w:pPr>
    </w:lvl>
    <w:lvl w:ilvl="5" w:tplc="50543D5A">
      <w:start w:val="1"/>
      <w:numFmt w:val="lowerLetter"/>
      <w:lvlText w:val="%6)"/>
      <w:lvlJc w:val="left"/>
      <w:pPr>
        <w:ind w:left="720" w:hanging="360"/>
      </w:pPr>
    </w:lvl>
    <w:lvl w:ilvl="6" w:tplc="0E6A5ABC">
      <w:start w:val="1"/>
      <w:numFmt w:val="lowerLetter"/>
      <w:lvlText w:val="%7)"/>
      <w:lvlJc w:val="left"/>
      <w:pPr>
        <w:ind w:left="720" w:hanging="360"/>
      </w:pPr>
    </w:lvl>
    <w:lvl w:ilvl="7" w:tplc="32D208DE">
      <w:start w:val="1"/>
      <w:numFmt w:val="lowerLetter"/>
      <w:lvlText w:val="%8)"/>
      <w:lvlJc w:val="left"/>
      <w:pPr>
        <w:ind w:left="720" w:hanging="360"/>
      </w:pPr>
    </w:lvl>
    <w:lvl w:ilvl="8" w:tplc="9C04E6D8">
      <w:start w:val="1"/>
      <w:numFmt w:val="lowerLetter"/>
      <w:lvlText w:val="%9)"/>
      <w:lvlJc w:val="left"/>
      <w:pPr>
        <w:ind w:left="720" w:hanging="360"/>
      </w:pPr>
    </w:lvl>
  </w:abstractNum>
  <w:abstractNum w:abstractNumId="23" w15:restartNumberingAfterBreak="0">
    <w:nsid w:val="1FFA6E10"/>
    <w:multiLevelType w:val="hybridMultilevel"/>
    <w:tmpl w:val="0CF80BDC"/>
    <w:lvl w:ilvl="0" w:tplc="807A2ECE">
      <w:start w:val="1"/>
      <w:numFmt w:val="decimal"/>
      <w:lvlText w:val="%1."/>
      <w:lvlJc w:val="left"/>
      <w:pPr>
        <w:ind w:left="927" w:hanging="360"/>
      </w:pPr>
      <w:rPr>
        <w:rFonts w:hint="default"/>
      </w:rPr>
    </w:lvl>
    <w:lvl w:ilvl="1" w:tplc="10090019" w:tentative="1">
      <w:start w:val="1"/>
      <w:numFmt w:val="lowerLetter"/>
      <w:lvlText w:val="%2."/>
      <w:lvlJc w:val="left"/>
      <w:pPr>
        <w:ind w:left="1647" w:hanging="360"/>
      </w:pPr>
    </w:lvl>
    <w:lvl w:ilvl="2" w:tplc="1009001B" w:tentative="1">
      <w:start w:val="1"/>
      <w:numFmt w:val="lowerRoman"/>
      <w:lvlText w:val="%3."/>
      <w:lvlJc w:val="right"/>
      <w:pPr>
        <w:ind w:left="2367" w:hanging="180"/>
      </w:pPr>
    </w:lvl>
    <w:lvl w:ilvl="3" w:tplc="1009000F" w:tentative="1">
      <w:start w:val="1"/>
      <w:numFmt w:val="decimal"/>
      <w:lvlText w:val="%4."/>
      <w:lvlJc w:val="left"/>
      <w:pPr>
        <w:ind w:left="3087" w:hanging="360"/>
      </w:pPr>
    </w:lvl>
    <w:lvl w:ilvl="4" w:tplc="10090019" w:tentative="1">
      <w:start w:val="1"/>
      <w:numFmt w:val="lowerLetter"/>
      <w:lvlText w:val="%5."/>
      <w:lvlJc w:val="left"/>
      <w:pPr>
        <w:ind w:left="3807" w:hanging="360"/>
      </w:pPr>
    </w:lvl>
    <w:lvl w:ilvl="5" w:tplc="1009001B" w:tentative="1">
      <w:start w:val="1"/>
      <w:numFmt w:val="lowerRoman"/>
      <w:lvlText w:val="%6."/>
      <w:lvlJc w:val="right"/>
      <w:pPr>
        <w:ind w:left="4527" w:hanging="180"/>
      </w:pPr>
    </w:lvl>
    <w:lvl w:ilvl="6" w:tplc="1009000F" w:tentative="1">
      <w:start w:val="1"/>
      <w:numFmt w:val="decimal"/>
      <w:lvlText w:val="%7."/>
      <w:lvlJc w:val="left"/>
      <w:pPr>
        <w:ind w:left="5247" w:hanging="360"/>
      </w:pPr>
    </w:lvl>
    <w:lvl w:ilvl="7" w:tplc="10090019" w:tentative="1">
      <w:start w:val="1"/>
      <w:numFmt w:val="lowerLetter"/>
      <w:lvlText w:val="%8."/>
      <w:lvlJc w:val="left"/>
      <w:pPr>
        <w:ind w:left="5967" w:hanging="360"/>
      </w:pPr>
    </w:lvl>
    <w:lvl w:ilvl="8" w:tplc="1009001B" w:tentative="1">
      <w:start w:val="1"/>
      <w:numFmt w:val="lowerRoman"/>
      <w:lvlText w:val="%9."/>
      <w:lvlJc w:val="right"/>
      <w:pPr>
        <w:ind w:left="6687" w:hanging="180"/>
      </w:pPr>
    </w:lvl>
  </w:abstractNum>
  <w:abstractNum w:abstractNumId="24" w15:restartNumberingAfterBreak="0">
    <w:nsid w:val="2247306A"/>
    <w:multiLevelType w:val="hybridMultilevel"/>
    <w:tmpl w:val="6E60F7DC"/>
    <w:lvl w:ilvl="0" w:tplc="5906913C">
      <w:start w:val="1"/>
      <w:numFmt w:val="decimal"/>
      <w:lvlText w:val="%1."/>
      <w:lvlJc w:val="right"/>
      <w:pPr>
        <w:ind w:left="927" w:hanging="360"/>
      </w:pPr>
      <w:rPr>
        <w:rFonts w:hint="default"/>
      </w:rPr>
    </w:lvl>
    <w:lvl w:ilvl="1" w:tplc="10090019" w:tentative="1">
      <w:start w:val="1"/>
      <w:numFmt w:val="lowerLetter"/>
      <w:lvlText w:val="%2."/>
      <w:lvlJc w:val="left"/>
      <w:pPr>
        <w:ind w:left="2313" w:hanging="360"/>
      </w:pPr>
    </w:lvl>
    <w:lvl w:ilvl="2" w:tplc="1009001B" w:tentative="1">
      <w:start w:val="1"/>
      <w:numFmt w:val="lowerRoman"/>
      <w:lvlText w:val="%3."/>
      <w:lvlJc w:val="right"/>
      <w:pPr>
        <w:ind w:left="3033" w:hanging="180"/>
      </w:pPr>
    </w:lvl>
    <w:lvl w:ilvl="3" w:tplc="1009000F" w:tentative="1">
      <w:start w:val="1"/>
      <w:numFmt w:val="decimal"/>
      <w:lvlText w:val="%4."/>
      <w:lvlJc w:val="left"/>
      <w:pPr>
        <w:ind w:left="3753" w:hanging="360"/>
      </w:pPr>
    </w:lvl>
    <w:lvl w:ilvl="4" w:tplc="10090019" w:tentative="1">
      <w:start w:val="1"/>
      <w:numFmt w:val="lowerLetter"/>
      <w:lvlText w:val="%5."/>
      <w:lvlJc w:val="left"/>
      <w:pPr>
        <w:ind w:left="4473" w:hanging="360"/>
      </w:pPr>
    </w:lvl>
    <w:lvl w:ilvl="5" w:tplc="1009001B" w:tentative="1">
      <w:start w:val="1"/>
      <w:numFmt w:val="lowerRoman"/>
      <w:lvlText w:val="%6."/>
      <w:lvlJc w:val="right"/>
      <w:pPr>
        <w:ind w:left="5193" w:hanging="180"/>
      </w:pPr>
    </w:lvl>
    <w:lvl w:ilvl="6" w:tplc="1009000F" w:tentative="1">
      <w:start w:val="1"/>
      <w:numFmt w:val="decimal"/>
      <w:lvlText w:val="%7."/>
      <w:lvlJc w:val="left"/>
      <w:pPr>
        <w:ind w:left="5913" w:hanging="360"/>
      </w:pPr>
    </w:lvl>
    <w:lvl w:ilvl="7" w:tplc="10090019" w:tentative="1">
      <w:start w:val="1"/>
      <w:numFmt w:val="lowerLetter"/>
      <w:lvlText w:val="%8."/>
      <w:lvlJc w:val="left"/>
      <w:pPr>
        <w:ind w:left="6633" w:hanging="360"/>
      </w:pPr>
    </w:lvl>
    <w:lvl w:ilvl="8" w:tplc="1009001B" w:tentative="1">
      <w:start w:val="1"/>
      <w:numFmt w:val="lowerRoman"/>
      <w:lvlText w:val="%9."/>
      <w:lvlJc w:val="right"/>
      <w:pPr>
        <w:ind w:left="7353" w:hanging="180"/>
      </w:pPr>
    </w:lvl>
  </w:abstractNum>
  <w:abstractNum w:abstractNumId="25" w15:restartNumberingAfterBreak="0">
    <w:nsid w:val="28F86370"/>
    <w:multiLevelType w:val="hybridMultilevel"/>
    <w:tmpl w:val="0D38A0D4"/>
    <w:lvl w:ilvl="0" w:tplc="0409000F">
      <w:start w:val="1"/>
      <w:numFmt w:val="decimal"/>
      <w:lvlText w:val="%1."/>
      <w:lvlJc w:val="left"/>
      <w:pPr>
        <w:ind w:left="720" w:hanging="360"/>
      </w:p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6" w15:restartNumberingAfterBreak="0">
    <w:nsid w:val="2A47335A"/>
    <w:multiLevelType w:val="hybridMultilevel"/>
    <w:tmpl w:val="0712B8B6"/>
    <w:lvl w:ilvl="0" w:tplc="49B87E24">
      <w:start w:val="1"/>
      <w:numFmt w:val="upperLetter"/>
      <w:lvlText w:val="%1."/>
      <w:lvlJc w:val="left"/>
      <w:pPr>
        <w:tabs>
          <w:tab w:val="num" w:pos="567"/>
        </w:tabs>
        <w:ind w:left="0" w:firstLine="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7" w15:restartNumberingAfterBreak="0">
    <w:nsid w:val="2E5356EC"/>
    <w:multiLevelType w:val="multilevel"/>
    <w:tmpl w:val="07D269C8"/>
    <w:numStyleLink w:val="CBDHeadings"/>
  </w:abstractNum>
  <w:abstractNum w:abstractNumId="28" w15:restartNumberingAfterBreak="0">
    <w:nsid w:val="2F2734BB"/>
    <w:multiLevelType w:val="hybridMultilevel"/>
    <w:tmpl w:val="72C8F33E"/>
    <w:lvl w:ilvl="0" w:tplc="15722EE6">
      <w:start w:val="1"/>
      <w:numFmt w:val="lowerLetter"/>
      <w:lvlText w:val="(%1)"/>
      <w:lvlJc w:val="left"/>
      <w:pPr>
        <w:tabs>
          <w:tab w:val="num" w:pos="567"/>
        </w:tabs>
        <w:ind w:left="0" w:firstLine="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9" w15:restartNumberingAfterBreak="0">
    <w:nsid w:val="32CD2BA0"/>
    <w:multiLevelType w:val="hybridMultilevel"/>
    <w:tmpl w:val="574EB05E"/>
    <w:lvl w:ilvl="0" w:tplc="A6C2D786">
      <w:start w:val="1"/>
      <w:numFmt w:val="upperLetter"/>
      <w:lvlText w:val="%1."/>
      <w:lvlJc w:val="right"/>
      <w:pPr>
        <w:tabs>
          <w:tab w:val="num" w:pos="1247"/>
        </w:tabs>
        <w:ind w:left="1247" w:hanging="396"/>
      </w:pPr>
      <w:rPr>
        <w:rFonts w:hint="default"/>
      </w:rPr>
    </w:lvl>
    <w:lvl w:ilvl="1" w:tplc="040C0019" w:tentative="1">
      <w:start w:val="1"/>
      <w:numFmt w:val="lowerLetter"/>
      <w:lvlText w:val="%2."/>
      <w:lvlJc w:val="left"/>
      <w:pPr>
        <w:ind w:left="1440" w:hanging="360"/>
      </w:pPr>
    </w:lvl>
    <w:lvl w:ilvl="2" w:tplc="040C001B" w:tentative="1">
      <w:start w:val="1"/>
      <w:numFmt w:val="lowerRoman"/>
      <w:lvlText w:val="%3."/>
      <w:lvlJc w:val="right"/>
      <w:pPr>
        <w:ind w:left="2160" w:hanging="180"/>
      </w:pPr>
    </w:lvl>
    <w:lvl w:ilvl="3" w:tplc="040C000F" w:tentative="1">
      <w:start w:val="1"/>
      <w:numFmt w:val="decimal"/>
      <w:lvlText w:val="%4."/>
      <w:lvlJc w:val="left"/>
      <w:pPr>
        <w:ind w:left="2880" w:hanging="360"/>
      </w:pPr>
    </w:lvl>
    <w:lvl w:ilvl="4" w:tplc="040C0019" w:tentative="1">
      <w:start w:val="1"/>
      <w:numFmt w:val="lowerLetter"/>
      <w:lvlText w:val="%5."/>
      <w:lvlJc w:val="left"/>
      <w:pPr>
        <w:ind w:left="3600" w:hanging="360"/>
      </w:pPr>
    </w:lvl>
    <w:lvl w:ilvl="5" w:tplc="040C001B" w:tentative="1">
      <w:start w:val="1"/>
      <w:numFmt w:val="lowerRoman"/>
      <w:lvlText w:val="%6."/>
      <w:lvlJc w:val="right"/>
      <w:pPr>
        <w:ind w:left="4320" w:hanging="180"/>
      </w:pPr>
    </w:lvl>
    <w:lvl w:ilvl="6" w:tplc="040C000F" w:tentative="1">
      <w:start w:val="1"/>
      <w:numFmt w:val="decimal"/>
      <w:lvlText w:val="%7."/>
      <w:lvlJc w:val="left"/>
      <w:pPr>
        <w:ind w:left="5040" w:hanging="360"/>
      </w:pPr>
    </w:lvl>
    <w:lvl w:ilvl="7" w:tplc="040C0019" w:tentative="1">
      <w:start w:val="1"/>
      <w:numFmt w:val="lowerLetter"/>
      <w:lvlText w:val="%8."/>
      <w:lvlJc w:val="left"/>
      <w:pPr>
        <w:ind w:left="5760" w:hanging="360"/>
      </w:pPr>
    </w:lvl>
    <w:lvl w:ilvl="8" w:tplc="040C001B" w:tentative="1">
      <w:start w:val="1"/>
      <w:numFmt w:val="lowerRoman"/>
      <w:lvlText w:val="%9."/>
      <w:lvlJc w:val="right"/>
      <w:pPr>
        <w:ind w:left="6480" w:hanging="180"/>
      </w:pPr>
    </w:lvl>
  </w:abstractNum>
  <w:abstractNum w:abstractNumId="30" w15:restartNumberingAfterBreak="0">
    <w:nsid w:val="398E2FF3"/>
    <w:multiLevelType w:val="multilevel"/>
    <w:tmpl w:val="222A08B4"/>
    <w:numStyleLink w:val="ListCBD"/>
  </w:abstractNum>
  <w:abstractNum w:abstractNumId="31" w15:restartNumberingAfterBreak="0">
    <w:nsid w:val="4311310B"/>
    <w:multiLevelType w:val="multilevel"/>
    <w:tmpl w:val="DA9AF7CA"/>
    <w:lvl w:ilvl="0">
      <w:start w:val="1"/>
      <w:numFmt w:val="decimal"/>
      <w:lvlText w:val="%1)--"/>
      <w:lvlJc w:val="left"/>
      <w:pPr>
        <w:ind w:left="360" w:hanging="360"/>
      </w:pPr>
      <w:rPr>
        <w:rFonts w:hint="default"/>
        <w:u w:color="FF0000"/>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32" w15:restartNumberingAfterBreak="0">
    <w:nsid w:val="467961CE"/>
    <w:multiLevelType w:val="hybridMultilevel"/>
    <w:tmpl w:val="F50C7C74"/>
    <w:lvl w:ilvl="0" w:tplc="371C7C0E">
      <w:start w:val="1"/>
      <w:numFmt w:val="upperRoman"/>
      <w:lvlText w:val="%1."/>
      <w:lvlJc w:val="left"/>
      <w:pPr>
        <w:ind w:left="1080" w:hanging="720"/>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33"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34" w15:restartNumberingAfterBreak="0">
    <w:nsid w:val="499D5F66"/>
    <w:multiLevelType w:val="multilevel"/>
    <w:tmpl w:val="222A08B4"/>
    <w:styleLink w:val="ListCBD"/>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35" w15:restartNumberingAfterBreak="0">
    <w:nsid w:val="4D4F1DA6"/>
    <w:multiLevelType w:val="hybridMultilevel"/>
    <w:tmpl w:val="3884B19A"/>
    <w:lvl w:ilvl="0" w:tplc="188C17E0">
      <w:start w:val="1"/>
      <w:numFmt w:val="lowerLetter"/>
      <w:lvlText w:val="%1)"/>
      <w:lvlJc w:val="left"/>
      <w:pPr>
        <w:ind w:left="1020" w:hanging="360"/>
      </w:pPr>
    </w:lvl>
    <w:lvl w:ilvl="1" w:tplc="58E0F246">
      <w:start w:val="1"/>
      <w:numFmt w:val="lowerLetter"/>
      <w:lvlText w:val="%2)"/>
      <w:lvlJc w:val="left"/>
      <w:pPr>
        <w:ind w:left="1020" w:hanging="360"/>
      </w:pPr>
    </w:lvl>
    <w:lvl w:ilvl="2" w:tplc="063A388C">
      <w:start w:val="1"/>
      <w:numFmt w:val="lowerLetter"/>
      <w:lvlText w:val="%3)"/>
      <w:lvlJc w:val="left"/>
      <w:pPr>
        <w:ind w:left="1020" w:hanging="360"/>
      </w:pPr>
    </w:lvl>
    <w:lvl w:ilvl="3" w:tplc="AFA04496">
      <w:start w:val="1"/>
      <w:numFmt w:val="lowerLetter"/>
      <w:lvlText w:val="%4)"/>
      <w:lvlJc w:val="left"/>
      <w:pPr>
        <w:ind w:left="1020" w:hanging="360"/>
      </w:pPr>
    </w:lvl>
    <w:lvl w:ilvl="4" w:tplc="9B964A08">
      <w:start w:val="1"/>
      <w:numFmt w:val="lowerLetter"/>
      <w:lvlText w:val="%5)"/>
      <w:lvlJc w:val="left"/>
      <w:pPr>
        <w:ind w:left="1020" w:hanging="360"/>
      </w:pPr>
    </w:lvl>
    <w:lvl w:ilvl="5" w:tplc="6A409C30">
      <w:start w:val="1"/>
      <w:numFmt w:val="lowerLetter"/>
      <w:lvlText w:val="%6)"/>
      <w:lvlJc w:val="left"/>
      <w:pPr>
        <w:ind w:left="1020" w:hanging="360"/>
      </w:pPr>
    </w:lvl>
    <w:lvl w:ilvl="6" w:tplc="6A28E69A">
      <w:start w:val="1"/>
      <w:numFmt w:val="lowerLetter"/>
      <w:lvlText w:val="%7)"/>
      <w:lvlJc w:val="left"/>
      <w:pPr>
        <w:ind w:left="1020" w:hanging="360"/>
      </w:pPr>
    </w:lvl>
    <w:lvl w:ilvl="7" w:tplc="5870429C">
      <w:start w:val="1"/>
      <w:numFmt w:val="lowerLetter"/>
      <w:lvlText w:val="%8)"/>
      <w:lvlJc w:val="left"/>
      <w:pPr>
        <w:ind w:left="1020" w:hanging="360"/>
      </w:pPr>
    </w:lvl>
    <w:lvl w:ilvl="8" w:tplc="D5D87DB2">
      <w:start w:val="1"/>
      <w:numFmt w:val="lowerLetter"/>
      <w:lvlText w:val="%9)"/>
      <w:lvlJc w:val="left"/>
      <w:pPr>
        <w:ind w:left="1020" w:hanging="360"/>
      </w:pPr>
    </w:lvl>
  </w:abstractNum>
  <w:abstractNum w:abstractNumId="36" w15:restartNumberingAfterBreak="0">
    <w:nsid w:val="4E0442B4"/>
    <w:multiLevelType w:val="multilevel"/>
    <w:tmpl w:val="1CC4E3A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37" w15:restartNumberingAfterBreak="0">
    <w:nsid w:val="4E880595"/>
    <w:multiLevelType w:val="multilevel"/>
    <w:tmpl w:val="222A08B4"/>
    <w:numStyleLink w:val="ListCBD"/>
  </w:abstractNum>
  <w:abstractNum w:abstractNumId="38" w15:restartNumberingAfterBreak="0">
    <w:nsid w:val="52A66A9D"/>
    <w:multiLevelType w:val="multilevel"/>
    <w:tmpl w:val="222A08B4"/>
    <w:numStyleLink w:val="ListCBD"/>
  </w:abstractNum>
  <w:abstractNum w:abstractNumId="39" w15:restartNumberingAfterBreak="0">
    <w:nsid w:val="55EC7E44"/>
    <w:multiLevelType w:val="multilevel"/>
    <w:tmpl w:val="DA9AF7CA"/>
    <w:lvl w:ilvl="0">
      <w:start w:val="1"/>
      <w:numFmt w:val="decimal"/>
      <w:lvlText w:val="%1)--"/>
      <w:lvlJc w:val="left"/>
      <w:pPr>
        <w:ind w:left="360" w:hanging="360"/>
      </w:pPr>
      <w:rPr>
        <w:rFonts w:hint="default"/>
        <w:u w:color="FF0000"/>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40" w15:restartNumberingAfterBreak="0">
    <w:nsid w:val="595C63DD"/>
    <w:multiLevelType w:val="hybridMultilevel"/>
    <w:tmpl w:val="ADA870E4"/>
    <w:lvl w:ilvl="0" w:tplc="469085D8">
      <w:start w:val="1"/>
      <w:numFmt w:val="decimal"/>
      <w:lvlText w:val="%1."/>
      <w:lvlJc w:val="left"/>
      <w:pPr>
        <w:ind w:left="717"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1" w15:restartNumberingAfterBreak="0">
    <w:nsid w:val="599F7710"/>
    <w:multiLevelType w:val="hybridMultilevel"/>
    <w:tmpl w:val="D80840C0"/>
    <w:lvl w:ilvl="0" w:tplc="1D2EBFE8">
      <w:start w:val="1"/>
      <w:numFmt w:val="decimal"/>
      <w:lvlText w:val="%1."/>
      <w:lvlJc w:val="left"/>
      <w:pPr>
        <w:tabs>
          <w:tab w:val="num" w:pos="567"/>
        </w:tabs>
        <w:ind w:left="567" w:hanging="567"/>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42" w15:restartNumberingAfterBreak="0">
    <w:nsid w:val="5D943BEE"/>
    <w:multiLevelType w:val="multilevel"/>
    <w:tmpl w:val="222A08B4"/>
    <w:numStyleLink w:val="ListCBD"/>
  </w:abstractNum>
  <w:abstractNum w:abstractNumId="43" w15:restartNumberingAfterBreak="0">
    <w:nsid w:val="68B70991"/>
    <w:multiLevelType w:val="multilevel"/>
    <w:tmpl w:val="222A08B4"/>
    <w:numStyleLink w:val="ListCBD"/>
  </w:abstractNum>
  <w:abstractNum w:abstractNumId="44" w15:restartNumberingAfterBreak="0">
    <w:nsid w:val="69227D44"/>
    <w:multiLevelType w:val="hybridMultilevel"/>
    <w:tmpl w:val="F7844518"/>
    <w:lvl w:ilvl="0" w:tplc="1CE28EB6">
      <w:start w:val="1"/>
      <w:numFmt w:val="lowerLetter"/>
      <w:lvlText w:val="%1)"/>
      <w:lvlJc w:val="left"/>
      <w:pPr>
        <w:ind w:left="720" w:hanging="360"/>
      </w:pPr>
    </w:lvl>
    <w:lvl w:ilvl="1" w:tplc="6F9A0564">
      <w:start w:val="1"/>
      <w:numFmt w:val="lowerLetter"/>
      <w:lvlText w:val="%2)"/>
      <w:lvlJc w:val="left"/>
      <w:pPr>
        <w:ind w:left="720" w:hanging="360"/>
      </w:pPr>
    </w:lvl>
    <w:lvl w:ilvl="2" w:tplc="4BD0D798">
      <w:start w:val="1"/>
      <w:numFmt w:val="lowerLetter"/>
      <w:lvlText w:val="%3)"/>
      <w:lvlJc w:val="left"/>
      <w:pPr>
        <w:ind w:left="720" w:hanging="360"/>
      </w:pPr>
    </w:lvl>
    <w:lvl w:ilvl="3" w:tplc="7A8E1454">
      <w:start w:val="1"/>
      <w:numFmt w:val="lowerLetter"/>
      <w:lvlText w:val="%4)"/>
      <w:lvlJc w:val="left"/>
      <w:pPr>
        <w:ind w:left="720" w:hanging="360"/>
      </w:pPr>
    </w:lvl>
    <w:lvl w:ilvl="4" w:tplc="5F92D30C">
      <w:start w:val="1"/>
      <w:numFmt w:val="lowerLetter"/>
      <w:lvlText w:val="%5)"/>
      <w:lvlJc w:val="left"/>
      <w:pPr>
        <w:ind w:left="720" w:hanging="360"/>
      </w:pPr>
    </w:lvl>
    <w:lvl w:ilvl="5" w:tplc="204A3CC2">
      <w:start w:val="1"/>
      <w:numFmt w:val="lowerLetter"/>
      <w:lvlText w:val="%6)"/>
      <w:lvlJc w:val="left"/>
      <w:pPr>
        <w:ind w:left="720" w:hanging="360"/>
      </w:pPr>
    </w:lvl>
    <w:lvl w:ilvl="6" w:tplc="2BF0151A">
      <w:start w:val="1"/>
      <w:numFmt w:val="lowerLetter"/>
      <w:lvlText w:val="%7)"/>
      <w:lvlJc w:val="left"/>
      <w:pPr>
        <w:ind w:left="720" w:hanging="360"/>
      </w:pPr>
    </w:lvl>
    <w:lvl w:ilvl="7" w:tplc="FF947FF6">
      <w:start w:val="1"/>
      <w:numFmt w:val="lowerLetter"/>
      <w:lvlText w:val="%8)"/>
      <w:lvlJc w:val="left"/>
      <w:pPr>
        <w:ind w:left="720" w:hanging="360"/>
      </w:pPr>
    </w:lvl>
    <w:lvl w:ilvl="8" w:tplc="945C15E2">
      <w:start w:val="1"/>
      <w:numFmt w:val="lowerLetter"/>
      <w:lvlText w:val="%9)"/>
      <w:lvlJc w:val="left"/>
      <w:pPr>
        <w:ind w:left="720" w:hanging="360"/>
      </w:pPr>
    </w:lvl>
  </w:abstractNum>
  <w:abstractNum w:abstractNumId="45" w15:restartNumberingAfterBreak="0">
    <w:nsid w:val="6B4045E0"/>
    <w:multiLevelType w:val="hybridMultilevel"/>
    <w:tmpl w:val="BF140456"/>
    <w:lvl w:ilvl="0" w:tplc="927ACAF0">
      <w:start w:val="1"/>
      <w:numFmt w:val="lowerLetter"/>
      <w:lvlText w:val="%1)"/>
      <w:lvlJc w:val="left"/>
      <w:pPr>
        <w:ind w:left="720" w:hanging="360"/>
      </w:pPr>
    </w:lvl>
    <w:lvl w:ilvl="1" w:tplc="D360AD0E">
      <w:start w:val="1"/>
      <w:numFmt w:val="lowerLetter"/>
      <w:lvlText w:val="%2)"/>
      <w:lvlJc w:val="left"/>
      <w:pPr>
        <w:ind w:left="720" w:hanging="360"/>
      </w:pPr>
    </w:lvl>
    <w:lvl w:ilvl="2" w:tplc="86EA5F62">
      <w:start w:val="1"/>
      <w:numFmt w:val="lowerLetter"/>
      <w:lvlText w:val="%3)"/>
      <w:lvlJc w:val="left"/>
      <w:pPr>
        <w:ind w:left="720" w:hanging="360"/>
      </w:pPr>
    </w:lvl>
    <w:lvl w:ilvl="3" w:tplc="87B0FD34">
      <w:start w:val="1"/>
      <w:numFmt w:val="lowerLetter"/>
      <w:lvlText w:val="%4)"/>
      <w:lvlJc w:val="left"/>
      <w:pPr>
        <w:ind w:left="720" w:hanging="360"/>
      </w:pPr>
    </w:lvl>
    <w:lvl w:ilvl="4" w:tplc="793A0834">
      <w:start w:val="1"/>
      <w:numFmt w:val="lowerLetter"/>
      <w:lvlText w:val="%5)"/>
      <w:lvlJc w:val="left"/>
      <w:pPr>
        <w:ind w:left="720" w:hanging="360"/>
      </w:pPr>
    </w:lvl>
    <w:lvl w:ilvl="5" w:tplc="16F62DCA">
      <w:start w:val="1"/>
      <w:numFmt w:val="lowerLetter"/>
      <w:lvlText w:val="%6)"/>
      <w:lvlJc w:val="left"/>
      <w:pPr>
        <w:ind w:left="720" w:hanging="360"/>
      </w:pPr>
    </w:lvl>
    <w:lvl w:ilvl="6" w:tplc="EEE44CBE">
      <w:start w:val="1"/>
      <w:numFmt w:val="lowerLetter"/>
      <w:lvlText w:val="%7)"/>
      <w:lvlJc w:val="left"/>
      <w:pPr>
        <w:ind w:left="720" w:hanging="360"/>
      </w:pPr>
    </w:lvl>
    <w:lvl w:ilvl="7" w:tplc="95CC3018">
      <w:start w:val="1"/>
      <w:numFmt w:val="lowerLetter"/>
      <w:lvlText w:val="%8)"/>
      <w:lvlJc w:val="left"/>
      <w:pPr>
        <w:ind w:left="720" w:hanging="360"/>
      </w:pPr>
    </w:lvl>
    <w:lvl w:ilvl="8" w:tplc="61BA9F28">
      <w:start w:val="1"/>
      <w:numFmt w:val="lowerLetter"/>
      <w:lvlText w:val="%9)"/>
      <w:lvlJc w:val="left"/>
      <w:pPr>
        <w:ind w:left="720" w:hanging="360"/>
      </w:pPr>
    </w:lvl>
  </w:abstractNum>
  <w:abstractNum w:abstractNumId="46" w15:restartNumberingAfterBreak="0">
    <w:nsid w:val="6D191DF4"/>
    <w:multiLevelType w:val="multilevel"/>
    <w:tmpl w:val="07D269C8"/>
    <w:styleLink w:val="CBDHeadings"/>
    <w:lvl w:ilvl="0">
      <w:start w:val="1"/>
      <w:numFmt w:val="upperRoman"/>
      <w:pStyle w:val="Heading1"/>
      <w:lvlText w:val="%1."/>
      <w:lvlJc w:val="left"/>
      <w:pPr>
        <w:tabs>
          <w:tab w:val="num" w:pos="567"/>
        </w:tabs>
        <w:ind w:left="567" w:hanging="567"/>
      </w:pPr>
      <w:rPr>
        <w:rFonts w:ascii="Times New Roman" w:hAnsi="Times New Roman" w:hint="default"/>
        <w:sz w:val="28"/>
      </w:rPr>
    </w:lvl>
    <w:lvl w:ilvl="1">
      <w:start w:val="1"/>
      <w:numFmt w:val="upperLetter"/>
      <w:pStyle w:val="Heading2"/>
      <w:lvlText w:val="%2."/>
      <w:lvlJc w:val="left"/>
      <w:pPr>
        <w:tabs>
          <w:tab w:val="num" w:pos="567"/>
        </w:tabs>
        <w:ind w:left="567" w:hanging="567"/>
      </w:pPr>
      <w:rPr>
        <w:rFonts w:ascii="Times New Roman Bold" w:hAnsi="Times New Roman Bold" w:hint="default"/>
        <w:b/>
        <w:bCs/>
        <w:i w:val="0"/>
        <w:iCs w:val="0"/>
        <w:sz w:val="24"/>
        <w:szCs w:val="24"/>
      </w:rPr>
    </w:lvl>
    <w:lvl w:ilvl="2">
      <w:start w:val="1"/>
      <w:numFmt w:val="decimal"/>
      <w:pStyle w:val="Heading3"/>
      <w:lvlText w:val="%3."/>
      <w:lvlJc w:val="left"/>
      <w:pPr>
        <w:tabs>
          <w:tab w:val="num" w:pos="567"/>
        </w:tabs>
        <w:ind w:left="567" w:hanging="567"/>
      </w:pPr>
      <w:rPr>
        <w:rFonts w:ascii="Times New Roman Bold" w:hAnsi="Times New Roman Bold" w:hint="default"/>
        <w:b/>
        <w:i w:val="0"/>
        <w:sz w:val="22"/>
      </w:rPr>
    </w:lvl>
    <w:lvl w:ilvl="3">
      <w:start w:val="1"/>
      <w:numFmt w:val="lowerLetter"/>
      <w:pStyle w:val="Heading4"/>
      <w:lvlText w:val="(%4)"/>
      <w:lvlJc w:val="left"/>
      <w:pPr>
        <w:tabs>
          <w:tab w:val="num" w:pos="567"/>
        </w:tabs>
        <w:ind w:left="567" w:hanging="567"/>
      </w:pPr>
      <w:rPr>
        <w:rFonts w:ascii="Times New Roman Bold" w:hAnsi="Times New Roman Bold" w:hint="default"/>
        <w:b/>
        <w:i w:val="0"/>
        <w:sz w:val="22"/>
      </w:rPr>
    </w:lvl>
    <w:lvl w:ilvl="4">
      <w:start w:val="1"/>
      <w:numFmt w:val="lowerRoman"/>
      <w:pStyle w:val="Heading5"/>
      <w:lvlText w:val="(%5)"/>
      <w:lvlJc w:val="left"/>
      <w:pPr>
        <w:tabs>
          <w:tab w:val="num" w:pos="567"/>
        </w:tabs>
        <w:ind w:left="567" w:hanging="567"/>
      </w:pPr>
      <w:rPr>
        <w:rFonts w:ascii="Times New Roman" w:hAnsi="Times New Roman" w:hint="default"/>
        <w:b w:val="0"/>
        <w:i/>
        <w:sz w:val="22"/>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47"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48" w15:restartNumberingAfterBreak="0">
    <w:nsid w:val="6FF7321D"/>
    <w:multiLevelType w:val="multilevel"/>
    <w:tmpl w:val="035AFA5E"/>
    <w:lvl w:ilvl="0">
      <w:start w:val="1"/>
      <w:numFmt w:val="upperRoman"/>
      <w:lvlText w:val="%1."/>
      <w:lvlJc w:val="right"/>
      <w:pPr>
        <w:tabs>
          <w:tab w:val="num" w:pos="1247"/>
        </w:tabs>
        <w:ind w:left="1247" w:hanging="396"/>
      </w:pPr>
      <w:rPr>
        <w:rFonts w:hint="default"/>
      </w:rPr>
    </w:lvl>
    <w:lvl w:ilvl="1">
      <w:start w:val="1"/>
      <w:numFmt w:val="decimalZero"/>
      <w:isLgl/>
      <w:lvlText w:val="Section %1.%2"/>
      <w:lvlJc w:val="left"/>
      <w:pPr>
        <w:ind w:left="0" w:firstLine="0"/>
      </w:pPr>
      <w:rPr>
        <w:rFonts w:hint="default"/>
      </w:rPr>
    </w:lvl>
    <w:lvl w:ilvl="2">
      <w:start w:val="1"/>
      <w:numFmt w:val="lowerLetter"/>
      <w:lvlText w:val="(%3)"/>
      <w:lvlJc w:val="left"/>
      <w:pPr>
        <w:ind w:left="720" w:hanging="432"/>
      </w:pPr>
      <w:rPr>
        <w:rFonts w:hint="default"/>
      </w:rPr>
    </w:lvl>
    <w:lvl w:ilvl="3">
      <w:start w:val="1"/>
      <w:numFmt w:val="lowerLetter"/>
      <w:lvlText w:val="(%4)"/>
      <w:lvlJc w:val="right"/>
      <w:pPr>
        <w:tabs>
          <w:tab w:val="num" w:pos="1247"/>
        </w:tabs>
        <w:ind w:left="1247" w:hanging="396"/>
      </w:pPr>
      <w:rPr>
        <w:rFonts w:hint="default"/>
      </w:rPr>
    </w:lvl>
    <w:lvl w:ilvl="4">
      <w:start w:val="1"/>
      <w:numFmt w:val="decimal"/>
      <w:lvlText w:val="%5)"/>
      <w:lvlJc w:val="left"/>
      <w:pPr>
        <w:ind w:left="1008" w:hanging="432"/>
      </w:pPr>
      <w:rPr>
        <w:rFonts w:hint="default"/>
      </w:rPr>
    </w:lvl>
    <w:lvl w:ilvl="5">
      <w:start w:val="1"/>
      <w:numFmt w:val="lowerLetter"/>
      <w:pStyle w:val="Heading6"/>
      <w:lvlText w:val="%6)"/>
      <w:lvlJc w:val="left"/>
      <w:pPr>
        <w:ind w:left="1152" w:hanging="432"/>
      </w:pPr>
      <w:rPr>
        <w:rFonts w:hint="default"/>
      </w:rPr>
    </w:lvl>
    <w:lvl w:ilvl="6">
      <w:start w:val="1"/>
      <w:numFmt w:val="lowerRoman"/>
      <w:pStyle w:val="Heading7"/>
      <w:lvlText w:val="%7)"/>
      <w:lvlJc w:val="right"/>
      <w:pPr>
        <w:ind w:left="1296" w:hanging="288"/>
      </w:pPr>
      <w:rPr>
        <w:rFonts w:hint="default"/>
      </w:rPr>
    </w:lvl>
    <w:lvl w:ilvl="7">
      <w:start w:val="1"/>
      <w:numFmt w:val="lowerLetter"/>
      <w:pStyle w:val="Heading8"/>
      <w:lvlText w:val="%8."/>
      <w:lvlJc w:val="left"/>
      <w:pPr>
        <w:ind w:left="1440" w:hanging="432"/>
      </w:pPr>
      <w:rPr>
        <w:rFonts w:hint="default"/>
      </w:rPr>
    </w:lvl>
    <w:lvl w:ilvl="8">
      <w:start w:val="1"/>
      <w:numFmt w:val="lowerRoman"/>
      <w:pStyle w:val="Heading9"/>
      <w:lvlText w:val="%9."/>
      <w:lvlJc w:val="right"/>
      <w:pPr>
        <w:ind w:left="1584" w:hanging="144"/>
      </w:pPr>
      <w:rPr>
        <w:rFonts w:hint="default"/>
      </w:rPr>
    </w:lvl>
  </w:abstractNum>
  <w:abstractNum w:abstractNumId="49" w15:restartNumberingAfterBreak="0">
    <w:nsid w:val="74F368B8"/>
    <w:multiLevelType w:val="hybridMultilevel"/>
    <w:tmpl w:val="CB8E8B36"/>
    <w:lvl w:ilvl="0" w:tplc="43B25192">
      <w:start w:val="1"/>
      <w:numFmt w:val="upperLetter"/>
      <w:lvlText w:val="%1."/>
      <w:lvlJc w:val="left"/>
      <w:pPr>
        <w:ind w:left="927" w:hanging="360"/>
      </w:pPr>
      <w:rPr>
        <w:rFonts w:hint="default"/>
      </w:rPr>
    </w:lvl>
    <w:lvl w:ilvl="1" w:tplc="10090019" w:tentative="1">
      <w:start w:val="1"/>
      <w:numFmt w:val="lowerLetter"/>
      <w:lvlText w:val="%2."/>
      <w:lvlJc w:val="left"/>
      <w:pPr>
        <w:ind w:left="1647" w:hanging="360"/>
      </w:pPr>
    </w:lvl>
    <w:lvl w:ilvl="2" w:tplc="1009001B" w:tentative="1">
      <w:start w:val="1"/>
      <w:numFmt w:val="lowerRoman"/>
      <w:lvlText w:val="%3."/>
      <w:lvlJc w:val="right"/>
      <w:pPr>
        <w:ind w:left="2367" w:hanging="180"/>
      </w:pPr>
    </w:lvl>
    <w:lvl w:ilvl="3" w:tplc="1009000F" w:tentative="1">
      <w:start w:val="1"/>
      <w:numFmt w:val="decimal"/>
      <w:lvlText w:val="%4."/>
      <w:lvlJc w:val="left"/>
      <w:pPr>
        <w:ind w:left="3087" w:hanging="360"/>
      </w:pPr>
    </w:lvl>
    <w:lvl w:ilvl="4" w:tplc="10090019" w:tentative="1">
      <w:start w:val="1"/>
      <w:numFmt w:val="lowerLetter"/>
      <w:lvlText w:val="%5."/>
      <w:lvlJc w:val="left"/>
      <w:pPr>
        <w:ind w:left="3807" w:hanging="360"/>
      </w:pPr>
    </w:lvl>
    <w:lvl w:ilvl="5" w:tplc="1009001B" w:tentative="1">
      <w:start w:val="1"/>
      <w:numFmt w:val="lowerRoman"/>
      <w:lvlText w:val="%6."/>
      <w:lvlJc w:val="right"/>
      <w:pPr>
        <w:ind w:left="4527" w:hanging="180"/>
      </w:pPr>
    </w:lvl>
    <w:lvl w:ilvl="6" w:tplc="1009000F" w:tentative="1">
      <w:start w:val="1"/>
      <w:numFmt w:val="decimal"/>
      <w:lvlText w:val="%7."/>
      <w:lvlJc w:val="left"/>
      <w:pPr>
        <w:ind w:left="5247" w:hanging="360"/>
      </w:pPr>
    </w:lvl>
    <w:lvl w:ilvl="7" w:tplc="10090019" w:tentative="1">
      <w:start w:val="1"/>
      <w:numFmt w:val="lowerLetter"/>
      <w:lvlText w:val="%8."/>
      <w:lvlJc w:val="left"/>
      <w:pPr>
        <w:ind w:left="5967" w:hanging="360"/>
      </w:pPr>
    </w:lvl>
    <w:lvl w:ilvl="8" w:tplc="1009001B" w:tentative="1">
      <w:start w:val="1"/>
      <w:numFmt w:val="lowerRoman"/>
      <w:lvlText w:val="%9."/>
      <w:lvlJc w:val="right"/>
      <w:pPr>
        <w:ind w:left="6687" w:hanging="180"/>
      </w:pPr>
    </w:lvl>
  </w:abstractNum>
  <w:abstractNum w:abstractNumId="50" w15:restartNumberingAfterBreak="0">
    <w:nsid w:val="788010ED"/>
    <w:multiLevelType w:val="hybridMultilevel"/>
    <w:tmpl w:val="0A98BBC2"/>
    <w:lvl w:ilvl="0" w:tplc="8A660130">
      <w:start w:val="1"/>
      <w:numFmt w:val="lowerLetter"/>
      <w:lvlText w:val="%1)"/>
      <w:lvlJc w:val="left"/>
      <w:pPr>
        <w:ind w:left="720" w:hanging="360"/>
      </w:pPr>
    </w:lvl>
    <w:lvl w:ilvl="1" w:tplc="E53AA3A4">
      <w:start w:val="1"/>
      <w:numFmt w:val="lowerLetter"/>
      <w:lvlText w:val="%2)"/>
      <w:lvlJc w:val="left"/>
      <w:pPr>
        <w:ind w:left="720" w:hanging="360"/>
      </w:pPr>
    </w:lvl>
    <w:lvl w:ilvl="2" w:tplc="469097BA">
      <w:start w:val="1"/>
      <w:numFmt w:val="lowerLetter"/>
      <w:lvlText w:val="%3)"/>
      <w:lvlJc w:val="left"/>
      <w:pPr>
        <w:ind w:left="720" w:hanging="360"/>
      </w:pPr>
    </w:lvl>
    <w:lvl w:ilvl="3" w:tplc="38D49DAA">
      <w:start w:val="1"/>
      <w:numFmt w:val="lowerLetter"/>
      <w:lvlText w:val="%4)"/>
      <w:lvlJc w:val="left"/>
      <w:pPr>
        <w:ind w:left="720" w:hanging="360"/>
      </w:pPr>
    </w:lvl>
    <w:lvl w:ilvl="4" w:tplc="FD5EA846">
      <w:start w:val="1"/>
      <w:numFmt w:val="lowerLetter"/>
      <w:lvlText w:val="%5)"/>
      <w:lvlJc w:val="left"/>
      <w:pPr>
        <w:ind w:left="720" w:hanging="360"/>
      </w:pPr>
    </w:lvl>
    <w:lvl w:ilvl="5" w:tplc="F6C8DF56">
      <w:start w:val="1"/>
      <w:numFmt w:val="lowerLetter"/>
      <w:lvlText w:val="%6)"/>
      <w:lvlJc w:val="left"/>
      <w:pPr>
        <w:ind w:left="720" w:hanging="360"/>
      </w:pPr>
    </w:lvl>
    <w:lvl w:ilvl="6" w:tplc="80966748">
      <w:start w:val="1"/>
      <w:numFmt w:val="lowerLetter"/>
      <w:lvlText w:val="%7)"/>
      <w:lvlJc w:val="left"/>
      <w:pPr>
        <w:ind w:left="720" w:hanging="360"/>
      </w:pPr>
    </w:lvl>
    <w:lvl w:ilvl="7" w:tplc="C27A5338">
      <w:start w:val="1"/>
      <w:numFmt w:val="lowerLetter"/>
      <w:lvlText w:val="%8)"/>
      <w:lvlJc w:val="left"/>
      <w:pPr>
        <w:ind w:left="720" w:hanging="360"/>
      </w:pPr>
    </w:lvl>
    <w:lvl w:ilvl="8" w:tplc="F5E26EA0">
      <w:start w:val="1"/>
      <w:numFmt w:val="lowerLetter"/>
      <w:lvlText w:val="%9)"/>
      <w:lvlJc w:val="left"/>
      <w:pPr>
        <w:ind w:left="720" w:hanging="360"/>
      </w:pPr>
    </w:lvl>
  </w:abstractNum>
  <w:abstractNum w:abstractNumId="51" w15:restartNumberingAfterBreak="0">
    <w:nsid w:val="7F373C47"/>
    <w:multiLevelType w:val="hybridMultilevel"/>
    <w:tmpl w:val="4E5C7D4E"/>
    <w:lvl w:ilvl="0" w:tplc="907A4200">
      <w:start w:val="1"/>
      <w:numFmt w:val="lowerLetter"/>
      <w:lvlText w:val="%1)"/>
      <w:lvlJc w:val="left"/>
      <w:pPr>
        <w:ind w:left="720" w:hanging="360"/>
      </w:pPr>
    </w:lvl>
    <w:lvl w:ilvl="1" w:tplc="4B1834A2">
      <w:start w:val="1"/>
      <w:numFmt w:val="lowerLetter"/>
      <w:lvlText w:val="%2)"/>
      <w:lvlJc w:val="left"/>
      <w:pPr>
        <w:ind w:left="720" w:hanging="360"/>
      </w:pPr>
    </w:lvl>
    <w:lvl w:ilvl="2" w:tplc="81A04762">
      <w:start w:val="1"/>
      <w:numFmt w:val="lowerLetter"/>
      <w:lvlText w:val="%3)"/>
      <w:lvlJc w:val="left"/>
      <w:pPr>
        <w:ind w:left="720" w:hanging="360"/>
      </w:pPr>
    </w:lvl>
    <w:lvl w:ilvl="3" w:tplc="F8FA15B2">
      <w:start w:val="1"/>
      <w:numFmt w:val="lowerLetter"/>
      <w:lvlText w:val="%4)"/>
      <w:lvlJc w:val="left"/>
      <w:pPr>
        <w:ind w:left="720" w:hanging="360"/>
      </w:pPr>
    </w:lvl>
    <w:lvl w:ilvl="4" w:tplc="8C704C26">
      <w:start w:val="1"/>
      <w:numFmt w:val="lowerLetter"/>
      <w:lvlText w:val="%5)"/>
      <w:lvlJc w:val="left"/>
      <w:pPr>
        <w:ind w:left="720" w:hanging="360"/>
      </w:pPr>
    </w:lvl>
    <w:lvl w:ilvl="5" w:tplc="E092C0E0">
      <w:start w:val="1"/>
      <w:numFmt w:val="lowerLetter"/>
      <w:lvlText w:val="%6)"/>
      <w:lvlJc w:val="left"/>
      <w:pPr>
        <w:ind w:left="720" w:hanging="360"/>
      </w:pPr>
    </w:lvl>
    <w:lvl w:ilvl="6" w:tplc="07E05E6A">
      <w:start w:val="1"/>
      <w:numFmt w:val="lowerLetter"/>
      <w:lvlText w:val="%7)"/>
      <w:lvlJc w:val="left"/>
      <w:pPr>
        <w:ind w:left="720" w:hanging="360"/>
      </w:pPr>
    </w:lvl>
    <w:lvl w:ilvl="7" w:tplc="93DABB52">
      <w:start w:val="1"/>
      <w:numFmt w:val="lowerLetter"/>
      <w:lvlText w:val="%8)"/>
      <w:lvlJc w:val="left"/>
      <w:pPr>
        <w:ind w:left="720" w:hanging="360"/>
      </w:pPr>
    </w:lvl>
    <w:lvl w:ilvl="8" w:tplc="B708337A">
      <w:start w:val="1"/>
      <w:numFmt w:val="lowerLetter"/>
      <w:lvlText w:val="%9)"/>
      <w:lvlJc w:val="left"/>
      <w:pPr>
        <w:ind w:left="720" w:hanging="360"/>
      </w:pPr>
    </w:lvl>
  </w:abstractNum>
  <w:num w:numId="1" w16cid:durableId="830828777">
    <w:abstractNumId w:val="36"/>
  </w:num>
  <w:num w:numId="2" w16cid:durableId="1858829">
    <w:abstractNumId w:val="33"/>
  </w:num>
  <w:num w:numId="3" w16cid:durableId="1333221471">
    <w:abstractNumId w:val="47"/>
  </w:num>
  <w:num w:numId="4" w16cid:durableId="1072390599">
    <w:abstractNumId w:val="48"/>
  </w:num>
  <w:num w:numId="5" w16cid:durableId="607395260">
    <w:abstractNumId w:val="9"/>
  </w:num>
  <w:num w:numId="6" w16cid:durableId="98110136">
    <w:abstractNumId w:val="7"/>
  </w:num>
  <w:num w:numId="7" w16cid:durableId="920676582">
    <w:abstractNumId w:val="6"/>
  </w:num>
  <w:num w:numId="8" w16cid:durableId="447286378">
    <w:abstractNumId w:val="5"/>
  </w:num>
  <w:num w:numId="9" w16cid:durableId="1532258362">
    <w:abstractNumId w:val="4"/>
  </w:num>
  <w:num w:numId="10" w16cid:durableId="960385107">
    <w:abstractNumId w:val="34"/>
  </w:num>
  <w:num w:numId="11" w16cid:durableId="893932166">
    <w:abstractNumId w:val="46"/>
  </w:num>
  <w:num w:numId="12" w16cid:durableId="323945383">
    <w:abstractNumId w:val="42"/>
  </w:num>
  <w:num w:numId="13" w16cid:durableId="549001642">
    <w:abstractNumId w:val="8"/>
  </w:num>
  <w:num w:numId="14" w16cid:durableId="381753418">
    <w:abstractNumId w:val="3"/>
  </w:num>
  <w:num w:numId="15" w16cid:durableId="442072021">
    <w:abstractNumId w:val="2"/>
  </w:num>
  <w:num w:numId="16" w16cid:durableId="1182670226">
    <w:abstractNumId w:val="1"/>
  </w:num>
  <w:num w:numId="17" w16cid:durableId="1989898484">
    <w:abstractNumId w:val="0"/>
  </w:num>
  <w:num w:numId="18" w16cid:durableId="560672902">
    <w:abstractNumId w:val="14"/>
  </w:num>
  <w:num w:numId="19" w16cid:durableId="1933662228">
    <w:abstractNumId w:val="29"/>
  </w:num>
  <w:num w:numId="20" w16cid:durableId="1991909117">
    <w:abstractNumId w:val="11"/>
  </w:num>
  <w:num w:numId="21" w16cid:durableId="1138956019">
    <w:abstractNumId w:val="20"/>
  </w:num>
  <w:num w:numId="22" w16cid:durableId="2069499237">
    <w:abstractNumId w:val="43"/>
  </w:num>
  <w:num w:numId="23" w16cid:durableId="158270868">
    <w:abstractNumId w:val="49"/>
  </w:num>
  <w:num w:numId="24" w16cid:durableId="159275565">
    <w:abstractNumId w:val="23"/>
  </w:num>
  <w:num w:numId="25" w16cid:durableId="271714945">
    <w:abstractNumId w:val="24"/>
  </w:num>
  <w:num w:numId="26" w16cid:durableId="1638680439">
    <w:abstractNumId w:val="43"/>
    <w:lvlOverride w:ilvl="0">
      <w:startOverride w:val="1"/>
    </w:lvlOverride>
  </w:num>
  <w:num w:numId="27" w16cid:durableId="1865050652">
    <w:abstractNumId w:val="38"/>
  </w:num>
  <w:num w:numId="28" w16cid:durableId="152986975">
    <w:abstractNumId w:val="32"/>
  </w:num>
  <w:num w:numId="29" w16cid:durableId="1295136099">
    <w:abstractNumId w:val="41"/>
  </w:num>
  <w:num w:numId="30" w16cid:durableId="80179172">
    <w:abstractNumId w:val="40"/>
  </w:num>
  <w:num w:numId="31" w16cid:durableId="2067988725">
    <w:abstractNumId w:val="3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2" w16cid:durableId="1771076976">
    <w:abstractNumId w:val="15"/>
  </w:num>
  <w:num w:numId="33" w16cid:durableId="939752621">
    <w:abstractNumId w:val="37"/>
  </w:num>
  <w:num w:numId="34" w16cid:durableId="915044361">
    <w:abstractNumId w:val="30"/>
  </w:num>
  <w:num w:numId="35" w16cid:durableId="855196379">
    <w:abstractNumId w:val="17"/>
  </w:num>
  <w:num w:numId="36" w16cid:durableId="1466853331">
    <w:abstractNumId w:val="3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16cid:durableId="1801917413">
    <w:abstractNumId w:val="21"/>
  </w:num>
  <w:num w:numId="38" w16cid:durableId="708722651">
    <w:abstractNumId w:val="10"/>
  </w:num>
  <w:num w:numId="39" w16cid:durableId="2136412448">
    <w:abstractNumId w:val="3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16cid:durableId="965231287">
    <w:abstractNumId w:val="3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1" w16cid:durableId="48112374">
    <w:abstractNumId w:val="12"/>
  </w:num>
  <w:num w:numId="42" w16cid:durableId="1607615596">
    <w:abstractNumId w:val="26"/>
  </w:num>
  <w:num w:numId="43" w16cid:durableId="643118139">
    <w:abstractNumId w:val="26"/>
    <w:lvlOverride w:ilvl="0">
      <w:startOverride w:val="1"/>
    </w:lvlOverride>
  </w:num>
  <w:num w:numId="44" w16cid:durableId="820851909">
    <w:abstractNumId w:val="26"/>
    <w:lvlOverride w:ilvl="0">
      <w:startOverride w:val="1"/>
    </w:lvlOverride>
  </w:num>
  <w:num w:numId="45" w16cid:durableId="709648587">
    <w:abstractNumId w:val="26"/>
    <w:lvlOverride w:ilvl="0">
      <w:startOverride w:val="1"/>
    </w:lvlOverride>
  </w:num>
  <w:num w:numId="46" w16cid:durableId="1353799543">
    <w:abstractNumId w:val="28"/>
  </w:num>
  <w:num w:numId="47" w16cid:durableId="1570270110">
    <w:abstractNumId w:val="39"/>
  </w:num>
  <w:num w:numId="48" w16cid:durableId="2125995167">
    <w:abstractNumId w:val="31"/>
  </w:num>
  <w:num w:numId="49" w16cid:durableId="1627851340">
    <w:abstractNumId w:val="27"/>
  </w:num>
  <w:num w:numId="50" w16cid:durableId="1945532808">
    <w:abstractNumId w:val="16"/>
  </w:num>
  <w:num w:numId="51" w16cid:durableId="684478527">
    <w:abstractNumId w:val="4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2" w16cid:durableId="602764451">
    <w:abstractNumId w:val="3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3" w16cid:durableId="703213624">
    <w:abstractNumId w:val="3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4" w16cid:durableId="906494965">
    <w:abstractNumId w:val="13"/>
  </w:num>
  <w:num w:numId="55" w16cid:durableId="536703989">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6" w16cid:durableId="296297090">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7" w16cid:durableId="2047099958">
    <w:abstractNumId w:val="19"/>
  </w:num>
  <w:num w:numId="58" w16cid:durableId="505561795">
    <w:abstractNumId w:val="42"/>
  </w:num>
  <w:num w:numId="59" w16cid:durableId="1539470787">
    <w:abstractNumId w:val="42"/>
  </w:num>
  <w:num w:numId="60" w16cid:durableId="1662612541">
    <w:abstractNumId w:val="42"/>
  </w:num>
  <w:num w:numId="61" w16cid:durableId="2037919930">
    <w:abstractNumId w:val="42"/>
  </w:num>
  <w:num w:numId="62" w16cid:durableId="1144355140">
    <w:abstractNumId w:val="42"/>
  </w:num>
  <w:num w:numId="63" w16cid:durableId="1855655352">
    <w:abstractNumId w:val="42"/>
  </w:num>
  <w:num w:numId="64" w16cid:durableId="587882608">
    <w:abstractNumId w:val="42"/>
  </w:num>
  <w:num w:numId="65" w16cid:durableId="1856460245">
    <w:abstractNumId w:val="42"/>
  </w:num>
  <w:num w:numId="66" w16cid:durableId="611130169">
    <w:abstractNumId w:val="42"/>
  </w:num>
  <w:num w:numId="67" w16cid:durableId="986477840">
    <w:abstractNumId w:val="42"/>
  </w:num>
  <w:num w:numId="68" w16cid:durableId="552816660">
    <w:abstractNumId w:val="42"/>
  </w:num>
  <w:num w:numId="69" w16cid:durableId="1519004541">
    <w:abstractNumId w:val="42"/>
  </w:num>
  <w:num w:numId="70" w16cid:durableId="1364744062">
    <w:abstractNumId w:val="42"/>
  </w:num>
  <w:num w:numId="71" w16cid:durableId="967861088">
    <w:abstractNumId w:val="42"/>
  </w:num>
  <w:num w:numId="72" w16cid:durableId="785124881">
    <w:abstractNumId w:val="42"/>
  </w:num>
  <w:num w:numId="73" w16cid:durableId="1211721922">
    <w:abstractNumId w:val="42"/>
  </w:num>
  <w:num w:numId="74" w16cid:durableId="1051921425">
    <w:abstractNumId w:val="42"/>
  </w:num>
  <w:num w:numId="75" w16cid:durableId="335884916">
    <w:abstractNumId w:val="42"/>
  </w:num>
  <w:num w:numId="76" w16cid:durableId="1490749576">
    <w:abstractNumId w:val="42"/>
  </w:num>
  <w:num w:numId="77" w16cid:durableId="979727410">
    <w:abstractNumId w:val="42"/>
  </w:num>
  <w:num w:numId="78" w16cid:durableId="1376273272">
    <w:abstractNumId w:val="35"/>
  </w:num>
  <w:num w:numId="79" w16cid:durableId="1354113707">
    <w:abstractNumId w:val="22"/>
  </w:num>
  <w:num w:numId="80" w16cid:durableId="2001616913">
    <w:abstractNumId w:val="44"/>
  </w:num>
  <w:num w:numId="81" w16cid:durableId="827669352">
    <w:abstractNumId w:val="45"/>
  </w:num>
  <w:num w:numId="82" w16cid:durableId="678967823">
    <w:abstractNumId w:val="51"/>
  </w:num>
  <w:num w:numId="83" w16cid:durableId="704019902">
    <w:abstractNumId w:val="50"/>
  </w:num>
  <w:num w:numId="84" w16cid:durableId="795413300">
    <w:abstractNumId w:val="18"/>
  </w:num>
  <w:num w:numId="85" w16cid:durableId="1470174406">
    <w:abstractNumId w:val="25"/>
  </w:num>
  <w:numIdMacAtCleanup w:val="75"/>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40"/>
  <w:proofState w:spelling="clean" w:grammar="clean"/>
  <w:defaultTabStop w:val="720"/>
  <w:evenAndOddHeaders/>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__Grammarly_42____i" w:val="H4sIAAAAAAAEAKtWckksSQxILCpxzi/NK1GyMqwFAAEhoTITAAAA"/>
    <w:docVar w:name="__Grammarly_42___1" w:val="H4sIAAAAAAAEAKtWcslP9kxRslIyNDYxMLE0NjExA9IGZmaGhko6SsGpxcWZ+XkgBea1AEBpco4sAAAA"/>
  </w:docVars>
  <w:rsids>
    <w:rsidRoot w:val="00105860"/>
    <w:rsid w:val="0000332F"/>
    <w:rsid w:val="00004903"/>
    <w:rsid w:val="00010263"/>
    <w:rsid w:val="000107C2"/>
    <w:rsid w:val="00033472"/>
    <w:rsid w:val="0003578D"/>
    <w:rsid w:val="00043779"/>
    <w:rsid w:val="0005062E"/>
    <w:rsid w:val="0005330C"/>
    <w:rsid w:val="00056043"/>
    <w:rsid w:val="00057663"/>
    <w:rsid w:val="00063E41"/>
    <w:rsid w:val="00065B49"/>
    <w:rsid w:val="0007171B"/>
    <w:rsid w:val="000722D1"/>
    <w:rsid w:val="00072F4B"/>
    <w:rsid w:val="000735C9"/>
    <w:rsid w:val="00074FFD"/>
    <w:rsid w:val="00085B5C"/>
    <w:rsid w:val="000945DE"/>
    <w:rsid w:val="00096173"/>
    <w:rsid w:val="000A2433"/>
    <w:rsid w:val="000B2AD3"/>
    <w:rsid w:val="000B4B47"/>
    <w:rsid w:val="000B72D9"/>
    <w:rsid w:val="000C1D56"/>
    <w:rsid w:val="000C367B"/>
    <w:rsid w:val="000C5792"/>
    <w:rsid w:val="000C6D0F"/>
    <w:rsid w:val="000D0F68"/>
    <w:rsid w:val="000D34AD"/>
    <w:rsid w:val="000D63D0"/>
    <w:rsid w:val="000D7D0C"/>
    <w:rsid w:val="000E0397"/>
    <w:rsid w:val="000E14C0"/>
    <w:rsid w:val="000E15D6"/>
    <w:rsid w:val="000E4032"/>
    <w:rsid w:val="000E4CC5"/>
    <w:rsid w:val="000E673A"/>
    <w:rsid w:val="000F1416"/>
    <w:rsid w:val="000F2E43"/>
    <w:rsid w:val="000F2EC5"/>
    <w:rsid w:val="000F3694"/>
    <w:rsid w:val="000F4600"/>
    <w:rsid w:val="000F66EA"/>
    <w:rsid w:val="000F6945"/>
    <w:rsid w:val="000F74F5"/>
    <w:rsid w:val="000F78FC"/>
    <w:rsid w:val="001024C7"/>
    <w:rsid w:val="0010270D"/>
    <w:rsid w:val="00103C01"/>
    <w:rsid w:val="00105372"/>
    <w:rsid w:val="001054A6"/>
    <w:rsid w:val="00105860"/>
    <w:rsid w:val="00105C95"/>
    <w:rsid w:val="00106FC6"/>
    <w:rsid w:val="0010759D"/>
    <w:rsid w:val="001078A1"/>
    <w:rsid w:val="001126E0"/>
    <w:rsid w:val="00112C05"/>
    <w:rsid w:val="001132F0"/>
    <w:rsid w:val="001149F1"/>
    <w:rsid w:val="00116150"/>
    <w:rsid w:val="00124634"/>
    <w:rsid w:val="001312AD"/>
    <w:rsid w:val="00131E7A"/>
    <w:rsid w:val="00133281"/>
    <w:rsid w:val="00134846"/>
    <w:rsid w:val="00136F0C"/>
    <w:rsid w:val="001376C6"/>
    <w:rsid w:val="00142537"/>
    <w:rsid w:val="00163EA8"/>
    <w:rsid w:val="0016578E"/>
    <w:rsid w:val="00165EEC"/>
    <w:rsid w:val="00167532"/>
    <w:rsid w:val="00170EA3"/>
    <w:rsid w:val="00172AF6"/>
    <w:rsid w:val="00172CAC"/>
    <w:rsid w:val="00174053"/>
    <w:rsid w:val="00176CEE"/>
    <w:rsid w:val="00177FD3"/>
    <w:rsid w:val="00181181"/>
    <w:rsid w:val="0018586A"/>
    <w:rsid w:val="001869D7"/>
    <w:rsid w:val="00186DD8"/>
    <w:rsid w:val="0018777B"/>
    <w:rsid w:val="00187A07"/>
    <w:rsid w:val="00197D19"/>
    <w:rsid w:val="001A039E"/>
    <w:rsid w:val="001A0FA8"/>
    <w:rsid w:val="001A19CD"/>
    <w:rsid w:val="001A35EC"/>
    <w:rsid w:val="001A41D0"/>
    <w:rsid w:val="001A5255"/>
    <w:rsid w:val="001B13FE"/>
    <w:rsid w:val="001B2912"/>
    <w:rsid w:val="001B2C4F"/>
    <w:rsid w:val="001B40AB"/>
    <w:rsid w:val="001B55EE"/>
    <w:rsid w:val="001C496D"/>
    <w:rsid w:val="001C59AE"/>
    <w:rsid w:val="001E1D73"/>
    <w:rsid w:val="001E44D5"/>
    <w:rsid w:val="001F07EB"/>
    <w:rsid w:val="001F0CA9"/>
    <w:rsid w:val="001F1460"/>
    <w:rsid w:val="001F6AB8"/>
    <w:rsid w:val="001F7CEE"/>
    <w:rsid w:val="00210761"/>
    <w:rsid w:val="00211F1A"/>
    <w:rsid w:val="002124B1"/>
    <w:rsid w:val="00217BEE"/>
    <w:rsid w:val="00217E5C"/>
    <w:rsid w:val="00226FE9"/>
    <w:rsid w:val="00236AF2"/>
    <w:rsid w:val="00236D49"/>
    <w:rsid w:val="002375D7"/>
    <w:rsid w:val="002402F8"/>
    <w:rsid w:val="00243269"/>
    <w:rsid w:val="00243772"/>
    <w:rsid w:val="00245A71"/>
    <w:rsid w:val="002509E1"/>
    <w:rsid w:val="00253128"/>
    <w:rsid w:val="00260B42"/>
    <w:rsid w:val="00270383"/>
    <w:rsid w:val="002704EB"/>
    <w:rsid w:val="00281A69"/>
    <w:rsid w:val="00282DB4"/>
    <w:rsid w:val="002852A9"/>
    <w:rsid w:val="00285663"/>
    <w:rsid w:val="00287EB4"/>
    <w:rsid w:val="002915C7"/>
    <w:rsid w:val="002915D3"/>
    <w:rsid w:val="002A0555"/>
    <w:rsid w:val="002A1D5C"/>
    <w:rsid w:val="002A2AC2"/>
    <w:rsid w:val="002A3ECA"/>
    <w:rsid w:val="002A62BC"/>
    <w:rsid w:val="002A7A2D"/>
    <w:rsid w:val="002B28D0"/>
    <w:rsid w:val="002B71B9"/>
    <w:rsid w:val="002C064E"/>
    <w:rsid w:val="002C594B"/>
    <w:rsid w:val="002C739F"/>
    <w:rsid w:val="002D2471"/>
    <w:rsid w:val="002E07DF"/>
    <w:rsid w:val="002E48DD"/>
    <w:rsid w:val="002E521C"/>
    <w:rsid w:val="002E5460"/>
    <w:rsid w:val="002E70D5"/>
    <w:rsid w:val="002F1EE5"/>
    <w:rsid w:val="002F23B8"/>
    <w:rsid w:val="002F2E70"/>
    <w:rsid w:val="002F433C"/>
    <w:rsid w:val="002F50E6"/>
    <w:rsid w:val="002F7B45"/>
    <w:rsid w:val="00300307"/>
    <w:rsid w:val="003008FE"/>
    <w:rsid w:val="0030169D"/>
    <w:rsid w:val="00301AA4"/>
    <w:rsid w:val="00302EEE"/>
    <w:rsid w:val="00306078"/>
    <w:rsid w:val="003060EB"/>
    <w:rsid w:val="003076BB"/>
    <w:rsid w:val="00311275"/>
    <w:rsid w:val="003115E7"/>
    <w:rsid w:val="00311E82"/>
    <w:rsid w:val="003153EB"/>
    <w:rsid w:val="00321609"/>
    <w:rsid w:val="00321985"/>
    <w:rsid w:val="00322DAE"/>
    <w:rsid w:val="003272C8"/>
    <w:rsid w:val="00330F60"/>
    <w:rsid w:val="003357AF"/>
    <w:rsid w:val="0034028A"/>
    <w:rsid w:val="003426CC"/>
    <w:rsid w:val="00344090"/>
    <w:rsid w:val="00344FF3"/>
    <w:rsid w:val="00347C7D"/>
    <w:rsid w:val="00350153"/>
    <w:rsid w:val="0035107C"/>
    <w:rsid w:val="00351205"/>
    <w:rsid w:val="00357EFE"/>
    <w:rsid w:val="00363FBE"/>
    <w:rsid w:val="0036422E"/>
    <w:rsid w:val="003701FE"/>
    <w:rsid w:val="0037151B"/>
    <w:rsid w:val="00372687"/>
    <w:rsid w:val="00372F74"/>
    <w:rsid w:val="00376F0B"/>
    <w:rsid w:val="003772D9"/>
    <w:rsid w:val="00377C41"/>
    <w:rsid w:val="003803B2"/>
    <w:rsid w:val="00381B0E"/>
    <w:rsid w:val="003828BD"/>
    <w:rsid w:val="00384619"/>
    <w:rsid w:val="00387800"/>
    <w:rsid w:val="0038780B"/>
    <w:rsid w:val="00387924"/>
    <w:rsid w:val="00387CD3"/>
    <w:rsid w:val="00387E0A"/>
    <w:rsid w:val="0039012C"/>
    <w:rsid w:val="00391605"/>
    <w:rsid w:val="003932F1"/>
    <w:rsid w:val="003A3574"/>
    <w:rsid w:val="003A6D4F"/>
    <w:rsid w:val="003B03EA"/>
    <w:rsid w:val="003B1164"/>
    <w:rsid w:val="003B2722"/>
    <w:rsid w:val="003B337D"/>
    <w:rsid w:val="003C1C03"/>
    <w:rsid w:val="003D00FD"/>
    <w:rsid w:val="003D0BB0"/>
    <w:rsid w:val="003D43C0"/>
    <w:rsid w:val="003D4496"/>
    <w:rsid w:val="003D653E"/>
    <w:rsid w:val="003E2C5C"/>
    <w:rsid w:val="003E68A2"/>
    <w:rsid w:val="003E7CC5"/>
    <w:rsid w:val="003F2121"/>
    <w:rsid w:val="003F5A7A"/>
    <w:rsid w:val="003F7224"/>
    <w:rsid w:val="003F7821"/>
    <w:rsid w:val="004019BF"/>
    <w:rsid w:val="00401D0F"/>
    <w:rsid w:val="00401EE8"/>
    <w:rsid w:val="004036A0"/>
    <w:rsid w:val="00404DBF"/>
    <w:rsid w:val="0041094E"/>
    <w:rsid w:val="0041180B"/>
    <w:rsid w:val="00414418"/>
    <w:rsid w:val="0042472B"/>
    <w:rsid w:val="00425713"/>
    <w:rsid w:val="00425E8E"/>
    <w:rsid w:val="00427D21"/>
    <w:rsid w:val="00431012"/>
    <w:rsid w:val="00431BDE"/>
    <w:rsid w:val="00433F78"/>
    <w:rsid w:val="004342A3"/>
    <w:rsid w:val="004351CF"/>
    <w:rsid w:val="004360EF"/>
    <w:rsid w:val="004366EF"/>
    <w:rsid w:val="0044527F"/>
    <w:rsid w:val="004453B4"/>
    <w:rsid w:val="00446C52"/>
    <w:rsid w:val="00447F4A"/>
    <w:rsid w:val="00447F8A"/>
    <w:rsid w:val="004501AD"/>
    <w:rsid w:val="00450568"/>
    <w:rsid w:val="0045524F"/>
    <w:rsid w:val="00455AF2"/>
    <w:rsid w:val="00456F67"/>
    <w:rsid w:val="00457EFE"/>
    <w:rsid w:val="004606B2"/>
    <w:rsid w:val="00461409"/>
    <w:rsid w:val="00462878"/>
    <w:rsid w:val="004644C2"/>
    <w:rsid w:val="00466600"/>
    <w:rsid w:val="00467F9C"/>
    <w:rsid w:val="00470D35"/>
    <w:rsid w:val="00473374"/>
    <w:rsid w:val="004735F2"/>
    <w:rsid w:val="00474792"/>
    <w:rsid w:val="0047751C"/>
    <w:rsid w:val="0048430F"/>
    <w:rsid w:val="00497959"/>
    <w:rsid w:val="004A1C86"/>
    <w:rsid w:val="004B22EB"/>
    <w:rsid w:val="004B3E99"/>
    <w:rsid w:val="004B4A72"/>
    <w:rsid w:val="004C1E42"/>
    <w:rsid w:val="004C223C"/>
    <w:rsid w:val="004C4425"/>
    <w:rsid w:val="004C5C02"/>
    <w:rsid w:val="004C5E35"/>
    <w:rsid w:val="004C7B2F"/>
    <w:rsid w:val="004D2B72"/>
    <w:rsid w:val="004D52CF"/>
    <w:rsid w:val="004D5FC5"/>
    <w:rsid w:val="004D6D30"/>
    <w:rsid w:val="004D7F4B"/>
    <w:rsid w:val="004E061D"/>
    <w:rsid w:val="004E2319"/>
    <w:rsid w:val="004E3244"/>
    <w:rsid w:val="004E5099"/>
    <w:rsid w:val="004E70FB"/>
    <w:rsid w:val="004F57C4"/>
    <w:rsid w:val="004F7F8C"/>
    <w:rsid w:val="005028F6"/>
    <w:rsid w:val="005042AC"/>
    <w:rsid w:val="00505F81"/>
    <w:rsid w:val="00506374"/>
    <w:rsid w:val="0050683A"/>
    <w:rsid w:val="0051006C"/>
    <w:rsid w:val="00514C70"/>
    <w:rsid w:val="00514D28"/>
    <w:rsid w:val="00514FDA"/>
    <w:rsid w:val="00516B52"/>
    <w:rsid w:val="00520063"/>
    <w:rsid w:val="0052224A"/>
    <w:rsid w:val="0052314C"/>
    <w:rsid w:val="00523D1B"/>
    <w:rsid w:val="00523F9E"/>
    <w:rsid w:val="00524631"/>
    <w:rsid w:val="00532268"/>
    <w:rsid w:val="00532444"/>
    <w:rsid w:val="00532C46"/>
    <w:rsid w:val="005336B8"/>
    <w:rsid w:val="00534572"/>
    <w:rsid w:val="00534681"/>
    <w:rsid w:val="00545A89"/>
    <w:rsid w:val="0054653E"/>
    <w:rsid w:val="00552FE3"/>
    <w:rsid w:val="0055307D"/>
    <w:rsid w:val="0055565A"/>
    <w:rsid w:val="0056068E"/>
    <w:rsid w:val="00561457"/>
    <w:rsid w:val="00563442"/>
    <w:rsid w:val="0056348E"/>
    <w:rsid w:val="00565B42"/>
    <w:rsid w:val="00565ED8"/>
    <w:rsid w:val="00566D44"/>
    <w:rsid w:val="00581825"/>
    <w:rsid w:val="00584633"/>
    <w:rsid w:val="005872BB"/>
    <w:rsid w:val="00587356"/>
    <w:rsid w:val="0059105E"/>
    <w:rsid w:val="0059182A"/>
    <w:rsid w:val="00594553"/>
    <w:rsid w:val="005A18D8"/>
    <w:rsid w:val="005A6B0B"/>
    <w:rsid w:val="005A6DAE"/>
    <w:rsid w:val="005A6FB9"/>
    <w:rsid w:val="005A708E"/>
    <w:rsid w:val="005A7148"/>
    <w:rsid w:val="005A79F0"/>
    <w:rsid w:val="005B296C"/>
    <w:rsid w:val="005B2E8E"/>
    <w:rsid w:val="005B35E2"/>
    <w:rsid w:val="005B44E0"/>
    <w:rsid w:val="005B4585"/>
    <w:rsid w:val="005B51A1"/>
    <w:rsid w:val="005B7CB4"/>
    <w:rsid w:val="005C143A"/>
    <w:rsid w:val="005C27F9"/>
    <w:rsid w:val="005C4CE6"/>
    <w:rsid w:val="005D1CC6"/>
    <w:rsid w:val="005D36BB"/>
    <w:rsid w:val="005D4412"/>
    <w:rsid w:val="005D6523"/>
    <w:rsid w:val="005E2A25"/>
    <w:rsid w:val="005E3E02"/>
    <w:rsid w:val="005E6BD7"/>
    <w:rsid w:val="005F05C9"/>
    <w:rsid w:val="005F06B5"/>
    <w:rsid w:val="005F3B4C"/>
    <w:rsid w:val="005F4526"/>
    <w:rsid w:val="005F5259"/>
    <w:rsid w:val="00605C0B"/>
    <w:rsid w:val="00605D9E"/>
    <w:rsid w:val="00606ABD"/>
    <w:rsid w:val="0060745E"/>
    <w:rsid w:val="00610A54"/>
    <w:rsid w:val="006122BA"/>
    <w:rsid w:val="006171C6"/>
    <w:rsid w:val="00622A4E"/>
    <w:rsid w:val="0062579A"/>
    <w:rsid w:val="00625BE0"/>
    <w:rsid w:val="00625E96"/>
    <w:rsid w:val="006306FF"/>
    <w:rsid w:val="0063499D"/>
    <w:rsid w:val="00635F12"/>
    <w:rsid w:val="0064111F"/>
    <w:rsid w:val="00641DF2"/>
    <w:rsid w:val="00646736"/>
    <w:rsid w:val="006478BF"/>
    <w:rsid w:val="00650037"/>
    <w:rsid w:val="00650E0D"/>
    <w:rsid w:val="00660B19"/>
    <w:rsid w:val="00661305"/>
    <w:rsid w:val="0066208F"/>
    <w:rsid w:val="00663B88"/>
    <w:rsid w:val="00666ADF"/>
    <w:rsid w:val="00670287"/>
    <w:rsid w:val="00674806"/>
    <w:rsid w:val="00676BE9"/>
    <w:rsid w:val="00681900"/>
    <w:rsid w:val="00683732"/>
    <w:rsid w:val="0068577B"/>
    <w:rsid w:val="00687898"/>
    <w:rsid w:val="00693DAD"/>
    <w:rsid w:val="00695D5F"/>
    <w:rsid w:val="006A04A2"/>
    <w:rsid w:val="006A73C1"/>
    <w:rsid w:val="006B142A"/>
    <w:rsid w:val="006B2290"/>
    <w:rsid w:val="006B405B"/>
    <w:rsid w:val="006B7253"/>
    <w:rsid w:val="006B7E50"/>
    <w:rsid w:val="006C25D7"/>
    <w:rsid w:val="006C791C"/>
    <w:rsid w:val="006D2187"/>
    <w:rsid w:val="006D3607"/>
    <w:rsid w:val="006E0197"/>
    <w:rsid w:val="006E09BF"/>
    <w:rsid w:val="006E3471"/>
    <w:rsid w:val="006E4FF6"/>
    <w:rsid w:val="006F336E"/>
    <w:rsid w:val="006F6EC7"/>
    <w:rsid w:val="00700A37"/>
    <w:rsid w:val="00701A30"/>
    <w:rsid w:val="0070219E"/>
    <w:rsid w:val="00702743"/>
    <w:rsid w:val="00702C0D"/>
    <w:rsid w:val="0070469B"/>
    <w:rsid w:val="00707DDC"/>
    <w:rsid w:val="00710850"/>
    <w:rsid w:val="00711D1E"/>
    <w:rsid w:val="007122B2"/>
    <w:rsid w:val="00713A4D"/>
    <w:rsid w:val="00714621"/>
    <w:rsid w:val="00716EE5"/>
    <w:rsid w:val="00717CB2"/>
    <w:rsid w:val="00717D88"/>
    <w:rsid w:val="00722EBD"/>
    <w:rsid w:val="00725AF6"/>
    <w:rsid w:val="00725B6A"/>
    <w:rsid w:val="00726201"/>
    <w:rsid w:val="00726A43"/>
    <w:rsid w:val="007308C4"/>
    <w:rsid w:val="00731CB8"/>
    <w:rsid w:val="007336A3"/>
    <w:rsid w:val="00733C5F"/>
    <w:rsid w:val="0073465E"/>
    <w:rsid w:val="00747796"/>
    <w:rsid w:val="00747E39"/>
    <w:rsid w:val="007507EB"/>
    <w:rsid w:val="00751151"/>
    <w:rsid w:val="00752E0C"/>
    <w:rsid w:val="00754652"/>
    <w:rsid w:val="007578DA"/>
    <w:rsid w:val="0076783F"/>
    <w:rsid w:val="00770649"/>
    <w:rsid w:val="00782957"/>
    <w:rsid w:val="00782BA1"/>
    <w:rsid w:val="00782BD8"/>
    <w:rsid w:val="007831CB"/>
    <w:rsid w:val="00786056"/>
    <w:rsid w:val="00786992"/>
    <w:rsid w:val="007905AA"/>
    <w:rsid w:val="0079296A"/>
    <w:rsid w:val="007942D3"/>
    <w:rsid w:val="007946DF"/>
    <w:rsid w:val="00794D6C"/>
    <w:rsid w:val="007955B5"/>
    <w:rsid w:val="007A1B19"/>
    <w:rsid w:val="007A5A21"/>
    <w:rsid w:val="007B0452"/>
    <w:rsid w:val="007B1E74"/>
    <w:rsid w:val="007B2099"/>
    <w:rsid w:val="007B4177"/>
    <w:rsid w:val="007B5AA5"/>
    <w:rsid w:val="007B6C09"/>
    <w:rsid w:val="007B7741"/>
    <w:rsid w:val="007B7BFC"/>
    <w:rsid w:val="007C4951"/>
    <w:rsid w:val="007C5C3F"/>
    <w:rsid w:val="007C5DB8"/>
    <w:rsid w:val="007D08F9"/>
    <w:rsid w:val="007D553F"/>
    <w:rsid w:val="007D6A0A"/>
    <w:rsid w:val="007D6D12"/>
    <w:rsid w:val="007D7429"/>
    <w:rsid w:val="007E09DA"/>
    <w:rsid w:val="007E0EEF"/>
    <w:rsid w:val="007E0F8A"/>
    <w:rsid w:val="007E1E4B"/>
    <w:rsid w:val="007E2119"/>
    <w:rsid w:val="007E65B8"/>
    <w:rsid w:val="007E75EC"/>
    <w:rsid w:val="007E7AF5"/>
    <w:rsid w:val="007F0687"/>
    <w:rsid w:val="007F1BD7"/>
    <w:rsid w:val="007F718D"/>
    <w:rsid w:val="00801FAD"/>
    <w:rsid w:val="008121E2"/>
    <w:rsid w:val="008147E2"/>
    <w:rsid w:val="008178B6"/>
    <w:rsid w:val="00820CC0"/>
    <w:rsid w:val="00824930"/>
    <w:rsid w:val="00824D8E"/>
    <w:rsid w:val="00825DC3"/>
    <w:rsid w:val="0083241A"/>
    <w:rsid w:val="0084081A"/>
    <w:rsid w:val="00842CC7"/>
    <w:rsid w:val="00843FD3"/>
    <w:rsid w:val="008443EB"/>
    <w:rsid w:val="00851C95"/>
    <w:rsid w:val="00852455"/>
    <w:rsid w:val="00852F4D"/>
    <w:rsid w:val="00854F92"/>
    <w:rsid w:val="008652B3"/>
    <w:rsid w:val="00865B74"/>
    <w:rsid w:val="00866063"/>
    <w:rsid w:val="0086770E"/>
    <w:rsid w:val="00871824"/>
    <w:rsid w:val="0087182E"/>
    <w:rsid w:val="00871901"/>
    <w:rsid w:val="00874D3E"/>
    <w:rsid w:val="008870FA"/>
    <w:rsid w:val="00887C02"/>
    <w:rsid w:val="00890340"/>
    <w:rsid w:val="008916A7"/>
    <w:rsid w:val="008974F0"/>
    <w:rsid w:val="008A0EFC"/>
    <w:rsid w:val="008A1499"/>
    <w:rsid w:val="008A6C08"/>
    <w:rsid w:val="008A70E0"/>
    <w:rsid w:val="008B012A"/>
    <w:rsid w:val="008B0BEC"/>
    <w:rsid w:val="008B1FC4"/>
    <w:rsid w:val="008B5899"/>
    <w:rsid w:val="008B7717"/>
    <w:rsid w:val="008C15C2"/>
    <w:rsid w:val="008C69F2"/>
    <w:rsid w:val="008D1B3F"/>
    <w:rsid w:val="008D31E6"/>
    <w:rsid w:val="008D3648"/>
    <w:rsid w:val="008D597D"/>
    <w:rsid w:val="008E00B2"/>
    <w:rsid w:val="008E210A"/>
    <w:rsid w:val="008E35AC"/>
    <w:rsid w:val="008E6ABD"/>
    <w:rsid w:val="008E6DB6"/>
    <w:rsid w:val="008E7438"/>
    <w:rsid w:val="008F1863"/>
    <w:rsid w:val="008F63E2"/>
    <w:rsid w:val="008F7AEE"/>
    <w:rsid w:val="009013EB"/>
    <w:rsid w:val="00906861"/>
    <w:rsid w:val="00906CC1"/>
    <w:rsid w:val="00906E17"/>
    <w:rsid w:val="0091071E"/>
    <w:rsid w:val="00913657"/>
    <w:rsid w:val="009152CA"/>
    <w:rsid w:val="0092075E"/>
    <w:rsid w:val="009236F9"/>
    <w:rsid w:val="00925A0D"/>
    <w:rsid w:val="009261DB"/>
    <w:rsid w:val="00930BA1"/>
    <w:rsid w:val="0093169E"/>
    <w:rsid w:val="00931AE4"/>
    <w:rsid w:val="00933872"/>
    <w:rsid w:val="009338D9"/>
    <w:rsid w:val="00937188"/>
    <w:rsid w:val="00937CFB"/>
    <w:rsid w:val="00942A20"/>
    <w:rsid w:val="00942B19"/>
    <w:rsid w:val="00943F1B"/>
    <w:rsid w:val="009451C3"/>
    <w:rsid w:val="0094757B"/>
    <w:rsid w:val="009505C9"/>
    <w:rsid w:val="00950752"/>
    <w:rsid w:val="00952C99"/>
    <w:rsid w:val="00953872"/>
    <w:rsid w:val="009544E6"/>
    <w:rsid w:val="009548C3"/>
    <w:rsid w:val="00964DC9"/>
    <w:rsid w:val="00966424"/>
    <w:rsid w:val="009665DF"/>
    <w:rsid w:val="00966D34"/>
    <w:rsid w:val="00967290"/>
    <w:rsid w:val="00967A87"/>
    <w:rsid w:val="009755F0"/>
    <w:rsid w:val="00980AEA"/>
    <w:rsid w:val="00980F86"/>
    <w:rsid w:val="00982585"/>
    <w:rsid w:val="00982974"/>
    <w:rsid w:val="00983B78"/>
    <w:rsid w:val="00986C6A"/>
    <w:rsid w:val="00991BC8"/>
    <w:rsid w:val="009959E8"/>
    <w:rsid w:val="009A41A6"/>
    <w:rsid w:val="009A4F12"/>
    <w:rsid w:val="009A54A4"/>
    <w:rsid w:val="009A5DE6"/>
    <w:rsid w:val="009A78AE"/>
    <w:rsid w:val="009B7AB0"/>
    <w:rsid w:val="009B7FDE"/>
    <w:rsid w:val="009C011A"/>
    <w:rsid w:val="009C2DE6"/>
    <w:rsid w:val="009C521F"/>
    <w:rsid w:val="009C5E77"/>
    <w:rsid w:val="009D035A"/>
    <w:rsid w:val="009D0651"/>
    <w:rsid w:val="009D54CA"/>
    <w:rsid w:val="009D5DE3"/>
    <w:rsid w:val="009E0017"/>
    <w:rsid w:val="009E2933"/>
    <w:rsid w:val="009F1469"/>
    <w:rsid w:val="009F1813"/>
    <w:rsid w:val="009F26FF"/>
    <w:rsid w:val="009F38D6"/>
    <w:rsid w:val="009F581A"/>
    <w:rsid w:val="009F78E5"/>
    <w:rsid w:val="00A032EC"/>
    <w:rsid w:val="00A06624"/>
    <w:rsid w:val="00A111D1"/>
    <w:rsid w:val="00A16623"/>
    <w:rsid w:val="00A17E28"/>
    <w:rsid w:val="00A21070"/>
    <w:rsid w:val="00A239A9"/>
    <w:rsid w:val="00A23C8D"/>
    <w:rsid w:val="00A2515F"/>
    <w:rsid w:val="00A26F7A"/>
    <w:rsid w:val="00A35418"/>
    <w:rsid w:val="00A40F00"/>
    <w:rsid w:val="00A41055"/>
    <w:rsid w:val="00A4370A"/>
    <w:rsid w:val="00A4498D"/>
    <w:rsid w:val="00A47BFE"/>
    <w:rsid w:val="00A47FE6"/>
    <w:rsid w:val="00A52E6C"/>
    <w:rsid w:val="00A53794"/>
    <w:rsid w:val="00A55F70"/>
    <w:rsid w:val="00A56DAE"/>
    <w:rsid w:val="00A5702F"/>
    <w:rsid w:val="00A629CA"/>
    <w:rsid w:val="00A62BCB"/>
    <w:rsid w:val="00A759E7"/>
    <w:rsid w:val="00A768F2"/>
    <w:rsid w:val="00A77843"/>
    <w:rsid w:val="00A839C7"/>
    <w:rsid w:val="00A84B31"/>
    <w:rsid w:val="00A859AB"/>
    <w:rsid w:val="00A8747C"/>
    <w:rsid w:val="00A878AC"/>
    <w:rsid w:val="00A87C9E"/>
    <w:rsid w:val="00A87E56"/>
    <w:rsid w:val="00A92668"/>
    <w:rsid w:val="00A934BC"/>
    <w:rsid w:val="00A93580"/>
    <w:rsid w:val="00A9458F"/>
    <w:rsid w:val="00A969F8"/>
    <w:rsid w:val="00AA0045"/>
    <w:rsid w:val="00AA11E1"/>
    <w:rsid w:val="00AA20D6"/>
    <w:rsid w:val="00AA6780"/>
    <w:rsid w:val="00AA6F92"/>
    <w:rsid w:val="00AB4A3F"/>
    <w:rsid w:val="00AB5C7D"/>
    <w:rsid w:val="00AB6934"/>
    <w:rsid w:val="00AD7AD3"/>
    <w:rsid w:val="00AE3EF4"/>
    <w:rsid w:val="00AE4DBA"/>
    <w:rsid w:val="00AE7337"/>
    <w:rsid w:val="00AF202D"/>
    <w:rsid w:val="00AF3288"/>
    <w:rsid w:val="00AF42DE"/>
    <w:rsid w:val="00AF49D5"/>
    <w:rsid w:val="00B03C82"/>
    <w:rsid w:val="00B072C2"/>
    <w:rsid w:val="00B11F04"/>
    <w:rsid w:val="00B1255B"/>
    <w:rsid w:val="00B26D4D"/>
    <w:rsid w:val="00B317F0"/>
    <w:rsid w:val="00B3369F"/>
    <w:rsid w:val="00B4645C"/>
    <w:rsid w:val="00B5168D"/>
    <w:rsid w:val="00B54013"/>
    <w:rsid w:val="00B5432C"/>
    <w:rsid w:val="00B5479B"/>
    <w:rsid w:val="00B55196"/>
    <w:rsid w:val="00B60034"/>
    <w:rsid w:val="00B7015E"/>
    <w:rsid w:val="00B71686"/>
    <w:rsid w:val="00B80C6C"/>
    <w:rsid w:val="00B810C3"/>
    <w:rsid w:val="00B87E3B"/>
    <w:rsid w:val="00B94ABF"/>
    <w:rsid w:val="00B94E6C"/>
    <w:rsid w:val="00B95844"/>
    <w:rsid w:val="00B971D5"/>
    <w:rsid w:val="00BA35DA"/>
    <w:rsid w:val="00BA39F0"/>
    <w:rsid w:val="00BA497A"/>
    <w:rsid w:val="00BB20DB"/>
    <w:rsid w:val="00BB4606"/>
    <w:rsid w:val="00BC127A"/>
    <w:rsid w:val="00BD1035"/>
    <w:rsid w:val="00BD3DF2"/>
    <w:rsid w:val="00BD7B36"/>
    <w:rsid w:val="00BE2EBB"/>
    <w:rsid w:val="00BE3D3E"/>
    <w:rsid w:val="00BF3334"/>
    <w:rsid w:val="00C00880"/>
    <w:rsid w:val="00C061F7"/>
    <w:rsid w:val="00C06D0C"/>
    <w:rsid w:val="00C21C99"/>
    <w:rsid w:val="00C22D67"/>
    <w:rsid w:val="00C23D2F"/>
    <w:rsid w:val="00C417CE"/>
    <w:rsid w:val="00C4348A"/>
    <w:rsid w:val="00C439C9"/>
    <w:rsid w:val="00C443BD"/>
    <w:rsid w:val="00C451C5"/>
    <w:rsid w:val="00C46F41"/>
    <w:rsid w:val="00C4709C"/>
    <w:rsid w:val="00C47A7A"/>
    <w:rsid w:val="00C561C2"/>
    <w:rsid w:val="00C61CDC"/>
    <w:rsid w:val="00C65CDD"/>
    <w:rsid w:val="00C65F11"/>
    <w:rsid w:val="00C7212E"/>
    <w:rsid w:val="00C74191"/>
    <w:rsid w:val="00C74A74"/>
    <w:rsid w:val="00C75E94"/>
    <w:rsid w:val="00C76684"/>
    <w:rsid w:val="00C8411F"/>
    <w:rsid w:val="00C86443"/>
    <w:rsid w:val="00C86EDE"/>
    <w:rsid w:val="00C906F3"/>
    <w:rsid w:val="00C9161D"/>
    <w:rsid w:val="00C938C2"/>
    <w:rsid w:val="00C95330"/>
    <w:rsid w:val="00C962EE"/>
    <w:rsid w:val="00CA0C1D"/>
    <w:rsid w:val="00CA132D"/>
    <w:rsid w:val="00CA20E6"/>
    <w:rsid w:val="00CA4542"/>
    <w:rsid w:val="00CA47E8"/>
    <w:rsid w:val="00CA5F79"/>
    <w:rsid w:val="00CA755E"/>
    <w:rsid w:val="00CB0AFB"/>
    <w:rsid w:val="00CB0B3D"/>
    <w:rsid w:val="00CB41E6"/>
    <w:rsid w:val="00CC0B09"/>
    <w:rsid w:val="00CC2B68"/>
    <w:rsid w:val="00CC737A"/>
    <w:rsid w:val="00CD0EE6"/>
    <w:rsid w:val="00CD137D"/>
    <w:rsid w:val="00CD37EB"/>
    <w:rsid w:val="00CD3852"/>
    <w:rsid w:val="00CD68C5"/>
    <w:rsid w:val="00CD71F7"/>
    <w:rsid w:val="00CD7557"/>
    <w:rsid w:val="00CE0E48"/>
    <w:rsid w:val="00CE13FE"/>
    <w:rsid w:val="00CE5FC0"/>
    <w:rsid w:val="00CF1848"/>
    <w:rsid w:val="00CF3319"/>
    <w:rsid w:val="00CF60F4"/>
    <w:rsid w:val="00CF63A3"/>
    <w:rsid w:val="00CF76F0"/>
    <w:rsid w:val="00D02253"/>
    <w:rsid w:val="00D03659"/>
    <w:rsid w:val="00D07B26"/>
    <w:rsid w:val="00D12044"/>
    <w:rsid w:val="00D12749"/>
    <w:rsid w:val="00D129AB"/>
    <w:rsid w:val="00D16DDE"/>
    <w:rsid w:val="00D16E22"/>
    <w:rsid w:val="00D170D9"/>
    <w:rsid w:val="00D20F76"/>
    <w:rsid w:val="00D24788"/>
    <w:rsid w:val="00D2690A"/>
    <w:rsid w:val="00D26FDF"/>
    <w:rsid w:val="00D30479"/>
    <w:rsid w:val="00D33EFC"/>
    <w:rsid w:val="00D3545C"/>
    <w:rsid w:val="00D357B8"/>
    <w:rsid w:val="00D360B5"/>
    <w:rsid w:val="00D40DBC"/>
    <w:rsid w:val="00D431D9"/>
    <w:rsid w:val="00D43FD7"/>
    <w:rsid w:val="00D44085"/>
    <w:rsid w:val="00D51ED9"/>
    <w:rsid w:val="00D53615"/>
    <w:rsid w:val="00D54913"/>
    <w:rsid w:val="00D54B23"/>
    <w:rsid w:val="00D61C85"/>
    <w:rsid w:val="00D67CE4"/>
    <w:rsid w:val="00D7143F"/>
    <w:rsid w:val="00D75CA6"/>
    <w:rsid w:val="00D76A18"/>
    <w:rsid w:val="00D80849"/>
    <w:rsid w:val="00D82E8F"/>
    <w:rsid w:val="00D8481A"/>
    <w:rsid w:val="00D91F52"/>
    <w:rsid w:val="00D95732"/>
    <w:rsid w:val="00DA38FC"/>
    <w:rsid w:val="00DA5586"/>
    <w:rsid w:val="00DB39E0"/>
    <w:rsid w:val="00DB5E0F"/>
    <w:rsid w:val="00DB666B"/>
    <w:rsid w:val="00DC2190"/>
    <w:rsid w:val="00DC3555"/>
    <w:rsid w:val="00DC41B2"/>
    <w:rsid w:val="00DC4613"/>
    <w:rsid w:val="00DC5F23"/>
    <w:rsid w:val="00DC765C"/>
    <w:rsid w:val="00DD118C"/>
    <w:rsid w:val="00DD2A20"/>
    <w:rsid w:val="00DD37D7"/>
    <w:rsid w:val="00DD59EA"/>
    <w:rsid w:val="00DE017D"/>
    <w:rsid w:val="00DE4EB3"/>
    <w:rsid w:val="00DE5AE6"/>
    <w:rsid w:val="00DE765C"/>
    <w:rsid w:val="00DF00F2"/>
    <w:rsid w:val="00DF23B6"/>
    <w:rsid w:val="00DF30E4"/>
    <w:rsid w:val="00DF4C3B"/>
    <w:rsid w:val="00DF4D44"/>
    <w:rsid w:val="00DF5848"/>
    <w:rsid w:val="00E0042A"/>
    <w:rsid w:val="00E0269B"/>
    <w:rsid w:val="00E0378B"/>
    <w:rsid w:val="00E056F7"/>
    <w:rsid w:val="00E07226"/>
    <w:rsid w:val="00E120FA"/>
    <w:rsid w:val="00E13ED2"/>
    <w:rsid w:val="00E17B0A"/>
    <w:rsid w:val="00E22993"/>
    <w:rsid w:val="00E23675"/>
    <w:rsid w:val="00E33C3F"/>
    <w:rsid w:val="00E424A8"/>
    <w:rsid w:val="00E46DBE"/>
    <w:rsid w:val="00E52539"/>
    <w:rsid w:val="00E53463"/>
    <w:rsid w:val="00E55399"/>
    <w:rsid w:val="00E579DC"/>
    <w:rsid w:val="00E6021C"/>
    <w:rsid w:val="00E65CD7"/>
    <w:rsid w:val="00E66235"/>
    <w:rsid w:val="00E67678"/>
    <w:rsid w:val="00E743F7"/>
    <w:rsid w:val="00E77B0C"/>
    <w:rsid w:val="00E81697"/>
    <w:rsid w:val="00E83C24"/>
    <w:rsid w:val="00E83EEE"/>
    <w:rsid w:val="00E873BA"/>
    <w:rsid w:val="00E9064C"/>
    <w:rsid w:val="00E907C0"/>
    <w:rsid w:val="00E92A38"/>
    <w:rsid w:val="00E9318D"/>
    <w:rsid w:val="00E93F3E"/>
    <w:rsid w:val="00EA4E46"/>
    <w:rsid w:val="00EB1012"/>
    <w:rsid w:val="00EB28F9"/>
    <w:rsid w:val="00EB4A60"/>
    <w:rsid w:val="00ED0890"/>
    <w:rsid w:val="00ED445A"/>
    <w:rsid w:val="00EE1758"/>
    <w:rsid w:val="00EE1DA0"/>
    <w:rsid w:val="00EE7316"/>
    <w:rsid w:val="00EF0CF6"/>
    <w:rsid w:val="00EF1EE6"/>
    <w:rsid w:val="00EF5ED4"/>
    <w:rsid w:val="00F063C2"/>
    <w:rsid w:val="00F06488"/>
    <w:rsid w:val="00F070D7"/>
    <w:rsid w:val="00F07611"/>
    <w:rsid w:val="00F11722"/>
    <w:rsid w:val="00F127EA"/>
    <w:rsid w:val="00F243D6"/>
    <w:rsid w:val="00F2572A"/>
    <w:rsid w:val="00F27685"/>
    <w:rsid w:val="00F3165F"/>
    <w:rsid w:val="00F31738"/>
    <w:rsid w:val="00F336F2"/>
    <w:rsid w:val="00F33A4A"/>
    <w:rsid w:val="00F36710"/>
    <w:rsid w:val="00F36964"/>
    <w:rsid w:val="00F40428"/>
    <w:rsid w:val="00F414A4"/>
    <w:rsid w:val="00F43431"/>
    <w:rsid w:val="00F44432"/>
    <w:rsid w:val="00F45BEF"/>
    <w:rsid w:val="00F473FA"/>
    <w:rsid w:val="00F4784C"/>
    <w:rsid w:val="00F51487"/>
    <w:rsid w:val="00F52E97"/>
    <w:rsid w:val="00F53193"/>
    <w:rsid w:val="00F5357E"/>
    <w:rsid w:val="00F56410"/>
    <w:rsid w:val="00F56A9F"/>
    <w:rsid w:val="00F624C5"/>
    <w:rsid w:val="00F6586C"/>
    <w:rsid w:val="00F66334"/>
    <w:rsid w:val="00F674D0"/>
    <w:rsid w:val="00F72525"/>
    <w:rsid w:val="00F804A9"/>
    <w:rsid w:val="00F82D5E"/>
    <w:rsid w:val="00F85726"/>
    <w:rsid w:val="00F85CF9"/>
    <w:rsid w:val="00F9038B"/>
    <w:rsid w:val="00F91015"/>
    <w:rsid w:val="00F92559"/>
    <w:rsid w:val="00F925AE"/>
    <w:rsid w:val="00F930C8"/>
    <w:rsid w:val="00F9388A"/>
    <w:rsid w:val="00F946E4"/>
    <w:rsid w:val="00F94774"/>
    <w:rsid w:val="00F94DE4"/>
    <w:rsid w:val="00F97C98"/>
    <w:rsid w:val="00FA1C59"/>
    <w:rsid w:val="00FA456A"/>
    <w:rsid w:val="00FA663B"/>
    <w:rsid w:val="00FA6ED0"/>
    <w:rsid w:val="00FA7103"/>
    <w:rsid w:val="00FA7AB9"/>
    <w:rsid w:val="00FB2372"/>
    <w:rsid w:val="00FB583F"/>
    <w:rsid w:val="00FC0CA7"/>
    <w:rsid w:val="00FC2FBE"/>
    <w:rsid w:val="00FC53DB"/>
    <w:rsid w:val="00FC731C"/>
    <w:rsid w:val="00FC7388"/>
    <w:rsid w:val="00FD1212"/>
    <w:rsid w:val="00FD13E7"/>
    <w:rsid w:val="00FD3F05"/>
    <w:rsid w:val="00FD44F4"/>
    <w:rsid w:val="00FD7C13"/>
    <w:rsid w:val="00FE3DBF"/>
    <w:rsid w:val="00FF16E8"/>
    <w:rsid w:val="00FF19B8"/>
    <w:rsid w:val="00FF603B"/>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50"/>
    <o:shapelayout v:ext="edit">
      <o:idmap v:ext="edit" data="2"/>
    </o:shapelayout>
  </w:shapeDefaults>
  <w:decimalSymbol w:val="."/>
  <w:listSeparator w:val=","/>
  <w14:docId w14:val="11779F7E"/>
  <w15:docId w15:val="{0CD3236C-0A51-4CB3-91AC-5D922E189005}"/>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4"/>
        <w:szCs w:val="24"/>
        <w:lang w:val="fr-CA"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nhideWhenUsed="1" w:qFormat="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iPriority="0"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66063"/>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Heading1">
    <w:name w:val="heading 1"/>
    <w:basedOn w:val="Normal"/>
    <w:next w:val="Heading2"/>
    <w:link w:val="Heading1Char"/>
    <w:uiPriority w:val="9"/>
    <w:qFormat/>
    <w:rsid w:val="00866063"/>
    <w:pPr>
      <w:keepNext/>
      <w:keepLines/>
      <w:numPr>
        <w:numId w:val="11"/>
      </w:numPr>
      <w:spacing w:before="240" w:after="120"/>
      <w:jc w:val="left"/>
      <w:outlineLvl w:val="0"/>
    </w:pPr>
    <w:rPr>
      <w:rFonts w:eastAsiaTheme="majorEastAsia" w:cstheme="majorBidi"/>
      <w:b/>
      <w:bCs/>
      <w:kern w:val="2"/>
      <w:sz w:val="28"/>
      <w:szCs w:val="32"/>
      <w14:ligatures w14:val="standardContextual"/>
    </w:rPr>
  </w:style>
  <w:style w:type="paragraph" w:styleId="Heading2">
    <w:name w:val="heading 2"/>
    <w:basedOn w:val="Normal"/>
    <w:next w:val="CBDNormalNumber"/>
    <w:link w:val="Heading2Char"/>
    <w:uiPriority w:val="9"/>
    <w:qFormat/>
    <w:rsid w:val="00866063"/>
    <w:pPr>
      <w:keepNext/>
      <w:keepLines/>
      <w:numPr>
        <w:ilvl w:val="1"/>
        <w:numId w:val="11"/>
      </w:numPr>
      <w:spacing w:before="120" w:after="120"/>
      <w:jc w:val="left"/>
      <w:outlineLvl w:val="1"/>
    </w:pPr>
    <w:rPr>
      <w:rFonts w:ascii="Times New Roman Bold" w:eastAsiaTheme="majorEastAsia" w:hAnsi="Times New Roman Bold" w:cstheme="majorBidi"/>
      <w:b/>
      <w:sz w:val="24"/>
      <w:szCs w:val="26"/>
    </w:rPr>
  </w:style>
  <w:style w:type="paragraph" w:styleId="Heading3">
    <w:name w:val="heading 3"/>
    <w:basedOn w:val="Normal"/>
    <w:next w:val="CBDNormalNumber"/>
    <w:link w:val="Heading3Char"/>
    <w:uiPriority w:val="9"/>
    <w:qFormat/>
    <w:rsid w:val="00866063"/>
    <w:pPr>
      <w:keepNext/>
      <w:keepLines/>
      <w:numPr>
        <w:ilvl w:val="2"/>
        <w:numId w:val="11"/>
      </w:numPr>
      <w:spacing w:before="120" w:after="120"/>
      <w:jc w:val="left"/>
      <w:outlineLvl w:val="2"/>
    </w:pPr>
    <w:rPr>
      <w:rFonts w:eastAsiaTheme="majorEastAsia"/>
      <w:b/>
      <w:bCs/>
    </w:rPr>
  </w:style>
  <w:style w:type="paragraph" w:styleId="Heading4">
    <w:name w:val="heading 4"/>
    <w:basedOn w:val="Normal"/>
    <w:next w:val="CBDNormalNumber"/>
    <w:link w:val="Heading4Char"/>
    <w:uiPriority w:val="9"/>
    <w:qFormat/>
    <w:rsid w:val="00866063"/>
    <w:pPr>
      <w:keepNext/>
      <w:numPr>
        <w:ilvl w:val="3"/>
        <w:numId w:val="11"/>
      </w:numPr>
      <w:spacing w:before="120" w:after="120"/>
      <w:jc w:val="left"/>
      <w:outlineLvl w:val="3"/>
    </w:pPr>
    <w:rPr>
      <w:rFonts w:eastAsiaTheme="majorEastAsia"/>
      <w:b/>
      <w:bCs/>
    </w:rPr>
  </w:style>
  <w:style w:type="paragraph" w:styleId="Heading5">
    <w:name w:val="heading 5"/>
    <w:basedOn w:val="Normal"/>
    <w:next w:val="Normal"/>
    <w:link w:val="Heading5Char"/>
    <w:uiPriority w:val="9"/>
    <w:qFormat/>
    <w:rsid w:val="00866063"/>
    <w:pPr>
      <w:keepNext/>
      <w:numPr>
        <w:ilvl w:val="4"/>
        <w:numId w:val="11"/>
      </w:numPr>
      <w:spacing w:before="120" w:after="120"/>
      <w:jc w:val="left"/>
      <w:outlineLvl w:val="4"/>
    </w:pPr>
    <w:rPr>
      <w:rFonts w:eastAsiaTheme="majorEastAsia"/>
      <w:i/>
      <w:iCs/>
    </w:rPr>
  </w:style>
  <w:style w:type="paragraph" w:styleId="Heading6">
    <w:name w:val="heading 6"/>
    <w:basedOn w:val="Normal"/>
    <w:next w:val="Normal"/>
    <w:link w:val="Heading6Char"/>
    <w:rsid w:val="00866063"/>
    <w:pPr>
      <w:keepNext/>
      <w:keepLines/>
      <w:numPr>
        <w:ilvl w:val="5"/>
        <w:numId w:val="4"/>
      </w:numPr>
      <w:tabs>
        <w:tab w:val="right" w:pos="851"/>
        <w:tab w:val="left" w:pos="1871"/>
        <w:tab w:val="left" w:pos="2495"/>
        <w:tab w:val="left" w:pos="3119"/>
        <w:tab w:val="left" w:pos="3742"/>
        <w:tab w:val="left" w:pos="4082"/>
        <w:tab w:val="left" w:pos="4366"/>
      </w:tabs>
      <w:suppressAutoHyphens/>
      <w:spacing w:after="120"/>
      <w:ind w:right="624"/>
      <w:jc w:val="left"/>
      <w:outlineLvl w:val="5"/>
    </w:pPr>
    <w:rPr>
      <w:bCs/>
      <w:sz w:val="24"/>
    </w:rPr>
  </w:style>
  <w:style w:type="paragraph" w:styleId="Heading7">
    <w:name w:val="heading 7"/>
    <w:basedOn w:val="Normal"/>
    <w:next w:val="Normal"/>
    <w:link w:val="Heading7Char"/>
    <w:rsid w:val="00866063"/>
    <w:pPr>
      <w:keepNext/>
      <w:keepLines/>
      <w:widowControl w:val="0"/>
      <w:numPr>
        <w:ilvl w:val="6"/>
        <w:numId w:val="4"/>
      </w:numPr>
      <w:tabs>
        <w:tab w:val="right" w:pos="851"/>
        <w:tab w:val="left" w:pos="1871"/>
        <w:tab w:val="left" w:pos="2495"/>
        <w:tab w:val="left" w:pos="3119"/>
        <w:tab w:val="left" w:pos="3742"/>
        <w:tab w:val="left" w:pos="4082"/>
        <w:tab w:val="left" w:pos="4366"/>
      </w:tabs>
      <w:suppressAutoHyphens/>
      <w:spacing w:after="120"/>
      <w:ind w:right="624"/>
      <w:jc w:val="left"/>
      <w:outlineLvl w:val="6"/>
    </w:pPr>
    <w:rPr>
      <w:b/>
      <w:snapToGrid w:val="0"/>
      <w:u w:val="single"/>
    </w:rPr>
  </w:style>
  <w:style w:type="paragraph" w:styleId="Heading8">
    <w:name w:val="heading 8"/>
    <w:basedOn w:val="Normal"/>
    <w:next w:val="Normal"/>
    <w:link w:val="Heading8Char"/>
    <w:rsid w:val="00866063"/>
    <w:pPr>
      <w:keepNext/>
      <w:keepLines/>
      <w:widowControl w:val="0"/>
      <w:numPr>
        <w:ilvl w:val="7"/>
        <w:numId w:val="4"/>
      </w:numPr>
      <w:tabs>
        <w:tab w:val="left" w:pos="-1440"/>
        <w:tab w:val="left" w:pos="-720"/>
        <w:tab w:val="right" w:pos="851"/>
        <w:tab w:val="left" w:pos="1871"/>
        <w:tab w:val="left" w:pos="2495"/>
        <w:tab w:val="left" w:pos="3119"/>
        <w:tab w:val="left" w:pos="3742"/>
        <w:tab w:val="left" w:pos="4082"/>
        <w:tab w:val="left" w:pos="4366"/>
      </w:tabs>
      <w:suppressAutoHyphens/>
      <w:spacing w:after="120"/>
      <w:ind w:right="624"/>
      <w:jc w:val="left"/>
      <w:outlineLvl w:val="7"/>
    </w:pPr>
    <w:rPr>
      <w:b/>
      <w:snapToGrid w:val="0"/>
      <w:u w:val="single"/>
    </w:rPr>
  </w:style>
  <w:style w:type="paragraph" w:styleId="Heading9">
    <w:name w:val="heading 9"/>
    <w:basedOn w:val="Normal"/>
    <w:next w:val="Normal"/>
    <w:link w:val="Heading9Char"/>
    <w:rsid w:val="00866063"/>
    <w:pPr>
      <w:keepNext/>
      <w:widowControl w:val="0"/>
      <w:numPr>
        <w:ilvl w:val="8"/>
        <w:numId w:val="4"/>
      </w:numPr>
      <w:suppressAutoHyphens/>
      <w:jc w:val="left"/>
      <w:outlineLvl w:val="8"/>
    </w:pPr>
    <w:rPr>
      <w:snapToGrid w:val="0"/>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59"/>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C9161D"/>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C9161D"/>
    <w:rPr>
      <w:rFonts w:ascii="Lucida Grande" w:eastAsia="SimSun" w:hAnsi="Lucida Grande" w:cs="Lucida Grande"/>
      <w:sz w:val="18"/>
      <w:szCs w:val="18"/>
      <w:lang w:val="en-GB"/>
    </w:rPr>
  </w:style>
  <w:style w:type="character" w:styleId="PlaceholderText">
    <w:name w:val="Placeholder Text"/>
    <w:basedOn w:val="DefaultParagraphFont"/>
    <w:uiPriority w:val="99"/>
    <w:semiHidden/>
    <w:rsid w:val="00105372"/>
    <w:rPr>
      <w:color w:val="808080"/>
      <w:lang w:val="en-GB"/>
    </w:rPr>
  </w:style>
  <w:style w:type="paragraph" w:styleId="Header">
    <w:name w:val="header"/>
    <w:basedOn w:val="Normal"/>
    <w:link w:val="HeaderChar"/>
    <w:rsid w:val="00866063"/>
    <w:pPr>
      <w:pBdr>
        <w:bottom w:val="single" w:sz="4" w:space="1" w:color="auto"/>
      </w:pBdr>
      <w:tabs>
        <w:tab w:val="center" w:pos="4680"/>
        <w:tab w:val="right" w:pos="9360"/>
      </w:tabs>
      <w:jc w:val="left"/>
    </w:pPr>
    <w:rPr>
      <w:sz w:val="20"/>
    </w:rPr>
  </w:style>
  <w:style w:type="character" w:customStyle="1" w:styleId="HeaderChar">
    <w:name w:val="Header Char"/>
    <w:basedOn w:val="DefaultParagraphFont"/>
    <w:link w:val="Header"/>
    <w:rsid w:val="00866063"/>
    <w:rPr>
      <w:rFonts w:ascii="Times New Roman" w:eastAsia="SimSun" w:hAnsi="Times New Roman" w:cs="Times New Roman"/>
      <w:sz w:val="20"/>
      <w:szCs w:val="22"/>
      <w:lang w:val="en-GB"/>
    </w:rPr>
  </w:style>
  <w:style w:type="paragraph" w:styleId="Footer">
    <w:name w:val="footer"/>
    <w:basedOn w:val="Normal"/>
    <w:link w:val="FooterChar"/>
    <w:uiPriority w:val="99"/>
    <w:rsid w:val="00866063"/>
    <w:pPr>
      <w:tabs>
        <w:tab w:val="center" w:pos="4680"/>
        <w:tab w:val="right" w:pos="9360"/>
      </w:tabs>
    </w:pPr>
    <w:rPr>
      <w:sz w:val="20"/>
    </w:rPr>
  </w:style>
  <w:style w:type="character" w:customStyle="1" w:styleId="FooterChar">
    <w:name w:val="Footer Char"/>
    <w:basedOn w:val="DefaultParagraphFont"/>
    <w:link w:val="Footer"/>
    <w:uiPriority w:val="99"/>
    <w:rsid w:val="00866063"/>
    <w:rPr>
      <w:rFonts w:ascii="Times New Roman" w:eastAsia="SimSun" w:hAnsi="Times New Roman" w:cs="Times New Roman"/>
      <w:sz w:val="20"/>
      <w:szCs w:val="22"/>
      <w:lang w:val="en-GB"/>
    </w:rPr>
  </w:style>
  <w:style w:type="paragraph" w:customStyle="1" w:styleId="meetingname">
    <w:name w:val="meeting name"/>
    <w:basedOn w:val="Normal"/>
    <w:qFormat/>
    <w:rsid w:val="00534681"/>
    <w:pPr>
      <w:ind w:left="142" w:right="4218" w:hanging="142"/>
    </w:pPr>
    <w:rPr>
      <w:caps/>
    </w:rPr>
  </w:style>
  <w:style w:type="paragraph" w:styleId="Title">
    <w:name w:val="Title"/>
    <w:basedOn w:val="Normal"/>
    <w:next w:val="Normal"/>
    <w:link w:val="TitleCh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rsid w:val="007E09DA"/>
    <w:rPr>
      <w:rFonts w:asciiTheme="majorHAnsi" w:eastAsiaTheme="majorEastAsia" w:hAnsiTheme="majorHAnsi" w:cstheme="majorBidi"/>
      <w:color w:val="17365D" w:themeColor="text2" w:themeShade="BF"/>
      <w:spacing w:val="5"/>
      <w:kern w:val="28"/>
      <w:sz w:val="52"/>
      <w:szCs w:val="52"/>
      <w:lang w:val="en-GB"/>
    </w:rPr>
  </w:style>
  <w:style w:type="paragraph" w:styleId="Subtitle">
    <w:name w:val="Subtitle"/>
    <w:basedOn w:val="Normal"/>
    <w:next w:val="Normal"/>
    <w:link w:val="SubtitleCh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ubtitleChar">
    <w:name w:val="Subtitle Char"/>
    <w:basedOn w:val="DefaultParagraphFont"/>
    <w:link w:val="Subtitle"/>
    <w:uiPriority w:val="11"/>
    <w:rsid w:val="007E09DA"/>
    <w:rPr>
      <w:rFonts w:asciiTheme="majorHAnsi" w:eastAsiaTheme="majorEastAsia" w:hAnsiTheme="majorHAnsi" w:cstheme="majorBidi"/>
      <w:i/>
      <w:iCs/>
      <w:color w:val="4F81BD" w:themeColor="accent1"/>
      <w:spacing w:val="15"/>
      <w:szCs w:val="22"/>
      <w:lang w:val="en-GB"/>
    </w:rPr>
  </w:style>
  <w:style w:type="character" w:customStyle="1" w:styleId="Heading1Char">
    <w:name w:val="Heading 1 Char"/>
    <w:basedOn w:val="DefaultParagraphFont"/>
    <w:link w:val="Heading1"/>
    <w:uiPriority w:val="9"/>
    <w:rsid w:val="00866063"/>
    <w:rPr>
      <w:rFonts w:ascii="Times New Roman" w:eastAsiaTheme="majorEastAsia" w:hAnsi="Times New Roman" w:cstheme="majorBidi"/>
      <w:b/>
      <w:bCs/>
      <w:kern w:val="2"/>
      <w:sz w:val="28"/>
      <w:szCs w:val="32"/>
      <w:lang w:val="en-GB"/>
      <w14:ligatures w14:val="standardContextual"/>
    </w:rPr>
  </w:style>
  <w:style w:type="paragraph" w:styleId="BodyText">
    <w:name w:val="Body Text"/>
    <w:basedOn w:val="Normal"/>
    <w:link w:val="BodyTextChar"/>
    <w:uiPriority w:val="99"/>
    <w:unhideWhenUsed/>
    <w:rsid w:val="00866063"/>
    <w:pPr>
      <w:spacing w:after="120" w:line="259" w:lineRule="auto"/>
      <w:jc w:val="left"/>
    </w:pPr>
    <w:rPr>
      <w:rFonts w:asciiTheme="minorHAnsi" w:eastAsiaTheme="minorHAnsi" w:hAnsiTheme="minorHAnsi" w:cstheme="minorBidi"/>
      <w:kern w:val="2"/>
      <w14:ligatures w14:val="standardContextual"/>
    </w:rPr>
  </w:style>
  <w:style w:type="character" w:customStyle="1" w:styleId="BodyTextChar">
    <w:name w:val="Body Text Char"/>
    <w:basedOn w:val="DefaultParagraphFont"/>
    <w:link w:val="BodyText"/>
    <w:uiPriority w:val="99"/>
    <w:rsid w:val="00866063"/>
    <w:rPr>
      <w:rFonts w:eastAsiaTheme="minorHAnsi"/>
      <w:kern w:val="2"/>
      <w:sz w:val="22"/>
      <w:szCs w:val="22"/>
      <w:lang w:val="en-GB"/>
      <w14:ligatures w14:val="standardContextual"/>
    </w:rPr>
  </w:style>
  <w:style w:type="paragraph" w:styleId="BodyTextIndent">
    <w:name w:val="Body Text Indent"/>
    <w:basedOn w:val="Normal"/>
    <w:link w:val="BodyTextIndentChar"/>
    <w:rsid w:val="007E09DA"/>
    <w:pPr>
      <w:spacing w:before="120" w:after="120"/>
      <w:ind w:left="1440" w:hanging="720"/>
      <w:jc w:val="left"/>
    </w:pPr>
  </w:style>
  <w:style w:type="character" w:customStyle="1" w:styleId="BodyTextIndentChar">
    <w:name w:val="Body Text Indent Char"/>
    <w:basedOn w:val="DefaultParagraphFont"/>
    <w:link w:val="BodyTextIndent"/>
    <w:rsid w:val="007E09DA"/>
    <w:rPr>
      <w:rFonts w:ascii="Times New Roman" w:eastAsia="SimSun" w:hAnsi="Times New Roman" w:cs="Times New Roman"/>
      <w:sz w:val="22"/>
      <w:szCs w:val="22"/>
      <w:lang w:val="en-GB"/>
    </w:rPr>
  </w:style>
  <w:style w:type="character" w:styleId="CommentReference">
    <w:name w:val="annotation reference"/>
    <w:basedOn w:val="DefaultParagraphFont"/>
    <w:uiPriority w:val="99"/>
    <w:semiHidden/>
    <w:unhideWhenUsed/>
    <w:rsid w:val="00866063"/>
    <w:rPr>
      <w:sz w:val="16"/>
      <w:szCs w:val="16"/>
      <w:lang w:val="en-GB"/>
    </w:rPr>
  </w:style>
  <w:style w:type="paragraph" w:styleId="CommentText">
    <w:name w:val="annotation text"/>
    <w:basedOn w:val="Normal"/>
    <w:link w:val="CommentTextChar"/>
    <w:uiPriority w:val="99"/>
    <w:semiHidden/>
    <w:rsid w:val="00866063"/>
    <w:rPr>
      <w:sz w:val="20"/>
      <w:szCs w:val="20"/>
    </w:rPr>
  </w:style>
  <w:style w:type="character" w:customStyle="1" w:styleId="CommentTextChar">
    <w:name w:val="Comment Text Char"/>
    <w:basedOn w:val="DefaultParagraphFont"/>
    <w:link w:val="CommentText"/>
    <w:uiPriority w:val="99"/>
    <w:semiHidden/>
    <w:rsid w:val="00866063"/>
    <w:rPr>
      <w:rFonts w:ascii="Times New Roman" w:eastAsia="SimSun" w:hAnsi="Times New Roman" w:cs="Times New Roman"/>
      <w:sz w:val="20"/>
      <w:szCs w:val="20"/>
      <w:lang w:val="en-GB"/>
    </w:rPr>
  </w:style>
  <w:style w:type="paragraph" w:customStyle="1" w:styleId="Cornernotation">
    <w:name w:val="Corner notation"/>
    <w:basedOn w:val="Normal"/>
    <w:rsid w:val="007E09DA"/>
    <w:pPr>
      <w:ind w:left="170" w:right="3119" w:hanging="170"/>
      <w:jc w:val="left"/>
    </w:pPr>
  </w:style>
  <w:style w:type="character" w:styleId="EndnoteReference">
    <w:name w:val="endnote reference"/>
    <w:semiHidden/>
    <w:rsid w:val="007E09DA"/>
    <w:rPr>
      <w:vertAlign w:val="superscript"/>
      <w:lang w:val="en-GB"/>
    </w:rPr>
  </w:style>
  <w:style w:type="paragraph" w:styleId="EndnoteText">
    <w:name w:val="endnote text"/>
    <w:basedOn w:val="Normal"/>
    <w:link w:val="EndnoteTextChar"/>
    <w:semiHidden/>
    <w:rsid w:val="007E09DA"/>
    <w:pPr>
      <w:widowControl w:val="0"/>
      <w:tabs>
        <w:tab w:val="left" w:pos="-720"/>
      </w:tabs>
      <w:suppressAutoHyphens/>
    </w:pPr>
    <w:rPr>
      <w:rFonts w:ascii="Courier New" w:hAnsi="Courier New"/>
    </w:rPr>
  </w:style>
  <w:style w:type="character" w:customStyle="1" w:styleId="EndnoteTextChar">
    <w:name w:val="Endnote Text Char"/>
    <w:basedOn w:val="DefaultParagraphFont"/>
    <w:link w:val="EndnoteText"/>
    <w:semiHidden/>
    <w:rsid w:val="007E09DA"/>
    <w:rPr>
      <w:rFonts w:ascii="Courier New" w:eastAsia="SimSun" w:hAnsi="Courier New" w:cs="Times New Roman"/>
      <w:sz w:val="22"/>
      <w:szCs w:val="22"/>
      <w:lang w:val="en-GB"/>
    </w:rPr>
  </w:style>
  <w:style w:type="character" w:styleId="FollowedHyperlink">
    <w:name w:val="FollowedHyperlink"/>
    <w:rsid w:val="007E09DA"/>
    <w:rPr>
      <w:color w:val="800080"/>
      <w:u w:val="single"/>
      <w:lang w:val="en-GB"/>
    </w:rPr>
  </w:style>
  <w:style w:type="character" w:styleId="FootnoteReference">
    <w:name w:val="footnote reference"/>
    <w:aliases w:val="number,Footnote Reference Superscript,-E Fußnotenzeichen,(Diplomarbeit FZ),(Diplomarbeit FZ)1,(Diplomarbeit FZ)2,(Diplomarbeit FZ)3,(Diplomarbeit FZ)4,(Diplomarbeit FZ)5,(Diplomarbeit FZ)6,(Diplomarbeit FZ)7,(Diplomarbeit FZ)8,16 Poin"/>
    <w:basedOn w:val="DefaultParagraphFont"/>
    <w:link w:val="BVIfnrChar"/>
    <w:uiPriority w:val="99"/>
    <w:unhideWhenUsed/>
    <w:qFormat/>
    <w:rsid w:val="00866063"/>
    <w:rPr>
      <w:vertAlign w:val="superscript"/>
      <w:lang w:val="en-GB"/>
    </w:rPr>
  </w:style>
  <w:style w:type="paragraph" w:styleId="FootnoteText">
    <w:name w:val="footnote text"/>
    <w:aliases w:val="Geneva 9,Font: Geneva 9,Boston 10,f,ft,Fotnotstext Char,ft Char,single space,footnote text,FOOTNOTES,ADB,single space1,footnote text1,FOOTNOTES1,fn1,ADB1,single space2,footnote text2,FOOTNOTES2,fn2,ADB2,single space3,footnote text3,fn3,fn"/>
    <w:basedOn w:val="Normal"/>
    <w:link w:val="FootnoteTextChar"/>
    <w:uiPriority w:val="99"/>
    <w:unhideWhenUsed/>
    <w:qFormat/>
    <w:rsid w:val="00866063"/>
    <w:pPr>
      <w:jc w:val="left"/>
    </w:pPr>
    <w:rPr>
      <w:sz w:val="18"/>
      <w:szCs w:val="20"/>
    </w:rPr>
  </w:style>
  <w:style w:type="character" w:customStyle="1" w:styleId="FootnoteTextChar">
    <w:name w:val="Footnote Text Char"/>
    <w:aliases w:val="Geneva 9 Char,Font: Geneva 9 Char,Boston 10 Char,f Char,ft Char1,Fotnotstext Char Char,ft Char Char,single space Char,footnote text Char,FOOTNOTES Char,ADB Char,single space1 Char,footnote text1 Char,FOOTNOTES1 Char,fn1 Char,ADB1 Char"/>
    <w:basedOn w:val="DefaultParagraphFont"/>
    <w:link w:val="FootnoteText"/>
    <w:uiPriority w:val="99"/>
    <w:qFormat/>
    <w:rsid w:val="00866063"/>
    <w:rPr>
      <w:rFonts w:ascii="Times New Roman" w:eastAsia="SimSun" w:hAnsi="Times New Roman" w:cs="Times New Roman"/>
      <w:sz w:val="18"/>
      <w:szCs w:val="20"/>
      <w:lang w:val="en-GB"/>
    </w:rPr>
  </w:style>
  <w:style w:type="paragraph" w:customStyle="1" w:styleId="HEADING">
    <w:name w:val="HEADING"/>
    <w:basedOn w:val="Normal"/>
    <w:rsid w:val="007E09DA"/>
    <w:pPr>
      <w:keepNext/>
      <w:spacing w:before="240" w:after="120"/>
      <w:jc w:val="center"/>
    </w:pPr>
    <w:rPr>
      <w:b/>
      <w:bCs/>
      <w:caps/>
    </w:rPr>
  </w:style>
  <w:style w:type="character" w:customStyle="1" w:styleId="Heading2Char">
    <w:name w:val="Heading 2 Char"/>
    <w:basedOn w:val="DefaultParagraphFont"/>
    <w:link w:val="Heading2"/>
    <w:uiPriority w:val="9"/>
    <w:rsid w:val="00866063"/>
    <w:rPr>
      <w:rFonts w:ascii="Times New Roman Bold" w:eastAsiaTheme="majorEastAsia" w:hAnsi="Times New Roman Bold" w:cstheme="majorBidi"/>
      <w:b/>
      <w:szCs w:val="26"/>
      <w:lang w:val="en-GB"/>
    </w:rPr>
  </w:style>
  <w:style w:type="paragraph" w:customStyle="1" w:styleId="HEADINGNOTFORTOC">
    <w:name w:val="HEADING (NOT FOR TOC)"/>
    <w:basedOn w:val="Heading1"/>
    <w:next w:val="Heading2"/>
    <w:rsid w:val="007E09DA"/>
  </w:style>
  <w:style w:type="paragraph" w:customStyle="1" w:styleId="Heading1longmultiline">
    <w:name w:val="Heading 1 (long multiline)"/>
    <w:basedOn w:val="Heading1"/>
    <w:rsid w:val="007E09DA"/>
    <w:pPr>
      <w:ind w:left="1843" w:hanging="1134"/>
    </w:pPr>
  </w:style>
  <w:style w:type="paragraph" w:customStyle="1" w:styleId="Heading1multiline">
    <w:name w:val="Heading 1 (multiline)"/>
    <w:basedOn w:val="Heading1"/>
    <w:rsid w:val="007E09DA"/>
    <w:pPr>
      <w:ind w:left="1843" w:right="996"/>
    </w:pPr>
  </w:style>
  <w:style w:type="paragraph" w:customStyle="1" w:styleId="Heading2multiline">
    <w:name w:val="Heading 2 (multiline)"/>
    <w:basedOn w:val="Heading1"/>
    <w:next w:val="Normal"/>
    <w:rsid w:val="007E09DA"/>
    <w:pPr>
      <w:spacing w:before="120"/>
      <w:ind w:left="1843" w:right="998"/>
    </w:pPr>
    <w:rPr>
      <w:i/>
      <w:iCs/>
      <w:caps/>
    </w:rPr>
  </w:style>
  <w:style w:type="paragraph" w:customStyle="1" w:styleId="Heading2longmultiline">
    <w:name w:val="Heading 2 (long multiline)"/>
    <w:basedOn w:val="Heading2multiline"/>
    <w:rsid w:val="007E09DA"/>
    <w:pPr>
      <w:ind w:left="2127" w:hanging="1276"/>
    </w:pPr>
  </w:style>
  <w:style w:type="character" w:customStyle="1" w:styleId="Heading3Char">
    <w:name w:val="Heading 3 Char"/>
    <w:basedOn w:val="DefaultParagraphFont"/>
    <w:link w:val="Heading3"/>
    <w:uiPriority w:val="9"/>
    <w:rsid w:val="00866063"/>
    <w:rPr>
      <w:rFonts w:ascii="Times New Roman" w:eastAsiaTheme="majorEastAsia" w:hAnsi="Times New Roman" w:cs="Times New Roman"/>
      <w:b/>
      <w:bCs/>
      <w:sz w:val="22"/>
      <w:szCs w:val="22"/>
      <w:lang w:val="en-GB"/>
    </w:rPr>
  </w:style>
  <w:style w:type="paragraph" w:customStyle="1" w:styleId="heading2notforTOC">
    <w:name w:val="heading 2 not for TOC"/>
    <w:basedOn w:val="Heading3"/>
    <w:rsid w:val="007E09DA"/>
  </w:style>
  <w:style w:type="paragraph" w:customStyle="1" w:styleId="Heading3multiline">
    <w:name w:val="Heading 3 (multiline)"/>
    <w:basedOn w:val="Heading3"/>
    <w:next w:val="Normal"/>
    <w:rsid w:val="007E09DA"/>
    <w:pPr>
      <w:ind w:left="1418" w:hanging="425"/>
    </w:pPr>
  </w:style>
  <w:style w:type="character" w:customStyle="1" w:styleId="Heading4Char">
    <w:name w:val="Heading 4 Char"/>
    <w:basedOn w:val="DefaultParagraphFont"/>
    <w:link w:val="Heading4"/>
    <w:uiPriority w:val="9"/>
    <w:rsid w:val="00866063"/>
    <w:rPr>
      <w:rFonts w:ascii="Times New Roman" w:eastAsiaTheme="majorEastAsia" w:hAnsi="Times New Roman" w:cs="Times New Roman"/>
      <w:b/>
      <w:bCs/>
      <w:sz w:val="22"/>
      <w:szCs w:val="22"/>
      <w:lang w:val="en-GB"/>
    </w:rPr>
  </w:style>
  <w:style w:type="paragraph" w:customStyle="1" w:styleId="Heading4indent">
    <w:name w:val="Heading 4 indent"/>
    <w:basedOn w:val="Heading4"/>
    <w:rsid w:val="007E09DA"/>
    <w:pPr>
      <w:ind w:left="720"/>
      <w:outlineLvl w:val="9"/>
    </w:pPr>
  </w:style>
  <w:style w:type="character" w:customStyle="1" w:styleId="Heading5Char">
    <w:name w:val="Heading 5 Char"/>
    <w:basedOn w:val="DefaultParagraphFont"/>
    <w:link w:val="Heading5"/>
    <w:uiPriority w:val="9"/>
    <w:rsid w:val="00866063"/>
    <w:rPr>
      <w:rFonts w:ascii="Times New Roman" w:eastAsiaTheme="majorEastAsia" w:hAnsi="Times New Roman" w:cs="Times New Roman"/>
      <w:i/>
      <w:iCs/>
      <w:sz w:val="22"/>
      <w:szCs w:val="22"/>
      <w:lang w:val="en-GB"/>
    </w:rPr>
  </w:style>
  <w:style w:type="character" w:customStyle="1" w:styleId="Heading6Char">
    <w:name w:val="Heading 6 Char"/>
    <w:basedOn w:val="DefaultParagraphFont"/>
    <w:link w:val="Heading6"/>
    <w:rsid w:val="00866063"/>
    <w:rPr>
      <w:rFonts w:ascii="Times New Roman" w:eastAsia="SimSun" w:hAnsi="Times New Roman" w:cs="Times New Roman"/>
      <w:bCs/>
      <w:szCs w:val="22"/>
      <w:lang w:val="en-GB"/>
    </w:rPr>
  </w:style>
  <w:style w:type="character" w:customStyle="1" w:styleId="Heading7Char">
    <w:name w:val="Heading 7 Char"/>
    <w:basedOn w:val="DefaultParagraphFont"/>
    <w:link w:val="Heading7"/>
    <w:rsid w:val="00866063"/>
    <w:rPr>
      <w:rFonts w:ascii="Times New Roman" w:eastAsia="SimSun" w:hAnsi="Times New Roman" w:cs="Times New Roman"/>
      <w:b/>
      <w:snapToGrid w:val="0"/>
      <w:sz w:val="22"/>
      <w:szCs w:val="22"/>
      <w:u w:val="single"/>
      <w:lang w:val="en-GB"/>
    </w:rPr>
  </w:style>
  <w:style w:type="character" w:customStyle="1" w:styleId="Heading8Char">
    <w:name w:val="Heading 8 Char"/>
    <w:basedOn w:val="DefaultParagraphFont"/>
    <w:link w:val="Heading8"/>
    <w:rsid w:val="00866063"/>
    <w:rPr>
      <w:rFonts w:ascii="Times New Roman" w:eastAsia="SimSun" w:hAnsi="Times New Roman" w:cs="Times New Roman"/>
      <w:b/>
      <w:snapToGrid w:val="0"/>
      <w:sz w:val="22"/>
      <w:szCs w:val="22"/>
      <w:u w:val="single"/>
      <w:lang w:val="en-GB"/>
    </w:rPr>
  </w:style>
  <w:style w:type="character" w:customStyle="1" w:styleId="Heading9Char">
    <w:name w:val="Heading 9 Char"/>
    <w:basedOn w:val="DefaultParagraphFont"/>
    <w:link w:val="Heading9"/>
    <w:rsid w:val="00866063"/>
    <w:rPr>
      <w:rFonts w:ascii="Times New Roman" w:eastAsia="SimSun" w:hAnsi="Times New Roman" w:cs="Times New Roman"/>
      <w:snapToGrid w:val="0"/>
      <w:sz w:val="22"/>
      <w:szCs w:val="22"/>
      <w:u w:val="single"/>
      <w:lang w:val="en-GB"/>
    </w:rPr>
  </w:style>
  <w:style w:type="character" w:styleId="PageNumber">
    <w:name w:val="page number"/>
    <w:rsid w:val="007E09DA"/>
    <w:rPr>
      <w:rFonts w:ascii="Times New Roman" w:hAnsi="Times New Roman"/>
      <w:sz w:val="22"/>
      <w:lang w:val="en-GB"/>
    </w:rPr>
  </w:style>
  <w:style w:type="paragraph" w:customStyle="1" w:styleId="Para1">
    <w:name w:val="Para1"/>
    <w:basedOn w:val="Normal"/>
    <w:link w:val="Para1Char"/>
    <w:rsid w:val="005B35E2"/>
    <w:pPr>
      <w:numPr>
        <w:numId w:val="1"/>
      </w:numPr>
      <w:tabs>
        <w:tab w:val="clear" w:pos="360"/>
      </w:tabs>
      <w:spacing w:before="120" w:after="120"/>
      <w:ind w:left="567"/>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2"/>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Heading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Heading9"/>
    <w:qFormat/>
    <w:rsid w:val="007E09DA"/>
    <w:rPr>
      <w:i/>
      <w:sz w:val="18"/>
    </w:rPr>
  </w:style>
  <w:style w:type="character" w:customStyle="1" w:styleId="StyleFootnoteReferenceNounderline">
    <w:name w:val="Style Footnote Reference + No underline"/>
    <w:rsid w:val="007E09DA"/>
    <w:rPr>
      <w:sz w:val="18"/>
      <w:u w:val="none"/>
      <w:vertAlign w:val="baseline"/>
      <w:lang w:val="en-GB"/>
    </w:rPr>
  </w:style>
  <w:style w:type="paragraph" w:customStyle="1" w:styleId="tabletitle">
    <w:name w:val="table title"/>
    <w:basedOn w:val="Heading2"/>
    <w:qFormat/>
    <w:rsid w:val="0093169E"/>
    <w:pPr>
      <w:outlineLvl w:val="9"/>
    </w:pPr>
    <w:rPr>
      <w:i/>
    </w:rPr>
  </w:style>
  <w:style w:type="paragraph" w:styleId="TOAHeading">
    <w:name w:val="toa heading"/>
    <w:basedOn w:val="Normal"/>
    <w:next w:val="Normal"/>
    <w:semiHidden/>
    <w:rsid w:val="007E09DA"/>
    <w:pPr>
      <w:spacing w:before="120"/>
    </w:pPr>
    <w:rPr>
      <w:rFonts w:cs="Arial"/>
      <w:b/>
      <w:bCs/>
      <w:sz w:val="24"/>
    </w:rPr>
  </w:style>
  <w:style w:type="paragraph" w:styleId="TOC1">
    <w:name w:val="toc 1"/>
    <w:basedOn w:val="CBDNormal"/>
    <w:next w:val="Normal"/>
    <w:autoRedefine/>
    <w:uiPriority w:val="39"/>
    <w:unhideWhenUsed/>
    <w:rsid w:val="00866063"/>
    <w:pPr>
      <w:tabs>
        <w:tab w:val="clear" w:pos="567"/>
        <w:tab w:val="clear" w:pos="1134"/>
        <w:tab w:val="clear" w:pos="1701"/>
        <w:tab w:val="clear" w:pos="2268"/>
        <w:tab w:val="left" w:pos="624"/>
        <w:tab w:val="left" w:pos="1247"/>
        <w:tab w:val="left" w:pos="1871"/>
        <w:tab w:val="right" w:leader="dot" w:pos="9486"/>
      </w:tabs>
      <w:adjustRightInd w:val="0"/>
      <w:snapToGrid w:val="0"/>
      <w:spacing w:before="240"/>
      <w:ind w:left="1984" w:hanging="737"/>
      <w:jc w:val="left"/>
    </w:pPr>
    <w:rPr>
      <w:rFonts w:eastAsia="Times New Roman"/>
      <w:bCs/>
      <w:szCs w:val="20"/>
    </w:rPr>
  </w:style>
  <w:style w:type="paragraph" w:styleId="TOC2">
    <w:name w:val="toc 2"/>
    <w:basedOn w:val="CBDNormal"/>
    <w:next w:val="Normal"/>
    <w:uiPriority w:val="39"/>
    <w:unhideWhenUsed/>
    <w:rsid w:val="00866063"/>
    <w:pPr>
      <w:tabs>
        <w:tab w:val="clear" w:pos="567"/>
        <w:tab w:val="clear" w:pos="1134"/>
        <w:tab w:val="clear" w:pos="1701"/>
        <w:tab w:val="clear" w:pos="2268"/>
        <w:tab w:val="left" w:pos="624"/>
        <w:tab w:val="left" w:pos="1247"/>
        <w:tab w:val="left" w:pos="1871"/>
        <w:tab w:val="left" w:pos="2495"/>
        <w:tab w:val="right" w:leader="dot" w:pos="9486"/>
      </w:tabs>
      <w:adjustRightInd w:val="0"/>
      <w:snapToGrid w:val="0"/>
      <w:spacing w:before="60"/>
      <w:ind w:left="2608" w:hanging="737"/>
      <w:jc w:val="left"/>
    </w:pPr>
    <w:rPr>
      <w:rFonts w:eastAsia="Times New Roman"/>
      <w:szCs w:val="20"/>
    </w:rPr>
  </w:style>
  <w:style w:type="paragraph" w:styleId="TOC3">
    <w:name w:val="toc 3"/>
    <w:basedOn w:val="CBDNormal"/>
    <w:next w:val="Normal"/>
    <w:uiPriority w:val="39"/>
    <w:unhideWhenUsed/>
    <w:rsid w:val="00866063"/>
    <w:pPr>
      <w:tabs>
        <w:tab w:val="clear" w:pos="567"/>
        <w:tab w:val="clear" w:pos="1134"/>
        <w:tab w:val="clear" w:pos="1701"/>
        <w:tab w:val="clear" w:pos="2268"/>
        <w:tab w:val="left" w:pos="624"/>
        <w:tab w:val="left" w:pos="1247"/>
        <w:tab w:val="left" w:pos="1871"/>
        <w:tab w:val="left" w:pos="2495"/>
        <w:tab w:val="left" w:pos="3119"/>
        <w:tab w:val="right" w:leader="dot" w:pos="9486"/>
      </w:tabs>
      <w:adjustRightInd w:val="0"/>
      <w:snapToGrid w:val="0"/>
      <w:ind w:left="3232" w:hanging="737"/>
      <w:jc w:val="left"/>
    </w:pPr>
    <w:rPr>
      <w:rFonts w:eastAsia="Times New Roman"/>
      <w:iCs/>
      <w:szCs w:val="20"/>
    </w:rPr>
  </w:style>
  <w:style w:type="paragraph" w:styleId="TOC4">
    <w:name w:val="toc 4"/>
    <w:basedOn w:val="CBDNormal"/>
    <w:next w:val="Normal"/>
    <w:uiPriority w:val="39"/>
    <w:unhideWhenUsed/>
    <w:rsid w:val="00866063"/>
    <w:pPr>
      <w:tabs>
        <w:tab w:val="clear" w:pos="567"/>
        <w:tab w:val="clear" w:pos="1134"/>
        <w:tab w:val="clear" w:pos="1701"/>
        <w:tab w:val="clear" w:pos="2268"/>
        <w:tab w:val="left" w:pos="624"/>
        <w:tab w:val="left" w:pos="1000"/>
        <w:tab w:val="left" w:pos="1247"/>
        <w:tab w:val="left" w:pos="1871"/>
        <w:tab w:val="left" w:pos="2495"/>
        <w:tab w:val="left" w:pos="3119"/>
        <w:tab w:val="left" w:pos="3742"/>
        <w:tab w:val="right" w:leader="dot" w:pos="9486"/>
      </w:tabs>
      <w:adjustRightInd w:val="0"/>
      <w:snapToGrid w:val="0"/>
      <w:ind w:left="3856" w:hanging="737"/>
      <w:jc w:val="left"/>
    </w:pPr>
    <w:rPr>
      <w:rFonts w:eastAsia="Times New Roman"/>
      <w:szCs w:val="18"/>
    </w:rPr>
  </w:style>
  <w:style w:type="paragraph" w:styleId="TOC5">
    <w:name w:val="toc 5"/>
    <w:basedOn w:val="CBDNormal"/>
    <w:next w:val="Normal"/>
    <w:uiPriority w:val="39"/>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 w:val="right" w:leader="dot" w:pos="9486"/>
      </w:tabs>
      <w:adjustRightInd w:val="0"/>
      <w:snapToGrid w:val="0"/>
      <w:ind w:left="4479" w:hanging="737"/>
      <w:jc w:val="left"/>
    </w:pPr>
    <w:rPr>
      <w:rFonts w:eastAsia="Times New Roman"/>
      <w:szCs w:val="18"/>
    </w:rPr>
  </w:style>
  <w:style w:type="paragraph" w:styleId="TOC6">
    <w:name w:val="toc 6"/>
    <w:basedOn w:val="Normal"/>
    <w:next w:val="Normal"/>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000"/>
      <w:jc w:val="left"/>
    </w:pPr>
    <w:rPr>
      <w:rFonts w:eastAsia="Times New Roman"/>
      <w:sz w:val="18"/>
      <w:szCs w:val="18"/>
    </w:rPr>
  </w:style>
  <w:style w:type="paragraph" w:styleId="TOC7">
    <w:name w:val="toc 7"/>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200"/>
      <w:jc w:val="left"/>
    </w:pPr>
    <w:rPr>
      <w:rFonts w:eastAsia="Times New Roman"/>
      <w:sz w:val="18"/>
      <w:szCs w:val="18"/>
    </w:rPr>
  </w:style>
  <w:style w:type="paragraph" w:styleId="TOC8">
    <w:name w:val="toc 8"/>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400"/>
      <w:jc w:val="left"/>
    </w:pPr>
    <w:rPr>
      <w:rFonts w:eastAsia="Times New Roman"/>
      <w:sz w:val="18"/>
      <w:szCs w:val="18"/>
    </w:rPr>
  </w:style>
  <w:style w:type="paragraph" w:styleId="TOC9">
    <w:name w:val="toc 9"/>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600"/>
      <w:jc w:val="left"/>
    </w:pPr>
    <w:rPr>
      <w:rFonts w:eastAsia="Times New Roman"/>
      <w:sz w:val="18"/>
      <w:szCs w:val="18"/>
    </w:rPr>
  </w:style>
  <w:style w:type="character" w:styleId="Hyperlink">
    <w:name w:val="Hyperlink"/>
    <w:basedOn w:val="DefaultParagraphFont"/>
    <w:uiPriority w:val="99"/>
    <w:unhideWhenUsed/>
    <w:rsid w:val="00866063"/>
    <w:rPr>
      <w:rFonts w:ascii="Times New Roman" w:hAnsi="Times New Roman"/>
      <w:color w:val="0000FF" w:themeColor="hyperlink"/>
      <w:u w:val="single"/>
      <w:lang w:val="en-GB"/>
    </w:rPr>
  </w:style>
  <w:style w:type="character" w:customStyle="1" w:styleId="Para1Char">
    <w:name w:val="Para1 Char"/>
    <w:link w:val="Para1"/>
    <w:locked/>
    <w:rsid w:val="005B35E2"/>
    <w:rPr>
      <w:rFonts w:ascii="Times New Roman" w:eastAsia="SimSun" w:hAnsi="Times New Roman" w:cs="Times New Roman"/>
      <w:snapToGrid w:val="0"/>
      <w:sz w:val="22"/>
      <w:szCs w:val="18"/>
      <w:lang w:val="en-GB"/>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3"/>
      </w:numPr>
      <w:spacing w:after="120"/>
    </w:pPr>
    <w:rPr>
      <w:rFonts w:cs="Angsana New"/>
    </w:rPr>
  </w:style>
  <w:style w:type="paragraph" w:styleId="ListParagraph">
    <w:name w:val="List Paragraph"/>
    <w:aliases w:val="Unordered List,List Paragraph 2,Dot pt,F5 List Paragraph,List Paragraph1,No Spacing1,List Paragraph Char Char Char,Indicator Text,Numbered Para 1,List Paragraph12,Bullet Points,MAIN CONTENT,Bullet 1,Colorful List - Accent 11,table bullets"/>
    <w:basedOn w:val="Normal"/>
    <w:link w:val="ListParagraphChar"/>
    <w:uiPriority w:val="34"/>
    <w:qFormat/>
    <w:rsid w:val="00866063"/>
    <w:pPr>
      <w:ind w:left="720"/>
      <w:contextualSpacing/>
    </w:pPr>
  </w:style>
  <w:style w:type="paragraph" w:styleId="Caption">
    <w:name w:val="caption"/>
    <w:basedOn w:val="Normal"/>
    <w:next w:val="Normal"/>
    <w:uiPriority w:val="35"/>
    <w:unhideWhenUsed/>
    <w:qFormat/>
    <w:rsid w:val="00D12044"/>
    <w:pPr>
      <w:keepNext/>
      <w:keepLines/>
      <w:spacing w:after="200"/>
    </w:pPr>
    <w:rPr>
      <w:b/>
      <w:iCs/>
      <w:szCs w:val="18"/>
    </w:rPr>
  </w:style>
  <w:style w:type="paragraph" w:customStyle="1" w:styleId="Style1">
    <w:name w:val="Style1"/>
    <w:basedOn w:val="Heading2"/>
    <w:qFormat/>
    <w:rsid w:val="00F6586C"/>
    <w:rPr>
      <w:i/>
    </w:rPr>
  </w:style>
  <w:style w:type="table" w:customStyle="1" w:styleId="TableGrid1">
    <w:name w:val="Table Grid1"/>
    <w:basedOn w:val="TableNormal"/>
    <w:next w:val="TableGrid"/>
    <w:uiPriority w:val="59"/>
    <w:rsid w:val="00726A43"/>
    <w:rPr>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on">
    <w:name w:val="Revision"/>
    <w:hidden/>
    <w:uiPriority w:val="99"/>
    <w:semiHidden/>
    <w:rsid w:val="00866063"/>
    <w:rPr>
      <w:rFonts w:ascii="Simplified Arabic" w:eastAsia="Times New Roman" w:hAnsi="Simplified Arabic" w:cs="Simplified Arabic"/>
      <w:noProof/>
      <w:lang w:val="en-US"/>
    </w:rPr>
  </w:style>
  <w:style w:type="paragraph" w:customStyle="1" w:styleId="DarkList-Accent31">
    <w:name w:val="Dark List - Accent 31"/>
    <w:hidden/>
    <w:uiPriority w:val="99"/>
    <w:semiHidden/>
    <w:rsid w:val="00866063"/>
    <w:rPr>
      <w:rFonts w:ascii="Times New Roman" w:eastAsia="SimSun" w:hAnsi="Times New Roman" w:cs="Times New Roman"/>
      <w:sz w:val="22"/>
      <w:szCs w:val="22"/>
      <w:lang w:val="en-GB" w:eastAsia="en-GB"/>
    </w:rPr>
  </w:style>
  <w:style w:type="paragraph" w:customStyle="1" w:styleId="CBDNormalNoNumber">
    <w:name w:val="CBD_Normal_NoNumber"/>
    <w:basedOn w:val="CBDNormal"/>
    <w:qFormat/>
    <w:rsid w:val="00866063"/>
    <w:pPr>
      <w:spacing w:after="120"/>
      <w:ind w:left="567"/>
    </w:pPr>
  </w:style>
  <w:style w:type="paragraph" w:customStyle="1" w:styleId="Footnote">
    <w:name w:val="Footnote"/>
    <w:basedOn w:val="FootnoteText"/>
    <w:semiHidden/>
    <w:qFormat/>
    <w:rsid w:val="00866063"/>
    <w:rPr>
      <w:szCs w:val="18"/>
    </w:rPr>
  </w:style>
  <w:style w:type="paragraph" w:customStyle="1" w:styleId="Annex">
    <w:name w:val="Annex"/>
    <w:basedOn w:val="Normal"/>
    <w:semiHidden/>
    <w:qFormat/>
    <w:rsid w:val="00866063"/>
    <w:pPr>
      <w:spacing w:after="240"/>
    </w:pPr>
    <w:rPr>
      <w:b/>
      <w:sz w:val="28"/>
    </w:rPr>
  </w:style>
  <w:style w:type="paragraph" w:customStyle="1" w:styleId="ABSymbol">
    <w:name w:val="AB_Symbol"/>
    <w:basedOn w:val="Normal"/>
    <w:qFormat/>
    <w:rsid w:val="00866063"/>
    <w:pPr>
      <w:tabs>
        <w:tab w:val="left" w:pos="1871"/>
        <w:tab w:val="left" w:pos="2495"/>
        <w:tab w:val="right" w:pos="2920"/>
        <w:tab w:val="left" w:pos="3119"/>
        <w:tab w:val="left" w:pos="3742"/>
        <w:tab w:val="left" w:pos="4366"/>
        <w:tab w:val="left" w:pos="4990"/>
      </w:tabs>
      <w:spacing w:after="120"/>
      <w:ind w:left="2019"/>
      <w:jc w:val="right"/>
    </w:pPr>
    <w:rPr>
      <w:sz w:val="20"/>
      <w:szCs w:val="20"/>
    </w:rPr>
  </w:style>
  <w:style w:type="paragraph" w:customStyle="1" w:styleId="CBDNormalNumber">
    <w:name w:val="CBD_Normal_Number"/>
    <w:basedOn w:val="CBDNormal"/>
    <w:qFormat/>
    <w:rsid w:val="00866063"/>
    <w:pPr>
      <w:numPr>
        <w:numId w:val="12"/>
      </w:numPr>
      <w:tabs>
        <w:tab w:val="left" w:pos="3969"/>
      </w:tabs>
      <w:spacing w:before="120" w:after="120"/>
    </w:pPr>
  </w:style>
  <w:style w:type="paragraph" w:customStyle="1" w:styleId="AFCorNNormal">
    <w:name w:val="AF_CorNNormal"/>
    <w:basedOn w:val="Normal"/>
    <w:unhideWhenUsed/>
    <w:rsid w:val="00866063"/>
    <w:pPr>
      <w:jc w:val="left"/>
    </w:pPr>
  </w:style>
  <w:style w:type="paragraph" w:customStyle="1" w:styleId="AEDistrNormal">
    <w:name w:val="AE_DistrNormal"/>
    <w:basedOn w:val="Normal"/>
    <w:unhideWhenUsed/>
    <w:rsid w:val="00866063"/>
    <w:pPr>
      <w:jc w:val="left"/>
    </w:pPr>
  </w:style>
  <w:style w:type="paragraph" w:customStyle="1" w:styleId="AASmallLogo">
    <w:name w:val="AA_SmallLogo"/>
    <w:basedOn w:val="AEDistrNormal"/>
    <w:unhideWhenUsed/>
    <w:rsid w:val="00866063"/>
    <w:pPr>
      <w:spacing w:before="40"/>
    </w:pPr>
    <w:rPr>
      <w:sz w:val="4"/>
    </w:rPr>
  </w:style>
  <w:style w:type="paragraph" w:customStyle="1" w:styleId="ACLargeLogo">
    <w:name w:val="AC_LargeLogo"/>
    <w:basedOn w:val="AFCorNNormal"/>
    <w:next w:val="AISpacer"/>
    <w:unhideWhenUsed/>
    <w:rsid w:val="00866063"/>
    <w:pPr>
      <w:spacing w:before="120"/>
      <w:contextualSpacing/>
    </w:pPr>
    <w:rPr>
      <w:sz w:val="8"/>
    </w:rPr>
  </w:style>
  <w:style w:type="paragraph" w:styleId="CommentSubject">
    <w:name w:val="annotation subject"/>
    <w:basedOn w:val="CommentText"/>
    <w:next w:val="CommentText"/>
    <w:link w:val="CommentSubjectChar"/>
    <w:uiPriority w:val="99"/>
    <w:semiHidden/>
    <w:unhideWhenUsed/>
    <w:rsid w:val="00866063"/>
    <w:rPr>
      <w:b/>
      <w:bCs/>
    </w:rPr>
  </w:style>
  <w:style w:type="character" w:customStyle="1" w:styleId="CommentSubjectChar">
    <w:name w:val="Comment Subject Char"/>
    <w:basedOn w:val="CommentTextChar"/>
    <w:link w:val="CommentSubject"/>
    <w:uiPriority w:val="99"/>
    <w:semiHidden/>
    <w:rsid w:val="00866063"/>
    <w:rPr>
      <w:rFonts w:ascii="Times New Roman" w:eastAsia="SimSun" w:hAnsi="Times New Roman" w:cs="Times New Roman"/>
      <w:b/>
      <w:bCs/>
      <w:sz w:val="20"/>
      <w:szCs w:val="20"/>
      <w:lang w:val="en-GB"/>
    </w:rPr>
  </w:style>
  <w:style w:type="paragraph" w:customStyle="1" w:styleId="Item">
    <w:name w:val="Item"/>
    <w:basedOn w:val="Normal"/>
    <w:semiHidden/>
    <w:qFormat/>
    <w:rsid w:val="00866063"/>
    <w:pPr>
      <w:suppressLineNumbers/>
      <w:suppressAutoHyphens/>
      <w:spacing w:before="240" w:after="120"/>
      <w:jc w:val="left"/>
    </w:pPr>
    <w:rPr>
      <w:rFonts w:eastAsia="Times New Roman"/>
      <w:b/>
      <w:iCs/>
      <w:snapToGrid w:val="0"/>
      <w:kern w:val="22"/>
      <w:sz w:val="24"/>
    </w:rPr>
  </w:style>
  <w:style w:type="paragraph" w:customStyle="1" w:styleId="CBDNormal">
    <w:name w:val="CBD_Normal"/>
    <w:unhideWhenUsed/>
    <w:qFormat/>
    <w:rsid w:val="00866063"/>
    <w:pPr>
      <w:tabs>
        <w:tab w:val="left" w:pos="567"/>
        <w:tab w:val="left" w:pos="1134"/>
        <w:tab w:val="left" w:pos="1701"/>
        <w:tab w:val="left" w:pos="2268"/>
        <w:tab w:val="left" w:pos="2835"/>
        <w:tab w:val="left" w:pos="3402"/>
      </w:tabs>
      <w:jc w:val="both"/>
    </w:pPr>
    <w:rPr>
      <w:rFonts w:ascii="Times New Roman" w:eastAsia="SimSun" w:hAnsi="Times New Roman" w:cs="Times New Roman"/>
      <w:sz w:val="22"/>
      <w:szCs w:val="22"/>
      <w:lang w:val="en-GB"/>
    </w:rPr>
  </w:style>
  <w:style w:type="paragraph" w:styleId="List">
    <w:name w:val="List"/>
    <w:basedOn w:val="Normal"/>
    <w:semiHidden/>
    <w:rsid w:val="00866063"/>
    <w:pPr>
      <w:contextualSpacing/>
    </w:pPr>
  </w:style>
  <w:style w:type="numbering" w:customStyle="1" w:styleId="ListCBD">
    <w:name w:val="ListCBD"/>
    <w:basedOn w:val="NoList"/>
    <w:uiPriority w:val="99"/>
    <w:rsid w:val="00866063"/>
    <w:pPr>
      <w:numPr>
        <w:numId w:val="10"/>
      </w:numPr>
    </w:pPr>
  </w:style>
  <w:style w:type="numbering" w:customStyle="1" w:styleId="CBDHeadings">
    <w:name w:val="CBD_Headings"/>
    <w:basedOn w:val="ListCBD"/>
    <w:uiPriority w:val="99"/>
    <w:rsid w:val="00866063"/>
    <w:pPr>
      <w:numPr>
        <w:numId w:val="11"/>
      </w:numPr>
    </w:pPr>
  </w:style>
  <w:style w:type="paragraph" w:customStyle="1" w:styleId="AISpacer">
    <w:name w:val="AI_Spacer"/>
    <w:next w:val="Normal"/>
    <w:unhideWhenUsed/>
    <w:qFormat/>
    <w:rsid w:val="00866063"/>
    <w:rPr>
      <w:rFonts w:ascii="Times New Roman" w:eastAsia="SimSun" w:hAnsi="Times New Roman" w:cs="Times New Roman"/>
      <w:sz w:val="2"/>
      <w:szCs w:val="22"/>
      <w:lang w:val="en-GB"/>
    </w:rPr>
  </w:style>
  <w:style w:type="paragraph" w:customStyle="1" w:styleId="AEDistrNormal6pt">
    <w:name w:val="AE_DistrNormal6pt"/>
    <w:basedOn w:val="AEDistrNormal"/>
    <w:next w:val="AFCorNNormal"/>
    <w:unhideWhenUsed/>
    <w:qFormat/>
    <w:rsid w:val="00866063"/>
    <w:pPr>
      <w:spacing w:before="120"/>
    </w:pPr>
  </w:style>
  <w:style w:type="paragraph" w:customStyle="1" w:styleId="AFCorNBold">
    <w:name w:val="AF_CorNBold"/>
    <w:basedOn w:val="AFCorNNormal"/>
    <w:next w:val="AFCorNNormal"/>
    <w:unhideWhenUsed/>
    <w:qFormat/>
    <w:rsid w:val="00866063"/>
    <w:rPr>
      <w:b/>
    </w:rPr>
  </w:style>
  <w:style w:type="paragraph" w:customStyle="1" w:styleId="AFCorN12Bold">
    <w:name w:val="AF_CorN12Bold"/>
    <w:basedOn w:val="AFCorNNormal"/>
    <w:next w:val="AFCorNNormal"/>
    <w:unhideWhenUsed/>
    <w:qFormat/>
    <w:rsid w:val="00866063"/>
    <w:rPr>
      <w:b/>
      <w:sz w:val="24"/>
    </w:rPr>
  </w:style>
  <w:style w:type="paragraph" w:customStyle="1" w:styleId="CBDAgendaItem">
    <w:name w:val="CBD_AgendaItem"/>
    <w:basedOn w:val="Normal"/>
    <w:qFormat/>
    <w:rsid w:val="00A111D1"/>
    <w:pPr>
      <w:keepNext/>
      <w:keepLines/>
      <w:spacing w:before="240" w:after="120"/>
      <w:jc w:val="left"/>
    </w:pPr>
    <w:rPr>
      <w:b/>
      <w:sz w:val="24"/>
    </w:rPr>
  </w:style>
  <w:style w:type="paragraph" w:customStyle="1" w:styleId="CBDDesicionText">
    <w:name w:val="CBD_DesicionText"/>
    <w:basedOn w:val="CBDNormal"/>
    <w:qFormat/>
    <w:rsid w:val="00866063"/>
    <w:pPr>
      <w:spacing w:after="120"/>
      <w:ind w:left="567" w:firstLine="567"/>
    </w:pPr>
  </w:style>
  <w:style w:type="paragraph" w:customStyle="1" w:styleId="CBDDesicionAnnex">
    <w:name w:val="CBD_DesicionAnnex"/>
    <w:basedOn w:val="CBDNormal"/>
    <w:next w:val="CBDDesicionText"/>
    <w:qFormat/>
    <w:rsid w:val="00866063"/>
    <w:pPr>
      <w:keepNext/>
      <w:keepLines/>
      <w:tabs>
        <w:tab w:val="clear" w:pos="567"/>
        <w:tab w:val="clear" w:pos="1134"/>
        <w:tab w:val="clear" w:pos="1701"/>
        <w:tab w:val="clear" w:pos="2268"/>
      </w:tabs>
      <w:spacing w:before="240" w:after="120"/>
      <w:ind w:left="567"/>
      <w:jc w:val="left"/>
    </w:pPr>
    <w:rPr>
      <w:rFonts w:cs="Times New Roman Bold"/>
      <w:b/>
      <w:bCs/>
      <w:sz w:val="24"/>
    </w:rPr>
  </w:style>
  <w:style w:type="paragraph" w:customStyle="1" w:styleId="CBDAnnex">
    <w:name w:val="CBD_Annex"/>
    <w:basedOn w:val="CBDNormal"/>
    <w:next w:val="CBDTitle"/>
    <w:qFormat/>
    <w:rsid w:val="00866063"/>
    <w:pPr>
      <w:keepNext/>
      <w:keepLines/>
      <w:spacing w:after="240"/>
      <w:jc w:val="left"/>
    </w:pPr>
    <w:rPr>
      <w:b/>
      <w:sz w:val="28"/>
      <w:lang w:bidi="ar-SY"/>
    </w:rPr>
  </w:style>
  <w:style w:type="paragraph" w:customStyle="1" w:styleId="CBDSubTitle">
    <w:name w:val="CBD_SubTitle"/>
    <w:basedOn w:val="CBDNormal"/>
    <w:qFormat/>
    <w:rsid w:val="00866063"/>
    <w:pPr>
      <w:keepNext/>
      <w:keepLines/>
      <w:spacing w:before="240" w:after="240"/>
      <w:ind w:left="567"/>
      <w:jc w:val="left"/>
    </w:pPr>
    <w:rPr>
      <w:b/>
    </w:rPr>
  </w:style>
  <w:style w:type="paragraph" w:customStyle="1" w:styleId="CBDTitle">
    <w:name w:val="CBD_Title"/>
    <w:basedOn w:val="CBDNormal"/>
    <w:next w:val="CBDSubTitle"/>
    <w:qFormat/>
    <w:rsid w:val="00866063"/>
    <w:pPr>
      <w:keepNext/>
      <w:keepLines/>
      <w:spacing w:before="240" w:after="240"/>
      <w:ind w:left="567"/>
      <w:jc w:val="left"/>
    </w:pPr>
    <w:rPr>
      <w:b/>
      <w:sz w:val="28"/>
    </w:rPr>
  </w:style>
  <w:style w:type="paragraph" w:customStyle="1" w:styleId="AENormal">
    <w:name w:val="AE_Normal"/>
    <w:basedOn w:val="Normal"/>
    <w:rsid w:val="00866063"/>
  </w:style>
  <w:style w:type="paragraph" w:customStyle="1" w:styleId="CBDH1">
    <w:name w:val="CBD_H1"/>
    <w:basedOn w:val="CBDNormal"/>
    <w:qFormat/>
    <w:rsid w:val="00866063"/>
    <w:pPr>
      <w:keepNext/>
      <w:keepLines/>
      <w:spacing w:before="240" w:after="120"/>
      <w:ind w:left="567" w:hanging="567"/>
      <w:jc w:val="left"/>
      <w:outlineLvl w:val="0"/>
    </w:pPr>
    <w:rPr>
      <w:b/>
      <w:sz w:val="28"/>
    </w:rPr>
  </w:style>
  <w:style w:type="paragraph" w:customStyle="1" w:styleId="CBDH2">
    <w:name w:val="CBD_H2"/>
    <w:basedOn w:val="CBDNormalNumber"/>
    <w:qFormat/>
    <w:rsid w:val="00866063"/>
    <w:pPr>
      <w:keepNext/>
      <w:keepLines/>
      <w:numPr>
        <w:numId w:val="0"/>
      </w:numPr>
      <w:ind w:left="567" w:hanging="567"/>
    </w:pPr>
    <w:rPr>
      <w:b/>
      <w:sz w:val="24"/>
    </w:rPr>
  </w:style>
  <w:style w:type="paragraph" w:customStyle="1" w:styleId="CBDFootnoteText">
    <w:name w:val="CBD_Footnote_Text"/>
    <w:basedOn w:val="CBDNormal"/>
    <w:qFormat/>
    <w:rsid w:val="00866063"/>
    <w:pPr>
      <w:jc w:val="left"/>
    </w:pPr>
    <w:rPr>
      <w:sz w:val="18"/>
    </w:rPr>
  </w:style>
  <w:style w:type="paragraph" w:customStyle="1" w:styleId="CBDFooter">
    <w:name w:val="CBD_Footer"/>
    <w:basedOn w:val="CBDNormal"/>
    <w:qFormat/>
    <w:rsid w:val="00866063"/>
    <w:rPr>
      <w:sz w:val="20"/>
    </w:rPr>
  </w:style>
  <w:style w:type="paragraph" w:customStyle="1" w:styleId="CBDHeader">
    <w:name w:val="CBD_Header"/>
    <w:basedOn w:val="CBDNormal"/>
    <w:next w:val="CBDFooter"/>
    <w:qFormat/>
    <w:rsid w:val="00866063"/>
    <w:pPr>
      <w:pBdr>
        <w:bottom w:val="single" w:sz="4" w:space="1" w:color="auto"/>
      </w:pBdr>
      <w:tabs>
        <w:tab w:val="center" w:pos="4678"/>
        <w:tab w:val="right" w:pos="9361"/>
      </w:tabs>
      <w:jc w:val="left"/>
    </w:pPr>
    <w:rPr>
      <w:sz w:val="20"/>
      <w:szCs w:val="20"/>
    </w:rPr>
  </w:style>
  <w:style w:type="paragraph" w:customStyle="1" w:styleId="CBDH3">
    <w:name w:val="CBD_H3"/>
    <w:basedOn w:val="CBDNormal"/>
    <w:qFormat/>
    <w:rsid w:val="00866063"/>
    <w:pPr>
      <w:keepNext/>
      <w:keepLines/>
      <w:spacing w:before="120" w:after="120"/>
      <w:ind w:left="567" w:hanging="567"/>
      <w:jc w:val="left"/>
    </w:pPr>
    <w:rPr>
      <w:b/>
    </w:rPr>
  </w:style>
  <w:style w:type="paragraph" w:customStyle="1" w:styleId="CBDH4">
    <w:name w:val="CBD_H4"/>
    <w:basedOn w:val="CBDNormal"/>
    <w:rsid w:val="00866063"/>
    <w:pPr>
      <w:keepNext/>
      <w:keepLines/>
      <w:spacing w:before="120" w:after="120"/>
      <w:ind w:left="567" w:hanging="567"/>
      <w:jc w:val="left"/>
    </w:pPr>
    <w:rPr>
      <w:b/>
    </w:rPr>
  </w:style>
  <w:style w:type="paragraph" w:customStyle="1" w:styleId="CBDH5">
    <w:name w:val="CBD_H5"/>
    <w:basedOn w:val="CBDNormal"/>
    <w:qFormat/>
    <w:rsid w:val="00866063"/>
    <w:pPr>
      <w:keepNext/>
      <w:keepLines/>
      <w:spacing w:before="120" w:after="120"/>
      <w:ind w:left="567" w:hanging="567"/>
      <w:jc w:val="left"/>
    </w:pPr>
    <w:rPr>
      <w:i/>
    </w:rPr>
  </w:style>
  <w:style w:type="paragraph" w:customStyle="1" w:styleId="CBDTableNormal">
    <w:name w:val="CBD_TableNormal"/>
    <w:basedOn w:val="CBDNormal"/>
    <w:qFormat/>
    <w:rsid w:val="00866063"/>
    <w:pPr>
      <w:spacing w:before="40" w:after="80"/>
      <w:jc w:val="left"/>
    </w:pPr>
    <w:rPr>
      <w:sz w:val="20"/>
    </w:rPr>
  </w:style>
  <w:style w:type="paragraph" w:customStyle="1" w:styleId="CBDTableTitle">
    <w:name w:val="CBD_TableTitle"/>
    <w:basedOn w:val="CBDNormal"/>
    <w:qFormat/>
    <w:rsid w:val="00866063"/>
    <w:pPr>
      <w:keepNext/>
      <w:keepLines/>
      <w:spacing w:before="120" w:after="60"/>
      <w:ind w:left="567"/>
      <w:jc w:val="left"/>
    </w:pPr>
    <w:rPr>
      <w:b/>
    </w:rPr>
  </w:style>
  <w:style w:type="paragraph" w:customStyle="1" w:styleId="CBDFigureTitle">
    <w:name w:val="CBD_FigureTitle"/>
    <w:basedOn w:val="CBDNormal"/>
    <w:next w:val="CBDNormalNoNumber"/>
    <w:qFormat/>
    <w:rsid w:val="00866063"/>
    <w:pPr>
      <w:keepNext/>
      <w:keepLines/>
      <w:spacing w:before="120" w:after="60"/>
      <w:ind w:left="567"/>
      <w:jc w:val="left"/>
    </w:pPr>
    <w:rPr>
      <w:b/>
    </w:rPr>
  </w:style>
  <w:style w:type="paragraph" w:styleId="Bibliography">
    <w:name w:val="Bibliography"/>
    <w:basedOn w:val="Normal"/>
    <w:next w:val="Normal"/>
    <w:uiPriority w:val="37"/>
    <w:semiHidden/>
    <w:unhideWhenUsed/>
    <w:rsid w:val="00A111D1"/>
  </w:style>
  <w:style w:type="paragraph" w:styleId="BlockText">
    <w:name w:val="Block Text"/>
    <w:basedOn w:val="Normal"/>
    <w:uiPriority w:val="99"/>
    <w:semiHidden/>
    <w:unhideWhenUsed/>
    <w:rsid w:val="00A111D1"/>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rFonts w:asciiTheme="minorHAnsi" w:eastAsiaTheme="minorEastAsia" w:hAnsiTheme="minorHAnsi" w:cstheme="minorBidi"/>
      <w:i/>
      <w:iCs/>
      <w:color w:val="4F81BD" w:themeColor="accent1"/>
    </w:rPr>
  </w:style>
  <w:style w:type="paragraph" w:styleId="BodyText2">
    <w:name w:val="Body Text 2"/>
    <w:basedOn w:val="Normal"/>
    <w:link w:val="BodyText2Char"/>
    <w:uiPriority w:val="99"/>
    <w:semiHidden/>
    <w:unhideWhenUsed/>
    <w:rsid w:val="00A111D1"/>
    <w:pPr>
      <w:spacing w:after="120" w:line="480" w:lineRule="auto"/>
    </w:pPr>
  </w:style>
  <w:style w:type="character" w:customStyle="1" w:styleId="BodyText2Char">
    <w:name w:val="Body Text 2 Char"/>
    <w:basedOn w:val="DefaultParagraphFont"/>
    <w:link w:val="BodyText2"/>
    <w:uiPriority w:val="99"/>
    <w:semiHidden/>
    <w:rsid w:val="00A111D1"/>
    <w:rPr>
      <w:rFonts w:ascii="Times New Roman" w:eastAsia="SimSun" w:hAnsi="Times New Roman" w:cs="Times New Roman"/>
      <w:sz w:val="22"/>
      <w:szCs w:val="22"/>
      <w:lang w:val="en-GB"/>
    </w:rPr>
  </w:style>
  <w:style w:type="paragraph" w:styleId="BodyText3">
    <w:name w:val="Body Text 3"/>
    <w:basedOn w:val="Normal"/>
    <w:link w:val="BodyText3Char"/>
    <w:uiPriority w:val="99"/>
    <w:semiHidden/>
    <w:unhideWhenUsed/>
    <w:rsid w:val="00A111D1"/>
    <w:pPr>
      <w:spacing w:after="120"/>
    </w:pPr>
    <w:rPr>
      <w:sz w:val="16"/>
      <w:szCs w:val="16"/>
    </w:rPr>
  </w:style>
  <w:style w:type="character" w:customStyle="1" w:styleId="BodyText3Char">
    <w:name w:val="Body Text 3 Char"/>
    <w:basedOn w:val="DefaultParagraphFont"/>
    <w:link w:val="BodyText3"/>
    <w:uiPriority w:val="99"/>
    <w:semiHidden/>
    <w:rsid w:val="00A111D1"/>
    <w:rPr>
      <w:rFonts w:ascii="Times New Roman" w:eastAsia="SimSun" w:hAnsi="Times New Roman" w:cs="Times New Roman"/>
      <w:sz w:val="16"/>
      <w:szCs w:val="16"/>
      <w:lang w:val="en-GB"/>
    </w:rPr>
  </w:style>
  <w:style w:type="paragraph" w:styleId="BodyTextFirstIndent">
    <w:name w:val="Body Text First Indent"/>
    <w:basedOn w:val="BodyText"/>
    <w:link w:val="BodyTextFirstIndentChar"/>
    <w:uiPriority w:val="99"/>
    <w:semiHidden/>
    <w:unhideWhenUsed/>
    <w:rsid w:val="00A111D1"/>
    <w:pPr>
      <w:spacing w:after="0" w:line="240" w:lineRule="auto"/>
      <w:ind w:firstLine="360"/>
      <w:jc w:val="both"/>
    </w:pPr>
    <w:rPr>
      <w:rFonts w:ascii="Times New Roman" w:eastAsia="SimSun" w:hAnsi="Times New Roman" w:cs="Times New Roman"/>
      <w:kern w:val="0"/>
      <w14:ligatures w14:val="none"/>
    </w:rPr>
  </w:style>
  <w:style w:type="character" w:customStyle="1" w:styleId="BodyTextFirstIndentChar">
    <w:name w:val="Body Text First Indent Char"/>
    <w:basedOn w:val="BodyTextChar"/>
    <w:link w:val="BodyTextFirstIndent"/>
    <w:uiPriority w:val="99"/>
    <w:semiHidden/>
    <w:rsid w:val="00A111D1"/>
    <w:rPr>
      <w:rFonts w:ascii="Times New Roman" w:eastAsia="SimSun" w:hAnsi="Times New Roman" w:cs="Times New Roman"/>
      <w:kern w:val="2"/>
      <w:sz w:val="22"/>
      <w:szCs w:val="22"/>
      <w:lang w:val="en-GB"/>
      <w14:ligatures w14:val="standardContextual"/>
    </w:rPr>
  </w:style>
  <w:style w:type="paragraph" w:styleId="BodyTextFirstIndent2">
    <w:name w:val="Body Text First Indent 2"/>
    <w:basedOn w:val="BodyTextIndent"/>
    <w:link w:val="BodyTextFirstIndent2Char"/>
    <w:uiPriority w:val="99"/>
    <w:semiHidden/>
    <w:unhideWhenUsed/>
    <w:rsid w:val="00A111D1"/>
    <w:pPr>
      <w:spacing w:before="0" w:after="0"/>
      <w:ind w:left="360" w:firstLine="360"/>
      <w:jc w:val="both"/>
    </w:pPr>
  </w:style>
  <w:style w:type="character" w:customStyle="1" w:styleId="BodyTextFirstIndent2Char">
    <w:name w:val="Body Text First Indent 2 Char"/>
    <w:basedOn w:val="BodyTextIndentChar"/>
    <w:link w:val="BodyTextFirstIndent2"/>
    <w:uiPriority w:val="99"/>
    <w:semiHidden/>
    <w:rsid w:val="00A111D1"/>
    <w:rPr>
      <w:rFonts w:ascii="Times New Roman" w:eastAsia="SimSun" w:hAnsi="Times New Roman" w:cs="Times New Roman"/>
      <w:sz w:val="22"/>
      <w:szCs w:val="22"/>
      <w:lang w:val="en-GB"/>
    </w:rPr>
  </w:style>
  <w:style w:type="paragraph" w:styleId="BodyTextIndent2">
    <w:name w:val="Body Text Indent 2"/>
    <w:basedOn w:val="Normal"/>
    <w:link w:val="BodyTextIndent2Char"/>
    <w:uiPriority w:val="99"/>
    <w:semiHidden/>
    <w:unhideWhenUsed/>
    <w:rsid w:val="00A111D1"/>
    <w:pPr>
      <w:spacing w:after="120" w:line="480" w:lineRule="auto"/>
      <w:ind w:left="283"/>
    </w:pPr>
  </w:style>
  <w:style w:type="character" w:customStyle="1" w:styleId="BodyTextIndent2Char">
    <w:name w:val="Body Text Indent 2 Char"/>
    <w:basedOn w:val="DefaultParagraphFont"/>
    <w:link w:val="BodyTextIndent2"/>
    <w:uiPriority w:val="99"/>
    <w:semiHidden/>
    <w:rsid w:val="00A111D1"/>
    <w:rPr>
      <w:rFonts w:ascii="Times New Roman" w:eastAsia="SimSun" w:hAnsi="Times New Roman" w:cs="Times New Roman"/>
      <w:sz w:val="22"/>
      <w:szCs w:val="22"/>
      <w:lang w:val="en-GB"/>
    </w:rPr>
  </w:style>
  <w:style w:type="paragraph" w:styleId="BodyTextIndent3">
    <w:name w:val="Body Text Indent 3"/>
    <w:basedOn w:val="Normal"/>
    <w:link w:val="BodyTextIndent3Char"/>
    <w:uiPriority w:val="99"/>
    <w:semiHidden/>
    <w:unhideWhenUsed/>
    <w:rsid w:val="00A111D1"/>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A111D1"/>
    <w:rPr>
      <w:rFonts w:ascii="Times New Roman" w:eastAsia="SimSun" w:hAnsi="Times New Roman" w:cs="Times New Roman"/>
      <w:sz w:val="16"/>
      <w:szCs w:val="16"/>
      <w:lang w:val="en-GB"/>
    </w:rPr>
  </w:style>
  <w:style w:type="character" w:styleId="BookTitle">
    <w:name w:val="Book Title"/>
    <w:basedOn w:val="DefaultParagraphFont"/>
    <w:uiPriority w:val="33"/>
    <w:qFormat/>
    <w:rsid w:val="00A111D1"/>
    <w:rPr>
      <w:b/>
      <w:bCs/>
      <w:i/>
      <w:iCs/>
      <w:spacing w:val="5"/>
      <w:lang w:val="en-GB"/>
    </w:rPr>
  </w:style>
  <w:style w:type="paragraph" w:styleId="Closing">
    <w:name w:val="Closing"/>
    <w:basedOn w:val="Normal"/>
    <w:link w:val="ClosingChar"/>
    <w:uiPriority w:val="99"/>
    <w:semiHidden/>
    <w:unhideWhenUsed/>
    <w:rsid w:val="00A111D1"/>
    <w:pPr>
      <w:ind w:left="4252"/>
    </w:pPr>
  </w:style>
  <w:style w:type="character" w:customStyle="1" w:styleId="ClosingChar">
    <w:name w:val="Closing Char"/>
    <w:basedOn w:val="DefaultParagraphFont"/>
    <w:link w:val="Closing"/>
    <w:uiPriority w:val="99"/>
    <w:semiHidden/>
    <w:rsid w:val="00A111D1"/>
    <w:rPr>
      <w:rFonts w:ascii="Times New Roman" w:eastAsia="SimSun" w:hAnsi="Times New Roman" w:cs="Times New Roman"/>
      <w:sz w:val="22"/>
      <w:szCs w:val="22"/>
      <w:lang w:val="en-GB"/>
    </w:rPr>
  </w:style>
  <w:style w:type="table" w:styleId="ColorfulGrid">
    <w:name w:val="Colorful Grid"/>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ColorfulGrid-Accent1">
    <w:name w:val="Colorful Grid Accent 1"/>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BE5F1" w:themeFill="accent1" w:themeFillTint="33"/>
    </w:tcPr>
    <w:tblStylePr w:type="firstRow">
      <w:rPr>
        <w:b/>
        <w:bCs/>
      </w:rPr>
      <w:tblPr/>
      <w:tcPr>
        <w:shd w:val="clear" w:color="auto" w:fill="B8CCE4" w:themeFill="accent1" w:themeFillTint="66"/>
      </w:tcPr>
    </w:tblStylePr>
    <w:tblStylePr w:type="lastRow">
      <w:rPr>
        <w:b/>
        <w:bCs/>
        <w:color w:val="000000" w:themeColor="text1"/>
      </w:rPr>
      <w:tblPr/>
      <w:tcPr>
        <w:shd w:val="clear" w:color="auto" w:fill="B8CCE4" w:themeFill="accent1" w:themeFillTint="66"/>
      </w:tcPr>
    </w:tblStylePr>
    <w:tblStylePr w:type="firstCol">
      <w:rPr>
        <w:color w:val="FFFFFF" w:themeColor="background1"/>
      </w:rPr>
      <w:tblPr/>
      <w:tcPr>
        <w:shd w:val="clear" w:color="auto" w:fill="365F91" w:themeFill="accent1" w:themeFillShade="BF"/>
      </w:tcPr>
    </w:tblStylePr>
    <w:tblStylePr w:type="lastCol">
      <w:rPr>
        <w:color w:val="FFFFFF" w:themeColor="background1"/>
      </w:rPr>
      <w:tblPr/>
      <w:tcPr>
        <w:shd w:val="clear" w:color="auto" w:fill="365F91" w:themeFill="accent1" w:themeFillShade="BF"/>
      </w:tc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ColorfulGrid-Accent2">
    <w:name w:val="Colorful Grid Accent 2"/>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2DBDB" w:themeFill="accent2" w:themeFillTint="33"/>
    </w:tcPr>
    <w:tblStylePr w:type="firstRow">
      <w:rPr>
        <w:b/>
        <w:bCs/>
      </w:rPr>
      <w:tblPr/>
      <w:tcPr>
        <w:shd w:val="clear" w:color="auto" w:fill="E5B8B7" w:themeFill="accent2" w:themeFillTint="66"/>
      </w:tcPr>
    </w:tblStylePr>
    <w:tblStylePr w:type="lastRow">
      <w:rPr>
        <w:b/>
        <w:bCs/>
        <w:color w:val="000000" w:themeColor="text1"/>
      </w:rPr>
      <w:tblPr/>
      <w:tcPr>
        <w:shd w:val="clear" w:color="auto" w:fill="E5B8B7" w:themeFill="accent2" w:themeFillTint="66"/>
      </w:tcPr>
    </w:tblStylePr>
    <w:tblStylePr w:type="firstCol">
      <w:rPr>
        <w:color w:val="FFFFFF" w:themeColor="background1"/>
      </w:rPr>
      <w:tblPr/>
      <w:tcPr>
        <w:shd w:val="clear" w:color="auto" w:fill="943634" w:themeFill="accent2" w:themeFillShade="BF"/>
      </w:tcPr>
    </w:tblStylePr>
    <w:tblStylePr w:type="lastCol">
      <w:rPr>
        <w:color w:val="FFFFFF" w:themeColor="background1"/>
      </w:rPr>
      <w:tblPr/>
      <w:tcPr>
        <w:shd w:val="clear" w:color="auto" w:fill="943634" w:themeFill="accent2" w:themeFillShade="BF"/>
      </w:tc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ColorfulGrid-Accent3">
    <w:name w:val="Colorful Grid Accent 3"/>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AF1DD" w:themeFill="accent3" w:themeFillTint="33"/>
    </w:tcPr>
    <w:tblStylePr w:type="firstRow">
      <w:rPr>
        <w:b/>
        <w:bCs/>
      </w:rPr>
      <w:tblPr/>
      <w:tcPr>
        <w:shd w:val="clear" w:color="auto" w:fill="D6E3BC" w:themeFill="accent3" w:themeFillTint="66"/>
      </w:tcPr>
    </w:tblStylePr>
    <w:tblStylePr w:type="lastRow">
      <w:rPr>
        <w:b/>
        <w:bCs/>
        <w:color w:val="000000" w:themeColor="text1"/>
      </w:rPr>
      <w:tblPr/>
      <w:tcPr>
        <w:shd w:val="clear" w:color="auto" w:fill="D6E3BC" w:themeFill="accent3" w:themeFillTint="66"/>
      </w:tcPr>
    </w:tblStylePr>
    <w:tblStylePr w:type="firstCol">
      <w:rPr>
        <w:color w:val="FFFFFF" w:themeColor="background1"/>
      </w:rPr>
      <w:tblPr/>
      <w:tcPr>
        <w:shd w:val="clear" w:color="auto" w:fill="76923C" w:themeFill="accent3" w:themeFillShade="BF"/>
      </w:tcPr>
    </w:tblStylePr>
    <w:tblStylePr w:type="lastCol">
      <w:rPr>
        <w:color w:val="FFFFFF" w:themeColor="background1"/>
      </w:rPr>
      <w:tblPr/>
      <w:tcPr>
        <w:shd w:val="clear" w:color="auto" w:fill="76923C" w:themeFill="accent3" w:themeFillShade="BF"/>
      </w:tc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ColorfulGrid-Accent4">
    <w:name w:val="Colorful Grid Accent 4"/>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5DFEC" w:themeFill="accent4" w:themeFillTint="33"/>
    </w:tcPr>
    <w:tblStylePr w:type="firstRow">
      <w:rPr>
        <w:b/>
        <w:bCs/>
      </w:rPr>
      <w:tblPr/>
      <w:tcPr>
        <w:shd w:val="clear" w:color="auto" w:fill="CCC0D9" w:themeFill="accent4" w:themeFillTint="66"/>
      </w:tcPr>
    </w:tblStylePr>
    <w:tblStylePr w:type="lastRow">
      <w:rPr>
        <w:b/>
        <w:bCs/>
        <w:color w:val="000000" w:themeColor="text1"/>
      </w:rPr>
      <w:tblPr/>
      <w:tcPr>
        <w:shd w:val="clear" w:color="auto" w:fill="CCC0D9" w:themeFill="accent4" w:themeFillTint="66"/>
      </w:tcPr>
    </w:tblStylePr>
    <w:tblStylePr w:type="firstCol">
      <w:rPr>
        <w:color w:val="FFFFFF" w:themeColor="background1"/>
      </w:rPr>
      <w:tblPr/>
      <w:tcPr>
        <w:shd w:val="clear" w:color="auto" w:fill="5F497A" w:themeFill="accent4" w:themeFillShade="BF"/>
      </w:tcPr>
    </w:tblStylePr>
    <w:tblStylePr w:type="lastCol">
      <w:rPr>
        <w:color w:val="FFFFFF" w:themeColor="background1"/>
      </w:rPr>
      <w:tblPr/>
      <w:tcPr>
        <w:shd w:val="clear" w:color="auto" w:fill="5F497A" w:themeFill="accent4" w:themeFillShade="BF"/>
      </w:tc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ColorfulGrid-Accent5">
    <w:name w:val="Colorful Grid Accent 5"/>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AEEF3" w:themeFill="accent5" w:themeFillTint="33"/>
    </w:tcPr>
    <w:tblStylePr w:type="firstRow">
      <w:rPr>
        <w:b/>
        <w:bCs/>
      </w:rPr>
      <w:tblPr/>
      <w:tcPr>
        <w:shd w:val="clear" w:color="auto" w:fill="B6DDE8" w:themeFill="accent5" w:themeFillTint="66"/>
      </w:tcPr>
    </w:tblStylePr>
    <w:tblStylePr w:type="lastRow">
      <w:rPr>
        <w:b/>
        <w:bCs/>
        <w:color w:val="000000" w:themeColor="text1"/>
      </w:rPr>
      <w:tblPr/>
      <w:tcPr>
        <w:shd w:val="clear" w:color="auto" w:fill="B6DDE8" w:themeFill="accent5" w:themeFillTint="66"/>
      </w:tcPr>
    </w:tblStylePr>
    <w:tblStylePr w:type="firstCol">
      <w:rPr>
        <w:color w:val="FFFFFF" w:themeColor="background1"/>
      </w:rPr>
      <w:tblPr/>
      <w:tcPr>
        <w:shd w:val="clear" w:color="auto" w:fill="31849B" w:themeFill="accent5" w:themeFillShade="BF"/>
      </w:tcPr>
    </w:tblStylePr>
    <w:tblStylePr w:type="lastCol">
      <w:rPr>
        <w:color w:val="FFFFFF" w:themeColor="background1"/>
      </w:rPr>
      <w:tblPr/>
      <w:tcPr>
        <w:shd w:val="clear" w:color="auto" w:fill="31849B" w:themeFill="accent5" w:themeFillShade="BF"/>
      </w:tc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ColorfulGrid-Accent6">
    <w:name w:val="Colorful Grid Accent 6"/>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DE9D9" w:themeFill="accent6" w:themeFillTint="33"/>
    </w:tcPr>
    <w:tblStylePr w:type="firstRow">
      <w:rPr>
        <w:b/>
        <w:bCs/>
      </w:rPr>
      <w:tblPr/>
      <w:tcPr>
        <w:shd w:val="clear" w:color="auto" w:fill="FBD4B4" w:themeFill="accent6" w:themeFillTint="66"/>
      </w:tcPr>
    </w:tblStylePr>
    <w:tblStylePr w:type="lastRow">
      <w:rPr>
        <w:b/>
        <w:bCs/>
        <w:color w:val="000000" w:themeColor="text1"/>
      </w:rPr>
      <w:tblPr/>
      <w:tcPr>
        <w:shd w:val="clear" w:color="auto" w:fill="FBD4B4" w:themeFill="accent6" w:themeFillTint="66"/>
      </w:tcPr>
    </w:tblStylePr>
    <w:tblStylePr w:type="firstCol">
      <w:rPr>
        <w:color w:val="FFFFFF" w:themeColor="background1"/>
      </w:rPr>
      <w:tblPr/>
      <w:tcPr>
        <w:shd w:val="clear" w:color="auto" w:fill="E36C0A" w:themeFill="accent6" w:themeFillShade="BF"/>
      </w:tcPr>
    </w:tblStylePr>
    <w:tblStylePr w:type="lastCol">
      <w:rPr>
        <w:color w:val="FFFFFF" w:themeColor="background1"/>
      </w:rPr>
      <w:tblPr/>
      <w:tcPr>
        <w:shd w:val="clear" w:color="auto" w:fill="E36C0A" w:themeFill="accent6" w:themeFillShade="BF"/>
      </w:tc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ColorfulList">
    <w:name w:val="Colorful List"/>
    <w:basedOn w:val="TableNormal"/>
    <w:uiPriority w:val="72"/>
    <w:semiHidden/>
    <w:unhideWhenUsed/>
    <w:rsid w:val="00A111D1"/>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ColorfulList-Accent1">
    <w:name w:val="Colorful List Accent 1"/>
    <w:basedOn w:val="TableNormal"/>
    <w:uiPriority w:val="72"/>
    <w:semiHidden/>
    <w:unhideWhenUsed/>
    <w:rsid w:val="00A111D1"/>
    <w:rPr>
      <w:color w:val="000000" w:themeColor="text1"/>
    </w:rPr>
    <w:tblPr>
      <w:tblStyleRowBandSize w:val="1"/>
      <w:tblStyleColBandSize w:val="1"/>
    </w:tblPr>
    <w:tcPr>
      <w:shd w:val="clear" w:color="auto" w:fill="EDF2F8" w:themeFill="accen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3DFEE" w:themeFill="accent1" w:themeFillTint="3F"/>
      </w:tcPr>
    </w:tblStylePr>
    <w:tblStylePr w:type="band1Horz">
      <w:tblPr/>
      <w:tcPr>
        <w:shd w:val="clear" w:color="auto" w:fill="DBE5F1" w:themeFill="accent1" w:themeFillTint="33"/>
      </w:tcPr>
    </w:tblStylePr>
  </w:style>
  <w:style w:type="table" w:styleId="ColorfulList-Accent2">
    <w:name w:val="Colorful List Accent 2"/>
    <w:basedOn w:val="TableNormal"/>
    <w:uiPriority w:val="72"/>
    <w:semiHidden/>
    <w:unhideWhenUsed/>
    <w:rsid w:val="00A111D1"/>
    <w:rPr>
      <w:color w:val="000000" w:themeColor="text1"/>
    </w:rPr>
    <w:tblPr>
      <w:tblStyleRowBandSize w:val="1"/>
      <w:tblStyleColBandSize w:val="1"/>
    </w:tblPr>
    <w:tcPr>
      <w:shd w:val="clear" w:color="auto" w:fill="F8EDED" w:themeFill="accent2"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D3D2" w:themeFill="accent2" w:themeFillTint="3F"/>
      </w:tcPr>
    </w:tblStylePr>
    <w:tblStylePr w:type="band1Horz">
      <w:tblPr/>
      <w:tcPr>
        <w:shd w:val="clear" w:color="auto" w:fill="F2DBDB" w:themeFill="accent2" w:themeFillTint="33"/>
      </w:tcPr>
    </w:tblStylePr>
  </w:style>
  <w:style w:type="table" w:styleId="ColorfulList-Accent3">
    <w:name w:val="Colorful List Accent 3"/>
    <w:basedOn w:val="TableNormal"/>
    <w:uiPriority w:val="72"/>
    <w:semiHidden/>
    <w:unhideWhenUsed/>
    <w:rsid w:val="00A111D1"/>
    <w:rPr>
      <w:color w:val="000000" w:themeColor="text1"/>
    </w:rPr>
    <w:tblPr>
      <w:tblStyleRowBandSize w:val="1"/>
      <w:tblStyleColBandSize w:val="1"/>
    </w:tblPr>
    <w:tcPr>
      <w:shd w:val="clear" w:color="auto" w:fill="F5F8EE" w:themeFill="accent3" w:themeFillTint="19"/>
    </w:tcPr>
    <w:tblStylePr w:type="firstRow">
      <w:rPr>
        <w:b/>
        <w:bCs/>
        <w:color w:val="FFFFFF" w:themeColor="background1"/>
      </w:rPr>
      <w:tblPr/>
      <w:tcPr>
        <w:tcBorders>
          <w:bottom w:val="single" w:sz="12" w:space="0" w:color="FFFFFF" w:themeColor="background1"/>
        </w:tcBorders>
        <w:shd w:val="clear" w:color="auto" w:fill="664E82" w:themeFill="accent4" w:themeFillShade="CC"/>
      </w:tcPr>
    </w:tblStylePr>
    <w:tblStylePr w:type="lastRow">
      <w:rPr>
        <w:b/>
        <w:bCs/>
        <w:color w:val="664E82"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6EED5" w:themeFill="accent3" w:themeFillTint="3F"/>
      </w:tcPr>
    </w:tblStylePr>
    <w:tblStylePr w:type="band1Horz">
      <w:tblPr/>
      <w:tcPr>
        <w:shd w:val="clear" w:color="auto" w:fill="EAF1DD" w:themeFill="accent3" w:themeFillTint="33"/>
      </w:tcPr>
    </w:tblStylePr>
  </w:style>
  <w:style w:type="table" w:styleId="ColorfulList-Accent4">
    <w:name w:val="Colorful List Accent 4"/>
    <w:basedOn w:val="TableNormal"/>
    <w:uiPriority w:val="72"/>
    <w:semiHidden/>
    <w:unhideWhenUsed/>
    <w:rsid w:val="00A111D1"/>
    <w:rPr>
      <w:color w:val="000000" w:themeColor="text1"/>
    </w:rPr>
    <w:tblPr>
      <w:tblStyleRowBandSize w:val="1"/>
      <w:tblStyleColBandSize w:val="1"/>
    </w:tblPr>
    <w:tcPr>
      <w:shd w:val="clear" w:color="auto" w:fill="F2EFF6" w:themeFill="accent4" w:themeFillTint="19"/>
    </w:tcPr>
    <w:tblStylePr w:type="firstRow">
      <w:rPr>
        <w:b/>
        <w:bCs/>
        <w:color w:val="FFFFFF" w:themeColor="background1"/>
      </w:rPr>
      <w:tblPr/>
      <w:tcPr>
        <w:tcBorders>
          <w:bottom w:val="single" w:sz="12" w:space="0" w:color="FFFFFF" w:themeColor="background1"/>
        </w:tcBorders>
        <w:shd w:val="clear" w:color="auto" w:fill="7E9C40" w:themeFill="accent3" w:themeFillShade="CC"/>
      </w:tcPr>
    </w:tblStylePr>
    <w:tblStylePr w:type="lastRow">
      <w:rPr>
        <w:b/>
        <w:bCs/>
        <w:color w:val="7E9C40"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D8E8" w:themeFill="accent4" w:themeFillTint="3F"/>
      </w:tcPr>
    </w:tblStylePr>
    <w:tblStylePr w:type="band1Horz">
      <w:tblPr/>
      <w:tcPr>
        <w:shd w:val="clear" w:color="auto" w:fill="E5DFEC" w:themeFill="accent4" w:themeFillTint="33"/>
      </w:tcPr>
    </w:tblStylePr>
  </w:style>
  <w:style w:type="table" w:styleId="ColorfulList-Accent5">
    <w:name w:val="Colorful List Accent 5"/>
    <w:basedOn w:val="TableNormal"/>
    <w:uiPriority w:val="72"/>
    <w:semiHidden/>
    <w:unhideWhenUsed/>
    <w:rsid w:val="00A111D1"/>
    <w:rPr>
      <w:color w:val="000000" w:themeColor="text1"/>
    </w:rPr>
    <w:tblPr>
      <w:tblStyleRowBandSize w:val="1"/>
      <w:tblStyleColBandSize w:val="1"/>
    </w:tblPr>
    <w:tcPr>
      <w:shd w:val="clear" w:color="auto" w:fill="EDF6F9" w:themeFill="accent5" w:themeFillTint="19"/>
    </w:tcPr>
    <w:tblStylePr w:type="firstRow">
      <w:rPr>
        <w:b/>
        <w:bCs/>
        <w:color w:val="FFFFFF" w:themeColor="background1"/>
      </w:rPr>
      <w:tblPr/>
      <w:tcPr>
        <w:tcBorders>
          <w:bottom w:val="single" w:sz="12" w:space="0" w:color="FFFFFF" w:themeColor="background1"/>
        </w:tcBorders>
        <w:shd w:val="clear" w:color="auto" w:fill="F2730A" w:themeFill="accent6" w:themeFillShade="CC"/>
      </w:tcPr>
    </w:tblStylePr>
    <w:tblStylePr w:type="lastRow">
      <w:rPr>
        <w:b/>
        <w:bCs/>
        <w:color w:val="F2730A"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hemeFill="accent5" w:themeFillTint="3F"/>
      </w:tcPr>
    </w:tblStylePr>
    <w:tblStylePr w:type="band1Horz">
      <w:tblPr/>
      <w:tcPr>
        <w:shd w:val="clear" w:color="auto" w:fill="DAEEF3" w:themeFill="accent5" w:themeFillTint="33"/>
      </w:tcPr>
    </w:tblStylePr>
  </w:style>
  <w:style w:type="table" w:styleId="ColorfulList-Accent6">
    <w:name w:val="Colorful List Accent 6"/>
    <w:basedOn w:val="TableNormal"/>
    <w:uiPriority w:val="72"/>
    <w:semiHidden/>
    <w:unhideWhenUsed/>
    <w:rsid w:val="00A111D1"/>
    <w:rPr>
      <w:color w:val="000000" w:themeColor="text1"/>
    </w:rPr>
    <w:tblPr>
      <w:tblStyleRowBandSize w:val="1"/>
      <w:tblStyleColBandSize w:val="1"/>
    </w:tblPr>
    <w:tcPr>
      <w:shd w:val="clear" w:color="auto" w:fill="FEF4EC" w:themeFill="accent6" w:themeFillTint="19"/>
    </w:tcPr>
    <w:tblStylePr w:type="firstRow">
      <w:rPr>
        <w:b/>
        <w:bCs/>
        <w:color w:val="FFFFFF" w:themeColor="background1"/>
      </w:rPr>
      <w:tblPr/>
      <w:tcPr>
        <w:tcBorders>
          <w:bottom w:val="single" w:sz="12" w:space="0" w:color="FFFFFF" w:themeColor="background1"/>
        </w:tcBorders>
        <w:shd w:val="clear" w:color="auto" w:fill="348DA5" w:themeFill="accent5" w:themeFillShade="CC"/>
      </w:tcPr>
    </w:tblStylePr>
    <w:tblStylePr w:type="lastRow">
      <w:rPr>
        <w:b/>
        <w:bCs/>
        <w:color w:val="348DA5"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4D0" w:themeFill="accent6" w:themeFillTint="3F"/>
      </w:tcPr>
    </w:tblStylePr>
    <w:tblStylePr w:type="band1Horz">
      <w:tblPr/>
      <w:tcPr>
        <w:shd w:val="clear" w:color="auto" w:fill="FDE9D9" w:themeFill="accent6" w:themeFillTint="33"/>
      </w:tcPr>
    </w:tblStylePr>
  </w:style>
  <w:style w:type="table" w:styleId="ColorfulShading">
    <w:name w:val="Colorful Shading"/>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ColorfulShading-Accent1">
    <w:name w:val="Colorful Shading Accent 1"/>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4F81BD" w:themeColor="accent1"/>
        <w:bottom w:val="single" w:sz="4" w:space="0" w:color="4F81BD" w:themeColor="accent1"/>
        <w:right w:val="single" w:sz="4" w:space="0" w:color="4F81BD" w:themeColor="accent1"/>
        <w:insideH w:val="single" w:sz="4" w:space="0" w:color="FFFFFF" w:themeColor="background1"/>
        <w:insideV w:val="single" w:sz="4" w:space="0" w:color="FFFFFF" w:themeColor="background1"/>
      </w:tblBorders>
    </w:tblPr>
    <w:tcPr>
      <w:shd w:val="clear" w:color="auto" w:fill="EDF2F8" w:themeFill="accen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C4C74" w:themeFill="accent1" w:themeFillShade="99"/>
      </w:tcPr>
    </w:tblStylePr>
    <w:tblStylePr w:type="firstCol">
      <w:rPr>
        <w:color w:val="FFFFFF" w:themeColor="background1"/>
      </w:rPr>
      <w:tblPr/>
      <w:tcPr>
        <w:tcBorders>
          <w:top w:val="nil"/>
          <w:left w:val="nil"/>
          <w:bottom w:val="nil"/>
          <w:right w:val="nil"/>
          <w:insideH w:val="single" w:sz="4" w:space="0" w:color="2C4C74" w:themeColor="accent1" w:themeShade="99"/>
          <w:insideV w:val="nil"/>
        </w:tcBorders>
        <w:shd w:val="clear" w:color="auto" w:fill="2C4C74"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2C4C74" w:themeFill="accent1" w:themeFillShade="99"/>
      </w:tcPr>
    </w:tblStylePr>
    <w:tblStylePr w:type="band1Vert">
      <w:tblPr/>
      <w:tcPr>
        <w:shd w:val="clear" w:color="auto" w:fill="B8CCE4" w:themeFill="accent1" w:themeFillTint="66"/>
      </w:tcPr>
    </w:tblStylePr>
    <w:tblStylePr w:type="band1Horz">
      <w:tblPr/>
      <w:tcPr>
        <w:shd w:val="clear" w:color="auto" w:fill="A7BFDE" w:themeFill="accent1" w:themeFillTint="7F"/>
      </w:tcPr>
    </w:tblStylePr>
    <w:tblStylePr w:type="neCell">
      <w:rPr>
        <w:color w:val="000000" w:themeColor="text1"/>
      </w:rPr>
    </w:tblStylePr>
    <w:tblStylePr w:type="nwCell">
      <w:rPr>
        <w:color w:val="000000" w:themeColor="text1"/>
      </w:rPr>
    </w:tblStylePr>
  </w:style>
  <w:style w:type="table" w:styleId="ColorfulShading-Accent2">
    <w:name w:val="Colorful Shading Accent 2"/>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C0504D" w:themeColor="accent2"/>
        <w:bottom w:val="single" w:sz="4" w:space="0" w:color="C0504D" w:themeColor="accent2"/>
        <w:right w:val="single" w:sz="4" w:space="0" w:color="C0504D" w:themeColor="accent2"/>
        <w:insideH w:val="single" w:sz="4" w:space="0" w:color="FFFFFF" w:themeColor="background1"/>
        <w:insideV w:val="single" w:sz="4" w:space="0" w:color="FFFFFF" w:themeColor="background1"/>
      </w:tblBorders>
    </w:tblPr>
    <w:tcPr>
      <w:shd w:val="clear" w:color="auto" w:fill="F8EDED" w:themeFill="accent2"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72C2A" w:themeFill="accent2" w:themeFillShade="99"/>
      </w:tcPr>
    </w:tblStylePr>
    <w:tblStylePr w:type="firstCol">
      <w:rPr>
        <w:color w:val="FFFFFF" w:themeColor="background1"/>
      </w:rPr>
      <w:tblPr/>
      <w:tcPr>
        <w:tcBorders>
          <w:top w:val="nil"/>
          <w:left w:val="nil"/>
          <w:bottom w:val="nil"/>
          <w:right w:val="nil"/>
          <w:insideH w:val="single" w:sz="4" w:space="0" w:color="772C2A" w:themeColor="accent2" w:themeShade="99"/>
          <w:insideV w:val="nil"/>
        </w:tcBorders>
        <w:shd w:val="clear" w:color="auto" w:fill="772C2A"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772C2A" w:themeFill="accent2" w:themeFillShade="99"/>
      </w:tcPr>
    </w:tblStylePr>
    <w:tblStylePr w:type="band1Vert">
      <w:tblPr/>
      <w:tcPr>
        <w:shd w:val="clear" w:color="auto" w:fill="E5B8B7" w:themeFill="accent2" w:themeFillTint="66"/>
      </w:tcPr>
    </w:tblStylePr>
    <w:tblStylePr w:type="band1Horz">
      <w:tblPr/>
      <w:tcPr>
        <w:shd w:val="clear" w:color="auto" w:fill="DFA7A6" w:themeFill="accent2" w:themeFillTint="7F"/>
      </w:tcPr>
    </w:tblStylePr>
    <w:tblStylePr w:type="neCell">
      <w:rPr>
        <w:color w:val="000000" w:themeColor="text1"/>
      </w:rPr>
    </w:tblStylePr>
    <w:tblStylePr w:type="nwCell">
      <w:rPr>
        <w:color w:val="000000" w:themeColor="text1"/>
      </w:rPr>
    </w:tblStylePr>
  </w:style>
  <w:style w:type="table" w:styleId="ColorfulShading-Accent3">
    <w:name w:val="Colorful Shading Accent 3"/>
    <w:basedOn w:val="TableNormal"/>
    <w:uiPriority w:val="71"/>
    <w:semiHidden/>
    <w:unhideWhenUsed/>
    <w:rsid w:val="00A111D1"/>
    <w:rPr>
      <w:color w:val="000000" w:themeColor="text1"/>
    </w:rPr>
    <w:tblPr>
      <w:tblStyleRowBandSize w:val="1"/>
      <w:tblStyleColBandSize w:val="1"/>
      <w:tblBorders>
        <w:top w:val="single" w:sz="24" w:space="0" w:color="8064A2" w:themeColor="accent4"/>
        <w:left w:val="single" w:sz="4" w:space="0" w:color="9BBB59" w:themeColor="accent3"/>
        <w:bottom w:val="single" w:sz="4" w:space="0" w:color="9BBB59" w:themeColor="accent3"/>
        <w:right w:val="single" w:sz="4" w:space="0" w:color="9BBB59" w:themeColor="accent3"/>
        <w:insideH w:val="single" w:sz="4" w:space="0" w:color="FFFFFF" w:themeColor="background1"/>
        <w:insideV w:val="single" w:sz="4" w:space="0" w:color="FFFFFF" w:themeColor="background1"/>
      </w:tblBorders>
    </w:tblPr>
    <w:tcPr>
      <w:shd w:val="clear" w:color="auto" w:fill="F5F8EE" w:themeFill="accent3" w:themeFillTint="19"/>
    </w:tcPr>
    <w:tblStylePr w:type="firstRow">
      <w:rPr>
        <w:b/>
        <w:bCs/>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E7530" w:themeFill="accent3" w:themeFillShade="99"/>
      </w:tcPr>
    </w:tblStylePr>
    <w:tblStylePr w:type="firstCol">
      <w:rPr>
        <w:color w:val="FFFFFF" w:themeColor="background1"/>
      </w:rPr>
      <w:tblPr/>
      <w:tcPr>
        <w:tcBorders>
          <w:top w:val="nil"/>
          <w:left w:val="nil"/>
          <w:bottom w:val="nil"/>
          <w:right w:val="nil"/>
          <w:insideH w:val="single" w:sz="4" w:space="0" w:color="5E7530" w:themeColor="accent3" w:themeShade="99"/>
          <w:insideV w:val="nil"/>
        </w:tcBorders>
        <w:shd w:val="clear" w:color="auto" w:fill="5E7530"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5E7530" w:themeFill="accent3" w:themeFillShade="99"/>
      </w:tcPr>
    </w:tblStylePr>
    <w:tblStylePr w:type="band1Vert">
      <w:tblPr/>
      <w:tcPr>
        <w:shd w:val="clear" w:color="auto" w:fill="D6E3BC" w:themeFill="accent3" w:themeFillTint="66"/>
      </w:tcPr>
    </w:tblStylePr>
    <w:tblStylePr w:type="band1Horz">
      <w:tblPr/>
      <w:tcPr>
        <w:shd w:val="clear" w:color="auto" w:fill="CDDDAC" w:themeFill="accent3" w:themeFillTint="7F"/>
      </w:tcPr>
    </w:tblStylePr>
  </w:style>
  <w:style w:type="table" w:styleId="ColorfulShading-Accent4">
    <w:name w:val="Colorful Shading Accent 4"/>
    <w:basedOn w:val="TableNormal"/>
    <w:uiPriority w:val="71"/>
    <w:semiHidden/>
    <w:unhideWhenUsed/>
    <w:rsid w:val="00A111D1"/>
    <w:rPr>
      <w:color w:val="000000" w:themeColor="text1"/>
    </w:rPr>
    <w:tblPr>
      <w:tblStyleRowBandSize w:val="1"/>
      <w:tblStyleColBandSize w:val="1"/>
      <w:tblBorders>
        <w:top w:val="single" w:sz="24" w:space="0" w:color="9BBB59" w:themeColor="accent3"/>
        <w:left w:val="single" w:sz="4" w:space="0" w:color="8064A2" w:themeColor="accent4"/>
        <w:bottom w:val="single" w:sz="4" w:space="0" w:color="8064A2" w:themeColor="accent4"/>
        <w:right w:val="single" w:sz="4" w:space="0" w:color="8064A2" w:themeColor="accent4"/>
        <w:insideH w:val="single" w:sz="4" w:space="0" w:color="FFFFFF" w:themeColor="background1"/>
        <w:insideV w:val="single" w:sz="4" w:space="0" w:color="FFFFFF" w:themeColor="background1"/>
      </w:tblBorders>
    </w:tblPr>
    <w:tcPr>
      <w:shd w:val="clear" w:color="auto" w:fill="F2EFF6" w:themeFill="accent4" w:themeFillTint="19"/>
    </w:tcPr>
    <w:tblStylePr w:type="firstRow">
      <w:rPr>
        <w:b/>
        <w:bCs/>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C3B62" w:themeFill="accent4" w:themeFillShade="99"/>
      </w:tcPr>
    </w:tblStylePr>
    <w:tblStylePr w:type="firstCol">
      <w:rPr>
        <w:color w:val="FFFFFF" w:themeColor="background1"/>
      </w:rPr>
      <w:tblPr/>
      <w:tcPr>
        <w:tcBorders>
          <w:top w:val="nil"/>
          <w:left w:val="nil"/>
          <w:bottom w:val="nil"/>
          <w:right w:val="nil"/>
          <w:insideH w:val="single" w:sz="4" w:space="0" w:color="4C3B62" w:themeColor="accent4" w:themeShade="99"/>
          <w:insideV w:val="nil"/>
        </w:tcBorders>
        <w:shd w:val="clear" w:color="auto" w:fill="4C3B62"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C3B62" w:themeFill="accent4" w:themeFillShade="99"/>
      </w:tcPr>
    </w:tblStylePr>
    <w:tblStylePr w:type="band1Vert">
      <w:tblPr/>
      <w:tcPr>
        <w:shd w:val="clear" w:color="auto" w:fill="CCC0D9" w:themeFill="accent4" w:themeFillTint="66"/>
      </w:tcPr>
    </w:tblStylePr>
    <w:tblStylePr w:type="band1Horz">
      <w:tblPr/>
      <w:tcPr>
        <w:shd w:val="clear" w:color="auto" w:fill="BFB1D0" w:themeFill="accent4" w:themeFillTint="7F"/>
      </w:tcPr>
    </w:tblStylePr>
    <w:tblStylePr w:type="neCell">
      <w:rPr>
        <w:color w:val="000000" w:themeColor="text1"/>
      </w:rPr>
    </w:tblStylePr>
    <w:tblStylePr w:type="nwCell">
      <w:rPr>
        <w:color w:val="000000" w:themeColor="text1"/>
      </w:rPr>
    </w:tblStylePr>
  </w:style>
  <w:style w:type="table" w:styleId="ColorfulShading-Accent5">
    <w:name w:val="Colorful Shading Accent 5"/>
    <w:basedOn w:val="TableNormal"/>
    <w:uiPriority w:val="71"/>
    <w:semiHidden/>
    <w:unhideWhenUsed/>
    <w:rsid w:val="00A111D1"/>
    <w:rPr>
      <w:color w:val="000000" w:themeColor="text1"/>
    </w:rPr>
    <w:tblPr>
      <w:tblStyleRowBandSize w:val="1"/>
      <w:tblStyleColBandSize w:val="1"/>
      <w:tblBorders>
        <w:top w:val="single" w:sz="24" w:space="0" w:color="F79646" w:themeColor="accent6"/>
        <w:left w:val="single" w:sz="4" w:space="0" w:color="4BACC6" w:themeColor="accent5"/>
        <w:bottom w:val="single" w:sz="4" w:space="0" w:color="4BACC6" w:themeColor="accent5"/>
        <w:right w:val="single" w:sz="4" w:space="0" w:color="4BACC6" w:themeColor="accent5"/>
        <w:insideH w:val="single" w:sz="4" w:space="0" w:color="FFFFFF" w:themeColor="background1"/>
        <w:insideV w:val="single" w:sz="4" w:space="0" w:color="FFFFFF" w:themeColor="background1"/>
      </w:tblBorders>
    </w:tblPr>
    <w:tcPr>
      <w:shd w:val="clear" w:color="auto" w:fill="EDF6F9" w:themeFill="accent5" w:themeFillTint="19"/>
    </w:tcPr>
    <w:tblStylePr w:type="firstRow">
      <w:rPr>
        <w:b/>
        <w:bCs/>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76A7C" w:themeFill="accent5" w:themeFillShade="99"/>
      </w:tcPr>
    </w:tblStylePr>
    <w:tblStylePr w:type="firstCol">
      <w:rPr>
        <w:color w:val="FFFFFF" w:themeColor="background1"/>
      </w:rPr>
      <w:tblPr/>
      <w:tcPr>
        <w:tcBorders>
          <w:top w:val="nil"/>
          <w:left w:val="nil"/>
          <w:bottom w:val="nil"/>
          <w:right w:val="nil"/>
          <w:insideH w:val="single" w:sz="4" w:space="0" w:color="276A7C" w:themeColor="accent5" w:themeShade="99"/>
          <w:insideV w:val="nil"/>
        </w:tcBorders>
        <w:shd w:val="clear" w:color="auto" w:fill="276A7C"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76A7C" w:themeFill="accent5" w:themeFillShade="99"/>
      </w:tcPr>
    </w:tblStylePr>
    <w:tblStylePr w:type="band1Vert">
      <w:tblPr/>
      <w:tcPr>
        <w:shd w:val="clear" w:color="auto" w:fill="B6DDE8" w:themeFill="accent5" w:themeFillTint="66"/>
      </w:tcPr>
    </w:tblStylePr>
    <w:tblStylePr w:type="band1Horz">
      <w:tblPr/>
      <w:tcPr>
        <w:shd w:val="clear" w:color="auto" w:fill="A5D5E2" w:themeFill="accent5" w:themeFillTint="7F"/>
      </w:tcPr>
    </w:tblStylePr>
    <w:tblStylePr w:type="neCell">
      <w:rPr>
        <w:color w:val="000000" w:themeColor="text1"/>
      </w:rPr>
    </w:tblStylePr>
    <w:tblStylePr w:type="nwCell">
      <w:rPr>
        <w:color w:val="000000" w:themeColor="text1"/>
      </w:rPr>
    </w:tblStylePr>
  </w:style>
  <w:style w:type="table" w:styleId="ColorfulShading-Accent6">
    <w:name w:val="Colorful Shading Accent 6"/>
    <w:basedOn w:val="TableNormal"/>
    <w:uiPriority w:val="71"/>
    <w:semiHidden/>
    <w:unhideWhenUsed/>
    <w:rsid w:val="00A111D1"/>
    <w:rPr>
      <w:color w:val="000000" w:themeColor="text1"/>
    </w:rPr>
    <w:tblPr>
      <w:tblStyleRowBandSize w:val="1"/>
      <w:tblStyleColBandSize w:val="1"/>
      <w:tblBorders>
        <w:top w:val="single" w:sz="24" w:space="0" w:color="4BACC6" w:themeColor="accent5"/>
        <w:left w:val="single" w:sz="4" w:space="0" w:color="F79646" w:themeColor="accent6"/>
        <w:bottom w:val="single" w:sz="4" w:space="0" w:color="F79646" w:themeColor="accent6"/>
        <w:right w:val="single" w:sz="4" w:space="0" w:color="F79646" w:themeColor="accent6"/>
        <w:insideH w:val="single" w:sz="4" w:space="0" w:color="FFFFFF" w:themeColor="background1"/>
        <w:insideV w:val="single" w:sz="4" w:space="0" w:color="FFFFFF" w:themeColor="background1"/>
      </w:tblBorders>
    </w:tblPr>
    <w:tcPr>
      <w:shd w:val="clear" w:color="auto" w:fill="FEF4EC" w:themeFill="accent6" w:themeFillTint="19"/>
    </w:tcPr>
    <w:tblStylePr w:type="firstRow">
      <w:rPr>
        <w:b/>
        <w:bCs/>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B65608" w:themeFill="accent6" w:themeFillShade="99"/>
      </w:tcPr>
    </w:tblStylePr>
    <w:tblStylePr w:type="firstCol">
      <w:rPr>
        <w:color w:val="FFFFFF" w:themeColor="background1"/>
      </w:rPr>
      <w:tblPr/>
      <w:tcPr>
        <w:tcBorders>
          <w:top w:val="nil"/>
          <w:left w:val="nil"/>
          <w:bottom w:val="nil"/>
          <w:right w:val="nil"/>
          <w:insideH w:val="single" w:sz="4" w:space="0" w:color="B65608" w:themeColor="accent6" w:themeShade="99"/>
          <w:insideV w:val="nil"/>
        </w:tcBorders>
        <w:shd w:val="clear" w:color="auto" w:fill="B65608"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B65608" w:themeFill="accent6" w:themeFillShade="99"/>
      </w:tcPr>
    </w:tblStylePr>
    <w:tblStylePr w:type="band1Vert">
      <w:tblPr/>
      <w:tcPr>
        <w:shd w:val="clear" w:color="auto" w:fill="FBD4B4" w:themeFill="accent6" w:themeFillTint="66"/>
      </w:tcPr>
    </w:tblStylePr>
    <w:tblStylePr w:type="band1Horz">
      <w:tblPr/>
      <w:tcPr>
        <w:shd w:val="clear" w:color="auto" w:fill="FBCAA2" w:themeFill="accent6" w:themeFillTint="7F"/>
      </w:tcPr>
    </w:tblStylePr>
    <w:tblStylePr w:type="neCell">
      <w:rPr>
        <w:color w:val="000000" w:themeColor="text1"/>
      </w:rPr>
    </w:tblStylePr>
    <w:tblStylePr w:type="nwCell">
      <w:rPr>
        <w:color w:val="000000" w:themeColor="text1"/>
      </w:rPr>
    </w:tblStylePr>
  </w:style>
  <w:style w:type="table" w:styleId="DarkList">
    <w:name w:val="Dark List"/>
    <w:basedOn w:val="TableNormal"/>
    <w:uiPriority w:val="70"/>
    <w:semiHidden/>
    <w:unhideWhenUsed/>
    <w:rsid w:val="00A111D1"/>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DarkList-Accent1">
    <w:name w:val="Dark List Accent 1"/>
    <w:basedOn w:val="TableNormal"/>
    <w:uiPriority w:val="70"/>
    <w:semiHidden/>
    <w:unhideWhenUsed/>
    <w:rsid w:val="00A111D1"/>
    <w:rPr>
      <w:color w:val="FFFFFF" w:themeColor="background1"/>
    </w:rPr>
    <w:tblPr>
      <w:tblStyleRowBandSize w:val="1"/>
      <w:tblStyleColBandSize w:val="1"/>
    </w:tblPr>
    <w:tcPr>
      <w:shd w:val="clear" w:color="auto" w:fill="4F81BD"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43F60"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365F9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365F91" w:themeFill="accent1" w:themeFillShade="BF"/>
      </w:tcPr>
    </w:tblStylePr>
    <w:tblStylePr w:type="band1Vert">
      <w:tblPr/>
      <w:tcPr>
        <w:tcBorders>
          <w:top w:val="nil"/>
          <w:left w:val="nil"/>
          <w:bottom w:val="nil"/>
          <w:right w:val="nil"/>
          <w:insideH w:val="nil"/>
          <w:insideV w:val="nil"/>
        </w:tcBorders>
        <w:shd w:val="clear" w:color="auto" w:fill="365F91" w:themeFill="accent1" w:themeFillShade="BF"/>
      </w:tcPr>
    </w:tblStylePr>
    <w:tblStylePr w:type="band1Horz">
      <w:tblPr/>
      <w:tcPr>
        <w:tcBorders>
          <w:top w:val="nil"/>
          <w:left w:val="nil"/>
          <w:bottom w:val="nil"/>
          <w:right w:val="nil"/>
          <w:insideH w:val="nil"/>
          <w:insideV w:val="nil"/>
        </w:tcBorders>
        <w:shd w:val="clear" w:color="auto" w:fill="365F91" w:themeFill="accent1" w:themeFillShade="BF"/>
      </w:tcPr>
    </w:tblStylePr>
  </w:style>
  <w:style w:type="table" w:styleId="DarkList-Accent2">
    <w:name w:val="Dark List Accent 2"/>
    <w:basedOn w:val="TableNormal"/>
    <w:uiPriority w:val="70"/>
    <w:semiHidden/>
    <w:unhideWhenUsed/>
    <w:rsid w:val="00A111D1"/>
    <w:rPr>
      <w:color w:val="FFFFFF" w:themeColor="background1"/>
    </w:rPr>
    <w:tblPr>
      <w:tblStyleRowBandSize w:val="1"/>
      <w:tblStyleColBandSize w:val="1"/>
    </w:tblPr>
    <w:tcPr>
      <w:shd w:val="clear" w:color="auto" w:fill="C0504D"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622423"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943634"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943634" w:themeFill="accent2" w:themeFillShade="BF"/>
      </w:tcPr>
    </w:tblStylePr>
    <w:tblStylePr w:type="band1Vert">
      <w:tblPr/>
      <w:tcPr>
        <w:tcBorders>
          <w:top w:val="nil"/>
          <w:left w:val="nil"/>
          <w:bottom w:val="nil"/>
          <w:right w:val="nil"/>
          <w:insideH w:val="nil"/>
          <w:insideV w:val="nil"/>
        </w:tcBorders>
        <w:shd w:val="clear" w:color="auto" w:fill="943634" w:themeFill="accent2" w:themeFillShade="BF"/>
      </w:tcPr>
    </w:tblStylePr>
    <w:tblStylePr w:type="band1Horz">
      <w:tblPr/>
      <w:tcPr>
        <w:tcBorders>
          <w:top w:val="nil"/>
          <w:left w:val="nil"/>
          <w:bottom w:val="nil"/>
          <w:right w:val="nil"/>
          <w:insideH w:val="nil"/>
          <w:insideV w:val="nil"/>
        </w:tcBorders>
        <w:shd w:val="clear" w:color="auto" w:fill="943634" w:themeFill="accent2" w:themeFillShade="BF"/>
      </w:tcPr>
    </w:tblStylePr>
  </w:style>
  <w:style w:type="table" w:styleId="DarkList-Accent3">
    <w:name w:val="Dark List Accent 3"/>
    <w:basedOn w:val="TableNormal"/>
    <w:uiPriority w:val="70"/>
    <w:semiHidden/>
    <w:unhideWhenUsed/>
    <w:rsid w:val="00A111D1"/>
    <w:rPr>
      <w:color w:val="FFFFFF" w:themeColor="background1"/>
    </w:rPr>
    <w:tblPr>
      <w:tblStyleRowBandSize w:val="1"/>
      <w:tblStyleColBandSize w:val="1"/>
    </w:tblPr>
    <w:tcPr>
      <w:shd w:val="clear" w:color="auto" w:fill="9BBB5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E6128"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76923C"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76923C" w:themeFill="accent3" w:themeFillShade="BF"/>
      </w:tcPr>
    </w:tblStylePr>
    <w:tblStylePr w:type="band1Vert">
      <w:tblPr/>
      <w:tcPr>
        <w:tcBorders>
          <w:top w:val="nil"/>
          <w:left w:val="nil"/>
          <w:bottom w:val="nil"/>
          <w:right w:val="nil"/>
          <w:insideH w:val="nil"/>
          <w:insideV w:val="nil"/>
        </w:tcBorders>
        <w:shd w:val="clear" w:color="auto" w:fill="76923C" w:themeFill="accent3" w:themeFillShade="BF"/>
      </w:tcPr>
    </w:tblStylePr>
    <w:tblStylePr w:type="band1Horz">
      <w:tblPr/>
      <w:tcPr>
        <w:tcBorders>
          <w:top w:val="nil"/>
          <w:left w:val="nil"/>
          <w:bottom w:val="nil"/>
          <w:right w:val="nil"/>
          <w:insideH w:val="nil"/>
          <w:insideV w:val="nil"/>
        </w:tcBorders>
        <w:shd w:val="clear" w:color="auto" w:fill="76923C" w:themeFill="accent3" w:themeFillShade="BF"/>
      </w:tcPr>
    </w:tblStylePr>
  </w:style>
  <w:style w:type="table" w:styleId="DarkList-Accent4">
    <w:name w:val="Dark List Accent 4"/>
    <w:basedOn w:val="TableNormal"/>
    <w:uiPriority w:val="70"/>
    <w:semiHidden/>
    <w:unhideWhenUsed/>
    <w:rsid w:val="00A111D1"/>
    <w:rPr>
      <w:color w:val="FFFFFF" w:themeColor="background1"/>
    </w:rPr>
    <w:tblPr>
      <w:tblStyleRowBandSize w:val="1"/>
      <w:tblStyleColBandSize w:val="1"/>
    </w:tblPr>
    <w:tcPr>
      <w:shd w:val="clear" w:color="auto" w:fill="8064A2"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F3151"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5F497A"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5F497A" w:themeFill="accent4" w:themeFillShade="BF"/>
      </w:tcPr>
    </w:tblStylePr>
    <w:tblStylePr w:type="band1Vert">
      <w:tblPr/>
      <w:tcPr>
        <w:tcBorders>
          <w:top w:val="nil"/>
          <w:left w:val="nil"/>
          <w:bottom w:val="nil"/>
          <w:right w:val="nil"/>
          <w:insideH w:val="nil"/>
          <w:insideV w:val="nil"/>
        </w:tcBorders>
        <w:shd w:val="clear" w:color="auto" w:fill="5F497A" w:themeFill="accent4" w:themeFillShade="BF"/>
      </w:tcPr>
    </w:tblStylePr>
    <w:tblStylePr w:type="band1Horz">
      <w:tblPr/>
      <w:tcPr>
        <w:tcBorders>
          <w:top w:val="nil"/>
          <w:left w:val="nil"/>
          <w:bottom w:val="nil"/>
          <w:right w:val="nil"/>
          <w:insideH w:val="nil"/>
          <w:insideV w:val="nil"/>
        </w:tcBorders>
        <w:shd w:val="clear" w:color="auto" w:fill="5F497A" w:themeFill="accent4" w:themeFillShade="BF"/>
      </w:tcPr>
    </w:tblStylePr>
  </w:style>
  <w:style w:type="table" w:styleId="DarkList-Accent5">
    <w:name w:val="Dark List Accent 5"/>
    <w:basedOn w:val="TableNormal"/>
    <w:uiPriority w:val="70"/>
    <w:semiHidden/>
    <w:unhideWhenUsed/>
    <w:rsid w:val="00A111D1"/>
    <w:rPr>
      <w:color w:val="FFFFFF" w:themeColor="background1"/>
    </w:rPr>
    <w:tblPr>
      <w:tblStyleRowBandSize w:val="1"/>
      <w:tblStyleColBandSize w:val="1"/>
    </w:tblPr>
    <w:tcPr>
      <w:shd w:val="clear" w:color="auto" w:fill="4BACC6"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0586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1849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1849B" w:themeFill="accent5" w:themeFillShade="BF"/>
      </w:tcPr>
    </w:tblStylePr>
    <w:tblStylePr w:type="band1Vert">
      <w:tblPr/>
      <w:tcPr>
        <w:tcBorders>
          <w:top w:val="nil"/>
          <w:left w:val="nil"/>
          <w:bottom w:val="nil"/>
          <w:right w:val="nil"/>
          <w:insideH w:val="nil"/>
          <w:insideV w:val="nil"/>
        </w:tcBorders>
        <w:shd w:val="clear" w:color="auto" w:fill="31849B" w:themeFill="accent5" w:themeFillShade="BF"/>
      </w:tcPr>
    </w:tblStylePr>
    <w:tblStylePr w:type="band1Horz">
      <w:tblPr/>
      <w:tcPr>
        <w:tcBorders>
          <w:top w:val="nil"/>
          <w:left w:val="nil"/>
          <w:bottom w:val="nil"/>
          <w:right w:val="nil"/>
          <w:insideH w:val="nil"/>
          <w:insideV w:val="nil"/>
        </w:tcBorders>
        <w:shd w:val="clear" w:color="auto" w:fill="31849B" w:themeFill="accent5" w:themeFillShade="BF"/>
      </w:tcPr>
    </w:tblStylePr>
  </w:style>
  <w:style w:type="table" w:styleId="DarkList-Accent6">
    <w:name w:val="Dark List Accent 6"/>
    <w:basedOn w:val="TableNormal"/>
    <w:uiPriority w:val="70"/>
    <w:semiHidden/>
    <w:unhideWhenUsed/>
    <w:rsid w:val="00A111D1"/>
    <w:rPr>
      <w:color w:val="FFFFFF" w:themeColor="background1"/>
    </w:rPr>
    <w:tblPr>
      <w:tblStyleRowBandSize w:val="1"/>
      <w:tblStyleColBandSize w:val="1"/>
    </w:tblPr>
    <w:tcPr>
      <w:shd w:val="clear" w:color="auto" w:fill="F79646"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974706"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E36C0A"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E36C0A" w:themeFill="accent6" w:themeFillShade="BF"/>
      </w:tcPr>
    </w:tblStylePr>
    <w:tblStylePr w:type="band1Vert">
      <w:tblPr/>
      <w:tcPr>
        <w:tcBorders>
          <w:top w:val="nil"/>
          <w:left w:val="nil"/>
          <w:bottom w:val="nil"/>
          <w:right w:val="nil"/>
          <w:insideH w:val="nil"/>
          <w:insideV w:val="nil"/>
        </w:tcBorders>
        <w:shd w:val="clear" w:color="auto" w:fill="E36C0A" w:themeFill="accent6" w:themeFillShade="BF"/>
      </w:tcPr>
    </w:tblStylePr>
    <w:tblStylePr w:type="band1Horz">
      <w:tblPr/>
      <w:tcPr>
        <w:tcBorders>
          <w:top w:val="nil"/>
          <w:left w:val="nil"/>
          <w:bottom w:val="nil"/>
          <w:right w:val="nil"/>
          <w:insideH w:val="nil"/>
          <w:insideV w:val="nil"/>
        </w:tcBorders>
        <w:shd w:val="clear" w:color="auto" w:fill="E36C0A" w:themeFill="accent6" w:themeFillShade="BF"/>
      </w:tcPr>
    </w:tblStylePr>
  </w:style>
  <w:style w:type="paragraph" w:styleId="Date">
    <w:name w:val="Date"/>
    <w:basedOn w:val="Normal"/>
    <w:next w:val="Normal"/>
    <w:link w:val="DateChar"/>
    <w:uiPriority w:val="99"/>
    <w:semiHidden/>
    <w:unhideWhenUsed/>
    <w:rsid w:val="00A111D1"/>
  </w:style>
  <w:style w:type="character" w:customStyle="1" w:styleId="DateChar">
    <w:name w:val="Date Char"/>
    <w:basedOn w:val="DefaultParagraphFont"/>
    <w:link w:val="Date"/>
    <w:uiPriority w:val="99"/>
    <w:semiHidden/>
    <w:rsid w:val="00A111D1"/>
    <w:rPr>
      <w:rFonts w:ascii="Times New Roman" w:eastAsia="SimSun" w:hAnsi="Times New Roman" w:cs="Times New Roman"/>
      <w:sz w:val="22"/>
      <w:szCs w:val="22"/>
      <w:lang w:val="en-GB"/>
    </w:rPr>
  </w:style>
  <w:style w:type="paragraph" w:styleId="DocumentMap">
    <w:name w:val="Document Map"/>
    <w:basedOn w:val="Normal"/>
    <w:link w:val="DocumentMapChar"/>
    <w:uiPriority w:val="99"/>
    <w:semiHidden/>
    <w:unhideWhenUsed/>
    <w:rsid w:val="00A111D1"/>
    <w:rPr>
      <w:rFonts w:ascii="Segoe UI" w:hAnsi="Segoe UI" w:cs="Segoe UI"/>
      <w:sz w:val="16"/>
      <w:szCs w:val="16"/>
    </w:rPr>
  </w:style>
  <w:style w:type="character" w:customStyle="1" w:styleId="DocumentMapChar">
    <w:name w:val="Document Map Char"/>
    <w:basedOn w:val="DefaultParagraphFont"/>
    <w:link w:val="DocumentMap"/>
    <w:uiPriority w:val="99"/>
    <w:semiHidden/>
    <w:rsid w:val="00A111D1"/>
    <w:rPr>
      <w:rFonts w:ascii="Segoe UI" w:eastAsia="SimSun" w:hAnsi="Segoe UI" w:cs="Segoe UI"/>
      <w:sz w:val="16"/>
      <w:szCs w:val="16"/>
      <w:lang w:val="en-GB"/>
    </w:rPr>
  </w:style>
  <w:style w:type="paragraph" w:styleId="E-mailSignature">
    <w:name w:val="E-mail Signature"/>
    <w:basedOn w:val="Normal"/>
    <w:link w:val="E-mailSignatureChar"/>
    <w:uiPriority w:val="99"/>
    <w:semiHidden/>
    <w:unhideWhenUsed/>
    <w:rsid w:val="00A111D1"/>
  </w:style>
  <w:style w:type="character" w:customStyle="1" w:styleId="E-mailSignatureChar">
    <w:name w:val="E-mail Signature Char"/>
    <w:basedOn w:val="DefaultParagraphFont"/>
    <w:link w:val="E-mailSignature"/>
    <w:uiPriority w:val="99"/>
    <w:semiHidden/>
    <w:rsid w:val="00A111D1"/>
    <w:rPr>
      <w:rFonts w:ascii="Times New Roman" w:eastAsia="SimSun" w:hAnsi="Times New Roman" w:cs="Times New Roman"/>
      <w:sz w:val="22"/>
      <w:szCs w:val="22"/>
      <w:lang w:val="en-GB"/>
    </w:rPr>
  </w:style>
  <w:style w:type="character" w:styleId="Emphasis">
    <w:name w:val="Emphasis"/>
    <w:basedOn w:val="DefaultParagraphFont"/>
    <w:uiPriority w:val="20"/>
    <w:qFormat/>
    <w:rsid w:val="00A111D1"/>
    <w:rPr>
      <w:i/>
      <w:iCs/>
      <w:lang w:val="en-GB"/>
    </w:rPr>
  </w:style>
  <w:style w:type="paragraph" w:styleId="EnvelopeAddress">
    <w:name w:val="envelope address"/>
    <w:basedOn w:val="Normal"/>
    <w:uiPriority w:val="99"/>
    <w:semiHidden/>
    <w:unhideWhenUsed/>
    <w:rsid w:val="00A111D1"/>
    <w:pPr>
      <w:framePr w:w="7920" w:h="1980" w:hRule="exact" w:hSpace="180" w:wrap="auto" w:hAnchor="page" w:xAlign="center" w:yAlign="bottom"/>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A111D1"/>
    <w:rPr>
      <w:rFonts w:asciiTheme="majorHAnsi" w:eastAsiaTheme="majorEastAsia" w:hAnsiTheme="majorHAnsi" w:cstheme="majorBidi"/>
      <w:sz w:val="20"/>
      <w:szCs w:val="20"/>
    </w:rPr>
  </w:style>
  <w:style w:type="table" w:styleId="GridTable1Light">
    <w:name w:val="Grid Table 1 Light"/>
    <w:basedOn w:val="TableNormal"/>
    <w:uiPriority w:val="46"/>
    <w:rsid w:val="00A111D1"/>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rsid w:val="00A111D1"/>
    <w:tblPr>
      <w:tblStyleRowBandSize w:val="1"/>
      <w:tblStyleColBandSize w:val="1"/>
      <w:tblBorders>
        <w:top w:val="single" w:sz="4" w:space="0" w:color="B8CCE4" w:themeColor="accent1" w:themeTint="66"/>
        <w:left w:val="single" w:sz="4" w:space="0" w:color="B8CCE4" w:themeColor="accent1" w:themeTint="66"/>
        <w:bottom w:val="single" w:sz="4" w:space="0" w:color="B8CCE4" w:themeColor="accent1" w:themeTint="66"/>
        <w:right w:val="single" w:sz="4" w:space="0" w:color="B8CCE4" w:themeColor="accent1" w:themeTint="66"/>
        <w:insideH w:val="single" w:sz="4" w:space="0" w:color="B8CCE4" w:themeColor="accent1" w:themeTint="66"/>
        <w:insideV w:val="single" w:sz="4" w:space="0" w:color="B8CCE4" w:themeColor="accent1" w:themeTint="66"/>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2" w:space="0" w:color="95B3D7"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rsid w:val="00A111D1"/>
    <w:tblPr>
      <w:tblStyleRowBandSize w:val="1"/>
      <w:tblStyleColBandSize w:val="1"/>
      <w:tblBorders>
        <w:top w:val="single" w:sz="4" w:space="0" w:color="E5B8B7" w:themeColor="accent2" w:themeTint="66"/>
        <w:left w:val="single" w:sz="4" w:space="0" w:color="E5B8B7" w:themeColor="accent2" w:themeTint="66"/>
        <w:bottom w:val="single" w:sz="4" w:space="0" w:color="E5B8B7" w:themeColor="accent2" w:themeTint="66"/>
        <w:right w:val="single" w:sz="4" w:space="0" w:color="E5B8B7" w:themeColor="accent2" w:themeTint="66"/>
        <w:insideH w:val="single" w:sz="4" w:space="0" w:color="E5B8B7" w:themeColor="accent2" w:themeTint="66"/>
        <w:insideV w:val="single" w:sz="4" w:space="0" w:color="E5B8B7" w:themeColor="accent2" w:themeTint="66"/>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2" w:space="0" w:color="D99594"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rsid w:val="00A111D1"/>
    <w:tblPr>
      <w:tblStyleRowBandSize w:val="1"/>
      <w:tblStyleColBandSize w:val="1"/>
      <w:tblBorders>
        <w:top w:val="single" w:sz="4" w:space="0" w:color="D6E3BC" w:themeColor="accent3" w:themeTint="66"/>
        <w:left w:val="single" w:sz="4" w:space="0" w:color="D6E3BC" w:themeColor="accent3" w:themeTint="66"/>
        <w:bottom w:val="single" w:sz="4" w:space="0" w:color="D6E3BC" w:themeColor="accent3" w:themeTint="66"/>
        <w:right w:val="single" w:sz="4" w:space="0" w:color="D6E3BC" w:themeColor="accent3" w:themeTint="66"/>
        <w:insideH w:val="single" w:sz="4" w:space="0" w:color="D6E3BC" w:themeColor="accent3" w:themeTint="66"/>
        <w:insideV w:val="single" w:sz="4" w:space="0" w:color="D6E3BC" w:themeColor="accent3" w:themeTint="66"/>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2" w:space="0" w:color="C2D69B"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rsid w:val="00A111D1"/>
    <w:tblPr>
      <w:tblStyleRowBandSize w:val="1"/>
      <w:tblStyleColBandSize w:val="1"/>
      <w:tblBorders>
        <w:top w:val="single" w:sz="4" w:space="0" w:color="CCC0D9" w:themeColor="accent4" w:themeTint="66"/>
        <w:left w:val="single" w:sz="4" w:space="0" w:color="CCC0D9" w:themeColor="accent4" w:themeTint="66"/>
        <w:bottom w:val="single" w:sz="4" w:space="0" w:color="CCC0D9" w:themeColor="accent4" w:themeTint="66"/>
        <w:right w:val="single" w:sz="4" w:space="0" w:color="CCC0D9" w:themeColor="accent4" w:themeTint="66"/>
        <w:insideH w:val="single" w:sz="4" w:space="0" w:color="CCC0D9" w:themeColor="accent4" w:themeTint="66"/>
        <w:insideV w:val="single" w:sz="4" w:space="0" w:color="CCC0D9" w:themeColor="accent4" w:themeTint="66"/>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2" w:space="0" w:color="B2A1C7"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rsid w:val="00A111D1"/>
    <w:tblPr>
      <w:tblStyleRowBandSize w:val="1"/>
      <w:tblStyleColBandSize w:val="1"/>
      <w:tblBorders>
        <w:top w:val="single" w:sz="4" w:space="0" w:color="B6DDE8" w:themeColor="accent5" w:themeTint="66"/>
        <w:left w:val="single" w:sz="4" w:space="0" w:color="B6DDE8" w:themeColor="accent5" w:themeTint="66"/>
        <w:bottom w:val="single" w:sz="4" w:space="0" w:color="B6DDE8" w:themeColor="accent5" w:themeTint="66"/>
        <w:right w:val="single" w:sz="4" w:space="0" w:color="B6DDE8" w:themeColor="accent5" w:themeTint="66"/>
        <w:insideH w:val="single" w:sz="4" w:space="0" w:color="B6DDE8" w:themeColor="accent5" w:themeTint="66"/>
        <w:insideV w:val="single" w:sz="4" w:space="0" w:color="B6DDE8" w:themeColor="accent5" w:themeTint="66"/>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2" w:space="0" w:color="92CDDC"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rsid w:val="00A111D1"/>
    <w:tblPr>
      <w:tblStyleRowBandSize w:val="1"/>
      <w:tblStyleColBandSize w:val="1"/>
      <w:tblBorders>
        <w:top w:val="single" w:sz="4" w:space="0" w:color="FBD4B4" w:themeColor="accent6" w:themeTint="66"/>
        <w:left w:val="single" w:sz="4" w:space="0" w:color="FBD4B4" w:themeColor="accent6" w:themeTint="66"/>
        <w:bottom w:val="single" w:sz="4" w:space="0" w:color="FBD4B4" w:themeColor="accent6" w:themeTint="66"/>
        <w:right w:val="single" w:sz="4" w:space="0" w:color="FBD4B4" w:themeColor="accent6" w:themeTint="66"/>
        <w:insideH w:val="single" w:sz="4" w:space="0" w:color="FBD4B4" w:themeColor="accent6" w:themeTint="66"/>
        <w:insideV w:val="single" w:sz="4" w:space="0" w:color="FBD4B4" w:themeColor="accent6" w:themeTint="66"/>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2" w:space="0" w:color="FABF8F"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rsid w:val="00A111D1"/>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2-Accent1">
    <w:name w:val="Grid Table 2 Accent 1"/>
    <w:basedOn w:val="TableNormal"/>
    <w:uiPriority w:val="47"/>
    <w:rsid w:val="00A111D1"/>
    <w:tblPr>
      <w:tblStyleRowBandSize w:val="1"/>
      <w:tblStyleColBandSize w:val="1"/>
      <w:tblBorders>
        <w:top w:val="single" w:sz="2" w:space="0" w:color="95B3D7" w:themeColor="accent1" w:themeTint="99"/>
        <w:bottom w:val="single" w:sz="2" w:space="0" w:color="95B3D7" w:themeColor="accent1" w:themeTint="99"/>
        <w:insideH w:val="single" w:sz="2" w:space="0" w:color="95B3D7" w:themeColor="accent1" w:themeTint="99"/>
        <w:insideV w:val="single" w:sz="2" w:space="0" w:color="95B3D7" w:themeColor="accent1" w:themeTint="99"/>
      </w:tblBorders>
    </w:tblPr>
    <w:tblStylePr w:type="firstRow">
      <w:rPr>
        <w:b/>
        <w:bCs/>
      </w:rPr>
      <w:tblPr/>
      <w:tcPr>
        <w:tcBorders>
          <w:top w:val="nil"/>
          <w:bottom w:val="single" w:sz="12" w:space="0" w:color="95B3D7" w:themeColor="accent1" w:themeTint="99"/>
          <w:insideH w:val="nil"/>
          <w:insideV w:val="nil"/>
        </w:tcBorders>
        <w:shd w:val="clear" w:color="auto" w:fill="FFFFFF" w:themeFill="background1"/>
      </w:tcPr>
    </w:tblStylePr>
    <w:tblStylePr w:type="lastRow">
      <w:rPr>
        <w:b/>
        <w:bCs/>
      </w:rPr>
      <w:tblPr/>
      <w:tcPr>
        <w:tcBorders>
          <w:top w:val="double" w:sz="2" w:space="0" w:color="95B3D7"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2-Accent2">
    <w:name w:val="Grid Table 2 Accent 2"/>
    <w:basedOn w:val="TableNormal"/>
    <w:uiPriority w:val="47"/>
    <w:rsid w:val="00A111D1"/>
    <w:tblPr>
      <w:tblStyleRowBandSize w:val="1"/>
      <w:tblStyleColBandSize w:val="1"/>
      <w:tblBorders>
        <w:top w:val="single" w:sz="2" w:space="0" w:color="D99594" w:themeColor="accent2" w:themeTint="99"/>
        <w:bottom w:val="single" w:sz="2" w:space="0" w:color="D99594" w:themeColor="accent2" w:themeTint="99"/>
        <w:insideH w:val="single" w:sz="2" w:space="0" w:color="D99594" w:themeColor="accent2" w:themeTint="99"/>
        <w:insideV w:val="single" w:sz="2" w:space="0" w:color="D99594" w:themeColor="accent2" w:themeTint="99"/>
      </w:tblBorders>
    </w:tblPr>
    <w:tblStylePr w:type="firstRow">
      <w:rPr>
        <w:b/>
        <w:bCs/>
      </w:rPr>
      <w:tblPr/>
      <w:tcPr>
        <w:tcBorders>
          <w:top w:val="nil"/>
          <w:bottom w:val="single" w:sz="12" w:space="0" w:color="D99594" w:themeColor="accent2" w:themeTint="99"/>
          <w:insideH w:val="nil"/>
          <w:insideV w:val="nil"/>
        </w:tcBorders>
        <w:shd w:val="clear" w:color="auto" w:fill="FFFFFF" w:themeFill="background1"/>
      </w:tcPr>
    </w:tblStylePr>
    <w:tblStylePr w:type="lastRow">
      <w:rPr>
        <w:b/>
        <w:bCs/>
      </w:rPr>
      <w:tblPr/>
      <w:tcPr>
        <w:tcBorders>
          <w:top w:val="double" w:sz="2" w:space="0" w:color="D99594"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2-Accent3">
    <w:name w:val="Grid Table 2 Accent 3"/>
    <w:basedOn w:val="TableNormal"/>
    <w:uiPriority w:val="47"/>
    <w:rsid w:val="00A111D1"/>
    <w:tblPr>
      <w:tblStyleRowBandSize w:val="1"/>
      <w:tblStyleColBandSize w:val="1"/>
      <w:tblBorders>
        <w:top w:val="single" w:sz="2" w:space="0" w:color="C2D69B" w:themeColor="accent3" w:themeTint="99"/>
        <w:bottom w:val="single" w:sz="2" w:space="0" w:color="C2D69B" w:themeColor="accent3" w:themeTint="99"/>
        <w:insideH w:val="single" w:sz="2" w:space="0" w:color="C2D69B" w:themeColor="accent3" w:themeTint="99"/>
        <w:insideV w:val="single" w:sz="2" w:space="0" w:color="C2D69B" w:themeColor="accent3" w:themeTint="99"/>
      </w:tblBorders>
    </w:tblPr>
    <w:tblStylePr w:type="firstRow">
      <w:rPr>
        <w:b/>
        <w:bCs/>
      </w:rPr>
      <w:tblPr/>
      <w:tcPr>
        <w:tcBorders>
          <w:top w:val="nil"/>
          <w:bottom w:val="single" w:sz="12" w:space="0" w:color="C2D69B" w:themeColor="accent3" w:themeTint="99"/>
          <w:insideH w:val="nil"/>
          <w:insideV w:val="nil"/>
        </w:tcBorders>
        <w:shd w:val="clear" w:color="auto" w:fill="FFFFFF" w:themeFill="background1"/>
      </w:tcPr>
    </w:tblStylePr>
    <w:tblStylePr w:type="lastRow">
      <w:rPr>
        <w:b/>
        <w:bCs/>
      </w:rPr>
      <w:tblPr/>
      <w:tcPr>
        <w:tcBorders>
          <w:top w:val="double" w:sz="2" w:space="0" w:color="C2D69B"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2-Accent4">
    <w:name w:val="Grid Table 2 Accent 4"/>
    <w:basedOn w:val="TableNormal"/>
    <w:uiPriority w:val="47"/>
    <w:rsid w:val="00A111D1"/>
    <w:tblPr>
      <w:tblStyleRowBandSize w:val="1"/>
      <w:tblStyleColBandSize w:val="1"/>
      <w:tblBorders>
        <w:top w:val="single" w:sz="2" w:space="0" w:color="B2A1C7" w:themeColor="accent4" w:themeTint="99"/>
        <w:bottom w:val="single" w:sz="2" w:space="0" w:color="B2A1C7" w:themeColor="accent4" w:themeTint="99"/>
        <w:insideH w:val="single" w:sz="2" w:space="0" w:color="B2A1C7" w:themeColor="accent4" w:themeTint="99"/>
        <w:insideV w:val="single" w:sz="2" w:space="0" w:color="B2A1C7" w:themeColor="accent4" w:themeTint="99"/>
      </w:tblBorders>
    </w:tblPr>
    <w:tblStylePr w:type="firstRow">
      <w:rPr>
        <w:b/>
        <w:bCs/>
      </w:rPr>
      <w:tblPr/>
      <w:tcPr>
        <w:tcBorders>
          <w:top w:val="nil"/>
          <w:bottom w:val="single" w:sz="12" w:space="0" w:color="B2A1C7" w:themeColor="accent4" w:themeTint="99"/>
          <w:insideH w:val="nil"/>
          <w:insideV w:val="nil"/>
        </w:tcBorders>
        <w:shd w:val="clear" w:color="auto" w:fill="FFFFFF" w:themeFill="background1"/>
      </w:tcPr>
    </w:tblStylePr>
    <w:tblStylePr w:type="lastRow">
      <w:rPr>
        <w:b/>
        <w:bCs/>
      </w:rPr>
      <w:tblPr/>
      <w:tcPr>
        <w:tcBorders>
          <w:top w:val="double" w:sz="2" w:space="0" w:color="B2A1C7"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2-Accent5">
    <w:name w:val="Grid Table 2 Accent 5"/>
    <w:basedOn w:val="TableNormal"/>
    <w:uiPriority w:val="47"/>
    <w:rsid w:val="00A111D1"/>
    <w:tblPr>
      <w:tblStyleRowBandSize w:val="1"/>
      <w:tblStyleColBandSize w:val="1"/>
      <w:tblBorders>
        <w:top w:val="single" w:sz="2" w:space="0" w:color="92CDDC" w:themeColor="accent5" w:themeTint="99"/>
        <w:bottom w:val="single" w:sz="2" w:space="0" w:color="92CDDC" w:themeColor="accent5" w:themeTint="99"/>
        <w:insideH w:val="single" w:sz="2" w:space="0" w:color="92CDDC" w:themeColor="accent5" w:themeTint="99"/>
        <w:insideV w:val="single" w:sz="2" w:space="0" w:color="92CDDC" w:themeColor="accent5" w:themeTint="99"/>
      </w:tblBorders>
    </w:tblPr>
    <w:tblStylePr w:type="firstRow">
      <w:rPr>
        <w:b/>
        <w:bCs/>
      </w:rPr>
      <w:tblPr/>
      <w:tcPr>
        <w:tcBorders>
          <w:top w:val="nil"/>
          <w:bottom w:val="single" w:sz="12" w:space="0" w:color="92CDDC" w:themeColor="accent5" w:themeTint="99"/>
          <w:insideH w:val="nil"/>
          <w:insideV w:val="nil"/>
        </w:tcBorders>
        <w:shd w:val="clear" w:color="auto" w:fill="FFFFFF" w:themeFill="background1"/>
      </w:tcPr>
    </w:tblStylePr>
    <w:tblStylePr w:type="lastRow">
      <w:rPr>
        <w:b/>
        <w:bCs/>
      </w:rPr>
      <w:tblPr/>
      <w:tcPr>
        <w:tcBorders>
          <w:top w:val="double" w:sz="2" w:space="0" w:color="92CDD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2-Accent6">
    <w:name w:val="Grid Table 2 Accent 6"/>
    <w:basedOn w:val="TableNormal"/>
    <w:uiPriority w:val="47"/>
    <w:rsid w:val="00A111D1"/>
    <w:tblPr>
      <w:tblStyleRowBandSize w:val="1"/>
      <w:tblStyleColBandSize w:val="1"/>
      <w:tblBorders>
        <w:top w:val="single" w:sz="2" w:space="0" w:color="FABF8F" w:themeColor="accent6" w:themeTint="99"/>
        <w:bottom w:val="single" w:sz="2" w:space="0" w:color="FABF8F" w:themeColor="accent6" w:themeTint="99"/>
        <w:insideH w:val="single" w:sz="2" w:space="0" w:color="FABF8F" w:themeColor="accent6" w:themeTint="99"/>
        <w:insideV w:val="single" w:sz="2" w:space="0" w:color="FABF8F" w:themeColor="accent6" w:themeTint="99"/>
      </w:tblBorders>
    </w:tblPr>
    <w:tblStylePr w:type="firstRow">
      <w:rPr>
        <w:b/>
        <w:bCs/>
      </w:rPr>
      <w:tblPr/>
      <w:tcPr>
        <w:tcBorders>
          <w:top w:val="nil"/>
          <w:bottom w:val="single" w:sz="12" w:space="0" w:color="FABF8F" w:themeColor="accent6" w:themeTint="99"/>
          <w:insideH w:val="nil"/>
          <w:insideV w:val="nil"/>
        </w:tcBorders>
        <w:shd w:val="clear" w:color="auto" w:fill="FFFFFF" w:themeFill="background1"/>
      </w:tcPr>
    </w:tblStylePr>
    <w:tblStylePr w:type="lastRow">
      <w:rPr>
        <w:b/>
        <w:bCs/>
      </w:rPr>
      <w:tblPr/>
      <w:tcPr>
        <w:tcBorders>
          <w:top w:val="double" w:sz="2" w:space="0" w:color="FABF8F"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3">
    <w:name w:val="Grid Table 3"/>
    <w:basedOn w:val="TableNormal"/>
    <w:uiPriority w:val="48"/>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3-Accent1">
    <w:name w:val="Grid Table 3 Accent 1"/>
    <w:basedOn w:val="TableNormal"/>
    <w:uiPriority w:val="48"/>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3-Accent2">
    <w:name w:val="Grid Table 3 Accent 2"/>
    <w:basedOn w:val="TableNormal"/>
    <w:uiPriority w:val="48"/>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3-Accent3">
    <w:name w:val="Grid Table 3 Accent 3"/>
    <w:basedOn w:val="TableNormal"/>
    <w:uiPriority w:val="48"/>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3-Accent4">
    <w:name w:val="Grid Table 3 Accent 4"/>
    <w:basedOn w:val="TableNormal"/>
    <w:uiPriority w:val="48"/>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3-Accent5">
    <w:name w:val="Grid Table 3 Accent 5"/>
    <w:basedOn w:val="TableNormal"/>
    <w:uiPriority w:val="48"/>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3-Accent6">
    <w:name w:val="Grid Table 3 Accent 6"/>
    <w:basedOn w:val="TableNormal"/>
    <w:uiPriority w:val="48"/>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table" w:styleId="GridTable4">
    <w:name w:val="Grid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4-Accent1">
    <w:name w:val="Grid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4-Accent2">
    <w:name w:val="Grid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insideV w:val="nil"/>
        </w:tcBorders>
        <w:shd w:val="clear" w:color="auto" w:fill="C0504D" w:themeFill="accent2"/>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4-Accent3">
    <w:name w:val="Grid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insideV w:val="nil"/>
        </w:tcBorders>
        <w:shd w:val="clear" w:color="auto" w:fill="9BBB59" w:themeFill="accent3"/>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4-Accent4">
    <w:name w:val="Grid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insideV w:val="nil"/>
        </w:tcBorders>
        <w:shd w:val="clear" w:color="auto" w:fill="8064A2" w:themeFill="accent4"/>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4-Accent5">
    <w:name w:val="Grid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insideV w:val="nil"/>
        </w:tcBorders>
        <w:shd w:val="clear" w:color="auto" w:fill="4BACC6" w:themeFill="accent5"/>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4-Accent6">
    <w:name w:val="Grid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insideV w:val="nil"/>
        </w:tcBorders>
        <w:shd w:val="clear" w:color="auto" w:fill="F79646" w:themeFill="accent6"/>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5Dark">
    <w:name w:val="Grid Table 5 Dark"/>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GridTable5Dark-Accent1">
    <w:name w:val="Grid Table 5 Dark Accent 1"/>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BE5F1"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F81BD"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F81BD"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F81BD"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F81BD" w:themeFill="accent1"/>
      </w:tcPr>
    </w:tblStylePr>
    <w:tblStylePr w:type="band1Vert">
      <w:tblPr/>
      <w:tcPr>
        <w:shd w:val="clear" w:color="auto" w:fill="B8CCE4" w:themeFill="accent1" w:themeFillTint="66"/>
      </w:tcPr>
    </w:tblStylePr>
    <w:tblStylePr w:type="band1Horz">
      <w:tblPr/>
      <w:tcPr>
        <w:shd w:val="clear" w:color="auto" w:fill="B8CCE4" w:themeFill="accent1" w:themeFillTint="66"/>
      </w:tcPr>
    </w:tblStylePr>
  </w:style>
  <w:style w:type="table" w:styleId="GridTable5Dark-Accent2">
    <w:name w:val="Grid Table 5 Dark Accent 2"/>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2DBDB"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0504D"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0504D"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0504D"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0504D" w:themeFill="accent2"/>
      </w:tcPr>
    </w:tblStylePr>
    <w:tblStylePr w:type="band1Vert">
      <w:tblPr/>
      <w:tcPr>
        <w:shd w:val="clear" w:color="auto" w:fill="E5B8B7" w:themeFill="accent2" w:themeFillTint="66"/>
      </w:tcPr>
    </w:tblStylePr>
    <w:tblStylePr w:type="band1Horz">
      <w:tblPr/>
      <w:tcPr>
        <w:shd w:val="clear" w:color="auto" w:fill="E5B8B7" w:themeFill="accent2" w:themeFillTint="66"/>
      </w:tcPr>
    </w:tblStylePr>
  </w:style>
  <w:style w:type="table" w:styleId="GridTable5Dark-Accent3">
    <w:name w:val="Grid Table 5 Dark Accent 3"/>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AF1D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BBB5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BBB5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BBB5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BBB59" w:themeFill="accent3"/>
      </w:tcPr>
    </w:tblStylePr>
    <w:tblStylePr w:type="band1Vert">
      <w:tblPr/>
      <w:tcPr>
        <w:shd w:val="clear" w:color="auto" w:fill="D6E3BC" w:themeFill="accent3" w:themeFillTint="66"/>
      </w:tcPr>
    </w:tblStylePr>
    <w:tblStylePr w:type="band1Horz">
      <w:tblPr/>
      <w:tcPr>
        <w:shd w:val="clear" w:color="auto" w:fill="D6E3BC" w:themeFill="accent3" w:themeFillTint="66"/>
      </w:tcPr>
    </w:tblStylePr>
  </w:style>
  <w:style w:type="table" w:styleId="GridTable5Dark-Accent4">
    <w:name w:val="Grid Table 5 Dark Accent 4"/>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5DF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064A2"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064A2"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064A2"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064A2" w:themeFill="accent4"/>
      </w:tcPr>
    </w:tblStylePr>
    <w:tblStylePr w:type="band1Vert">
      <w:tblPr/>
      <w:tcPr>
        <w:shd w:val="clear" w:color="auto" w:fill="CCC0D9" w:themeFill="accent4" w:themeFillTint="66"/>
      </w:tcPr>
    </w:tblStylePr>
    <w:tblStylePr w:type="band1Horz">
      <w:tblPr/>
      <w:tcPr>
        <w:shd w:val="clear" w:color="auto" w:fill="CCC0D9" w:themeFill="accent4" w:themeFillTint="66"/>
      </w:tcPr>
    </w:tblStylePr>
  </w:style>
  <w:style w:type="table" w:styleId="GridTable5Dark-Accent5">
    <w:name w:val="Grid Table 5 Dark Accent 5"/>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AEE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BACC6"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BACC6"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BACC6"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BACC6" w:themeFill="accent5"/>
      </w:tcPr>
    </w:tblStylePr>
    <w:tblStylePr w:type="band1Vert">
      <w:tblPr/>
      <w:tcPr>
        <w:shd w:val="clear" w:color="auto" w:fill="B6DDE8" w:themeFill="accent5" w:themeFillTint="66"/>
      </w:tcPr>
    </w:tblStylePr>
    <w:tblStylePr w:type="band1Horz">
      <w:tblPr/>
      <w:tcPr>
        <w:shd w:val="clear" w:color="auto" w:fill="B6DDE8" w:themeFill="accent5" w:themeFillTint="66"/>
      </w:tcPr>
    </w:tblStylePr>
  </w:style>
  <w:style w:type="table" w:styleId="GridTable5Dark-Accent6">
    <w:name w:val="Grid Table 5 Dark Accent 6"/>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DE9D9"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79646"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79646"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79646"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79646" w:themeFill="accent6"/>
      </w:tcPr>
    </w:tblStylePr>
    <w:tblStylePr w:type="band1Vert">
      <w:tblPr/>
      <w:tcPr>
        <w:shd w:val="clear" w:color="auto" w:fill="FBD4B4" w:themeFill="accent6" w:themeFillTint="66"/>
      </w:tcPr>
    </w:tblStylePr>
    <w:tblStylePr w:type="band1Horz">
      <w:tblPr/>
      <w:tcPr>
        <w:shd w:val="clear" w:color="auto" w:fill="FBD4B4" w:themeFill="accent6" w:themeFillTint="66"/>
      </w:tcPr>
    </w:tblStylePr>
  </w:style>
  <w:style w:type="table" w:styleId="GridTable6Colorful">
    <w:name w:val="Grid Table 6 Colorful"/>
    <w:basedOn w:val="TableNormal"/>
    <w:uiPriority w:val="51"/>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6Colorful-Accent1">
    <w:name w:val="Grid Table 6 Colorful Accent 1"/>
    <w:basedOn w:val="TableNormal"/>
    <w:uiPriority w:val="51"/>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6Colorful-Accent2">
    <w:name w:val="Grid Table 6 Colorful Accent 2"/>
    <w:basedOn w:val="TableNormal"/>
    <w:uiPriority w:val="51"/>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6Colorful-Accent3">
    <w:name w:val="Grid Table 6 Colorful Accent 3"/>
    <w:basedOn w:val="TableNormal"/>
    <w:uiPriority w:val="51"/>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6Colorful-Accent4">
    <w:name w:val="Grid Table 6 Colorful Accent 4"/>
    <w:basedOn w:val="TableNormal"/>
    <w:uiPriority w:val="51"/>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6Colorful-Accent5">
    <w:name w:val="Grid Table 6 Colorful Accent 5"/>
    <w:basedOn w:val="TableNormal"/>
    <w:uiPriority w:val="51"/>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6Colorful-Accent6">
    <w:name w:val="Grid Table 6 Colorful Accent 6"/>
    <w:basedOn w:val="TableNormal"/>
    <w:uiPriority w:val="51"/>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7Colorful">
    <w:name w:val="Grid Table 7 Colorful"/>
    <w:basedOn w:val="TableNormal"/>
    <w:uiPriority w:val="52"/>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7Colorful-Accent1">
    <w:name w:val="Grid Table 7 Colorful Accent 1"/>
    <w:basedOn w:val="TableNormal"/>
    <w:uiPriority w:val="52"/>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7Colorful-Accent2">
    <w:name w:val="Grid Table 7 Colorful Accent 2"/>
    <w:basedOn w:val="TableNormal"/>
    <w:uiPriority w:val="52"/>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7Colorful-Accent3">
    <w:name w:val="Grid Table 7 Colorful Accent 3"/>
    <w:basedOn w:val="TableNormal"/>
    <w:uiPriority w:val="52"/>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7Colorful-Accent4">
    <w:name w:val="Grid Table 7 Colorful Accent 4"/>
    <w:basedOn w:val="TableNormal"/>
    <w:uiPriority w:val="52"/>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7Colorful-Accent5">
    <w:name w:val="Grid Table 7 Colorful Accent 5"/>
    <w:basedOn w:val="TableNormal"/>
    <w:uiPriority w:val="52"/>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7Colorful-Accent6">
    <w:name w:val="Grid Table 7 Colorful Accent 6"/>
    <w:basedOn w:val="TableNormal"/>
    <w:uiPriority w:val="52"/>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character" w:styleId="Hashtag">
    <w:name w:val="Hashtag"/>
    <w:basedOn w:val="DefaultParagraphFont"/>
    <w:uiPriority w:val="99"/>
    <w:semiHidden/>
    <w:unhideWhenUsed/>
    <w:rsid w:val="00A111D1"/>
    <w:rPr>
      <w:color w:val="2B579A"/>
      <w:shd w:val="clear" w:color="auto" w:fill="E1DFDD"/>
      <w:lang w:val="en-GB"/>
    </w:rPr>
  </w:style>
  <w:style w:type="character" w:styleId="HTMLAcronym">
    <w:name w:val="HTML Acronym"/>
    <w:basedOn w:val="DefaultParagraphFont"/>
    <w:uiPriority w:val="99"/>
    <w:semiHidden/>
    <w:unhideWhenUsed/>
    <w:rsid w:val="00A111D1"/>
    <w:rPr>
      <w:lang w:val="en-GB"/>
    </w:rPr>
  </w:style>
  <w:style w:type="paragraph" w:styleId="HTMLAddress">
    <w:name w:val="HTML Address"/>
    <w:basedOn w:val="Normal"/>
    <w:link w:val="HTMLAddressChar"/>
    <w:uiPriority w:val="99"/>
    <w:semiHidden/>
    <w:unhideWhenUsed/>
    <w:rsid w:val="00A111D1"/>
    <w:rPr>
      <w:i/>
      <w:iCs/>
    </w:rPr>
  </w:style>
  <w:style w:type="character" w:customStyle="1" w:styleId="HTMLAddressChar">
    <w:name w:val="HTML Address Char"/>
    <w:basedOn w:val="DefaultParagraphFont"/>
    <w:link w:val="HTMLAddress"/>
    <w:uiPriority w:val="99"/>
    <w:semiHidden/>
    <w:rsid w:val="00A111D1"/>
    <w:rPr>
      <w:rFonts w:ascii="Times New Roman" w:eastAsia="SimSun" w:hAnsi="Times New Roman" w:cs="Times New Roman"/>
      <w:i/>
      <w:iCs/>
      <w:sz w:val="22"/>
      <w:szCs w:val="22"/>
      <w:lang w:val="en-GB"/>
    </w:rPr>
  </w:style>
  <w:style w:type="character" w:styleId="HTMLCite">
    <w:name w:val="HTML Cite"/>
    <w:basedOn w:val="DefaultParagraphFont"/>
    <w:uiPriority w:val="99"/>
    <w:semiHidden/>
    <w:unhideWhenUsed/>
    <w:rsid w:val="00A111D1"/>
    <w:rPr>
      <w:i/>
      <w:iCs/>
      <w:lang w:val="en-GB"/>
    </w:rPr>
  </w:style>
  <w:style w:type="character" w:styleId="HTMLCode">
    <w:name w:val="HTML Code"/>
    <w:basedOn w:val="DefaultParagraphFont"/>
    <w:uiPriority w:val="99"/>
    <w:semiHidden/>
    <w:unhideWhenUsed/>
    <w:rsid w:val="00A111D1"/>
    <w:rPr>
      <w:rFonts w:ascii="Consolas" w:hAnsi="Consolas"/>
      <w:sz w:val="20"/>
      <w:szCs w:val="20"/>
      <w:lang w:val="en-GB"/>
    </w:rPr>
  </w:style>
  <w:style w:type="character" w:styleId="HTMLDefinition">
    <w:name w:val="HTML Definition"/>
    <w:basedOn w:val="DefaultParagraphFont"/>
    <w:uiPriority w:val="99"/>
    <w:semiHidden/>
    <w:unhideWhenUsed/>
    <w:rsid w:val="00A111D1"/>
    <w:rPr>
      <w:i/>
      <w:iCs/>
      <w:lang w:val="en-GB"/>
    </w:rPr>
  </w:style>
  <w:style w:type="character" w:styleId="HTMLKeyboard">
    <w:name w:val="HTML Keyboard"/>
    <w:basedOn w:val="DefaultParagraphFont"/>
    <w:uiPriority w:val="99"/>
    <w:semiHidden/>
    <w:unhideWhenUsed/>
    <w:rsid w:val="00A111D1"/>
    <w:rPr>
      <w:rFonts w:ascii="Consolas" w:hAnsi="Consolas"/>
      <w:sz w:val="20"/>
      <w:szCs w:val="20"/>
      <w:lang w:val="en-GB"/>
    </w:rPr>
  </w:style>
  <w:style w:type="paragraph" w:styleId="HTMLPreformatted">
    <w:name w:val="HTML Preformatted"/>
    <w:basedOn w:val="Normal"/>
    <w:link w:val="HTMLPreformattedChar"/>
    <w:uiPriority w:val="99"/>
    <w:semiHidden/>
    <w:unhideWhenUsed/>
    <w:rsid w:val="00A111D1"/>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A111D1"/>
    <w:rPr>
      <w:rFonts w:ascii="Consolas" w:eastAsia="SimSun" w:hAnsi="Consolas" w:cs="Times New Roman"/>
      <w:sz w:val="20"/>
      <w:szCs w:val="20"/>
      <w:lang w:val="en-GB"/>
    </w:rPr>
  </w:style>
  <w:style w:type="character" w:styleId="HTMLSample">
    <w:name w:val="HTML Sample"/>
    <w:basedOn w:val="DefaultParagraphFont"/>
    <w:uiPriority w:val="99"/>
    <w:semiHidden/>
    <w:unhideWhenUsed/>
    <w:rsid w:val="00A111D1"/>
    <w:rPr>
      <w:rFonts w:ascii="Consolas" w:hAnsi="Consolas"/>
      <w:sz w:val="24"/>
      <w:szCs w:val="24"/>
      <w:lang w:val="en-GB"/>
    </w:rPr>
  </w:style>
  <w:style w:type="character" w:styleId="HTMLTypewriter">
    <w:name w:val="HTML Typewriter"/>
    <w:basedOn w:val="DefaultParagraphFont"/>
    <w:uiPriority w:val="99"/>
    <w:semiHidden/>
    <w:unhideWhenUsed/>
    <w:rsid w:val="00A111D1"/>
    <w:rPr>
      <w:rFonts w:ascii="Consolas" w:hAnsi="Consolas"/>
      <w:sz w:val="20"/>
      <w:szCs w:val="20"/>
      <w:lang w:val="en-GB"/>
    </w:rPr>
  </w:style>
  <w:style w:type="character" w:styleId="HTMLVariable">
    <w:name w:val="HTML Variable"/>
    <w:basedOn w:val="DefaultParagraphFont"/>
    <w:uiPriority w:val="99"/>
    <w:semiHidden/>
    <w:unhideWhenUsed/>
    <w:rsid w:val="00A111D1"/>
    <w:rPr>
      <w:i/>
      <w:iCs/>
      <w:lang w:val="en-GB"/>
    </w:rPr>
  </w:style>
  <w:style w:type="paragraph" w:styleId="Index1">
    <w:name w:val="index 1"/>
    <w:basedOn w:val="Normal"/>
    <w:next w:val="Normal"/>
    <w:autoRedefine/>
    <w:uiPriority w:val="99"/>
    <w:semiHidden/>
    <w:unhideWhenUsed/>
    <w:rsid w:val="00A111D1"/>
    <w:pPr>
      <w:tabs>
        <w:tab w:val="clear" w:pos="567"/>
        <w:tab w:val="clear" w:pos="1134"/>
        <w:tab w:val="clear" w:pos="1701"/>
        <w:tab w:val="clear" w:pos="2268"/>
      </w:tabs>
      <w:ind w:left="220" w:hanging="220"/>
    </w:pPr>
  </w:style>
  <w:style w:type="paragraph" w:styleId="Index2">
    <w:name w:val="index 2"/>
    <w:basedOn w:val="Normal"/>
    <w:next w:val="Normal"/>
    <w:autoRedefine/>
    <w:uiPriority w:val="99"/>
    <w:semiHidden/>
    <w:unhideWhenUsed/>
    <w:rsid w:val="00A111D1"/>
    <w:pPr>
      <w:tabs>
        <w:tab w:val="clear" w:pos="567"/>
        <w:tab w:val="clear" w:pos="1134"/>
        <w:tab w:val="clear" w:pos="1701"/>
        <w:tab w:val="clear" w:pos="2268"/>
      </w:tabs>
      <w:ind w:left="440" w:hanging="220"/>
    </w:pPr>
  </w:style>
  <w:style w:type="paragraph" w:styleId="Index3">
    <w:name w:val="index 3"/>
    <w:basedOn w:val="Normal"/>
    <w:next w:val="Normal"/>
    <w:autoRedefine/>
    <w:uiPriority w:val="99"/>
    <w:semiHidden/>
    <w:unhideWhenUsed/>
    <w:rsid w:val="00A111D1"/>
    <w:pPr>
      <w:tabs>
        <w:tab w:val="clear" w:pos="567"/>
        <w:tab w:val="clear" w:pos="1134"/>
        <w:tab w:val="clear" w:pos="1701"/>
        <w:tab w:val="clear" w:pos="2268"/>
      </w:tabs>
      <w:ind w:left="660" w:hanging="220"/>
    </w:pPr>
  </w:style>
  <w:style w:type="paragraph" w:styleId="Index4">
    <w:name w:val="index 4"/>
    <w:basedOn w:val="Normal"/>
    <w:next w:val="Normal"/>
    <w:autoRedefine/>
    <w:uiPriority w:val="99"/>
    <w:semiHidden/>
    <w:unhideWhenUsed/>
    <w:rsid w:val="00A111D1"/>
    <w:pPr>
      <w:tabs>
        <w:tab w:val="clear" w:pos="567"/>
        <w:tab w:val="clear" w:pos="1134"/>
        <w:tab w:val="clear" w:pos="1701"/>
        <w:tab w:val="clear" w:pos="2268"/>
      </w:tabs>
      <w:ind w:left="880" w:hanging="220"/>
    </w:pPr>
  </w:style>
  <w:style w:type="paragraph" w:styleId="Index5">
    <w:name w:val="index 5"/>
    <w:basedOn w:val="Normal"/>
    <w:next w:val="Normal"/>
    <w:autoRedefine/>
    <w:uiPriority w:val="99"/>
    <w:semiHidden/>
    <w:unhideWhenUsed/>
    <w:rsid w:val="00A111D1"/>
    <w:pPr>
      <w:tabs>
        <w:tab w:val="clear" w:pos="567"/>
        <w:tab w:val="clear" w:pos="1134"/>
        <w:tab w:val="clear" w:pos="1701"/>
        <w:tab w:val="clear" w:pos="2268"/>
      </w:tabs>
      <w:ind w:left="1100" w:hanging="220"/>
    </w:pPr>
  </w:style>
  <w:style w:type="paragraph" w:styleId="Index6">
    <w:name w:val="index 6"/>
    <w:basedOn w:val="Normal"/>
    <w:next w:val="Normal"/>
    <w:autoRedefine/>
    <w:uiPriority w:val="99"/>
    <w:semiHidden/>
    <w:unhideWhenUsed/>
    <w:rsid w:val="00A111D1"/>
    <w:pPr>
      <w:tabs>
        <w:tab w:val="clear" w:pos="567"/>
        <w:tab w:val="clear" w:pos="1134"/>
        <w:tab w:val="clear" w:pos="1701"/>
        <w:tab w:val="clear" w:pos="2268"/>
      </w:tabs>
      <w:ind w:left="1320" w:hanging="220"/>
    </w:pPr>
  </w:style>
  <w:style w:type="paragraph" w:styleId="Index7">
    <w:name w:val="index 7"/>
    <w:basedOn w:val="Normal"/>
    <w:next w:val="Normal"/>
    <w:autoRedefine/>
    <w:uiPriority w:val="99"/>
    <w:semiHidden/>
    <w:unhideWhenUsed/>
    <w:rsid w:val="00A111D1"/>
    <w:pPr>
      <w:tabs>
        <w:tab w:val="clear" w:pos="567"/>
        <w:tab w:val="clear" w:pos="1134"/>
        <w:tab w:val="clear" w:pos="1701"/>
        <w:tab w:val="clear" w:pos="2268"/>
      </w:tabs>
      <w:ind w:left="1540" w:hanging="220"/>
    </w:pPr>
  </w:style>
  <w:style w:type="paragraph" w:styleId="Index8">
    <w:name w:val="index 8"/>
    <w:basedOn w:val="Normal"/>
    <w:next w:val="Normal"/>
    <w:autoRedefine/>
    <w:uiPriority w:val="99"/>
    <w:semiHidden/>
    <w:unhideWhenUsed/>
    <w:rsid w:val="00A111D1"/>
    <w:pPr>
      <w:tabs>
        <w:tab w:val="clear" w:pos="567"/>
        <w:tab w:val="clear" w:pos="1134"/>
        <w:tab w:val="clear" w:pos="1701"/>
        <w:tab w:val="clear" w:pos="2268"/>
      </w:tabs>
      <w:ind w:left="1760" w:hanging="220"/>
    </w:pPr>
  </w:style>
  <w:style w:type="paragraph" w:styleId="Index9">
    <w:name w:val="index 9"/>
    <w:basedOn w:val="Normal"/>
    <w:next w:val="Normal"/>
    <w:autoRedefine/>
    <w:uiPriority w:val="99"/>
    <w:semiHidden/>
    <w:unhideWhenUsed/>
    <w:rsid w:val="00A111D1"/>
    <w:pPr>
      <w:tabs>
        <w:tab w:val="clear" w:pos="567"/>
        <w:tab w:val="clear" w:pos="1134"/>
        <w:tab w:val="clear" w:pos="1701"/>
        <w:tab w:val="clear" w:pos="2268"/>
      </w:tabs>
      <w:ind w:left="1980" w:hanging="220"/>
    </w:pPr>
  </w:style>
  <w:style w:type="paragraph" w:styleId="IndexHeading">
    <w:name w:val="index heading"/>
    <w:basedOn w:val="Normal"/>
    <w:next w:val="Index1"/>
    <w:uiPriority w:val="99"/>
    <w:semiHidden/>
    <w:unhideWhenUsed/>
    <w:rsid w:val="00A111D1"/>
    <w:rPr>
      <w:rFonts w:asciiTheme="majorHAnsi" w:eastAsiaTheme="majorEastAsia" w:hAnsiTheme="majorHAnsi" w:cstheme="majorBidi"/>
      <w:b/>
      <w:bCs/>
    </w:rPr>
  </w:style>
  <w:style w:type="character" w:styleId="IntenseEmphasis">
    <w:name w:val="Intense Emphasis"/>
    <w:basedOn w:val="DefaultParagraphFont"/>
    <w:uiPriority w:val="21"/>
    <w:qFormat/>
    <w:rsid w:val="00A111D1"/>
    <w:rPr>
      <w:i/>
      <w:iCs/>
      <w:color w:val="4F81BD" w:themeColor="accent1"/>
      <w:lang w:val="en-GB"/>
    </w:rPr>
  </w:style>
  <w:style w:type="paragraph" w:styleId="IntenseQuote">
    <w:name w:val="Intense Quote"/>
    <w:basedOn w:val="Normal"/>
    <w:next w:val="Normal"/>
    <w:link w:val="IntenseQuoteChar"/>
    <w:uiPriority w:val="30"/>
    <w:qFormat/>
    <w:rsid w:val="00A111D1"/>
    <w:pPr>
      <w:pBdr>
        <w:top w:val="single" w:sz="4" w:space="10" w:color="4F81BD" w:themeColor="accent1"/>
        <w:bottom w:val="single" w:sz="4" w:space="10" w:color="4F81BD" w:themeColor="accent1"/>
      </w:pBdr>
      <w:spacing w:before="360" w:after="360"/>
      <w:ind w:left="864" w:right="864"/>
      <w:jc w:val="center"/>
    </w:pPr>
    <w:rPr>
      <w:i/>
      <w:iCs/>
      <w:color w:val="4F81BD" w:themeColor="accent1"/>
    </w:rPr>
  </w:style>
  <w:style w:type="character" w:customStyle="1" w:styleId="IntenseQuoteChar">
    <w:name w:val="Intense Quote Char"/>
    <w:basedOn w:val="DefaultParagraphFont"/>
    <w:link w:val="IntenseQuote"/>
    <w:uiPriority w:val="30"/>
    <w:rsid w:val="00A111D1"/>
    <w:rPr>
      <w:rFonts w:ascii="Times New Roman" w:eastAsia="SimSun" w:hAnsi="Times New Roman" w:cs="Times New Roman"/>
      <w:i/>
      <w:iCs/>
      <w:color w:val="4F81BD" w:themeColor="accent1"/>
      <w:sz w:val="22"/>
      <w:szCs w:val="22"/>
      <w:lang w:val="en-GB"/>
    </w:rPr>
  </w:style>
  <w:style w:type="character" w:styleId="IntenseReference">
    <w:name w:val="Intense Reference"/>
    <w:basedOn w:val="DefaultParagraphFont"/>
    <w:uiPriority w:val="32"/>
    <w:qFormat/>
    <w:rsid w:val="00A111D1"/>
    <w:rPr>
      <w:b/>
      <w:bCs/>
      <w:smallCaps/>
      <w:color w:val="4F81BD" w:themeColor="accent1"/>
      <w:spacing w:val="5"/>
      <w:lang w:val="en-GB"/>
    </w:rPr>
  </w:style>
  <w:style w:type="table" w:styleId="LightGrid">
    <w:name w:val="Light Grid"/>
    <w:basedOn w:val="TableNormal"/>
    <w:uiPriority w:val="62"/>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62"/>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18" w:space="0" w:color="4F81BD" w:themeColor="accent1"/>
          <w:right w:val="single" w:sz="8" w:space="0" w:color="4F81BD" w:themeColor="accent1"/>
          <w:insideH w:val="nil"/>
          <w:insideV w:val="single" w:sz="8" w:space="0" w:color="4F81BD"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insideH w:val="nil"/>
          <w:insideV w:val="single" w:sz="8" w:space="0" w:color="4F81BD"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shd w:val="clear" w:color="auto" w:fill="D3DFEE" w:themeFill="accent1" w:themeFillTint="3F"/>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shd w:val="clear" w:color="auto" w:fill="D3DFEE" w:themeFill="accent1" w:themeFillTint="3F"/>
      </w:tcPr>
    </w:tblStylePr>
    <w:tblStylePr w:type="band2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tcPr>
    </w:tblStylePr>
  </w:style>
  <w:style w:type="table" w:styleId="LightGrid-Accent2">
    <w:name w:val="Light Grid Accent 2"/>
    <w:basedOn w:val="TableNormal"/>
    <w:uiPriority w:val="62"/>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18" w:space="0" w:color="C0504D" w:themeColor="accent2"/>
          <w:right w:val="single" w:sz="8" w:space="0" w:color="C0504D" w:themeColor="accent2"/>
          <w:insideH w:val="nil"/>
          <w:insideV w:val="single" w:sz="8" w:space="0" w:color="C0504D"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insideH w:val="nil"/>
          <w:insideV w:val="single" w:sz="8" w:space="0" w:color="C0504D"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shd w:val="clear" w:color="auto" w:fill="EFD3D2" w:themeFill="accent2" w:themeFillTint="3F"/>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shd w:val="clear" w:color="auto" w:fill="EFD3D2" w:themeFill="accent2" w:themeFillTint="3F"/>
      </w:tcPr>
    </w:tblStylePr>
    <w:tblStylePr w:type="band2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tcPr>
    </w:tblStylePr>
  </w:style>
  <w:style w:type="table" w:styleId="LightGrid-Accent3">
    <w:name w:val="Light Grid Accent 3"/>
    <w:basedOn w:val="TableNormal"/>
    <w:uiPriority w:val="62"/>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18" w:space="0" w:color="9BBB59" w:themeColor="accent3"/>
          <w:right w:val="single" w:sz="8" w:space="0" w:color="9BBB59" w:themeColor="accent3"/>
          <w:insideH w:val="nil"/>
          <w:insideV w:val="single" w:sz="8" w:space="0" w:color="9BBB5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insideH w:val="nil"/>
          <w:insideV w:val="single" w:sz="8" w:space="0" w:color="9BBB5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shd w:val="clear" w:color="auto" w:fill="E6EED5" w:themeFill="accent3" w:themeFillTint="3F"/>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shd w:val="clear" w:color="auto" w:fill="E6EED5" w:themeFill="accent3" w:themeFillTint="3F"/>
      </w:tcPr>
    </w:tblStylePr>
    <w:tblStylePr w:type="band2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tcPr>
    </w:tblStylePr>
  </w:style>
  <w:style w:type="table" w:styleId="LightGrid-Accent4">
    <w:name w:val="Light Grid Accent 4"/>
    <w:basedOn w:val="TableNormal"/>
    <w:uiPriority w:val="62"/>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18" w:space="0" w:color="8064A2" w:themeColor="accent4"/>
          <w:right w:val="single" w:sz="8" w:space="0" w:color="8064A2" w:themeColor="accent4"/>
          <w:insideH w:val="nil"/>
          <w:insideV w:val="single" w:sz="8" w:space="0" w:color="8064A2"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insideH w:val="nil"/>
          <w:insideV w:val="single" w:sz="8" w:space="0" w:color="8064A2"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shd w:val="clear" w:color="auto" w:fill="DFD8E8" w:themeFill="accent4" w:themeFillTint="3F"/>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shd w:val="clear" w:color="auto" w:fill="DFD8E8" w:themeFill="accent4" w:themeFillTint="3F"/>
      </w:tcPr>
    </w:tblStylePr>
    <w:tblStylePr w:type="band2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tcPr>
    </w:tblStylePr>
  </w:style>
  <w:style w:type="table" w:styleId="LightGrid-Accent5">
    <w:name w:val="Light Grid Accent 5"/>
    <w:basedOn w:val="TableNormal"/>
    <w:uiPriority w:val="62"/>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18" w:space="0" w:color="4BACC6" w:themeColor="accent5"/>
          <w:right w:val="single" w:sz="8" w:space="0" w:color="4BACC6" w:themeColor="accent5"/>
          <w:insideH w:val="nil"/>
          <w:insideV w:val="single" w:sz="8" w:space="0" w:color="4BACC6"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insideH w:val="nil"/>
          <w:insideV w:val="single" w:sz="8" w:space="0" w:color="4BACC6"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D2EAF1" w:themeFill="accent5" w:themeFillTint="3F"/>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shd w:val="clear" w:color="auto" w:fill="D2EAF1" w:themeFill="accent5" w:themeFillTint="3F"/>
      </w:tcPr>
    </w:tblStylePr>
    <w:tblStylePr w:type="band2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tcPr>
    </w:tblStylePr>
  </w:style>
  <w:style w:type="table" w:styleId="LightGrid-Accent6">
    <w:name w:val="Light Grid Accent 6"/>
    <w:basedOn w:val="TableNormal"/>
    <w:uiPriority w:val="62"/>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18" w:space="0" w:color="F79646" w:themeColor="accent6"/>
          <w:right w:val="single" w:sz="8" w:space="0" w:color="F79646" w:themeColor="accent6"/>
          <w:insideH w:val="nil"/>
          <w:insideV w:val="single" w:sz="8" w:space="0" w:color="F79646"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insideH w:val="nil"/>
          <w:insideV w:val="single" w:sz="8" w:space="0" w:color="F79646"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shd w:val="clear" w:color="auto" w:fill="FDE4D0" w:themeFill="accent6" w:themeFillTint="3F"/>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shd w:val="clear" w:color="auto" w:fill="FDE4D0" w:themeFill="accent6" w:themeFillTint="3F"/>
      </w:tcPr>
    </w:tblStylePr>
    <w:tblStylePr w:type="band2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tcPr>
    </w:tblStylePr>
  </w:style>
  <w:style w:type="table" w:styleId="LightList">
    <w:name w:val="Light List"/>
    <w:basedOn w:val="TableNormal"/>
    <w:uiPriority w:val="61"/>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ghtList-Accent1">
    <w:name w:val="Light List Accent 1"/>
    <w:basedOn w:val="TableNormal"/>
    <w:uiPriority w:val="61"/>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table" w:styleId="LightList-Accent2">
    <w:name w:val="Light List Accent 2"/>
    <w:basedOn w:val="TableNormal"/>
    <w:uiPriority w:val="61"/>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pPr>
        <w:spacing w:before="0" w:after="0" w:line="240" w:lineRule="auto"/>
      </w:pPr>
      <w:rPr>
        <w:b/>
        <w:bCs/>
        <w:color w:val="FFFFFF" w:themeColor="background1"/>
      </w:rPr>
      <w:tblPr/>
      <w:tcPr>
        <w:shd w:val="clear" w:color="auto" w:fill="C0504D" w:themeFill="accent2"/>
      </w:tcPr>
    </w:tblStylePr>
    <w:tblStylePr w:type="lastRow">
      <w:pPr>
        <w:spacing w:before="0" w:after="0" w:line="240" w:lineRule="auto"/>
      </w:pPr>
      <w:rPr>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tcBorders>
      </w:tcPr>
    </w:tblStylePr>
    <w:tblStylePr w:type="firstCol">
      <w:rPr>
        <w:b/>
        <w:bCs/>
      </w:rPr>
    </w:tblStylePr>
    <w:tblStylePr w:type="lastCol">
      <w:rPr>
        <w:b/>
        <w:bCs/>
      </w:r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style>
  <w:style w:type="table" w:styleId="LightList-Accent3">
    <w:name w:val="Light List Accent 3"/>
    <w:basedOn w:val="TableNormal"/>
    <w:uiPriority w:val="61"/>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pPr>
        <w:spacing w:before="0" w:after="0" w:line="240" w:lineRule="auto"/>
      </w:pPr>
      <w:rPr>
        <w:b/>
        <w:bCs/>
        <w:color w:val="FFFFFF" w:themeColor="background1"/>
      </w:rPr>
      <w:tblPr/>
      <w:tcPr>
        <w:shd w:val="clear" w:color="auto" w:fill="9BBB59" w:themeFill="accent3"/>
      </w:tcPr>
    </w:tblStylePr>
    <w:tblStylePr w:type="lastRow">
      <w:pPr>
        <w:spacing w:before="0" w:after="0" w:line="240" w:lineRule="auto"/>
      </w:pPr>
      <w:rPr>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tcBorders>
      </w:tcPr>
    </w:tblStylePr>
    <w:tblStylePr w:type="firstCol">
      <w:rPr>
        <w:b/>
        <w:bCs/>
      </w:rPr>
    </w:tblStylePr>
    <w:tblStylePr w:type="lastCol">
      <w:rPr>
        <w:b/>
        <w:bCs/>
      </w:r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style>
  <w:style w:type="table" w:styleId="LightList-Accent4">
    <w:name w:val="Light List Accent 4"/>
    <w:basedOn w:val="TableNormal"/>
    <w:uiPriority w:val="61"/>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pPr>
        <w:spacing w:before="0" w:after="0" w:line="240" w:lineRule="auto"/>
      </w:pPr>
      <w:rPr>
        <w:b/>
        <w:bCs/>
        <w:color w:val="FFFFFF" w:themeColor="background1"/>
      </w:rPr>
      <w:tblPr/>
      <w:tcPr>
        <w:shd w:val="clear" w:color="auto" w:fill="8064A2" w:themeFill="accent4"/>
      </w:tcPr>
    </w:tblStylePr>
    <w:tblStylePr w:type="lastRow">
      <w:pPr>
        <w:spacing w:before="0" w:after="0" w:line="240" w:lineRule="auto"/>
      </w:pPr>
      <w:rPr>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tcBorders>
      </w:tcPr>
    </w:tblStylePr>
    <w:tblStylePr w:type="firstCol">
      <w:rPr>
        <w:b/>
        <w:bCs/>
      </w:rPr>
    </w:tblStylePr>
    <w:tblStylePr w:type="lastCol">
      <w:rPr>
        <w:b/>
        <w:bCs/>
      </w:r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style>
  <w:style w:type="table" w:styleId="LightList-Accent5">
    <w:name w:val="Light List Accent 5"/>
    <w:basedOn w:val="TableNormal"/>
    <w:uiPriority w:val="61"/>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pPr>
        <w:spacing w:before="0" w:after="0" w:line="240" w:lineRule="auto"/>
      </w:pPr>
      <w:rPr>
        <w:b/>
        <w:bCs/>
        <w:color w:val="FFFFFF" w:themeColor="background1"/>
      </w:rPr>
      <w:tblPr/>
      <w:tcPr>
        <w:shd w:val="clear" w:color="auto" w:fill="4BACC6" w:themeFill="accent5"/>
      </w:tcPr>
    </w:tblStylePr>
    <w:tblStylePr w:type="lastRow">
      <w:pPr>
        <w:spacing w:before="0" w:after="0" w:line="240" w:lineRule="auto"/>
      </w:pPr>
      <w:rPr>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tcBorders>
      </w:tcPr>
    </w:tblStylePr>
    <w:tblStylePr w:type="firstCol">
      <w:rPr>
        <w:b/>
        <w:bCs/>
      </w:rPr>
    </w:tblStylePr>
    <w:tblStylePr w:type="lastCol">
      <w:rPr>
        <w:b/>
        <w:bCs/>
      </w:r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style>
  <w:style w:type="table" w:styleId="LightList-Accent6">
    <w:name w:val="Light List Accent 6"/>
    <w:basedOn w:val="TableNormal"/>
    <w:uiPriority w:val="61"/>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pPr>
        <w:spacing w:before="0" w:after="0" w:line="240" w:lineRule="auto"/>
      </w:pPr>
      <w:rPr>
        <w:b/>
        <w:bCs/>
        <w:color w:val="FFFFFF" w:themeColor="background1"/>
      </w:rPr>
      <w:tblPr/>
      <w:tcPr>
        <w:shd w:val="clear" w:color="auto" w:fill="F79646" w:themeFill="accent6"/>
      </w:tcPr>
    </w:tblStylePr>
    <w:tblStylePr w:type="lastRow">
      <w:pPr>
        <w:spacing w:before="0" w:after="0" w:line="240" w:lineRule="auto"/>
      </w:pPr>
      <w:rPr>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tcBorders>
      </w:tcPr>
    </w:tblStylePr>
    <w:tblStylePr w:type="firstCol">
      <w:rPr>
        <w:b/>
        <w:bCs/>
      </w:rPr>
    </w:tblStylePr>
    <w:tblStylePr w:type="lastCol">
      <w:rPr>
        <w:b/>
        <w:bCs/>
      </w:r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style>
  <w:style w:type="table" w:styleId="LightShading">
    <w:name w:val="Light Shading"/>
    <w:basedOn w:val="TableNormal"/>
    <w:uiPriority w:val="60"/>
    <w:semiHidden/>
    <w:unhideWhenUsed/>
    <w:rsid w:val="00A111D1"/>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1">
    <w:name w:val="Light Shading Accent 1"/>
    <w:basedOn w:val="TableNormal"/>
    <w:uiPriority w:val="60"/>
    <w:semiHidden/>
    <w:unhideWhenUsed/>
    <w:rsid w:val="00A111D1"/>
    <w:rPr>
      <w:color w:val="365F91" w:themeColor="accent1" w:themeShade="BF"/>
    </w:rPr>
    <w:tblPr>
      <w:tblStyleRowBandSize w:val="1"/>
      <w:tblStyleColBandSize w:val="1"/>
      <w:tblBorders>
        <w:top w:val="single" w:sz="8" w:space="0" w:color="4F81BD" w:themeColor="accent1"/>
        <w:bottom w:val="single" w:sz="8" w:space="0" w:color="4F81BD" w:themeColor="accent1"/>
      </w:tblBorders>
    </w:tblPr>
    <w:tblStylePr w:type="fir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la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left w:val="nil"/>
          <w:right w:val="nil"/>
          <w:insideH w:val="nil"/>
          <w:insideV w:val="nil"/>
        </w:tcBorders>
        <w:shd w:val="clear" w:color="auto" w:fill="D3DFEE" w:themeFill="accent1" w:themeFillTint="3F"/>
      </w:tcPr>
    </w:tblStylePr>
  </w:style>
  <w:style w:type="table" w:styleId="LightShading-Accent2">
    <w:name w:val="Light Shading Accent 2"/>
    <w:basedOn w:val="TableNormal"/>
    <w:uiPriority w:val="60"/>
    <w:semiHidden/>
    <w:unhideWhenUsed/>
    <w:rsid w:val="00A111D1"/>
    <w:rPr>
      <w:color w:val="943634" w:themeColor="accent2" w:themeShade="BF"/>
    </w:rPr>
    <w:tblPr>
      <w:tblStyleRowBandSize w:val="1"/>
      <w:tblStyleColBandSize w:val="1"/>
      <w:tblBorders>
        <w:top w:val="single" w:sz="8" w:space="0" w:color="C0504D" w:themeColor="accent2"/>
        <w:bottom w:val="single" w:sz="8" w:space="0" w:color="C0504D" w:themeColor="accent2"/>
      </w:tblBorders>
    </w:tblPr>
    <w:tblStylePr w:type="fir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la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left w:val="nil"/>
          <w:right w:val="nil"/>
          <w:insideH w:val="nil"/>
          <w:insideV w:val="nil"/>
        </w:tcBorders>
        <w:shd w:val="clear" w:color="auto" w:fill="EFD3D2" w:themeFill="accent2" w:themeFillTint="3F"/>
      </w:tcPr>
    </w:tblStylePr>
  </w:style>
  <w:style w:type="table" w:styleId="LightShading-Accent3">
    <w:name w:val="Light Shading Accent 3"/>
    <w:basedOn w:val="TableNormal"/>
    <w:uiPriority w:val="60"/>
    <w:semiHidden/>
    <w:unhideWhenUsed/>
    <w:rsid w:val="00A111D1"/>
    <w:rPr>
      <w:color w:val="76923C" w:themeColor="accent3" w:themeShade="BF"/>
    </w:rPr>
    <w:tblPr>
      <w:tblStyleRowBandSize w:val="1"/>
      <w:tblStyleColBandSize w:val="1"/>
      <w:tblBorders>
        <w:top w:val="single" w:sz="8" w:space="0" w:color="9BBB59" w:themeColor="accent3"/>
        <w:bottom w:val="single" w:sz="8" w:space="0" w:color="9BBB59" w:themeColor="accent3"/>
      </w:tblBorders>
    </w:tblPr>
    <w:tblStylePr w:type="fir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la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left w:val="nil"/>
          <w:right w:val="nil"/>
          <w:insideH w:val="nil"/>
          <w:insideV w:val="nil"/>
        </w:tcBorders>
        <w:shd w:val="clear" w:color="auto" w:fill="E6EED5" w:themeFill="accent3" w:themeFillTint="3F"/>
      </w:tcPr>
    </w:tblStylePr>
  </w:style>
  <w:style w:type="table" w:styleId="LightShading-Accent4">
    <w:name w:val="Light Shading Accent 4"/>
    <w:basedOn w:val="TableNormal"/>
    <w:uiPriority w:val="60"/>
    <w:semiHidden/>
    <w:unhideWhenUsed/>
    <w:rsid w:val="00A111D1"/>
    <w:rPr>
      <w:color w:val="5F497A" w:themeColor="accent4" w:themeShade="BF"/>
    </w:rPr>
    <w:tblPr>
      <w:tblStyleRowBandSize w:val="1"/>
      <w:tblStyleColBandSize w:val="1"/>
      <w:tblBorders>
        <w:top w:val="single" w:sz="8" w:space="0" w:color="8064A2" w:themeColor="accent4"/>
        <w:bottom w:val="single" w:sz="8" w:space="0" w:color="8064A2" w:themeColor="accent4"/>
      </w:tblBorders>
    </w:tblPr>
    <w:tblStylePr w:type="fir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la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left w:val="nil"/>
          <w:right w:val="nil"/>
          <w:insideH w:val="nil"/>
          <w:insideV w:val="nil"/>
        </w:tcBorders>
        <w:shd w:val="clear" w:color="auto" w:fill="DFD8E8" w:themeFill="accent4" w:themeFillTint="3F"/>
      </w:tcPr>
    </w:tblStylePr>
  </w:style>
  <w:style w:type="table" w:styleId="LightShading-Accent5">
    <w:name w:val="Light Shading Accent 5"/>
    <w:basedOn w:val="TableNormal"/>
    <w:uiPriority w:val="60"/>
    <w:semiHidden/>
    <w:unhideWhenUsed/>
    <w:rsid w:val="00A111D1"/>
    <w:rPr>
      <w:color w:val="31849B" w:themeColor="accent5" w:themeShade="BF"/>
    </w:rPr>
    <w:tblPr>
      <w:tblStyleRowBandSize w:val="1"/>
      <w:tblStyleColBandSize w:val="1"/>
      <w:tblBorders>
        <w:top w:val="single" w:sz="8" w:space="0" w:color="4BACC6" w:themeColor="accent5"/>
        <w:bottom w:val="single" w:sz="8" w:space="0" w:color="4BACC6" w:themeColor="accent5"/>
      </w:tblBorders>
    </w:tblPr>
    <w:tblStylePr w:type="fir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la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left w:val="nil"/>
          <w:right w:val="nil"/>
          <w:insideH w:val="nil"/>
          <w:insideV w:val="nil"/>
        </w:tcBorders>
        <w:shd w:val="clear" w:color="auto" w:fill="D2EAF1" w:themeFill="accent5" w:themeFillTint="3F"/>
      </w:tcPr>
    </w:tblStylePr>
  </w:style>
  <w:style w:type="table" w:styleId="LightShading-Accent6">
    <w:name w:val="Light Shading Accent 6"/>
    <w:basedOn w:val="TableNormal"/>
    <w:uiPriority w:val="60"/>
    <w:semiHidden/>
    <w:unhideWhenUsed/>
    <w:rsid w:val="00A111D1"/>
    <w:rPr>
      <w:color w:val="E36C0A" w:themeColor="accent6" w:themeShade="BF"/>
    </w:rPr>
    <w:tblPr>
      <w:tblStyleRowBandSize w:val="1"/>
      <w:tblStyleColBandSize w:val="1"/>
      <w:tblBorders>
        <w:top w:val="single" w:sz="8" w:space="0" w:color="F79646" w:themeColor="accent6"/>
        <w:bottom w:val="single" w:sz="8" w:space="0" w:color="F79646" w:themeColor="accent6"/>
      </w:tblBorders>
    </w:tblPr>
    <w:tblStylePr w:type="fir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la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left w:val="nil"/>
          <w:right w:val="nil"/>
          <w:insideH w:val="nil"/>
          <w:insideV w:val="nil"/>
        </w:tcBorders>
        <w:shd w:val="clear" w:color="auto" w:fill="FDE4D0" w:themeFill="accent6" w:themeFillTint="3F"/>
      </w:tcPr>
    </w:tblStylePr>
  </w:style>
  <w:style w:type="character" w:styleId="LineNumber">
    <w:name w:val="line number"/>
    <w:basedOn w:val="DefaultParagraphFont"/>
    <w:uiPriority w:val="99"/>
    <w:semiHidden/>
    <w:unhideWhenUsed/>
    <w:rsid w:val="00A111D1"/>
    <w:rPr>
      <w:lang w:val="en-GB"/>
    </w:rPr>
  </w:style>
  <w:style w:type="paragraph" w:styleId="List2">
    <w:name w:val="List 2"/>
    <w:basedOn w:val="Normal"/>
    <w:uiPriority w:val="99"/>
    <w:semiHidden/>
    <w:unhideWhenUsed/>
    <w:rsid w:val="00A111D1"/>
    <w:pPr>
      <w:ind w:left="566" w:hanging="283"/>
      <w:contextualSpacing/>
    </w:pPr>
  </w:style>
  <w:style w:type="paragraph" w:styleId="List3">
    <w:name w:val="List 3"/>
    <w:basedOn w:val="Normal"/>
    <w:uiPriority w:val="99"/>
    <w:semiHidden/>
    <w:unhideWhenUsed/>
    <w:rsid w:val="00A111D1"/>
    <w:pPr>
      <w:ind w:left="849" w:hanging="283"/>
      <w:contextualSpacing/>
    </w:pPr>
  </w:style>
  <w:style w:type="paragraph" w:styleId="List4">
    <w:name w:val="List 4"/>
    <w:basedOn w:val="Normal"/>
    <w:uiPriority w:val="99"/>
    <w:semiHidden/>
    <w:unhideWhenUsed/>
    <w:rsid w:val="00A111D1"/>
    <w:pPr>
      <w:ind w:left="1132" w:hanging="283"/>
      <w:contextualSpacing/>
    </w:pPr>
  </w:style>
  <w:style w:type="paragraph" w:styleId="List5">
    <w:name w:val="List 5"/>
    <w:basedOn w:val="Normal"/>
    <w:uiPriority w:val="99"/>
    <w:semiHidden/>
    <w:unhideWhenUsed/>
    <w:rsid w:val="00A111D1"/>
    <w:pPr>
      <w:ind w:left="1415" w:hanging="283"/>
      <w:contextualSpacing/>
    </w:pPr>
  </w:style>
  <w:style w:type="paragraph" w:styleId="ListBullet">
    <w:name w:val="List Bullet"/>
    <w:basedOn w:val="Normal"/>
    <w:uiPriority w:val="99"/>
    <w:semiHidden/>
    <w:unhideWhenUsed/>
    <w:rsid w:val="00A111D1"/>
    <w:pPr>
      <w:tabs>
        <w:tab w:val="num" w:pos="360"/>
      </w:tabs>
      <w:ind w:left="360" w:hanging="360"/>
      <w:contextualSpacing/>
    </w:pPr>
  </w:style>
  <w:style w:type="paragraph" w:styleId="ListBullet2">
    <w:name w:val="List Bullet 2"/>
    <w:basedOn w:val="Normal"/>
    <w:uiPriority w:val="99"/>
    <w:semiHidden/>
    <w:unhideWhenUsed/>
    <w:rsid w:val="00A111D1"/>
    <w:pPr>
      <w:tabs>
        <w:tab w:val="num" w:pos="643"/>
      </w:tabs>
      <w:ind w:left="643" w:hanging="360"/>
      <w:contextualSpacing/>
    </w:pPr>
  </w:style>
  <w:style w:type="paragraph" w:styleId="ListBullet3">
    <w:name w:val="List Bullet 3"/>
    <w:basedOn w:val="Normal"/>
    <w:uiPriority w:val="99"/>
    <w:semiHidden/>
    <w:unhideWhenUsed/>
    <w:rsid w:val="00A111D1"/>
    <w:pPr>
      <w:tabs>
        <w:tab w:val="num" w:pos="926"/>
      </w:tabs>
      <w:ind w:left="926" w:hanging="360"/>
      <w:contextualSpacing/>
    </w:pPr>
  </w:style>
  <w:style w:type="paragraph" w:styleId="ListBullet4">
    <w:name w:val="List Bullet 4"/>
    <w:basedOn w:val="Normal"/>
    <w:uiPriority w:val="99"/>
    <w:semiHidden/>
    <w:unhideWhenUsed/>
    <w:rsid w:val="00A111D1"/>
    <w:pPr>
      <w:tabs>
        <w:tab w:val="num" w:pos="1209"/>
      </w:tabs>
      <w:ind w:left="1209" w:hanging="360"/>
      <w:contextualSpacing/>
    </w:pPr>
  </w:style>
  <w:style w:type="paragraph" w:styleId="ListBullet5">
    <w:name w:val="List Bullet 5"/>
    <w:basedOn w:val="Normal"/>
    <w:uiPriority w:val="99"/>
    <w:semiHidden/>
    <w:unhideWhenUsed/>
    <w:rsid w:val="00A111D1"/>
    <w:pPr>
      <w:tabs>
        <w:tab w:val="num" w:pos="1492"/>
      </w:tabs>
      <w:ind w:left="1492" w:hanging="360"/>
      <w:contextualSpacing/>
    </w:pPr>
  </w:style>
  <w:style w:type="paragraph" w:styleId="ListContinue">
    <w:name w:val="List Continue"/>
    <w:basedOn w:val="Normal"/>
    <w:uiPriority w:val="99"/>
    <w:semiHidden/>
    <w:unhideWhenUsed/>
    <w:rsid w:val="00A111D1"/>
    <w:pPr>
      <w:spacing w:after="120"/>
      <w:ind w:left="283"/>
      <w:contextualSpacing/>
    </w:pPr>
  </w:style>
  <w:style w:type="paragraph" w:styleId="ListContinue2">
    <w:name w:val="List Continue 2"/>
    <w:basedOn w:val="Normal"/>
    <w:uiPriority w:val="99"/>
    <w:semiHidden/>
    <w:unhideWhenUsed/>
    <w:rsid w:val="00A111D1"/>
    <w:pPr>
      <w:spacing w:after="120"/>
      <w:ind w:left="566"/>
      <w:contextualSpacing/>
    </w:pPr>
  </w:style>
  <w:style w:type="paragraph" w:styleId="ListContinue3">
    <w:name w:val="List Continue 3"/>
    <w:basedOn w:val="Normal"/>
    <w:uiPriority w:val="99"/>
    <w:semiHidden/>
    <w:unhideWhenUsed/>
    <w:rsid w:val="00A111D1"/>
    <w:pPr>
      <w:spacing w:after="120"/>
      <w:ind w:left="849"/>
      <w:contextualSpacing/>
    </w:pPr>
  </w:style>
  <w:style w:type="paragraph" w:styleId="ListContinue4">
    <w:name w:val="List Continue 4"/>
    <w:basedOn w:val="Normal"/>
    <w:uiPriority w:val="99"/>
    <w:semiHidden/>
    <w:unhideWhenUsed/>
    <w:rsid w:val="00A111D1"/>
    <w:pPr>
      <w:spacing w:after="120"/>
      <w:ind w:left="1132"/>
      <w:contextualSpacing/>
    </w:pPr>
  </w:style>
  <w:style w:type="paragraph" w:styleId="ListContinue5">
    <w:name w:val="List Continue 5"/>
    <w:basedOn w:val="Normal"/>
    <w:uiPriority w:val="99"/>
    <w:semiHidden/>
    <w:unhideWhenUsed/>
    <w:rsid w:val="00A111D1"/>
    <w:pPr>
      <w:spacing w:after="120"/>
      <w:ind w:left="1415"/>
      <w:contextualSpacing/>
    </w:pPr>
  </w:style>
  <w:style w:type="paragraph" w:styleId="ListNumber">
    <w:name w:val="List Number"/>
    <w:basedOn w:val="Normal"/>
    <w:uiPriority w:val="99"/>
    <w:semiHidden/>
    <w:unhideWhenUsed/>
    <w:rsid w:val="00A111D1"/>
    <w:pPr>
      <w:tabs>
        <w:tab w:val="num" w:pos="360"/>
      </w:tabs>
      <w:ind w:left="360" w:hanging="360"/>
      <w:contextualSpacing/>
    </w:pPr>
  </w:style>
  <w:style w:type="paragraph" w:styleId="ListNumber2">
    <w:name w:val="List Number 2"/>
    <w:basedOn w:val="Normal"/>
    <w:uiPriority w:val="99"/>
    <w:semiHidden/>
    <w:unhideWhenUsed/>
    <w:rsid w:val="00A111D1"/>
    <w:pPr>
      <w:tabs>
        <w:tab w:val="num" w:pos="643"/>
      </w:tabs>
      <w:ind w:left="643" w:hanging="360"/>
      <w:contextualSpacing/>
    </w:pPr>
  </w:style>
  <w:style w:type="paragraph" w:styleId="ListNumber3">
    <w:name w:val="List Number 3"/>
    <w:basedOn w:val="Normal"/>
    <w:uiPriority w:val="99"/>
    <w:semiHidden/>
    <w:unhideWhenUsed/>
    <w:rsid w:val="00A111D1"/>
    <w:pPr>
      <w:tabs>
        <w:tab w:val="num" w:pos="926"/>
      </w:tabs>
      <w:ind w:left="926" w:hanging="360"/>
      <w:contextualSpacing/>
    </w:pPr>
  </w:style>
  <w:style w:type="paragraph" w:styleId="ListNumber4">
    <w:name w:val="List Number 4"/>
    <w:basedOn w:val="Normal"/>
    <w:uiPriority w:val="99"/>
    <w:semiHidden/>
    <w:unhideWhenUsed/>
    <w:rsid w:val="00A111D1"/>
    <w:pPr>
      <w:tabs>
        <w:tab w:val="num" w:pos="1209"/>
      </w:tabs>
      <w:ind w:left="1209" w:hanging="360"/>
      <w:contextualSpacing/>
    </w:pPr>
  </w:style>
  <w:style w:type="paragraph" w:styleId="ListNumber5">
    <w:name w:val="List Number 5"/>
    <w:basedOn w:val="Normal"/>
    <w:uiPriority w:val="99"/>
    <w:semiHidden/>
    <w:unhideWhenUsed/>
    <w:rsid w:val="00A111D1"/>
    <w:pPr>
      <w:tabs>
        <w:tab w:val="num" w:pos="1800"/>
      </w:tabs>
      <w:ind w:left="1800" w:hanging="360"/>
      <w:contextualSpacing/>
    </w:pPr>
  </w:style>
  <w:style w:type="table" w:styleId="ListTable1Light">
    <w:name w:val="List Table 1 Light"/>
    <w:basedOn w:val="TableNormal"/>
    <w:uiPriority w:val="46"/>
    <w:rsid w:val="00A111D1"/>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1Light-Accent1">
    <w:name w:val="List Table 1 Light Accent 1"/>
    <w:basedOn w:val="TableNormal"/>
    <w:uiPriority w:val="46"/>
    <w:rsid w:val="00A111D1"/>
    <w:tblPr>
      <w:tblStyleRowBandSize w:val="1"/>
      <w:tblStyleColBandSize w:val="1"/>
    </w:tblPr>
    <w:tblStylePr w:type="firstRow">
      <w:rPr>
        <w:b/>
        <w:bCs/>
      </w:rPr>
      <w:tblPr/>
      <w:tcPr>
        <w:tcBorders>
          <w:bottom w:val="single" w:sz="4" w:space="0" w:color="95B3D7" w:themeColor="accent1" w:themeTint="99"/>
        </w:tcBorders>
      </w:tcPr>
    </w:tblStylePr>
    <w:tblStylePr w:type="lastRow">
      <w:rPr>
        <w:b/>
        <w:bCs/>
      </w:rPr>
      <w:tblPr/>
      <w:tcPr>
        <w:tcBorders>
          <w:top w:val="sing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1Light-Accent2">
    <w:name w:val="List Table 1 Light Accent 2"/>
    <w:basedOn w:val="TableNormal"/>
    <w:uiPriority w:val="46"/>
    <w:rsid w:val="00A111D1"/>
    <w:tblPr>
      <w:tblStyleRowBandSize w:val="1"/>
      <w:tblStyleColBandSize w:val="1"/>
    </w:tblPr>
    <w:tblStylePr w:type="firstRow">
      <w:rPr>
        <w:b/>
        <w:bCs/>
      </w:rPr>
      <w:tblPr/>
      <w:tcPr>
        <w:tcBorders>
          <w:bottom w:val="single" w:sz="4" w:space="0" w:color="D99594" w:themeColor="accent2" w:themeTint="99"/>
        </w:tcBorders>
      </w:tcPr>
    </w:tblStylePr>
    <w:tblStylePr w:type="lastRow">
      <w:rPr>
        <w:b/>
        <w:bCs/>
      </w:rPr>
      <w:tblPr/>
      <w:tcPr>
        <w:tcBorders>
          <w:top w:val="sing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1Light-Accent3">
    <w:name w:val="List Table 1 Light Accent 3"/>
    <w:basedOn w:val="TableNormal"/>
    <w:uiPriority w:val="46"/>
    <w:rsid w:val="00A111D1"/>
    <w:tblPr>
      <w:tblStyleRowBandSize w:val="1"/>
      <w:tblStyleColBandSize w:val="1"/>
    </w:tblPr>
    <w:tblStylePr w:type="firstRow">
      <w:rPr>
        <w:b/>
        <w:bCs/>
      </w:rPr>
      <w:tblPr/>
      <w:tcPr>
        <w:tcBorders>
          <w:bottom w:val="single" w:sz="4" w:space="0" w:color="C2D69B" w:themeColor="accent3" w:themeTint="99"/>
        </w:tcBorders>
      </w:tcPr>
    </w:tblStylePr>
    <w:tblStylePr w:type="lastRow">
      <w:rPr>
        <w:b/>
        <w:bCs/>
      </w:rPr>
      <w:tblPr/>
      <w:tcPr>
        <w:tcBorders>
          <w:top w:val="sing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1Light-Accent4">
    <w:name w:val="List Table 1 Light Accent 4"/>
    <w:basedOn w:val="TableNormal"/>
    <w:uiPriority w:val="46"/>
    <w:rsid w:val="00A111D1"/>
    <w:tblPr>
      <w:tblStyleRowBandSize w:val="1"/>
      <w:tblStyleColBandSize w:val="1"/>
    </w:tblPr>
    <w:tblStylePr w:type="firstRow">
      <w:rPr>
        <w:b/>
        <w:bCs/>
      </w:rPr>
      <w:tblPr/>
      <w:tcPr>
        <w:tcBorders>
          <w:bottom w:val="single" w:sz="4" w:space="0" w:color="B2A1C7" w:themeColor="accent4" w:themeTint="99"/>
        </w:tcBorders>
      </w:tcPr>
    </w:tblStylePr>
    <w:tblStylePr w:type="lastRow">
      <w:rPr>
        <w:b/>
        <w:bCs/>
      </w:rPr>
      <w:tblPr/>
      <w:tcPr>
        <w:tcBorders>
          <w:top w:val="sing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1Light-Accent5">
    <w:name w:val="List Table 1 Light Accent 5"/>
    <w:basedOn w:val="TableNormal"/>
    <w:uiPriority w:val="46"/>
    <w:rsid w:val="00A111D1"/>
    <w:tblPr>
      <w:tblStyleRowBandSize w:val="1"/>
      <w:tblStyleColBandSize w:val="1"/>
    </w:tblPr>
    <w:tblStylePr w:type="firstRow">
      <w:rPr>
        <w:b/>
        <w:bCs/>
      </w:rPr>
      <w:tblPr/>
      <w:tcPr>
        <w:tcBorders>
          <w:bottom w:val="single" w:sz="4" w:space="0" w:color="92CDDC" w:themeColor="accent5" w:themeTint="99"/>
        </w:tcBorders>
      </w:tcPr>
    </w:tblStylePr>
    <w:tblStylePr w:type="lastRow">
      <w:rPr>
        <w:b/>
        <w:bCs/>
      </w:rPr>
      <w:tblPr/>
      <w:tcPr>
        <w:tcBorders>
          <w:top w:val="sing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1Light-Accent6">
    <w:name w:val="List Table 1 Light Accent 6"/>
    <w:basedOn w:val="TableNormal"/>
    <w:uiPriority w:val="46"/>
    <w:rsid w:val="00A111D1"/>
    <w:tblPr>
      <w:tblStyleRowBandSize w:val="1"/>
      <w:tblStyleColBandSize w:val="1"/>
    </w:tblPr>
    <w:tblStylePr w:type="firstRow">
      <w:rPr>
        <w:b/>
        <w:bCs/>
      </w:rPr>
      <w:tblPr/>
      <w:tcPr>
        <w:tcBorders>
          <w:bottom w:val="single" w:sz="4" w:space="0" w:color="FABF8F" w:themeColor="accent6" w:themeTint="99"/>
        </w:tcBorders>
      </w:tcPr>
    </w:tblStylePr>
    <w:tblStylePr w:type="lastRow">
      <w:rPr>
        <w:b/>
        <w:bCs/>
      </w:rPr>
      <w:tblPr/>
      <w:tcPr>
        <w:tcBorders>
          <w:top w:val="sing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2">
    <w:name w:val="List Table 2"/>
    <w:basedOn w:val="TableNormal"/>
    <w:uiPriority w:val="47"/>
    <w:rsid w:val="00A111D1"/>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2-Accent1">
    <w:name w:val="List Table 2 Accent 1"/>
    <w:basedOn w:val="TableNormal"/>
    <w:uiPriority w:val="47"/>
    <w:rsid w:val="00A111D1"/>
    <w:tblPr>
      <w:tblStyleRowBandSize w:val="1"/>
      <w:tblStyleColBandSize w:val="1"/>
      <w:tblBorders>
        <w:top w:val="single" w:sz="4" w:space="0" w:color="95B3D7" w:themeColor="accent1" w:themeTint="99"/>
        <w:bottom w:val="single" w:sz="4" w:space="0" w:color="95B3D7" w:themeColor="accent1" w:themeTint="99"/>
        <w:insideH w:val="single" w:sz="4" w:space="0" w:color="95B3D7"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2-Accent2">
    <w:name w:val="List Table 2 Accent 2"/>
    <w:basedOn w:val="TableNormal"/>
    <w:uiPriority w:val="47"/>
    <w:rsid w:val="00A111D1"/>
    <w:tblPr>
      <w:tblStyleRowBandSize w:val="1"/>
      <w:tblStyleColBandSize w:val="1"/>
      <w:tblBorders>
        <w:top w:val="single" w:sz="4" w:space="0" w:color="D99594" w:themeColor="accent2" w:themeTint="99"/>
        <w:bottom w:val="single" w:sz="4" w:space="0" w:color="D99594" w:themeColor="accent2" w:themeTint="99"/>
        <w:insideH w:val="single" w:sz="4" w:space="0" w:color="D99594"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2-Accent3">
    <w:name w:val="List Table 2 Accent 3"/>
    <w:basedOn w:val="TableNormal"/>
    <w:uiPriority w:val="47"/>
    <w:rsid w:val="00A111D1"/>
    <w:tblPr>
      <w:tblStyleRowBandSize w:val="1"/>
      <w:tblStyleColBandSize w:val="1"/>
      <w:tblBorders>
        <w:top w:val="single" w:sz="4" w:space="0" w:color="C2D69B" w:themeColor="accent3" w:themeTint="99"/>
        <w:bottom w:val="single" w:sz="4" w:space="0" w:color="C2D69B" w:themeColor="accent3" w:themeTint="99"/>
        <w:insideH w:val="single" w:sz="4" w:space="0" w:color="C2D69B"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2-Accent4">
    <w:name w:val="List Table 2 Accent 4"/>
    <w:basedOn w:val="TableNormal"/>
    <w:uiPriority w:val="47"/>
    <w:rsid w:val="00A111D1"/>
    <w:tblPr>
      <w:tblStyleRowBandSize w:val="1"/>
      <w:tblStyleColBandSize w:val="1"/>
      <w:tblBorders>
        <w:top w:val="single" w:sz="4" w:space="0" w:color="B2A1C7" w:themeColor="accent4" w:themeTint="99"/>
        <w:bottom w:val="single" w:sz="4" w:space="0" w:color="B2A1C7" w:themeColor="accent4" w:themeTint="99"/>
        <w:insideH w:val="single" w:sz="4" w:space="0" w:color="B2A1C7"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2-Accent5">
    <w:name w:val="List Table 2 Accent 5"/>
    <w:basedOn w:val="TableNormal"/>
    <w:uiPriority w:val="47"/>
    <w:rsid w:val="00A111D1"/>
    <w:tblPr>
      <w:tblStyleRowBandSize w:val="1"/>
      <w:tblStyleColBandSize w:val="1"/>
      <w:tblBorders>
        <w:top w:val="single" w:sz="4" w:space="0" w:color="92CDDC" w:themeColor="accent5" w:themeTint="99"/>
        <w:bottom w:val="single" w:sz="4" w:space="0" w:color="92CDDC" w:themeColor="accent5" w:themeTint="99"/>
        <w:insideH w:val="single" w:sz="4" w:space="0" w:color="92CDD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2-Accent6">
    <w:name w:val="List Table 2 Accent 6"/>
    <w:basedOn w:val="TableNormal"/>
    <w:uiPriority w:val="47"/>
    <w:rsid w:val="00A111D1"/>
    <w:tblPr>
      <w:tblStyleRowBandSize w:val="1"/>
      <w:tblStyleColBandSize w:val="1"/>
      <w:tblBorders>
        <w:top w:val="single" w:sz="4" w:space="0" w:color="FABF8F" w:themeColor="accent6" w:themeTint="99"/>
        <w:bottom w:val="single" w:sz="4" w:space="0" w:color="FABF8F" w:themeColor="accent6" w:themeTint="99"/>
        <w:insideH w:val="single" w:sz="4" w:space="0" w:color="FABF8F"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3">
    <w:name w:val="List Table 3"/>
    <w:basedOn w:val="TableNormal"/>
    <w:uiPriority w:val="48"/>
    <w:rsid w:val="00A111D1"/>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le3-Accent1">
    <w:name w:val="List Table 3 Accent 1"/>
    <w:basedOn w:val="TableNormal"/>
    <w:uiPriority w:val="48"/>
    <w:rsid w:val="00A111D1"/>
    <w:tblPr>
      <w:tblStyleRowBandSize w:val="1"/>
      <w:tblStyleColBandSize w:val="1"/>
      <w:tblBorders>
        <w:top w:val="single" w:sz="4" w:space="0" w:color="4F81BD" w:themeColor="accent1"/>
        <w:left w:val="single" w:sz="4" w:space="0" w:color="4F81BD" w:themeColor="accent1"/>
        <w:bottom w:val="single" w:sz="4" w:space="0" w:color="4F81BD" w:themeColor="accent1"/>
        <w:right w:val="single" w:sz="4" w:space="0" w:color="4F81BD" w:themeColor="accent1"/>
      </w:tblBorders>
    </w:tblPr>
    <w:tblStylePr w:type="firstRow">
      <w:rPr>
        <w:b/>
        <w:bCs/>
        <w:color w:val="FFFFFF" w:themeColor="background1"/>
      </w:rPr>
      <w:tblPr/>
      <w:tcPr>
        <w:shd w:val="clear" w:color="auto" w:fill="4F81BD" w:themeFill="accent1"/>
      </w:tcPr>
    </w:tblStylePr>
    <w:tblStylePr w:type="lastRow">
      <w:rPr>
        <w:b/>
        <w:bCs/>
      </w:rPr>
      <w:tblPr/>
      <w:tcPr>
        <w:tcBorders>
          <w:top w:val="double" w:sz="4" w:space="0" w:color="4F81BD"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F81BD" w:themeColor="accent1"/>
          <w:right w:val="single" w:sz="4" w:space="0" w:color="4F81BD" w:themeColor="accent1"/>
        </w:tcBorders>
      </w:tcPr>
    </w:tblStylePr>
    <w:tblStylePr w:type="band1Horz">
      <w:tblPr/>
      <w:tcPr>
        <w:tcBorders>
          <w:top w:val="single" w:sz="4" w:space="0" w:color="4F81BD" w:themeColor="accent1"/>
          <w:bottom w:val="single" w:sz="4" w:space="0" w:color="4F81BD"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F81BD" w:themeColor="accent1"/>
          <w:left w:val="nil"/>
        </w:tcBorders>
      </w:tcPr>
    </w:tblStylePr>
    <w:tblStylePr w:type="swCell">
      <w:tblPr/>
      <w:tcPr>
        <w:tcBorders>
          <w:top w:val="double" w:sz="4" w:space="0" w:color="4F81BD" w:themeColor="accent1"/>
          <w:right w:val="nil"/>
        </w:tcBorders>
      </w:tcPr>
    </w:tblStylePr>
  </w:style>
  <w:style w:type="table" w:styleId="ListTable3-Accent2">
    <w:name w:val="List Table 3 Accent 2"/>
    <w:basedOn w:val="TableNormal"/>
    <w:uiPriority w:val="48"/>
    <w:rsid w:val="00A111D1"/>
    <w:tblPr>
      <w:tblStyleRowBandSize w:val="1"/>
      <w:tblStyleColBandSize w:val="1"/>
      <w:tblBorders>
        <w:top w:val="single" w:sz="4" w:space="0" w:color="C0504D" w:themeColor="accent2"/>
        <w:left w:val="single" w:sz="4" w:space="0" w:color="C0504D" w:themeColor="accent2"/>
        <w:bottom w:val="single" w:sz="4" w:space="0" w:color="C0504D" w:themeColor="accent2"/>
        <w:right w:val="single" w:sz="4" w:space="0" w:color="C0504D" w:themeColor="accent2"/>
      </w:tblBorders>
    </w:tblPr>
    <w:tblStylePr w:type="firstRow">
      <w:rPr>
        <w:b/>
        <w:bCs/>
        <w:color w:val="FFFFFF" w:themeColor="background1"/>
      </w:rPr>
      <w:tblPr/>
      <w:tcPr>
        <w:shd w:val="clear" w:color="auto" w:fill="C0504D" w:themeFill="accent2"/>
      </w:tcPr>
    </w:tblStylePr>
    <w:tblStylePr w:type="lastRow">
      <w:rPr>
        <w:b/>
        <w:bCs/>
      </w:rPr>
      <w:tblPr/>
      <w:tcPr>
        <w:tcBorders>
          <w:top w:val="double" w:sz="4" w:space="0" w:color="C0504D"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C0504D" w:themeColor="accent2"/>
          <w:right w:val="single" w:sz="4" w:space="0" w:color="C0504D" w:themeColor="accent2"/>
        </w:tcBorders>
      </w:tcPr>
    </w:tblStylePr>
    <w:tblStylePr w:type="band1Horz">
      <w:tblPr/>
      <w:tcPr>
        <w:tcBorders>
          <w:top w:val="single" w:sz="4" w:space="0" w:color="C0504D" w:themeColor="accent2"/>
          <w:bottom w:val="single" w:sz="4" w:space="0" w:color="C0504D"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0504D" w:themeColor="accent2"/>
          <w:left w:val="nil"/>
        </w:tcBorders>
      </w:tcPr>
    </w:tblStylePr>
    <w:tblStylePr w:type="swCell">
      <w:tblPr/>
      <w:tcPr>
        <w:tcBorders>
          <w:top w:val="double" w:sz="4" w:space="0" w:color="C0504D" w:themeColor="accent2"/>
          <w:right w:val="nil"/>
        </w:tcBorders>
      </w:tcPr>
    </w:tblStylePr>
  </w:style>
  <w:style w:type="table" w:styleId="ListTable3-Accent3">
    <w:name w:val="List Table 3 Accent 3"/>
    <w:basedOn w:val="TableNormal"/>
    <w:uiPriority w:val="48"/>
    <w:rsid w:val="00A111D1"/>
    <w:tblPr>
      <w:tblStyleRowBandSize w:val="1"/>
      <w:tblStyleColBandSize w:val="1"/>
      <w:tblBorders>
        <w:top w:val="single" w:sz="4" w:space="0" w:color="9BBB59" w:themeColor="accent3"/>
        <w:left w:val="single" w:sz="4" w:space="0" w:color="9BBB59" w:themeColor="accent3"/>
        <w:bottom w:val="single" w:sz="4" w:space="0" w:color="9BBB59" w:themeColor="accent3"/>
        <w:right w:val="single" w:sz="4" w:space="0" w:color="9BBB59" w:themeColor="accent3"/>
      </w:tblBorders>
    </w:tblPr>
    <w:tblStylePr w:type="firstRow">
      <w:rPr>
        <w:b/>
        <w:bCs/>
        <w:color w:val="FFFFFF" w:themeColor="background1"/>
      </w:rPr>
      <w:tblPr/>
      <w:tcPr>
        <w:shd w:val="clear" w:color="auto" w:fill="9BBB59" w:themeFill="accent3"/>
      </w:tcPr>
    </w:tblStylePr>
    <w:tblStylePr w:type="lastRow">
      <w:rPr>
        <w:b/>
        <w:bCs/>
      </w:rPr>
      <w:tblPr/>
      <w:tcPr>
        <w:tcBorders>
          <w:top w:val="double" w:sz="4" w:space="0" w:color="9BBB5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BBB59" w:themeColor="accent3"/>
          <w:right w:val="single" w:sz="4" w:space="0" w:color="9BBB59" w:themeColor="accent3"/>
        </w:tcBorders>
      </w:tcPr>
    </w:tblStylePr>
    <w:tblStylePr w:type="band1Horz">
      <w:tblPr/>
      <w:tcPr>
        <w:tcBorders>
          <w:top w:val="single" w:sz="4" w:space="0" w:color="9BBB59" w:themeColor="accent3"/>
          <w:bottom w:val="single" w:sz="4" w:space="0" w:color="9BBB5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BBB59" w:themeColor="accent3"/>
          <w:left w:val="nil"/>
        </w:tcBorders>
      </w:tcPr>
    </w:tblStylePr>
    <w:tblStylePr w:type="swCell">
      <w:tblPr/>
      <w:tcPr>
        <w:tcBorders>
          <w:top w:val="double" w:sz="4" w:space="0" w:color="9BBB59" w:themeColor="accent3"/>
          <w:right w:val="nil"/>
        </w:tcBorders>
      </w:tcPr>
    </w:tblStylePr>
  </w:style>
  <w:style w:type="table" w:styleId="ListTable3-Accent4">
    <w:name w:val="List Table 3 Accent 4"/>
    <w:basedOn w:val="TableNormal"/>
    <w:uiPriority w:val="48"/>
    <w:rsid w:val="00A111D1"/>
    <w:tblPr>
      <w:tblStyleRowBandSize w:val="1"/>
      <w:tblStyleColBandSize w:val="1"/>
      <w:tblBorders>
        <w:top w:val="single" w:sz="4" w:space="0" w:color="8064A2" w:themeColor="accent4"/>
        <w:left w:val="single" w:sz="4" w:space="0" w:color="8064A2" w:themeColor="accent4"/>
        <w:bottom w:val="single" w:sz="4" w:space="0" w:color="8064A2" w:themeColor="accent4"/>
        <w:right w:val="single" w:sz="4" w:space="0" w:color="8064A2" w:themeColor="accent4"/>
      </w:tblBorders>
    </w:tblPr>
    <w:tblStylePr w:type="firstRow">
      <w:rPr>
        <w:b/>
        <w:bCs/>
        <w:color w:val="FFFFFF" w:themeColor="background1"/>
      </w:rPr>
      <w:tblPr/>
      <w:tcPr>
        <w:shd w:val="clear" w:color="auto" w:fill="8064A2" w:themeFill="accent4"/>
      </w:tcPr>
    </w:tblStylePr>
    <w:tblStylePr w:type="lastRow">
      <w:rPr>
        <w:b/>
        <w:bCs/>
      </w:rPr>
      <w:tblPr/>
      <w:tcPr>
        <w:tcBorders>
          <w:top w:val="double" w:sz="4" w:space="0" w:color="8064A2"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064A2" w:themeColor="accent4"/>
          <w:right w:val="single" w:sz="4" w:space="0" w:color="8064A2" w:themeColor="accent4"/>
        </w:tcBorders>
      </w:tcPr>
    </w:tblStylePr>
    <w:tblStylePr w:type="band1Horz">
      <w:tblPr/>
      <w:tcPr>
        <w:tcBorders>
          <w:top w:val="single" w:sz="4" w:space="0" w:color="8064A2" w:themeColor="accent4"/>
          <w:bottom w:val="single" w:sz="4" w:space="0" w:color="8064A2"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064A2" w:themeColor="accent4"/>
          <w:left w:val="nil"/>
        </w:tcBorders>
      </w:tcPr>
    </w:tblStylePr>
    <w:tblStylePr w:type="swCell">
      <w:tblPr/>
      <w:tcPr>
        <w:tcBorders>
          <w:top w:val="double" w:sz="4" w:space="0" w:color="8064A2" w:themeColor="accent4"/>
          <w:right w:val="nil"/>
        </w:tcBorders>
      </w:tcPr>
    </w:tblStylePr>
  </w:style>
  <w:style w:type="table" w:styleId="ListTable3-Accent5">
    <w:name w:val="List Table 3 Accent 5"/>
    <w:basedOn w:val="TableNormal"/>
    <w:uiPriority w:val="48"/>
    <w:rsid w:val="00A111D1"/>
    <w:tblPr>
      <w:tblStyleRowBandSize w:val="1"/>
      <w:tblStyleColBandSize w:val="1"/>
      <w:tblBorders>
        <w:top w:val="single" w:sz="4" w:space="0" w:color="4BACC6" w:themeColor="accent5"/>
        <w:left w:val="single" w:sz="4" w:space="0" w:color="4BACC6" w:themeColor="accent5"/>
        <w:bottom w:val="single" w:sz="4" w:space="0" w:color="4BACC6" w:themeColor="accent5"/>
        <w:right w:val="single" w:sz="4" w:space="0" w:color="4BACC6" w:themeColor="accent5"/>
      </w:tblBorders>
    </w:tblPr>
    <w:tblStylePr w:type="firstRow">
      <w:rPr>
        <w:b/>
        <w:bCs/>
        <w:color w:val="FFFFFF" w:themeColor="background1"/>
      </w:rPr>
      <w:tblPr/>
      <w:tcPr>
        <w:shd w:val="clear" w:color="auto" w:fill="4BACC6" w:themeFill="accent5"/>
      </w:tcPr>
    </w:tblStylePr>
    <w:tblStylePr w:type="lastRow">
      <w:rPr>
        <w:b/>
        <w:bCs/>
      </w:rPr>
      <w:tblPr/>
      <w:tcPr>
        <w:tcBorders>
          <w:top w:val="double" w:sz="4" w:space="0" w:color="4BACC6"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BACC6" w:themeColor="accent5"/>
          <w:right w:val="single" w:sz="4" w:space="0" w:color="4BACC6" w:themeColor="accent5"/>
        </w:tcBorders>
      </w:tcPr>
    </w:tblStylePr>
    <w:tblStylePr w:type="band1Horz">
      <w:tblPr/>
      <w:tcPr>
        <w:tcBorders>
          <w:top w:val="single" w:sz="4" w:space="0" w:color="4BACC6" w:themeColor="accent5"/>
          <w:bottom w:val="single" w:sz="4" w:space="0" w:color="4BACC6"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BACC6" w:themeColor="accent5"/>
          <w:left w:val="nil"/>
        </w:tcBorders>
      </w:tcPr>
    </w:tblStylePr>
    <w:tblStylePr w:type="swCell">
      <w:tblPr/>
      <w:tcPr>
        <w:tcBorders>
          <w:top w:val="double" w:sz="4" w:space="0" w:color="4BACC6" w:themeColor="accent5"/>
          <w:right w:val="nil"/>
        </w:tcBorders>
      </w:tcPr>
    </w:tblStylePr>
  </w:style>
  <w:style w:type="table" w:styleId="ListTable3-Accent6">
    <w:name w:val="List Table 3 Accent 6"/>
    <w:basedOn w:val="TableNormal"/>
    <w:uiPriority w:val="48"/>
    <w:rsid w:val="00A111D1"/>
    <w:tblPr>
      <w:tblStyleRowBandSize w:val="1"/>
      <w:tblStyleColBandSize w:val="1"/>
      <w:tblBorders>
        <w:top w:val="single" w:sz="4" w:space="0" w:color="F79646" w:themeColor="accent6"/>
        <w:left w:val="single" w:sz="4" w:space="0" w:color="F79646" w:themeColor="accent6"/>
        <w:bottom w:val="single" w:sz="4" w:space="0" w:color="F79646" w:themeColor="accent6"/>
        <w:right w:val="single" w:sz="4" w:space="0" w:color="F79646" w:themeColor="accent6"/>
      </w:tblBorders>
    </w:tblPr>
    <w:tblStylePr w:type="firstRow">
      <w:rPr>
        <w:b/>
        <w:bCs/>
        <w:color w:val="FFFFFF" w:themeColor="background1"/>
      </w:rPr>
      <w:tblPr/>
      <w:tcPr>
        <w:shd w:val="clear" w:color="auto" w:fill="F79646" w:themeFill="accent6"/>
      </w:tcPr>
    </w:tblStylePr>
    <w:tblStylePr w:type="lastRow">
      <w:rPr>
        <w:b/>
        <w:bCs/>
      </w:rPr>
      <w:tblPr/>
      <w:tcPr>
        <w:tcBorders>
          <w:top w:val="double" w:sz="4" w:space="0" w:color="F79646"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79646" w:themeColor="accent6"/>
          <w:right w:val="single" w:sz="4" w:space="0" w:color="F79646" w:themeColor="accent6"/>
        </w:tcBorders>
      </w:tcPr>
    </w:tblStylePr>
    <w:tblStylePr w:type="band1Horz">
      <w:tblPr/>
      <w:tcPr>
        <w:tcBorders>
          <w:top w:val="single" w:sz="4" w:space="0" w:color="F79646" w:themeColor="accent6"/>
          <w:bottom w:val="single" w:sz="4" w:space="0" w:color="F79646"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79646" w:themeColor="accent6"/>
          <w:left w:val="nil"/>
        </w:tcBorders>
      </w:tcPr>
    </w:tblStylePr>
    <w:tblStylePr w:type="swCell">
      <w:tblPr/>
      <w:tcPr>
        <w:tcBorders>
          <w:top w:val="double" w:sz="4" w:space="0" w:color="F79646" w:themeColor="accent6"/>
          <w:right w:val="nil"/>
        </w:tcBorders>
      </w:tcPr>
    </w:tblStylePr>
  </w:style>
  <w:style w:type="table" w:styleId="ListTable4">
    <w:name w:val="List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4-Accent1">
    <w:name w:val="List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tcBorders>
        <w:shd w:val="clear" w:color="auto" w:fill="4F81BD" w:themeFill="accent1"/>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4-Accent2">
    <w:name w:val="List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tcBorders>
        <w:shd w:val="clear" w:color="auto" w:fill="C0504D" w:themeFill="accent2"/>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4-Accent3">
    <w:name w:val="List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tcBorders>
        <w:shd w:val="clear" w:color="auto" w:fill="9BBB59" w:themeFill="accent3"/>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4-Accent4">
    <w:name w:val="List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tcBorders>
        <w:shd w:val="clear" w:color="auto" w:fill="8064A2" w:themeFill="accent4"/>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4-Accent5">
    <w:name w:val="List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tcBorders>
        <w:shd w:val="clear" w:color="auto" w:fill="4BACC6" w:themeFill="accent5"/>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4-Accent6">
    <w:name w:val="List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tcBorders>
        <w:shd w:val="clear" w:color="auto" w:fill="F79646" w:themeFill="accent6"/>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5Dark">
    <w:name w:val="List Table 5 Dark"/>
    <w:basedOn w:val="TableNormal"/>
    <w:uiPriority w:val="50"/>
    <w:rsid w:val="00A111D1"/>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rsid w:val="00A111D1"/>
    <w:rPr>
      <w:color w:val="FFFFFF" w:themeColor="background1"/>
    </w:rPr>
    <w:tblPr>
      <w:tblStyleRowBandSize w:val="1"/>
      <w:tblStyleColBandSize w:val="1"/>
      <w:tblBorders>
        <w:top w:val="single" w:sz="24" w:space="0" w:color="4F81BD" w:themeColor="accent1"/>
        <w:left w:val="single" w:sz="24" w:space="0" w:color="4F81BD" w:themeColor="accent1"/>
        <w:bottom w:val="single" w:sz="24" w:space="0" w:color="4F81BD" w:themeColor="accent1"/>
        <w:right w:val="single" w:sz="24" w:space="0" w:color="4F81BD" w:themeColor="accent1"/>
      </w:tblBorders>
    </w:tblPr>
    <w:tcPr>
      <w:shd w:val="clear" w:color="auto" w:fill="4F81BD"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rsid w:val="00A111D1"/>
    <w:rPr>
      <w:color w:val="FFFFFF" w:themeColor="background1"/>
    </w:rPr>
    <w:tblPr>
      <w:tblStyleRowBandSize w:val="1"/>
      <w:tblStyleColBandSize w:val="1"/>
      <w:tblBorders>
        <w:top w:val="single" w:sz="24" w:space="0" w:color="C0504D" w:themeColor="accent2"/>
        <w:left w:val="single" w:sz="24" w:space="0" w:color="C0504D" w:themeColor="accent2"/>
        <w:bottom w:val="single" w:sz="24" w:space="0" w:color="C0504D" w:themeColor="accent2"/>
        <w:right w:val="single" w:sz="24" w:space="0" w:color="C0504D" w:themeColor="accent2"/>
      </w:tblBorders>
    </w:tblPr>
    <w:tcPr>
      <w:shd w:val="clear" w:color="auto" w:fill="C0504D"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rsid w:val="00A111D1"/>
    <w:rPr>
      <w:color w:val="FFFFFF" w:themeColor="background1"/>
    </w:rPr>
    <w:tblPr>
      <w:tblStyleRowBandSize w:val="1"/>
      <w:tblStyleColBandSize w:val="1"/>
      <w:tblBorders>
        <w:top w:val="single" w:sz="24" w:space="0" w:color="9BBB59" w:themeColor="accent3"/>
        <w:left w:val="single" w:sz="24" w:space="0" w:color="9BBB59" w:themeColor="accent3"/>
        <w:bottom w:val="single" w:sz="24" w:space="0" w:color="9BBB59" w:themeColor="accent3"/>
        <w:right w:val="single" w:sz="24" w:space="0" w:color="9BBB59" w:themeColor="accent3"/>
      </w:tblBorders>
    </w:tblPr>
    <w:tcPr>
      <w:shd w:val="clear" w:color="auto" w:fill="9BBB5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rsid w:val="00A111D1"/>
    <w:rPr>
      <w:color w:val="FFFFFF" w:themeColor="background1"/>
    </w:rPr>
    <w:tblPr>
      <w:tblStyleRowBandSize w:val="1"/>
      <w:tblStyleColBandSize w:val="1"/>
      <w:tblBorders>
        <w:top w:val="single" w:sz="24" w:space="0" w:color="8064A2" w:themeColor="accent4"/>
        <w:left w:val="single" w:sz="24" w:space="0" w:color="8064A2" w:themeColor="accent4"/>
        <w:bottom w:val="single" w:sz="24" w:space="0" w:color="8064A2" w:themeColor="accent4"/>
        <w:right w:val="single" w:sz="24" w:space="0" w:color="8064A2" w:themeColor="accent4"/>
      </w:tblBorders>
    </w:tblPr>
    <w:tcPr>
      <w:shd w:val="clear" w:color="auto" w:fill="8064A2"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rsid w:val="00A111D1"/>
    <w:rPr>
      <w:color w:val="FFFFFF" w:themeColor="background1"/>
    </w:rPr>
    <w:tblPr>
      <w:tblStyleRowBandSize w:val="1"/>
      <w:tblStyleColBandSize w:val="1"/>
      <w:tblBorders>
        <w:top w:val="single" w:sz="24" w:space="0" w:color="4BACC6" w:themeColor="accent5"/>
        <w:left w:val="single" w:sz="24" w:space="0" w:color="4BACC6" w:themeColor="accent5"/>
        <w:bottom w:val="single" w:sz="24" w:space="0" w:color="4BACC6" w:themeColor="accent5"/>
        <w:right w:val="single" w:sz="24" w:space="0" w:color="4BACC6" w:themeColor="accent5"/>
      </w:tblBorders>
    </w:tblPr>
    <w:tcPr>
      <w:shd w:val="clear" w:color="auto" w:fill="4BACC6"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rsid w:val="00A111D1"/>
    <w:rPr>
      <w:color w:val="FFFFFF" w:themeColor="background1"/>
    </w:rPr>
    <w:tblPr>
      <w:tblStyleRowBandSize w:val="1"/>
      <w:tblStyleColBandSize w:val="1"/>
      <w:tblBorders>
        <w:top w:val="single" w:sz="24" w:space="0" w:color="F79646" w:themeColor="accent6"/>
        <w:left w:val="single" w:sz="24" w:space="0" w:color="F79646" w:themeColor="accent6"/>
        <w:bottom w:val="single" w:sz="24" w:space="0" w:color="F79646" w:themeColor="accent6"/>
        <w:right w:val="single" w:sz="24" w:space="0" w:color="F79646" w:themeColor="accent6"/>
      </w:tblBorders>
    </w:tblPr>
    <w:tcPr>
      <w:shd w:val="clear" w:color="auto" w:fill="F79646"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rsid w:val="00A111D1"/>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6Colorful-Accent1">
    <w:name w:val="List Table 6 Colorful Accent 1"/>
    <w:basedOn w:val="TableNormal"/>
    <w:uiPriority w:val="51"/>
    <w:rsid w:val="00A111D1"/>
    <w:rPr>
      <w:color w:val="365F91" w:themeColor="accent1" w:themeShade="BF"/>
    </w:rPr>
    <w:tblPr>
      <w:tblStyleRowBandSize w:val="1"/>
      <w:tblStyleColBandSize w:val="1"/>
      <w:tblBorders>
        <w:top w:val="single" w:sz="4" w:space="0" w:color="4F81BD" w:themeColor="accent1"/>
        <w:bottom w:val="single" w:sz="4" w:space="0" w:color="4F81BD" w:themeColor="accent1"/>
      </w:tblBorders>
    </w:tblPr>
    <w:tblStylePr w:type="firstRow">
      <w:rPr>
        <w:b/>
        <w:bCs/>
      </w:rPr>
      <w:tblPr/>
      <w:tcPr>
        <w:tcBorders>
          <w:bottom w:val="single" w:sz="4" w:space="0" w:color="4F81BD" w:themeColor="accent1"/>
        </w:tcBorders>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6Colorful-Accent2">
    <w:name w:val="List Table 6 Colorful Accent 2"/>
    <w:basedOn w:val="TableNormal"/>
    <w:uiPriority w:val="51"/>
    <w:rsid w:val="00A111D1"/>
    <w:rPr>
      <w:color w:val="943634" w:themeColor="accent2" w:themeShade="BF"/>
    </w:rPr>
    <w:tblPr>
      <w:tblStyleRowBandSize w:val="1"/>
      <w:tblStyleColBandSize w:val="1"/>
      <w:tblBorders>
        <w:top w:val="single" w:sz="4" w:space="0" w:color="C0504D" w:themeColor="accent2"/>
        <w:bottom w:val="single" w:sz="4" w:space="0" w:color="C0504D" w:themeColor="accent2"/>
      </w:tblBorders>
    </w:tblPr>
    <w:tblStylePr w:type="firstRow">
      <w:rPr>
        <w:b/>
        <w:bCs/>
      </w:rPr>
      <w:tblPr/>
      <w:tcPr>
        <w:tcBorders>
          <w:bottom w:val="single" w:sz="4" w:space="0" w:color="C0504D" w:themeColor="accent2"/>
        </w:tcBorders>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6Colorful-Accent3">
    <w:name w:val="List Table 6 Colorful Accent 3"/>
    <w:basedOn w:val="TableNormal"/>
    <w:uiPriority w:val="51"/>
    <w:rsid w:val="00A111D1"/>
    <w:rPr>
      <w:color w:val="76923C" w:themeColor="accent3" w:themeShade="BF"/>
    </w:rPr>
    <w:tblPr>
      <w:tblStyleRowBandSize w:val="1"/>
      <w:tblStyleColBandSize w:val="1"/>
      <w:tblBorders>
        <w:top w:val="single" w:sz="4" w:space="0" w:color="9BBB59" w:themeColor="accent3"/>
        <w:bottom w:val="single" w:sz="4" w:space="0" w:color="9BBB59" w:themeColor="accent3"/>
      </w:tblBorders>
    </w:tblPr>
    <w:tblStylePr w:type="firstRow">
      <w:rPr>
        <w:b/>
        <w:bCs/>
      </w:rPr>
      <w:tblPr/>
      <w:tcPr>
        <w:tcBorders>
          <w:bottom w:val="single" w:sz="4" w:space="0" w:color="9BBB59" w:themeColor="accent3"/>
        </w:tcBorders>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6Colorful-Accent4">
    <w:name w:val="List Table 6 Colorful Accent 4"/>
    <w:basedOn w:val="TableNormal"/>
    <w:uiPriority w:val="51"/>
    <w:rsid w:val="00A111D1"/>
    <w:rPr>
      <w:color w:val="5F497A" w:themeColor="accent4" w:themeShade="BF"/>
    </w:rPr>
    <w:tblPr>
      <w:tblStyleRowBandSize w:val="1"/>
      <w:tblStyleColBandSize w:val="1"/>
      <w:tblBorders>
        <w:top w:val="single" w:sz="4" w:space="0" w:color="8064A2" w:themeColor="accent4"/>
        <w:bottom w:val="single" w:sz="4" w:space="0" w:color="8064A2" w:themeColor="accent4"/>
      </w:tblBorders>
    </w:tblPr>
    <w:tblStylePr w:type="firstRow">
      <w:rPr>
        <w:b/>
        <w:bCs/>
      </w:rPr>
      <w:tblPr/>
      <w:tcPr>
        <w:tcBorders>
          <w:bottom w:val="single" w:sz="4" w:space="0" w:color="8064A2" w:themeColor="accent4"/>
        </w:tcBorders>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6Colorful-Accent5">
    <w:name w:val="List Table 6 Colorful Accent 5"/>
    <w:basedOn w:val="TableNormal"/>
    <w:uiPriority w:val="51"/>
    <w:rsid w:val="00A111D1"/>
    <w:rPr>
      <w:color w:val="31849B" w:themeColor="accent5" w:themeShade="BF"/>
    </w:rPr>
    <w:tblPr>
      <w:tblStyleRowBandSize w:val="1"/>
      <w:tblStyleColBandSize w:val="1"/>
      <w:tblBorders>
        <w:top w:val="single" w:sz="4" w:space="0" w:color="4BACC6" w:themeColor="accent5"/>
        <w:bottom w:val="single" w:sz="4" w:space="0" w:color="4BACC6" w:themeColor="accent5"/>
      </w:tblBorders>
    </w:tblPr>
    <w:tblStylePr w:type="firstRow">
      <w:rPr>
        <w:b/>
        <w:bCs/>
      </w:rPr>
      <w:tblPr/>
      <w:tcPr>
        <w:tcBorders>
          <w:bottom w:val="single" w:sz="4" w:space="0" w:color="4BACC6" w:themeColor="accent5"/>
        </w:tcBorders>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6Colorful-Accent6">
    <w:name w:val="List Table 6 Colorful Accent 6"/>
    <w:basedOn w:val="TableNormal"/>
    <w:uiPriority w:val="51"/>
    <w:rsid w:val="00A111D1"/>
    <w:rPr>
      <w:color w:val="E36C0A" w:themeColor="accent6" w:themeShade="BF"/>
    </w:rPr>
    <w:tblPr>
      <w:tblStyleRowBandSize w:val="1"/>
      <w:tblStyleColBandSize w:val="1"/>
      <w:tblBorders>
        <w:top w:val="single" w:sz="4" w:space="0" w:color="F79646" w:themeColor="accent6"/>
        <w:bottom w:val="single" w:sz="4" w:space="0" w:color="F79646" w:themeColor="accent6"/>
      </w:tblBorders>
    </w:tblPr>
    <w:tblStylePr w:type="firstRow">
      <w:rPr>
        <w:b/>
        <w:bCs/>
      </w:rPr>
      <w:tblPr/>
      <w:tcPr>
        <w:tcBorders>
          <w:bottom w:val="single" w:sz="4" w:space="0" w:color="F79646" w:themeColor="accent6"/>
        </w:tcBorders>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7Colorful">
    <w:name w:val="List Table 7 Colorful"/>
    <w:basedOn w:val="TableNormal"/>
    <w:uiPriority w:val="52"/>
    <w:rsid w:val="00A111D1"/>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rsid w:val="00A111D1"/>
    <w:rPr>
      <w:color w:val="365F9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F81BD"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F81BD"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F81BD"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F81BD" w:themeColor="accent1"/>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rsid w:val="00A111D1"/>
    <w:rPr>
      <w:color w:val="943634"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C0504D"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C0504D"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C0504D"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C0504D" w:themeColor="accent2"/>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rsid w:val="00A111D1"/>
    <w:rPr>
      <w:color w:val="76923C"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BBB5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BBB5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BBB5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BBB59" w:themeColor="accent3"/>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rsid w:val="00A111D1"/>
    <w:rPr>
      <w:color w:val="5F497A"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064A2"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064A2"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064A2"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064A2" w:themeColor="accent4"/>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rsid w:val="00A111D1"/>
    <w:rPr>
      <w:color w:val="31849B"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BACC6"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BACC6"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BACC6"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BACC6" w:themeColor="accent5"/>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rsid w:val="00A111D1"/>
    <w:rPr>
      <w:color w:val="E36C0A"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79646"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79646"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79646"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79646" w:themeColor="accent6"/>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MacroText">
    <w:name w:val="macro"/>
    <w:link w:val="MacroTextChar"/>
    <w:uiPriority w:val="99"/>
    <w:semiHidden/>
    <w:unhideWhenUsed/>
    <w:rsid w:val="00A111D1"/>
    <w:pPr>
      <w:tabs>
        <w:tab w:val="left" w:pos="480"/>
        <w:tab w:val="left" w:pos="960"/>
        <w:tab w:val="left" w:pos="1440"/>
        <w:tab w:val="left" w:pos="1920"/>
        <w:tab w:val="left" w:pos="2400"/>
        <w:tab w:val="left" w:pos="2880"/>
        <w:tab w:val="left" w:pos="3360"/>
        <w:tab w:val="left" w:pos="3840"/>
        <w:tab w:val="left" w:pos="4320"/>
      </w:tabs>
      <w:jc w:val="both"/>
    </w:pPr>
    <w:rPr>
      <w:rFonts w:ascii="Consolas" w:eastAsia="SimSun" w:hAnsi="Consolas" w:cs="Times New Roman"/>
      <w:sz w:val="20"/>
      <w:szCs w:val="20"/>
      <w:lang w:val="en-GB"/>
    </w:rPr>
  </w:style>
  <w:style w:type="character" w:customStyle="1" w:styleId="MacroTextChar">
    <w:name w:val="Macro Text Char"/>
    <w:basedOn w:val="DefaultParagraphFont"/>
    <w:link w:val="MacroText"/>
    <w:uiPriority w:val="99"/>
    <w:semiHidden/>
    <w:rsid w:val="00A111D1"/>
    <w:rPr>
      <w:rFonts w:ascii="Consolas" w:eastAsia="SimSun" w:hAnsi="Consolas" w:cs="Times New Roman"/>
      <w:sz w:val="20"/>
      <w:szCs w:val="20"/>
      <w:lang w:val="en-GB"/>
    </w:rPr>
  </w:style>
  <w:style w:type="table" w:styleId="MediumGrid1">
    <w:name w:val="Medium Grid 1"/>
    <w:basedOn w:val="TableNormal"/>
    <w:uiPriority w:val="67"/>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67"/>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insideV w:val="single" w:sz="8" w:space="0" w:color="7BA0CD" w:themeColor="accent1" w:themeTint="BF"/>
      </w:tblBorders>
    </w:tblPr>
    <w:tcPr>
      <w:shd w:val="clear" w:color="auto" w:fill="D3DFEE" w:themeFill="accent1" w:themeFillTint="3F"/>
    </w:tcPr>
    <w:tblStylePr w:type="firstRow">
      <w:rPr>
        <w:b/>
        <w:bCs/>
      </w:rPr>
    </w:tblStylePr>
    <w:tblStylePr w:type="lastRow">
      <w:rPr>
        <w:b/>
        <w:bCs/>
      </w:rPr>
      <w:tblPr/>
      <w:tcPr>
        <w:tcBorders>
          <w:top w:val="single" w:sz="18" w:space="0" w:color="7BA0CD" w:themeColor="accent1" w:themeTint="BF"/>
        </w:tcBorders>
      </w:tcPr>
    </w:tblStylePr>
    <w:tblStylePr w:type="firstCol">
      <w:rPr>
        <w:b/>
        <w:bCs/>
      </w:rPr>
    </w:tblStylePr>
    <w:tblStylePr w:type="lastCol">
      <w:rPr>
        <w:b/>
        <w:bCs/>
      </w:r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MediumGrid1-Accent2">
    <w:name w:val="Medium Grid 1 Accent 2"/>
    <w:basedOn w:val="TableNormal"/>
    <w:uiPriority w:val="67"/>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insideV w:val="single" w:sz="8" w:space="0" w:color="CF7B79" w:themeColor="accent2" w:themeTint="BF"/>
      </w:tblBorders>
    </w:tblPr>
    <w:tcPr>
      <w:shd w:val="clear" w:color="auto" w:fill="EFD3D2" w:themeFill="accent2" w:themeFillTint="3F"/>
    </w:tcPr>
    <w:tblStylePr w:type="firstRow">
      <w:rPr>
        <w:b/>
        <w:bCs/>
      </w:rPr>
    </w:tblStylePr>
    <w:tblStylePr w:type="lastRow">
      <w:rPr>
        <w:b/>
        <w:bCs/>
      </w:rPr>
      <w:tblPr/>
      <w:tcPr>
        <w:tcBorders>
          <w:top w:val="single" w:sz="18" w:space="0" w:color="CF7B79" w:themeColor="accent2" w:themeTint="BF"/>
        </w:tcBorders>
      </w:tcPr>
    </w:tblStylePr>
    <w:tblStylePr w:type="firstCol">
      <w:rPr>
        <w:b/>
        <w:bCs/>
      </w:rPr>
    </w:tblStylePr>
    <w:tblStylePr w:type="lastCol">
      <w:rPr>
        <w:b/>
        <w:bCs/>
      </w:r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MediumGrid1-Accent3">
    <w:name w:val="Medium Grid 1 Accent 3"/>
    <w:basedOn w:val="TableNormal"/>
    <w:uiPriority w:val="67"/>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insideV w:val="single" w:sz="8" w:space="0" w:color="B3CC82" w:themeColor="accent3" w:themeTint="BF"/>
      </w:tblBorders>
    </w:tblPr>
    <w:tcPr>
      <w:shd w:val="clear" w:color="auto" w:fill="E6EED5" w:themeFill="accent3" w:themeFillTint="3F"/>
    </w:tcPr>
    <w:tblStylePr w:type="firstRow">
      <w:rPr>
        <w:b/>
        <w:bCs/>
      </w:rPr>
    </w:tblStylePr>
    <w:tblStylePr w:type="lastRow">
      <w:rPr>
        <w:b/>
        <w:bCs/>
      </w:rPr>
      <w:tblPr/>
      <w:tcPr>
        <w:tcBorders>
          <w:top w:val="single" w:sz="18" w:space="0" w:color="B3CC82" w:themeColor="accent3" w:themeTint="BF"/>
        </w:tcBorders>
      </w:tcPr>
    </w:tblStylePr>
    <w:tblStylePr w:type="firstCol">
      <w:rPr>
        <w:b/>
        <w:bCs/>
      </w:rPr>
    </w:tblStylePr>
    <w:tblStylePr w:type="lastCol">
      <w:rPr>
        <w:b/>
        <w:bCs/>
      </w:r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MediumGrid1-Accent4">
    <w:name w:val="Medium Grid 1 Accent 4"/>
    <w:basedOn w:val="TableNormal"/>
    <w:uiPriority w:val="67"/>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insideV w:val="single" w:sz="8" w:space="0" w:color="9F8AB9" w:themeColor="accent4" w:themeTint="BF"/>
      </w:tblBorders>
    </w:tblPr>
    <w:tcPr>
      <w:shd w:val="clear" w:color="auto" w:fill="DFD8E8" w:themeFill="accent4" w:themeFillTint="3F"/>
    </w:tcPr>
    <w:tblStylePr w:type="firstRow">
      <w:rPr>
        <w:b/>
        <w:bCs/>
      </w:rPr>
    </w:tblStylePr>
    <w:tblStylePr w:type="lastRow">
      <w:rPr>
        <w:b/>
        <w:bCs/>
      </w:rPr>
      <w:tblPr/>
      <w:tcPr>
        <w:tcBorders>
          <w:top w:val="single" w:sz="18" w:space="0" w:color="9F8AB9" w:themeColor="accent4" w:themeTint="BF"/>
        </w:tcBorders>
      </w:tcPr>
    </w:tblStylePr>
    <w:tblStylePr w:type="firstCol">
      <w:rPr>
        <w:b/>
        <w:bCs/>
      </w:rPr>
    </w:tblStylePr>
    <w:tblStylePr w:type="lastCol">
      <w:rPr>
        <w:b/>
        <w:bCs/>
      </w:r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MediumGrid1-Accent5">
    <w:name w:val="Medium Grid 1 Accent 5"/>
    <w:basedOn w:val="TableNormal"/>
    <w:uiPriority w:val="67"/>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insideV w:val="single" w:sz="8" w:space="0" w:color="78C0D4" w:themeColor="accent5" w:themeTint="BF"/>
      </w:tblBorders>
    </w:tblPr>
    <w:tcPr>
      <w:shd w:val="clear" w:color="auto" w:fill="D2EAF1" w:themeFill="accent5" w:themeFillTint="3F"/>
    </w:tcPr>
    <w:tblStylePr w:type="firstRow">
      <w:rPr>
        <w:b/>
        <w:bCs/>
      </w:rPr>
    </w:tblStylePr>
    <w:tblStylePr w:type="lastRow">
      <w:rPr>
        <w:b/>
        <w:bCs/>
      </w:rPr>
      <w:tblPr/>
      <w:tcPr>
        <w:tcBorders>
          <w:top w:val="single" w:sz="18" w:space="0" w:color="78C0D4" w:themeColor="accent5" w:themeTint="BF"/>
        </w:tcBorders>
      </w:tcPr>
    </w:tblStylePr>
    <w:tblStylePr w:type="firstCol">
      <w:rPr>
        <w:b/>
        <w:bCs/>
      </w:rPr>
    </w:tblStylePr>
    <w:tblStylePr w:type="lastCol">
      <w:rPr>
        <w:b/>
        <w:bCs/>
      </w:r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MediumGrid1-Accent6">
    <w:name w:val="Medium Grid 1 Accent 6"/>
    <w:basedOn w:val="TableNormal"/>
    <w:uiPriority w:val="67"/>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insideV w:val="single" w:sz="8" w:space="0" w:color="F9B074" w:themeColor="accent6" w:themeTint="BF"/>
      </w:tblBorders>
    </w:tblPr>
    <w:tcPr>
      <w:shd w:val="clear" w:color="auto" w:fill="FDE4D0" w:themeFill="accent6" w:themeFillTint="3F"/>
    </w:tcPr>
    <w:tblStylePr w:type="firstRow">
      <w:rPr>
        <w:b/>
        <w:bCs/>
      </w:rPr>
    </w:tblStylePr>
    <w:tblStylePr w:type="lastRow">
      <w:rPr>
        <w:b/>
        <w:bCs/>
      </w:rPr>
      <w:tblPr/>
      <w:tcPr>
        <w:tcBorders>
          <w:top w:val="single" w:sz="18" w:space="0" w:color="F9B074" w:themeColor="accent6" w:themeTint="BF"/>
        </w:tcBorders>
      </w:tcPr>
    </w:tblStylePr>
    <w:tblStylePr w:type="firstCol">
      <w:rPr>
        <w:b/>
        <w:bCs/>
      </w:rPr>
    </w:tblStylePr>
    <w:tblStylePr w:type="lastCol">
      <w:rPr>
        <w:b/>
        <w:bCs/>
      </w:r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MediumGrid2">
    <w:name w:val="Medium Grid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cPr>
      <w:shd w:val="clear" w:color="auto" w:fill="D3DFEE" w:themeFill="accent1" w:themeFillTint="3F"/>
    </w:tcPr>
    <w:tblStylePr w:type="firstRow">
      <w:rPr>
        <w:b/>
        <w:bCs/>
        <w:color w:val="000000" w:themeColor="text1"/>
      </w:rPr>
      <w:tblPr/>
      <w:tcPr>
        <w:shd w:val="clear" w:color="auto" w:fill="EDF2F8"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BE5F1" w:themeFill="accent1" w:themeFillTint="33"/>
      </w:tcPr>
    </w:tblStylePr>
    <w:tblStylePr w:type="band1Vert">
      <w:tblPr/>
      <w:tcPr>
        <w:shd w:val="clear" w:color="auto" w:fill="A7BFDE" w:themeFill="accent1" w:themeFillTint="7F"/>
      </w:tcPr>
    </w:tblStylePr>
    <w:tblStylePr w:type="band1Horz">
      <w:tblPr/>
      <w:tcPr>
        <w:tcBorders>
          <w:insideH w:val="single" w:sz="6" w:space="0" w:color="4F81BD" w:themeColor="accent1"/>
          <w:insideV w:val="single" w:sz="6" w:space="0" w:color="4F81BD" w:themeColor="accent1"/>
        </w:tcBorders>
        <w:shd w:val="clear" w:color="auto" w:fill="A7BFDE"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cPr>
      <w:shd w:val="clear" w:color="auto" w:fill="EFD3D2" w:themeFill="accent2" w:themeFillTint="3F"/>
    </w:tcPr>
    <w:tblStylePr w:type="firstRow">
      <w:rPr>
        <w:b/>
        <w:bCs/>
        <w:color w:val="000000" w:themeColor="text1"/>
      </w:rPr>
      <w:tblPr/>
      <w:tcPr>
        <w:shd w:val="clear" w:color="auto" w:fill="F8EDED"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2DBDB" w:themeFill="accent2" w:themeFillTint="33"/>
      </w:tcPr>
    </w:tblStylePr>
    <w:tblStylePr w:type="band1Vert">
      <w:tblPr/>
      <w:tcPr>
        <w:shd w:val="clear" w:color="auto" w:fill="DFA7A6" w:themeFill="accent2" w:themeFillTint="7F"/>
      </w:tcPr>
    </w:tblStylePr>
    <w:tblStylePr w:type="band1Horz">
      <w:tblPr/>
      <w:tcPr>
        <w:tcBorders>
          <w:insideH w:val="single" w:sz="6" w:space="0" w:color="C0504D" w:themeColor="accent2"/>
          <w:insideV w:val="single" w:sz="6" w:space="0" w:color="C0504D" w:themeColor="accent2"/>
        </w:tcBorders>
        <w:shd w:val="clear" w:color="auto" w:fill="DFA7A6"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cPr>
      <w:shd w:val="clear" w:color="auto" w:fill="E6EED5" w:themeFill="accent3" w:themeFillTint="3F"/>
    </w:tcPr>
    <w:tblStylePr w:type="firstRow">
      <w:rPr>
        <w:b/>
        <w:bCs/>
        <w:color w:val="000000" w:themeColor="text1"/>
      </w:rPr>
      <w:tblPr/>
      <w:tcPr>
        <w:shd w:val="clear" w:color="auto" w:fill="F5F8EE"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AF1DD" w:themeFill="accent3" w:themeFillTint="33"/>
      </w:tcPr>
    </w:tblStylePr>
    <w:tblStylePr w:type="band1Vert">
      <w:tblPr/>
      <w:tcPr>
        <w:shd w:val="clear" w:color="auto" w:fill="CDDDAC" w:themeFill="accent3" w:themeFillTint="7F"/>
      </w:tcPr>
    </w:tblStylePr>
    <w:tblStylePr w:type="band1Horz">
      <w:tblPr/>
      <w:tcPr>
        <w:tcBorders>
          <w:insideH w:val="single" w:sz="6" w:space="0" w:color="9BBB59" w:themeColor="accent3"/>
          <w:insideV w:val="single" w:sz="6" w:space="0" w:color="9BBB59" w:themeColor="accent3"/>
        </w:tcBorders>
        <w:shd w:val="clear" w:color="auto" w:fill="CDDDAC"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cPr>
      <w:shd w:val="clear" w:color="auto" w:fill="DFD8E8" w:themeFill="accent4" w:themeFillTint="3F"/>
    </w:tcPr>
    <w:tblStylePr w:type="firstRow">
      <w:rPr>
        <w:b/>
        <w:bCs/>
        <w:color w:val="000000" w:themeColor="text1"/>
      </w:rPr>
      <w:tblPr/>
      <w:tcPr>
        <w:shd w:val="clear" w:color="auto" w:fill="F2EFF6"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5DFEC" w:themeFill="accent4" w:themeFillTint="33"/>
      </w:tcPr>
    </w:tblStylePr>
    <w:tblStylePr w:type="band1Vert">
      <w:tblPr/>
      <w:tcPr>
        <w:shd w:val="clear" w:color="auto" w:fill="BFB1D0" w:themeFill="accent4" w:themeFillTint="7F"/>
      </w:tcPr>
    </w:tblStylePr>
    <w:tblStylePr w:type="band1Horz">
      <w:tblPr/>
      <w:tcPr>
        <w:tcBorders>
          <w:insideH w:val="single" w:sz="6" w:space="0" w:color="8064A2" w:themeColor="accent4"/>
          <w:insideV w:val="single" w:sz="6" w:space="0" w:color="8064A2" w:themeColor="accent4"/>
        </w:tcBorders>
        <w:shd w:val="clear" w:color="auto" w:fill="BFB1D0"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cPr>
      <w:shd w:val="clear" w:color="auto" w:fill="D2EAF1" w:themeFill="accent5" w:themeFillTint="3F"/>
    </w:tcPr>
    <w:tblStylePr w:type="firstRow">
      <w:rPr>
        <w:b/>
        <w:bCs/>
        <w:color w:val="000000" w:themeColor="text1"/>
      </w:rPr>
      <w:tblPr/>
      <w:tcPr>
        <w:shd w:val="clear" w:color="auto" w:fill="EDF6F9"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AEEF3" w:themeFill="accent5" w:themeFillTint="33"/>
      </w:tcPr>
    </w:tblStylePr>
    <w:tblStylePr w:type="band1Vert">
      <w:tblPr/>
      <w:tcPr>
        <w:shd w:val="clear" w:color="auto" w:fill="A5D5E2" w:themeFill="accent5" w:themeFillTint="7F"/>
      </w:tcPr>
    </w:tblStylePr>
    <w:tblStylePr w:type="band1Horz">
      <w:tblPr/>
      <w:tcPr>
        <w:tcBorders>
          <w:insideH w:val="single" w:sz="6" w:space="0" w:color="4BACC6" w:themeColor="accent5"/>
          <w:insideV w:val="single" w:sz="6" w:space="0" w:color="4BACC6" w:themeColor="accent5"/>
        </w:tcBorders>
        <w:shd w:val="clear" w:color="auto" w:fill="A5D5E2"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cPr>
      <w:shd w:val="clear" w:color="auto" w:fill="FDE4D0" w:themeFill="accent6" w:themeFillTint="3F"/>
    </w:tcPr>
    <w:tblStylePr w:type="firstRow">
      <w:rPr>
        <w:b/>
        <w:bCs/>
        <w:color w:val="000000" w:themeColor="text1"/>
      </w:rPr>
      <w:tblPr/>
      <w:tcPr>
        <w:shd w:val="clear" w:color="auto" w:fill="FEF4EC"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DE9D9" w:themeFill="accent6" w:themeFillTint="33"/>
      </w:tcPr>
    </w:tblStylePr>
    <w:tblStylePr w:type="band1Vert">
      <w:tblPr/>
      <w:tcPr>
        <w:shd w:val="clear" w:color="auto" w:fill="FBCAA2" w:themeFill="accent6" w:themeFillTint="7F"/>
      </w:tcPr>
    </w:tblStylePr>
    <w:tblStylePr w:type="band1Horz">
      <w:tblPr/>
      <w:tcPr>
        <w:tcBorders>
          <w:insideH w:val="single" w:sz="6" w:space="0" w:color="F79646" w:themeColor="accent6"/>
          <w:insideV w:val="single" w:sz="6" w:space="0" w:color="F79646" w:themeColor="accent6"/>
        </w:tcBorders>
        <w:shd w:val="clear" w:color="auto" w:fill="FBCAA2"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diumGrid3-Accent1">
    <w:name w:val="Medium Grid 3 Accent 1"/>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7BFDE" w:themeFill="accent1" w:themeFillTint="7F"/>
      </w:tcPr>
    </w:tblStylePr>
  </w:style>
  <w:style w:type="table" w:styleId="MediumGrid3-Accent2">
    <w:name w:val="Medium Grid 3 Accent 2"/>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FD3D2"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0504D"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0504D"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FA7A6"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FA7A6" w:themeFill="accent2" w:themeFillTint="7F"/>
      </w:tcPr>
    </w:tblStylePr>
  </w:style>
  <w:style w:type="table" w:styleId="MediumGrid3-Accent3">
    <w:name w:val="Medium Grid 3 Accent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6EED5"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BBB5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BBB5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DDDAC"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DDDAC" w:themeFill="accent3" w:themeFillTint="7F"/>
      </w:tcPr>
    </w:tblStylePr>
  </w:style>
  <w:style w:type="table" w:styleId="MediumGrid3-Accent4">
    <w:name w:val="Medium Grid 3 Accent 4"/>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FD8E8"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064A2"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064A2"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FB1D0"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FB1D0" w:themeFill="accent4" w:themeFillTint="7F"/>
      </w:tcPr>
    </w:tblStylePr>
  </w:style>
  <w:style w:type="table" w:styleId="MediumGrid3-Accent5">
    <w:name w:val="Medium Grid 3 Accent 5"/>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2EAF1"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BACC6"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BACC6"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5D5E2"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5D5E2" w:themeFill="accent5" w:themeFillTint="7F"/>
      </w:tcPr>
    </w:tblStylePr>
  </w:style>
  <w:style w:type="table" w:styleId="MediumGrid3-Accent6">
    <w:name w:val="Medium Grid 3 Accent 6"/>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DE4D0"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79646"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79646"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BCAA2"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BCAA2" w:themeFill="accent6" w:themeFillTint="7F"/>
      </w:tcPr>
    </w:tblStylePr>
  </w:style>
  <w:style w:type="table" w:styleId="MediumList1">
    <w:name w:val="Medium List 1"/>
    <w:basedOn w:val="TableNormal"/>
    <w:uiPriority w:val="65"/>
    <w:semiHidden/>
    <w:unhideWhenUsed/>
    <w:rsid w:val="00A111D1"/>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1F497D"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diumList1-Accent1">
    <w:name w:val="Medium List 1 Accent 1"/>
    <w:basedOn w:val="TableNormal"/>
    <w:uiPriority w:val="65"/>
    <w:semiHidden/>
    <w:unhideWhenUsed/>
    <w:rsid w:val="00A111D1"/>
    <w:rPr>
      <w:color w:val="000000" w:themeColor="text1"/>
    </w:rPr>
    <w:tblPr>
      <w:tblStyleRowBandSize w:val="1"/>
      <w:tblStyleColBandSize w:val="1"/>
      <w:tblBorders>
        <w:top w:val="single" w:sz="8" w:space="0" w:color="4F81BD" w:themeColor="accent1"/>
        <w:bottom w:val="single" w:sz="8" w:space="0" w:color="4F81BD" w:themeColor="accent1"/>
      </w:tblBorders>
    </w:tblPr>
    <w:tblStylePr w:type="firstRow">
      <w:rPr>
        <w:rFonts w:asciiTheme="majorHAnsi" w:eastAsiaTheme="majorEastAsia" w:hAnsiTheme="majorHAnsi" w:cstheme="majorBidi"/>
      </w:rPr>
      <w:tblPr/>
      <w:tcPr>
        <w:tcBorders>
          <w:top w:val="nil"/>
          <w:bottom w:val="single" w:sz="8" w:space="0" w:color="4F81BD" w:themeColor="accent1"/>
        </w:tcBorders>
      </w:tcPr>
    </w:tblStylePr>
    <w:tblStylePr w:type="lastRow">
      <w:rPr>
        <w:b/>
        <w:bCs/>
        <w:color w:val="1F497D" w:themeColor="text2"/>
      </w:rPr>
      <w:tblPr/>
      <w:tcPr>
        <w:tcBorders>
          <w:top w:val="single" w:sz="8" w:space="0" w:color="4F81BD" w:themeColor="accent1"/>
          <w:bottom w:val="single" w:sz="8" w:space="0" w:color="4F81BD" w:themeColor="accent1"/>
        </w:tcBorders>
      </w:tcPr>
    </w:tblStylePr>
    <w:tblStylePr w:type="firstCol">
      <w:rPr>
        <w:b/>
        <w:bCs/>
      </w:rPr>
    </w:tblStylePr>
    <w:tblStylePr w:type="lastCol">
      <w:rPr>
        <w:b/>
        <w:bCs/>
      </w:rPr>
      <w:tblPr/>
      <w:tcPr>
        <w:tcBorders>
          <w:top w:val="single" w:sz="8" w:space="0" w:color="4F81BD" w:themeColor="accent1"/>
          <w:bottom w:val="single" w:sz="8" w:space="0" w:color="4F81BD" w:themeColor="accent1"/>
        </w:tcBorders>
      </w:tcPr>
    </w:tblStylePr>
    <w:tblStylePr w:type="band1Vert">
      <w:tblPr/>
      <w:tcPr>
        <w:shd w:val="clear" w:color="auto" w:fill="D3DFEE" w:themeFill="accent1" w:themeFillTint="3F"/>
      </w:tcPr>
    </w:tblStylePr>
    <w:tblStylePr w:type="band1Horz">
      <w:tblPr/>
      <w:tcPr>
        <w:shd w:val="clear" w:color="auto" w:fill="D3DFEE" w:themeFill="accent1" w:themeFillTint="3F"/>
      </w:tcPr>
    </w:tblStylePr>
  </w:style>
  <w:style w:type="table" w:styleId="MediumList1-Accent2">
    <w:name w:val="Medium List 1 Accent 2"/>
    <w:basedOn w:val="TableNormal"/>
    <w:uiPriority w:val="65"/>
    <w:semiHidden/>
    <w:unhideWhenUsed/>
    <w:rsid w:val="00A111D1"/>
    <w:rPr>
      <w:color w:val="000000" w:themeColor="text1"/>
    </w:rPr>
    <w:tblPr>
      <w:tblStyleRowBandSize w:val="1"/>
      <w:tblStyleColBandSize w:val="1"/>
      <w:tblBorders>
        <w:top w:val="single" w:sz="8" w:space="0" w:color="C0504D" w:themeColor="accent2"/>
        <w:bottom w:val="single" w:sz="8" w:space="0" w:color="C0504D" w:themeColor="accent2"/>
      </w:tblBorders>
    </w:tblPr>
    <w:tblStylePr w:type="firstRow">
      <w:rPr>
        <w:rFonts w:asciiTheme="majorHAnsi" w:eastAsiaTheme="majorEastAsia" w:hAnsiTheme="majorHAnsi" w:cstheme="majorBidi"/>
      </w:rPr>
      <w:tblPr/>
      <w:tcPr>
        <w:tcBorders>
          <w:top w:val="nil"/>
          <w:bottom w:val="single" w:sz="8" w:space="0" w:color="C0504D" w:themeColor="accent2"/>
        </w:tcBorders>
      </w:tcPr>
    </w:tblStylePr>
    <w:tblStylePr w:type="lastRow">
      <w:rPr>
        <w:b/>
        <w:bCs/>
        <w:color w:val="1F497D" w:themeColor="text2"/>
      </w:rPr>
      <w:tblPr/>
      <w:tcPr>
        <w:tcBorders>
          <w:top w:val="single" w:sz="8" w:space="0" w:color="C0504D" w:themeColor="accent2"/>
          <w:bottom w:val="single" w:sz="8" w:space="0" w:color="C0504D" w:themeColor="accent2"/>
        </w:tcBorders>
      </w:tcPr>
    </w:tblStylePr>
    <w:tblStylePr w:type="firstCol">
      <w:rPr>
        <w:b/>
        <w:bCs/>
      </w:rPr>
    </w:tblStylePr>
    <w:tblStylePr w:type="lastCol">
      <w:rPr>
        <w:b/>
        <w:bCs/>
      </w:rPr>
      <w:tblPr/>
      <w:tcPr>
        <w:tcBorders>
          <w:top w:val="single" w:sz="8" w:space="0" w:color="C0504D" w:themeColor="accent2"/>
          <w:bottom w:val="single" w:sz="8" w:space="0" w:color="C0504D" w:themeColor="accent2"/>
        </w:tcBorders>
      </w:tcPr>
    </w:tblStylePr>
    <w:tblStylePr w:type="band1Vert">
      <w:tblPr/>
      <w:tcPr>
        <w:shd w:val="clear" w:color="auto" w:fill="EFD3D2" w:themeFill="accent2" w:themeFillTint="3F"/>
      </w:tcPr>
    </w:tblStylePr>
    <w:tblStylePr w:type="band1Horz">
      <w:tblPr/>
      <w:tcPr>
        <w:shd w:val="clear" w:color="auto" w:fill="EFD3D2" w:themeFill="accent2" w:themeFillTint="3F"/>
      </w:tcPr>
    </w:tblStylePr>
  </w:style>
  <w:style w:type="table" w:styleId="MediumList1-Accent3">
    <w:name w:val="Medium List 1 Accent 3"/>
    <w:basedOn w:val="TableNormal"/>
    <w:uiPriority w:val="65"/>
    <w:semiHidden/>
    <w:unhideWhenUsed/>
    <w:rsid w:val="00A111D1"/>
    <w:rPr>
      <w:color w:val="000000" w:themeColor="text1"/>
    </w:rPr>
    <w:tblPr>
      <w:tblStyleRowBandSize w:val="1"/>
      <w:tblStyleColBandSize w:val="1"/>
      <w:tblBorders>
        <w:top w:val="single" w:sz="8" w:space="0" w:color="9BBB59" w:themeColor="accent3"/>
        <w:bottom w:val="single" w:sz="8" w:space="0" w:color="9BBB59" w:themeColor="accent3"/>
      </w:tblBorders>
    </w:tblPr>
    <w:tblStylePr w:type="firstRow">
      <w:rPr>
        <w:rFonts w:asciiTheme="majorHAnsi" w:eastAsiaTheme="majorEastAsia" w:hAnsiTheme="majorHAnsi" w:cstheme="majorBidi"/>
      </w:rPr>
      <w:tblPr/>
      <w:tcPr>
        <w:tcBorders>
          <w:top w:val="nil"/>
          <w:bottom w:val="single" w:sz="8" w:space="0" w:color="9BBB59" w:themeColor="accent3"/>
        </w:tcBorders>
      </w:tcPr>
    </w:tblStylePr>
    <w:tblStylePr w:type="lastRow">
      <w:rPr>
        <w:b/>
        <w:bCs/>
        <w:color w:val="1F497D" w:themeColor="text2"/>
      </w:rPr>
      <w:tblPr/>
      <w:tcPr>
        <w:tcBorders>
          <w:top w:val="single" w:sz="8" w:space="0" w:color="9BBB59" w:themeColor="accent3"/>
          <w:bottom w:val="single" w:sz="8" w:space="0" w:color="9BBB59" w:themeColor="accent3"/>
        </w:tcBorders>
      </w:tcPr>
    </w:tblStylePr>
    <w:tblStylePr w:type="firstCol">
      <w:rPr>
        <w:b/>
        <w:bCs/>
      </w:rPr>
    </w:tblStylePr>
    <w:tblStylePr w:type="lastCol">
      <w:rPr>
        <w:b/>
        <w:bCs/>
      </w:rPr>
      <w:tblPr/>
      <w:tcPr>
        <w:tcBorders>
          <w:top w:val="single" w:sz="8" w:space="0" w:color="9BBB59" w:themeColor="accent3"/>
          <w:bottom w:val="single" w:sz="8" w:space="0" w:color="9BBB59" w:themeColor="accent3"/>
        </w:tcBorders>
      </w:tcPr>
    </w:tblStylePr>
    <w:tblStylePr w:type="band1Vert">
      <w:tblPr/>
      <w:tcPr>
        <w:shd w:val="clear" w:color="auto" w:fill="E6EED5" w:themeFill="accent3" w:themeFillTint="3F"/>
      </w:tcPr>
    </w:tblStylePr>
    <w:tblStylePr w:type="band1Horz">
      <w:tblPr/>
      <w:tcPr>
        <w:shd w:val="clear" w:color="auto" w:fill="E6EED5" w:themeFill="accent3" w:themeFillTint="3F"/>
      </w:tcPr>
    </w:tblStylePr>
  </w:style>
  <w:style w:type="table" w:styleId="MediumList1-Accent4">
    <w:name w:val="Medium List 1 Accent 4"/>
    <w:basedOn w:val="TableNormal"/>
    <w:uiPriority w:val="65"/>
    <w:semiHidden/>
    <w:unhideWhenUsed/>
    <w:rsid w:val="00A111D1"/>
    <w:rPr>
      <w:color w:val="000000" w:themeColor="text1"/>
    </w:rPr>
    <w:tblPr>
      <w:tblStyleRowBandSize w:val="1"/>
      <w:tblStyleColBandSize w:val="1"/>
      <w:tblBorders>
        <w:top w:val="single" w:sz="8" w:space="0" w:color="8064A2" w:themeColor="accent4"/>
        <w:bottom w:val="single" w:sz="8" w:space="0" w:color="8064A2" w:themeColor="accent4"/>
      </w:tblBorders>
    </w:tblPr>
    <w:tblStylePr w:type="firstRow">
      <w:rPr>
        <w:rFonts w:asciiTheme="majorHAnsi" w:eastAsiaTheme="majorEastAsia" w:hAnsiTheme="majorHAnsi" w:cstheme="majorBidi"/>
      </w:rPr>
      <w:tblPr/>
      <w:tcPr>
        <w:tcBorders>
          <w:top w:val="nil"/>
          <w:bottom w:val="single" w:sz="8" w:space="0" w:color="8064A2" w:themeColor="accent4"/>
        </w:tcBorders>
      </w:tcPr>
    </w:tblStylePr>
    <w:tblStylePr w:type="lastRow">
      <w:rPr>
        <w:b/>
        <w:bCs/>
        <w:color w:val="1F497D" w:themeColor="text2"/>
      </w:rPr>
      <w:tblPr/>
      <w:tcPr>
        <w:tcBorders>
          <w:top w:val="single" w:sz="8" w:space="0" w:color="8064A2" w:themeColor="accent4"/>
          <w:bottom w:val="single" w:sz="8" w:space="0" w:color="8064A2" w:themeColor="accent4"/>
        </w:tcBorders>
      </w:tcPr>
    </w:tblStylePr>
    <w:tblStylePr w:type="firstCol">
      <w:rPr>
        <w:b/>
        <w:bCs/>
      </w:rPr>
    </w:tblStylePr>
    <w:tblStylePr w:type="lastCol">
      <w:rPr>
        <w:b/>
        <w:bCs/>
      </w:rPr>
      <w:tblPr/>
      <w:tcPr>
        <w:tcBorders>
          <w:top w:val="single" w:sz="8" w:space="0" w:color="8064A2" w:themeColor="accent4"/>
          <w:bottom w:val="single" w:sz="8" w:space="0" w:color="8064A2" w:themeColor="accent4"/>
        </w:tcBorders>
      </w:tcPr>
    </w:tblStylePr>
    <w:tblStylePr w:type="band1Vert">
      <w:tblPr/>
      <w:tcPr>
        <w:shd w:val="clear" w:color="auto" w:fill="DFD8E8" w:themeFill="accent4" w:themeFillTint="3F"/>
      </w:tcPr>
    </w:tblStylePr>
    <w:tblStylePr w:type="band1Horz">
      <w:tblPr/>
      <w:tcPr>
        <w:shd w:val="clear" w:color="auto" w:fill="DFD8E8" w:themeFill="accent4" w:themeFillTint="3F"/>
      </w:tcPr>
    </w:tblStylePr>
  </w:style>
  <w:style w:type="table" w:styleId="MediumList1-Accent5">
    <w:name w:val="Medium List 1 Accent 5"/>
    <w:basedOn w:val="TableNormal"/>
    <w:uiPriority w:val="65"/>
    <w:semiHidden/>
    <w:unhideWhenUsed/>
    <w:rsid w:val="00A111D1"/>
    <w:rPr>
      <w:color w:val="000000" w:themeColor="text1"/>
    </w:rPr>
    <w:tblPr>
      <w:tblStyleRowBandSize w:val="1"/>
      <w:tblStyleColBandSize w:val="1"/>
      <w:tblBorders>
        <w:top w:val="single" w:sz="8" w:space="0" w:color="4BACC6" w:themeColor="accent5"/>
        <w:bottom w:val="single" w:sz="8" w:space="0" w:color="4BACC6" w:themeColor="accent5"/>
      </w:tblBorders>
    </w:tblPr>
    <w:tblStylePr w:type="firstRow">
      <w:rPr>
        <w:rFonts w:asciiTheme="majorHAnsi" w:eastAsiaTheme="majorEastAsia" w:hAnsiTheme="majorHAnsi" w:cstheme="majorBidi"/>
      </w:rPr>
      <w:tblPr/>
      <w:tcPr>
        <w:tcBorders>
          <w:top w:val="nil"/>
          <w:bottom w:val="single" w:sz="8" w:space="0" w:color="4BACC6" w:themeColor="accent5"/>
        </w:tcBorders>
      </w:tcPr>
    </w:tblStylePr>
    <w:tblStylePr w:type="lastRow">
      <w:rPr>
        <w:b/>
        <w:bCs/>
        <w:color w:val="1F497D" w:themeColor="text2"/>
      </w:rPr>
      <w:tblPr/>
      <w:tcPr>
        <w:tcBorders>
          <w:top w:val="single" w:sz="8" w:space="0" w:color="4BACC6" w:themeColor="accent5"/>
          <w:bottom w:val="single" w:sz="8" w:space="0" w:color="4BACC6" w:themeColor="accent5"/>
        </w:tcBorders>
      </w:tcPr>
    </w:tblStylePr>
    <w:tblStylePr w:type="firstCol">
      <w:rPr>
        <w:b/>
        <w:bCs/>
      </w:rPr>
    </w:tblStylePr>
    <w:tblStylePr w:type="lastCol">
      <w:rPr>
        <w:b/>
        <w:bCs/>
      </w:rPr>
      <w:tblPr/>
      <w:tcPr>
        <w:tcBorders>
          <w:top w:val="single" w:sz="8" w:space="0" w:color="4BACC6" w:themeColor="accent5"/>
          <w:bottom w:val="single" w:sz="8" w:space="0" w:color="4BACC6" w:themeColor="accent5"/>
        </w:tcBorders>
      </w:tcPr>
    </w:tblStylePr>
    <w:tblStylePr w:type="band1Vert">
      <w:tblPr/>
      <w:tcPr>
        <w:shd w:val="clear" w:color="auto" w:fill="D2EAF1" w:themeFill="accent5" w:themeFillTint="3F"/>
      </w:tcPr>
    </w:tblStylePr>
    <w:tblStylePr w:type="band1Horz">
      <w:tblPr/>
      <w:tcPr>
        <w:shd w:val="clear" w:color="auto" w:fill="D2EAF1" w:themeFill="accent5" w:themeFillTint="3F"/>
      </w:tcPr>
    </w:tblStylePr>
  </w:style>
  <w:style w:type="table" w:styleId="MediumList1-Accent6">
    <w:name w:val="Medium List 1 Accent 6"/>
    <w:basedOn w:val="TableNormal"/>
    <w:uiPriority w:val="65"/>
    <w:semiHidden/>
    <w:unhideWhenUsed/>
    <w:rsid w:val="00A111D1"/>
    <w:rPr>
      <w:color w:val="000000" w:themeColor="text1"/>
    </w:rPr>
    <w:tblPr>
      <w:tblStyleRowBandSize w:val="1"/>
      <w:tblStyleColBandSize w:val="1"/>
      <w:tblBorders>
        <w:top w:val="single" w:sz="8" w:space="0" w:color="F79646" w:themeColor="accent6"/>
        <w:bottom w:val="single" w:sz="8" w:space="0" w:color="F79646" w:themeColor="accent6"/>
      </w:tblBorders>
    </w:tblPr>
    <w:tblStylePr w:type="firstRow">
      <w:rPr>
        <w:rFonts w:asciiTheme="majorHAnsi" w:eastAsiaTheme="majorEastAsia" w:hAnsiTheme="majorHAnsi" w:cstheme="majorBidi"/>
      </w:rPr>
      <w:tblPr/>
      <w:tcPr>
        <w:tcBorders>
          <w:top w:val="nil"/>
          <w:bottom w:val="single" w:sz="8" w:space="0" w:color="F79646" w:themeColor="accent6"/>
        </w:tcBorders>
      </w:tcPr>
    </w:tblStylePr>
    <w:tblStylePr w:type="lastRow">
      <w:rPr>
        <w:b/>
        <w:bCs/>
        <w:color w:val="1F497D" w:themeColor="text2"/>
      </w:rPr>
      <w:tblPr/>
      <w:tcPr>
        <w:tcBorders>
          <w:top w:val="single" w:sz="8" w:space="0" w:color="F79646" w:themeColor="accent6"/>
          <w:bottom w:val="single" w:sz="8" w:space="0" w:color="F79646" w:themeColor="accent6"/>
        </w:tcBorders>
      </w:tcPr>
    </w:tblStylePr>
    <w:tblStylePr w:type="firstCol">
      <w:rPr>
        <w:b/>
        <w:bCs/>
      </w:rPr>
    </w:tblStylePr>
    <w:tblStylePr w:type="lastCol">
      <w:rPr>
        <w:b/>
        <w:bCs/>
      </w:rPr>
      <w:tblPr/>
      <w:tcPr>
        <w:tcBorders>
          <w:top w:val="single" w:sz="8" w:space="0" w:color="F79646" w:themeColor="accent6"/>
          <w:bottom w:val="single" w:sz="8" w:space="0" w:color="F79646" w:themeColor="accent6"/>
        </w:tcBorders>
      </w:tcPr>
    </w:tblStylePr>
    <w:tblStylePr w:type="band1Vert">
      <w:tblPr/>
      <w:tcPr>
        <w:shd w:val="clear" w:color="auto" w:fill="FDE4D0" w:themeFill="accent6" w:themeFillTint="3F"/>
      </w:tcPr>
    </w:tblStylePr>
    <w:tblStylePr w:type="band1Horz">
      <w:tblPr/>
      <w:tcPr>
        <w:shd w:val="clear" w:color="auto" w:fill="FDE4D0" w:themeFill="accent6" w:themeFillTint="3F"/>
      </w:tcPr>
    </w:tblStylePr>
  </w:style>
  <w:style w:type="table" w:styleId="MediumList2">
    <w:name w:val="Medium Lis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rPr>
        <w:sz w:val="24"/>
        <w:szCs w:val="24"/>
      </w:rPr>
      <w:tblPr/>
      <w:tcPr>
        <w:tcBorders>
          <w:top w:val="nil"/>
          <w:left w:val="nil"/>
          <w:bottom w:val="single" w:sz="24" w:space="0" w:color="4F81BD" w:themeColor="accent1"/>
          <w:right w:val="nil"/>
          <w:insideH w:val="nil"/>
          <w:insideV w:val="nil"/>
        </w:tcBorders>
        <w:shd w:val="clear" w:color="auto" w:fill="FFFFFF" w:themeFill="background1"/>
      </w:tcPr>
    </w:tblStylePr>
    <w:tblStylePr w:type="lastRow">
      <w:tblPr/>
      <w:tcPr>
        <w:tcBorders>
          <w:top w:val="single" w:sz="8" w:space="0" w:color="4F81BD"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F81BD" w:themeColor="accent1"/>
          <w:insideH w:val="nil"/>
          <w:insideV w:val="nil"/>
        </w:tcBorders>
        <w:shd w:val="clear" w:color="auto" w:fill="FFFFFF" w:themeFill="background1"/>
      </w:tcPr>
    </w:tblStylePr>
    <w:tblStylePr w:type="lastCol">
      <w:tblPr/>
      <w:tcPr>
        <w:tcBorders>
          <w:top w:val="nil"/>
          <w:left w:val="single" w:sz="8" w:space="0" w:color="4F81BD"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top w:val="nil"/>
          <w:bottom w:val="nil"/>
          <w:insideH w:val="nil"/>
          <w:insideV w:val="nil"/>
        </w:tcBorders>
        <w:shd w:val="clear" w:color="auto" w:fill="D3DFEE"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rPr>
        <w:sz w:val="24"/>
        <w:szCs w:val="24"/>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tblPr/>
      <w:tcPr>
        <w:tcBorders>
          <w:top w:val="single" w:sz="8" w:space="0" w:color="C0504D" w:themeColor="accent2"/>
          <w:left w:val="nil"/>
          <w:right w:val="nil"/>
          <w:insideH w:val="nil"/>
          <w:insideV w:val="nil"/>
        </w:tcBorders>
        <w:shd w:val="clear" w:color="auto" w:fill="FFFFFF" w:themeFill="background1"/>
      </w:tcPr>
    </w:tblStylePr>
    <w:tblStylePr w:type="firstCol">
      <w:tblPr/>
      <w:tcPr>
        <w:tcBorders>
          <w:top w:val="nil"/>
          <w:left w:val="nil"/>
          <w:bottom w:val="nil"/>
          <w:right w:val="single" w:sz="8" w:space="0" w:color="C0504D" w:themeColor="accent2"/>
          <w:insideH w:val="nil"/>
          <w:insideV w:val="nil"/>
        </w:tcBorders>
        <w:shd w:val="clear" w:color="auto" w:fill="FFFFFF" w:themeFill="background1"/>
      </w:tcPr>
    </w:tblStylePr>
    <w:tblStylePr w:type="lastCol">
      <w:tblPr/>
      <w:tcPr>
        <w:tcBorders>
          <w:top w:val="nil"/>
          <w:left w:val="single" w:sz="8" w:space="0" w:color="C0504D"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top w:val="nil"/>
          <w:bottom w:val="nil"/>
          <w:insideH w:val="nil"/>
          <w:insideV w:val="nil"/>
        </w:tcBorders>
        <w:shd w:val="clear" w:color="auto" w:fill="EFD3D2"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rPr>
        <w:sz w:val="24"/>
        <w:szCs w:val="24"/>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tblPr/>
      <w:tcPr>
        <w:tcBorders>
          <w:top w:val="single" w:sz="8" w:space="0" w:color="9BBB5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BBB59" w:themeColor="accent3"/>
          <w:insideH w:val="nil"/>
          <w:insideV w:val="nil"/>
        </w:tcBorders>
        <w:shd w:val="clear" w:color="auto" w:fill="FFFFFF" w:themeFill="background1"/>
      </w:tcPr>
    </w:tblStylePr>
    <w:tblStylePr w:type="lastCol">
      <w:tblPr/>
      <w:tcPr>
        <w:tcBorders>
          <w:top w:val="nil"/>
          <w:left w:val="single" w:sz="8" w:space="0" w:color="9BBB5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top w:val="nil"/>
          <w:bottom w:val="nil"/>
          <w:insideH w:val="nil"/>
          <w:insideV w:val="nil"/>
        </w:tcBorders>
        <w:shd w:val="clear" w:color="auto" w:fill="E6EED5"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rPr>
        <w:sz w:val="24"/>
        <w:szCs w:val="24"/>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tblPr/>
      <w:tcPr>
        <w:tcBorders>
          <w:top w:val="single" w:sz="8" w:space="0" w:color="8064A2"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064A2" w:themeColor="accent4"/>
          <w:insideH w:val="nil"/>
          <w:insideV w:val="nil"/>
        </w:tcBorders>
        <w:shd w:val="clear" w:color="auto" w:fill="FFFFFF" w:themeFill="background1"/>
      </w:tcPr>
    </w:tblStylePr>
    <w:tblStylePr w:type="lastCol">
      <w:tblPr/>
      <w:tcPr>
        <w:tcBorders>
          <w:top w:val="nil"/>
          <w:left w:val="single" w:sz="8" w:space="0" w:color="8064A2"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top w:val="nil"/>
          <w:bottom w:val="nil"/>
          <w:insideH w:val="nil"/>
          <w:insideV w:val="nil"/>
        </w:tcBorders>
        <w:shd w:val="clear" w:color="auto" w:fill="DFD8E8"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rPr>
        <w:sz w:val="24"/>
        <w:szCs w:val="24"/>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tblPr/>
      <w:tcPr>
        <w:tcBorders>
          <w:top w:val="single" w:sz="8" w:space="0" w:color="4BACC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BACC6" w:themeColor="accent5"/>
          <w:insideH w:val="nil"/>
          <w:insideV w:val="nil"/>
        </w:tcBorders>
        <w:shd w:val="clear" w:color="auto" w:fill="FFFFFF" w:themeFill="background1"/>
      </w:tcPr>
    </w:tblStylePr>
    <w:tblStylePr w:type="lastCol">
      <w:tblPr/>
      <w:tcPr>
        <w:tcBorders>
          <w:top w:val="nil"/>
          <w:left w:val="single" w:sz="8" w:space="0" w:color="4BACC6"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top w:val="nil"/>
          <w:bottom w:val="nil"/>
          <w:insideH w:val="nil"/>
          <w:insideV w:val="nil"/>
        </w:tcBorders>
        <w:shd w:val="clear" w:color="auto" w:fill="D2EAF1"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rPr>
        <w:sz w:val="24"/>
        <w:szCs w:val="24"/>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tblPr/>
      <w:tcPr>
        <w:tcBorders>
          <w:top w:val="single" w:sz="8" w:space="0" w:color="F79646"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79646" w:themeColor="accent6"/>
          <w:insideH w:val="nil"/>
          <w:insideV w:val="nil"/>
        </w:tcBorders>
        <w:shd w:val="clear" w:color="auto" w:fill="FFFFFF" w:themeFill="background1"/>
      </w:tcPr>
    </w:tblStylePr>
    <w:tblStylePr w:type="lastCol">
      <w:tblPr/>
      <w:tcPr>
        <w:tcBorders>
          <w:top w:val="nil"/>
          <w:left w:val="single" w:sz="8" w:space="0" w:color="F79646"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top w:val="nil"/>
          <w:bottom w:val="nil"/>
          <w:insideH w:val="nil"/>
          <w:insideV w:val="nil"/>
        </w:tcBorders>
        <w:shd w:val="clear" w:color="auto" w:fill="FDE4D0"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tblBorders>
    </w:tblPr>
    <w:tblStylePr w:type="firstRow">
      <w:pPr>
        <w:spacing w:before="0" w:after="0" w:line="240" w:lineRule="auto"/>
      </w:pPr>
      <w:rPr>
        <w:b/>
        <w:bCs/>
        <w:color w:val="FFFFFF" w:themeColor="background1"/>
      </w:rPr>
      <w:tblPr/>
      <w:tcPr>
        <w:tc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shd w:val="clear" w:color="auto" w:fill="4F81BD" w:themeFill="accent1"/>
      </w:tcPr>
    </w:tblStylePr>
    <w:tblStylePr w:type="lastRow">
      <w:pPr>
        <w:spacing w:before="0" w:after="0" w:line="240" w:lineRule="auto"/>
      </w:pPr>
      <w:rPr>
        <w:b/>
        <w:bCs/>
      </w:rPr>
      <w:tblPr/>
      <w:tcPr>
        <w:tcBorders>
          <w:top w:val="double" w:sz="6"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3DFEE" w:themeFill="accent1" w:themeFillTint="3F"/>
      </w:tcPr>
    </w:tblStylePr>
    <w:tblStylePr w:type="band1Horz">
      <w:tblPr/>
      <w:tcPr>
        <w:tcBorders>
          <w:insideH w:val="nil"/>
          <w:insideV w:val="nil"/>
        </w:tcBorders>
        <w:shd w:val="clear" w:color="auto" w:fill="D3DFEE"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tblBorders>
    </w:tblPr>
    <w:tblStylePr w:type="firstRow">
      <w:pPr>
        <w:spacing w:before="0" w:after="0" w:line="240" w:lineRule="auto"/>
      </w:pPr>
      <w:rPr>
        <w:b/>
        <w:bCs/>
        <w:color w:val="FFFFFF" w:themeColor="background1"/>
      </w:rPr>
      <w:tblPr/>
      <w:tcPr>
        <w:tc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shd w:val="clear" w:color="auto" w:fill="C0504D" w:themeFill="accent2"/>
      </w:tcPr>
    </w:tblStylePr>
    <w:tblStylePr w:type="lastRow">
      <w:pPr>
        <w:spacing w:before="0" w:after="0" w:line="240" w:lineRule="auto"/>
      </w:pPr>
      <w:rPr>
        <w:b/>
        <w:bCs/>
      </w:rPr>
      <w:tblPr/>
      <w:tcPr>
        <w:tcBorders>
          <w:top w:val="double" w:sz="6"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tcPr>
    </w:tblStylePr>
    <w:tblStylePr w:type="firstCol">
      <w:rPr>
        <w:b/>
        <w:bCs/>
      </w:rPr>
    </w:tblStylePr>
    <w:tblStylePr w:type="lastCol">
      <w:rPr>
        <w:b/>
        <w:bCs/>
      </w:rPr>
    </w:tblStylePr>
    <w:tblStylePr w:type="band1Vert">
      <w:tblPr/>
      <w:tcPr>
        <w:shd w:val="clear" w:color="auto" w:fill="EFD3D2" w:themeFill="accent2" w:themeFillTint="3F"/>
      </w:tcPr>
    </w:tblStylePr>
    <w:tblStylePr w:type="band1Horz">
      <w:tblPr/>
      <w:tcPr>
        <w:tcBorders>
          <w:insideH w:val="nil"/>
          <w:insideV w:val="nil"/>
        </w:tcBorders>
        <w:shd w:val="clear" w:color="auto" w:fill="EFD3D2"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tblBorders>
    </w:tblPr>
    <w:tblStylePr w:type="firstRow">
      <w:pPr>
        <w:spacing w:before="0" w:after="0" w:line="240" w:lineRule="auto"/>
      </w:pPr>
      <w:rPr>
        <w:b/>
        <w:bCs/>
        <w:color w:val="FFFFFF" w:themeColor="background1"/>
      </w:rPr>
      <w:tblPr/>
      <w:tcPr>
        <w:tc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shd w:val="clear" w:color="auto" w:fill="9BBB59" w:themeFill="accent3"/>
      </w:tcPr>
    </w:tblStylePr>
    <w:tblStylePr w:type="lastRow">
      <w:pPr>
        <w:spacing w:before="0" w:after="0" w:line="240" w:lineRule="auto"/>
      </w:pPr>
      <w:rPr>
        <w:b/>
        <w:bCs/>
      </w:rPr>
      <w:tblPr/>
      <w:tcPr>
        <w:tcBorders>
          <w:top w:val="double" w:sz="6"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tcPr>
    </w:tblStylePr>
    <w:tblStylePr w:type="firstCol">
      <w:rPr>
        <w:b/>
        <w:bCs/>
      </w:rPr>
    </w:tblStylePr>
    <w:tblStylePr w:type="lastCol">
      <w:rPr>
        <w:b/>
        <w:bCs/>
      </w:rPr>
    </w:tblStylePr>
    <w:tblStylePr w:type="band1Vert">
      <w:tblPr/>
      <w:tcPr>
        <w:shd w:val="clear" w:color="auto" w:fill="E6EED5" w:themeFill="accent3" w:themeFillTint="3F"/>
      </w:tcPr>
    </w:tblStylePr>
    <w:tblStylePr w:type="band1Horz">
      <w:tblPr/>
      <w:tcPr>
        <w:tcBorders>
          <w:insideH w:val="nil"/>
          <w:insideV w:val="nil"/>
        </w:tcBorders>
        <w:shd w:val="clear" w:color="auto" w:fill="E6EED5"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tblBorders>
    </w:tblPr>
    <w:tblStylePr w:type="firstRow">
      <w:pPr>
        <w:spacing w:before="0" w:after="0" w:line="240" w:lineRule="auto"/>
      </w:pPr>
      <w:rPr>
        <w:b/>
        <w:bCs/>
        <w:color w:val="FFFFFF" w:themeColor="background1"/>
      </w:rPr>
      <w:tblPr/>
      <w:tcPr>
        <w:tc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shd w:val="clear" w:color="auto" w:fill="8064A2" w:themeFill="accent4"/>
      </w:tcPr>
    </w:tblStylePr>
    <w:tblStylePr w:type="lastRow">
      <w:pPr>
        <w:spacing w:before="0" w:after="0" w:line="240" w:lineRule="auto"/>
      </w:pPr>
      <w:rPr>
        <w:b/>
        <w:bCs/>
      </w:rPr>
      <w:tblPr/>
      <w:tcPr>
        <w:tcBorders>
          <w:top w:val="double" w:sz="6"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tcPr>
    </w:tblStylePr>
    <w:tblStylePr w:type="firstCol">
      <w:rPr>
        <w:b/>
        <w:bCs/>
      </w:rPr>
    </w:tblStylePr>
    <w:tblStylePr w:type="lastCol">
      <w:rPr>
        <w:b/>
        <w:bCs/>
      </w:rPr>
    </w:tblStylePr>
    <w:tblStylePr w:type="band1Vert">
      <w:tblPr/>
      <w:tcPr>
        <w:shd w:val="clear" w:color="auto" w:fill="DFD8E8" w:themeFill="accent4" w:themeFillTint="3F"/>
      </w:tcPr>
    </w:tblStylePr>
    <w:tblStylePr w:type="band1Horz">
      <w:tblPr/>
      <w:tcPr>
        <w:tcBorders>
          <w:insideH w:val="nil"/>
          <w:insideV w:val="nil"/>
        </w:tcBorders>
        <w:shd w:val="clear" w:color="auto" w:fill="DFD8E8"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tblBorders>
    </w:tblPr>
    <w:tblStylePr w:type="firstRow">
      <w:pPr>
        <w:spacing w:before="0" w:after="0" w:line="240" w:lineRule="auto"/>
      </w:pPr>
      <w:rPr>
        <w:b/>
        <w:bCs/>
        <w:color w:val="FFFFFF" w:themeColor="background1"/>
      </w:rPr>
      <w:tblPr/>
      <w:tcPr>
        <w:tc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shd w:val="clear" w:color="auto" w:fill="4BACC6" w:themeFill="accent5"/>
      </w:tcPr>
    </w:tblStylePr>
    <w:tblStylePr w:type="lastRow">
      <w:pPr>
        <w:spacing w:before="0" w:after="0" w:line="240" w:lineRule="auto"/>
      </w:pPr>
      <w:rPr>
        <w:b/>
        <w:bCs/>
      </w:rPr>
      <w:tblPr/>
      <w:tcPr>
        <w:tcBorders>
          <w:top w:val="double" w:sz="6"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2EAF1" w:themeFill="accent5" w:themeFillTint="3F"/>
      </w:tcPr>
    </w:tblStylePr>
    <w:tblStylePr w:type="band1Horz">
      <w:tblPr/>
      <w:tcPr>
        <w:tcBorders>
          <w:insideH w:val="nil"/>
          <w:insideV w:val="nil"/>
        </w:tcBorders>
        <w:shd w:val="clear" w:color="auto" w:fill="D2EAF1"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tblBorders>
    </w:tblPr>
    <w:tblStylePr w:type="firstRow">
      <w:pPr>
        <w:spacing w:before="0" w:after="0" w:line="240" w:lineRule="auto"/>
      </w:pPr>
      <w:rPr>
        <w:b/>
        <w:bCs/>
        <w:color w:val="FFFFFF" w:themeColor="background1"/>
      </w:rPr>
      <w:tblPr/>
      <w:tcPr>
        <w:tc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shd w:val="clear" w:color="auto" w:fill="F79646" w:themeFill="accent6"/>
      </w:tcPr>
    </w:tblStylePr>
    <w:tblStylePr w:type="lastRow">
      <w:pPr>
        <w:spacing w:before="0" w:after="0" w:line="240" w:lineRule="auto"/>
      </w:pPr>
      <w:rPr>
        <w:b/>
        <w:bCs/>
      </w:rPr>
      <w:tblPr/>
      <w:tcPr>
        <w:tcBorders>
          <w:top w:val="double" w:sz="6"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tcPr>
    </w:tblStylePr>
    <w:tblStylePr w:type="firstCol">
      <w:rPr>
        <w:b/>
        <w:bCs/>
      </w:rPr>
    </w:tblStylePr>
    <w:tblStylePr w:type="lastCol">
      <w:rPr>
        <w:b/>
        <w:bCs/>
      </w:rPr>
    </w:tblStylePr>
    <w:tblStylePr w:type="band1Vert">
      <w:tblPr/>
      <w:tcPr>
        <w:shd w:val="clear" w:color="auto" w:fill="FDE4D0" w:themeFill="accent6" w:themeFillTint="3F"/>
      </w:tcPr>
    </w:tblStylePr>
    <w:tblStylePr w:type="band1Horz">
      <w:tblPr/>
      <w:tcPr>
        <w:tcBorders>
          <w:insideH w:val="nil"/>
          <w:insideV w:val="nil"/>
        </w:tcBorders>
        <w:shd w:val="clear" w:color="auto" w:fill="FDE4D0"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F81BD"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F81BD" w:themeFill="accent1"/>
      </w:tcPr>
    </w:tblStylePr>
    <w:tblStylePr w:type="lastCol">
      <w:rPr>
        <w:b/>
        <w:bCs/>
        <w:color w:val="FFFFFF" w:themeColor="background1"/>
      </w:rPr>
      <w:tblPr/>
      <w:tcPr>
        <w:tcBorders>
          <w:left w:val="nil"/>
          <w:right w:val="nil"/>
          <w:insideH w:val="nil"/>
          <w:insideV w:val="nil"/>
        </w:tcBorders>
        <w:shd w:val="clear" w:color="auto" w:fill="4F81BD"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0504D"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0504D" w:themeFill="accent2"/>
      </w:tcPr>
    </w:tblStylePr>
    <w:tblStylePr w:type="lastCol">
      <w:rPr>
        <w:b/>
        <w:bCs/>
        <w:color w:val="FFFFFF" w:themeColor="background1"/>
      </w:rPr>
      <w:tblPr/>
      <w:tcPr>
        <w:tcBorders>
          <w:left w:val="nil"/>
          <w:right w:val="nil"/>
          <w:insideH w:val="nil"/>
          <w:insideV w:val="nil"/>
        </w:tcBorders>
        <w:shd w:val="clear" w:color="auto" w:fill="C0504D"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BBB5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BBB59" w:themeFill="accent3"/>
      </w:tcPr>
    </w:tblStylePr>
    <w:tblStylePr w:type="lastCol">
      <w:rPr>
        <w:b/>
        <w:bCs/>
        <w:color w:val="FFFFFF" w:themeColor="background1"/>
      </w:rPr>
      <w:tblPr/>
      <w:tcPr>
        <w:tcBorders>
          <w:left w:val="nil"/>
          <w:right w:val="nil"/>
          <w:insideH w:val="nil"/>
          <w:insideV w:val="nil"/>
        </w:tcBorders>
        <w:shd w:val="clear" w:color="auto" w:fill="9BBB5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064A2"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064A2" w:themeFill="accent4"/>
      </w:tcPr>
    </w:tblStylePr>
    <w:tblStylePr w:type="lastCol">
      <w:rPr>
        <w:b/>
        <w:bCs/>
        <w:color w:val="FFFFFF" w:themeColor="background1"/>
      </w:rPr>
      <w:tblPr/>
      <w:tcPr>
        <w:tcBorders>
          <w:left w:val="nil"/>
          <w:right w:val="nil"/>
          <w:insideH w:val="nil"/>
          <w:insideV w:val="nil"/>
        </w:tcBorders>
        <w:shd w:val="clear" w:color="auto" w:fill="8064A2"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BACC6"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BACC6" w:themeFill="accent5"/>
      </w:tcPr>
    </w:tblStylePr>
    <w:tblStylePr w:type="lastCol">
      <w:rPr>
        <w:b/>
        <w:bCs/>
        <w:color w:val="FFFFFF" w:themeColor="background1"/>
      </w:rPr>
      <w:tblPr/>
      <w:tcPr>
        <w:tcBorders>
          <w:left w:val="nil"/>
          <w:right w:val="nil"/>
          <w:insideH w:val="nil"/>
          <w:insideV w:val="nil"/>
        </w:tcBorders>
        <w:shd w:val="clear" w:color="auto" w:fill="4BACC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9646"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9646" w:themeFill="accent6"/>
      </w:tcPr>
    </w:tblStylePr>
    <w:tblStylePr w:type="lastCol">
      <w:rPr>
        <w:b/>
        <w:bCs/>
        <w:color w:val="FFFFFF" w:themeColor="background1"/>
      </w:rPr>
      <w:tblPr/>
      <w:tcPr>
        <w:tcBorders>
          <w:left w:val="nil"/>
          <w:right w:val="nil"/>
          <w:insideH w:val="nil"/>
          <w:insideV w:val="nil"/>
        </w:tcBorders>
        <w:shd w:val="clear" w:color="auto" w:fill="F79646"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Mention">
    <w:name w:val="Mention"/>
    <w:basedOn w:val="DefaultParagraphFont"/>
    <w:uiPriority w:val="99"/>
    <w:semiHidden/>
    <w:unhideWhenUsed/>
    <w:rsid w:val="00A111D1"/>
    <w:rPr>
      <w:color w:val="2B579A"/>
      <w:shd w:val="clear" w:color="auto" w:fill="E1DFDD"/>
      <w:lang w:val="en-GB"/>
    </w:rPr>
  </w:style>
  <w:style w:type="paragraph" w:styleId="MessageHeader">
    <w:name w:val="Message Header"/>
    <w:basedOn w:val="Normal"/>
    <w:link w:val="MessageHeaderChar"/>
    <w:uiPriority w:val="99"/>
    <w:semiHidden/>
    <w:unhideWhenUsed/>
    <w:rsid w:val="00A111D1"/>
    <w:pPr>
      <w:pBdr>
        <w:top w:val="single" w:sz="6" w:space="1" w:color="auto"/>
        <w:left w:val="single" w:sz="6" w:space="1" w:color="auto"/>
        <w:bottom w:val="single" w:sz="6" w:space="1" w:color="auto"/>
        <w:right w:val="single" w:sz="6" w:space="1" w:color="auto"/>
      </w:pBdr>
      <w:shd w:val="pct20" w:color="auto" w:fill="auto"/>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A111D1"/>
    <w:rPr>
      <w:rFonts w:asciiTheme="majorHAnsi" w:eastAsiaTheme="majorEastAsia" w:hAnsiTheme="majorHAnsi" w:cstheme="majorBidi"/>
      <w:shd w:val="pct20" w:color="auto" w:fill="auto"/>
      <w:lang w:val="en-GB"/>
    </w:rPr>
  </w:style>
  <w:style w:type="paragraph" w:styleId="NoSpacing">
    <w:name w:val="No Spacing"/>
    <w:uiPriority w:val="1"/>
    <w:qFormat/>
    <w:rsid w:val="00A111D1"/>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NormalWeb">
    <w:name w:val="Normal (Web)"/>
    <w:basedOn w:val="Normal"/>
    <w:uiPriority w:val="99"/>
    <w:semiHidden/>
    <w:unhideWhenUsed/>
    <w:rsid w:val="00A111D1"/>
    <w:rPr>
      <w:sz w:val="24"/>
      <w:szCs w:val="24"/>
    </w:rPr>
  </w:style>
  <w:style w:type="paragraph" w:styleId="NormalIndent">
    <w:name w:val="Normal Indent"/>
    <w:basedOn w:val="Normal"/>
    <w:uiPriority w:val="99"/>
    <w:semiHidden/>
    <w:unhideWhenUsed/>
    <w:rsid w:val="00A111D1"/>
    <w:pPr>
      <w:ind w:left="720"/>
    </w:pPr>
  </w:style>
  <w:style w:type="paragraph" w:styleId="NoteHeading">
    <w:name w:val="Note Heading"/>
    <w:basedOn w:val="Normal"/>
    <w:next w:val="Normal"/>
    <w:link w:val="NoteHeadingChar"/>
    <w:uiPriority w:val="99"/>
    <w:semiHidden/>
    <w:unhideWhenUsed/>
    <w:rsid w:val="00A111D1"/>
  </w:style>
  <w:style w:type="character" w:customStyle="1" w:styleId="NoteHeadingChar">
    <w:name w:val="Note Heading Char"/>
    <w:basedOn w:val="DefaultParagraphFont"/>
    <w:link w:val="NoteHeading"/>
    <w:uiPriority w:val="99"/>
    <w:semiHidden/>
    <w:rsid w:val="00A111D1"/>
    <w:rPr>
      <w:rFonts w:ascii="Times New Roman" w:eastAsia="SimSun" w:hAnsi="Times New Roman" w:cs="Times New Roman"/>
      <w:sz w:val="22"/>
      <w:szCs w:val="22"/>
      <w:lang w:val="en-GB"/>
    </w:rPr>
  </w:style>
  <w:style w:type="table" w:styleId="PlainTable1">
    <w:name w:val="Plain Table 1"/>
    <w:basedOn w:val="TableNormal"/>
    <w:uiPriority w:val="41"/>
    <w:rsid w:val="00A111D1"/>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2">
    <w:name w:val="Plain Table 2"/>
    <w:basedOn w:val="TableNormal"/>
    <w:uiPriority w:val="42"/>
    <w:rsid w:val="00A111D1"/>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PlainTable3">
    <w:name w:val="Plain Table 3"/>
    <w:basedOn w:val="TableNormal"/>
    <w:uiPriority w:val="43"/>
    <w:rsid w:val="00A111D1"/>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rsid w:val="00A111D1"/>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rsid w:val="00A111D1"/>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PlainText">
    <w:name w:val="Plain Text"/>
    <w:basedOn w:val="Normal"/>
    <w:link w:val="PlainTextChar"/>
    <w:uiPriority w:val="99"/>
    <w:semiHidden/>
    <w:unhideWhenUsed/>
    <w:rsid w:val="00A111D1"/>
    <w:rPr>
      <w:rFonts w:ascii="Consolas" w:hAnsi="Consolas"/>
      <w:sz w:val="21"/>
      <w:szCs w:val="21"/>
    </w:rPr>
  </w:style>
  <w:style w:type="character" w:customStyle="1" w:styleId="PlainTextChar">
    <w:name w:val="Plain Text Char"/>
    <w:basedOn w:val="DefaultParagraphFont"/>
    <w:link w:val="PlainText"/>
    <w:uiPriority w:val="99"/>
    <w:semiHidden/>
    <w:rsid w:val="00A111D1"/>
    <w:rPr>
      <w:rFonts w:ascii="Consolas" w:eastAsia="SimSun" w:hAnsi="Consolas" w:cs="Times New Roman"/>
      <w:sz w:val="21"/>
      <w:szCs w:val="21"/>
      <w:lang w:val="en-GB"/>
    </w:rPr>
  </w:style>
  <w:style w:type="paragraph" w:styleId="Quote">
    <w:name w:val="Quote"/>
    <w:basedOn w:val="Normal"/>
    <w:next w:val="Normal"/>
    <w:link w:val="QuoteChar"/>
    <w:uiPriority w:val="29"/>
    <w:qFormat/>
    <w:rsid w:val="00A111D1"/>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A111D1"/>
    <w:rPr>
      <w:rFonts w:ascii="Times New Roman" w:eastAsia="SimSun" w:hAnsi="Times New Roman" w:cs="Times New Roman"/>
      <w:i/>
      <w:iCs/>
      <w:color w:val="404040" w:themeColor="text1" w:themeTint="BF"/>
      <w:sz w:val="22"/>
      <w:szCs w:val="22"/>
      <w:lang w:val="en-GB"/>
    </w:rPr>
  </w:style>
  <w:style w:type="paragraph" w:styleId="Salutation">
    <w:name w:val="Salutation"/>
    <w:basedOn w:val="Normal"/>
    <w:next w:val="Normal"/>
    <w:link w:val="SalutationChar"/>
    <w:uiPriority w:val="99"/>
    <w:semiHidden/>
    <w:unhideWhenUsed/>
    <w:rsid w:val="00A111D1"/>
  </w:style>
  <w:style w:type="character" w:customStyle="1" w:styleId="SalutationChar">
    <w:name w:val="Salutation Char"/>
    <w:basedOn w:val="DefaultParagraphFont"/>
    <w:link w:val="Salutation"/>
    <w:uiPriority w:val="99"/>
    <w:semiHidden/>
    <w:rsid w:val="00A111D1"/>
    <w:rPr>
      <w:rFonts w:ascii="Times New Roman" w:eastAsia="SimSun" w:hAnsi="Times New Roman" w:cs="Times New Roman"/>
      <w:sz w:val="22"/>
      <w:szCs w:val="22"/>
      <w:lang w:val="en-GB"/>
    </w:rPr>
  </w:style>
  <w:style w:type="paragraph" w:styleId="Signature">
    <w:name w:val="Signature"/>
    <w:basedOn w:val="Normal"/>
    <w:link w:val="SignatureChar"/>
    <w:uiPriority w:val="99"/>
    <w:semiHidden/>
    <w:unhideWhenUsed/>
    <w:rsid w:val="00A111D1"/>
    <w:pPr>
      <w:ind w:left="4252"/>
    </w:pPr>
  </w:style>
  <w:style w:type="character" w:customStyle="1" w:styleId="SignatureChar">
    <w:name w:val="Signature Char"/>
    <w:basedOn w:val="DefaultParagraphFont"/>
    <w:link w:val="Signature"/>
    <w:uiPriority w:val="99"/>
    <w:semiHidden/>
    <w:rsid w:val="00A111D1"/>
    <w:rPr>
      <w:rFonts w:ascii="Times New Roman" w:eastAsia="SimSun" w:hAnsi="Times New Roman" w:cs="Times New Roman"/>
      <w:sz w:val="22"/>
      <w:szCs w:val="22"/>
      <w:lang w:val="en-GB"/>
    </w:rPr>
  </w:style>
  <w:style w:type="character" w:styleId="SmartHyperlink">
    <w:name w:val="Smart Hyperlink"/>
    <w:basedOn w:val="DefaultParagraphFont"/>
    <w:uiPriority w:val="99"/>
    <w:semiHidden/>
    <w:unhideWhenUsed/>
    <w:rsid w:val="00A111D1"/>
    <w:rPr>
      <w:u w:val="dotted"/>
      <w:lang w:val="en-GB"/>
    </w:rPr>
  </w:style>
  <w:style w:type="character" w:styleId="SmartLink">
    <w:name w:val="Smart Link"/>
    <w:basedOn w:val="DefaultParagraphFont"/>
    <w:uiPriority w:val="99"/>
    <w:semiHidden/>
    <w:unhideWhenUsed/>
    <w:rsid w:val="00A111D1"/>
    <w:rPr>
      <w:color w:val="0000FF"/>
      <w:u w:val="single"/>
      <w:shd w:val="clear" w:color="auto" w:fill="F3F2F1"/>
      <w:lang w:val="en-GB"/>
    </w:rPr>
  </w:style>
  <w:style w:type="character" w:styleId="Strong">
    <w:name w:val="Strong"/>
    <w:basedOn w:val="DefaultParagraphFont"/>
    <w:uiPriority w:val="22"/>
    <w:qFormat/>
    <w:rsid w:val="00A111D1"/>
    <w:rPr>
      <w:b/>
      <w:bCs/>
      <w:lang w:val="en-GB"/>
    </w:rPr>
  </w:style>
  <w:style w:type="character" w:styleId="SubtleEmphasis">
    <w:name w:val="Subtle Emphasis"/>
    <w:basedOn w:val="DefaultParagraphFont"/>
    <w:uiPriority w:val="19"/>
    <w:qFormat/>
    <w:rsid w:val="00A111D1"/>
    <w:rPr>
      <w:i/>
      <w:iCs/>
      <w:color w:val="404040" w:themeColor="text1" w:themeTint="BF"/>
      <w:lang w:val="en-GB"/>
    </w:rPr>
  </w:style>
  <w:style w:type="character" w:styleId="SubtleReference">
    <w:name w:val="Subtle Reference"/>
    <w:basedOn w:val="DefaultParagraphFont"/>
    <w:uiPriority w:val="31"/>
    <w:qFormat/>
    <w:rsid w:val="00A111D1"/>
    <w:rPr>
      <w:smallCaps/>
      <w:color w:val="5A5A5A" w:themeColor="text1" w:themeTint="A5"/>
      <w:lang w:val="en-GB"/>
    </w:rPr>
  </w:style>
  <w:style w:type="table" w:styleId="Table3Deffects1">
    <w:name w:val="Table 3D effects 1"/>
    <w:basedOn w:val="TableNormal"/>
    <w:uiPriority w:val="99"/>
    <w:semiHidden/>
    <w:unhideWhenUsed/>
    <w:rsid w:val="00A111D1"/>
    <w:pPr>
      <w:tabs>
        <w:tab w:val="left" w:pos="567"/>
        <w:tab w:val="left" w:pos="1134"/>
        <w:tab w:val="left" w:pos="1701"/>
        <w:tab w:val="left" w:pos="2268"/>
      </w:tabs>
      <w:jc w:val="both"/>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uiPriority w:val="99"/>
    <w:semiHidden/>
    <w:unhideWhenUsed/>
    <w:rsid w:val="00A111D1"/>
    <w:pPr>
      <w:tabs>
        <w:tab w:val="left" w:pos="567"/>
        <w:tab w:val="left" w:pos="1134"/>
        <w:tab w:val="left" w:pos="1701"/>
        <w:tab w:val="left" w:pos="2268"/>
      </w:tabs>
      <w:jc w:val="both"/>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uiPriority w:val="99"/>
    <w:semiHidden/>
    <w:unhideWhenUsed/>
    <w:rsid w:val="00A111D1"/>
    <w:pPr>
      <w:tabs>
        <w:tab w:val="left" w:pos="567"/>
        <w:tab w:val="left" w:pos="1134"/>
        <w:tab w:val="left" w:pos="1701"/>
        <w:tab w:val="left" w:pos="2268"/>
      </w:tabs>
      <w:jc w:val="both"/>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uiPriority w:val="99"/>
    <w:semiHidden/>
    <w:unhideWhenUsed/>
    <w:rsid w:val="00A111D1"/>
    <w:pPr>
      <w:tabs>
        <w:tab w:val="left" w:pos="567"/>
        <w:tab w:val="left" w:pos="1134"/>
        <w:tab w:val="left" w:pos="1701"/>
        <w:tab w:val="left" w:pos="2268"/>
      </w:tabs>
      <w:jc w:val="both"/>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uiPriority w:val="99"/>
    <w:semiHidden/>
    <w:unhideWhenUsed/>
    <w:rsid w:val="00A111D1"/>
    <w:pPr>
      <w:tabs>
        <w:tab w:val="left" w:pos="567"/>
        <w:tab w:val="left" w:pos="1134"/>
        <w:tab w:val="left" w:pos="1701"/>
        <w:tab w:val="left" w:pos="2268"/>
      </w:tabs>
      <w:jc w:val="both"/>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uiPriority w:val="99"/>
    <w:semiHidden/>
    <w:unhideWhenUsed/>
    <w:rsid w:val="00A111D1"/>
    <w:pPr>
      <w:tabs>
        <w:tab w:val="left" w:pos="567"/>
        <w:tab w:val="left" w:pos="1134"/>
        <w:tab w:val="left" w:pos="1701"/>
        <w:tab w:val="left" w:pos="2268"/>
      </w:tabs>
      <w:jc w:val="both"/>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uiPriority w:val="99"/>
    <w:semiHidden/>
    <w:unhideWhenUsed/>
    <w:rsid w:val="00A111D1"/>
    <w:pPr>
      <w:tabs>
        <w:tab w:val="left" w:pos="567"/>
        <w:tab w:val="left" w:pos="1134"/>
        <w:tab w:val="left" w:pos="1701"/>
        <w:tab w:val="left" w:pos="2268"/>
      </w:tabs>
      <w:jc w:val="both"/>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uiPriority w:val="99"/>
    <w:semiHidden/>
    <w:unhideWhenUsed/>
    <w:rsid w:val="00A111D1"/>
    <w:pPr>
      <w:tabs>
        <w:tab w:val="left" w:pos="567"/>
        <w:tab w:val="left" w:pos="1134"/>
        <w:tab w:val="left" w:pos="1701"/>
        <w:tab w:val="left" w:pos="2268"/>
      </w:tabs>
      <w:jc w:val="both"/>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uiPriority w:val="99"/>
    <w:semiHidden/>
    <w:unhideWhenUsed/>
    <w:rsid w:val="00A111D1"/>
    <w:pPr>
      <w:tabs>
        <w:tab w:val="left" w:pos="567"/>
        <w:tab w:val="left" w:pos="1134"/>
        <w:tab w:val="left" w:pos="1701"/>
        <w:tab w:val="left" w:pos="2268"/>
      </w:tabs>
      <w:jc w:val="both"/>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uiPriority w:val="99"/>
    <w:semiHidden/>
    <w:unhideWhenUsed/>
    <w:rsid w:val="00A111D1"/>
    <w:pPr>
      <w:tabs>
        <w:tab w:val="left" w:pos="567"/>
        <w:tab w:val="left" w:pos="1134"/>
        <w:tab w:val="left" w:pos="1701"/>
        <w:tab w:val="left" w:pos="2268"/>
      </w:tabs>
      <w:jc w:val="both"/>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uiPriority w:val="99"/>
    <w:semiHidden/>
    <w:unhideWhenUsed/>
    <w:rsid w:val="00A111D1"/>
    <w:pPr>
      <w:tabs>
        <w:tab w:val="left" w:pos="567"/>
        <w:tab w:val="left" w:pos="1134"/>
        <w:tab w:val="left" w:pos="1701"/>
        <w:tab w:val="left" w:pos="2268"/>
      </w:tabs>
      <w:jc w:val="both"/>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uiPriority w:val="99"/>
    <w:semiHidden/>
    <w:unhideWhenUsed/>
    <w:rsid w:val="00A111D1"/>
    <w:pPr>
      <w:tabs>
        <w:tab w:val="left" w:pos="567"/>
        <w:tab w:val="left" w:pos="1134"/>
        <w:tab w:val="left" w:pos="1701"/>
        <w:tab w:val="left" w:pos="2268"/>
      </w:tabs>
      <w:jc w:val="both"/>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0">
    <w:name w:val="Table Grid 1"/>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uiPriority w:val="99"/>
    <w:semiHidden/>
    <w:unhideWhenUsed/>
    <w:rsid w:val="00A111D1"/>
    <w:pPr>
      <w:tabs>
        <w:tab w:val="left" w:pos="567"/>
        <w:tab w:val="left" w:pos="1134"/>
        <w:tab w:val="left" w:pos="1701"/>
        <w:tab w:val="left" w:pos="2268"/>
      </w:tabs>
      <w:jc w:val="both"/>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uiPriority w:val="99"/>
    <w:semiHidden/>
    <w:unhideWhenUsed/>
    <w:rsid w:val="00A111D1"/>
    <w:pPr>
      <w:tabs>
        <w:tab w:val="left" w:pos="567"/>
        <w:tab w:val="left" w:pos="1134"/>
        <w:tab w:val="left" w:pos="1701"/>
        <w:tab w:val="left" w:pos="2268"/>
      </w:tabs>
      <w:jc w:val="both"/>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uiPriority w:val="99"/>
    <w:semiHidden/>
    <w:unhideWhenUsed/>
    <w:rsid w:val="00A111D1"/>
    <w:pPr>
      <w:tabs>
        <w:tab w:val="left" w:pos="567"/>
        <w:tab w:val="left" w:pos="1134"/>
        <w:tab w:val="left" w:pos="1701"/>
        <w:tab w:val="left" w:pos="2268"/>
      </w:tabs>
      <w:jc w:val="both"/>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uiPriority w:val="99"/>
    <w:semiHidden/>
    <w:unhideWhenUsed/>
    <w:rsid w:val="00A111D1"/>
    <w:pPr>
      <w:tabs>
        <w:tab w:val="left" w:pos="567"/>
        <w:tab w:val="left" w:pos="1134"/>
        <w:tab w:val="left" w:pos="1701"/>
        <w:tab w:val="left" w:pos="2268"/>
      </w:tabs>
      <w:jc w:val="both"/>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Light">
    <w:name w:val="Grid Table Light"/>
    <w:basedOn w:val="TableNormal"/>
    <w:uiPriority w:val="40"/>
    <w:rsid w:val="00A111D1"/>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leList1">
    <w:name w:val="Table List 1"/>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uiPriority w:val="99"/>
    <w:semiHidden/>
    <w:unhideWhenUsed/>
    <w:rsid w:val="00A111D1"/>
    <w:pPr>
      <w:tabs>
        <w:tab w:val="left" w:pos="567"/>
        <w:tab w:val="left" w:pos="1134"/>
        <w:tab w:val="left" w:pos="1701"/>
        <w:tab w:val="left" w:pos="2268"/>
      </w:tabs>
      <w:jc w:val="both"/>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TableofAuthorities">
    <w:name w:val="table of authorities"/>
    <w:basedOn w:val="Normal"/>
    <w:next w:val="Normal"/>
    <w:uiPriority w:val="99"/>
    <w:semiHidden/>
    <w:unhideWhenUsed/>
    <w:rsid w:val="00A111D1"/>
    <w:pPr>
      <w:tabs>
        <w:tab w:val="clear" w:pos="567"/>
        <w:tab w:val="clear" w:pos="1134"/>
        <w:tab w:val="clear" w:pos="1701"/>
        <w:tab w:val="clear" w:pos="2268"/>
      </w:tabs>
      <w:ind w:left="220" w:hanging="220"/>
    </w:pPr>
  </w:style>
  <w:style w:type="paragraph" w:styleId="TableofFigures">
    <w:name w:val="table of figures"/>
    <w:basedOn w:val="Normal"/>
    <w:next w:val="Normal"/>
    <w:uiPriority w:val="99"/>
    <w:semiHidden/>
    <w:unhideWhenUsed/>
    <w:rsid w:val="00A111D1"/>
    <w:pPr>
      <w:tabs>
        <w:tab w:val="clear" w:pos="567"/>
        <w:tab w:val="clear" w:pos="1134"/>
        <w:tab w:val="clear" w:pos="1701"/>
        <w:tab w:val="clear" w:pos="2268"/>
      </w:tabs>
    </w:pPr>
  </w:style>
  <w:style w:type="table" w:styleId="TableProfessional">
    <w:name w:val="Table Professional"/>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uiPriority w:val="99"/>
    <w:semiHidden/>
    <w:unhideWhenUsed/>
    <w:rsid w:val="00A111D1"/>
    <w:pPr>
      <w:tabs>
        <w:tab w:val="left" w:pos="567"/>
        <w:tab w:val="left" w:pos="1134"/>
        <w:tab w:val="left" w:pos="1701"/>
        <w:tab w:val="left" w:pos="2268"/>
      </w:tabs>
      <w:jc w:val="both"/>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uiPriority w:val="99"/>
    <w:semiHidden/>
    <w:unhideWhenUsed/>
    <w:rsid w:val="00A111D1"/>
    <w:pPr>
      <w:tabs>
        <w:tab w:val="left" w:pos="567"/>
        <w:tab w:val="left" w:pos="1134"/>
        <w:tab w:val="left" w:pos="1701"/>
        <w:tab w:val="left" w:pos="2268"/>
      </w:tabs>
      <w:jc w:val="both"/>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uiPriority w:val="99"/>
    <w:semiHidden/>
    <w:unhideWhenUsed/>
    <w:rsid w:val="00A111D1"/>
    <w:pPr>
      <w:tabs>
        <w:tab w:val="left" w:pos="567"/>
        <w:tab w:val="left" w:pos="1134"/>
        <w:tab w:val="left" w:pos="1701"/>
        <w:tab w:val="left" w:pos="2268"/>
      </w:tabs>
      <w:jc w:val="both"/>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uiPriority w:val="99"/>
    <w:semiHidden/>
    <w:unhideWhenUsed/>
    <w:rsid w:val="00A111D1"/>
    <w:pPr>
      <w:tabs>
        <w:tab w:val="left" w:pos="567"/>
        <w:tab w:val="left" w:pos="1134"/>
        <w:tab w:val="left" w:pos="1701"/>
        <w:tab w:val="left" w:pos="2268"/>
      </w:tabs>
      <w:jc w:val="both"/>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uiPriority w:val="99"/>
    <w:semiHidden/>
    <w:unhideWhenUsed/>
    <w:rsid w:val="00A111D1"/>
    <w:pPr>
      <w:tabs>
        <w:tab w:val="left" w:pos="567"/>
        <w:tab w:val="left" w:pos="1134"/>
        <w:tab w:val="left" w:pos="1701"/>
        <w:tab w:val="left" w:pos="2268"/>
      </w:tabs>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uiPriority w:val="99"/>
    <w:semiHidden/>
    <w:unhideWhenUsed/>
    <w:rsid w:val="00A111D1"/>
    <w:pPr>
      <w:tabs>
        <w:tab w:val="left" w:pos="567"/>
        <w:tab w:val="left" w:pos="1134"/>
        <w:tab w:val="left" w:pos="1701"/>
        <w:tab w:val="left" w:pos="2268"/>
      </w:tabs>
      <w:jc w:val="both"/>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OCHeading">
    <w:name w:val="TOC Heading"/>
    <w:basedOn w:val="Heading1"/>
    <w:next w:val="Normal"/>
    <w:uiPriority w:val="39"/>
    <w:semiHidden/>
    <w:unhideWhenUsed/>
    <w:qFormat/>
    <w:rsid w:val="00A111D1"/>
    <w:pPr>
      <w:numPr>
        <w:numId w:val="0"/>
      </w:numPr>
      <w:tabs>
        <w:tab w:val="left" w:pos="567"/>
      </w:tabs>
      <w:spacing w:after="0"/>
      <w:jc w:val="both"/>
      <w:outlineLvl w:val="9"/>
    </w:pPr>
    <w:rPr>
      <w:rFonts w:asciiTheme="majorHAnsi" w:hAnsiTheme="majorHAnsi"/>
      <w:b w:val="0"/>
      <w:bCs w:val="0"/>
      <w:color w:val="365F91" w:themeColor="accent1" w:themeShade="BF"/>
      <w:kern w:val="0"/>
      <w:sz w:val="32"/>
      <w14:ligatures w14:val="none"/>
    </w:rPr>
  </w:style>
  <w:style w:type="character" w:styleId="UnresolvedMention">
    <w:name w:val="Unresolved Mention"/>
    <w:basedOn w:val="DefaultParagraphFont"/>
    <w:uiPriority w:val="99"/>
    <w:semiHidden/>
    <w:unhideWhenUsed/>
    <w:rsid w:val="00A111D1"/>
    <w:rPr>
      <w:color w:val="605E5C"/>
      <w:shd w:val="clear" w:color="auto" w:fill="E1DFDD"/>
      <w:lang w:val="en-GB"/>
    </w:rPr>
  </w:style>
  <w:style w:type="paragraph" w:customStyle="1" w:styleId="CBDAgendaItemReport">
    <w:name w:val="CBD_AgendaItem_Report"/>
    <w:basedOn w:val="Normal"/>
    <w:qFormat/>
    <w:rsid w:val="00866063"/>
    <w:pPr>
      <w:keepNext/>
      <w:keepLines/>
      <w:spacing w:before="240" w:after="120"/>
      <w:jc w:val="left"/>
    </w:pPr>
    <w:rPr>
      <w:b/>
      <w:sz w:val="24"/>
    </w:rPr>
  </w:style>
  <w:style w:type="paragraph" w:customStyle="1" w:styleId="CBDagendaItem0">
    <w:name w:val="CBD_agenda_Item"/>
    <w:basedOn w:val="CBDNormalNumber"/>
    <w:qFormat/>
    <w:rsid w:val="00866063"/>
  </w:style>
  <w:style w:type="paragraph" w:customStyle="1" w:styleId="BVIfnrChar">
    <w:name w:val="BVI fnr Char"/>
    <w:aliases w:val="BVI fnr Car Car Char,BVI fnr Car Char,BVI fnr Car Car Car Car Char Char,BVI fnr Car Car Car Car Char,BVI fnr Car Car Car Char,BVI fnr Car Car Car Car Car Char, BVI fnr Car Car Char, BVI fnr Car Car Car Car Char Char, BVI fnr Car Char"/>
    <w:basedOn w:val="Normal"/>
    <w:link w:val="FootnoteReference"/>
    <w:uiPriority w:val="99"/>
    <w:qFormat/>
    <w:rsid w:val="005F4526"/>
    <w:pPr>
      <w:tabs>
        <w:tab w:val="clear" w:pos="567"/>
        <w:tab w:val="clear" w:pos="1134"/>
        <w:tab w:val="clear" w:pos="1701"/>
        <w:tab w:val="clear" w:pos="2268"/>
      </w:tabs>
      <w:spacing w:after="160" w:line="240" w:lineRule="exact"/>
    </w:pPr>
    <w:rPr>
      <w:rFonts w:asciiTheme="minorHAnsi" w:eastAsiaTheme="minorEastAsia" w:hAnsiTheme="minorHAnsi" w:cstheme="minorBidi"/>
      <w:sz w:val="24"/>
      <w:szCs w:val="24"/>
      <w:vertAlign w:val="superscript"/>
    </w:rPr>
  </w:style>
  <w:style w:type="character" w:customStyle="1" w:styleId="ListParagraphChar">
    <w:name w:val="List Paragraph Char"/>
    <w:aliases w:val="Unordered List Char,List Paragraph 2 Char,Dot pt Char,F5 List Paragraph Char,List Paragraph1 Char,No Spacing1 Char,List Paragraph Char Char Char Char,Indicator Text Char,Numbered Para 1 Char,List Paragraph12 Char,Bullet Points Char"/>
    <w:link w:val="ListParagraph"/>
    <w:uiPriority w:val="34"/>
    <w:qFormat/>
    <w:locked/>
    <w:rsid w:val="005F4526"/>
    <w:rPr>
      <w:rFonts w:ascii="Times New Roman" w:eastAsia="SimSun" w:hAnsi="Times New Roman" w:cs="Times New Roman"/>
      <w:sz w:val="22"/>
      <w:szCs w:val="22"/>
      <w:lang w:val="en-GB"/>
    </w:rPr>
  </w:style>
  <w:style w:type="paragraph" w:customStyle="1" w:styleId="CBDRecommendText">
    <w:name w:val="CBD_RecommendText"/>
    <w:basedOn w:val="Normal"/>
    <w:qFormat/>
    <w:rsid w:val="001B55EE"/>
    <w:pPr>
      <w:spacing w:after="120"/>
      <w:ind w:left="567"/>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hyperlink" Target="https://www.cbd.int/doc/decisions/cop-15/cop-15-dec-06-en.pdf" TargetMode="Externa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header" Target="header2.xml"/><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hyperlink" Target="https://www.cbd.int/doc/decisions/cop-15/cop-15-dec-11-en.pdf" TargetMode="External"/><Relationship Id="rId25" Type="http://schemas.openxmlformats.org/officeDocument/2006/relationships/glossaryDocument" Target="glossary/document.xml"/><Relationship Id="rId2" Type="http://schemas.openxmlformats.org/officeDocument/2006/relationships/customXml" Target="../customXml/item2.xml"/><Relationship Id="rId16" Type="http://schemas.openxmlformats.org/officeDocument/2006/relationships/hyperlink" Target="https://www.cbd.int/notifications/2025-103" TargetMode="External"/><Relationship Id="rId20" Type="http://schemas.openxmlformats.org/officeDocument/2006/relationships/header" Target="header1.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hyperlink" Target="https://www.cbd.int/doc/decisions/cop-15/cop-15-dec-11-en.pdf" TargetMode="External"/><Relationship Id="rId23" Type="http://schemas.openxmlformats.org/officeDocument/2006/relationships/footer" Target="footer2.xml"/><Relationship Id="rId10" Type="http://schemas.openxmlformats.org/officeDocument/2006/relationships/footnotes" Target="footnotes.xml"/><Relationship Id="rId19" Type="http://schemas.openxmlformats.org/officeDocument/2006/relationships/hyperlink" Target="https://www.cbd.int/decisions/cop/?m=cop-15" TargetMode="Externa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 Id="rId22" Type="http://schemas.openxmlformats.org/officeDocument/2006/relationships/footer" Target="footer1.xml"/></Relationships>
</file>

<file path=word/_rels/footnotes.xml.rels><?xml version="1.0" encoding="UTF-8" standalone="yes"?>
<Relationships xmlns="http://schemas.openxmlformats.org/package/2006/relationships"><Relationship Id="rId3" Type="http://schemas.openxmlformats.org/officeDocument/2006/relationships/hyperlink" Target="https://www.cbd.int/decisions/cop/?m=cop-15" TargetMode="External"/><Relationship Id="rId2" Type="http://schemas.openxmlformats.org/officeDocument/2006/relationships/hyperlink" Target="https://www.cbd.int/notifications/2025-103" TargetMode="External"/><Relationship Id="rId1" Type="http://schemas.openxmlformats.org/officeDocument/2006/relationships/hyperlink" Target="https://www.cbd.int/documents/CBD/SBI/6/1" TargetMode="External"/><Relationship Id="rId4" Type="http://schemas.openxmlformats.org/officeDocument/2006/relationships/hyperlink" Target="https://www.cbd.int/decisions/cop/?m=cop-15"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B68B28FD542D294C87A42CB219C6A9BA"/>
        <w:category>
          <w:name w:val="General"/>
          <w:gallery w:val="placeholder"/>
        </w:category>
        <w:types>
          <w:type w:val="bbPlcHdr"/>
        </w:types>
        <w:behaviors>
          <w:behavior w:val="content"/>
        </w:behaviors>
        <w:guid w:val="{8FFCF480-F14A-D845-BCFE-641E0D9B020C}"/>
      </w:docPartPr>
      <w:docPartBody>
        <w:p w:rsidR="00DF140A" w:rsidRDefault="009748E2">
          <w:pPr>
            <w:pStyle w:val="B68B28FD542D294C87A42CB219C6A9BA"/>
          </w:pPr>
          <w:r w:rsidRPr="007E02EB">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Times New Roman Bold">
    <w:altName w:val="Times New Roman"/>
    <w:panose1 w:val="02020803070505020304"/>
    <w:charset w:val="00"/>
    <w:family w:val="roman"/>
    <w:notTrueType/>
    <w:pitch w:val="default"/>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imSun">
    <w:altName w:val="宋体"/>
    <w:panose1 w:val="02010600030101010101"/>
    <w:charset w:val="86"/>
    <w:family w:val="auto"/>
    <w:pitch w:val="variable"/>
    <w:sig w:usb0="00000203" w:usb1="288F0000" w:usb2="00000016" w:usb3="00000000" w:csb0="00040001"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Aptos">
    <w:charset w:val="00"/>
    <w:family w:val="swiss"/>
    <w:pitch w:val="variable"/>
    <w:sig w:usb0="20000287" w:usb1="00000003" w:usb2="00000000" w:usb3="00000000" w:csb0="0000019F" w:csb1="00000000"/>
  </w:font>
  <w:font w:name="DengXian">
    <w:altName w:val="等线"/>
    <w:panose1 w:val="02010600030101010101"/>
    <w:charset w:val="86"/>
    <w:family w:val="auto"/>
    <w:pitch w:val="variable"/>
    <w:sig w:usb0="A00002BF" w:usb1="38CF7CFA" w:usb2="00000016" w:usb3="00000000" w:csb0="0004000F" w:csb1="00000000"/>
  </w:font>
  <w:font w:name="DengXian Light">
    <w:altName w:val="等线 Light"/>
    <w:charset w:val="86"/>
    <w:family w:val="auto"/>
    <w:pitch w:val="variable"/>
    <w:sig w:usb0="A00002BF" w:usb1="38CF7CFA" w:usb2="00000016" w:usb3="00000000" w:csb0="0004000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B566F"/>
    <w:rsid w:val="000B608A"/>
    <w:rsid w:val="000F3694"/>
    <w:rsid w:val="001024C7"/>
    <w:rsid w:val="001126E0"/>
    <w:rsid w:val="00125D27"/>
    <w:rsid w:val="00133053"/>
    <w:rsid w:val="001C26BB"/>
    <w:rsid w:val="002124B1"/>
    <w:rsid w:val="00236AF2"/>
    <w:rsid w:val="00237459"/>
    <w:rsid w:val="002375D7"/>
    <w:rsid w:val="002402F8"/>
    <w:rsid w:val="00245E8C"/>
    <w:rsid w:val="00260A55"/>
    <w:rsid w:val="002915D3"/>
    <w:rsid w:val="00347C7D"/>
    <w:rsid w:val="003633F8"/>
    <w:rsid w:val="0036422E"/>
    <w:rsid w:val="003701FE"/>
    <w:rsid w:val="003B03EA"/>
    <w:rsid w:val="003E7E9A"/>
    <w:rsid w:val="0041094E"/>
    <w:rsid w:val="00433AFA"/>
    <w:rsid w:val="00447F8A"/>
    <w:rsid w:val="00460C7B"/>
    <w:rsid w:val="00497959"/>
    <w:rsid w:val="004D5FC5"/>
    <w:rsid w:val="004E2AD1"/>
    <w:rsid w:val="005028F6"/>
    <w:rsid w:val="00523D1B"/>
    <w:rsid w:val="005336B8"/>
    <w:rsid w:val="0055565A"/>
    <w:rsid w:val="005872BB"/>
    <w:rsid w:val="005F5259"/>
    <w:rsid w:val="0064111F"/>
    <w:rsid w:val="0065362A"/>
    <w:rsid w:val="006F5F46"/>
    <w:rsid w:val="007133C3"/>
    <w:rsid w:val="00722EBD"/>
    <w:rsid w:val="00751151"/>
    <w:rsid w:val="0088127C"/>
    <w:rsid w:val="008B1FC4"/>
    <w:rsid w:val="008C15C2"/>
    <w:rsid w:val="008D2472"/>
    <w:rsid w:val="00925A0D"/>
    <w:rsid w:val="00952C99"/>
    <w:rsid w:val="009748E2"/>
    <w:rsid w:val="00983B78"/>
    <w:rsid w:val="00985D5A"/>
    <w:rsid w:val="009878F3"/>
    <w:rsid w:val="009C521F"/>
    <w:rsid w:val="009C5414"/>
    <w:rsid w:val="009D571D"/>
    <w:rsid w:val="00A40F00"/>
    <w:rsid w:val="00A52E6C"/>
    <w:rsid w:val="00A614E8"/>
    <w:rsid w:val="00AC493C"/>
    <w:rsid w:val="00AC610A"/>
    <w:rsid w:val="00AC624B"/>
    <w:rsid w:val="00B5168D"/>
    <w:rsid w:val="00BC484B"/>
    <w:rsid w:val="00C874EB"/>
    <w:rsid w:val="00CA132D"/>
    <w:rsid w:val="00CC1D8D"/>
    <w:rsid w:val="00CD0EE6"/>
    <w:rsid w:val="00D20F76"/>
    <w:rsid w:val="00D24788"/>
    <w:rsid w:val="00D3545C"/>
    <w:rsid w:val="00DB566F"/>
    <w:rsid w:val="00DF140A"/>
    <w:rsid w:val="00DF23B6"/>
    <w:rsid w:val="00E518C6"/>
    <w:rsid w:val="00E753C2"/>
    <w:rsid w:val="00EB35FE"/>
    <w:rsid w:val="00EF18F8"/>
    <w:rsid w:val="00F64B50"/>
    <w:rsid w:val="00FA1CD1"/>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US" w:eastAsia="en-US"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Pr>
      <w:color w:val="808080"/>
    </w:rPr>
  </w:style>
  <w:style w:type="paragraph" w:customStyle="1" w:styleId="B68B28FD542D294C87A42CB219C6A9BA">
    <w:name w:val="B68B28FD542D294C87A42CB219C6A9BA"/>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date xx 2019</PublishDate>
  <Abstract/>
  <CompanyAddress/>
  <CompanyPhone/>
  <CompanyFax/>
  <CompanyEmail/>
</CoverPageProperties>
</file>

<file path=customXml/item2.xml><?xml version="1.0" encoding="utf-8"?>
<ct:contentTypeSchema xmlns:ct="http://schemas.microsoft.com/office/2006/metadata/contentType" xmlns:ma="http://schemas.microsoft.com/office/2006/metadata/properties/metaAttributes" ct:_="" ma:_="" ma:contentTypeName="Document" ma:contentTypeID="0x01010069BFACF6D92CD24AA50050CE23F68F74" ma:contentTypeVersion="18" ma:contentTypeDescription="Create a new document." ma:contentTypeScope="" ma:versionID="091f8ace11fb69fdaf2c6ad3544dfa48">
  <xsd:schema xmlns:xsd="http://www.w3.org/2001/XMLSchema" xmlns:xs="http://www.w3.org/2001/XMLSchema" xmlns:p="http://schemas.microsoft.com/office/2006/metadata/properties" xmlns:ns2="358298e0-1b7e-4ebe-8695-94439b74f0d1" xmlns:ns3="13ad741f-c0db-4e29-b5a6-03b4a1bc18ba" xmlns:ns4="985ec44e-1bab-4c0b-9df0-6ba128686fc9" targetNamespace="http://schemas.microsoft.com/office/2006/metadata/properties" ma:root="true" ma:fieldsID="2090d878a5f7290b684f838b47639990" ns2:_="" ns3:_="" ns4:_="">
    <xsd:import namespace="358298e0-1b7e-4ebe-8695-94439b74f0d1"/>
    <xsd:import namespace="13ad741f-c0db-4e29-b5a6-03b4a1bc18ba"/>
    <xsd:import namespace="985ec44e-1bab-4c0b-9df0-6ba128686fc9"/>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Tags" minOccurs="0"/>
                <xsd:element ref="ns2:MediaServiceOCR" minOccurs="0"/>
                <xsd:element ref="ns2:MediaServiceDateTaken" minOccurs="0"/>
                <xsd:element ref="ns2:MediaServiceGenerationTime" minOccurs="0"/>
                <xsd:element ref="ns2:MediaServiceEventHashCode" minOccurs="0"/>
                <xsd:element ref="ns2:MediaServiceAutoKeyPoints" minOccurs="0"/>
                <xsd:element ref="ns2:MediaServiceKeyPoints" minOccurs="0"/>
                <xsd:element ref="ns2:MediaServiceLocation" minOccurs="0"/>
                <xsd:element ref="ns2:MediaLengthInSeconds" minOccurs="0"/>
                <xsd:element ref="ns2:lcf76f155ced4ddcb4097134ff3c332f" minOccurs="0"/>
                <xsd:element ref="ns4:TaxCatchAll"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58298e0-1b7e-4ebe-8695-94439b74f0d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3ad741f-c0db-4e29-b5a6-03b4a1bc18ba"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ba081904-bce8-4032-99c9-02153865886d}" ma:internalName="TaxCatchAll" ma:showField="CatchAllData" ma:web="13ad741f-c0db-4e29-b5a6-03b4a1bc18b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TaxCatchAll xmlns="985ec44e-1bab-4c0b-9df0-6ba128686fc9" xsi:nil="true"/>
    <lcf76f155ced4ddcb4097134ff3c332f xmlns="358298e0-1b7e-4ebe-8695-94439b74f0d1">
      <Terms xmlns="http://schemas.microsoft.com/office/infopath/2007/PartnerControls"/>
    </lcf76f155ced4ddcb4097134ff3c332f>
  </documentManagement>
</p:properties>
</file>

<file path=customXml/item5.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A846478D-489E-4B9C-B1F6-3562059D06C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58298e0-1b7e-4ebe-8695-94439b74f0d1"/>
    <ds:schemaRef ds:uri="13ad741f-c0db-4e29-b5a6-03b4a1bc18ba"/>
    <ds:schemaRef ds:uri="985ec44e-1bab-4c0b-9df0-6ba128686fc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57C228B-262D-4418-9EAD-4DA8699E5020}">
  <ds:schemaRefs>
    <ds:schemaRef ds:uri="http://schemas.microsoft.com/sharepoint/v3/contenttype/forms"/>
  </ds:schemaRefs>
</ds:datastoreItem>
</file>

<file path=customXml/itemProps4.xml><?xml version="1.0" encoding="utf-8"?>
<ds:datastoreItem xmlns:ds="http://schemas.openxmlformats.org/officeDocument/2006/customXml" ds:itemID="{E2BAD42C-1DC6-49A0-8A77-BC87126E0AAE}">
  <ds:schemaRefs>
    <ds:schemaRef ds:uri="http://schemas.microsoft.com/office/2006/metadata/properties"/>
    <ds:schemaRef ds:uri="http://schemas.microsoft.com/office/infopath/2007/PartnerControls"/>
    <ds:schemaRef ds:uri="985ec44e-1bab-4c0b-9df0-6ba128686fc9"/>
    <ds:schemaRef ds:uri="358298e0-1b7e-4ebe-8695-94439b74f0d1"/>
  </ds:schemaRefs>
</ds:datastoreItem>
</file>

<file path=customXml/itemProps5.xml><?xml version="1.0" encoding="utf-8"?>
<ds:datastoreItem xmlns:ds="http://schemas.openxmlformats.org/officeDocument/2006/customXml" ds:itemID="{892A0005-6FD8-455B-8E42-C9C8F0DF202C}">
  <ds:schemaRefs>
    <ds:schemaRef ds:uri="http://schemas.openxmlformats.org/officeDocument/2006/bibliography"/>
  </ds:schemaRefs>
</ds:datastoreItem>
</file>

<file path=docMetadata/LabelInfo.xml><?xml version="1.0" encoding="utf-8"?>
<clbl:labelList xmlns:clbl="http://schemas.microsoft.com/office/2020/mipLabelMetadata">
  <clbl:label id="{8b77875e-5908-45a0-9cb4-dec9ae074618}"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Normal.dotm</Template>
  <TotalTime>2</TotalTime>
  <Pages>7</Pages>
  <Words>2676</Words>
  <Characters>16096</Characters>
  <Application>Microsoft Office Word</Application>
  <DocSecurity>0</DocSecurity>
  <Lines>134</Lines>
  <Paragraphs>37</Paragraphs>
  <ScaleCrop>false</ScaleCrop>
  <HeadingPairs>
    <vt:vector size="2" baseType="variant">
      <vt:variant>
        <vt:lpstr>Title</vt:lpstr>
      </vt:variant>
      <vt:variant>
        <vt:i4>1</vt:i4>
      </vt:variant>
    </vt:vector>
  </HeadingPairs>
  <TitlesOfParts>
    <vt:vector size="1" baseType="lpstr">
      <vt:lpstr>Midterm review of the implementation of the Gender Plan of Action 2023–2030</vt:lpstr>
    </vt:vector>
  </TitlesOfParts>
  <Manager/>
  <Company/>
  <LinksUpToDate>false</LinksUpToDate>
  <CharactersWithSpaces>18735</CharactersWithSpaces>
  <SharedDoc>false</SharedDoc>
  <HLinks>
    <vt:vector size="54" baseType="variant">
      <vt:variant>
        <vt:i4>7209057</vt:i4>
      </vt:variant>
      <vt:variant>
        <vt:i4>12</vt:i4>
      </vt:variant>
      <vt:variant>
        <vt:i4>0</vt:i4>
      </vt:variant>
      <vt:variant>
        <vt:i4>5</vt:i4>
      </vt:variant>
      <vt:variant>
        <vt:lpwstr>https://www.cbd.int/decisions/cop/?m=cop-15</vt:lpwstr>
      </vt:variant>
      <vt:variant>
        <vt:lpwstr/>
      </vt:variant>
      <vt:variant>
        <vt:i4>524363</vt:i4>
      </vt:variant>
      <vt:variant>
        <vt:i4>9</vt:i4>
      </vt:variant>
      <vt:variant>
        <vt:i4>0</vt:i4>
      </vt:variant>
      <vt:variant>
        <vt:i4>5</vt:i4>
      </vt:variant>
      <vt:variant>
        <vt:lpwstr>https://www.cbd.int/doc/decisions/cop-15/cop-15-dec-06-en.pdf</vt:lpwstr>
      </vt:variant>
      <vt:variant>
        <vt:lpwstr/>
      </vt:variant>
      <vt:variant>
        <vt:i4>983114</vt:i4>
      </vt:variant>
      <vt:variant>
        <vt:i4>6</vt:i4>
      </vt:variant>
      <vt:variant>
        <vt:i4>0</vt:i4>
      </vt:variant>
      <vt:variant>
        <vt:i4>5</vt:i4>
      </vt:variant>
      <vt:variant>
        <vt:lpwstr>https://www.cbd.int/doc/decisions/cop-15/cop-15-dec-11-en.pdf</vt:lpwstr>
      </vt:variant>
      <vt:variant>
        <vt:lpwstr/>
      </vt:variant>
      <vt:variant>
        <vt:i4>6553648</vt:i4>
      </vt:variant>
      <vt:variant>
        <vt:i4>3</vt:i4>
      </vt:variant>
      <vt:variant>
        <vt:i4>0</vt:i4>
      </vt:variant>
      <vt:variant>
        <vt:i4>5</vt:i4>
      </vt:variant>
      <vt:variant>
        <vt:lpwstr>https://www.cbd.int/notifications/2025-103</vt:lpwstr>
      </vt:variant>
      <vt:variant>
        <vt:lpwstr/>
      </vt:variant>
      <vt:variant>
        <vt:i4>983114</vt:i4>
      </vt:variant>
      <vt:variant>
        <vt:i4>0</vt:i4>
      </vt:variant>
      <vt:variant>
        <vt:i4>0</vt:i4>
      </vt:variant>
      <vt:variant>
        <vt:i4>5</vt:i4>
      </vt:variant>
      <vt:variant>
        <vt:lpwstr>https://www.cbd.int/doc/decisions/cop-15/cop-15-dec-11-en.pdf</vt:lpwstr>
      </vt:variant>
      <vt:variant>
        <vt:lpwstr/>
      </vt:variant>
      <vt:variant>
        <vt:i4>7209057</vt:i4>
      </vt:variant>
      <vt:variant>
        <vt:i4>9</vt:i4>
      </vt:variant>
      <vt:variant>
        <vt:i4>0</vt:i4>
      </vt:variant>
      <vt:variant>
        <vt:i4>5</vt:i4>
      </vt:variant>
      <vt:variant>
        <vt:lpwstr>https://www.cbd.int/decisions/cop/?m=cop-15</vt:lpwstr>
      </vt:variant>
      <vt:variant>
        <vt:lpwstr/>
      </vt:variant>
      <vt:variant>
        <vt:i4>7209057</vt:i4>
      </vt:variant>
      <vt:variant>
        <vt:i4>6</vt:i4>
      </vt:variant>
      <vt:variant>
        <vt:i4>0</vt:i4>
      </vt:variant>
      <vt:variant>
        <vt:i4>5</vt:i4>
      </vt:variant>
      <vt:variant>
        <vt:lpwstr>https://www.cbd.int/decisions/cop/?m=cop-15</vt:lpwstr>
      </vt:variant>
      <vt:variant>
        <vt:lpwstr/>
      </vt:variant>
      <vt:variant>
        <vt:i4>6553648</vt:i4>
      </vt:variant>
      <vt:variant>
        <vt:i4>3</vt:i4>
      </vt:variant>
      <vt:variant>
        <vt:i4>0</vt:i4>
      </vt:variant>
      <vt:variant>
        <vt:i4>5</vt:i4>
      </vt:variant>
      <vt:variant>
        <vt:lpwstr>https://www.cbd.int/notifications/2025-103</vt:lpwstr>
      </vt:variant>
      <vt:variant>
        <vt:lpwstr/>
      </vt:variant>
      <vt:variant>
        <vt:i4>5111814</vt:i4>
      </vt:variant>
      <vt:variant>
        <vt:i4>0</vt:i4>
      </vt:variant>
      <vt:variant>
        <vt:i4>0</vt:i4>
      </vt:variant>
      <vt:variant>
        <vt:i4>5</vt:i4>
      </vt:variant>
      <vt:variant>
        <vt:lpwstr>https://www.cbd.int/documents/CBD/SBI/6/1</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Midterm review of the implementation of the Gender Plan of Action 2023–2030</dc:title>
  <dc:subject>CBD/SBI/6/5</dc:subject>
  <dc:creator>Secretariat of the Convention on Biological Diversity</dc:creator>
  <cp:keywords>Convention on Biological Diversity</cp:keywords>
  <cp:lastModifiedBy>Veronique Lefebvre</cp:lastModifiedBy>
  <cp:revision>4</cp:revision>
  <cp:lastPrinted>2025-11-04T23:18:00Z</cp:lastPrinted>
  <dcterms:created xsi:type="dcterms:W3CDTF">2025-12-12T17:31:00Z</dcterms:created>
  <dcterms:modified xsi:type="dcterms:W3CDTF">2025-12-15T15:06:00Z</dcterms:modified>
  <cp:contentStatus>GENERAL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BD-Category">
    <vt:lpwstr>CBD</vt:lpwstr>
  </property>
  <property fmtid="{D5CDD505-2E9C-101B-9397-08002B2CF9AE}" pid="3" name="CBD-Language">
    <vt:lpwstr>EN</vt:lpwstr>
  </property>
  <property fmtid="{D5CDD505-2E9C-101B-9397-08002B2CF9AE}" pid="4" name="CBD-Generator">
    <vt:lpwstr>0</vt:lpwstr>
  </property>
  <property fmtid="{D5CDD505-2E9C-101B-9397-08002B2CF9AE}" pid="5" name="CBD-NoSymbol">
    <vt:lpwstr>1</vt:lpwstr>
  </property>
  <property fmtid="{D5CDD505-2E9C-101B-9397-08002B2CF9AE}" pid="6" name="CBD-LangDistr">
    <vt:lpwstr/>
  </property>
  <property fmtid="{D5CDD505-2E9C-101B-9397-08002B2CF9AE}" pid="7" name="CBD-Distr">
    <vt:lpwstr>Distr</vt:lpwstr>
  </property>
  <property fmtid="{D5CDD505-2E9C-101B-9397-08002B2CF9AE}" pid="8" name="MediaServiceImageTags">
    <vt:lpwstr/>
  </property>
  <property fmtid="{D5CDD505-2E9C-101B-9397-08002B2CF9AE}" pid="9" name="GrammarlyDocumentId">
    <vt:lpwstr>c89e74fd-b7ec-4074-a5b6-fc2fa2b8a9ca</vt:lpwstr>
  </property>
  <property fmtid="{D5CDD505-2E9C-101B-9397-08002B2CF9AE}" pid="10" name="ContentTypeId">
    <vt:lpwstr>0x01010069BFACF6D92CD24AA50050CE23F68F74</vt:lpwstr>
  </property>
</Properties>
</file>