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8A1499" w:rsidRPr="003F1A75" w14:paraId="7DDD703E" w14:textId="77777777" w:rsidTr="008A1499">
        <w:trPr>
          <w:trHeight w:val="850"/>
        </w:trPr>
        <w:tc>
          <w:tcPr>
            <w:tcW w:w="975" w:type="dxa"/>
            <w:vAlign w:val="bottom"/>
          </w:tcPr>
          <w:p w14:paraId="5CB669F3" w14:textId="77777777" w:rsidR="008A1499" w:rsidRPr="003F1A75" w:rsidRDefault="008A1499" w:rsidP="008A1499">
            <w:pPr>
              <w:pStyle w:val="AASmallLogo"/>
            </w:pPr>
            <w:r w:rsidRPr="003F1A75">
              <w:rPr>
                <w:noProof/>
              </w:rPr>
              <w:drawing>
                <wp:inline distT="0" distB="0" distL="0" distR="0" wp14:anchorId="72B51D46" wp14:editId="2931092E">
                  <wp:extent cx="474727" cy="402337"/>
                  <wp:effectExtent l="0" t="0" r="1905" b="0"/>
                  <wp:docPr id="1244614358" name="Picture 1"/>
                  <wp:cNvGraphicFramePr/>
                  <a:graphic xmlns:a="http://schemas.openxmlformats.org/drawingml/2006/main">
                    <a:graphicData uri="http://schemas.openxmlformats.org/drawingml/2006/picture">
                      <pic:pic xmlns:pic="http://schemas.openxmlformats.org/drawingml/2006/picture">
                        <pic:nvPicPr>
                          <pic:cNvPr id="1244614358" name=""/>
                          <pic:cNvPicPr/>
                        </pic:nvPicPr>
                        <pic:blipFill>
                          <a:blip r:embed="rId12"/>
                          <a:stretch>
                            <a:fillRect/>
                          </a:stretch>
                        </pic:blipFill>
                        <pic:spPr>
                          <a:xfrm>
                            <a:off x="0" y="0"/>
                            <a:ext cx="474727" cy="402337"/>
                          </a:xfrm>
                          <a:prstGeom prst="rect">
                            <a:avLst/>
                          </a:prstGeom>
                        </pic:spPr>
                      </pic:pic>
                    </a:graphicData>
                  </a:graphic>
                </wp:inline>
              </w:drawing>
            </w:r>
            <w:r w:rsidRPr="003F1A75">
              <w:t xml:space="preserve"> </w:t>
            </w:r>
          </w:p>
          <w:p w14:paraId="5D0B7E3F" w14:textId="77777777" w:rsidR="008A1499" w:rsidRPr="003F1A75" w:rsidRDefault="008A1499" w:rsidP="008A1499">
            <w:pPr>
              <w:pStyle w:val="AASmallLogo"/>
            </w:pPr>
          </w:p>
        </w:tc>
        <w:tc>
          <w:tcPr>
            <w:tcW w:w="1434" w:type="dxa"/>
            <w:noWrap/>
            <w:vAlign w:val="bottom"/>
          </w:tcPr>
          <w:p w14:paraId="1CF7111A" w14:textId="77777777" w:rsidR="008A1499" w:rsidRPr="003F1A75" w:rsidRDefault="008A1499" w:rsidP="008A1499">
            <w:pPr>
              <w:pStyle w:val="AASmallLogo"/>
            </w:pPr>
            <w:r w:rsidRPr="003F1A75">
              <w:rPr>
                <w:noProof/>
              </w:rPr>
              <w:drawing>
                <wp:inline distT="0" distB="0" distL="0" distR="0" wp14:anchorId="593A0233" wp14:editId="21734C39">
                  <wp:extent cx="498788" cy="357465"/>
                  <wp:effectExtent l="0" t="0" r="0" b="5080"/>
                  <wp:docPr id="1150251483" name="Picture 2"/>
                  <wp:cNvGraphicFramePr/>
                  <a:graphic xmlns:a="http://schemas.openxmlformats.org/drawingml/2006/main">
                    <a:graphicData uri="http://schemas.openxmlformats.org/drawingml/2006/picture">
                      <pic:pic xmlns:pic="http://schemas.openxmlformats.org/drawingml/2006/picture">
                        <pic:nvPicPr>
                          <pic:cNvPr id="1150251483" name=""/>
                          <pic:cNvPicPr/>
                        </pic:nvPicPr>
                        <pic:blipFill>
                          <a:blip r:embed="rId13"/>
                          <a:stretch>
                            <a:fillRect/>
                          </a:stretch>
                        </pic:blipFill>
                        <pic:spPr>
                          <a:xfrm>
                            <a:off x="0" y="0"/>
                            <a:ext cx="498788" cy="357465"/>
                          </a:xfrm>
                          <a:prstGeom prst="rect">
                            <a:avLst/>
                          </a:prstGeom>
                        </pic:spPr>
                      </pic:pic>
                    </a:graphicData>
                  </a:graphic>
                </wp:inline>
              </w:drawing>
            </w:r>
            <w:r w:rsidRPr="003F1A75">
              <w:t xml:space="preserve"> </w:t>
            </w:r>
          </w:p>
          <w:p w14:paraId="4D57E098" w14:textId="77777777" w:rsidR="008A1499" w:rsidRPr="003F1A75" w:rsidRDefault="008A1499" w:rsidP="008A1499">
            <w:pPr>
              <w:pStyle w:val="AASmallLogo"/>
            </w:pPr>
          </w:p>
        </w:tc>
        <w:tc>
          <w:tcPr>
            <w:tcW w:w="8073" w:type="dxa"/>
            <w:vAlign w:val="bottom"/>
          </w:tcPr>
          <w:p w14:paraId="3F50125E" w14:textId="32933ECC" w:rsidR="008A1499" w:rsidRPr="003F1A75" w:rsidRDefault="008A1499" w:rsidP="003F1A75">
            <w:pPr>
              <w:pStyle w:val="ABSymbol"/>
            </w:pPr>
            <w:r w:rsidRPr="003F1A75">
              <w:rPr>
                <w:sz w:val="40"/>
              </w:rPr>
              <w:t>CBD</w:t>
            </w:r>
            <w:r w:rsidRPr="003F1A75">
              <w:t>/</w:t>
            </w:r>
            <w:r w:rsidR="00975047">
              <w:t>NP</w:t>
            </w:r>
            <w:r w:rsidRPr="003F1A75">
              <w:t>/</w:t>
            </w:r>
            <w:r w:rsidR="00975047">
              <w:t>MOP/</w:t>
            </w:r>
            <w:r w:rsidR="00975047" w:rsidRPr="00AF0BA9">
              <w:t>6/</w:t>
            </w:r>
            <w:r w:rsidR="00AF0BA9" w:rsidRPr="00292CA5">
              <w:t>1</w:t>
            </w:r>
          </w:p>
        </w:tc>
      </w:tr>
    </w:tbl>
    <w:p w14:paraId="33280165" w14:textId="77777777" w:rsidR="008A1499" w:rsidRPr="003F1A75" w:rsidRDefault="008A1499" w:rsidP="008A1499">
      <w:pPr>
        <w:pStyle w:val="AISpace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8A1499" w:rsidRPr="003F1A75" w14:paraId="220D22B1" w14:textId="77777777" w:rsidTr="008A1499">
        <w:trPr>
          <w:trHeight w:val="1814"/>
        </w:trPr>
        <w:tc>
          <w:tcPr>
            <w:tcW w:w="7370" w:type="dxa"/>
          </w:tcPr>
          <w:p w14:paraId="20CA57BC" w14:textId="77777777" w:rsidR="008A1499" w:rsidRPr="003F1A75" w:rsidRDefault="008A1499" w:rsidP="008A1499">
            <w:pPr>
              <w:pStyle w:val="ACLargeLogo"/>
            </w:pPr>
            <w:r w:rsidRPr="003F1A75">
              <w:rPr>
                <w:noProof/>
              </w:rPr>
              <w:drawing>
                <wp:inline distT="0" distB="0" distL="0" distR="0" wp14:anchorId="5F3FFD8C" wp14:editId="34EED1B5">
                  <wp:extent cx="2755631" cy="1030313"/>
                  <wp:effectExtent l="0" t="0" r="0" b="0"/>
                  <wp:docPr id="349570288" name="Picture 3"/>
                  <wp:cNvGraphicFramePr/>
                  <a:graphic xmlns:a="http://schemas.openxmlformats.org/drawingml/2006/main">
                    <a:graphicData uri="http://schemas.openxmlformats.org/drawingml/2006/picture">
                      <pic:pic xmlns:pic="http://schemas.openxmlformats.org/drawingml/2006/picture">
                        <pic:nvPicPr>
                          <pic:cNvPr id="349570288" name=""/>
                          <pic:cNvPicPr/>
                        </pic:nvPicPr>
                        <pic:blipFill>
                          <a:blip r:embed="rId14"/>
                          <a:stretch>
                            <a:fillRect/>
                          </a:stretch>
                        </pic:blipFill>
                        <pic:spPr>
                          <a:xfrm>
                            <a:off x="0" y="0"/>
                            <a:ext cx="2755631" cy="1030313"/>
                          </a:xfrm>
                          <a:prstGeom prst="rect">
                            <a:avLst/>
                          </a:prstGeom>
                        </pic:spPr>
                      </pic:pic>
                    </a:graphicData>
                  </a:graphic>
                </wp:inline>
              </w:drawing>
            </w:r>
            <w:r w:rsidRPr="003F1A75">
              <w:t xml:space="preserve"> </w:t>
            </w:r>
          </w:p>
          <w:p w14:paraId="0D948B2F" w14:textId="77777777" w:rsidR="008A1499" w:rsidRPr="003F1A75" w:rsidRDefault="008A1499" w:rsidP="008A1499">
            <w:pPr>
              <w:pStyle w:val="ACLargeLogo"/>
            </w:pPr>
          </w:p>
        </w:tc>
        <w:tc>
          <w:tcPr>
            <w:tcW w:w="3112" w:type="dxa"/>
          </w:tcPr>
          <w:p w14:paraId="16AC5348" w14:textId="77777777" w:rsidR="008A1499" w:rsidRPr="003F1A75" w:rsidRDefault="008A1499" w:rsidP="008A1499">
            <w:pPr>
              <w:pStyle w:val="AEDistrNormal"/>
            </w:pPr>
            <w:r w:rsidRPr="003F1A75">
              <w:t xml:space="preserve">Distr.: General </w:t>
            </w:r>
          </w:p>
          <w:p w14:paraId="6C03B663" w14:textId="1718F922" w:rsidR="008A1499" w:rsidRPr="003F1A75" w:rsidRDefault="00C339CF" w:rsidP="008A1499">
            <w:pPr>
              <w:pStyle w:val="AEDistrNormal"/>
            </w:pPr>
            <w:r>
              <w:t>19</w:t>
            </w:r>
            <w:r w:rsidR="007B0CEC">
              <w:t xml:space="preserve"> January 2026</w:t>
            </w:r>
          </w:p>
          <w:p w14:paraId="6578EDDF" w14:textId="77777777" w:rsidR="008A1499" w:rsidRPr="003F1A75" w:rsidRDefault="008A1499" w:rsidP="008A1499">
            <w:pPr>
              <w:pStyle w:val="AEDistrNormal6pt"/>
            </w:pPr>
            <w:r w:rsidRPr="003F1A75">
              <w:t xml:space="preserve">Original: English </w:t>
            </w:r>
          </w:p>
          <w:p w14:paraId="6B4A723B" w14:textId="77777777" w:rsidR="008A1499" w:rsidRPr="003F1A75" w:rsidRDefault="008A1499" w:rsidP="008A1499">
            <w:pPr>
              <w:pStyle w:val="AEDistrNormal6pt"/>
            </w:pPr>
          </w:p>
        </w:tc>
      </w:tr>
    </w:tbl>
    <w:p w14:paraId="6CF8B172" w14:textId="77777777" w:rsidR="008A1499" w:rsidRPr="003F1A75" w:rsidRDefault="008A1499" w:rsidP="008A1499">
      <w:pPr>
        <w:pStyle w:val="AISpace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8A1499" w:rsidRPr="003F1A75" w14:paraId="6F7AB917" w14:textId="77777777" w:rsidTr="008A1499">
        <w:trPr>
          <w:trHeight w:val="57"/>
        </w:trPr>
        <w:tc>
          <w:tcPr>
            <w:tcW w:w="6094" w:type="dxa"/>
          </w:tcPr>
          <w:p w14:paraId="1BBC57C1" w14:textId="77777777" w:rsidR="008A1499" w:rsidRPr="003F1A75" w:rsidRDefault="00975047" w:rsidP="008A1499">
            <w:pPr>
              <w:pStyle w:val="AFCorN12Bold"/>
            </w:pPr>
            <w:r>
              <w:t>Conference of the Parties to the Convention on Biological Diversity serving as the meeting of the Parties to the Nagoya Protocol on Access to Genetic Resources and the Fair and Equitable Sharing of Benefits Arising from Their Utilization</w:t>
            </w:r>
          </w:p>
          <w:p w14:paraId="237F4BF9" w14:textId="77777777" w:rsidR="008A1499" w:rsidRPr="003F1A75" w:rsidRDefault="00975047" w:rsidP="008A1499">
            <w:pPr>
              <w:pStyle w:val="AFCorNBold"/>
            </w:pPr>
            <w:r>
              <w:t>Six</w:t>
            </w:r>
            <w:r w:rsidR="008A1499" w:rsidRPr="003F1A75">
              <w:t xml:space="preserve">th meeting </w:t>
            </w:r>
          </w:p>
          <w:p w14:paraId="490D0797" w14:textId="1D1E6872" w:rsidR="008A1499" w:rsidRPr="003F1A75" w:rsidRDefault="00975047" w:rsidP="00292CA5">
            <w:pPr>
              <w:pStyle w:val="AFCorNNormal"/>
              <w:spacing w:after="120"/>
            </w:pPr>
            <w:r w:rsidRPr="00975047">
              <w:t>Yerevan, 19–30 October 2026</w:t>
            </w:r>
            <w:r w:rsidR="008A1499" w:rsidRPr="003F1A75">
              <w:t xml:space="preserve"> </w:t>
            </w:r>
          </w:p>
        </w:tc>
        <w:tc>
          <w:tcPr>
            <w:tcW w:w="4388" w:type="dxa"/>
          </w:tcPr>
          <w:p w14:paraId="13E91296" w14:textId="77777777" w:rsidR="008A1499" w:rsidRPr="003F1A75" w:rsidRDefault="008A1499" w:rsidP="008A1499">
            <w:pPr>
              <w:pStyle w:val="CBDNormal"/>
              <w:jc w:val="left"/>
            </w:pPr>
          </w:p>
        </w:tc>
      </w:tr>
    </w:tbl>
    <w:p w14:paraId="521B94D3" w14:textId="1E26C29E" w:rsidR="00C9161D" w:rsidRPr="003F1A75" w:rsidRDefault="00292CA5" w:rsidP="00A111D1">
      <w:pPr>
        <w:pStyle w:val="CBDTitle"/>
        <w:rPr>
          <w:caps/>
        </w:rPr>
      </w:pPr>
      <w:sdt>
        <w:sdtPr>
          <w:alias w:val="Title"/>
          <w:tag w:val=""/>
          <w:id w:val="772832786"/>
          <w:placeholder>
            <w:docPart w:val="6822F371A41E460FBA213CA8B967B252"/>
          </w:placeholder>
          <w:dataBinding w:prefixMappings="xmlns:ns0='http://purl.org/dc/elements/1.1/' xmlns:ns1='http://schemas.openxmlformats.org/package/2006/metadata/core-properties' " w:xpath="/ns1:coreProperties[1]/ns0:title[1]" w:storeItemID="{6C3C8BC8-F283-45AE-878A-BAB7291924A1}"/>
          <w:text/>
        </w:sdtPr>
        <w:sdtEndPr/>
        <w:sdtContent>
          <w:r w:rsidR="00AE0437">
            <w:t>Provisional agenda</w:t>
          </w:r>
        </w:sdtContent>
      </w:sdt>
      <w:r w:rsidR="00105372" w:rsidRPr="003F1A75">
        <w:rPr>
          <w:caps/>
        </w:rPr>
        <w:t xml:space="preserve"> </w:t>
      </w:r>
    </w:p>
    <w:p w14:paraId="06DC6DCB" w14:textId="034DDFDB" w:rsidR="00AE0437" w:rsidRDefault="00AE0437" w:rsidP="00292CA5">
      <w:pPr>
        <w:pStyle w:val="CBDNormalNumber"/>
        <w:numPr>
          <w:ilvl w:val="0"/>
          <w:numId w:val="0"/>
        </w:numPr>
        <w:spacing w:before="0"/>
        <w:ind w:left="567"/>
        <w:jc w:val="left"/>
      </w:pPr>
      <w:r>
        <w:t>1.</w:t>
      </w:r>
      <w:r>
        <w:tab/>
      </w:r>
      <w:r w:rsidRPr="00487229">
        <w:t>Opening of the meeting.</w:t>
      </w:r>
    </w:p>
    <w:p w14:paraId="516CB29A" w14:textId="1078BF41" w:rsidR="00AE0437" w:rsidRDefault="00AE0437" w:rsidP="00292CA5">
      <w:pPr>
        <w:pStyle w:val="CBDNormalNumber"/>
        <w:numPr>
          <w:ilvl w:val="0"/>
          <w:numId w:val="0"/>
        </w:numPr>
        <w:spacing w:before="0"/>
        <w:ind w:left="567"/>
        <w:jc w:val="left"/>
      </w:pPr>
      <w:r>
        <w:t>2.</w:t>
      </w:r>
      <w:r>
        <w:tab/>
      </w:r>
      <w:r w:rsidRPr="00487229">
        <w:t>Organizational matters.</w:t>
      </w:r>
    </w:p>
    <w:p w14:paraId="520C9E14" w14:textId="3B2B8ACD" w:rsidR="00AE0437" w:rsidRDefault="00AE0437" w:rsidP="00292CA5">
      <w:pPr>
        <w:pStyle w:val="CBDNormalNumber"/>
        <w:numPr>
          <w:ilvl w:val="0"/>
          <w:numId w:val="0"/>
        </w:numPr>
        <w:tabs>
          <w:tab w:val="clear" w:pos="567"/>
        </w:tabs>
        <w:spacing w:before="0"/>
        <w:ind w:left="1134" w:hanging="567"/>
        <w:jc w:val="left"/>
      </w:pPr>
      <w:r>
        <w:t>3.</w:t>
      </w:r>
      <w:r>
        <w:tab/>
      </w:r>
      <w:r w:rsidRPr="00487229">
        <w:t xml:space="preserve">Report on the credentials of representatives to the </w:t>
      </w:r>
      <w:r>
        <w:t>six</w:t>
      </w:r>
      <w:r w:rsidRPr="00487229">
        <w:t>th meeting of the Conference of the Parties serving as the meeting of the Parties to the Nagoya Protocol</w:t>
      </w:r>
      <w:r>
        <w:t>.</w:t>
      </w:r>
    </w:p>
    <w:p w14:paraId="491940D4" w14:textId="0D20B77A" w:rsidR="00AE0437" w:rsidRDefault="00AE0437" w:rsidP="00292CA5">
      <w:pPr>
        <w:pStyle w:val="CBDNormalNumber"/>
        <w:numPr>
          <w:ilvl w:val="0"/>
          <w:numId w:val="0"/>
        </w:numPr>
        <w:spacing w:before="0"/>
        <w:ind w:left="567"/>
        <w:jc w:val="left"/>
      </w:pPr>
      <w:r>
        <w:t>4.</w:t>
      </w:r>
      <w:r>
        <w:tab/>
      </w:r>
      <w:r w:rsidRPr="00487229">
        <w:t>Reports of subsidiary bodies</w:t>
      </w:r>
      <w:r>
        <w:t>.</w:t>
      </w:r>
    </w:p>
    <w:p w14:paraId="68D8DD81" w14:textId="4A53D50A" w:rsidR="00AE0437" w:rsidRDefault="00AE0437" w:rsidP="00292CA5">
      <w:pPr>
        <w:pStyle w:val="CBDNormalNumber"/>
        <w:numPr>
          <w:ilvl w:val="0"/>
          <w:numId w:val="0"/>
        </w:numPr>
        <w:spacing w:before="0"/>
        <w:ind w:left="567"/>
        <w:jc w:val="left"/>
      </w:pPr>
      <w:r>
        <w:t>5.</w:t>
      </w:r>
      <w:r>
        <w:tab/>
      </w:r>
      <w:r w:rsidRPr="00487229">
        <w:t>Report of the Compliance Committee</w:t>
      </w:r>
      <w:r>
        <w:t>.</w:t>
      </w:r>
    </w:p>
    <w:p w14:paraId="62B68B8E" w14:textId="08612C77" w:rsidR="00AE0437" w:rsidRPr="00CF70AB" w:rsidRDefault="00AE0437" w:rsidP="00292CA5">
      <w:pPr>
        <w:pStyle w:val="CBDNormalNumber"/>
        <w:numPr>
          <w:ilvl w:val="0"/>
          <w:numId w:val="0"/>
        </w:numPr>
        <w:spacing w:before="0"/>
        <w:ind w:left="567"/>
        <w:jc w:val="left"/>
      </w:pPr>
      <w:r w:rsidRPr="00CF70AB">
        <w:t>6.</w:t>
      </w:r>
      <w:r w:rsidRPr="00CF70AB">
        <w:tab/>
      </w:r>
      <w:r w:rsidRPr="00487229">
        <w:t xml:space="preserve">Administration of the </w:t>
      </w:r>
      <w:r w:rsidR="00C339CF">
        <w:t xml:space="preserve">Nagoya </w:t>
      </w:r>
      <w:r w:rsidRPr="00487229">
        <w:t>Protocol and budget for the trust funds</w:t>
      </w:r>
      <w:r>
        <w:t>.</w:t>
      </w:r>
    </w:p>
    <w:p w14:paraId="1014C3CB" w14:textId="2954A4BD" w:rsidR="00AE0437" w:rsidRDefault="00AE0437" w:rsidP="00292CA5">
      <w:pPr>
        <w:pStyle w:val="CBDNormalNumber"/>
        <w:numPr>
          <w:ilvl w:val="0"/>
          <w:numId w:val="0"/>
        </w:numPr>
        <w:spacing w:before="0"/>
        <w:ind w:left="567"/>
        <w:jc w:val="left"/>
      </w:pPr>
      <w:r>
        <w:t>7.</w:t>
      </w:r>
      <w:r>
        <w:tab/>
      </w:r>
      <w:r w:rsidRPr="00F11BE5">
        <w:t>Monitoring and reporting</w:t>
      </w:r>
      <w:r w:rsidR="00BD447D">
        <w:t>.</w:t>
      </w:r>
    </w:p>
    <w:p w14:paraId="07A80A3B" w14:textId="7CC2FC46" w:rsidR="00AE0437" w:rsidRDefault="00AE0437" w:rsidP="00292CA5">
      <w:pPr>
        <w:pStyle w:val="CBDNormalNumber"/>
        <w:numPr>
          <w:ilvl w:val="0"/>
          <w:numId w:val="0"/>
        </w:numPr>
        <w:spacing w:before="0"/>
        <w:ind w:left="567"/>
        <w:jc w:val="left"/>
      </w:pPr>
      <w:r>
        <w:t>8.</w:t>
      </w:r>
      <w:r>
        <w:tab/>
        <w:t xml:space="preserve">Assessment and review of the effectiveness of the </w:t>
      </w:r>
      <w:r w:rsidR="005C52FE">
        <w:t xml:space="preserve">Nagoya </w:t>
      </w:r>
      <w:r>
        <w:t>Protocol</w:t>
      </w:r>
      <w:r w:rsidR="00BD447D">
        <w:t>.</w:t>
      </w:r>
    </w:p>
    <w:p w14:paraId="549D37D9" w14:textId="7686B44C" w:rsidR="00AE0437" w:rsidRDefault="00AE0437" w:rsidP="00292CA5">
      <w:pPr>
        <w:pStyle w:val="CBDNormalNumber"/>
        <w:numPr>
          <w:ilvl w:val="0"/>
          <w:numId w:val="0"/>
        </w:numPr>
        <w:spacing w:before="0"/>
        <w:ind w:left="567"/>
        <w:jc w:val="left"/>
      </w:pPr>
      <w:r>
        <w:t>9.</w:t>
      </w:r>
      <w:r>
        <w:tab/>
        <w:t xml:space="preserve">Enhancing </w:t>
      </w:r>
      <w:r w:rsidR="00070B23">
        <w:t xml:space="preserve">the </w:t>
      </w:r>
      <w:r>
        <w:t xml:space="preserve">implementation of the </w:t>
      </w:r>
      <w:r w:rsidR="00070B23">
        <w:t xml:space="preserve">Nagoya </w:t>
      </w:r>
      <w:r>
        <w:t>Protocol</w:t>
      </w:r>
      <w:r w:rsidR="0079488D">
        <w:t>:</w:t>
      </w:r>
    </w:p>
    <w:p w14:paraId="2E746570" w14:textId="6C99216E" w:rsidR="00AE0437" w:rsidRDefault="00AE0437" w:rsidP="00292CA5">
      <w:pPr>
        <w:pStyle w:val="CBDNormalNumber"/>
        <w:numPr>
          <w:ilvl w:val="0"/>
          <w:numId w:val="0"/>
        </w:numPr>
        <w:spacing w:before="0"/>
        <w:ind w:left="567" w:firstLine="567"/>
        <w:jc w:val="left"/>
      </w:pPr>
      <w:r>
        <w:t>(a)</w:t>
      </w:r>
      <w:r>
        <w:tab/>
        <w:t>Capacity-building and development and awareness-raising</w:t>
      </w:r>
      <w:r w:rsidR="00C339CF">
        <w:t>;</w:t>
      </w:r>
    </w:p>
    <w:p w14:paraId="426438DA" w14:textId="706C011C" w:rsidR="00AE0437" w:rsidRDefault="00AE0437" w:rsidP="00292CA5">
      <w:pPr>
        <w:pStyle w:val="CBDNormalNumber"/>
        <w:numPr>
          <w:ilvl w:val="0"/>
          <w:numId w:val="0"/>
        </w:numPr>
        <w:spacing w:before="0"/>
        <w:ind w:left="567" w:firstLine="567"/>
        <w:jc w:val="left"/>
      </w:pPr>
      <w:r>
        <w:t>(b)</w:t>
      </w:r>
      <w:r>
        <w:tab/>
        <w:t>Access and Benefit-sharing Clearing-House and information-sharing</w:t>
      </w:r>
      <w:r w:rsidR="00C339CF">
        <w:t>;</w:t>
      </w:r>
    </w:p>
    <w:p w14:paraId="19E5E1C2" w14:textId="2F40BE1A" w:rsidR="00AE0437" w:rsidRPr="00A91E80" w:rsidRDefault="00AE0437" w:rsidP="00292CA5">
      <w:pPr>
        <w:pStyle w:val="CBDNormalNumber"/>
        <w:numPr>
          <w:ilvl w:val="0"/>
          <w:numId w:val="0"/>
        </w:numPr>
        <w:tabs>
          <w:tab w:val="clear" w:pos="567"/>
        </w:tabs>
        <w:spacing w:before="0"/>
        <w:ind w:left="1701" w:hanging="567"/>
        <w:jc w:val="left"/>
      </w:pPr>
      <w:r w:rsidRPr="00A91E80">
        <w:t>(c)</w:t>
      </w:r>
      <w:r w:rsidRPr="00A91E80">
        <w:tab/>
      </w:r>
      <w:r>
        <w:t>The Protocol in the context of the Kunming-Montreal Global Biodiversity Framework</w:t>
      </w:r>
      <w:r w:rsidR="00C339CF">
        <w:t>.</w:t>
      </w:r>
    </w:p>
    <w:p w14:paraId="23128BCC" w14:textId="23525861" w:rsidR="00AE0437" w:rsidRDefault="00AE0437" w:rsidP="00292CA5">
      <w:pPr>
        <w:pStyle w:val="CBDNormalNumber"/>
        <w:numPr>
          <w:ilvl w:val="0"/>
          <w:numId w:val="0"/>
        </w:numPr>
        <w:spacing w:before="0"/>
        <w:ind w:left="567"/>
        <w:jc w:val="left"/>
      </w:pPr>
      <w:r>
        <w:t>10.</w:t>
      </w:r>
      <w:r>
        <w:tab/>
        <w:t>Financial mechanism and resources</w:t>
      </w:r>
      <w:r w:rsidR="00E26D7D">
        <w:t>.</w:t>
      </w:r>
    </w:p>
    <w:p w14:paraId="1989CD0E" w14:textId="61C9C44F" w:rsidR="00AE0437" w:rsidRDefault="00AE0437" w:rsidP="00292CA5">
      <w:pPr>
        <w:pStyle w:val="CBDNormalNumber"/>
        <w:numPr>
          <w:ilvl w:val="0"/>
          <w:numId w:val="0"/>
        </w:numPr>
        <w:tabs>
          <w:tab w:val="clear" w:pos="567"/>
        </w:tabs>
        <w:spacing w:before="0"/>
        <w:ind w:left="1134" w:hanging="567"/>
        <w:jc w:val="left"/>
      </w:pPr>
      <w:r>
        <w:t>11.</w:t>
      </w:r>
      <w:r>
        <w:tab/>
        <w:t>Specialized international access and benefit-sharing instruments in the context of Article</w:t>
      </w:r>
      <w:r w:rsidR="00AE6CBE">
        <w:t> </w:t>
      </w:r>
      <w:r>
        <w:t>4, paragraph 4, of the Nagoya Protocol</w:t>
      </w:r>
      <w:r w:rsidR="00E26D7D">
        <w:t>.</w:t>
      </w:r>
    </w:p>
    <w:p w14:paraId="568C518D" w14:textId="77DC7C0A" w:rsidR="00AE0437" w:rsidRDefault="00AE0437" w:rsidP="00292CA5">
      <w:pPr>
        <w:pStyle w:val="CBDNormalNumber"/>
        <w:numPr>
          <w:ilvl w:val="0"/>
          <w:numId w:val="0"/>
        </w:numPr>
        <w:spacing w:before="0"/>
        <w:ind w:left="567"/>
        <w:jc w:val="left"/>
      </w:pPr>
      <w:r>
        <w:t>12.</w:t>
      </w:r>
      <w:r>
        <w:tab/>
        <w:t>Global multilateral benefit-sharing mechanism</w:t>
      </w:r>
      <w:r w:rsidR="00E26D7D">
        <w:t>.</w:t>
      </w:r>
      <w:r w:rsidRPr="00487229">
        <w:t xml:space="preserve"> </w:t>
      </w:r>
    </w:p>
    <w:p w14:paraId="6021624A" w14:textId="67FCFFD0" w:rsidR="00AE0437" w:rsidRPr="00A91E80" w:rsidRDefault="00AE0437" w:rsidP="00292CA5">
      <w:pPr>
        <w:pStyle w:val="CBDNormalNumber"/>
        <w:numPr>
          <w:ilvl w:val="0"/>
          <w:numId w:val="0"/>
        </w:numPr>
        <w:tabs>
          <w:tab w:val="clear" w:pos="567"/>
        </w:tabs>
        <w:spacing w:before="0"/>
        <w:ind w:left="1134" w:hanging="567"/>
        <w:jc w:val="left"/>
      </w:pPr>
      <w:r w:rsidRPr="00A91E80">
        <w:t>13.</w:t>
      </w:r>
      <w:r w:rsidRPr="00A91E80">
        <w:tab/>
      </w:r>
      <w:r>
        <w:t>Cooperation with international organizations, bodies established under other conventions, and initiatives</w:t>
      </w:r>
      <w:r w:rsidR="00E26D7D">
        <w:t>.</w:t>
      </w:r>
    </w:p>
    <w:p w14:paraId="7BC4A970" w14:textId="2F8FCBE3" w:rsidR="00AE0437" w:rsidRPr="00A91E80" w:rsidRDefault="00AE0437" w:rsidP="00292CA5">
      <w:pPr>
        <w:pStyle w:val="CBDNormalNumber"/>
        <w:numPr>
          <w:ilvl w:val="0"/>
          <w:numId w:val="0"/>
        </w:numPr>
        <w:tabs>
          <w:tab w:val="clear" w:pos="567"/>
        </w:tabs>
        <w:spacing w:before="0"/>
        <w:ind w:left="1134" w:hanging="567"/>
        <w:jc w:val="left"/>
      </w:pPr>
      <w:r w:rsidRPr="00A91E80">
        <w:t>14.</w:t>
      </w:r>
      <w:r w:rsidRPr="00A91E80">
        <w:tab/>
      </w:r>
      <w:r>
        <w:t xml:space="preserve">Review of </w:t>
      </w:r>
      <w:r w:rsidR="00877B6B">
        <w:t xml:space="preserve">the </w:t>
      </w:r>
      <w:r>
        <w:t xml:space="preserve">effectiveness of processes under the Convention </w:t>
      </w:r>
      <w:r w:rsidR="00877B6B">
        <w:t xml:space="preserve">on Biological Diversity </w:t>
      </w:r>
      <w:r>
        <w:t>and its Protocols</w:t>
      </w:r>
      <w:r w:rsidR="00E26D7D">
        <w:t>.</w:t>
      </w:r>
    </w:p>
    <w:p w14:paraId="42A537DB" w14:textId="4DC17965" w:rsidR="00AE0437" w:rsidRPr="00A91E80" w:rsidRDefault="00AE0437" w:rsidP="00292CA5">
      <w:pPr>
        <w:pStyle w:val="CBDNormalNumber"/>
        <w:numPr>
          <w:ilvl w:val="0"/>
          <w:numId w:val="0"/>
        </w:numPr>
        <w:spacing w:before="0"/>
        <w:ind w:left="1134" w:hanging="567"/>
        <w:jc w:val="left"/>
      </w:pPr>
      <w:r w:rsidRPr="00A91E80">
        <w:t>15.</w:t>
      </w:r>
      <w:r w:rsidRPr="00A91E80">
        <w:tab/>
      </w:r>
      <w:r>
        <w:t>Digital sequence information on genetic resources</w:t>
      </w:r>
      <w:r w:rsidR="00E26D7D">
        <w:t>.</w:t>
      </w:r>
    </w:p>
    <w:p w14:paraId="575CA44C" w14:textId="5C2263C3" w:rsidR="00AE0437" w:rsidRPr="000D4187" w:rsidRDefault="00AE0437" w:rsidP="00292CA5">
      <w:pPr>
        <w:pStyle w:val="CBDNormalNumber"/>
        <w:numPr>
          <w:ilvl w:val="0"/>
          <w:numId w:val="0"/>
        </w:numPr>
        <w:spacing w:before="0"/>
        <w:ind w:left="567"/>
        <w:jc w:val="left"/>
      </w:pPr>
      <w:r w:rsidRPr="000D4187">
        <w:t>16.</w:t>
      </w:r>
      <w:r w:rsidRPr="000D4187">
        <w:tab/>
      </w:r>
      <w:r w:rsidRPr="00487229">
        <w:t>Other matters.</w:t>
      </w:r>
    </w:p>
    <w:p w14:paraId="1817EC5A" w14:textId="1C3298F3" w:rsidR="00AE0437" w:rsidRPr="000D4187" w:rsidRDefault="00AE0437" w:rsidP="00292CA5">
      <w:pPr>
        <w:pStyle w:val="CBDNormalNumber"/>
        <w:numPr>
          <w:ilvl w:val="0"/>
          <w:numId w:val="0"/>
        </w:numPr>
        <w:spacing w:before="0"/>
        <w:ind w:left="567"/>
        <w:jc w:val="left"/>
      </w:pPr>
      <w:r w:rsidRPr="000D4187">
        <w:lastRenderedPageBreak/>
        <w:t>17.</w:t>
      </w:r>
      <w:r w:rsidRPr="000D4187">
        <w:tab/>
      </w:r>
      <w:r w:rsidRPr="00487229">
        <w:t>Adoption of the report.</w:t>
      </w:r>
    </w:p>
    <w:p w14:paraId="68D2EC05" w14:textId="0F53C829" w:rsidR="00AE0437" w:rsidRPr="00537248" w:rsidRDefault="00AE0437" w:rsidP="00292CA5">
      <w:pPr>
        <w:pStyle w:val="CBDNormalNumber"/>
        <w:numPr>
          <w:ilvl w:val="0"/>
          <w:numId w:val="0"/>
        </w:numPr>
        <w:spacing w:before="0" w:after="0"/>
        <w:ind w:left="567"/>
        <w:jc w:val="left"/>
      </w:pPr>
      <w:r w:rsidRPr="00537248">
        <w:t>18.</w:t>
      </w:r>
      <w:r w:rsidRPr="00537248">
        <w:tab/>
      </w:r>
      <w:r w:rsidRPr="00487229">
        <w:t>Closure of the meeting.</w:t>
      </w:r>
    </w:p>
    <w:p w14:paraId="1D802F94" w14:textId="77777777" w:rsidR="00A111D1" w:rsidRPr="003F1A75" w:rsidRDefault="00A111D1" w:rsidP="00975047">
      <w:pPr>
        <w:pStyle w:val="Para1"/>
        <w:numPr>
          <w:ilvl w:val="0"/>
          <w:numId w:val="0"/>
        </w:numPr>
        <w:ind w:left="567"/>
        <w:jc w:val="center"/>
      </w:pPr>
      <w:r w:rsidRPr="003F1A75">
        <w:t>__________</w:t>
      </w:r>
    </w:p>
    <w:sectPr w:rsidR="00A111D1" w:rsidRPr="003F1A75" w:rsidSect="00447F4A">
      <w:headerReference w:type="even" r:id="rId15"/>
      <w:headerReference w:type="default" r:id="rId16"/>
      <w:footerReference w:type="even" r:id="rId17"/>
      <w:footerReference w:type="default" r:id="rId18"/>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E970B2A" w14:textId="77777777" w:rsidR="0020021D" w:rsidRPr="003F1A75" w:rsidRDefault="0020021D" w:rsidP="00CF1848">
      <w:r w:rsidRPr="003F1A75">
        <w:separator/>
      </w:r>
    </w:p>
  </w:endnote>
  <w:endnote w:type="continuationSeparator" w:id="0">
    <w:p w14:paraId="44E088C3" w14:textId="77777777" w:rsidR="0020021D" w:rsidRPr="003F1A75" w:rsidRDefault="0020021D" w:rsidP="00CF1848">
      <w:r w:rsidRPr="003F1A75">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62748D06" w14:textId="77777777" w:rsidR="00D75CA6" w:rsidRPr="003F1A75" w:rsidRDefault="00D75CA6" w:rsidP="00D75CA6">
            <w:pPr>
              <w:pStyle w:val="Footer"/>
              <w:jc w:val="left"/>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noProof/>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noProof/>
                <w:szCs w:val="20"/>
              </w:rPr>
              <w:t>2</w:t>
            </w:r>
            <w:r w:rsidRPr="003F1A75">
              <w:rPr>
                <w:b/>
                <w:bCs/>
                <w:szCs w:val="20"/>
              </w:rPr>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0B8BC86A" w14:textId="77777777" w:rsidR="00D75CA6" w:rsidRPr="003F1A75" w:rsidRDefault="00D75CA6" w:rsidP="00D75CA6">
        <w:pPr>
          <w:pStyle w:val="Footer"/>
        </w:pPr>
        <w:r w:rsidRPr="003F1A75">
          <w:rPr>
            <w:b/>
            <w:bCs/>
            <w:szCs w:val="20"/>
          </w:rPr>
          <w:fldChar w:fldCharType="begin"/>
        </w:r>
        <w:r w:rsidRPr="003F1A75">
          <w:rPr>
            <w:b/>
            <w:bCs/>
            <w:szCs w:val="20"/>
          </w:rPr>
          <w:instrText xml:space="preserve"> PAGE </w:instrText>
        </w:r>
        <w:r w:rsidRPr="003F1A75">
          <w:rPr>
            <w:b/>
            <w:bCs/>
            <w:szCs w:val="20"/>
          </w:rPr>
          <w:fldChar w:fldCharType="separate"/>
        </w:r>
        <w:r w:rsidRPr="003F1A75">
          <w:rPr>
            <w:b/>
            <w:bCs/>
            <w:szCs w:val="20"/>
          </w:rPr>
          <w:t>2</w:t>
        </w:r>
        <w:r w:rsidRPr="003F1A75">
          <w:rPr>
            <w:b/>
            <w:bCs/>
            <w:szCs w:val="20"/>
          </w:rPr>
          <w:fldChar w:fldCharType="end"/>
        </w:r>
        <w:r w:rsidRPr="003F1A75">
          <w:rPr>
            <w:szCs w:val="20"/>
          </w:rPr>
          <w:t>/</w:t>
        </w:r>
        <w:r w:rsidRPr="003F1A75">
          <w:rPr>
            <w:b/>
            <w:bCs/>
            <w:szCs w:val="20"/>
          </w:rPr>
          <w:fldChar w:fldCharType="begin"/>
        </w:r>
        <w:r w:rsidRPr="003F1A75">
          <w:rPr>
            <w:b/>
            <w:bCs/>
            <w:szCs w:val="20"/>
          </w:rPr>
          <w:instrText xml:space="preserve"> NUMPAGES  </w:instrText>
        </w:r>
        <w:r w:rsidRPr="003F1A75">
          <w:rPr>
            <w:b/>
            <w:bCs/>
            <w:szCs w:val="20"/>
          </w:rPr>
          <w:fldChar w:fldCharType="separate"/>
        </w:r>
        <w:r w:rsidRPr="003F1A75">
          <w:rPr>
            <w:b/>
            <w:bCs/>
            <w:szCs w:val="20"/>
          </w:rPr>
          <w:t>3</w:t>
        </w:r>
        <w:r w:rsidRPr="003F1A75">
          <w:rPr>
            <w:b/>
            <w:bCs/>
            <w:szCs w:val="20"/>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E0A9BA" w14:textId="77777777" w:rsidR="0020021D" w:rsidRPr="003F1A75" w:rsidRDefault="0020021D" w:rsidP="00CF1848">
      <w:r w:rsidRPr="003F1A75">
        <w:separator/>
      </w:r>
    </w:p>
  </w:footnote>
  <w:footnote w:type="continuationSeparator" w:id="0">
    <w:p w14:paraId="76EC7D4F" w14:textId="77777777" w:rsidR="0020021D" w:rsidRPr="003F1A75" w:rsidRDefault="0020021D" w:rsidP="00CF1848">
      <w:r w:rsidRPr="003F1A75">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rPr>
        <w:szCs w:val="20"/>
      </w:rPr>
      <w:alias w:val="Subject"/>
      <w:tag w:val=""/>
      <w:id w:val="-1885015078"/>
      <w:dataBinding w:prefixMappings="xmlns:ns0='http://purl.org/dc/elements/1.1/' xmlns:ns1='http://schemas.openxmlformats.org/package/2006/metadata/core-properties' " w:xpath="/ns1:coreProperties[1]/ns0:subject[1]" w:storeItemID="{6C3C8BC8-F283-45AE-878A-BAB7291924A1}"/>
      <w:text/>
    </w:sdtPr>
    <w:sdtEndPr/>
    <w:sdtContent>
      <w:p w14:paraId="43ADFFD7" w14:textId="147CF4E0" w:rsidR="00534681" w:rsidRPr="003F1A75" w:rsidRDefault="00E26D7D" w:rsidP="007C4951">
        <w:pPr>
          <w:pStyle w:val="Header"/>
          <w:spacing w:after="240"/>
          <w:rPr>
            <w:szCs w:val="20"/>
          </w:rPr>
        </w:pPr>
        <w:r>
          <w:rPr>
            <w:szCs w:val="20"/>
          </w:rPr>
          <w:t>CBD/NP/MOP/6/1</w:t>
        </w:r>
      </w:p>
    </w:sdtContent>
  </w:sdt>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alias w:val="Subject"/>
      <w:tag w:val=""/>
      <w:id w:val="851227268"/>
      <w:dataBinding w:prefixMappings="xmlns:ns0='http://purl.org/dc/elements/1.1/' xmlns:ns1='http://schemas.openxmlformats.org/package/2006/metadata/core-properties' " w:xpath="/ns1:coreProperties[1]/ns0:subject[1]" w:storeItemID="{6C3C8BC8-F283-45AE-878A-BAB7291924A1}"/>
      <w:text/>
    </w:sdtPr>
    <w:sdtEndPr/>
    <w:sdtContent>
      <w:p w14:paraId="048EFE3F" w14:textId="18CAF79D" w:rsidR="009505C9" w:rsidRPr="003F1A75" w:rsidRDefault="00E26D7D" w:rsidP="007C4951">
        <w:pPr>
          <w:pStyle w:val="Header"/>
          <w:spacing w:after="240"/>
          <w:jc w:val="right"/>
        </w:pPr>
        <w:r>
          <w:t>CBD/NP/MOP/6/1</w:t>
        </w:r>
      </w:p>
    </w:sdtContent>
  </w:sdt>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FFA6E10"/>
    <w:multiLevelType w:val="hybridMultilevel"/>
    <w:tmpl w:val="0CF80BDC"/>
    <w:lvl w:ilvl="0" w:tplc="807A2ECE">
      <w:start w:val="1"/>
      <w:numFmt w:val="decimal"/>
      <w:lvlText w:val="%1."/>
      <w:lvlJc w:val="left"/>
      <w:pPr>
        <w:ind w:left="927" w:hanging="360"/>
      </w:pPr>
      <w:rPr>
        <w:rFonts w:hint="default"/>
      </w:rPr>
    </w:lvl>
    <w:lvl w:ilvl="1" w:tplc="10090019" w:tentative="1">
      <w:start w:val="1"/>
      <w:numFmt w:val="lowerLetter"/>
      <w:lvlText w:val="%2."/>
      <w:lvlJc w:val="left"/>
      <w:pPr>
        <w:ind w:left="1647" w:hanging="360"/>
      </w:pPr>
    </w:lvl>
    <w:lvl w:ilvl="2" w:tplc="1009001B" w:tentative="1">
      <w:start w:val="1"/>
      <w:numFmt w:val="lowerRoman"/>
      <w:lvlText w:val="%3."/>
      <w:lvlJc w:val="right"/>
      <w:pPr>
        <w:ind w:left="2367" w:hanging="180"/>
      </w:pPr>
    </w:lvl>
    <w:lvl w:ilvl="3" w:tplc="1009000F" w:tentative="1">
      <w:start w:val="1"/>
      <w:numFmt w:val="decimal"/>
      <w:lvlText w:val="%4."/>
      <w:lvlJc w:val="left"/>
      <w:pPr>
        <w:ind w:left="3087" w:hanging="360"/>
      </w:pPr>
    </w:lvl>
    <w:lvl w:ilvl="4" w:tplc="10090019" w:tentative="1">
      <w:start w:val="1"/>
      <w:numFmt w:val="lowerLetter"/>
      <w:lvlText w:val="%5."/>
      <w:lvlJc w:val="left"/>
      <w:pPr>
        <w:ind w:left="3807" w:hanging="360"/>
      </w:pPr>
    </w:lvl>
    <w:lvl w:ilvl="5" w:tplc="1009001B" w:tentative="1">
      <w:start w:val="1"/>
      <w:numFmt w:val="lowerRoman"/>
      <w:lvlText w:val="%6."/>
      <w:lvlJc w:val="right"/>
      <w:pPr>
        <w:ind w:left="4527" w:hanging="180"/>
      </w:pPr>
    </w:lvl>
    <w:lvl w:ilvl="6" w:tplc="1009000F" w:tentative="1">
      <w:start w:val="1"/>
      <w:numFmt w:val="decimal"/>
      <w:lvlText w:val="%7."/>
      <w:lvlJc w:val="left"/>
      <w:pPr>
        <w:ind w:left="5247" w:hanging="360"/>
      </w:pPr>
    </w:lvl>
    <w:lvl w:ilvl="7" w:tplc="10090019" w:tentative="1">
      <w:start w:val="1"/>
      <w:numFmt w:val="lowerLetter"/>
      <w:lvlText w:val="%8."/>
      <w:lvlJc w:val="left"/>
      <w:pPr>
        <w:ind w:left="5967" w:hanging="360"/>
      </w:pPr>
    </w:lvl>
    <w:lvl w:ilvl="8" w:tplc="1009001B" w:tentative="1">
      <w:start w:val="1"/>
      <w:numFmt w:val="lowerRoman"/>
      <w:lvlText w:val="%9."/>
      <w:lvlJc w:val="right"/>
      <w:pPr>
        <w:ind w:left="6687" w:hanging="180"/>
      </w:pPr>
    </w:lvl>
  </w:abstractNum>
  <w:abstractNum w:abstractNumId="1"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2"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3"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4" w15:restartNumberingAfterBreak="0">
    <w:nsid w:val="5D943BEE"/>
    <w:multiLevelType w:val="multilevel"/>
    <w:tmpl w:val="222A08B4"/>
    <w:numStyleLink w:val="ListCBD"/>
  </w:abstractNum>
  <w:abstractNum w:abstractNumId="5" w15:restartNumberingAfterBreak="0">
    <w:nsid w:val="6D191DF4"/>
    <w:multiLevelType w:val="multilevel"/>
    <w:tmpl w:val="07D269C8"/>
    <w:styleLink w:val="CBDHeadings"/>
    <w:lvl w:ilvl="0">
      <w:start w:val="1"/>
      <w:numFmt w:val="upperRoman"/>
      <w:pStyle w:val="Heading1"/>
      <w:lvlText w:val="%1."/>
      <w:lvlJc w:val="left"/>
      <w:pPr>
        <w:tabs>
          <w:tab w:val="num" w:pos="567"/>
        </w:tabs>
        <w:ind w:left="567" w:hanging="567"/>
      </w:pPr>
      <w:rPr>
        <w:rFonts w:ascii="Times New Roman" w:hAnsi="Times New Roman" w:hint="default"/>
        <w:sz w:val="28"/>
      </w:rPr>
    </w:lvl>
    <w:lvl w:ilvl="1">
      <w:start w:val="1"/>
      <w:numFmt w:val="upperLetter"/>
      <w:pStyle w:val="Heading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Heading3"/>
      <w:lvlText w:val="%3."/>
      <w:lvlJc w:val="left"/>
      <w:pPr>
        <w:tabs>
          <w:tab w:val="num" w:pos="567"/>
        </w:tabs>
        <w:ind w:left="567" w:hanging="567"/>
      </w:pPr>
      <w:rPr>
        <w:rFonts w:ascii="Times New Roman Bold" w:hAnsi="Times New Roman Bold" w:hint="default"/>
        <w:b/>
        <w:i w:val="0"/>
        <w:sz w:val="22"/>
      </w:rPr>
    </w:lvl>
    <w:lvl w:ilvl="3">
      <w:start w:val="1"/>
      <w:numFmt w:val="lowerLetter"/>
      <w:pStyle w:val="Heading4"/>
      <w:lvlText w:val="(%4)"/>
      <w:lvlJc w:val="left"/>
      <w:pPr>
        <w:tabs>
          <w:tab w:val="num" w:pos="567"/>
        </w:tabs>
        <w:ind w:left="567" w:hanging="567"/>
      </w:pPr>
      <w:rPr>
        <w:rFonts w:ascii="Times New Roman Bold" w:hAnsi="Times New Roman Bold" w:hint="default"/>
        <w:b/>
        <w:i w:val="0"/>
        <w:sz w:val="22"/>
      </w:rPr>
    </w:lvl>
    <w:lvl w:ilvl="4">
      <w:start w:val="1"/>
      <w:numFmt w:val="lowerRoman"/>
      <w:pStyle w:val="Heading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Heading6"/>
      <w:lvlText w:val="%6)"/>
      <w:lvlJc w:val="left"/>
      <w:pPr>
        <w:ind w:left="1152" w:hanging="432"/>
      </w:pPr>
      <w:rPr>
        <w:rFonts w:hint="default"/>
      </w:rPr>
    </w:lvl>
    <w:lvl w:ilvl="6">
      <w:start w:val="1"/>
      <w:numFmt w:val="lowerRoman"/>
      <w:pStyle w:val="Heading7"/>
      <w:lvlText w:val="%7)"/>
      <w:lvlJc w:val="right"/>
      <w:pPr>
        <w:ind w:left="1296" w:hanging="288"/>
      </w:pPr>
      <w:rPr>
        <w:rFonts w:hint="default"/>
      </w:rPr>
    </w:lvl>
    <w:lvl w:ilvl="7">
      <w:start w:val="1"/>
      <w:numFmt w:val="lowerLetter"/>
      <w:pStyle w:val="Heading8"/>
      <w:lvlText w:val="%8."/>
      <w:lvlJc w:val="left"/>
      <w:pPr>
        <w:ind w:left="1440" w:hanging="432"/>
      </w:pPr>
      <w:rPr>
        <w:rFonts w:hint="default"/>
      </w:rPr>
    </w:lvl>
    <w:lvl w:ilvl="8">
      <w:start w:val="1"/>
      <w:numFmt w:val="lowerRoman"/>
      <w:pStyle w:val="Heading9"/>
      <w:lvlText w:val="%9."/>
      <w:lvlJc w:val="right"/>
      <w:pPr>
        <w:ind w:left="1584" w:hanging="144"/>
      </w:pPr>
      <w:rPr>
        <w:rFonts w:hint="default"/>
      </w:rPr>
    </w:lvl>
  </w:abstractNum>
  <w:num w:numId="1" w16cid:durableId="830828777">
    <w:abstractNumId w:val="3"/>
  </w:num>
  <w:num w:numId="2" w16cid:durableId="1858829">
    <w:abstractNumId w:val="1"/>
  </w:num>
  <w:num w:numId="3" w16cid:durableId="1333221471">
    <w:abstractNumId w:val="6"/>
  </w:num>
  <w:num w:numId="4" w16cid:durableId="1072390599">
    <w:abstractNumId w:val="7"/>
  </w:num>
  <w:num w:numId="5" w16cid:durableId="960385107">
    <w:abstractNumId w:val="2"/>
  </w:num>
  <w:num w:numId="6" w16cid:durableId="893932166">
    <w:abstractNumId w:val="5"/>
  </w:num>
  <w:num w:numId="7" w16cid:durableId="323945383">
    <w:abstractNumId w:val="4"/>
  </w:num>
  <w:num w:numId="8" w16cid:durableId="159275565">
    <w:abstractNumId w:val="0"/>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200"/>
  <w:proofState w:spelling="clean" w:grammar="clean"/>
  <w:attachedTemplate r:id="rId1"/>
  <w:defaultTabStop w:val="720"/>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E0437"/>
    <w:rsid w:val="00070B23"/>
    <w:rsid w:val="0007171B"/>
    <w:rsid w:val="000D0F68"/>
    <w:rsid w:val="000E673A"/>
    <w:rsid w:val="000F6945"/>
    <w:rsid w:val="000F74F5"/>
    <w:rsid w:val="000F78FC"/>
    <w:rsid w:val="001031DF"/>
    <w:rsid w:val="00105372"/>
    <w:rsid w:val="001054A6"/>
    <w:rsid w:val="001078A1"/>
    <w:rsid w:val="001312AD"/>
    <w:rsid w:val="00131E7A"/>
    <w:rsid w:val="00134846"/>
    <w:rsid w:val="00172AF6"/>
    <w:rsid w:val="00176CEE"/>
    <w:rsid w:val="00186DD8"/>
    <w:rsid w:val="001A35EC"/>
    <w:rsid w:val="001B13FE"/>
    <w:rsid w:val="001E0038"/>
    <w:rsid w:val="0020021D"/>
    <w:rsid w:val="00227D0F"/>
    <w:rsid w:val="002517AC"/>
    <w:rsid w:val="00292CA5"/>
    <w:rsid w:val="003008FE"/>
    <w:rsid w:val="0030169D"/>
    <w:rsid w:val="003060EB"/>
    <w:rsid w:val="003153EB"/>
    <w:rsid w:val="0032136E"/>
    <w:rsid w:val="00321985"/>
    <w:rsid w:val="00351205"/>
    <w:rsid w:val="00372F74"/>
    <w:rsid w:val="003F1A75"/>
    <w:rsid w:val="003F7224"/>
    <w:rsid w:val="00427D21"/>
    <w:rsid w:val="00447F4A"/>
    <w:rsid w:val="00456F67"/>
    <w:rsid w:val="004644C2"/>
    <w:rsid w:val="00467F9C"/>
    <w:rsid w:val="00496271"/>
    <w:rsid w:val="0051006C"/>
    <w:rsid w:val="00534681"/>
    <w:rsid w:val="0056068E"/>
    <w:rsid w:val="00563442"/>
    <w:rsid w:val="0056348E"/>
    <w:rsid w:val="00565B42"/>
    <w:rsid w:val="00585635"/>
    <w:rsid w:val="005B35E2"/>
    <w:rsid w:val="005C4CE6"/>
    <w:rsid w:val="005C52FE"/>
    <w:rsid w:val="006122BA"/>
    <w:rsid w:val="006478BF"/>
    <w:rsid w:val="006A73C1"/>
    <w:rsid w:val="006B2290"/>
    <w:rsid w:val="00717D88"/>
    <w:rsid w:val="00726A43"/>
    <w:rsid w:val="00786056"/>
    <w:rsid w:val="007942D3"/>
    <w:rsid w:val="0079488D"/>
    <w:rsid w:val="007B0CEC"/>
    <w:rsid w:val="007B2099"/>
    <w:rsid w:val="007B6C09"/>
    <w:rsid w:val="007B7741"/>
    <w:rsid w:val="007C4951"/>
    <w:rsid w:val="007E09DA"/>
    <w:rsid w:val="007E0F8A"/>
    <w:rsid w:val="007F718D"/>
    <w:rsid w:val="00801FAD"/>
    <w:rsid w:val="008178B6"/>
    <w:rsid w:val="00865B74"/>
    <w:rsid w:val="00866063"/>
    <w:rsid w:val="00877B6B"/>
    <w:rsid w:val="008974F0"/>
    <w:rsid w:val="008A1499"/>
    <w:rsid w:val="008B012A"/>
    <w:rsid w:val="00906E17"/>
    <w:rsid w:val="00930BA1"/>
    <w:rsid w:val="0093169E"/>
    <w:rsid w:val="009505C9"/>
    <w:rsid w:val="00950752"/>
    <w:rsid w:val="00964843"/>
    <w:rsid w:val="00966424"/>
    <w:rsid w:val="00975047"/>
    <w:rsid w:val="009938F7"/>
    <w:rsid w:val="009C2DE6"/>
    <w:rsid w:val="00A111D1"/>
    <w:rsid w:val="00A72124"/>
    <w:rsid w:val="00AA6F92"/>
    <w:rsid w:val="00AB6934"/>
    <w:rsid w:val="00AD38EF"/>
    <w:rsid w:val="00AE0437"/>
    <w:rsid w:val="00AE6CBE"/>
    <w:rsid w:val="00AF0BA9"/>
    <w:rsid w:val="00AF42DE"/>
    <w:rsid w:val="00B3369F"/>
    <w:rsid w:val="00B94E6C"/>
    <w:rsid w:val="00BB4606"/>
    <w:rsid w:val="00BD447D"/>
    <w:rsid w:val="00C23D2F"/>
    <w:rsid w:val="00C339CF"/>
    <w:rsid w:val="00C443BD"/>
    <w:rsid w:val="00C451C5"/>
    <w:rsid w:val="00C9161D"/>
    <w:rsid w:val="00CA0C1D"/>
    <w:rsid w:val="00CF1848"/>
    <w:rsid w:val="00D12044"/>
    <w:rsid w:val="00D170D9"/>
    <w:rsid w:val="00D33EFC"/>
    <w:rsid w:val="00D40DBC"/>
    <w:rsid w:val="00D61C85"/>
    <w:rsid w:val="00D75CA6"/>
    <w:rsid w:val="00D76A18"/>
    <w:rsid w:val="00D80849"/>
    <w:rsid w:val="00D82E8F"/>
    <w:rsid w:val="00DB5E0F"/>
    <w:rsid w:val="00DD118C"/>
    <w:rsid w:val="00DE765C"/>
    <w:rsid w:val="00E1752C"/>
    <w:rsid w:val="00E26D7D"/>
    <w:rsid w:val="00E66235"/>
    <w:rsid w:val="00E83C24"/>
    <w:rsid w:val="00E9318D"/>
    <w:rsid w:val="00E93F3E"/>
    <w:rsid w:val="00F063C2"/>
    <w:rsid w:val="00F53193"/>
    <w:rsid w:val="00F5357E"/>
    <w:rsid w:val="00F6586C"/>
    <w:rsid w:val="00F9038B"/>
    <w:rsid w:val="00F94774"/>
    <w:rsid w:val="00FA663B"/>
    <w:rsid w:val="00FC53DB"/>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6934850"/>
  <w15:docId w15:val="{D4E97B76-61A7-4673-ABA2-BCBFE38DC9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F1A75"/>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Heading1">
    <w:name w:val="heading 1"/>
    <w:basedOn w:val="Normal"/>
    <w:next w:val="Heading2"/>
    <w:link w:val="Heading1Char"/>
    <w:uiPriority w:val="9"/>
    <w:qFormat/>
    <w:rsid w:val="003F1A75"/>
    <w:pPr>
      <w:keepNext/>
      <w:keepLines/>
      <w:numPr>
        <w:numId w:val="6"/>
      </w:numPr>
      <w:spacing w:before="240" w:after="120"/>
      <w:jc w:val="left"/>
      <w:outlineLvl w:val="0"/>
    </w:pPr>
    <w:rPr>
      <w:rFonts w:eastAsiaTheme="majorEastAsia" w:cstheme="majorBidi"/>
      <w:b/>
      <w:bCs/>
      <w:kern w:val="2"/>
      <w:sz w:val="28"/>
      <w:szCs w:val="32"/>
      <w14:ligatures w14:val="standardContextual"/>
    </w:rPr>
  </w:style>
  <w:style w:type="paragraph" w:styleId="Heading2">
    <w:name w:val="heading 2"/>
    <w:basedOn w:val="Normal"/>
    <w:next w:val="CBDNormalNumber"/>
    <w:link w:val="Heading2Char"/>
    <w:uiPriority w:val="9"/>
    <w:qFormat/>
    <w:rsid w:val="003F1A75"/>
    <w:pPr>
      <w:keepNext/>
      <w:keepLines/>
      <w:numPr>
        <w:ilvl w:val="1"/>
        <w:numId w:val="6"/>
      </w:numPr>
      <w:spacing w:before="120" w:after="120"/>
      <w:jc w:val="left"/>
      <w:outlineLvl w:val="1"/>
    </w:pPr>
    <w:rPr>
      <w:rFonts w:ascii="Times New Roman Bold" w:eastAsiaTheme="majorEastAsia" w:hAnsi="Times New Roman Bold" w:cstheme="majorBidi"/>
      <w:b/>
      <w:sz w:val="24"/>
      <w:szCs w:val="26"/>
    </w:rPr>
  </w:style>
  <w:style w:type="paragraph" w:styleId="Heading3">
    <w:name w:val="heading 3"/>
    <w:basedOn w:val="Normal"/>
    <w:next w:val="CBDNormalNumber"/>
    <w:link w:val="Heading3Char"/>
    <w:uiPriority w:val="9"/>
    <w:qFormat/>
    <w:rsid w:val="003F1A75"/>
    <w:pPr>
      <w:keepNext/>
      <w:keepLines/>
      <w:numPr>
        <w:ilvl w:val="2"/>
        <w:numId w:val="6"/>
      </w:numPr>
      <w:spacing w:before="120" w:after="120"/>
      <w:jc w:val="left"/>
      <w:outlineLvl w:val="2"/>
    </w:pPr>
    <w:rPr>
      <w:rFonts w:eastAsiaTheme="majorEastAsia"/>
      <w:b/>
      <w:bCs/>
    </w:rPr>
  </w:style>
  <w:style w:type="paragraph" w:styleId="Heading4">
    <w:name w:val="heading 4"/>
    <w:basedOn w:val="Normal"/>
    <w:next w:val="CBDNormalNumber"/>
    <w:link w:val="Heading4Char"/>
    <w:uiPriority w:val="9"/>
    <w:qFormat/>
    <w:rsid w:val="003F1A75"/>
    <w:pPr>
      <w:keepNext/>
      <w:numPr>
        <w:ilvl w:val="3"/>
        <w:numId w:val="6"/>
      </w:numPr>
      <w:spacing w:before="120" w:after="120"/>
      <w:jc w:val="left"/>
      <w:outlineLvl w:val="3"/>
    </w:pPr>
    <w:rPr>
      <w:rFonts w:eastAsiaTheme="majorEastAsia"/>
      <w:b/>
      <w:bCs/>
    </w:rPr>
  </w:style>
  <w:style w:type="paragraph" w:styleId="Heading5">
    <w:name w:val="heading 5"/>
    <w:basedOn w:val="Normal"/>
    <w:next w:val="Normal"/>
    <w:link w:val="Heading5Char"/>
    <w:uiPriority w:val="9"/>
    <w:qFormat/>
    <w:rsid w:val="003F1A75"/>
    <w:pPr>
      <w:keepNext/>
      <w:numPr>
        <w:ilvl w:val="4"/>
        <w:numId w:val="6"/>
      </w:numPr>
      <w:spacing w:before="120" w:after="120"/>
      <w:jc w:val="left"/>
      <w:outlineLvl w:val="4"/>
    </w:pPr>
    <w:rPr>
      <w:rFonts w:eastAsiaTheme="majorEastAsia"/>
      <w:i/>
      <w:iCs/>
    </w:rPr>
  </w:style>
  <w:style w:type="paragraph" w:styleId="Heading6">
    <w:name w:val="heading 6"/>
    <w:basedOn w:val="Normal"/>
    <w:next w:val="Normal"/>
    <w:link w:val="Heading6Char"/>
    <w:rsid w:val="003F1A75"/>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Heading7">
    <w:name w:val="heading 7"/>
    <w:basedOn w:val="Normal"/>
    <w:next w:val="Normal"/>
    <w:link w:val="Heading7Char"/>
    <w:rsid w:val="003F1A75"/>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Heading8">
    <w:name w:val="heading 8"/>
    <w:basedOn w:val="Normal"/>
    <w:next w:val="Normal"/>
    <w:link w:val="Heading8Char"/>
    <w:rsid w:val="003F1A75"/>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Heading9">
    <w:name w:val="heading 9"/>
    <w:basedOn w:val="Normal"/>
    <w:next w:val="Normal"/>
    <w:link w:val="Heading9Char"/>
    <w:rsid w:val="003F1A75"/>
    <w:pPr>
      <w:keepNext/>
      <w:widowControl w:val="0"/>
      <w:numPr>
        <w:ilvl w:val="8"/>
        <w:numId w:val="4"/>
      </w:numPr>
      <w:suppressAutoHyphens/>
      <w:jc w:val="left"/>
      <w:outlineLvl w:val="8"/>
    </w:pPr>
    <w:rPr>
      <w:snapToGrid w:val="0"/>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C9161D"/>
    <w:rPr>
      <w:rFonts w:ascii="Lucida Grande" w:hAnsi="Lucida Grande" w:cs="Lucida Grande"/>
      <w:sz w:val="18"/>
      <w:szCs w:val="18"/>
    </w:rPr>
  </w:style>
  <w:style w:type="character" w:customStyle="1" w:styleId="BalloonTextChar">
    <w:name w:val="Balloon Text Char"/>
    <w:basedOn w:val="DefaultParagraphFont"/>
    <w:link w:val="BalloonText"/>
    <w:uiPriority w:val="99"/>
    <w:semiHidden/>
    <w:rsid w:val="00C9161D"/>
    <w:rPr>
      <w:rFonts w:ascii="Lucida Grande" w:eastAsia="SimSun" w:hAnsi="Lucida Grande" w:cs="Lucida Grande"/>
      <w:sz w:val="18"/>
      <w:szCs w:val="18"/>
      <w:lang w:val="en-GB"/>
    </w:rPr>
  </w:style>
  <w:style w:type="character" w:styleId="PlaceholderText">
    <w:name w:val="Placeholder Text"/>
    <w:basedOn w:val="DefaultParagraphFont"/>
    <w:uiPriority w:val="99"/>
    <w:semiHidden/>
    <w:rsid w:val="00105372"/>
    <w:rPr>
      <w:color w:val="808080"/>
      <w:lang w:val="en-GB"/>
    </w:rPr>
  </w:style>
  <w:style w:type="paragraph" w:styleId="Header">
    <w:name w:val="header"/>
    <w:basedOn w:val="Normal"/>
    <w:link w:val="HeaderChar"/>
    <w:rsid w:val="003F1A75"/>
    <w:pPr>
      <w:pBdr>
        <w:bottom w:val="single" w:sz="4" w:space="1" w:color="auto"/>
      </w:pBdr>
      <w:tabs>
        <w:tab w:val="center" w:pos="4680"/>
        <w:tab w:val="right" w:pos="9360"/>
      </w:tabs>
      <w:jc w:val="left"/>
    </w:pPr>
    <w:rPr>
      <w:sz w:val="20"/>
    </w:rPr>
  </w:style>
  <w:style w:type="character" w:customStyle="1" w:styleId="HeaderChar">
    <w:name w:val="Header Char"/>
    <w:basedOn w:val="DefaultParagraphFont"/>
    <w:link w:val="Header"/>
    <w:rsid w:val="003F1A75"/>
    <w:rPr>
      <w:rFonts w:ascii="Times New Roman" w:eastAsia="SimSun" w:hAnsi="Times New Roman" w:cs="Times New Roman"/>
      <w:sz w:val="20"/>
      <w:szCs w:val="22"/>
      <w:lang w:val="en-GB"/>
    </w:rPr>
  </w:style>
  <w:style w:type="paragraph" w:styleId="Footer">
    <w:name w:val="footer"/>
    <w:basedOn w:val="Normal"/>
    <w:link w:val="FooterChar"/>
    <w:uiPriority w:val="99"/>
    <w:rsid w:val="003F1A75"/>
    <w:pPr>
      <w:tabs>
        <w:tab w:val="center" w:pos="4680"/>
        <w:tab w:val="right" w:pos="9360"/>
      </w:tabs>
    </w:pPr>
    <w:rPr>
      <w:sz w:val="20"/>
    </w:rPr>
  </w:style>
  <w:style w:type="character" w:customStyle="1" w:styleId="FooterChar">
    <w:name w:val="Footer Char"/>
    <w:basedOn w:val="DefaultParagraphFont"/>
    <w:link w:val="Footer"/>
    <w:uiPriority w:val="99"/>
    <w:rsid w:val="003F1A75"/>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le">
    <w:name w:val="Title"/>
    <w:basedOn w:val="Normal"/>
    <w:next w:val="Normal"/>
    <w:link w:val="TitleCh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ubtitle">
    <w:name w:val="Subtitle"/>
    <w:basedOn w:val="Normal"/>
    <w:next w:val="Normal"/>
    <w:link w:val="SubtitleCh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ubtitleChar">
    <w:name w:val="Subtitle Char"/>
    <w:basedOn w:val="DefaultParagraphFont"/>
    <w:link w:val="Subtitl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Heading1Char">
    <w:name w:val="Heading 1 Char"/>
    <w:basedOn w:val="DefaultParagraphFont"/>
    <w:link w:val="Heading1"/>
    <w:uiPriority w:val="9"/>
    <w:rsid w:val="003F1A75"/>
    <w:rPr>
      <w:rFonts w:ascii="Times New Roman" w:eastAsiaTheme="majorEastAsia" w:hAnsi="Times New Roman" w:cstheme="majorBidi"/>
      <w:b/>
      <w:bCs/>
      <w:kern w:val="2"/>
      <w:sz w:val="28"/>
      <w:szCs w:val="32"/>
      <w:lang w:val="en-GB"/>
      <w14:ligatures w14:val="standardContextual"/>
    </w:rPr>
  </w:style>
  <w:style w:type="paragraph" w:styleId="BodyText">
    <w:name w:val="Body Text"/>
    <w:basedOn w:val="Normal"/>
    <w:link w:val="BodyTextChar"/>
    <w:uiPriority w:val="99"/>
    <w:unhideWhenUsed/>
    <w:rsid w:val="003F1A75"/>
    <w:pPr>
      <w:spacing w:after="120" w:line="259" w:lineRule="auto"/>
      <w:jc w:val="left"/>
    </w:pPr>
    <w:rPr>
      <w:rFonts w:asciiTheme="minorHAnsi" w:eastAsiaTheme="minorHAnsi" w:hAnsiTheme="minorHAnsi" w:cstheme="minorBidi"/>
      <w:kern w:val="2"/>
      <w14:ligatures w14:val="standardContextual"/>
    </w:rPr>
  </w:style>
  <w:style w:type="character" w:customStyle="1" w:styleId="BodyTextChar">
    <w:name w:val="Body Text Char"/>
    <w:basedOn w:val="DefaultParagraphFont"/>
    <w:link w:val="BodyText"/>
    <w:uiPriority w:val="99"/>
    <w:rsid w:val="003F1A75"/>
    <w:rPr>
      <w:rFonts w:eastAsiaTheme="minorHAnsi"/>
      <w:kern w:val="2"/>
      <w:sz w:val="22"/>
      <w:szCs w:val="22"/>
      <w:lang w:val="en-GB"/>
      <w14:ligatures w14:val="standardContextual"/>
    </w:rPr>
  </w:style>
  <w:style w:type="paragraph" w:styleId="BodyTextIndent">
    <w:name w:val="Body Text Indent"/>
    <w:basedOn w:val="Normal"/>
    <w:link w:val="BodyTextIndentChar"/>
    <w:rsid w:val="007E09DA"/>
    <w:pPr>
      <w:spacing w:before="120" w:after="120"/>
      <w:ind w:left="1440" w:hanging="720"/>
      <w:jc w:val="left"/>
    </w:pPr>
  </w:style>
  <w:style w:type="character" w:customStyle="1" w:styleId="BodyTextIndentChar">
    <w:name w:val="Body Text Indent Char"/>
    <w:basedOn w:val="DefaultParagraphFont"/>
    <w:link w:val="BodyTextIndent"/>
    <w:rsid w:val="007E09DA"/>
    <w:rPr>
      <w:rFonts w:ascii="Times New Roman" w:eastAsia="SimSun" w:hAnsi="Times New Roman" w:cs="Times New Roman"/>
      <w:sz w:val="22"/>
      <w:szCs w:val="22"/>
      <w:lang w:val="en-GB"/>
    </w:rPr>
  </w:style>
  <w:style w:type="character" w:styleId="CommentReference">
    <w:name w:val="annotation reference"/>
    <w:basedOn w:val="DefaultParagraphFont"/>
    <w:uiPriority w:val="99"/>
    <w:semiHidden/>
    <w:unhideWhenUsed/>
    <w:rsid w:val="003F1A75"/>
    <w:rPr>
      <w:sz w:val="16"/>
      <w:szCs w:val="16"/>
      <w:lang w:val="en-GB"/>
    </w:rPr>
  </w:style>
  <w:style w:type="paragraph" w:styleId="CommentText">
    <w:name w:val="annotation text"/>
    <w:basedOn w:val="Normal"/>
    <w:link w:val="CommentTextChar"/>
    <w:uiPriority w:val="99"/>
    <w:semiHidden/>
    <w:rsid w:val="003F1A75"/>
    <w:rPr>
      <w:sz w:val="20"/>
      <w:szCs w:val="20"/>
    </w:rPr>
  </w:style>
  <w:style w:type="character" w:customStyle="1" w:styleId="CommentTextChar">
    <w:name w:val="Comment Text Char"/>
    <w:basedOn w:val="DefaultParagraphFont"/>
    <w:link w:val="CommentText"/>
    <w:uiPriority w:val="99"/>
    <w:semiHidden/>
    <w:rsid w:val="003F1A75"/>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EndnoteReference">
    <w:name w:val="endnote reference"/>
    <w:semiHidden/>
    <w:rsid w:val="007E09DA"/>
    <w:rPr>
      <w:vertAlign w:val="superscript"/>
      <w:lang w:val="en-GB"/>
    </w:rPr>
  </w:style>
  <w:style w:type="paragraph" w:styleId="EndnoteText">
    <w:name w:val="endnote text"/>
    <w:basedOn w:val="Normal"/>
    <w:link w:val="EndnoteTextChar"/>
    <w:semiHidden/>
    <w:rsid w:val="007E09DA"/>
    <w:pPr>
      <w:widowControl w:val="0"/>
      <w:tabs>
        <w:tab w:val="left" w:pos="-720"/>
      </w:tabs>
      <w:suppressAutoHyphens/>
    </w:pPr>
    <w:rPr>
      <w:rFonts w:ascii="Courier New" w:hAnsi="Courier New"/>
    </w:rPr>
  </w:style>
  <w:style w:type="character" w:customStyle="1" w:styleId="EndnoteTextChar">
    <w:name w:val="Endnote Text Char"/>
    <w:basedOn w:val="DefaultParagraphFont"/>
    <w:link w:val="EndnoteText"/>
    <w:semiHidden/>
    <w:rsid w:val="007E09DA"/>
    <w:rPr>
      <w:rFonts w:ascii="Courier New" w:eastAsia="SimSun" w:hAnsi="Courier New" w:cs="Times New Roman"/>
      <w:sz w:val="22"/>
      <w:szCs w:val="22"/>
      <w:lang w:val="en-GB"/>
    </w:rPr>
  </w:style>
  <w:style w:type="character" w:styleId="FollowedHyperlink">
    <w:name w:val="FollowedHyperlink"/>
    <w:rsid w:val="007E09DA"/>
    <w:rPr>
      <w:color w:val="800080"/>
      <w:u w:val="single"/>
      <w:lang w:val="en-GB"/>
    </w:rPr>
  </w:style>
  <w:style w:type="character" w:styleId="FootnoteReference">
    <w:name w:val="footnote reference"/>
    <w:basedOn w:val="DefaultParagraphFont"/>
    <w:uiPriority w:val="99"/>
    <w:semiHidden/>
    <w:unhideWhenUsed/>
    <w:rsid w:val="003F1A75"/>
    <w:rPr>
      <w:vertAlign w:val="superscript"/>
      <w:lang w:val="en-GB"/>
    </w:rPr>
  </w:style>
  <w:style w:type="paragraph" w:styleId="FootnoteText">
    <w:name w:val="footnote text"/>
    <w:basedOn w:val="Normal"/>
    <w:link w:val="FootnoteTextChar"/>
    <w:uiPriority w:val="99"/>
    <w:semiHidden/>
    <w:unhideWhenUsed/>
    <w:rsid w:val="003F1A75"/>
    <w:pPr>
      <w:jc w:val="left"/>
    </w:pPr>
    <w:rPr>
      <w:sz w:val="18"/>
      <w:szCs w:val="20"/>
    </w:rPr>
  </w:style>
  <w:style w:type="character" w:customStyle="1" w:styleId="FootnoteTextChar">
    <w:name w:val="Footnote Text Char"/>
    <w:basedOn w:val="DefaultParagraphFont"/>
    <w:link w:val="FootnoteText"/>
    <w:uiPriority w:val="99"/>
    <w:semiHidden/>
    <w:rsid w:val="003F1A75"/>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Heading2Char">
    <w:name w:val="Heading 2 Char"/>
    <w:basedOn w:val="DefaultParagraphFont"/>
    <w:link w:val="Heading2"/>
    <w:uiPriority w:val="9"/>
    <w:rsid w:val="003F1A75"/>
    <w:rPr>
      <w:rFonts w:ascii="Times New Roman Bold" w:eastAsiaTheme="majorEastAsia" w:hAnsi="Times New Roman Bold" w:cstheme="majorBidi"/>
      <w:b/>
      <w:szCs w:val="26"/>
      <w:lang w:val="en-GB"/>
    </w:rPr>
  </w:style>
  <w:style w:type="paragraph" w:customStyle="1" w:styleId="HEADINGNOTFORTOC">
    <w:name w:val="HEADING (NOT FOR TOC)"/>
    <w:basedOn w:val="Heading1"/>
    <w:next w:val="Heading2"/>
    <w:rsid w:val="007E09DA"/>
  </w:style>
  <w:style w:type="paragraph" w:customStyle="1" w:styleId="Heading1longmultiline">
    <w:name w:val="Heading 1 (long multiline)"/>
    <w:basedOn w:val="Heading1"/>
    <w:rsid w:val="007E09DA"/>
    <w:pPr>
      <w:ind w:left="1843" w:hanging="1134"/>
    </w:pPr>
  </w:style>
  <w:style w:type="paragraph" w:customStyle="1" w:styleId="Heading1multiline">
    <w:name w:val="Heading 1 (multiline)"/>
    <w:basedOn w:val="Heading1"/>
    <w:rsid w:val="007E09DA"/>
    <w:pPr>
      <w:ind w:left="1843" w:right="996"/>
    </w:pPr>
  </w:style>
  <w:style w:type="paragraph" w:customStyle="1" w:styleId="Heading2multiline">
    <w:name w:val="Heading 2 (multiline)"/>
    <w:basedOn w:val="Heading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Heading3Char">
    <w:name w:val="Heading 3 Char"/>
    <w:basedOn w:val="DefaultParagraphFont"/>
    <w:link w:val="Heading3"/>
    <w:uiPriority w:val="9"/>
    <w:rsid w:val="003F1A75"/>
    <w:rPr>
      <w:rFonts w:ascii="Times New Roman" w:eastAsiaTheme="majorEastAsia" w:hAnsi="Times New Roman" w:cs="Times New Roman"/>
      <w:b/>
      <w:bCs/>
      <w:sz w:val="22"/>
      <w:szCs w:val="22"/>
      <w:lang w:val="en-GB"/>
    </w:rPr>
  </w:style>
  <w:style w:type="paragraph" w:customStyle="1" w:styleId="heading2notforTOC">
    <w:name w:val="heading 2 not for TOC"/>
    <w:basedOn w:val="Heading3"/>
    <w:rsid w:val="007E09DA"/>
  </w:style>
  <w:style w:type="paragraph" w:customStyle="1" w:styleId="Heading3multiline">
    <w:name w:val="Heading 3 (multiline)"/>
    <w:basedOn w:val="Heading3"/>
    <w:next w:val="Normal"/>
    <w:rsid w:val="007E09DA"/>
    <w:pPr>
      <w:ind w:left="1418" w:hanging="425"/>
    </w:pPr>
  </w:style>
  <w:style w:type="character" w:customStyle="1" w:styleId="Heading4Char">
    <w:name w:val="Heading 4 Char"/>
    <w:basedOn w:val="DefaultParagraphFont"/>
    <w:link w:val="Heading4"/>
    <w:uiPriority w:val="9"/>
    <w:rsid w:val="003F1A75"/>
    <w:rPr>
      <w:rFonts w:ascii="Times New Roman" w:eastAsiaTheme="majorEastAsia" w:hAnsi="Times New Roman" w:cs="Times New Roman"/>
      <w:b/>
      <w:bCs/>
      <w:sz w:val="22"/>
      <w:szCs w:val="22"/>
      <w:lang w:val="en-GB"/>
    </w:rPr>
  </w:style>
  <w:style w:type="paragraph" w:customStyle="1" w:styleId="Heading4indent">
    <w:name w:val="Heading 4 indent"/>
    <w:basedOn w:val="Heading4"/>
    <w:rsid w:val="007E09DA"/>
    <w:pPr>
      <w:ind w:left="720"/>
      <w:outlineLvl w:val="9"/>
    </w:pPr>
  </w:style>
  <w:style w:type="character" w:customStyle="1" w:styleId="Heading5Char">
    <w:name w:val="Heading 5 Char"/>
    <w:basedOn w:val="DefaultParagraphFont"/>
    <w:link w:val="Heading5"/>
    <w:uiPriority w:val="9"/>
    <w:rsid w:val="003F1A75"/>
    <w:rPr>
      <w:rFonts w:ascii="Times New Roman" w:eastAsiaTheme="majorEastAsia" w:hAnsi="Times New Roman" w:cs="Times New Roman"/>
      <w:i/>
      <w:iCs/>
      <w:sz w:val="22"/>
      <w:szCs w:val="22"/>
      <w:lang w:val="en-GB"/>
    </w:rPr>
  </w:style>
  <w:style w:type="character" w:customStyle="1" w:styleId="Heading6Char">
    <w:name w:val="Heading 6 Char"/>
    <w:basedOn w:val="DefaultParagraphFont"/>
    <w:link w:val="Heading6"/>
    <w:rsid w:val="003F1A75"/>
    <w:rPr>
      <w:rFonts w:ascii="Times New Roman" w:eastAsia="SimSun" w:hAnsi="Times New Roman" w:cs="Times New Roman"/>
      <w:bCs/>
      <w:szCs w:val="22"/>
      <w:lang w:val="en-GB"/>
    </w:rPr>
  </w:style>
  <w:style w:type="character" w:customStyle="1" w:styleId="Heading7Char">
    <w:name w:val="Heading 7 Char"/>
    <w:basedOn w:val="DefaultParagraphFont"/>
    <w:link w:val="Heading7"/>
    <w:rsid w:val="003F1A75"/>
    <w:rPr>
      <w:rFonts w:ascii="Times New Roman" w:eastAsia="SimSun" w:hAnsi="Times New Roman" w:cs="Times New Roman"/>
      <w:b/>
      <w:snapToGrid w:val="0"/>
      <w:sz w:val="22"/>
      <w:szCs w:val="22"/>
      <w:u w:val="single"/>
      <w:lang w:val="en-GB"/>
    </w:rPr>
  </w:style>
  <w:style w:type="character" w:customStyle="1" w:styleId="Heading8Char">
    <w:name w:val="Heading 8 Char"/>
    <w:basedOn w:val="DefaultParagraphFont"/>
    <w:link w:val="Heading8"/>
    <w:rsid w:val="003F1A75"/>
    <w:rPr>
      <w:rFonts w:ascii="Times New Roman" w:eastAsia="SimSun" w:hAnsi="Times New Roman" w:cs="Times New Roman"/>
      <w:b/>
      <w:snapToGrid w:val="0"/>
      <w:sz w:val="22"/>
      <w:szCs w:val="22"/>
      <w:u w:val="single"/>
      <w:lang w:val="en-GB"/>
    </w:rPr>
  </w:style>
  <w:style w:type="character" w:customStyle="1" w:styleId="Heading9Char">
    <w:name w:val="Heading 9 Char"/>
    <w:basedOn w:val="DefaultParagraphFont"/>
    <w:link w:val="Heading9"/>
    <w:rsid w:val="003F1A75"/>
    <w:rPr>
      <w:rFonts w:ascii="Times New Roman" w:eastAsia="SimSun" w:hAnsi="Times New Roman" w:cs="Times New Roman"/>
      <w:snapToGrid w:val="0"/>
      <w:sz w:val="22"/>
      <w:szCs w:val="22"/>
      <w:u w:val="single"/>
      <w:lang w:val="en-GB"/>
    </w:rPr>
  </w:style>
  <w:style w:type="character" w:styleId="PageNumber">
    <w:name w:val="page number"/>
    <w:rsid w:val="007E09DA"/>
    <w:rPr>
      <w:rFonts w:ascii="Times New Roman" w:hAnsi="Times New Roman"/>
      <w:sz w:val="22"/>
      <w:lang w:val="en-GB"/>
    </w:rPr>
  </w:style>
  <w:style w:type="paragraph" w:customStyle="1" w:styleId="Para1">
    <w:name w:val="Para1"/>
    <w:basedOn w:val="Normal"/>
    <w:link w:val="Para1Char"/>
    <w:rsid w:val="005B35E2"/>
    <w:pPr>
      <w:numPr>
        <w:numId w:val="1"/>
      </w:numPr>
      <w:tabs>
        <w:tab w:val="clear" w:pos="360"/>
      </w:tabs>
      <w:spacing w:before="120" w:after="120"/>
      <w:ind w:left="567"/>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Heading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Heading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Heading2"/>
    <w:qFormat/>
    <w:rsid w:val="0093169E"/>
    <w:pPr>
      <w:outlineLvl w:val="9"/>
    </w:pPr>
    <w:rPr>
      <w:i/>
    </w:rPr>
  </w:style>
  <w:style w:type="paragraph" w:styleId="TOAHeading">
    <w:name w:val="toa heading"/>
    <w:basedOn w:val="Normal"/>
    <w:next w:val="Normal"/>
    <w:semiHidden/>
    <w:rsid w:val="007E09DA"/>
    <w:pPr>
      <w:spacing w:before="120"/>
    </w:pPr>
    <w:rPr>
      <w:rFonts w:cs="Arial"/>
      <w:b/>
      <w:bCs/>
      <w:sz w:val="24"/>
    </w:rPr>
  </w:style>
  <w:style w:type="paragraph" w:styleId="TOC1">
    <w:name w:val="toc 1"/>
    <w:basedOn w:val="CBDNormal"/>
    <w:next w:val="Normal"/>
    <w:autoRedefine/>
    <w:uiPriority w:val="39"/>
    <w:unhideWhenUsed/>
    <w:rsid w:val="003F1A75"/>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OC2">
    <w:name w:val="toc 2"/>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OC3">
    <w:name w:val="toc 3"/>
    <w:basedOn w:val="CBDNormal"/>
    <w:next w:val="Normal"/>
    <w:uiPriority w:val="39"/>
    <w:unhideWhenUsed/>
    <w:rsid w:val="003F1A75"/>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OC4">
    <w:name w:val="toc 4"/>
    <w:basedOn w:val="CBDNormal"/>
    <w:next w:val="Normal"/>
    <w:uiPriority w:val="39"/>
    <w:unhideWhenUsed/>
    <w:rsid w:val="003F1A75"/>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OC5">
    <w:name w:val="toc 5"/>
    <w:basedOn w:val="CBDNormal"/>
    <w:next w:val="Normal"/>
    <w:uiPriority w:val="39"/>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OC6">
    <w:name w:val="toc 6"/>
    <w:basedOn w:val="Normal"/>
    <w:next w:val="Normal"/>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OC7">
    <w:name w:val="toc 7"/>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OC8">
    <w:name w:val="toc 8"/>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OC9">
    <w:name w:val="toc 9"/>
    <w:basedOn w:val="Normal"/>
    <w:next w:val="Normal"/>
    <w:autoRedefine/>
    <w:semiHidden/>
    <w:rsid w:val="003F1A75"/>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nk">
    <w:name w:val="Hyperlink"/>
    <w:basedOn w:val="DefaultParagraphFont"/>
    <w:uiPriority w:val="99"/>
    <w:unhideWhenUsed/>
    <w:rsid w:val="003F1A75"/>
    <w:rPr>
      <w:rFonts w:ascii="Times New Roman" w:hAnsi="Times New Roman"/>
      <w:color w:val="0000FF" w:themeColor="hyperlink"/>
      <w:u w:val="single"/>
      <w:lang w:val="en-GB"/>
    </w:rPr>
  </w:style>
  <w:style w:type="character" w:customStyle="1" w:styleId="Para1Char">
    <w:name w:val="Para1 Char"/>
    <w:link w:val="Para1"/>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ListParagraph">
    <w:name w:val="List Paragraph"/>
    <w:basedOn w:val="Normal"/>
    <w:uiPriority w:val="34"/>
    <w:qFormat/>
    <w:rsid w:val="003F1A75"/>
    <w:pPr>
      <w:ind w:left="720"/>
      <w:contextualSpacing/>
    </w:pPr>
  </w:style>
  <w:style w:type="paragraph" w:styleId="Caption">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Heading2"/>
    <w:qFormat/>
    <w:rsid w:val="00F6586C"/>
    <w:rPr>
      <w:i/>
    </w:rPr>
  </w:style>
  <w:style w:type="table" w:customStyle="1" w:styleId="TableGrid1">
    <w:name w:val="Table Grid1"/>
    <w:basedOn w:val="TableNormal"/>
    <w:next w:val="TableGrid"/>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evision">
    <w:name w:val="Revision"/>
    <w:hidden/>
    <w:uiPriority w:val="99"/>
    <w:semiHidden/>
    <w:rsid w:val="003F1A75"/>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3F1A75"/>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3F1A75"/>
    <w:pPr>
      <w:spacing w:after="120"/>
      <w:ind w:left="567"/>
    </w:pPr>
  </w:style>
  <w:style w:type="paragraph" w:customStyle="1" w:styleId="Footnote">
    <w:name w:val="Footnote"/>
    <w:basedOn w:val="FootnoteText"/>
    <w:semiHidden/>
    <w:qFormat/>
    <w:rsid w:val="003F1A75"/>
    <w:rPr>
      <w:szCs w:val="18"/>
    </w:rPr>
  </w:style>
  <w:style w:type="paragraph" w:customStyle="1" w:styleId="Annex">
    <w:name w:val="Annex"/>
    <w:basedOn w:val="Normal"/>
    <w:semiHidden/>
    <w:qFormat/>
    <w:rsid w:val="003F1A75"/>
    <w:pPr>
      <w:spacing w:after="240"/>
    </w:pPr>
    <w:rPr>
      <w:b/>
      <w:sz w:val="28"/>
    </w:rPr>
  </w:style>
  <w:style w:type="paragraph" w:customStyle="1" w:styleId="ABSymbol">
    <w:name w:val="AB_Symbol"/>
    <w:basedOn w:val="Normal"/>
    <w:qFormat/>
    <w:rsid w:val="003F1A75"/>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3F1A75"/>
    <w:pPr>
      <w:numPr>
        <w:numId w:val="7"/>
      </w:numPr>
      <w:tabs>
        <w:tab w:val="left" w:pos="3969"/>
      </w:tabs>
      <w:spacing w:before="120" w:after="120"/>
    </w:pPr>
  </w:style>
  <w:style w:type="paragraph" w:customStyle="1" w:styleId="AFCorNNormal">
    <w:name w:val="AF_CorNNormal"/>
    <w:basedOn w:val="Normal"/>
    <w:unhideWhenUsed/>
    <w:rsid w:val="003F1A75"/>
    <w:pPr>
      <w:jc w:val="left"/>
    </w:pPr>
  </w:style>
  <w:style w:type="paragraph" w:customStyle="1" w:styleId="AEDistrNormal">
    <w:name w:val="AE_DistrNormal"/>
    <w:basedOn w:val="Normal"/>
    <w:unhideWhenUsed/>
    <w:rsid w:val="003F1A75"/>
    <w:pPr>
      <w:jc w:val="left"/>
    </w:pPr>
  </w:style>
  <w:style w:type="paragraph" w:customStyle="1" w:styleId="AASmallLogo">
    <w:name w:val="AA_SmallLogo"/>
    <w:basedOn w:val="AEDistrNormal"/>
    <w:unhideWhenUsed/>
    <w:rsid w:val="003F1A75"/>
    <w:pPr>
      <w:spacing w:before="40"/>
    </w:pPr>
    <w:rPr>
      <w:sz w:val="4"/>
    </w:rPr>
  </w:style>
  <w:style w:type="paragraph" w:customStyle="1" w:styleId="ACLargeLogo">
    <w:name w:val="AC_LargeLogo"/>
    <w:basedOn w:val="AFCorNNormal"/>
    <w:next w:val="AISpacer"/>
    <w:unhideWhenUsed/>
    <w:rsid w:val="003F1A75"/>
    <w:pPr>
      <w:spacing w:before="120"/>
      <w:contextualSpacing/>
    </w:pPr>
    <w:rPr>
      <w:sz w:val="8"/>
    </w:rPr>
  </w:style>
  <w:style w:type="paragraph" w:styleId="CommentSubject">
    <w:name w:val="annotation subject"/>
    <w:basedOn w:val="CommentText"/>
    <w:next w:val="CommentText"/>
    <w:link w:val="CommentSubjectChar"/>
    <w:uiPriority w:val="99"/>
    <w:semiHidden/>
    <w:unhideWhenUsed/>
    <w:rsid w:val="003F1A75"/>
    <w:rPr>
      <w:b/>
      <w:bCs/>
    </w:rPr>
  </w:style>
  <w:style w:type="character" w:customStyle="1" w:styleId="CommentSubjectChar">
    <w:name w:val="Comment Subject Char"/>
    <w:basedOn w:val="CommentTextChar"/>
    <w:link w:val="CommentSubject"/>
    <w:uiPriority w:val="99"/>
    <w:semiHidden/>
    <w:rsid w:val="003F1A75"/>
    <w:rPr>
      <w:rFonts w:ascii="Times New Roman" w:eastAsia="SimSun" w:hAnsi="Times New Roman" w:cs="Times New Roman"/>
      <w:b/>
      <w:bCs/>
      <w:sz w:val="20"/>
      <w:szCs w:val="20"/>
      <w:lang w:val="en-GB"/>
    </w:rPr>
  </w:style>
  <w:style w:type="paragraph" w:customStyle="1" w:styleId="Item">
    <w:name w:val="Item"/>
    <w:basedOn w:val="Normal"/>
    <w:semiHidden/>
    <w:qFormat/>
    <w:rsid w:val="003F1A75"/>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3F1A75"/>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
    <w:name w:val="List"/>
    <w:basedOn w:val="Normal"/>
    <w:semiHidden/>
    <w:rsid w:val="003F1A75"/>
    <w:pPr>
      <w:contextualSpacing/>
    </w:pPr>
  </w:style>
  <w:style w:type="numbering" w:customStyle="1" w:styleId="ListCBD">
    <w:name w:val="ListCBD"/>
    <w:basedOn w:val="NoList"/>
    <w:uiPriority w:val="99"/>
    <w:rsid w:val="003F1A75"/>
    <w:pPr>
      <w:numPr>
        <w:numId w:val="5"/>
      </w:numPr>
    </w:pPr>
  </w:style>
  <w:style w:type="numbering" w:customStyle="1" w:styleId="CBDHeadings">
    <w:name w:val="CBD_Headings"/>
    <w:basedOn w:val="ListCBD"/>
    <w:uiPriority w:val="99"/>
    <w:rsid w:val="003F1A75"/>
    <w:pPr>
      <w:numPr>
        <w:numId w:val="6"/>
      </w:numPr>
    </w:pPr>
  </w:style>
  <w:style w:type="paragraph" w:customStyle="1" w:styleId="AISpacer">
    <w:name w:val="AI_Spacer"/>
    <w:next w:val="Normal"/>
    <w:unhideWhenUsed/>
    <w:qFormat/>
    <w:rsid w:val="003F1A75"/>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3F1A75"/>
    <w:pPr>
      <w:spacing w:before="120"/>
    </w:pPr>
  </w:style>
  <w:style w:type="paragraph" w:customStyle="1" w:styleId="AFCorNBold">
    <w:name w:val="AF_CorNBold"/>
    <w:basedOn w:val="AFCorNNormal"/>
    <w:next w:val="AFCorNNormal"/>
    <w:unhideWhenUsed/>
    <w:qFormat/>
    <w:rsid w:val="003F1A75"/>
    <w:rPr>
      <w:b/>
    </w:rPr>
  </w:style>
  <w:style w:type="paragraph" w:customStyle="1" w:styleId="AFCorN12Bold">
    <w:name w:val="AF_CorN12Bold"/>
    <w:basedOn w:val="AFCorNNormal"/>
    <w:next w:val="AFCorNNormal"/>
    <w:unhideWhenUsed/>
    <w:qFormat/>
    <w:rsid w:val="003F1A75"/>
    <w:rPr>
      <w:b/>
      <w:sz w:val="24"/>
    </w:rPr>
  </w:style>
  <w:style w:type="paragraph" w:customStyle="1" w:styleId="CBDAgendaItem">
    <w:name w:val="CBD_AgendaItem"/>
    <w:basedOn w:val="Normal"/>
    <w:qFormat/>
    <w:rsid w:val="003F1A75"/>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3F1A75"/>
    <w:pPr>
      <w:spacing w:after="120"/>
      <w:ind w:left="1134" w:firstLine="567"/>
    </w:pPr>
  </w:style>
  <w:style w:type="paragraph" w:customStyle="1" w:styleId="CBDDesicionAnnex">
    <w:name w:val="CBD_DesicionAnnex"/>
    <w:basedOn w:val="CBDNormal"/>
    <w:next w:val="CBDDesicionText"/>
    <w:qFormat/>
    <w:rsid w:val="003F1A75"/>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3F1A75"/>
    <w:pPr>
      <w:keepNext/>
      <w:keepLines/>
      <w:spacing w:after="240"/>
      <w:jc w:val="left"/>
    </w:pPr>
    <w:rPr>
      <w:b/>
      <w:sz w:val="28"/>
      <w:lang w:bidi="ar-SY"/>
    </w:rPr>
  </w:style>
  <w:style w:type="paragraph" w:customStyle="1" w:styleId="CBDSubTitle">
    <w:name w:val="CBD_SubTitle"/>
    <w:basedOn w:val="CBDNormal"/>
    <w:qFormat/>
    <w:rsid w:val="003F1A75"/>
    <w:pPr>
      <w:keepNext/>
      <w:keepLines/>
      <w:spacing w:before="240" w:after="240"/>
      <w:ind w:left="567"/>
      <w:jc w:val="left"/>
    </w:pPr>
    <w:rPr>
      <w:b/>
    </w:rPr>
  </w:style>
  <w:style w:type="paragraph" w:customStyle="1" w:styleId="CBDTitle">
    <w:name w:val="CBD_Title"/>
    <w:basedOn w:val="CBDNormal"/>
    <w:next w:val="CBDSubTitle"/>
    <w:qFormat/>
    <w:rsid w:val="003F1A75"/>
    <w:pPr>
      <w:keepNext/>
      <w:keepLines/>
      <w:spacing w:before="240" w:after="240"/>
      <w:ind w:left="567"/>
      <w:jc w:val="left"/>
    </w:pPr>
    <w:rPr>
      <w:b/>
      <w:sz w:val="28"/>
    </w:rPr>
  </w:style>
  <w:style w:type="paragraph" w:customStyle="1" w:styleId="AENormal">
    <w:name w:val="AE_Normal"/>
    <w:basedOn w:val="Normal"/>
    <w:rsid w:val="003F1A75"/>
  </w:style>
  <w:style w:type="paragraph" w:customStyle="1" w:styleId="CBDH1">
    <w:name w:val="CBD_H1"/>
    <w:basedOn w:val="CBDNormal"/>
    <w:qFormat/>
    <w:rsid w:val="003F1A75"/>
    <w:pPr>
      <w:keepNext/>
      <w:keepLines/>
      <w:spacing w:before="240" w:after="120"/>
      <w:ind w:left="567" w:hanging="567"/>
      <w:jc w:val="left"/>
      <w:outlineLvl w:val="0"/>
    </w:pPr>
    <w:rPr>
      <w:b/>
      <w:sz w:val="28"/>
    </w:rPr>
  </w:style>
  <w:style w:type="paragraph" w:customStyle="1" w:styleId="CBDH2">
    <w:name w:val="CBD_H2"/>
    <w:basedOn w:val="CBDNormal"/>
    <w:qFormat/>
    <w:rsid w:val="003F1A75"/>
    <w:pPr>
      <w:keepNext/>
      <w:keepLines/>
      <w:ind w:left="567" w:hanging="567"/>
    </w:pPr>
    <w:rPr>
      <w:b/>
      <w:sz w:val="24"/>
    </w:rPr>
  </w:style>
  <w:style w:type="paragraph" w:customStyle="1" w:styleId="CBDFootnoteText">
    <w:name w:val="CBD_Footnote_Text"/>
    <w:basedOn w:val="CBDNormal"/>
    <w:qFormat/>
    <w:rsid w:val="003F1A75"/>
    <w:pPr>
      <w:jc w:val="left"/>
    </w:pPr>
    <w:rPr>
      <w:sz w:val="18"/>
    </w:rPr>
  </w:style>
  <w:style w:type="paragraph" w:customStyle="1" w:styleId="CBDFooter">
    <w:name w:val="CBD_Footer"/>
    <w:basedOn w:val="CBDNormal"/>
    <w:qFormat/>
    <w:rsid w:val="003F1A75"/>
    <w:rPr>
      <w:sz w:val="20"/>
    </w:rPr>
  </w:style>
  <w:style w:type="paragraph" w:customStyle="1" w:styleId="CBDHeader">
    <w:name w:val="CBD_Header"/>
    <w:basedOn w:val="CBDNormal"/>
    <w:next w:val="CBDFooter"/>
    <w:qFormat/>
    <w:rsid w:val="003F1A75"/>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3F1A75"/>
    <w:pPr>
      <w:keepNext/>
      <w:keepLines/>
      <w:spacing w:before="120" w:after="120"/>
      <w:ind w:left="567" w:hanging="567"/>
      <w:jc w:val="left"/>
    </w:pPr>
    <w:rPr>
      <w:b/>
    </w:rPr>
  </w:style>
  <w:style w:type="paragraph" w:customStyle="1" w:styleId="CBDH4">
    <w:name w:val="CBD_H4"/>
    <w:basedOn w:val="CBDNormal"/>
    <w:rsid w:val="003F1A75"/>
    <w:pPr>
      <w:keepNext/>
      <w:keepLines/>
      <w:spacing w:before="120" w:after="120"/>
      <w:ind w:left="567" w:hanging="567"/>
      <w:jc w:val="left"/>
    </w:pPr>
    <w:rPr>
      <w:b/>
    </w:rPr>
  </w:style>
  <w:style w:type="paragraph" w:customStyle="1" w:styleId="CBDH5">
    <w:name w:val="CBD_H5"/>
    <w:basedOn w:val="CBDNormal"/>
    <w:qFormat/>
    <w:rsid w:val="003F1A75"/>
    <w:pPr>
      <w:keepNext/>
      <w:keepLines/>
      <w:spacing w:before="120" w:after="120"/>
      <w:ind w:left="567" w:hanging="567"/>
      <w:jc w:val="left"/>
    </w:pPr>
    <w:rPr>
      <w:i/>
    </w:rPr>
  </w:style>
  <w:style w:type="paragraph" w:customStyle="1" w:styleId="CBDTableNormal">
    <w:name w:val="CBD_TableNormal"/>
    <w:basedOn w:val="CBDNormal"/>
    <w:qFormat/>
    <w:rsid w:val="003F1A75"/>
    <w:pPr>
      <w:spacing w:before="40" w:after="80"/>
      <w:jc w:val="left"/>
    </w:pPr>
    <w:rPr>
      <w:sz w:val="20"/>
    </w:rPr>
  </w:style>
  <w:style w:type="paragraph" w:customStyle="1" w:styleId="CBDTableTitle">
    <w:name w:val="CBD_TableTitle"/>
    <w:basedOn w:val="CBDNormal"/>
    <w:qFormat/>
    <w:rsid w:val="003F1A75"/>
    <w:pPr>
      <w:keepNext/>
      <w:keepLines/>
      <w:spacing w:before="120" w:after="60"/>
      <w:ind w:left="567"/>
      <w:jc w:val="left"/>
    </w:pPr>
    <w:rPr>
      <w:b/>
    </w:rPr>
  </w:style>
  <w:style w:type="paragraph" w:customStyle="1" w:styleId="CBDFigureTitle">
    <w:name w:val="CBD_FigureTitle"/>
    <w:basedOn w:val="CBDNormal"/>
    <w:next w:val="CBDNormalNoNumber"/>
    <w:qFormat/>
    <w:rsid w:val="003F1A75"/>
    <w:pPr>
      <w:keepNext/>
      <w:keepLines/>
      <w:spacing w:before="120" w:after="60"/>
      <w:ind w:left="567"/>
      <w:jc w:val="left"/>
    </w:pPr>
    <w:rPr>
      <w:b/>
    </w:rPr>
  </w:style>
  <w:style w:type="paragraph" w:styleId="Bibliography">
    <w:name w:val="Bibliography"/>
    <w:basedOn w:val="Normal"/>
    <w:next w:val="Normal"/>
    <w:uiPriority w:val="37"/>
    <w:semiHidden/>
    <w:unhideWhenUsed/>
    <w:rsid w:val="00A111D1"/>
  </w:style>
  <w:style w:type="paragraph" w:styleId="BlockText">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BodyText2">
    <w:name w:val="Body Text 2"/>
    <w:basedOn w:val="Normal"/>
    <w:link w:val="BodyText2Char"/>
    <w:uiPriority w:val="99"/>
    <w:semiHidden/>
    <w:unhideWhenUsed/>
    <w:rsid w:val="00A111D1"/>
    <w:pPr>
      <w:spacing w:after="120" w:line="480" w:lineRule="auto"/>
    </w:pPr>
  </w:style>
  <w:style w:type="character" w:customStyle="1" w:styleId="BodyText2Char">
    <w:name w:val="Body Text 2 Char"/>
    <w:basedOn w:val="DefaultParagraphFont"/>
    <w:link w:val="BodyText2"/>
    <w:uiPriority w:val="99"/>
    <w:semiHidden/>
    <w:rsid w:val="00A111D1"/>
    <w:rPr>
      <w:rFonts w:ascii="Times New Roman" w:eastAsia="SimSun" w:hAnsi="Times New Roman" w:cs="Times New Roman"/>
      <w:sz w:val="22"/>
      <w:szCs w:val="22"/>
      <w:lang w:val="en-GB"/>
    </w:rPr>
  </w:style>
  <w:style w:type="paragraph" w:styleId="BodyText3">
    <w:name w:val="Body Text 3"/>
    <w:basedOn w:val="Normal"/>
    <w:link w:val="BodyText3Char"/>
    <w:uiPriority w:val="99"/>
    <w:semiHidden/>
    <w:unhideWhenUsed/>
    <w:rsid w:val="00A111D1"/>
    <w:pPr>
      <w:spacing w:after="120"/>
    </w:pPr>
    <w:rPr>
      <w:sz w:val="16"/>
      <w:szCs w:val="16"/>
    </w:rPr>
  </w:style>
  <w:style w:type="character" w:customStyle="1" w:styleId="BodyText3Char">
    <w:name w:val="Body Text 3 Char"/>
    <w:basedOn w:val="DefaultParagraphFont"/>
    <w:link w:val="BodyText3"/>
    <w:uiPriority w:val="99"/>
    <w:semiHidden/>
    <w:rsid w:val="00A111D1"/>
    <w:rPr>
      <w:rFonts w:ascii="Times New Roman" w:eastAsia="SimSun" w:hAnsi="Times New Roman" w:cs="Times New Roman"/>
      <w:sz w:val="16"/>
      <w:szCs w:val="16"/>
      <w:lang w:val="en-GB"/>
    </w:rPr>
  </w:style>
  <w:style w:type="paragraph" w:styleId="BodyTextFirstIndent">
    <w:name w:val="Body Text First Indent"/>
    <w:basedOn w:val="BodyText"/>
    <w:link w:val="BodyTextFirstIndentCh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BodyTextFirstIndentChar">
    <w:name w:val="Body Text First Indent Char"/>
    <w:basedOn w:val="BodyTextChar"/>
    <w:link w:val="BodyTextFirstIndent"/>
    <w:uiPriority w:val="99"/>
    <w:semiHidden/>
    <w:rsid w:val="00A111D1"/>
    <w:rPr>
      <w:rFonts w:ascii="Times New Roman" w:eastAsia="SimSun" w:hAnsi="Times New Roman" w:cs="Times New Roman"/>
      <w:kern w:val="2"/>
      <w:sz w:val="22"/>
      <w:szCs w:val="22"/>
      <w:lang w:val="en-GB"/>
      <w14:ligatures w14:val="standardContextual"/>
    </w:rPr>
  </w:style>
  <w:style w:type="paragraph" w:styleId="BodyTextFirstIndent2">
    <w:name w:val="Body Text First Indent 2"/>
    <w:basedOn w:val="BodyTextIndent"/>
    <w:link w:val="BodyTextFirstIndent2Char"/>
    <w:uiPriority w:val="99"/>
    <w:semiHidden/>
    <w:unhideWhenUsed/>
    <w:rsid w:val="00A111D1"/>
    <w:pPr>
      <w:spacing w:before="0" w:after="0"/>
      <w:ind w:left="360" w:firstLine="360"/>
      <w:jc w:val="both"/>
    </w:pPr>
  </w:style>
  <w:style w:type="character" w:customStyle="1" w:styleId="BodyTextFirstIndent2Char">
    <w:name w:val="Body Text First Indent 2 Char"/>
    <w:basedOn w:val="BodyTextIndentChar"/>
    <w:link w:val="BodyTextFirstIndent2"/>
    <w:uiPriority w:val="99"/>
    <w:semiHidden/>
    <w:rsid w:val="00A111D1"/>
    <w:rPr>
      <w:rFonts w:ascii="Times New Roman" w:eastAsia="SimSun" w:hAnsi="Times New Roman" w:cs="Times New Roman"/>
      <w:sz w:val="22"/>
      <w:szCs w:val="22"/>
      <w:lang w:val="en-GB"/>
    </w:rPr>
  </w:style>
  <w:style w:type="paragraph" w:styleId="BodyTextIndent2">
    <w:name w:val="Body Text Indent 2"/>
    <w:basedOn w:val="Normal"/>
    <w:link w:val="BodyTextIndent2Char"/>
    <w:uiPriority w:val="99"/>
    <w:semiHidden/>
    <w:unhideWhenUsed/>
    <w:rsid w:val="00A111D1"/>
    <w:pPr>
      <w:spacing w:after="120" w:line="480" w:lineRule="auto"/>
      <w:ind w:left="283"/>
    </w:pPr>
  </w:style>
  <w:style w:type="character" w:customStyle="1" w:styleId="BodyTextIndent2Char">
    <w:name w:val="Body Text Indent 2 Char"/>
    <w:basedOn w:val="DefaultParagraphFont"/>
    <w:link w:val="BodyTextIndent2"/>
    <w:uiPriority w:val="99"/>
    <w:semiHidden/>
    <w:rsid w:val="00A111D1"/>
    <w:rPr>
      <w:rFonts w:ascii="Times New Roman" w:eastAsia="SimSun" w:hAnsi="Times New Roman" w:cs="Times New Roman"/>
      <w:sz w:val="22"/>
      <w:szCs w:val="22"/>
      <w:lang w:val="en-GB"/>
    </w:rPr>
  </w:style>
  <w:style w:type="paragraph" w:styleId="BodyTextIndent3">
    <w:name w:val="Body Text Indent 3"/>
    <w:basedOn w:val="Normal"/>
    <w:link w:val="BodyTextIndent3Char"/>
    <w:uiPriority w:val="99"/>
    <w:semiHidden/>
    <w:unhideWhenUsed/>
    <w:rsid w:val="00A111D1"/>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A111D1"/>
    <w:rPr>
      <w:rFonts w:ascii="Times New Roman" w:eastAsia="SimSun" w:hAnsi="Times New Roman" w:cs="Times New Roman"/>
      <w:sz w:val="16"/>
      <w:szCs w:val="16"/>
      <w:lang w:val="en-GB"/>
    </w:rPr>
  </w:style>
  <w:style w:type="character" w:styleId="BookTitle">
    <w:name w:val="Book Title"/>
    <w:basedOn w:val="DefaultParagraphFont"/>
    <w:uiPriority w:val="33"/>
    <w:qFormat/>
    <w:rsid w:val="00A111D1"/>
    <w:rPr>
      <w:b/>
      <w:bCs/>
      <w:i/>
      <w:iCs/>
      <w:spacing w:val="5"/>
      <w:lang w:val="en-GB"/>
    </w:rPr>
  </w:style>
  <w:style w:type="paragraph" w:styleId="Closing">
    <w:name w:val="Closing"/>
    <w:basedOn w:val="Normal"/>
    <w:link w:val="ClosingChar"/>
    <w:uiPriority w:val="99"/>
    <w:semiHidden/>
    <w:unhideWhenUsed/>
    <w:rsid w:val="00A111D1"/>
    <w:pPr>
      <w:ind w:left="4252"/>
    </w:pPr>
  </w:style>
  <w:style w:type="character" w:customStyle="1" w:styleId="ClosingChar">
    <w:name w:val="Closing Char"/>
    <w:basedOn w:val="DefaultParagraphFont"/>
    <w:link w:val="Closing"/>
    <w:uiPriority w:val="99"/>
    <w:semiHidden/>
    <w:rsid w:val="00A111D1"/>
    <w:rPr>
      <w:rFonts w:ascii="Times New Roman" w:eastAsia="SimSun" w:hAnsi="Times New Roman" w:cs="Times New Roman"/>
      <w:sz w:val="22"/>
      <w:szCs w:val="22"/>
      <w:lang w:val="en-GB"/>
    </w:rPr>
  </w:style>
  <w:style w:type="table" w:styleId="ColorfulGrid">
    <w:name w:val="Colorful Grid"/>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ColorfulGrid-Accent2">
    <w:name w:val="Colorful Grid Accent 2"/>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ColorfulGrid-Accent3">
    <w:name w:val="Colorful Grid Accent 3"/>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ColorfulGrid-Accent4">
    <w:name w:val="Colorful Grid Accent 4"/>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ColorfulGrid-Accent5">
    <w:name w:val="Colorful Grid Accent 5"/>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ColorfulGrid-Accent6">
    <w:name w:val="Colorful Grid Accent 6"/>
    <w:basedOn w:val="Table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ColorfulList">
    <w:name w:val="Colorful List"/>
    <w:basedOn w:val="Table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ColorfulList-Accent2">
    <w:name w:val="Colorful List Accent 2"/>
    <w:basedOn w:val="Table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ColorfulList-Accent3">
    <w:name w:val="Colorful List Accent 3"/>
    <w:basedOn w:val="Table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ColorfulList-Accent4">
    <w:name w:val="Colorful List Accent 4"/>
    <w:basedOn w:val="Table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ColorfulList-Accent5">
    <w:name w:val="Colorful List Accent 5"/>
    <w:basedOn w:val="Table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ColorfulList-Accent6">
    <w:name w:val="Colorful List Accent 6"/>
    <w:basedOn w:val="Table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ColorfulShading">
    <w:name w:val="Colorful Shading"/>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ColorfulShading-Accent4">
    <w:name w:val="Colorful Shading Accent 4"/>
    <w:basedOn w:val="Table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DarkList-Accent2">
    <w:name w:val="Dark List Accent 2"/>
    <w:basedOn w:val="Table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DarkList-Accent3">
    <w:name w:val="Dark List Accent 3"/>
    <w:basedOn w:val="Table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DarkList-Accent4">
    <w:name w:val="Dark List Accent 4"/>
    <w:basedOn w:val="Table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DarkList-Accent5">
    <w:name w:val="Dark List Accent 5"/>
    <w:basedOn w:val="Table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DarkList-Accent6">
    <w:name w:val="Dark List Accent 6"/>
    <w:basedOn w:val="Table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har"/>
    <w:uiPriority w:val="99"/>
    <w:semiHidden/>
    <w:unhideWhenUsed/>
    <w:rsid w:val="00A111D1"/>
  </w:style>
  <w:style w:type="character" w:customStyle="1" w:styleId="DateChar">
    <w:name w:val="Date Char"/>
    <w:basedOn w:val="DefaultParagraphFont"/>
    <w:link w:val="Date"/>
    <w:uiPriority w:val="99"/>
    <w:semiHidden/>
    <w:rsid w:val="00A111D1"/>
    <w:rPr>
      <w:rFonts w:ascii="Times New Roman" w:eastAsia="SimSun" w:hAnsi="Times New Roman" w:cs="Times New Roman"/>
      <w:sz w:val="22"/>
      <w:szCs w:val="22"/>
      <w:lang w:val="en-GB"/>
    </w:rPr>
  </w:style>
  <w:style w:type="paragraph" w:styleId="DocumentMap">
    <w:name w:val="Document Map"/>
    <w:basedOn w:val="Normal"/>
    <w:link w:val="DocumentMapChar"/>
    <w:uiPriority w:val="99"/>
    <w:semiHidden/>
    <w:unhideWhenUsed/>
    <w:rsid w:val="00A111D1"/>
    <w:rPr>
      <w:rFonts w:ascii="Segoe UI" w:hAnsi="Segoe UI" w:cs="Segoe UI"/>
      <w:sz w:val="16"/>
      <w:szCs w:val="16"/>
    </w:rPr>
  </w:style>
  <w:style w:type="character" w:customStyle="1" w:styleId="DocumentMapChar">
    <w:name w:val="Document Map Char"/>
    <w:basedOn w:val="DefaultParagraphFont"/>
    <w:link w:val="DocumentMap"/>
    <w:uiPriority w:val="99"/>
    <w:semiHidden/>
    <w:rsid w:val="00A111D1"/>
    <w:rPr>
      <w:rFonts w:ascii="Segoe UI" w:eastAsia="SimSun" w:hAnsi="Segoe UI" w:cs="Segoe UI"/>
      <w:sz w:val="16"/>
      <w:szCs w:val="16"/>
      <w:lang w:val="en-GB"/>
    </w:rPr>
  </w:style>
  <w:style w:type="paragraph" w:styleId="E-mailSignature">
    <w:name w:val="E-mail Signature"/>
    <w:basedOn w:val="Normal"/>
    <w:link w:val="E-mailSignatureChar"/>
    <w:uiPriority w:val="99"/>
    <w:semiHidden/>
    <w:unhideWhenUsed/>
    <w:rsid w:val="00A111D1"/>
  </w:style>
  <w:style w:type="character" w:customStyle="1" w:styleId="E-mailSignatureChar">
    <w:name w:val="E-mail Signature Char"/>
    <w:basedOn w:val="DefaultParagraphFont"/>
    <w:link w:val="E-mailSignature"/>
    <w:uiPriority w:val="99"/>
    <w:semiHidden/>
    <w:rsid w:val="00A111D1"/>
    <w:rPr>
      <w:rFonts w:ascii="Times New Roman" w:eastAsia="SimSun" w:hAnsi="Times New Roman" w:cs="Times New Roman"/>
      <w:sz w:val="22"/>
      <w:szCs w:val="22"/>
      <w:lang w:val="en-GB"/>
    </w:rPr>
  </w:style>
  <w:style w:type="character" w:styleId="Emphasis">
    <w:name w:val="Emphasis"/>
    <w:basedOn w:val="DefaultParagraphFont"/>
    <w:uiPriority w:val="20"/>
    <w:qFormat/>
    <w:rsid w:val="00A111D1"/>
    <w:rPr>
      <w:i/>
      <w:iCs/>
      <w:lang w:val="en-GB"/>
    </w:rPr>
  </w:style>
  <w:style w:type="paragraph" w:styleId="EnvelopeAddress">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EnvelopeReturn">
    <w:name w:val="envelope return"/>
    <w:basedOn w:val="Normal"/>
    <w:uiPriority w:val="99"/>
    <w:semiHidden/>
    <w:unhideWhenUsed/>
    <w:rsid w:val="00A111D1"/>
    <w:rPr>
      <w:rFonts w:asciiTheme="majorHAnsi" w:eastAsiaTheme="majorEastAsia" w:hAnsiTheme="majorHAnsi" w:cstheme="majorBidi"/>
      <w:sz w:val="20"/>
      <w:szCs w:val="20"/>
    </w:rPr>
  </w:style>
  <w:style w:type="table" w:styleId="GridTable1Light">
    <w:name w:val="Grid Table 1 Light"/>
    <w:basedOn w:val="Table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2-Accent2">
    <w:name w:val="Grid Table 2 Accent 2"/>
    <w:basedOn w:val="Table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2-Accent3">
    <w:name w:val="Grid Table 2 Accent 3"/>
    <w:basedOn w:val="Table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2-Accent4">
    <w:name w:val="Grid Table 2 Accent 4"/>
    <w:basedOn w:val="Table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2-Accent5">
    <w:name w:val="Grid Table 2 Accent 5"/>
    <w:basedOn w:val="Table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2-Accent6">
    <w:name w:val="Grid Table 2 Accent 6"/>
    <w:basedOn w:val="Table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3">
    <w:name w:val="Grid Table 3"/>
    <w:basedOn w:val="Table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3-Accent2">
    <w:name w:val="Grid Table 3 Accent 2"/>
    <w:basedOn w:val="Table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3-Accent3">
    <w:name w:val="Grid Table 3 Accent 3"/>
    <w:basedOn w:val="Table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3-Accent4">
    <w:name w:val="Grid Table 3 Accent 4"/>
    <w:basedOn w:val="Table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3-Accent5">
    <w:name w:val="Grid Table 3 Accent 5"/>
    <w:basedOn w:val="Table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3-Accent6">
    <w:name w:val="Grid Table 3 Accent 6"/>
    <w:basedOn w:val="Table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GridTable4">
    <w:name w:val="Grid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4-Accent2">
    <w:name w:val="Grid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4-Accent3">
    <w:name w:val="Grid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4-Accent4">
    <w:name w:val="Grid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4-Accent5">
    <w:name w:val="Grid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4-Accent6">
    <w:name w:val="Grid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5Dark">
    <w:name w:val="Grid Table 5 Dark"/>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GridTable5Dark-Accent2">
    <w:name w:val="Grid Table 5 Dark Accent 2"/>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GridTable5Dark-Accent3">
    <w:name w:val="Grid Table 5 Dark Accent 3"/>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GridTable5Dark-Accent4">
    <w:name w:val="Grid Table 5 Dark Accent 4"/>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GridTable5Dark-Accent5">
    <w:name w:val="Grid Table 5 Dark Accent 5"/>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GridTable5Dark-Accent6">
    <w:name w:val="Grid Table 5 Dark Accent 6"/>
    <w:basedOn w:val="Table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GridTable6Colorful">
    <w:name w:val="Grid Table 6 Colorful"/>
    <w:basedOn w:val="Table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6Colorful-Accent2">
    <w:name w:val="Grid Table 6 Colorful Accent 2"/>
    <w:basedOn w:val="Table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GridTable6Colorful-Accent3">
    <w:name w:val="Grid Table 6 Colorful Accent 3"/>
    <w:basedOn w:val="Table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GridTable6Colorful-Accent4">
    <w:name w:val="Grid Table 6 Colorful Accent 4"/>
    <w:basedOn w:val="Table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GridTable6Colorful-Accent5">
    <w:name w:val="Grid Table 6 Colorful Accent 5"/>
    <w:basedOn w:val="Table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GridTable6Colorful-Accent6">
    <w:name w:val="Grid Table 6 Colorful Accent 6"/>
    <w:basedOn w:val="Table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GridTable7Colorful">
    <w:name w:val="Grid Table 7 Colorful"/>
    <w:basedOn w:val="Table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GridTable7Colorful-Accent2">
    <w:name w:val="Grid Table 7 Colorful Accent 2"/>
    <w:basedOn w:val="Table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GridTable7Colorful-Accent3">
    <w:name w:val="Grid Table 7 Colorful Accent 3"/>
    <w:basedOn w:val="Table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7Colorful-Accent4">
    <w:name w:val="Grid Table 7 Colorful Accent 4"/>
    <w:basedOn w:val="Table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GridTable7Colorful-Accent5">
    <w:name w:val="Grid Table 7 Colorful Accent 5"/>
    <w:basedOn w:val="Table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GridTable7Colorful-Accent6">
    <w:name w:val="Grid Table 7 Colorful Accent 6"/>
    <w:basedOn w:val="Table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Hashtag">
    <w:name w:val="Hashtag"/>
    <w:basedOn w:val="DefaultParagraphFont"/>
    <w:uiPriority w:val="99"/>
    <w:semiHidden/>
    <w:unhideWhenUsed/>
    <w:rsid w:val="00A111D1"/>
    <w:rPr>
      <w:color w:val="2B579A"/>
      <w:shd w:val="clear" w:color="auto" w:fill="E1DFDD"/>
      <w:lang w:val="en-GB"/>
    </w:rPr>
  </w:style>
  <w:style w:type="character" w:styleId="HTMLAcronym">
    <w:name w:val="HTML Acronym"/>
    <w:basedOn w:val="DefaultParagraphFont"/>
    <w:uiPriority w:val="99"/>
    <w:semiHidden/>
    <w:unhideWhenUsed/>
    <w:rsid w:val="00A111D1"/>
    <w:rPr>
      <w:lang w:val="en-GB"/>
    </w:rPr>
  </w:style>
  <w:style w:type="paragraph" w:styleId="HTMLAddress">
    <w:name w:val="HTML Address"/>
    <w:basedOn w:val="Normal"/>
    <w:link w:val="HTMLAddressChar"/>
    <w:uiPriority w:val="99"/>
    <w:semiHidden/>
    <w:unhideWhenUsed/>
    <w:rsid w:val="00A111D1"/>
    <w:rPr>
      <w:i/>
      <w:iCs/>
    </w:rPr>
  </w:style>
  <w:style w:type="character" w:customStyle="1" w:styleId="HTMLAddressChar">
    <w:name w:val="HTML Address Char"/>
    <w:basedOn w:val="DefaultParagraphFont"/>
    <w:link w:val="HTMLAddress"/>
    <w:uiPriority w:val="99"/>
    <w:semiHidden/>
    <w:rsid w:val="00A111D1"/>
    <w:rPr>
      <w:rFonts w:ascii="Times New Roman" w:eastAsia="SimSun" w:hAnsi="Times New Roman" w:cs="Times New Roman"/>
      <w:i/>
      <w:iCs/>
      <w:sz w:val="22"/>
      <w:szCs w:val="22"/>
      <w:lang w:val="en-GB"/>
    </w:rPr>
  </w:style>
  <w:style w:type="character" w:styleId="HTMLCite">
    <w:name w:val="HTML Cite"/>
    <w:basedOn w:val="DefaultParagraphFont"/>
    <w:uiPriority w:val="99"/>
    <w:semiHidden/>
    <w:unhideWhenUsed/>
    <w:rsid w:val="00A111D1"/>
    <w:rPr>
      <w:i/>
      <w:iCs/>
      <w:lang w:val="en-GB"/>
    </w:rPr>
  </w:style>
  <w:style w:type="character" w:styleId="HTMLCode">
    <w:name w:val="HTML Code"/>
    <w:basedOn w:val="DefaultParagraphFont"/>
    <w:uiPriority w:val="99"/>
    <w:semiHidden/>
    <w:unhideWhenUsed/>
    <w:rsid w:val="00A111D1"/>
    <w:rPr>
      <w:rFonts w:ascii="Consolas" w:hAnsi="Consolas"/>
      <w:sz w:val="20"/>
      <w:szCs w:val="20"/>
      <w:lang w:val="en-GB"/>
    </w:rPr>
  </w:style>
  <w:style w:type="character" w:styleId="HTMLDefinition">
    <w:name w:val="HTML Definition"/>
    <w:basedOn w:val="DefaultParagraphFont"/>
    <w:uiPriority w:val="99"/>
    <w:semiHidden/>
    <w:unhideWhenUsed/>
    <w:rsid w:val="00A111D1"/>
    <w:rPr>
      <w:i/>
      <w:iCs/>
      <w:lang w:val="en-GB"/>
    </w:rPr>
  </w:style>
  <w:style w:type="character" w:styleId="HTMLKeyboard">
    <w:name w:val="HTML Keyboard"/>
    <w:basedOn w:val="DefaultParagraphFont"/>
    <w:uiPriority w:val="99"/>
    <w:semiHidden/>
    <w:unhideWhenUsed/>
    <w:rsid w:val="00A111D1"/>
    <w:rPr>
      <w:rFonts w:ascii="Consolas" w:hAnsi="Consolas"/>
      <w:sz w:val="20"/>
      <w:szCs w:val="20"/>
      <w:lang w:val="en-GB"/>
    </w:rPr>
  </w:style>
  <w:style w:type="paragraph" w:styleId="HTMLPreformatted">
    <w:name w:val="HTML Preformatted"/>
    <w:basedOn w:val="Normal"/>
    <w:link w:val="HTMLPreformattedChar"/>
    <w:uiPriority w:val="99"/>
    <w:semiHidden/>
    <w:unhideWhenUsed/>
    <w:rsid w:val="00A111D1"/>
    <w:rPr>
      <w:rFonts w:ascii="Consolas" w:hAnsi="Consolas"/>
      <w:sz w:val="20"/>
      <w:szCs w:val="20"/>
    </w:rPr>
  </w:style>
  <w:style w:type="character" w:customStyle="1" w:styleId="HTMLPreformattedChar">
    <w:name w:val="HTML Preformatted Char"/>
    <w:basedOn w:val="DefaultParagraphFont"/>
    <w:link w:val="HTMLPreformatted"/>
    <w:uiPriority w:val="99"/>
    <w:semiHidden/>
    <w:rsid w:val="00A111D1"/>
    <w:rPr>
      <w:rFonts w:ascii="Consolas" w:eastAsia="SimSun" w:hAnsi="Consolas" w:cs="Times New Roman"/>
      <w:sz w:val="20"/>
      <w:szCs w:val="20"/>
      <w:lang w:val="en-GB"/>
    </w:rPr>
  </w:style>
  <w:style w:type="character" w:styleId="HTMLSample">
    <w:name w:val="HTML Sample"/>
    <w:basedOn w:val="DefaultParagraphFont"/>
    <w:uiPriority w:val="99"/>
    <w:semiHidden/>
    <w:unhideWhenUsed/>
    <w:rsid w:val="00A111D1"/>
    <w:rPr>
      <w:rFonts w:ascii="Consolas" w:hAnsi="Consolas"/>
      <w:sz w:val="24"/>
      <w:szCs w:val="24"/>
      <w:lang w:val="en-GB"/>
    </w:rPr>
  </w:style>
  <w:style w:type="character" w:styleId="HTMLTypewriter">
    <w:name w:val="HTML Typewriter"/>
    <w:basedOn w:val="DefaultParagraphFont"/>
    <w:uiPriority w:val="99"/>
    <w:semiHidden/>
    <w:unhideWhenUsed/>
    <w:rsid w:val="00A111D1"/>
    <w:rPr>
      <w:rFonts w:ascii="Consolas" w:hAnsi="Consolas"/>
      <w:sz w:val="20"/>
      <w:szCs w:val="20"/>
      <w:lang w:val="en-GB"/>
    </w:rPr>
  </w:style>
  <w:style w:type="character" w:styleId="HTMLVariable">
    <w:name w:val="HTML Variable"/>
    <w:basedOn w:val="DefaultParagraphFon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IndexHeading">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IntenseEmphasis">
    <w:name w:val="Intense Emphasis"/>
    <w:basedOn w:val="DefaultParagraphFont"/>
    <w:uiPriority w:val="21"/>
    <w:qFormat/>
    <w:rsid w:val="00A111D1"/>
    <w:rPr>
      <w:i/>
      <w:iCs/>
      <w:color w:val="4F81BD" w:themeColor="accent1"/>
      <w:lang w:val="en-GB"/>
    </w:rPr>
  </w:style>
  <w:style w:type="paragraph" w:styleId="IntenseQuote">
    <w:name w:val="Intense Quote"/>
    <w:basedOn w:val="Normal"/>
    <w:next w:val="Normal"/>
    <w:link w:val="IntenseQuoteCh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IntenseQuoteChar">
    <w:name w:val="Intense Quote Char"/>
    <w:basedOn w:val="DefaultParagraphFont"/>
    <w:link w:val="IntenseQuote"/>
    <w:uiPriority w:val="30"/>
    <w:rsid w:val="00A111D1"/>
    <w:rPr>
      <w:rFonts w:ascii="Times New Roman" w:eastAsia="SimSun" w:hAnsi="Times New Roman" w:cs="Times New Roman"/>
      <w:i/>
      <w:iCs/>
      <w:color w:val="4F81BD" w:themeColor="accent1"/>
      <w:sz w:val="22"/>
      <w:szCs w:val="22"/>
      <w:lang w:val="en-GB"/>
    </w:rPr>
  </w:style>
  <w:style w:type="character" w:styleId="IntenseReference">
    <w:name w:val="Intense Reference"/>
    <w:basedOn w:val="DefaultParagraphFont"/>
    <w:uiPriority w:val="32"/>
    <w:qFormat/>
    <w:rsid w:val="00A111D1"/>
    <w:rPr>
      <w:b/>
      <w:bCs/>
      <w:smallCaps/>
      <w:color w:val="4F81BD" w:themeColor="accent1"/>
      <w:spacing w:val="5"/>
      <w:lang w:val="en-GB"/>
    </w:rPr>
  </w:style>
  <w:style w:type="table" w:styleId="LightGrid">
    <w:name w:val="Light Grid"/>
    <w:basedOn w:val="Table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LightGrid-Accent2">
    <w:name w:val="Light Grid Accent 2"/>
    <w:basedOn w:val="Table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LightGrid-Accent3">
    <w:name w:val="Light Grid Accent 3"/>
    <w:basedOn w:val="Table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LightGrid-Accent4">
    <w:name w:val="Light Grid Accent 4"/>
    <w:basedOn w:val="Table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LightGrid-Accent5">
    <w:name w:val="Light Grid Accent 5"/>
    <w:basedOn w:val="Table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LightGrid-Accent6">
    <w:name w:val="Light Grid Accent 6"/>
    <w:basedOn w:val="Table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ghtList">
    <w:name w:val="Light List"/>
    <w:basedOn w:val="Table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ghtList-Accent2">
    <w:name w:val="Light List Accent 2"/>
    <w:basedOn w:val="Table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ghtList-Accent3">
    <w:name w:val="Light List Accent 3"/>
    <w:basedOn w:val="Table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ghtList-Accent4">
    <w:name w:val="Light List Accent 4"/>
    <w:basedOn w:val="Table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ghtList-Accent5">
    <w:name w:val="Light List Accent 5"/>
    <w:basedOn w:val="Table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ghtList-Accent6">
    <w:name w:val="Light List Accent 6"/>
    <w:basedOn w:val="Table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LightShading">
    <w:name w:val="Light Shading"/>
    <w:basedOn w:val="Table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Accent2">
    <w:name w:val="Light Shading Accent 2"/>
    <w:basedOn w:val="Table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LightShading-Accent4">
    <w:name w:val="Light Shading Accent 4"/>
    <w:basedOn w:val="Table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LightShading-Accent5">
    <w:name w:val="Light Shading Accent 5"/>
    <w:basedOn w:val="Table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LightShading-Accent6">
    <w:name w:val="Light Shading Accent 6"/>
    <w:basedOn w:val="Table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LineNumber">
    <w:name w:val="line number"/>
    <w:basedOn w:val="DefaultParagraphFont"/>
    <w:uiPriority w:val="99"/>
    <w:semiHidden/>
    <w:unhideWhenUsed/>
    <w:rsid w:val="00A111D1"/>
    <w:rPr>
      <w:lang w:val="en-GB"/>
    </w:rPr>
  </w:style>
  <w:style w:type="paragraph" w:styleId="List2">
    <w:name w:val="List 2"/>
    <w:basedOn w:val="Normal"/>
    <w:uiPriority w:val="99"/>
    <w:semiHidden/>
    <w:unhideWhenUsed/>
    <w:rsid w:val="00A111D1"/>
    <w:pPr>
      <w:ind w:left="566" w:hanging="283"/>
      <w:contextualSpacing/>
    </w:pPr>
  </w:style>
  <w:style w:type="paragraph" w:styleId="List3">
    <w:name w:val="List 3"/>
    <w:basedOn w:val="Normal"/>
    <w:uiPriority w:val="99"/>
    <w:semiHidden/>
    <w:unhideWhenUsed/>
    <w:rsid w:val="00A111D1"/>
    <w:pPr>
      <w:ind w:left="849" w:hanging="283"/>
      <w:contextualSpacing/>
    </w:pPr>
  </w:style>
  <w:style w:type="paragraph" w:styleId="List4">
    <w:name w:val="List 4"/>
    <w:basedOn w:val="Normal"/>
    <w:uiPriority w:val="99"/>
    <w:semiHidden/>
    <w:unhideWhenUsed/>
    <w:rsid w:val="00A111D1"/>
    <w:pPr>
      <w:ind w:left="1132" w:hanging="283"/>
      <w:contextualSpacing/>
    </w:pPr>
  </w:style>
  <w:style w:type="paragraph" w:styleId="List5">
    <w:name w:val="List 5"/>
    <w:basedOn w:val="Normal"/>
    <w:uiPriority w:val="99"/>
    <w:semiHidden/>
    <w:unhideWhenUsed/>
    <w:rsid w:val="00A111D1"/>
    <w:pPr>
      <w:ind w:left="1415" w:hanging="283"/>
      <w:contextualSpacing/>
    </w:pPr>
  </w:style>
  <w:style w:type="paragraph" w:styleId="ListBullet">
    <w:name w:val="List Bullet"/>
    <w:basedOn w:val="Normal"/>
    <w:uiPriority w:val="99"/>
    <w:semiHidden/>
    <w:unhideWhenUsed/>
    <w:rsid w:val="00A111D1"/>
    <w:pPr>
      <w:tabs>
        <w:tab w:val="num" w:pos="360"/>
      </w:tabs>
      <w:ind w:left="360" w:hanging="360"/>
      <w:contextualSpacing/>
    </w:pPr>
  </w:style>
  <w:style w:type="paragraph" w:styleId="ListBullet2">
    <w:name w:val="List Bullet 2"/>
    <w:basedOn w:val="Normal"/>
    <w:uiPriority w:val="99"/>
    <w:semiHidden/>
    <w:unhideWhenUsed/>
    <w:rsid w:val="00A111D1"/>
    <w:pPr>
      <w:tabs>
        <w:tab w:val="num" w:pos="643"/>
      </w:tabs>
      <w:ind w:left="643" w:hanging="360"/>
      <w:contextualSpacing/>
    </w:pPr>
  </w:style>
  <w:style w:type="paragraph" w:styleId="ListBullet3">
    <w:name w:val="List Bullet 3"/>
    <w:basedOn w:val="Normal"/>
    <w:uiPriority w:val="99"/>
    <w:semiHidden/>
    <w:unhideWhenUsed/>
    <w:rsid w:val="00A111D1"/>
    <w:pPr>
      <w:tabs>
        <w:tab w:val="num" w:pos="926"/>
      </w:tabs>
      <w:ind w:left="926" w:hanging="360"/>
      <w:contextualSpacing/>
    </w:pPr>
  </w:style>
  <w:style w:type="paragraph" w:styleId="ListBullet4">
    <w:name w:val="List Bullet 4"/>
    <w:basedOn w:val="Normal"/>
    <w:uiPriority w:val="99"/>
    <w:semiHidden/>
    <w:unhideWhenUsed/>
    <w:rsid w:val="00A111D1"/>
    <w:pPr>
      <w:tabs>
        <w:tab w:val="num" w:pos="1209"/>
      </w:tabs>
      <w:ind w:left="1209" w:hanging="360"/>
      <w:contextualSpacing/>
    </w:pPr>
  </w:style>
  <w:style w:type="paragraph" w:styleId="ListBullet5">
    <w:name w:val="List Bullet 5"/>
    <w:basedOn w:val="Normal"/>
    <w:uiPriority w:val="99"/>
    <w:semiHidden/>
    <w:unhideWhenUsed/>
    <w:rsid w:val="00A111D1"/>
    <w:pPr>
      <w:tabs>
        <w:tab w:val="num" w:pos="1492"/>
      </w:tabs>
      <w:ind w:left="1492" w:hanging="360"/>
      <w:contextualSpacing/>
    </w:pPr>
  </w:style>
  <w:style w:type="paragraph" w:styleId="ListContinue">
    <w:name w:val="List Continue"/>
    <w:basedOn w:val="Normal"/>
    <w:uiPriority w:val="99"/>
    <w:semiHidden/>
    <w:unhideWhenUsed/>
    <w:rsid w:val="00A111D1"/>
    <w:pPr>
      <w:spacing w:after="120"/>
      <w:ind w:left="283"/>
      <w:contextualSpacing/>
    </w:pPr>
  </w:style>
  <w:style w:type="paragraph" w:styleId="ListContinue2">
    <w:name w:val="List Continue 2"/>
    <w:basedOn w:val="Normal"/>
    <w:uiPriority w:val="99"/>
    <w:semiHidden/>
    <w:unhideWhenUsed/>
    <w:rsid w:val="00A111D1"/>
    <w:pPr>
      <w:spacing w:after="120"/>
      <w:ind w:left="566"/>
      <w:contextualSpacing/>
    </w:pPr>
  </w:style>
  <w:style w:type="paragraph" w:styleId="ListContinue3">
    <w:name w:val="List Continue 3"/>
    <w:basedOn w:val="Normal"/>
    <w:uiPriority w:val="99"/>
    <w:semiHidden/>
    <w:unhideWhenUsed/>
    <w:rsid w:val="00A111D1"/>
    <w:pPr>
      <w:spacing w:after="120"/>
      <w:ind w:left="849"/>
      <w:contextualSpacing/>
    </w:pPr>
  </w:style>
  <w:style w:type="paragraph" w:styleId="ListContinue4">
    <w:name w:val="List Continue 4"/>
    <w:basedOn w:val="Normal"/>
    <w:uiPriority w:val="99"/>
    <w:semiHidden/>
    <w:unhideWhenUsed/>
    <w:rsid w:val="00A111D1"/>
    <w:pPr>
      <w:spacing w:after="120"/>
      <w:ind w:left="1132"/>
      <w:contextualSpacing/>
    </w:pPr>
  </w:style>
  <w:style w:type="paragraph" w:styleId="ListContinue5">
    <w:name w:val="List Continue 5"/>
    <w:basedOn w:val="Normal"/>
    <w:uiPriority w:val="99"/>
    <w:semiHidden/>
    <w:unhideWhenUsed/>
    <w:rsid w:val="00A111D1"/>
    <w:pPr>
      <w:spacing w:after="120"/>
      <w:ind w:left="1415"/>
      <w:contextualSpacing/>
    </w:pPr>
  </w:style>
  <w:style w:type="paragraph" w:styleId="ListNumber">
    <w:name w:val="List Number"/>
    <w:basedOn w:val="Normal"/>
    <w:uiPriority w:val="99"/>
    <w:semiHidden/>
    <w:unhideWhenUsed/>
    <w:rsid w:val="00A111D1"/>
    <w:pPr>
      <w:tabs>
        <w:tab w:val="num" w:pos="360"/>
      </w:tabs>
      <w:ind w:left="360" w:hanging="360"/>
      <w:contextualSpacing/>
    </w:pPr>
  </w:style>
  <w:style w:type="paragraph" w:styleId="ListNumber2">
    <w:name w:val="List Number 2"/>
    <w:basedOn w:val="Normal"/>
    <w:uiPriority w:val="99"/>
    <w:semiHidden/>
    <w:unhideWhenUsed/>
    <w:rsid w:val="00A111D1"/>
    <w:pPr>
      <w:tabs>
        <w:tab w:val="num" w:pos="643"/>
      </w:tabs>
      <w:ind w:left="643" w:hanging="360"/>
      <w:contextualSpacing/>
    </w:pPr>
  </w:style>
  <w:style w:type="paragraph" w:styleId="ListNumber3">
    <w:name w:val="List Number 3"/>
    <w:basedOn w:val="Normal"/>
    <w:uiPriority w:val="99"/>
    <w:semiHidden/>
    <w:unhideWhenUsed/>
    <w:rsid w:val="00A111D1"/>
    <w:pPr>
      <w:tabs>
        <w:tab w:val="num" w:pos="926"/>
      </w:tabs>
      <w:ind w:left="926" w:hanging="360"/>
      <w:contextualSpacing/>
    </w:pPr>
  </w:style>
  <w:style w:type="paragraph" w:styleId="ListNumber4">
    <w:name w:val="List Number 4"/>
    <w:basedOn w:val="Normal"/>
    <w:uiPriority w:val="99"/>
    <w:semiHidden/>
    <w:unhideWhenUsed/>
    <w:rsid w:val="00A111D1"/>
    <w:pPr>
      <w:tabs>
        <w:tab w:val="num" w:pos="1209"/>
      </w:tabs>
      <w:ind w:left="1209" w:hanging="360"/>
      <w:contextualSpacing/>
    </w:pPr>
  </w:style>
  <w:style w:type="paragraph" w:styleId="ListNumber5">
    <w:name w:val="List Number 5"/>
    <w:basedOn w:val="Normal"/>
    <w:uiPriority w:val="99"/>
    <w:semiHidden/>
    <w:unhideWhenUsed/>
    <w:rsid w:val="00A111D1"/>
    <w:pPr>
      <w:tabs>
        <w:tab w:val="num" w:pos="1800"/>
      </w:tabs>
      <w:ind w:left="1800" w:hanging="360"/>
      <w:contextualSpacing/>
    </w:pPr>
  </w:style>
  <w:style w:type="table" w:styleId="ListTable1Light">
    <w:name w:val="List Table 1 Light"/>
    <w:basedOn w:val="Table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1Light-Accent2">
    <w:name w:val="List Table 1 Light Accent 2"/>
    <w:basedOn w:val="Table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1Light-Accent3">
    <w:name w:val="List Table 1 Light Accent 3"/>
    <w:basedOn w:val="Table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1Light-Accent4">
    <w:name w:val="List Table 1 Light Accent 4"/>
    <w:basedOn w:val="Table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1Light-Accent5">
    <w:name w:val="List Table 1 Light Accent 5"/>
    <w:basedOn w:val="Table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1Light-Accent6">
    <w:name w:val="List Table 1 Light Accent 6"/>
    <w:basedOn w:val="Table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2">
    <w:name w:val="List Table 2"/>
    <w:basedOn w:val="Table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2-Accent2">
    <w:name w:val="List Table 2 Accent 2"/>
    <w:basedOn w:val="Table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2-Accent3">
    <w:name w:val="List Table 2 Accent 3"/>
    <w:basedOn w:val="Table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2-Accent4">
    <w:name w:val="List Table 2 Accent 4"/>
    <w:basedOn w:val="Table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2-Accent5">
    <w:name w:val="List Table 2 Accent 5"/>
    <w:basedOn w:val="Table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2-Accent6">
    <w:name w:val="List Table 2 Accent 6"/>
    <w:basedOn w:val="Table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3">
    <w:name w:val="List Table 3"/>
    <w:basedOn w:val="Table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ListTable3-Accent2">
    <w:name w:val="List Table 3 Accent 2"/>
    <w:basedOn w:val="Table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ListTable3-Accent3">
    <w:name w:val="List Table 3 Accent 3"/>
    <w:basedOn w:val="Table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ListTable3-Accent4">
    <w:name w:val="List Table 3 Accent 4"/>
    <w:basedOn w:val="Table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ListTable3-Accent5">
    <w:name w:val="List Table 3 Accent 5"/>
    <w:basedOn w:val="Table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ListTable3-Accent6">
    <w:name w:val="List Table 3 Accent 6"/>
    <w:basedOn w:val="Table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ListTable4">
    <w:name w:val="List Table 4"/>
    <w:basedOn w:val="Table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4-Accent2">
    <w:name w:val="List Table 4 Accent 2"/>
    <w:basedOn w:val="Table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4-Accent3">
    <w:name w:val="List Table 4 Accent 3"/>
    <w:basedOn w:val="Table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4-Accent4">
    <w:name w:val="List Table 4 Accent 4"/>
    <w:basedOn w:val="Table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4-Accent5">
    <w:name w:val="List Table 4 Accent 5"/>
    <w:basedOn w:val="Table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4-Accent6">
    <w:name w:val="List Table 4 Accent 6"/>
    <w:basedOn w:val="Table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5Dark">
    <w:name w:val="List Table 5 Dark"/>
    <w:basedOn w:val="Table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ListTable6Colorful-Accent2">
    <w:name w:val="List Table 6 Colorful Accent 2"/>
    <w:basedOn w:val="Table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ListTable6Colorful-Accent3">
    <w:name w:val="List Table 6 Colorful Accent 3"/>
    <w:basedOn w:val="Table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ListTable6Colorful-Accent4">
    <w:name w:val="List Table 6 Colorful Accent 4"/>
    <w:basedOn w:val="Table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ListTable6Colorful-Accent5">
    <w:name w:val="List Table 6 Colorful Accent 5"/>
    <w:basedOn w:val="Table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ListTable6Colorful-Accent6">
    <w:name w:val="List Table 6 Colorful Accent 6"/>
    <w:basedOn w:val="Table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ListTable7Colorful">
    <w:name w:val="List Table 7 Colorful"/>
    <w:basedOn w:val="Table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MacroTextChar">
    <w:name w:val="Macro Text Char"/>
    <w:basedOn w:val="DefaultParagraphFont"/>
    <w:link w:val="MacroText"/>
    <w:uiPriority w:val="99"/>
    <w:semiHidden/>
    <w:rsid w:val="00A111D1"/>
    <w:rPr>
      <w:rFonts w:ascii="Consolas" w:eastAsia="SimSun" w:hAnsi="Consolas" w:cs="Times New Roman"/>
      <w:sz w:val="20"/>
      <w:szCs w:val="20"/>
      <w:lang w:val="en-GB"/>
    </w:rPr>
  </w:style>
  <w:style w:type="table" w:styleId="MediumGrid1">
    <w:name w:val="Medium Grid 1"/>
    <w:basedOn w:val="Table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MediumGrid1-Accent2">
    <w:name w:val="Medium Grid 1 Accent 2"/>
    <w:basedOn w:val="Table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MediumGrid1-Accent3">
    <w:name w:val="Medium Grid 1 Accent 3"/>
    <w:basedOn w:val="Table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MediumGrid1-Accent4">
    <w:name w:val="Medium Grid 1 Accent 4"/>
    <w:basedOn w:val="Table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MediumGrid1-Accent5">
    <w:name w:val="Medium Grid 1 Accent 5"/>
    <w:basedOn w:val="Table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MediumGrid1-Accent6">
    <w:name w:val="Medium Grid 1 Accent 6"/>
    <w:basedOn w:val="Table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MediumGrid2">
    <w:name w:val="Medium Grid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MediumGrid3-Accent2">
    <w:name w:val="Medium Grid 3 Accent 2"/>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MediumGrid3-Accent3">
    <w:name w:val="Medium Grid 3 Accent 3"/>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MediumGrid3-Accent4">
    <w:name w:val="Medium Grid 3 Accent 4"/>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MediumGrid3-Accent5">
    <w:name w:val="Medium Grid 3 Accent 5"/>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MediumGrid3-Accent6">
    <w:name w:val="Medium Grid 3 Accent 6"/>
    <w:basedOn w:val="Table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MediumList1">
    <w:name w:val="Medium List 1"/>
    <w:basedOn w:val="Table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MediumList1-Accent2">
    <w:name w:val="Medium List 1 Accent 2"/>
    <w:basedOn w:val="Table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MediumList1-Accent3">
    <w:name w:val="Medium List 1 Accent 3"/>
    <w:basedOn w:val="Table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MediumList1-Accent4">
    <w:name w:val="Medium List 1 Accent 4"/>
    <w:basedOn w:val="Table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MediumList1-Accent5">
    <w:name w:val="Medium List 1 Accent 5"/>
    <w:basedOn w:val="Table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MediumList1-Accent6">
    <w:name w:val="Medium List 1 Accent 6"/>
    <w:basedOn w:val="Table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MediumList2">
    <w:name w:val="Medium Lis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unhideWhenUsed/>
    <w:rsid w:val="00A111D1"/>
    <w:rPr>
      <w:color w:val="2B579A"/>
      <w:shd w:val="clear" w:color="auto" w:fill="E1DFDD"/>
      <w:lang w:val="en-GB"/>
    </w:rPr>
  </w:style>
  <w:style w:type="paragraph" w:styleId="MessageHeader">
    <w:name w:val="Message Header"/>
    <w:basedOn w:val="Normal"/>
    <w:link w:val="MessageHeaderCh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MessageHeaderChar">
    <w:name w:val="Message Header Char"/>
    <w:basedOn w:val="DefaultParagraphFont"/>
    <w:link w:val="MessageHeader"/>
    <w:uiPriority w:val="99"/>
    <w:semiHidden/>
    <w:rsid w:val="00A111D1"/>
    <w:rPr>
      <w:rFonts w:asciiTheme="majorHAnsi" w:eastAsiaTheme="majorEastAsia" w:hAnsiTheme="majorHAnsi" w:cstheme="majorBidi"/>
      <w:shd w:val="pct20" w:color="auto" w:fill="auto"/>
      <w:lang w:val="en-GB"/>
    </w:rPr>
  </w:style>
  <w:style w:type="paragraph" w:styleId="NoSpacing">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semiHidden/>
    <w:unhideWhenUsed/>
    <w:rsid w:val="00A111D1"/>
    <w:rPr>
      <w:sz w:val="24"/>
      <w:szCs w:val="24"/>
    </w:rPr>
  </w:style>
  <w:style w:type="paragraph" w:styleId="NormalIndent">
    <w:name w:val="Normal Indent"/>
    <w:basedOn w:val="Normal"/>
    <w:uiPriority w:val="99"/>
    <w:semiHidden/>
    <w:unhideWhenUsed/>
    <w:rsid w:val="00A111D1"/>
    <w:pPr>
      <w:ind w:left="720"/>
    </w:pPr>
  </w:style>
  <w:style w:type="paragraph" w:styleId="NoteHeading">
    <w:name w:val="Note Heading"/>
    <w:basedOn w:val="Normal"/>
    <w:next w:val="Normal"/>
    <w:link w:val="NoteHeadingChar"/>
    <w:uiPriority w:val="99"/>
    <w:semiHidden/>
    <w:unhideWhenUsed/>
    <w:rsid w:val="00A111D1"/>
  </w:style>
  <w:style w:type="character" w:customStyle="1" w:styleId="NoteHeadingChar">
    <w:name w:val="Note Heading Char"/>
    <w:basedOn w:val="DefaultParagraphFont"/>
    <w:link w:val="NoteHeading"/>
    <w:uiPriority w:val="99"/>
    <w:semiHidden/>
    <w:rsid w:val="00A111D1"/>
    <w:rPr>
      <w:rFonts w:ascii="Times New Roman" w:eastAsia="SimSun" w:hAnsi="Times New Roman" w:cs="Times New Roman"/>
      <w:sz w:val="22"/>
      <w:szCs w:val="22"/>
      <w:lang w:val="en-GB"/>
    </w:rPr>
  </w:style>
  <w:style w:type="table" w:styleId="PlainTable1">
    <w:name w:val="Plain Table 1"/>
    <w:basedOn w:val="Table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unhideWhenUsed/>
    <w:rsid w:val="00A111D1"/>
    <w:rPr>
      <w:rFonts w:ascii="Consolas" w:hAnsi="Consolas"/>
      <w:sz w:val="21"/>
      <w:szCs w:val="21"/>
    </w:rPr>
  </w:style>
  <w:style w:type="character" w:customStyle="1" w:styleId="PlainTextChar">
    <w:name w:val="Plain Text Char"/>
    <w:basedOn w:val="DefaultParagraphFont"/>
    <w:link w:val="PlainText"/>
    <w:uiPriority w:val="99"/>
    <w:semiHidden/>
    <w:rsid w:val="00A111D1"/>
    <w:rPr>
      <w:rFonts w:ascii="Consolas" w:eastAsia="SimSun" w:hAnsi="Consolas" w:cs="Times New Roman"/>
      <w:sz w:val="21"/>
      <w:szCs w:val="21"/>
      <w:lang w:val="en-GB"/>
    </w:rPr>
  </w:style>
  <w:style w:type="paragraph" w:styleId="Quote">
    <w:name w:val="Quote"/>
    <w:basedOn w:val="Normal"/>
    <w:next w:val="Normal"/>
    <w:link w:val="QuoteChar"/>
    <w:uiPriority w:val="29"/>
    <w:qFormat/>
    <w:rsid w:val="00A111D1"/>
    <w:pPr>
      <w:spacing w:before="200" w:after="160"/>
      <w:ind w:left="864" w:right="864"/>
      <w:jc w:val="center"/>
    </w:pPr>
    <w:rPr>
      <w:i/>
      <w:iCs/>
      <w:color w:val="404040" w:themeColor="text1" w:themeTint="BF"/>
    </w:rPr>
  </w:style>
  <w:style w:type="character" w:customStyle="1" w:styleId="QuoteChar">
    <w:name w:val="Quote Char"/>
    <w:basedOn w:val="DefaultParagraphFont"/>
    <w:link w:val="Quote"/>
    <w:uiPriority w:val="29"/>
    <w:rsid w:val="00A111D1"/>
    <w:rPr>
      <w:rFonts w:ascii="Times New Roman" w:eastAsia="SimSun" w:hAnsi="Times New Roman" w:cs="Times New Roman"/>
      <w:i/>
      <w:iCs/>
      <w:color w:val="404040" w:themeColor="text1" w:themeTint="BF"/>
      <w:sz w:val="22"/>
      <w:szCs w:val="22"/>
      <w:lang w:val="en-GB"/>
    </w:rPr>
  </w:style>
  <w:style w:type="paragraph" w:styleId="Salutation">
    <w:name w:val="Salutation"/>
    <w:basedOn w:val="Normal"/>
    <w:next w:val="Normal"/>
    <w:link w:val="SalutationChar"/>
    <w:uiPriority w:val="99"/>
    <w:semiHidden/>
    <w:unhideWhenUsed/>
    <w:rsid w:val="00A111D1"/>
  </w:style>
  <w:style w:type="character" w:customStyle="1" w:styleId="SalutationChar">
    <w:name w:val="Salutation Char"/>
    <w:basedOn w:val="DefaultParagraphFont"/>
    <w:link w:val="Salutation"/>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har"/>
    <w:uiPriority w:val="99"/>
    <w:semiHidden/>
    <w:unhideWhenUsed/>
    <w:rsid w:val="00A111D1"/>
    <w:pPr>
      <w:ind w:left="4252"/>
    </w:pPr>
  </w:style>
  <w:style w:type="character" w:customStyle="1" w:styleId="SignatureChar">
    <w:name w:val="Signature Char"/>
    <w:basedOn w:val="DefaultParagraphFon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DefaultParagraphFont"/>
    <w:uiPriority w:val="99"/>
    <w:semiHidden/>
    <w:unhideWhenUsed/>
    <w:rsid w:val="00A111D1"/>
    <w:rPr>
      <w:u w:val="dotted"/>
      <w:lang w:val="en-GB"/>
    </w:rPr>
  </w:style>
  <w:style w:type="character" w:styleId="SmartLink">
    <w:name w:val="Smart Link"/>
    <w:basedOn w:val="DefaultParagraphFont"/>
    <w:uiPriority w:val="99"/>
    <w:semiHidden/>
    <w:unhideWhenUsed/>
    <w:rsid w:val="00A111D1"/>
    <w:rPr>
      <w:color w:val="0000FF"/>
      <w:u w:val="single"/>
      <w:shd w:val="clear" w:color="auto" w:fill="F3F2F1"/>
      <w:lang w:val="en-GB"/>
    </w:rPr>
  </w:style>
  <w:style w:type="character" w:styleId="Strong">
    <w:name w:val="Strong"/>
    <w:basedOn w:val="DefaultParagraphFont"/>
    <w:uiPriority w:val="22"/>
    <w:qFormat/>
    <w:rsid w:val="00A111D1"/>
    <w:rPr>
      <w:b/>
      <w:bCs/>
      <w:lang w:val="en-GB"/>
    </w:rPr>
  </w:style>
  <w:style w:type="character" w:styleId="SubtleEmphasis">
    <w:name w:val="Subtle Emphasis"/>
    <w:basedOn w:val="DefaultParagraphFont"/>
    <w:uiPriority w:val="19"/>
    <w:qFormat/>
    <w:rsid w:val="00A111D1"/>
    <w:rPr>
      <w:i/>
      <w:iCs/>
      <w:color w:val="404040" w:themeColor="text1" w:themeTint="BF"/>
      <w:lang w:val="en-GB"/>
    </w:rPr>
  </w:style>
  <w:style w:type="character" w:styleId="SubtleReference">
    <w:name w:val="Subtle Reference"/>
    <w:basedOn w:val="DefaultParagraphFont"/>
    <w:uiPriority w:val="31"/>
    <w:qFormat/>
    <w:rsid w:val="00A111D1"/>
    <w:rPr>
      <w:smallCaps/>
      <w:color w:val="5A5A5A" w:themeColor="text1" w:themeTint="A5"/>
      <w:lang w:val="en-GB"/>
    </w:rPr>
  </w:style>
  <w:style w:type="table" w:styleId="Table3Deffects1">
    <w:name w:val="Table 3D effects 1"/>
    <w:basedOn w:val="Table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0">
    <w:name w:val="Table Grid 1"/>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ofFigure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Professional">
    <w:name w:val="Table Professional"/>
    <w:basedOn w:val="Table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OCHeading">
    <w:name w:val="TOC Heading"/>
    <w:basedOn w:val="Heading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UnresolvedMention">
    <w:name w:val="Unresolved Mention"/>
    <w:basedOn w:val="DefaultParagraphFon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3F1A75"/>
    <w:pPr>
      <w:keepNext/>
      <w:keepLines/>
      <w:spacing w:before="240" w:after="120"/>
      <w:jc w:val="left"/>
    </w:pPr>
    <w:rPr>
      <w:b/>
      <w:sz w:val="24"/>
    </w:rPr>
  </w:style>
  <w:style w:type="paragraph" w:customStyle="1" w:styleId="CBDagendaItem0">
    <w:name w:val="CBD_agenda_Item"/>
    <w:basedOn w:val="CBDNormalNumber"/>
    <w:qFormat/>
    <w:rsid w:val="003F1A75"/>
  </w:style>
  <w:style w:type="paragraph" w:customStyle="1" w:styleId="CBDpara-item">
    <w:name w:val="CBD_para-item"/>
    <w:basedOn w:val="Normal"/>
    <w:qFormat/>
    <w:rsid w:val="003F1A75"/>
    <w:pPr>
      <w:tabs>
        <w:tab w:val="clear" w:pos="567"/>
      </w:tabs>
      <w:spacing w:before="120" w:after="120"/>
      <w:ind w:left="1134" w:hanging="567"/>
      <w:jc w:val="left"/>
    </w:pPr>
  </w:style>
  <w:style w:type="paragraph" w:customStyle="1" w:styleId="CBDsubpara-item">
    <w:name w:val="CBD_subpara-item"/>
    <w:basedOn w:val="CBDpara-item"/>
    <w:qFormat/>
    <w:rsid w:val="003F1A75"/>
    <w:pPr>
      <w:tabs>
        <w:tab w:val="clear" w:pos="1134"/>
      </w:tabs>
      <w:ind w:left="1701"/>
    </w:pPr>
  </w:style>
  <w:style w:type="paragraph" w:customStyle="1" w:styleId="CBDRecommendText">
    <w:name w:val="CBD_RecommendText"/>
    <w:basedOn w:val="Normal"/>
    <w:qFormat/>
    <w:rsid w:val="003F1A75"/>
    <w:pPr>
      <w:spacing w:after="120"/>
      <w:ind w:left="567"/>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header" Target="header1.xml"/><Relationship Id="rId10" Type="http://schemas.openxmlformats.org/officeDocument/2006/relationships/footnotes" Target="foot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veronique.lefebvre\United%20Nations\MEA-CBD-Editing%20Team%20-%20Documents\Meeting%20documents\ABS-Nagoya%20Protocol\NP-MOP\NP-MOP-06\templates\np-mop-06-template-en.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822F371A41E460FBA213CA8B967B252"/>
        <w:category>
          <w:name w:val="General"/>
          <w:gallery w:val="placeholder"/>
        </w:category>
        <w:types>
          <w:type w:val="bbPlcHdr"/>
        </w:types>
        <w:behaviors>
          <w:behavior w:val="content"/>
        </w:behaviors>
        <w:guid w:val="{A1299A02-68C8-4601-8A3E-7C9BEF283D4A}"/>
      </w:docPartPr>
      <w:docPartBody>
        <w:p w:rsidR="00095273" w:rsidRDefault="00A02168">
          <w:pPr>
            <w:pStyle w:val="6822F371A41E460FBA213CA8B967B252"/>
          </w:pPr>
          <w:r w:rsidRPr="007E02EB">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panose1 w:val="02020803070505020304"/>
    <w:charset w:val="00"/>
    <w:family w:val="roman"/>
    <w:notTrueType/>
    <w:pitch w:val="default"/>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auto"/>
    <w:pitch w:val="variable"/>
    <w:sig w:usb0="00000003" w:usb1="00000000" w:usb2="00000000" w:usb3="00000000" w:csb0="00000003" w:csb1="00000000"/>
  </w:font>
  <w:font w:name="Angsana New">
    <w:panose1 w:val="02020603050405020304"/>
    <w:charset w:val="DE"/>
    <w:family w:val="roman"/>
    <w:pitch w:val="variable"/>
    <w:sig w:usb0="81000003" w:usb1="00000000" w:usb2="00000000" w:usb3="00000000" w:csb0="00010001" w:csb1="00000000"/>
  </w:font>
  <w:font w:name="Simplified Arabic">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Aptos">
    <w:charset w:val="00"/>
    <w:family w:val="swiss"/>
    <w:pitch w:val="variable"/>
    <w:sig w:usb0="20000287" w:usb1="00000003" w:usb2="00000000" w:usb3="00000000" w:csb0="0000019F" w:csb1="00000000"/>
  </w:font>
  <w:font w:name="DengXian">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9619F"/>
    <w:rsid w:val="00095273"/>
    <w:rsid w:val="00496271"/>
    <w:rsid w:val="00585635"/>
    <w:rsid w:val="0079619F"/>
    <w:rsid w:val="00964843"/>
    <w:rsid w:val="00A02168"/>
    <w:rsid w:val="00A1765E"/>
    <w:rsid w:val="00A72124"/>
    <w:rsid w:val="00E375B4"/>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US" w:eastAsia="zh-CN"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6822F371A41E460FBA213CA8B967B252">
    <w:name w:val="6822F371A41E460FBA213CA8B967B252"/>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date xx 2019</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p:properties xmlns:p="http://schemas.microsoft.com/office/2006/metadata/properties" xmlns:xsi="http://www.w3.org/2001/XMLSchema-instance" xmlns:pc="http://schemas.microsoft.com/office/infopath/2007/PartnerControls">
  <documentManagement>
    <TaxCatchAll xmlns="985ec44e-1bab-4c0b-9df0-6ba128686fc9" xsi:nil="true"/>
    <lcf76f155ced4ddcb4097134ff3c332f xmlns="358298e0-1b7e-4ebe-8695-94439b74f0d1">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69BFACF6D92CD24AA50050CE23F68F74" ma:contentTypeVersion="18" ma:contentTypeDescription="Create a new document." ma:contentTypeScope="" ma:versionID="02df9ec3d1724fd38fbdb31ffb36738f">
  <xsd:schema xmlns:xsd="http://www.w3.org/2001/XMLSchema" xmlns:xs="http://www.w3.org/2001/XMLSchema" xmlns:p="http://schemas.microsoft.com/office/2006/metadata/properties" xmlns:ns2="358298e0-1b7e-4ebe-8695-94439b74f0d1" xmlns:ns3="13ad741f-c0db-4e29-b5a6-03b4a1bc18ba" xmlns:ns4="985ec44e-1bab-4c0b-9df0-6ba128686fc9" targetNamespace="http://schemas.microsoft.com/office/2006/metadata/properties" ma:root="true" ma:fieldsID="e4a1d0b9a3a4cf739a6dfd7525babeaa" ns2:_="" ns3:_="" ns4:_="">
    <xsd:import namespace="358298e0-1b7e-4ebe-8695-94439b74f0d1"/>
    <xsd:import namespace="13ad741f-c0db-4e29-b5a6-03b4a1bc18ba"/>
    <xsd:import namespace="985ec44e-1bab-4c0b-9df0-6ba128686fc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OCR" minOccurs="0"/>
                <xsd:element ref="ns2:MediaServiceDateTaken" minOccurs="0"/>
                <xsd:element ref="ns2:MediaServiceGenerationTime" minOccurs="0"/>
                <xsd:element ref="ns2:MediaServiceEventHashCode" minOccurs="0"/>
                <xsd:element ref="ns2:MediaServiceAutoKeyPoints" minOccurs="0"/>
                <xsd:element ref="ns2:MediaServiceKeyPoints" minOccurs="0"/>
                <xsd:element ref="ns2:MediaServiceLocation" minOccurs="0"/>
                <xsd:element ref="ns2:MediaLengthInSeconds" minOccurs="0"/>
                <xsd:element ref="ns2:lcf76f155ced4ddcb4097134ff3c332f" minOccurs="0"/>
                <xsd:element ref="ns4:TaxCatchAll"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8298e0-1b7e-4ebe-8695-94439b74f0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78175662-8596-484a-92c7-351d01561e2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ad741f-c0db-4e29-b5a6-03b4a1bc18b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5ec44e-1bab-4c0b-9df0-6ba128686fc9"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ba081904-bce8-4032-99c9-02153865886d}" ma:internalName="TaxCatchAll" ma:showField="CatchAllData" ma:web="13ad741f-c0db-4e29-b5a6-03b4a1bc18b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3.xml><?xml version="1.0" encoding="utf-8"?>
<ds:datastoreItem xmlns:ds="http://schemas.openxmlformats.org/officeDocument/2006/customXml" ds:itemID="{E2BAD42C-1DC6-49A0-8A77-BC87126E0AAE}">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4.xml><?xml version="1.0" encoding="utf-8"?>
<ds:datastoreItem xmlns:ds="http://schemas.openxmlformats.org/officeDocument/2006/customXml" ds:itemID="{157C228B-262D-4418-9EAD-4DA8699E5020}">
  <ds:schemaRefs>
    <ds:schemaRef ds:uri="http://schemas.microsoft.com/sharepoint/v3/contenttype/forms"/>
  </ds:schemaRefs>
</ds:datastoreItem>
</file>

<file path=customXml/itemProps5.xml><?xml version="1.0" encoding="utf-8"?>
<ds:datastoreItem xmlns:ds="http://schemas.openxmlformats.org/officeDocument/2006/customXml" ds:itemID="{7731E470-19E3-40CA-9C56-BED8C5C425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8298e0-1b7e-4ebe-8695-94439b74f0d1"/>
    <ds:schemaRef ds:uri="13ad741f-c0db-4e29-b5a6-03b4a1bc18ba"/>
    <ds:schemaRef ds:uri="985ec44e-1bab-4c0b-9df0-6ba128686f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606bed3f-efae-4d70-a15b-866bb27c918d}"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np-mop-06-template-en.dotm</Template>
  <TotalTime>0</TotalTime>
  <Pages>2</Pages>
  <Words>240</Words>
  <Characters>1474</Characters>
  <Application>Microsoft Office Word</Application>
  <DocSecurity>0</DocSecurity>
  <Lines>35</Lines>
  <Paragraphs>25</Paragraphs>
  <ScaleCrop>false</ScaleCrop>
  <HeadingPairs>
    <vt:vector size="2" baseType="variant">
      <vt:variant>
        <vt:lpstr>Title</vt:lpstr>
      </vt:variant>
      <vt:variant>
        <vt:i4>1</vt:i4>
      </vt:variant>
    </vt:vector>
  </HeadingPairs>
  <TitlesOfParts>
    <vt:vector size="1" baseType="lpstr">
      <vt:lpstr>TITLE</vt:lpstr>
    </vt:vector>
  </TitlesOfParts>
  <Company>SCBD</Company>
  <LinksUpToDate>false</LinksUpToDate>
  <CharactersWithSpaces>1689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Provisional agenda</dc:title>
  <dc:subject>CBD/NP/MOP/6/1</dc:subject>
  <dc:creator>Veronique Lefebvre</dc:creator>
  <cp:keywords>Convention on Biological Diversity</cp:keywords>
  <cp:lastModifiedBy>Veronique Lefebvre</cp:lastModifiedBy>
  <cp:revision>3</cp:revision>
  <cp:lastPrinted>2020-01-21T16:56:00Z</cp:lastPrinted>
  <dcterms:created xsi:type="dcterms:W3CDTF">2026-02-10T16:47:00Z</dcterms:created>
  <dcterms:modified xsi:type="dcterms:W3CDTF">2026-02-10T16:47:00Z</dcterms:modified>
  <cp:contentStatus>GENERAL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0x01010069BFACF6D92CD24AA50050CE23F68F74</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CBD-NoSymbol">
    <vt:lpwstr>1</vt:lpwstr>
  </property>
  <property fmtid="{D5CDD505-2E9C-101B-9397-08002B2CF9AE}" pid="7" name="CBD-LangDistr">
    <vt:lpwstr/>
  </property>
  <property fmtid="{D5CDD505-2E9C-101B-9397-08002B2CF9AE}" pid="8" name="CBD-Distr">
    <vt:lpwstr>Distr</vt:lpwstr>
  </property>
  <property fmtid="{D5CDD505-2E9C-101B-9397-08002B2CF9AE}" pid="9" name="MediaServiceImageTags">
    <vt:lpwstr/>
  </property>
</Properties>
</file>