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Style w:val="TableGrid"/>
        <w:tblW w:w="10207" w:type="dxa"/>
        <w:tblInd w:w="-318"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976"/>
        <w:gridCol w:w="5141"/>
        <w:gridCol w:w="4090"/>
      </w:tblGrid>
      <w:tr w:rsidR="00C9161D" w14:paraId="07F6750D" w14:textId="77777777" w:rsidTr="009C2DE6">
        <w:trPr>
          <w:trHeight w:val="851"/>
        </w:trPr>
        <w:tc>
          <w:tcPr>
            <w:tcW w:w="976" w:type="dxa"/>
            <w:tcBorders>
              <w:bottom w:val="single" w:sz="12" w:space="0" w:color="auto"/>
            </w:tcBorders>
          </w:tcPr>
          <w:p w14:paraId="1DEFF495" w14:textId="77777777" w:rsidR="00C9161D" w:rsidRPr="00321985" w:rsidRDefault="00C9161D" w:rsidP="00321985">
            <w:r>
              <w:rPr>
                <w:noProof/>
                <w:lang w:val="en-US"/>
              </w:rPr>
              <w:drawing>
                <wp:inline distT="0" distB="0" distL="0" distR="0" wp14:anchorId="33099486" wp14:editId="1193B5AB">
                  <wp:extent cx="476494" cy="403200"/>
                  <wp:effectExtent l="0" t="0" r="6350" b="3810"/>
                  <wp:docPr id="1" name="Picture 1" descr="Macintosh HD:Users:bilodeau:Desktop:logos:template 2017:un.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Macintosh HD:Users:bilodeau:Desktop:logos:template 2017:un.emf"/>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476494" cy="403200"/>
                          </a:xfrm>
                          <a:prstGeom prst="rect">
                            <a:avLst/>
                          </a:prstGeom>
                          <a:noFill/>
                          <a:ln>
                            <a:noFill/>
                          </a:ln>
                        </pic:spPr>
                      </pic:pic>
                    </a:graphicData>
                  </a:graphic>
                </wp:inline>
              </w:drawing>
            </w:r>
          </w:p>
        </w:tc>
        <w:tc>
          <w:tcPr>
            <w:tcW w:w="5141" w:type="dxa"/>
            <w:tcBorders>
              <w:bottom w:val="single" w:sz="12" w:space="0" w:color="auto"/>
            </w:tcBorders>
            <w:shd w:val="clear" w:color="auto" w:fill="auto"/>
            <w:tcFitText/>
          </w:tcPr>
          <w:p w14:paraId="1986B63F" w14:textId="1087733B" w:rsidR="00FA663B" w:rsidRPr="00321985" w:rsidRDefault="00AA6F92" w:rsidP="00321985">
            <w:r w:rsidRPr="00AA6F92">
              <w:rPr>
                <w:noProof/>
              </w:rPr>
              <w:drawing>
                <wp:inline distT="0" distB="0" distL="0" distR="0" wp14:anchorId="4030DC6E" wp14:editId="44D003EB">
                  <wp:extent cx="500870" cy="360000"/>
                  <wp:effectExtent l="0" t="0" r="0" b="2540"/>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500870" cy="360000"/>
                          </a:xfrm>
                          <a:prstGeom prst="rect">
                            <a:avLst/>
                          </a:prstGeom>
                          <a:noFill/>
                          <a:ln>
                            <a:noFill/>
                          </a:ln>
                        </pic:spPr>
                      </pic:pic>
                    </a:graphicData>
                  </a:graphic>
                </wp:inline>
              </w:drawing>
            </w:r>
          </w:p>
        </w:tc>
        <w:tc>
          <w:tcPr>
            <w:tcW w:w="4090" w:type="dxa"/>
            <w:tcBorders>
              <w:bottom w:val="single" w:sz="12" w:space="0" w:color="auto"/>
            </w:tcBorders>
          </w:tcPr>
          <w:p w14:paraId="600A589D" w14:textId="77777777" w:rsidR="00C9161D" w:rsidRPr="00C9161D" w:rsidRDefault="00C9161D" w:rsidP="00C9161D">
            <w:pPr>
              <w:jc w:val="right"/>
              <w:rPr>
                <w:rFonts w:ascii="Arial" w:hAnsi="Arial" w:cs="Arial"/>
                <w:b/>
                <w:sz w:val="32"/>
                <w:szCs w:val="32"/>
              </w:rPr>
            </w:pPr>
            <w:r w:rsidRPr="00C9161D">
              <w:rPr>
                <w:rFonts w:ascii="Arial" w:hAnsi="Arial" w:cs="Arial"/>
                <w:b/>
                <w:sz w:val="32"/>
                <w:szCs w:val="32"/>
              </w:rPr>
              <w:t>CBD</w:t>
            </w:r>
          </w:p>
        </w:tc>
      </w:tr>
      <w:tr w:rsidR="00C9161D" w14:paraId="6F751905" w14:textId="77777777" w:rsidTr="00CF1848">
        <w:tc>
          <w:tcPr>
            <w:tcW w:w="6117" w:type="dxa"/>
            <w:gridSpan w:val="2"/>
            <w:tcBorders>
              <w:top w:val="single" w:sz="12" w:space="0" w:color="auto"/>
              <w:bottom w:val="single" w:sz="36" w:space="0" w:color="auto"/>
            </w:tcBorders>
            <w:vAlign w:val="center"/>
          </w:tcPr>
          <w:p w14:paraId="14F52A6C" w14:textId="77777777" w:rsidR="00C9161D" w:rsidRDefault="00C9161D" w:rsidP="00C9161D">
            <w:r>
              <w:rPr>
                <w:noProof/>
                <w:lang w:val="en-US"/>
              </w:rPr>
              <w:drawing>
                <wp:inline distT="0" distB="0" distL="0" distR="0" wp14:anchorId="7BABC8B6" wp14:editId="083FE5C8">
                  <wp:extent cx="2887853" cy="1080000"/>
                  <wp:effectExtent l="0" t="0" r="8255" b="12700"/>
                  <wp:docPr id="4" name="Picture 4" descr="Macintosh HD:Users:bilodeau:Desktop:logos:template 2017:cbd.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descr="Macintosh HD:Users:bilodeau:Desktop:logos:template 2017:cbd.emf"/>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887853" cy="1080000"/>
                          </a:xfrm>
                          <a:prstGeom prst="rect">
                            <a:avLst/>
                          </a:prstGeom>
                          <a:noFill/>
                          <a:ln>
                            <a:noFill/>
                          </a:ln>
                        </pic:spPr>
                      </pic:pic>
                    </a:graphicData>
                  </a:graphic>
                </wp:inline>
              </w:drawing>
            </w:r>
          </w:p>
        </w:tc>
        <w:tc>
          <w:tcPr>
            <w:tcW w:w="4090" w:type="dxa"/>
            <w:tcBorders>
              <w:top w:val="single" w:sz="12" w:space="0" w:color="auto"/>
              <w:bottom w:val="single" w:sz="36" w:space="0" w:color="auto"/>
            </w:tcBorders>
          </w:tcPr>
          <w:p w14:paraId="1C693BA4" w14:textId="77777777" w:rsidR="00C9161D" w:rsidRPr="00C9161D" w:rsidRDefault="00C9161D" w:rsidP="00176CEE">
            <w:pPr>
              <w:ind w:left="1215"/>
              <w:rPr>
                <w:szCs w:val="22"/>
              </w:rPr>
            </w:pPr>
            <w:r w:rsidRPr="00C9161D">
              <w:rPr>
                <w:szCs w:val="22"/>
              </w:rPr>
              <w:t>Distr.</w:t>
            </w:r>
          </w:p>
          <w:p w14:paraId="0C21C438" w14:textId="3BA3F041" w:rsidR="00C9161D" w:rsidRPr="00C9161D" w:rsidRDefault="00B26ACD" w:rsidP="00176CEE">
            <w:pPr>
              <w:ind w:left="1215"/>
              <w:rPr>
                <w:szCs w:val="22"/>
              </w:rPr>
            </w:pPr>
            <w:r>
              <w:rPr>
                <w:caps/>
                <w:szCs w:val="22"/>
              </w:rPr>
              <w:t>LIMITED</w:t>
            </w:r>
          </w:p>
          <w:p w14:paraId="06715052" w14:textId="77777777" w:rsidR="00C9161D" w:rsidRPr="00C9161D" w:rsidRDefault="00C9161D" w:rsidP="00176CEE">
            <w:pPr>
              <w:ind w:left="1215"/>
              <w:rPr>
                <w:szCs w:val="22"/>
              </w:rPr>
            </w:pPr>
          </w:p>
          <w:p w14:paraId="44230134" w14:textId="3EA38801" w:rsidR="00C9161D" w:rsidRPr="00C9161D" w:rsidRDefault="0065194A" w:rsidP="00176CEE">
            <w:pPr>
              <w:ind w:left="1215"/>
              <w:rPr>
                <w:szCs w:val="22"/>
              </w:rPr>
            </w:pPr>
            <w:sdt>
              <w:sdtPr>
                <w:rPr>
                  <w:lang w:val="en-US"/>
                </w:rPr>
                <w:alias w:val="Subject"/>
                <w:tag w:val=""/>
                <w:id w:val="2137136483"/>
                <w:placeholder>
                  <w:docPart w:val="5F1646299CFC497FBD0DBE10082E0C77"/>
                </w:placeholder>
                <w:dataBinding w:prefixMappings="xmlns:ns0='http://purl.org/dc/elements/1.1/' xmlns:ns1='http://schemas.openxmlformats.org/package/2006/metadata/core-properties' " w:xpath="/ns1:coreProperties[1]/ns0:subject[1]" w:storeItemID="{6C3C8BC8-F283-45AE-878A-BAB7291924A1}"/>
                <w:text/>
              </w:sdtPr>
              <w:sdtContent>
                <w:r>
                  <w:rPr>
                    <w:lang w:val="en-US"/>
                  </w:rPr>
                  <w:t>CBD/CP/MOP/10/L.</w:t>
                </w:r>
                <w:r>
                  <w:rPr>
                    <w:lang w:val="en-US"/>
                  </w:rPr>
                  <w:t>11</w:t>
                </w:r>
              </w:sdtContent>
            </w:sdt>
          </w:p>
          <w:p w14:paraId="0DF1F033" w14:textId="2C0DAFD1" w:rsidR="00C9161D" w:rsidRPr="00C9161D" w:rsidRDefault="0065194A" w:rsidP="00176CEE">
            <w:pPr>
              <w:ind w:left="1215"/>
              <w:rPr>
                <w:szCs w:val="22"/>
              </w:rPr>
            </w:pPr>
            <w:r>
              <w:rPr>
                <w:szCs w:val="22"/>
                <w:lang w:val="en-US"/>
              </w:rPr>
              <w:t>10 December</w:t>
            </w:r>
            <w:r w:rsidR="00F6586C">
              <w:rPr>
                <w:szCs w:val="22"/>
                <w:lang w:val="en-US"/>
              </w:rPr>
              <w:t xml:space="preserve"> 20</w:t>
            </w:r>
            <w:r w:rsidR="00FC25F8">
              <w:rPr>
                <w:szCs w:val="22"/>
                <w:lang w:val="en-US"/>
              </w:rPr>
              <w:t>2</w:t>
            </w:r>
            <w:r w:rsidR="00B26ACD">
              <w:rPr>
                <w:szCs w:val="22"/>
                <w:lang w:val="en-US"/>
              </w:rPr>
              <w:t>2</w:t>
            </w:r>
          </w:p>
          <w:p w14:paraId="159892DF" w14:textId="77777777" w:rsidR="00C9161D" w:rsidRPr="00C9161D" w:rsidRDefault="00C9161D" w:rsidP="00176CEE">
            <w:pPr>
              <w:ind w:left="1215"/>
              <w:rPr>
                <w:szCs w:val="22"/>
              </w:rPr>
            </w:pPr>
          </w:p>
          <w:p w14:paraId="19472D49" w14:textId="77777777" w:rsidR="00C9161D" w:rsidRPr="00C9161D" w:rsidRDefault="006B2290" w:rsidP="00176CEE">
            <w:pPr>
              <w:ind w:left="1215"/>
              <w:rPr>
                <w:szCs w:val="22"/>
              </w:rPr>
            </w:pPr>
            <w:r>
              <w:rPr>
                <w:szCs w:val="22"/>
              </w:rPr>
              <w:t xml:space="preserve">ORIGINAL: </w:t>
            </w:r>
            <w:r w:rsidR="00C9161D" w:rsidRPr="00C9161D">
              <w:rPr>
                <w:szCs w:val="22"/>
              </w:rPr>
              <w:t>ENGLISH</w:t>
            </w:r>
          </w:p>
          <w:p w14:paraId="5AA10CCE" w14:textId="77777777" w:rsidR="00C9161D" w:rsidRDefault="00C9161D"/>
        </w:tc>
      </w:tr>
    </w:tbl>
    <w:p w14:paraId="1BF4A9A2" w14:textId="51CFE6F1" w:rsidR="003B7BB2" w:rsidRPr="00910961" w:rsidRDefault="003B7BB2" w:rsidP="003B7BB2">
      <w:pPr>
        <w:pStyle w:val="Cornernotation"/>
        <w:kinsoku w:val="0"/>
        <w:overflowPunct w:val="0"/>
        <w:autoSpaceDE w:val="0"/>
        <w:autoSpaceDN w:val="0"/>
        <w:spacing w:before="60"/>
        <w:ind w:left="227" w:right="4302" w:hanging="227"/>
        <w:rPr>
          <w:snapToGrid w:val="0"/>
          <w:kern w:val="22"/>
        </w:rPr>
      </w:pPr>
      <w:r w:rsidRPr="00910961">
        <w:rPr>
          <w:snapToGrid w:val="0"/>
          <w:kern w:val="22"/>
        </w:rPr>
        <w:t xml:space="preserve">CONFERENCE OF THE PARTIES TO THE CONVENTION ON BIOLOGICAL DIVERSITY </w:t>
      </w:r>
      <w:r w:rsidR="005E0ED3">
        <w:rPr>
          <w:snapToGrid w:val="0"/>
          <w:kern w:val="22"/>
        </w:rPr>
        <w:t>SERVING AS THE MEETING OF THE PARTIES TO THE CARTAGENA PROTOCOL ON BIOSAFETY</w:t>
      </w:r>
    </w:p>
    <w:p w14:paraId="141C6194" w14:textId="15DB9022" w:rsidR="003B7BB2" w:rsidRPr="00910961" w:rsidRDefault="00201591" w:rsidP="003B7BB2">
      <w:pPr>
        <w:pStyle w:val="Cornernotation"/>
        <w:kinsoku w:val="0"/>
        <w:overflowPunct w:val="0"/>
        <w:autoSpaceDE w:val="0"/>
        <w:autoSpaceDN w:val="0"/>
        <w:ind w:left="0" w:right="4512" w:firstLine="0"/>
        <w:rPr>
          <w:snapToGrid w:val="0"/>
          <w:kern w:val="22"/>
        </w:rPr>
      </w:pPr>
      <w:r>
        <w:rPr>
          <w:snapToGrid w:val="0"/>
          <w:kern w:val="22"/>
        </w:rPr>
        <w:t>Tenth</w:t>
      </w:r>
      <w:r w:rsidR="003B7BB2" w:rsidRPr="00910961">
        <w:rPr>
          <w:snapToGrid w:val="0"/>
          <w:kern w:val="22"/>
        </w:rPr>
        <w:t xml:space="preserve"> meeting</w:t>
      </w:r>
      <w:r w:rsidR="00AD7FFC">
        <w:rPr>
          <w:snapToGrid w:val="0"/>
          <w:kern w:val="22"/>
        </w:rPr>
        <w:t xml:space="preserve"> </w:t>
      </w:r>
      <w:r w:rsidR="00B26ACD">
        <w:rPr>
          <w:snapToGrid w:val="0"/>
          <w:kern w:val="22"/>
        </w:rPr>
        <w:t>– Part II</w:t>
      </w:r>
    </w:p>
    <w:p w14:paraId="4268D28C" w14:textId="78B11728" w:rsidR="003B7BB2" w:rsidRPr="00660CB5" w:rsidRDefault="00B26ACD" w:rsidP="00AD7FFC">
      <w:pPr>
        <w:pStyle w:val="Cornernotation"/>
        <w:kinsoku w:val="0"/>
        <w:overflowPunct w:val="0"/>
        <w:autoSpaceDE w:val="0"/>
        <w:autoSpaceDN w:val="0"/>
        <w:ind w:left="227" w:right="4512" w:hanging="227"/>
        <w:rPr>
          <w:snapToGrid w:val="0"/>
          <w:kern w:val="22"/>
          <w:szCs w:val="22"/>
          <w:lang w:eastAsia="nb-NO"/>
        </w:rPr>
      </w:pPr>
      <w:r>
        <w:rPr>
          <w:snapToGrid w:val="0"/>
          <w:kern w:val="22"/>
          <w:szCs w:val="22"/>
          <w:lang w:eastAsia="nb-NO"/>
        </w:rPr>
        <w:t>Montreal, Canada, 7-19 December 2022</w:t>
      </w:r>
    </w:p>
    <w:p w14:paraId="5ECF7635" w14:textId="7664C627" w:rsidR="00C9161D" w:rsidRPr="00C9161D" w:rsidRDefault="00B26ACD" w:rsidP="00C9161D">
      <w:r>
        <w:rPr>
          <w:snapToGrid w:val="0"/>
          <w:kern w:val="22"/>
          <w:szCs w:val="22"/>
        </w:rPr>
        <w:t>Agenda i</w:t>
      </w:r>
      <w:r w:rsidR="00134846" w:rsidRPr="004B44DE">
        <w:rPr>
          <w:snapToGrid w:val="0"/>
          <w:kern w:val="22"/>
          <w:szCs w:val="22"/>
        </w:rPr>
        <w:t xml:space="preserve">tem </w:t>
      </w:r>
      <w:r w:rsidR="00CC1DD2">
        <w:rPr>
          <w:snapToGrid w:val="0"/>
          <w:kern w:val="22"/>
          <w:szCs w:val="22"/>
        </w:rPr>
        <w:t>13</w:t>
      </w:r>
      <w:r w:rsidR="00134846" w:rsidRPr="004B44DE">
        <w:rPr>
          <w:snapToGrid w:val="0"/>
          <w:kern w:val="22"/>
          <w:szCs w:val="22"/>
        </w:rPr>
        <w:t xml:space="preserve"> </w:t>
      </w:r>
    </w:p>
    <w:p w14:paraId="57F6B7A1" w14:textId="1ACB85A2" w:rsidR="00C9161D" w:rsidRDefault="005D409D" w:rsidP="00755A3F">
      <w:pPr>
        <w:spacing w:before="240" w:after="240"/>
        <w:jc w:val="center"/>
        <w:rPr>
          <w:b/>
          <w:caps/>
        </w:rPr>
      </w:pPr>
      <w:sdt>
        <w:sdtPr>
          <w:rPr>
            <w:rFonts w:ascii="Times New Roman Bold" w:hAnsi="Times New Roman Bold"/>
            <w:kern w:val="22"/>
            <w:szCs w:val="22"/>
          </w:rPr>
          <w:alias w:val="Title"/>
          <w:tag w:val=""/>
          <w:id w:val="772832786"/>
          <w:placeholder>
            <w:docPart w:val="2F635DBAB4524DC8B3348A7758D5E739"/>
          </w:placeholder>
          <w:dataBinding w:prefixMappings="xmlns:ns0='http://purl.org/dc/elements/1.1/' xmlns:ns1='http://schemas.openxmlformats.org/package/2006/metadata/core-properties' " w:xpath="/ns1:coreProperties[1]/ns0:title[1]" w:storeItemID="{6C3C8BC8-F283-45AE-878A-BAB7291924A1}"/>
          <w:text/>
        </w:sdtPr>
        <w:sdtEndPr/>
        <w:sdtContent>
          <w:r w:rsidR="00CC1DD2" w:rsidRPr="00CC1DD2">
            <w:rPr>
              <w:rFonts w:ascii="Times New Roman Bold" w:hAnsi="Times New Roman Bold"/>
              <w:kern w:val="22"/>
              <w:szCs w:val="22"/>
            </w:rPr>
            <w:t>Review of effectiveness of structures and processes under the Convention and its Protocols</w:t>
          </w:r>
        </w:sdtContent>
      </w:sdt>
      <w:r w:rsidR="00105372" w:rsidRPr="00105372">
        <w:rPr>
          <w:b/>
          <w:caps/>
        </w:rPr>
        <w:t xml:space="preserve"> </w:t>
      </w:r>
    </w:p>
    <w:p w14:paraId="2EEF764E" w14:textId="15D7867E" w:rsidR="00F6586C" w:rsidRPr="00A1252A" w:rsidRDefault="00EC1F46" w:rsidP="00A1252A">
      <w:pPr>
        <w:pStyle w:val="Style1"/>
        <w:outlineLvl w:val="9"/>
        <w:rPr>
          <w:bCs w:val="0"/>
          <w:i w:val="0"/>
          <w:iCs w:val="0"/>
        </w:rPr>
      </w:pPr>
      <w:r w:rsidRPr="00A1252A">
        <w:rPr>
          <w:bCs w:val="0"/>
          <w:i w:val="0"/>
          <w:iCs w:val="0"/>
        </w:rPr>
        <w:t xml:space="preserve">Draft decision submitted by the </w:t>
      </w:r>
      <w:r w:rsidR="00BF11F9" w:rsidRPr="00A1252A">
        <w:rPr>
          <w:bCs w:val="0"/>
          <w:i w:val="0"/>
          <w:iCs w:val="0"/>
        </w:rPr>
        <w:t xml:space="preserve">Chair </w:t>
      </w:r>
      <w:r w:rsidR="00A1252A" w:rsidRPr="00A1252A">
        <w:rPr>
          <w:bCs w:val="0"/>
          <w:i w:val="0"/>
          <w:iCs w:val="0"/>
        </w:rPr>
        <w:t>of Working Group</w:t>
      </w:r>
      <w:r w:rsidR="009653FF">
        <w:rPr>
          <w:bCs w:val="0"/>
          <w:i w:val="0"/>
          <w:iCs w:val="0"/>
        </w:rPr>
        <w:t xml:space="preserve"> II</w:t>
      </w:r>
    </w:p>
    <w:p w14:paraId="4A6675E0" w14:textId="77777777" w:rsidR="00395F46" w:rsidRPr="00395F46" w:rsidRDefault="00395F46" w:rsidP="00395F46">
      <w:pPr>
        <w:suppressLineNumbers/>
        <w:suppressAutoHyphens/>
        <w:autoSpaceDE w:val="0"/>
        <w:autoSpaceDN w:val="0"/>
        <w:adjustRightInd w:val="0"/>
        <w:spacing w:before="240" w:after="120"/>
        <w:ind w:firstLine="720"/>
        <w:rPr>
          <w:i/>
          <w:iCs/>
          <w:kern w:val="22"/>
          <w:szCs w:val="22"/>
          <w14:cntxtAlts/>
        </w:rPr>
      </w:pPr>
      <w:r w:rsidRPr="00395F46">
        <w:rPr>
          <w:i/>
          <w:iCs/>
          <w:kern w:val="22"/>
          <w:szCs w:val="22"/>
          <w14:cntxtAlts/>
        </w:rPr>
        <w:t>The Conference of the Parties serving as the meeting of the Parties to the Cartagena Protocol on Biosafety</w:t>
      </w:r>
      <w:r w:rsidRPr="00395F46">
        <w:rPr>
          <w:kern w:val="22"/>
          <w:szCs w:val="22"/>
          <w14:cntxtAlts/>
        </w:rPr>
        <w:t>,</w:t>
      </w:r>
    </w:p>
    <w:p w14:paraId="57C4EC37" w14:textId="77777777" w:rsidR="00395F46" w:rsidRPr="00395F46" w:rsidRDefault="00395F46" w:rsidP="00395F46">
      <w:pPr>
        <w:keepNext/>
        <w:numPr>
          <w:ilvl w:val="0"/>
          <w:numId w:val="19"/>
        </w:numPr>
        <w:suppressLineNumbers/>
        <w:tabs>
          <w:tab w:val="left" w:pos="1134"/>
        </w:tabs>
        <w:suppressAutoHyphens/>
        <w:autoSpaceDE w:val="0"/>
        <w:autoSpaceDN w:val="0"/>
        <w:adjustRightInd w:val="0"/>
        <w:spacing w:before="120" w:after="120"/>
        <w:ind w:left="714" w:hanging="357"/>
        <w:jc w:val="center"/>
        <w:rPr>
          <w:b/>
          <w:bCs/>
          <w:i/>
          <w:iCs/>
          <w:kern w:val="22"/>
          <w:szCs w:val="22"/>
          <w14:cntxtAlts/>
        </w:rPr>
      </w:pPr>
      <w:r w:rsidRPr="00395F46">
        <w:rPr>
          <w:b/>
          <w:bCs/>
          <w:kern w:val="22"/>
          <w:szCs w:val="22"/>
          <w14:cntxtAlts/>
        </w:rPr>
        <w:t>Experience with concurrent meetings</w:t>
      </w:r>
    </w:p>
    <w:p w14:paraId="38A6CBA7" w14:textId="77777777" w:rsidR="00395F46" w:rsidRPr="00395F46" w:rsidRDefault="00395F46" w:rsidP="00395F46">
      <w:pPr>
        <w:suppressLineNumbers/>
        <w:suppressAutoHyphens/>
        <w:autoSpaceDE w:val="0"/>
        <w:autoSpaceDN w:val="0"/>
        <w:adjustRightInd w:val="0"/>
        <w:spacing w:before="120" w:after="120"/>
        <w:ind w:firstLine="720"/>
        <w:rPr>
          <w:kern w:val="22"/>
          <w:szCs w:val="22"/>
          <w14:cntxtAlts/>
        </w:rPr>
      </w:pPr>
      <w:r w:rsidRPr="00395F46">
        <w:rPr>
          <w:i/>
          <w:iCs/>
          <w:kern w:val="22"/>
          <w:szCs w:val="22"/>
          <w14:cntxtAlts/>
        </w:rPr>
        <w:t xml:space="preserve">Recalling </w:t>
      </w:r>
      <w:r w:rsidRPr="00395F46">
        <w:rPr>
          <w:kern w:val="22"/>
          <w:szCs w:val="22"/>
          <w14:cntxtAlts/>
        </w:rPr>
        <w:t>decisions CP-7/9, CP-8/</w:t>
      </w:r>
      <w:proofErr w:type="gramStart"/>
      <w:r w:rsidRPr="00395F46">
        <w:rPr>
          <w:kern w:val="22"/>
          <w:szCs w:val="22"/>
          <w14:cntxtAlts/>
        </w:rPr>
        <w:t>10</w:t>
      </w:r>
      <w:proofErr w:type="gramEnd"/>
      <w:r w:rsidRPr="00395F46">
        <w:rPr>
          <w:kern w:val="22"/>
          <w:szCs w:val="22"/>
          <w14:cntxtAlts/>
        </w:rPr>
        <w:t xml:space="preserve"> and CP</w:t>
      </w:r>
      <w:r w:rsidRPr="00395F46">
        <w:rPr>
          <w:kern w:val="22"/>
          <w:szCs w:val="22"/>
          <w14:cntxtAlts/>
        </w:rPr>
        <w:noBreakHyphen/>
        <w:t>9/8,</w:t>
      </w:r>
    </w:p>
    <w:p w14:paraId="71DF9F0E" w14:textId="77777777" w:rsidR="00395F46" w:rsidRPr="00395F46" w:rsidRDefault="00395F46" w:rsidP="00395F46">
      <w:pPr>
        <w:suppressLineNumbers/>
        <w:suppressAutoHyphens/>
        <w:autoSpaceDE w:val="0"/>
        <w:autoSpaceDN w:val="0"/>
        <w:adjustRightInd w:val="0"/>
        <w:spacing w:before="120" w:after="120"/>
        <w:ind w:firstLine="720"/>
        <w:rPr>
          <w:kern w:val="22"/>
          <w:szCs w:val="22"/>
          <w14:cntxtAlts/>
        </w:rPr>
      </w:pPr>
      <w:r w:rsidRPr="00395F46">
        <w:rPr>
          <w:i/>
          <w:iCs/>
          <w:kern w:val="22"/>
          <w:szCs w:val="22"/>
          <w14:cntxtAlts/>
        </w:rPr>
        <w:t xml:space="preserve">Having reviewed </w:t>
      </w:r>
      <w:r w:rsidRPr="00395F46">
        <w:rPr>
          <w:kern w:val="22"/>
          <w:szCs w:val="22"/>
          <w14:cntxtAlts/>
        </w:rPr>
        <w:t>the experience in holding concurrently meetings of the Conference of the Parties, the Conference of the Parties serving as the meeting of the Parties to the Cartagena Protocol and the Conference of the Parties serving as the meeting of the Parties to the Nagoya Protocol, using the criteria agreed earlier,</w:t>
      </w:r>
    </w:p>
    <w:p w14:paraId="2AE5D0AD" w14:textId="77777777" w:rsidR="00395F46" w:rsidRPr="00395F46" w:rsidRDefault="00395F46" w:rsidP="00395F46">
      <w:pPr>
        <w:suppressLineNumbers/>
        <w:suppressAutoHyphens/>
        <w:autoSpaceDE w:val="0"/>
        <w:autoSpaceDN w:val="0"/>
        <w:adjustRightInd w:val="0"/>
        <w:spacing w:before="120" w:after="120"/>
        <w:ind w:firstLine="720"/>
        <w:rPr>
          <w:kern w:val="22"/>
          <w:szCs w:val="22"/>
          <w14:cntxtAlts/>
        </w:rPr>
      </w:pPr>
      <w:proofErr w:type="gramStart"/>
      <w:r w:rsidRPr="00395F46">
        <w:rPr>
          <w:i/>
          <w:iCs/>
          <w:kern w:val="22"/>
          <w:szCs w:val="22"/>
          <w14:cntxtAlts/>
        </w:rPr>
        <w:t>Taking into account</w:t>
      </w:r>
      <w:proofErr w:type="gramEnd"/>
      <w:r w:rsidRPr="00395F46">
        <w:rPr>
          <w:i/>
          <w:iCs/>
          <w:kern w:val="22"/>
          <w:szCs w:val="22"/>
          <w14:cntxtAlts/>
        </w:rPr>
        <w:t xml:space="preserve"> </w:t>
      </w:r>
      <w:r w:rsidRPr="00395F46">
        <w:rPr>
          <w:kern w:val="22"/>
          <w:szCs w:val="22"/>
          <w14:cntxtAlts/>
        </w:rPr>
        <w:t>the views of Parties and observers that participated in the concurrent meetings held in 2016 and 2018 as synthesized and presented in the notes by the Executive Secretary on the review of experience in holding concurrent meetings of the Conference of the Parties to the Convention and meetings of the Parties to the Protocols,</w:t>
      </w:r>
      <w:r w:rsidRPr="00395F46">
        <w:rPr>
          <w:kern w:val="22"/>
          <w:sz w:val="18"/>
          <w:szCs w:val="22"/>
          <w:vertAlign w:val="superscript"/>
          <w14:cntxtAlts/>
        </w:rPr>
        <w:footnoteReference w:id="1"/>
      </w:r>
    </w:p>
    <w:p w14:paraId="4D83489A" w14:textId="77777777" w:rsidR="00395F46" w:rsidRPr="00395F46" w:rsidRDefault="00395F46" w:rsidP="00395F46">
      <w:pPr>
        <w:suppressLineNumbers/>
        <w:suppressAutoHyphens/>
        <w:autoSpaceDE w:val="0"/>
        <w:autoSpaceDN w:val="0"/>
        <w:adjustRightInd w:val="0"/>
        <w:spacing w:before="120" w:after="120"/>
        <w:ind w:firstLine="720"/>
        <w:rPr>
          <w:kern w:val="22"/>
          <w:szCs w:val="22"/>
          <w14:cntxtAlts/>
        </w:rPr>
      </w:pPr>
      <w:r w:rsidRPr="00395F46">
        <w:rPr>
          <w:kern w:val="22"/>
          <w:szCs w:val="22"/>
          <w14:cntxtAlts/>
        </w:rPr>
        <w:t>1.</w:t>
      </w:r>
      <w:r w:rsidRPr="00395F46">
        <w:rPr>
          <w:kern w:val="22"/>
          <w:szCs w:val="22"/>
          <w14:cntxtAlts/>
        </w:rPr>
        <w:tab/>
      </w:r>
      <w:r w:rsidRPr="00395F46">
        <w:rPr>
          <w:i/>
          <w:iCs/>
          <w:kern w:val="22"/>
          <w:szCs w:val="22"/>
          <w14:cntxtAlts/>
        </w:rPr>
        <w:t xml:space="preserve">Notes with satisfaction </w:t>
      </w:r>
      <w:r w:rsidRPr="00395F46">
        <w:rPr>
          <w:kern w:val="22"/>
          <w:szCs w:val="22"/>
          <w14:cntxtAlts/>
        </w:rPr>
        <w:t xml:space="preserve">that the concurrent meetings were overall considered to have allowed for increased integration among the Convention and its Protocols, and improved consultations, coordination and synergies among the respective national focal </w:t>
      </w:r>
      <w:proofErr w:type="gramStart"/>
      <w:r w:rsidRPr="00395F46">
        <w:rPr>
          <w:kern w:val="22"/>
          <w:szCs w:val="22"/>
          <w14:cntxtAlts/>
        </w:rPr>
        <w:t>points;</w:t>
      </w:r>
      <w:proofErr w:type="gramEnd"/>
    </w:p>
    <w:p w14:paraId="408507EC" w14:textId="77777777" w:rsidR="00395F46" w:rsidRPr="00395F46" w:rsidRDefault="00395F46" w:rsidP="00395F46">
      <w:pPr>
        <w:suppressLineNumbers/>
        <w:suppressAutoHyphens/>
        <w:autoSpaceDE w:val="0"/>
        <w:autoSpaceDN w:val="0"/>
        <w:adjustRightInd w:val="0"/>
        <w:spacing w:before="120" w:after="120"/>
        <w:ind w:firstLine="720"/>
        <w:rPr>
          <w:kern w:val="22"/>
          <w:szCs w:val="22"/>
          <w14:cntxtAlts/>
        </w:rPr>
      </w:pPr>
      <w:r w:rsidRPr="00395F46">
        <w:rPr>
          <w:kern w:val="22"/>
          <w:szCs w:val="22"/>
          <w14:cntxtAlts/>
        </w:rPr>
        <w:t>2.</w:t>
      </w:r>
      <w:r w:rsidRPr="00395F46">
        <w:rPr>
          <w:kern w:val="22"/>
          <w:szCs w:val="22"/>
          <w14:cntxtAlts/>
        </w:rPr>
        <w:tab/>
      </w:r>
      <w:r w:rsidRPr="00395F46">
        <w:rPr>
          <w:i/>
          <w:iCs/>
          <w:kern w:val="22"/>
          <w:szCs w:val="22"/>
          <w14:cntxtAlts/>
        </w:rPr>
        <w:t xml:space="preserve">Notes </w:t>
      </w:r>
      <w:r w:rsidRPr="00395F46">
        <w:rPr>
          <w:kern w:val="22"/>
          <w:szCs w:val="22"/>
          <w14:cntxtAlts/>
        </w:rPr>
        <w:t xml:space="preserve">that most of the criteria were considered as being met or partially met, and that further improvements in the functioning of the concurrent meetings are desirable, in particular to improve the outcomes and effectiveness of the meetings of the Parties to the </w:t>
      </w:r>
      <w:proofErr w:type="gramStart"/>
      <w:r w:rsidRPr="00395F46">
        <w:rPr>
          <w:kern w:val="22"/>
          <w:szCs w:val="22"/>
          <w14:cntxtAlts/>
        </w:rPr>
        <w:t>Protocols;</w:t>
      </w:r>
      <w:proofErr w:type="gramEnd"/>
    </w:p>
    <w:p w14:paraId="4A8DC99E" w14:textId="77777777" w:rsidR="00395F46" w:rsidRPr="00395F46" w:rsidRDefault="00395F46" w:rsidP="00395F46">
      <w:pPr>
        <w:suppressLineNumbers/>
        <w:suppressAutoHyphens/>
        <w:autoSpaceDE w:val="0"/>
        <w:autoSpaceDN w:val="0"/>
        <w:adjustRightInd w:val="0"/>
        <w:spacing w:before="120" w:after="120"/>
        <w:ind w:firstLine="720"/>
        <w:rPr>
          <w:kern w:val="22"/>
          <w:szCs w:val="22"/>
          <w14:cntxtAlts/>
        </w:rPr>
      </w:pPr>
      <w:r w:rsidRPr="00395F46">
        <w:rPr>
          <w:kern w:val="22"/>
          <w:szCs w:val="22"/>
          <w14:cntxtAlts/>
        </w:rPr>
        <w:t>3.</w:t>
      </w:r>
      <w:r w:rsidRPr="00395F46">
        <w:rPr>
          <w:kern w:val="22"/>
          <w:szCs w:val="22"/>
          <w14:cntxtAlts/>
        </w:rPr>
        <w:tab/>
      </w:r>
      <w:r w:rsidRPr="00395F46">
        <w:rPr>
          <w:i/>
          <w:iCs/>
          <w:kern w:val="22"/>
          <w:szCs w:val="22"/>
          <w14:cntxtAlts/>
        </w:rPr>
        <w:t xml:space="preserve">Reiterates </w:t>
      </w:r>
      <w:r w:rsidRPr="00395F46">
        <w:rPr>
          <w:kern w:val="22"/>
          <w:szCs w:val="22"/>
          <w14:cntxtAlts/>
        </w:rPr>
        <w:t>the importance of ensuring the full and effective participation of representatives of developing country Parties, in particular the least developed countries and small island developing States among them, and countries with economies in transition, in the concurrent meetings, and the importance, in particular, of ensuring adequate participation of representatives in meetings of the Parties to the protocols by making funding available for such participation, and, in this regard, recalls decision 14/37, paragraphs 36 to 46;</w:t>
      </w:r>
    </w:p>
    <w:p w14:paraId="3C7C86EB" w14:textId="77777777" w:rsidR="00395F46" w:rsidRPr="00395F46" w:rsidRDefault="00395F46" w:rsidP="00395F46">
      <w:pPr>
        <w:suppressLineNumbers/>
        <w:suppressAutoHyphens/>
        <w:autoSpaceDE w:val="0"/>
        <w:autoSpaceDN w:val="0"/>
        <w:adjustRightInd w:val="0"/>
        <w:spacing w:before="120" w:after="120"/>
        <w:ind w:firstLine="720"/>
        <w:rPr>
          <w:kern w:val="22"/>
          <w:szCs w:val="22"/>
          <w14:cntxtAlts/>
        </w:rPr>
      </w:pPr>
      <w:r w:rsidRPr="00395F46">
        <w:rPr>
          <w:kern w:val="22"/>
          <w:szCs w:val="22"/>
          <w14:cntxtAlts/>
        </w:rPr>
        <w:lastRenderedPageBreak/>
        <w:t>4.</w:t>
      </w:r>
      <w:r w:rsidRPr="00395F46">
        <w:rPr>
          <w:kern w:val="22"/>
          <w:szCs w:val="22"/>
          <w14:cntxtAlts/>
        </w:rPr>
        <w:tab/>
      </w:r>
      <w:r w:rsidRPr="00395F46">
        <w:rPr>
          <w:i/>
          <w:iCs/>
          <w:kern w:val="22"/>
          <w:szCs w:val="22"/>
          <w14:cntxtAlts/>
        </w:rPr>
        <w:t xml:space="preserve">Requests </w:t>
      </w:r>
      <w:r w:rsidRPr="00395F46">
        <w:rPr>
          <w:kern w:val="22"/>
          <w:szCs w:val="22"/>
          <w14:cntxtAlts/>
        </w:rPr>
        <w:t xml:space="preserve">the Executive Secretary, in consultation with the Bureau, to further improve the planning and organization of future concurrent meetings on the basis of the experience gained to date and the views expressed by Parties and </w:t>
      </w:r>
      <w:proofErr w:type="gramStart"/>
      <w:r w:rsidRPr="00395F46">
        <w:rPr>
          <w:kern w:val="22"/>
          <w:szCs w:val="22"/>
          <w14:cntxtAlts/>
        </w:rPr>
        <w:t>observers;</w:t>
      </w:r>
      <w:proofErr w:type="gramEnd"/>
    </w:p>
    <w:p w14:paraId="1050BB04" w14:textId="77777777" w:rsidR="00395F46" w:rsidRPr="00395F46" w:rsidRDefault="00395F46" w:rsidP="00395F46">
      <w:pPr>
        <w:keepNext/>
        <w:suppressLineNumbers/>
        <w:tabs>
          <w:tab w:val="left" w:pos="1134"/>
        </w:tabs>
        <w:suppressAutoHyphens/>
        <w:autoSpaceDE w:val="0"/>
        <w:autoSpaceDN w:val="0"/>
        <w:adjustRightInd w:val="0"/>
        <w:spacing w:before="120" w:after="120"/>
        <w:jc w:val="center"/>
        <w:rPr>
          <w:b/>
          <w:bCs/>
          <w:kern w:val="22"/>
          <w:szCs w:val="22"/>
          <w14:cntxtAlts/>
        </w:rPr>
      </w:pPr>
      <w:r w:rsidRPr="00395F46">
        <w:rPr>
          <w:b/>
          <w:bCs/>
          <w:kern w:val="22"/>
          <w:szCs w:val="22"/>
          <w14:cntxtAlts/>
        </w:rPr>
        <w:t>B.</w:t>
      </w:r>
      <w:r w:rsidRPr="00395F46">
        <w:rPr>
          <w:b/>
          <w:bCs/>
          <w:kern w:val="22"/>
          <w:szCs w:val="22"/>
          <w14:cntxtAlts/>
        </w:rPr>
        <w:tab/>
        <w:t>Experience with virtual meetings</w:t>
      </w:r>
    </w:p>
    <w:p w14:paraId="04235389" w14:textId="77777777" w:rsidR="00395F46" w:rsidRPr="00395F46" w:rsidRDefault="00395F46" w:rsidP="00395F46">
      <w:pPr>
        <w:suppressLineNumbers/>
        <w:suppressAutoHyphens/>
        <w:autoSpaceDE w:val="0"/>
        <w:autoSpaceDN w:val="0"/>
        <w:adjustRightInd w:val="0"/>
        <w:spacing w:before="120" w:after="120"/>
        <w:ind w:firstLine="720"/>
        <w:rPr>
          <w:kern w:val="22"/>
          <w:szCs w:val="22"/>
          <w14:cntxtAlts/>
        </w:rPr>
      </w:pPr>
      <w:r w:rsidRPr="00395F46">
        <w:rPr>
          <w:i/>
          <w:iCs/>
          <w:kern w:val="22"/>
          <w:szCs w:val="22"/>
          <w14:cntxtAlts/>
        </w:rPr>
        <w:t>Recognizing</w:t>
      </w:r>
      <w:r w:rsidRPr="00395F46">
        <w:rPr>
          <w:kern w:val="22"/>
          <w:szCs w:val="22"/>
          <w14:cntxtAlts/>
        </w:rPr>
        <w:t xml:space="preserve"> the restrictions imposed </w:t>
      </w:r>
      <w:proofErr w:type="gramStart"/>
      <w:r w:rsidRPr="00395F46">
        <w:rPr>
          <w:kern w:val="22"/>
          <w:szCs w:val="22"/>
          <w14:cntxtAlts/>
        </w:rPr>
        <w:t>as a result of</w:t>
      </w:r>
      <w:proofErr w:type="gramEnd"/>
      <w:r w:rsidRPr="00395F46">
        <w:rPr>
          <w:kern w:val="22"/>
          <w:szCs w:val="22"/>
          <w14:cntxtAlts/>
        </w:rPr>
        <w:t xml:space="preserve"> the COVID-19 pandemic since March 2020, which rendered in-person meetings impracticable, and led to the convening of virtual meetings,</w:t>
      </w:r>
    </w:p>
    <w:p w14:paraId="5A486265" w14:textId="77777777" w:rsidR="00395F46" w:rsidRPr="00395F46" w:rsidRDefault="00395F46" w:rsidP="00395F46">
      <w:pPr>
        <w:suppressLineNumbers/>
        <w:suppressAutoHyphens/>
        <w:autoSpaceDE w:val="0"/>
        <w:autoSpaceDN w:val="0"/>
        <w:adjustRightInd w:val="0"/>
        <w:spacing w:before="120" w:after="120"/>
        <w:ind w:firstLine="720"/>
        <w:rPr>
          <w:kern w:val="22"/>
          <w:szCs w:val="22"/>
          <w:lang w:val="en-US"/>
          <w14:cntxtAlts/>
        </w:rPr>
      </w:pPr>
      <w:r w:rsidRPr="00395F46">
        <w:rPr>
          <w:kern w:val="22"/>
          <w:szCs w:val="22"/>
          <w14:cntxtAlts/>
        </w:rPr>
        <w:t>5.</w:t>
      </w:r>
      <w:r w:rsidRPr="00395F46">
        <w:rPr>
          <w:kern w:val="22"/>
          <w:szCs w:val="22"/>
          <w14:cntxtAlts/>
        </w:rPr>
        <w:tab/>
      </w:r>
      <w:r w:rsidRPr="00395F46">
        <w:rPr>
          <w:i/>
          <w:iCs/>
          <w:kern w:val="22"/>
          <w:szCs w:val="22"/>
          <w14:cntxtAlts/>
        </w:rPr>
        <w:t xml:space="preserve">Notes </w:t>
      </w:r>
      <w:r w:rsidRPr="00395F46">
        <w:rPr>
          <w:kern w:val="22"/>
          <w:szCs w:val="22"/>
          <w14:cntxtAlts/>
        </w:rPr>
        <w:t xml:space="preserve">the expeditious adjustments and arrangements made by the Secretariat, and the understanding and flexibility demonstrated by presiding officers and participants, which allowed the convening of a number of meetings and consultations in a virtual setting in response to the limitations caused by the pandemic situation, notwithstanding the inconveniences arising from such a setting, and the limitations that were agreed with regard to </w:t>
      </w:r>
      <w:proofErr w:type="gramStart"/>
      <w:r w:rsidRPr="00395F46">
        <w:rPr>
          <w:kern w:val="22"/>
          <w:szCs w:val="22"/>
          <w14:cntxtAlts/>
        </w:rPr>
        <w:t>decision-making;</w:t>
      </w:r>
      <w:proofErr w:type="gramEnd"/>
    </w:p>
    <w:p w14:paraId="25F39C4D" w14:textId="77777777" w:rsidR="00395F46" w:rsidRPr="00395F46" w:rsidRDefault="00395F46" w:rsidP="00395F46">
      <w:pPr>
        <w:suppressLineNumbers/>
        <w:suppressAutoHyphens/>
        <w:autoSpaceDE w:val="0"/>
        <w:autoSpaceDN w:val="0"/>
        <w:adjustRightInd w:val="0"/>
        <w:spacing w:before="120" w:after="120"/>
        <w:ind w:firstLine="720"/>
        <w:rPr>
          <w:kern w:val="22"/>
          <w:szCs w:val="22"/>
          <w14:cntxtAlts/>
        </w:rPr>
      </w:pPr>
      <w:r w:rsidRPr="00395F46">
        <w:rPr>
          <w:kern w:val="22"/>
          <w:szCs w:val="22"/>
          <w:lang w:val="en-US"/>
          <w14:cntxtAlts/>
        </w:rPr>
        <w:t>6.</w:t>
      </w:r>
      <w:r w:rsidRPr="00395F46">
        <w:rPr>
          <w:i/>
          <w:iCs/>
          <w:kern w:val="22"/>
          <w:szCs w:val="22"/>
          <w:lang w:val="en-US"/>
          <w14:cntxtAlts/>
        </w:rPr>
        <w:tab/>
        <w:t xml:space="preserve">Agrees </w:t>
      </w:r>
      <w:r w:rsidRPr="00395F46">
        <w:rPr>
          <w:kern w:val="22"/>
          <w:szCs w:val="22"/>
          <w:lang w:val="en-US"/>
          <w14:cntxtAlts/>
        </w:rPr>
        <w:t xml:space="preserve">that convening of formal meetings in a virtual setting, while important in terms of responding to the extraordinary circumstances caused by the COVID-19 pandemic, does not set a precedent for the future organization of similar meetings under the Convention and the </w:t>
      </w:r>
      <w:proofErr w:type="gramStart"/>
      <w:r w:rsidRPr="00395F46">
        <w:rPr>
          <w:kern w:val="22"/>
          <w:szCs w:val="22"/>
          <w:lang w:val="en-US"/>
          <w14:cntxtAlts/>
        </w:rPr>
        <w:t>Protocols;</w:t>
      </w:r>
      <w:proofErr w:type="gramEnd"/>
    </w:p>
    <w:p w14:paraId="0DC00720" w14:textId="51F52561" w:rsidR="00395F46" w:rsidRPr="00395F46" w:rsidRDefault="00395F46" w:rsidP="00395F46">
      <w:pPr>
        <w:suppressLineNumbers/>
        <w:suppressAutoHyphens/>
        <w:autoSpaceDE w:val="0"/>
        <w:autoSpaceDN w:val="0"/>
        <w:adjustRightInd w:val="0"/>
        <w:spacing w:before="120" w:after="120"/>
        <w:ind w:firstLine="720"/>
        <w:rPr>
          <w:kern w:val="22"/>
          <w:szCs w:val="22"/>
          <w14:cntxtAlts/>
        </w:rPr>
      </w:pPr>
      <w:r w:rsidRPr="00395F46">
        <w:rPr>
          <w:kern w:val="22"/>
          <w:szCs w:val="22"/>
          <w14:cntxtAlts/>
        </w:rPr>
        <w:t>7.</w:t>
      </w:r>
      <w:r w:rsidRPr="00395F46">
        <w:rPr>
          <w:kern w:val="22"/>
          <w:szCs w:val="22"/>
          <w14:cntxtAlts/>
        </w:rPr>
        <w:tab/>
      </w:r>
      <w:r w:rsidRPr="00395F46">
        <w:rPr>
          <w:i/>
          <w:iCs/>
          <w:kern w:val="22"/>
          <w:szCs w:val="22"/>
          <w14:cntxtAlts/>
        </w:rPr>
        <w:t>Encourages</w:t>
      </w:r>
      <w:r w:rsidRPr="00395F46">
        <w:rPr>
          <w:kern w:val="22"/>
          <w:szCs w:val="22"/>
          <w14:cntxtAlts/>
        </w:rPr>
        <w:t xml:space="preserve"> Parties and observers to continue to participate in hybrid meetings, </w:t>
      </w:r>
      <w:r w:rsidR="00D15761">
        <w:rPr>
          <w:kern w:val="22"/>
          <w:szCs w:val="22"/>
          <w14:cntxtAlts/>
        </w:rPr>
        <w:t xml:space="preserve">when applicable, and in extraordinary circumstances, in virtual meetings, </w:t>
      </w:r>
      <w:r w:rsidRPr="00395F46">
        <w:rPr>
          <w:kern w:val="22"/>
          <w:szCs w:val="22"/>
          <w14:cntxtAlts/>
        </w:rPr>
        <w:t xml:space="preserve">while recognizing the need to ensure the full and effective participation of </w:t>
      </w:r>
      <w:r w:rsidR="0020308A">
        <w:rPr>
          <w:kern w:val="22"/>
          <w:szCs w:val="22"/>
          <w14:cntxtAlts/>
        </w:rPr>
        <w:t xml:space="preserve">Parties, especially </w:t>
      </w:r>
      <w:r w:rsidRPr="00395F46">
        <w:rPr>
          <w:kern w:val="22"/>
          <w:szCs w:val="22"/>
          <w14:cntxtAlts/>
        </w:rPr>
        <w:t>developing country Parties</w:t>
      </w:r>
      <w:r w:rsidR="0020308A">
        <w:rPr>
          <w:kern w:val="22"/>
          <w:szCs w:val="22"/>
          <w14:cntxtAlts/>
        </w:rPr>
        <w:t>,</w:t>
      </w:r>
      <w:r w:rsidRPr="00395F46">
        <w:rPr>
          <w:kern w:val="22"/>
          <w:szCs w:val="22"/>
          <w14:cntxtAlts/>
        </w:rPr>
        <w:t xml:space="preserve"> </w:t>
      </w:r>
      <w:r w:rsidR="008B6F45">
        <w:rPr>
          <w:kern w:val="22"/>
          <w:szCs w:val="22"/>
          <w14:cntxtAlts/>
        </w:rPr>
        <w:t xml:space="preserve">in particular the least developed and small island developing States among them, and Parties with economies in transition, </w:t>
      </w:r>
      <w:r w:rsidRPr="00395F46">
        <w:rPr>
          <w:kern w:val="22"/>
          <w:szCs w:val="22"/>
          <w14:cntxtAlts/>
        </w:rPr>
        <w:t>to promote transparent and inclusive processes under the Convention and the Protocols</w:t>
      </w:r>
      <w:r w:rsidR="006877F9">
        <w:rPr>
          <w:kern w:val="22"/>
          <w:szCs w:val="22"/>
          <w14:cntxtAlts/>
        </w:rPr>
        <w:t>, as long as no final decisions are taken virtually</w:t>
      </w:r>
      <w:r w:rsidR="009B3004">
        <w:rPr>
          <w:kern w:val="22"/>
          <w:szCs w:val="22"/>
          <w14:cntxtAlts/>
        </w:rPr>
        <w:t>,</w:t>
      </w:r>
      <w:r w:rsidR="006877F9">
        <w:rPr>
          <w:kern w:val="22"/>
          <w:szCs w:val="22"/>
          <w14:cntxtAlts/>
        </w:rPr>
        <w:t xml:space="preserve"> with the exception of budgetary and procedural matters</w:t>
      </w:r>
      <w:r w:rsidRPr="00395F46">
        <w:rPr>
          <w:iCs/>
          <w:kern w:val="22"/>
          <w:szCs w:val="22"/>
          <w14:cntxtAlts/>
        </w:rPr>
        <w:t>;</w:t>
      </w:r>
    </w:p>
    <w:p w14:paraId="1ADDFF3D" w14:textId="44A7DB1F" w:rsidR="00395F46" w:rsidRPr="00395F46" w:rsidRDefault="00395F46" w:rsidP="00395F46">
      <w:pPr>
        <w:suppressLineNumbers/>
        <w:suppressAutoHyphens/>
        <w:autoSpaceDE w:val="0"/>
        <w:autoSpaceDN w:val="0"/>
        <w:adjustRightInd w:val="0"/>
        <w:spacing w:before="120" w:after="120"/>
        <w:ind w:firstLine="720"/>
        <w:rPr>
          <w:kern w:val="22"/>
          <w:szCs w:val="22"/>
          <w14:cntxtAlts/>
        </w:rPr>
      </w:pPr>
      <w:r w:rsidRPr="00395F46">
        <w:rPr>
          <w:kern w:val="22"/>
          <w:szCs w:val="22"/>
          <w14:cntxtAlts/>
        </w:rPr>
        <w:t>8.</w:t>
      </w:r>
      <w:r w:rsidRPr="00395F46">
        <w:rPr>
          <w:kern w:val="22"/>
          <w:szCs w:val="22"/>
          <w14:cntxtAlts/>
        </w:rPr>
        <w:tab/>
      </w:r>
      <w:r w:rsidRPr="00395F46">
        <w:rPr>
          <w:i/>
          <w:iCs/>
          <w:kern w:val="22"/>
          <w:szCs w:val="22"/>
          <w14:cntxtAlts/>
        </w:rPr>
        <w:t>Requests</w:t>
      </w:r>
      <w:r w:rsidRPr="00395F46">
        <w:rPr>
          <w:kern w:val="22"/>
          <w:szCs w:val="22"/>
          <w14:cntxtAlts/>
        </w:rPr>
        <w:t xml:space="preserve"> the Executive Secretary to compile views from Parties, and relevant stakeholders, and the experience and relevant studies available, especially within the United Nations system, in conducting virtual and hybrid meetings held in 2021 and 2022, and prepare options for procedures for such </w:t>
      </w:r>
      <w:r w:rsidR="006661A9">
        <w:rPr>
          <w:kern w:val="22"/>
          <w:szCs w:val="22"/>
          <w14:cntxtAlts/>
        </w:rPr>
        <w:t xml:space="preserve">hybrid </w:t>
      </w:r>
      <w:r w:rsidRPr="00395F46">
        <w:rPr>
          <w:kern w:val="22"/>
          <w:szCs w:val="22"/>
          <w14:cntxtAlts/>
        </w:rPr>
        <w:t>meetings</w:t>
      </w:r>
      <w:r w:rsidR="006661A9">
        <w:rPr>
          <w:kern w:val="22"/>
          <w:szCs w:val="22"/>
          <w14:cntxtAlts/>
        </w:rPr>
        <w:t>,</w:t>
      </w:r>
      <w:r w:rsidRPr="00395F46">
        <w:rPr>
          <w:kern w:val="22"/>
          <w:szCs w:val="22"/>
          <w14:cntxtAlts/>
        </w:rPr>
        <w:t xml:space="preserve"> </w:t>
      </w:r>
      <w:r w:rsidR="0030137F">
        <w:rPr>
          <w:kern w:val="22"/>
          <w:szCs w:val="22"/>
          <w14:cntxtAlts/>
        </w:rPr>
        <w:t xml:space="preserve">and </w:t>
      </w:r>
      <w:r w:rsidRPr="00395F46">
        <w:rPr>
          <w:kern w:val="22"/>
          <w:szCs w:val="22"/>
          <w14:cntxtAlts/>
        </w:rPr>
        <w:t xml:space="preserve">under extraordinary circumstances, </w:t>
      </w:r>
      <w:r w:rsidR="0030137F">
        <w:rPr>
          <w:kern w:val="22"/>
          <w:szCs w:val="22"/>
          <w14:cntxtAlts/>
        </w:rPr>
        <w:t xml:space="preserve">for virtual meetings, </w:t>
      </w:r>
      <w:r w:rsidRPr="00395F46">
        <w:rPr>
          <w:kern w:val="22"/>
          <w:szCs w:val="22"/>
          <w14:cntxtAlts/>
        </w:rPr>
        <w:t xml:space="preserve">taking into account the specific challenges faced by delegations with network and connectivity problems, </w:t>
      </w:r>
      <w:r w:rsidR="001F11AC">
        <w:rPr>
          <w:kern w:val="22"/>
          <w:szCs w:val="22"/>
          <w14:cntxtAlts/>
        </w:rPr>
        <w:t>especially</w:t>
      </w:r>
      <w:r w:rsidRPr="00395F46">
        <w:rPr>
          <w:kern w:val="22"/>
          <w:szCs w:val="22"/>
          <w14:cntxtAlts/>
        </w:rPr>
        <w:t xml:space="preserve"> by developing country Parties, </w:t>
      </w:r>
      <w:r w:rsidR="001F11AC">
        <w:rPr>
          <w:kern w:val="22"/>
          <w:szCs w:val="22"/>
          <w14:cntxtAlts/>
        </w:rPr>
        <w:t>in particular the least developed and small island developing States among them, and Parties with economies in transition</w:t>
      </w:r>
      <w:r w:rsidR="00011021">
        <w:rPr>
          <w:kern w:val="22"/>
          <w:szCs w:val="22"/>
          <w14:cntxtAlts/>
        </w:rPr>
        <w:t>,</w:t>
      </w:r>
      <w:r w:rsidR="001F11AC" w:rsidRPr="00395F46">
        <w:rPr>
          <w:kern w:val="22"/>
          <w:szCs w:val="22"/>
          <w14:cntxtAlts/>
        </w:rPr>
        <w:t xml:space="preserve"> </w:t>
      </w:r>
      <w:r w:rsidRPr="00395F46">
        <w:rPr>
          <w:kern w:val="22"/>
          <w:szCs w:val="22"/>
          <w14:cntxtAlts/>
        </w:rPr>
        <w:t>as well as indigenous peoples and local communities and observers, and by those delegations from countries where meetings are scheduled at difficult times, addressing issues about equity, participation and legitimacy for consideration by the Subsidiary Body on Implementation, at its fourth meeting;</w:t>
      </w:r>
    </w:p>
    <w:p w14:paraId="51958BDE" w14:textId="150FD90D" w:rsidR="00395F46" w:rsidRPr="00395F46" w:rsidRDefault="00395F46" w:rsidP="00395F46">
      <w:pPr>
        <w:suppressLineNumbers/>
        <w:suppressAutoHyphens/>
        <w:autoSpaceDE w:val="0"/>
        <w:autoSpaceDN w:val="0"/>
        <w:adjustRightInd w:val="0"/>
        <w:spacing w:before="120" w:after="120"/>
        <w:ind w:firstLine="720"/>
        <w:rPr>
          <w:kern w:val="22"/>
          <w:szCs w:val="22"/>
          <w14:cntxtAlts/>
        </w:rPr>
      </w:pPr>
      <w:r w:rsidRPr="00395F46">
        <w:rPr>
          <w:kern w:val="22"/>
          <w:szCs w:val="22"/>
          <w14:cntxtAlts/>
        </w:rPr>
        <w:t>9.</w:t>
      </w:r>
      <w:r w:rsidRPr="00395F46">
        <w:rPr>
          <w:kern w:val="22"/>
          <w:szCs w:val="22"/>
          <w14:cntxtAlts/>
        </w:rPr>
        <w:tab/>
      </w:r>
      <w:r w:rsidRPr="00395F46">
        <w:rPr>
          <w:i/>
          <w:iCs/>
          <w:kern w:val="22"/>
          <w:szCs w:val="22"/>
          <w14:cntxtAlts/>
        </w:rPr>
        <w:t>Requests</w:t>
      </w:r>
      <w:r w:rsidRPr="00395F46">
        <w:rPr>
          <w:kern w:val="22"/>
          <w:szCs w:val="22"/>
          <w14:cntxtAlts/>
        </w:rPr>
        <w:t xml:space="preserve"> the Subsidiary Body on Implementation to consider the compilation of views</w:t>
      </w:r>
      <w:r w:rsidR="00291A84">
        <w:rPr>
          <w:kern w:val="22"/>
          <w:szCs w:val="22"/>
          <w14:cntxtAlts/>
        </w:rPr>
        <w:t>, analysis</w:t>
      </w:r>
      <w:r w:rsidRPr="00395F46">
        <w:rPr>
          <w:kern w:val="22"/>
          <w:szCs w:val="22"/>
          <w14:cntxtAlts/>
        </w:rPr>
        <w:t xml:space="preserve"> and options referred to in paragraph 8 above and to make recommendations to</w:t>
      </w:r>
      <w:r w:rsidR="00291A84">
        <w:rPr>
          <w:kern w:val="22"/>
          <w:szCs w:val="22"/>
          <w14:cntxtAlts/>
        </w:rPr>
        <w:t xml:space="preserve"> address the issues to</w:t>
      </w:r>
      <w:r w:rsidRPr="00395F46">
        <w:rPr>
          <w:kern w:val="22"/>
          <w:szCs w:val="22"/>
          <w14:cntxtAlts/>
        </w:rPr>
        <w:t xml:space="preserve"> the governing bodies of the Convention and the Protocols for consideration at their next meeting.</w:t>
      </w:r>
    </w:p>
    <w:p w14:paraId="7123B324" w14:textId="768E08C7" w:rsidR="00395F46" w:rsidRPr="00395F46" w:rsidRDefault="00395F46" w:rsidP="00395F46">
      <w:pPr>
        <w:keepNext/>
        <w:suppressLineNumbers/>
        <w:suppressAutoHyphens/>
        <w:autoSpaceDE w:val="0"/>
        <w:autoSpaceDN w:val="0"/>
        <w:adjustRightInd w:val="0"/>
        <w:spacing w:before="120" w:after="120"/>
        <w:ind w:hanging="11"/>
        <w:jc w:val="center"/>
        <w:rPr>
          <w:kern w:val="22"/>
          <w:szCs w:val="22"/>
          <w14:cntxtAlts/>
        </w:rPr>
      </w:pPr>
      <w:r w:rsidRPr="00395F46">
        <w:rPr>
          <w:b/>
          <w:bCs/>
          <w:kern w:val="22"/>
          <w:szCs w:val="22"/>
          <w14:cntxtAlts/>
        </w:rPr>
        <w:t>C. Other areas to improve effectiveness</w:t>
      </w:r>
    </w:p>
    <w:p w14:paraId="64D1077E" w14:textId="17FEA8E8" w:rsidR="00395F46" w:rsidRPr="00395F46" w:rsidRDefault="00395F46" w:rsidP="00755A3F">
      <w:pPr>
        <w:suppressLineNumbers/>
        <w:suppressAutoHyphens/>
        <w:autoSpaceDE w:val="0"/>
        <w:autoSpaceDN w:val="0"/>
        <w:adjustRightInd w:val="0"/>
        <w:spacing w:before="120" w:after="120"/>
        <w:ind w:firstLine="720"/>
        <w:rPr>
          <w:snapToGrid w:val="0"/>
          <w:szCs w:val="18"/>
        </w:rPr>
      </w:pPr>
      <w:r w:rsidRPr="00395F46">
        <w:rPr>
          <w:kern w:val="22"/>
          <w:szCs w:val="22"/>
          <w14:cntxtAlts/>
        </w:rPr>
        <w:t>10.</w:t>
      </w:r>
      <w:r w:rsidRPr="00395F46">
        <w:rPr>
          <w:kern w:val="22"/>
          <w:szCs w:val="22"/>
          <w14:cntxtAlts/>
        </w:rPr>
        <w:tab/>
      </w:r>
      <w:r w:rsidRPr="00395F46">
        <w:rPr>
          <w:i/>
          <w:iCs/>
          <w:kern w:val="22"/>
          <w:szCs w:val="22"/>
          <w14:cntxtAlts/>
        </w:rPr>
        <w:t>Requests</w:t>
      </w:r>
      <w:r w:rsidRPr="00395F46">
        <w:rPr>
          <w:kern w:val="22"/>
          <w:szCs w:val="22"/>
          <w14:cntxtAlts/>
        </w:rPr>
        <w:t xml:space="preserve"> the Executive Secretary to prepare, in consultation with Parties, </w:t>
      </w:r>
      <w:r w:rsidR="00C60022">
        <w:rPr>
          <w:kern w:val="22"/>
          <w:szCs w:val="22"/>
          <w14:cntxtAlts/>
        </w:rPr>
        <w:t xml:space="preserve">Bureau members, </w:t>
      </w:r>
      <w:r w:rsidRPr="00395F46">
        <w:rPr>
          <w:kern w:val="22"/>
          <w:szCs w:val="22"/>
          <w14:cntxtAlts/>
        </w:rPr>
        <w:t xml:space="preserve">partners, </w:t>
      </w:r>
      <w:r w:rsidR="00C60022">
        <w:rPr>
          <w:kern w:val="22"/>
          <w:szCs w:val="22"/>
          <w14:cntxtAlts/>
        </w:rPr>
        <w:t xml:space="preserve">and </w:t>
      </w:r>
      <w:r w:rsidRPr="00395F46">
        <w:rPr>
          <w:kern w:val="22"/>
          <w:szCs w:val="22"/>
          <w14:cntxtAlts/>
        </w:rPr>
        <w:t>stakeholders</w:t>
      </w:r>
      <w:r w:rsidR="00C073DC">
        <w:rPr>
          <w:kern w:val="22"/>
          <w:szCs w:val="22"/>
          <w14:cntxtAlts/>
        </w:rPr>
        <w:t>,</w:t>
      </w:r>
      <w:r w:rsidRPr="00395F46">
        <w:rPr>
          <w:kern w:val="22"/>
          <w:szCs w:val="22"/>
          <w14:cntxtAlts/>
        </w:rPr>
        <w:t xml:space="preserve"> an analysis of options to further improve the effectiveness of meetings under the Convention and the Protocols, including, inter alia, options to improve negotiating processes, to better follow-up on previous decisions, to benefit from innovations in decision-making methods and technologies, and to </w:t>
      </w:r>
      <w:r w:rsidR="00675148">
        <w:rPr>
          <w:kern w:val="22"/>
          <w:szCs w:val="22"/>
          <w14:cntxtAlts/>
        </w:rPr>
        <w:t xml:space="preserve">explore modalities for the </w:t>
      </w:r>
      <w:r w:rsidRPr="00395F46">
        <w:rPr>
          <w:kern w:val="22"/>
          <w:szCs w:val="22"/>
          <w14:cntxtAlts/>
        </w:rPr>
        <w:t xml:space="preserve"> engagement of observers in processes under the Convention and the Protocols ,</w:t>
      </w:r>
      <w:r w:rsidR="00F024FE">
        <w:rPr>
          <w:kern w:val="22"/>
          <w:szCs w:val="22"/>
          <w14:cntxtAlts/>
        </w:rPr>
        <w:t xml:space="preserve"> while ensuring that the rules of procedure of the Convention</w:t>
      </w:r>
      <w:r w:rsidR="008C71AC">
        <w:rPr>
          <w:kern w:val="22"/>
          <w:szCs w:val="22"/>
          <w14:cntxtAlts/>
        </w:rPr>
        <w:t xml:space="preserve"> and the Protocols</w:t>
      </w:r>
      <w:r w:rsidR="002B5CFF">
        <w:rPr>
          <w:kern w:val="22"/>
          <w:szCs w:val="22"/>
          <w14:cntxtAlts/>
        </w:rPr>
        <w:t xml:space="preserve"> are respected</w:t>
      </w:r>
      <w:r w:rsidR="00982139">
        <w:rPr>
          <w:kern w:val="22"/>
          <w:szCs w:val="22"/>
          <w14:cntxtAlts/>
        </w:rPr>
        <w:t xml:space="preserve">, </w:t>
      </w:r>
      <w:r w:rsidRPr="00395F46">
        <w:rPr>
          <w:kern w:val="22"/>
          <w:szCs w:val="22"/>
          <w14:cntxtAlts/>
        </w:rPr>
        <w:t>and to submit such analysis of options to the Subsidiary Body on Implementation for its consideration at its fourth meeting.</w:t>
      </w:r>
    </w:p>
    <w:p w14:paraId="6B7EA98D" w14:textId="1C374218" w:rsidR="00F6586C" w:rsidRDefault="00395F46" w:rsidP="00755A3F">
      <w:pPr>
        <w:jc w:val="center"/>
      </w:pPr>
      <w:r w:rsidRPr="00395F46">
        <w:t>_________</w:t>
      </w:r>
    </w:p>
    <w:p w14:paraId="3093D971" w14:textId="77777777" w:rsidR="00B3369F" w:rsidRPr="00C9161D" w:rsidRDefault="00B3369F" w:rsidP="00C9161D"/>
    <w:sectPr w:rsidR="00B3369F" w:rsidRPr="00C9161D" w:rsidSect="00755A3F">
      <w:headerReference w:type="even" r:id="rId15"/>
      <w:headerReference w:type="default" r:id="rId16"/>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2FF83AD6" w14:textId="77777777" w:rsidR="005D409D" w:rsidRDefault="005D409D" w:rsidP="00CF1848">
      <w:r>
        <w:separator/>
      </w:r>
    </w:p>
  </w:endnote>
  <w:endnote w:type="continuationSeparator" w:id="0">
    <w:p w14:paraId="56985F9D" w14:textId="77777777" w:rsidR="005D409D" w:rsidRDefault="005D409D" w:rsidP="00CF1848">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Times New Roman Bold">
    <w:altName w:val="Times New Roman"/>
    <w:panose1 w:val="02020803070505020304"/>
    <w:charset w:val="00"/>
    <w:family w:val="roman"/>
    <w:notTrueType/>
    <w:pitch w:val="variable"/>
    <w:sig w:usb0="00000003" w:usb1="00000000" w:usb2="00000000" w:usb3="00000000" w:csb0="00000001" w:csb1="00000000"/>
  </w:font>
  <w:font w:name="Arial Unicode MS">
    <w:altName w:val="Yu Gothic"/>
    <w:panose1 w:val="020B0604020202020204"/>
    <w:charset w:val="80"/>
    <w:family w:val="swiss"/>
    <w:pitch w:val="variable"/>
    <w:sig w:usb0="F7FFAFFF" w:usb1="E9DFFFFF" w:usb2="0000003F" w:usb3="00000000" w:csb0="003F01FF" w:csb1="00000000"/>
  </w:font>
  <w:font w:name="Univers">
    <w:charset w:val="00"/>
    <w:family w:val="swiss"/>
    <w:pitch w:val="variable"/>
    <w:sig w:usb0="80000287" w:usb1="00000000" w:usb2="00000000" w:usb3="00000000" w:csb0="0000000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0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ourier">
    <w:panose1 w:val="02070409020205020404"/>
    <w:charset w:val="00"/>
    <w:family w:val="auto"/>
    <w:pitch w:val="variable"/>
    <w:sig w:usb0="00000003" w:usb1="00000000" w:usb2="00000000" w:usb3="00000000" w:csb0="00000003" w:csb1="00000000"/>
  </w:font>
  <w:font w:name="Angsana New">
    <w:panose1 w:val="02020603050405020304"/>
    <w:charset w:val="DE"/>
    <w:family w:val="roman"/>
    <w:pitch w:val="variable"/>
    <w:sig w:usb0="81000003" w:usb1="00000000" w:usb2="00000000" w:usb3="00000000" w:csb0="00010001"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131C20EC" w14:textId="77777777" w:rsidR="005D409D" w:rsidRDefault="005D409D" w:rsidP="00CF1848">
      <w:r>
        <w:separator/>
      </w:r>
    </w:p>
  </w:footnote>
  <w:footnote w:type="continuationSeparator" w:id="0">
    <w:p w14:paraId="45F0D1D2" w14:textId="77777777" w:rsidR="005D409D" w:rsidRDefault="005D409D" w:rsidP="00CF1848">
      <w:r>
        <w:continuationSeparator/>
      </w:r>
    </w:p>
  </w:footnote>
  <w:footnote w:id="1">
    <w:p w14:paraId="4B68321B" w14:textId="77777777" w:rsidR="00395F46" w:rsidRPr="005C7DD5" w:rsidRDefault="00395F46" w:rsidP="00395F46">
      <w:pPr>
        <w:keepLines/>
        <w:suppressLineNumbers/>
        <w:suppressAutoHyphens/>
        <w:spacing w:after="60"/>
        <w:jc w:val="left"/>
        <w:rPr>
          <w:kern w:val="18"/>
          <w:sz w:val="18"/>
          <w:szCs w:val="18"/>
        </w:rPr>
      </w:pPr>
      <w:r w:rsidRPr="00D73868">
        <w:rPr>
          <w:rStyle w:val="FootnoteReference"/>
          <w:kern w:val="18"/>
          <w:szCs w:val="18"/>
        </w:rPr>
        <w:footnoteRef/>
      </w:r>
      <w:r w:rsidRPr="00EA714F">
        <w:rPr>
          <w:kern w:val="18"/>
          <w:sz w:val="18"/>
          <w:szCs w:val="18"/>
          <w:lang w:val="en-US"/>
        </w:rPr>
        <w:t xml:space="preserve"> </w:t>
      </w:r>
      <w:r w:rsidRPr="00207F9F">
        <w:rPr>
          <w:kern w:val="18"/>
          <w:sz w:val="18"/>
          <w:szCs w:val="18"/>
        </w:rPr>
        <w:t xml:space="preserve">See </w:t>
      </w:r>
      <w:hyperlink r:id="rId1" w:history="1">
        <w:r w:rsidRPr="00EA714F">
          <w:rPr>
            <w:rStyle w:val="Hyperlink"/>
            <w:kern w:val="18"/>
            <w:szCs w:val="18"/>
          </w:rPr>
          <w:t>CBD/SBI/2/16/Add.1</w:t>
        </w:r>
      </w:hyperlink>
      <w:r w:rsidRPr="00EA714F">
        <w:rPr>
          <w:kern w:val="18"/>
          <w:sz w:val="18"/>
          <w:szCs w:val="18"/>
        </w:rPr>
        <w:t xml:space="preserve"> and associated information notes (</w:t>
      </w:r>
      <w:hyperlink r:id="rId2" w:history="1">
        <w:r w:rsidRPr="00EA714F">
          <w:rPr>
            <w:rStyle w:val="Hyperlink"/>
            <w:kern w:val="18"/>
            <w:szCs w:val="18"/>
          </w:rPr>
          <w:t>CBD/SBI/2/INF/1</w:t>
        </w:r>
      </w:hyperlink>
      <w:r w:rsidRPr="00EA714F">
        <w:rPr>
          <w:kern w:val="18"/>
          <w:sz w:val="18"/>
          <w:szCs w:val="18"/>
        </w:rPr>
        <w:t xml:space="preserve"> and </w:t>
      </w:r>
      <w:hyperlink r:id="rId3" w:history="1">
        <w:r w:rsidRPr="00EA714F">
          <w:rPr>
            <w:rStyle w:val="Hyperlink"/>
            <w:kern w:val="18"/>
            <w:szCs w:val="18"/>
          </w:rPr>
          <w:t>INF/2</w:t>
        </w:r>
      </w:hyperlink>
      <w:r w:rsidRPr="00EA714F">
        <w:rPr>
          <w:kern w:val="18"/>
          <w:sz w:val="18"/>
          <w:szCs w:val="18"/>
        </w:rPr>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lang w:val="fr-FR"/>
      </w:rPr>
      <w:alias w:val="Subject"/>
      <w:tag w:val=""/>
      <w:id w:val="-1885015078"/>
      <w:placeholder>
        <w:docPart w:val="B91F815427754D9BA6571111AFF15602"/>
      </w:placeholder>
      <w:dataBinding w:prefixMappings="xmlns:ns0='http://purl.org/dc/elements/1.1/' xmlns:ns1='http://schemas.openxmlformats.org/package/2006/metadata/core-properties' " w:xpath="/ns1:coreProperties[1]/ns0:subject[1]" w:storeItemID="{6C3C8BC8-F283-45AE-878A-BAB7291924A1}"/>
      <w:text/>
    </w:sdtPr>
    <w:sdtEndPr/>
    <w:sdtContent>
      <w:p w14:paraId="3BC20A3F" w14:textId="24007C3A" w:rsidR="00534681" w:rsidRPr="00134846" w:rsidRDefault="0065194A" w:rsidP="00534681">
        <w:pPr>
          <w:pStyle w:val="Header"/>
          <w:rPr>
            <w:lang w:val="fr-FR"/>
          </w:rPr>
        </w:pPr>
        <w:r>
          <w:rPr>
            <w:lang w:val="fr-FR"/>
          </w:rPr>
          <w:t>CBD/CP/MOP/10/L.11</w:t>
        </w:r>
      </w:p>
    </w:sdtContent>
  </w:sdt>
  <w:p w14:paraId="1E0FDE0B" w14:textId="77777777" w:rsidR="00534681" w:rsidRPr="00134846" w:rsidRDefault="00534681" w:rsidP="00534681">
    <w:pPr>
      <w:pStyle w:val="Header"/>
      <w:rPr>
        <w:lang w:val="fr-FR"/>
      </w:rPr>
    </w:pPr>
    <w:r w:rsidRPr="00134846">
      <w:rPr>
        <w:lang w:val="fr-FR"/>
      </w:rPr>
      <w:t xml:space="preserve">Page </w:t>
    </w:r>
    <w:r>
      <w:fldChar w:fldCharType="begin"/>
    </w:r>
    <w:r w:rsidRPr="00134846">
      <w:rPr>
        <w:lang w:val="fr-FR"/>
      </w:rPr>
      <w:instrText xml:space="preserve"> PAGE   \* MERGEFORMAT </w:instrText>
    </w:r>
    <w:r>
      <w:fldChar w:fldCharType="separate"/>
    </w:r>
    <w:r w:rsidR="00F6586C" w:rsidRPr="00134846">
      <w:rPr>
        <w:noProof/>
        <w:lang w:val="fr-FR"/>
      </w:rPr>
      <w:t>2</w:t>
    </w:r>
    <w:r>
      <w:rPr>
        <w:noProof/>
      </w:rPr>
      <w:fldChar w:fldCharType="end"/>
    </w:r>
  </w:p>
  <w:p w14:paraId="61C60697" w14:textId="77777777" w:rsidR="00534681" w:rsidRPr="00134846" w:rsidRDefault="00534681">
    <w:pPr>
      <w:pStyle w:val="Header"/>
      <w:rPr>
        <w:lang w:val="fr-FR"/>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lang w:val="fr-FR"/>
      </w:rPr>
      <w:alias w:val="Subject"/>
      <w:tag w:val=""/>
      <w:id w:val="851227268"/>
      <w:placeholder>
        <w:docPart w:val="9E64A1B551BC4D48B19DB33F17A999C0"/>
      </w:placeholder>
      <w:dataBinding w:prefixMappings="xmlns:ns0='http://purl.org/dc/elements/1.1/' xmlns:ns1='http://schemas.openxmlformats.org/package/2006/metadata/core-properties' " w:xpath="/ns1:coreProperties[1]/ns0:subject[1]" w:storeItemID="{6C3C8BC8-F283-45AE-878A-BAB7291924A1}"/>
      <w:text/>
    </w:sdtPr>
    <w:sdtEndPr/>
    <w:sdtContent>
      <w:p w14:paraId="2C4EC37E" w14:textId="7D69674E" w:rsidR="009505C9" w:rsidRPr="00134846" w:rsidRDefault="0065194A" w:rsidP="009505C9">
        <w:pPr>
          <w:pStyle w:val="Header"/>
          <w:jc w:val="right"/>
          <w:rPr>
            <w:lang w:val="fr-FR"/>
          </w:rPr>
        </w:pPr>
        <w:r>
          <w:rPr>
            <w:lang w:val="fr-FR"/>
          </w:rPr>
          <w:t>CBD/CP/MOP/10/L.11</w:t>
        </w:r>
      </w:p>
    </w:sdtContent>
  </w:sdt>
  <w:p w14:paraId="64AE8439" w14:textId="77777777" w:rsidR="009505C9" w:rsidRPr="00134846" w:rsidRDefault="009505C9" w:rsidP="009505C9">
    <w:pPr>
      <w:pStyle w:val="Header"/>
      <w:jc w:val="right"/>
      <w:rPr>
        <w:lang w:val="fr-FR"/>
      </w:rPr>
    </w:pPr>
    <w:r w:rsidRPr="00134846">
      <w:rPr>
        <w:lang w:val="fr-FR"/>
      </w:rPr>
      <w:t xml:space="preserve">Page </w:t>
    </w:r>
    <w:r>
      <w:fldChar w:fldCharType="begin"/>
    </w:r>
    <w:r w:rsidRPr="00134846">
      <w:rPr>
        <w:lang w:val="fr-FR"/>
      </w:rPr>
      <w:instrText xml:space="preserve"> PAGE   \* MERGEFORMAT </w:instrText>
    </w:r>
    <w:r>
      <w:fldChar w:fldCharType="separate"/>
    </w:r>
    <w:r w:rsidR="00F6586C" w:rsidRPr="00134846">
      <w:rPr>
        <w:noProof/>
        <w:lang w:val="fr-FR"/>
      </w:rPr>
      <w:t>3</w:t>
    </w:r>
    <w:r>
      <w:rPr>
        <w:noProof/>
      </w:rPr>
      <w:fldChar w:fldCharType="end"/>
    </w:r>
  </w:p>
  <w:p w14:paraId="16137B8A" w14:textId="77777777" w:rsidR="009505C9" w:rsidRPr="00134846" w:rsidRDefault="009505C9">
    <w:pPr>
      <w:pStyle w:val="Header"/>
      <w:rPr>
        <w:lang w:val="fr-FR"/>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B740DDC"/>
    <w:multiLevelType w:val="multilevel"/>
    <w:tmpl w:val="72FCC390"/>
    <w:lvl w:ilvl="0">
      <w:start w:val="1"/>
      <w:numFmt w:val="decimal"/>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191"/>
        </w:tabs>
        <w:ind w:left="1191" w:hanging="471"/>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1" w15:restartNumberingAfterBreak="0">
    <w:nsid w:val="0B8510F5"/>
    <w:multiLevelType w:val="hybridMultilevel"/>
    <w:tmpl w:val="EA102A88"/>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 w15:restartNumberingAfterBreak="0">
    <w:nsid w:val="19477FA5"/>
    <w:multiLevelType w:val="hybridMultilevel"/>
    <w:tmpl w:val="8512A1B4"/>
    <w:lvl w:ilvl="0" w:tplc="13F6269C">
      <w:start w:val="1"/>
      <w:numFmt w:val="decimal"/>
      <w:lvlText w:val="%1."/>
      <w:lvlJc w:val="left"/>
      <w:pPr>
        <w:tabs>
          <w:tab w:val="num" w:pos="720"/>
        </w:tabs>
        <w:ind w:left="0" w:firstLine="0"/>
      </w:pPr>
      <w:rPr>
        <w:rFonts w:hint="default"/>
      </w:rPr>
    </w:lvl>
    <w:lvl w:ilvl="1" w:tplc="561613B4">
      <w:start w:val="1"/>
      <w:numFmt w:val="lowerLetter"/>
      <w:lvlText w:val="(%2)"/>
      <w:lvlJc w:val="left"/>
      <w:pPr>
        <w:tabs>
          <w:tab w:val="num" w:pos="1080"/>
        </w:tabs>
        <w:ind w:left="1080" w:hanging="360"/>
      </w:pPr>
      <w:rPr>
        <w:rFonts w:hint="default"/>
      </w:rPr>
    </w:lvl>
    <w:lvl w:ilvl="2" w:tplc="0409001B" w:tentative="1">
      <w:start w:val="1"/>
      <w:numFmt w:val="lowerRoman"/>
      <w:lvlText w:val="%3."/>
      <w:lvlJc w:val="right"/>
      <w:pPr>
        <w:tabs>
          <w:tab w:val="num" w:pos="1800"/>
        </w:tabs>
        <w:ind w:left="1800" w:hanging="180"/>
      </w:pPr>
    </w:lvl>
    <w:lvl w:ilvl="3" w:tplc="0409000F" w:tentative="1">
      <w:start w:val="1"/>
      <w:numFmt w:val="decimal"/>
      <w:lvlText w:val="%4."/>
      <w:lvlJc w:val="left"/>
      <w:pPr>
        <w:tabs>
          <w:tab w:val="num" w:pos="2520"/>
        </w:tabs>
        <w:ind w:left="2520" w:hanging="360"/>
      </w:pPr>
    </w:lvl>
    <w:lvl w:ilvl="4" w:tplc="04090019" w:tentative="1">
      <w:start w:val="1"/>
      <w:numFmt w:val="lowerLetter"/>
      <w:lvlText w:val="%5."/>
      <w:lvlJc w:val="left"/>
      <w:pPr>
        <w:tabs>
          <w:tab w:val="num" w:pos="3240"/>
        </w:tabs>
        <w:ind w:left="3240" w:hanging="360"/>
      </w:pPr>
    </w:lvl>
    <w:lvl w:ilvl="5" w:tplc="0409001B" w:tentative="1">
      <w:start w:val="1"/>
      <w:numFmt w:val="lowerRoman"/>
      <w:lvlText w:val="%6."/>
      <w:lvlJc w:val="right"/>
      <w:pPr>
        <w:tabs>
          <w:tab w:val="num" w:pos="3960"/>
        </w:tabs>
        <w:ind w:left="3960" w:hanging="180"/>
      </w:pPr>
    </w:lvl>
    <w:lvl w:ilvl="6" w:tplc="0409000F" w:tentative="1">
      <w:start w:val="1"/>
      <w:numFmt w:val="decimal"/>
      <w:lvlText w:val="%7."/>
      <w:lvlJc w:val="left"/>
      <w:pPr>
        <w:tabs>
          <w:tab w:val="num" w:pos="4680"/>
        </w:tabs>
        <w:ind w:left="4680" w:hanging="360"/>
      </w:pPr>
    </w:lvl>
    <w:lvl w:ilvl="7" w:tplc="04090019" w:tentative="1">
      <w:start w:val="1"/>
      <w:numFmt w:val="lowerLetter"/>
      <w:lvlText w:val="%8."/>
      <w:lvlJc w:val="left"/>
      <w:pPr>
        <w:tabs>
          <w:tab w:val="num" w:pos="5400"/>
        </w:tabs>
        <w:ind w:left="5400" w:hanging="360"/>
      </w:pPr>
    </w:lvl>
    <w:lvl w:ilvl="8" w:tplc="0409001B" w:tentative="1">
      <w:start w:val="1"/>
      <w:numFmt w:val="lowerRoman"/>
      <w:lvlText w:val="%9."/>
      <w:lvlJc w:val="right"/>
      <w:pPr>
        <w:tabs>
          <w:tab w:val="num" w:pos="6120"/>
        </w:tabs>
        <w:ind w:left="6120" w:hanging="180"/>
      </w:pPr>
    </w:lvl>
  </w:abstractNum>
  <w:abstractNum w:abstractNumId="3" w15:restartNumberingAfterBreak="0">
    <w:nsid w:val="2F0336B8"/>
    <w:multiLevelType w:val="multilevel"/>
    <w:tmpl w:val="99BA12E0"/>
    <w:lvl w:ilvl="0">
      <w:start w:val="1"/>
      <w:numFmt w:val="upperRoman"/>
      <w:lvlText w:val="%1."/>
      <w:lvlJc w:val="left"/>
      <w:pPr>
        <w:tabs>
          <w:tab w:val="num" w:pos="720"/>
        </w:tabs>
        <w:ind w:left="0" w:firstLine="0"/>
      </w:pPr>
      <w:rPr>
        <w:rFonts w:hint="default"/>
      </w:rPr>
    </w:lvl>
    <w:lvl w:ilvl="1">
      <w:start w:val="1"/>
      <w:numFmt w:val="upperLetter"/>
      <w:lvlText w:val="%2."/>
      <w:lvlJc w:val="left"/>
      <w:pPr>
        <w:tabs>
          <w:tab w:val="num" w:pos="360"/>
        </w:tabs>
        <w:ind w:left="0" w:firstLine="0"/>
      </w:pPr>
      <w:rPr>
        <w:rFonts w:hint="default"/>
      </w:rPr>
    </w:lvl>
    <w:lvl w:ilvl="2">
      <w:start w:val="1"/>
      <w:numFmt w:val="decimal"/>
      <w:lvlText w:val="%3."/>
      <w:lvlJc w:val="left"/>
      <w:pPr>
        <w:tabs>
          <w:tab w:val="num" w:pos="360"/>
        </w:tabs>
        <w:ind w:left="0" w:firstLine="0"/>
      </w:pPr>
      <w:rPr>
        <w:rFonts w:hint="default"/>
      </w:rPr>
    </w:lvl>
    <w:lvl w:ilvl="3">
      <w:start w:val="1"/>
      <w:numFmt w:val="decimal"/>
      <w:lvlText w:val="1.%4"/>
      <w:lvlJc w:val="left"/>
      <w:pPr>
        <w:tabs>
          <w:tab w:val="num" w:pos="360"/>
        </w:tabs>
        <w:ind w:left="0" w:firstLine="0"/>
      </w:pPr>
      <w:rPr>
        <w:rFonts w:hint="default"/>
      </w:rPr>
    </w:lvl>
    <w:lvl w:ilvl="4">
      <w:start w:val="1"/>
      <w:numFmt w:val="lowerRoman"/>
      <w:pStyle w:val="Heading5"/>
      <w:lvlText w:val="(%5)"/>
      <w:lvlJc w:val="left"/>
      <w:pPr>
        <w:tabs>
          <w:tab w:val="num" w:pos="720"/>
        </w:tabs>
        <w:ind w:left="0" w:firstLine="0"/>
      </w:pPr>
      <w:rPr>
        <w:rFonts w:hint="default"/>
      </w:rPr>
    </w:lvl>
    <w:lvl w:ilvl="5">
      <w:start w:val="1"/>
      <w:numFmt w:val="lowerLetter"/>
      <w:lvlText w:val="(%6)"/>
      <w:lvlJc w:val="left"/>
      <w:pPr>
        <w:tabs>
          <w:tab w:val="num" w:pos="1080"/>
        </w:tabs>
        <w:ind w:left="720" w:firstLine="0"/>
      </w:pPr>
      <w:rPr>
        <w:rFonts w:hint="default"/>
      </w:rPr>
    </w:lvl>
    <w:lvl w:ilvl="6">
      <w:start w:val="1"/>
      <w:numFmt w:val="lowerRoman"/>
      <w:lvlText w:val="(%7)"/>
      <w:lvlJc w:val="left"/>
      <w:pPr>
        <w:tabs>
          <w:tab w:val="num" w:pos="4680"/>
        </w:tabs>
        <w:ind w:left="4320" w:firstLine="0"/>
      </w:pPr>
      <w:rPr>
        <w:rFonts w:hint="default"/>
      </w:rPr>
    </w:lvl>
    <w:lvl w:ilvl="7">
      <w:start w:val="1"/>
      <w:numFmt w:val="lowerLetter"/>
      <w:lvlText w:val="(%8)"/>
      <w:lvlJc w:val="left"/>
      <w:pPr>
        <w:tabs>
          <w:tab w:val="num" w:pos="-360"/>
        </w:tabs>
        <w:ind w:left="-720" w:firstLine="0"/>
      </w:pPr>
      <w:rPr>
        <w:rFonts w:hint="default"/>
      </w:rPr>
    </w:lvl>
    <w:lvl w:ilvl="8">
      <w:start w:val="1"/>
      <w:numFmt w:val="lowerRoman"/>
      <w:lvlText w:val="(%9)"/>
      <w:lvlJc w:val="left"/>
      <w:pPr>
        <w:tabs>
          <w:tab w:val="num" w:pos="6120"/>
        </w:tabs>
        <w:ind w:left="5760" w:firstLine="0"/>
      </w:pPr>
      <w:rPr>
        <w:rFonts w:hint="default"/>
      </w:rPr>
    </w:lvl>
  </w:abstractNum>
  <w:abstractNum w:abstractNumId="4" w15:restartNumberingAfterBreak="0">
    <w:nsid w:val="44CC7FBB"/>
    <w:multiLevelType w:val="hybridMultilevel"/>
    <w:tmpl w:val="45E4BE68"/>
    <w:lvl w:ilvl="0" w:tplc="F89AE9DE">
      <w:start w:val="1"/>
      <w:numFmt w:val="lowerLetter"/>
      <w:lvlText w:val="(%1)"/>
      <w:lvlJc w:val="left"/>
      <w:pPr>
        <w:tabs>
          <w:tab w:val="num" w:pos="1080"/>
        </w:tabs>
        <w:ind w:left="1080" w:hanging="360"/>
      </w:pPr>
      <w:rPr>
        <w:rFonts w:hint="default"/>
        <w:b w:val="0"/>
        <w:i w:val="0"/>
      </w:rPr>
    </w:lvl>
    <w:lvl w:ilvl="1" w:tplc="04090019" w:tentative="1">
      <w:start w:val="1"/>
      <w:numFmt w:val="lowerLetter"/>
      <w:lvlText w:val="%2."/>
      <w:lvlJc w:val="left"/>
      <w:pPr>
        <w:tabs>
          <w:tab w:val="num" w:pos="2160"/>
        </w:tabs>
        <w:ind w:left="2160" w:hanging="360"/>
      </w:pPr>
    </w:lvl>
    <w:lvl w:ilvl="2" w:tplc="0409001B" w:tentative="1">
      <w:start w:val="1"/>
      <w:numFmt w:val="lowerRoman"/>
      <w:lvlText w:val="%3."/>
      <w:lvlJc w:val="right"/>
      <w:pPr>
        <w:tabs>
          <w:tab w:val="num" w:pos="2880"/>
        </w:tabs>
        <w:ind w:left="2880" w:hanging="180"/>
      </w:pPr>
    </w:lvl>
    <w:lvl w:ilvl="3" w:tplc="0409000F" w:tentative="1">
      <w:start w:val="1"/>
      <w:numFmt w:val="decimal"/>
      <w:lvlText w:val="%4."/>
      <w:lvlJc w:val="left"/>
      <w:pPr>
        <w:tabs>
          <w:tab w:val="num" w:pos="3600"/>
        </w:tabs>
        <w:ind w:left="3600" w:hanging="360"/>
      </w:pPr>
    </w:lvl>
    <w:lvl w:ilvl="4" w:tplc="04090019" w:tentative="1">
      <w:start w:val="1"/>
      <w:numFmt w:val="lowerLetter"/>
      <w:lvlText w:val="%5."/>
      <w:lvlJc w:val="left"/>
      <w:pPr>
        <w:tabs>
          <w:tab w:val="num" w:pos="4320"/>
        </w:tabs>
        <w:ind w:left="4320" w:hanging="360"/>
      </w:pPr>
    </w:lvl>
    <w:lvl w:ilvl="5" w:tplc="0409001B" w:tentative="1">
      <w:start w:val="1"/>
      <w:numFmt w:val="lowerRoman"/>
      <w:lvlText w:val="%6."/>
      <w:lvlJc w:val="right"/>
      <w:pPr>
        <w:tabs>
          <w:tab w:val="num" w:pos="5040"/>
        </w:tabs>
        <w:ind w:left="5040" w:hanging="180"/>
      </w:pPr>
    </w:lvl>
    <w:lvl w:ilvl="6" w:tplc="0409000F" w:tentative="1">
      <w:start w:val="1"/>
      <w:numFmt w:val="decimal"/>
      <w:lvlText w:val="%7."/>
      <w:lvlJc w:val="left"/>
      <w:pPr>
        <w:tabs>
          <w:tab w:val="num" w:pos="5760"/>
        </w:tabs>
        <w:ind w:left="5760" w:hanging="360"/>
      </w:pPr>
    </w:lvl>
    <w:lvl w:ilvl="7" w:tplc="04090019" w:tentative="1">
      <w:start w:val="1"/>
      <w:numFmt w:val="lowerLetter"/>
      <w:lvlText w:val="%8."/>
      <w:lvlJc w:val="left"/>
      <w:pPr>
        <w:tabs>
          <w:tab w:val="num" w:pos="6480"/>
        </w:tabs>
        <w:ind w:left="6480" w:hanging="360"/>
      </w:pPr>
    </w:lvl>
    <w:lvl w:ilvl="8" w:tplc="0409001B" w:tentative="1">
      <w:start w:val="1"/>
      <w:numFmt w:val="lowerRoman"/>
      <w:lvlText w:val="%9."/>
      <w:lvlJc w:val="right"/>
      <w:pPr>
        <w:tabs>
          <w:tab w:val="num" w:pos="7200"/>
        </w:tabs>
        <w:ind w:left="7200" w:hanging="180"/>
      </w:pPr>
    </w:lvl>
  </w:abstractNum>
  <w:abstractNum w:abstractNumId="5"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6" w15:restartNumberingAfterBreak="0">
    <w:nsid w:val="4E0442B4"/>
    <w:multiLevelType w:val="multilevel"/>
    <w:tmpl w:val="4FF0117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7" w15:restartNumberingAfterBreak="0">
    <w:nsid w:val="581151E5"/>
    <w:multiLevelType w:val="hybridMultilevel"/>
    <w:tmpl w:val="05FA9C00"/>
    <w:lvl w:ilvl="0" w:tplc="72F6D3AC">
      <w:start w:val="1"/>
      <w:numFmt w:val="upperLetter"/>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 w15:restartNumberingAfterBreak="0">
    <w:nsid w:val="5C6E1F8D"/>
    <w:multiLevelType w:val="hybridMultilevel"/>
    <w:tmpl w:val="689E1294"/>
    <w:lvl w:ilvl="0" w:tplc="04090015">
      <w:start w:val="1"/>
      <w:numFmt w:val="upperLetter"/>
      <w:lvlText w:val="%1."/>
      <w:lvlJc w:val="left"/>
      <w:pPr>
        <w:ind w:left="720" w:hanging="360"/>
      </w:pPr>
      <w:rPr>
        <w:rFonts w:hint="default"/>
        <w:i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 w15:restartNumberingAfterBreak="0">
    <w:nsid w:val="5C975246"/>
    <w:multiLevelType w:val="hybridMultilevel"/>
    <w:tmpl w:val="8CC0468E"/>
    <w:lvl w:ilvl="0" w:tplc="4342ADA0">
      <w:start w:val="1"/>
      <w:numFmt w:val="upperRoman"/>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11" w15:restartNumberingAfterBreak="0">
    <w:nsid w:val="73D802DE"/>
    <w:multiLevelType w:val="hybridMultilevel"/>
    <w:tmpl w:val="33140710"/>
    <w:lvl w:ilvl="0" w:tplc="D30ACC9C">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2" w15:restartNumberingAfterBreak="0">
    <w:nsid w:val="7B617DFD"/>
    <w:multiLevelType w:val="hybridMultilevel"/>
    <w:tmpl w:val="0DFE417E"/>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abstractNumId w:val="3"/>
  </w:num>
  <w:num w:numId="2">
    <w:abstractNumId w:val="6"/>
  </w:num>
  <w:num w:numId="3">
    <w:abstractNumId w:val="4"/>
  </w:num>
  <w:num w:numId="4">
    <w:abstractNumId w:val="6"/>
  </w:num>
  <w:num w:numId="5">
    <w:abstractNumId w:val="5"/>
  </w:num>
  <w:num w:numId="6">
    <w:abstractNumId w:val="0"/>
  </w:num>
  <w:num w:numId="7">
    <w:abstractNumId w:val="2"/>
  </w:num>
  <w:num w:numId="8">
    <w:abstractNumId w:val="4"/>
    <w:lvlOverride w:ilvl="0">
      <w:startOverride w:val="1"/>
    </w:lvlOverride>
  </w:num>
  <w:num w:numId="9">
    <w:abstractNumId w:val="10"/>
  </w:num>
  <w:num w:numId="10">
    <w:abstractNumId w:val="4"/>
    <w:lvlOverride w:ilvl="0">
      <w:startOverride w:val="1"/>
    </w:lvlOverride>
  </w:num>
  <w:num w:numId="11">
    <w:abstractNumId w:val="4"/>
    <w:lvlOverride w:ilvl="0">
      <w:startOverride w:val="1"/>
    </w:lvlOverride>
  </w:num>
  <w:num w:numId="12">
    <w:abstractNumId w:val="4"/>
    <w:lvlOverride w:ilvl="0">
      <w:startOverride w:val="1"/>
    </w:lvlOverride>
  </w:num>
  <w:num w:numId="13">
    <w:abstractNumId w:val="4"/>
    <w:lvlOverride w:ilvl="0">
      <w:startOverride w:val="1"/>
    </w:lvlOverride>
  </w:num>
  <w:num w:numId="14">
    <w:abstractNumId w:val="9"/>
  </w:num>
  <w:num w:numId="15">
    <w:abstractNumId w:val="7"/>
  </w:num>
  <w:num w:numId="16">
    <w:abstractNumId w:val="1"/>
  </w:num>
  <w:num w:numId="17">
    <w:abstractNumId w:val="11"/>
  </w:num>
  <w:num w:numId="18">
    <w:abstractNumId w:val="12"/>
  </w:num>
  <w:num w:numId="19">
    <w:abstractNumId w:val="8"/>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20"/>
  <w:proofState w:spelling="clean" w:grammar="clean"/>
  <w:defaultTabStop w:val="720"/>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9161D"/>
    <w:rsid w:val="00011021"/>
    <w:rsid w:val="00020A25"/>
    <w:rsid w:val="0007171B"/>
    <w:rsid w:val="0009518D"/>
    <w:rsid w:val="000B366C"/>
    <w:rsid w:val="000C64C2"/>
    <w:rsid w:val="000E673A"/>
    <w:rsid w:val="000F74F5"/>
    <w:rsid w:val="00105372"/>
    <w:rsid w:val="001312AD"/>
    <w:rsid w:val="00131E7A"/>
    <w:rsid w:val="00134846"/>
    <w:rsid w:val="001706D4"/>
    <w:rsid w:val="00172AF6"/>
    <w:rsid w:val="00176CEE"/>
    <w:rsid w:val="00186DD8"/>
    <w:rsid w:val="001B13FE"/>
    <w:rsid w:val="001D3635"/>
    <w:rsid w:val="001F11AC"/>
    <w:rsid w:val="00201591"/>
    <w:rsid w:val="0020308A"/>
    <w:rsid w:val="00291A84"/>
    <w:rsid w:val="002B5CFF"/>
    <w:rsid w:val="002C0276"/>
    <w:rsid w:val="0030137F"/>
    <w:rsid w:val="0030169D"/>
    <w:rsid w:val="00303E03"/>
    <w:rsid w:val="003060EB"/>
    <w:rsid w:val="003153EB"/>
    <w:rsid w:val="00321985"/>
    <w:rsid w:val="00326E05"/>
    <w:rsid w:val="00351205"/>
    <w:rsid w:val="00372F74"/>
    <w:rsid w:val="00395F46"/>
    <w:rsid w:val="003B7BB2"/>
    <w:rsid w:val="003F7224"/>
    <w:rsid w:val="00427D21"/>
    <w:rsid w:val="004644C2"/>
    <w:rsid w:val="00467F9C"/>
    <w:rsid w:val="00534681"/>
    <w:rsid w:val="00552E9A"/>
    <w:rsid w:val="00563442"/>
    <w:rsid w:val="00565B42"/>
    <w:rsid w:val="005B4ADC"/>
    <w:rsid w:val="005C4CE6"/>
    <w:rsid w:val="005D409D"/>
    <w:rsid w:val="005E0ED3"/>
    <w:rsid w:val="006122BA"/>
    <w:rsid w:val="0063588C"/>
    <w:rsid w:val="0065194A"/>
    <w:rsid w:val="00656201"/>
    <w:rsid w:val="006661A9"/>
    <w:rsid w:val="00675148"/>
    <w:rsid w:val="006877F9"/>
    <w:rsid w:val="006B2290"/>
    <w:rsid w:val="00717D88"/>
    <w:rsid w:val="00755A3F"/>
    <w:rsid w:val="00786056"/>
    <w:rsid w:val="007942D3"/>
    <w:rsid w:val="007B2099"/>
    <w:rsid w:val="007B6C09"/>
    <w:rsid w:val="007B7741"/>
    <w:rsid w:val="007E09DA"/>
    <w:rsid w:val="008178B6"/>
    <w:rsid w:val="00820E1B"/>
    <w:rsid w:val="00865B74"/>
    <w:rsid w:val="008974F0"/>
    <w:rsid w:val="008B012A"/>
    <w:rsid w:val="008B6F45"/>
    <w:rsid w:val="008C71AC"/>
    <w:rsid w:val="00906E17"/>
    <w:rsid w:val="00930BA1"/>
    <w:rsid w:val="0093169E"/>
    <w:rsid w:val="00937130"/>
    <w:rsid w:val="009505C9"/>
    <w:rsid w:val="00950752"/>
    <w:rsid w:val="00957240"/>
    <w:rsid w:val="009653FF"/>
    <w:rsid w:val="00966424"/>
    <w:rsid w:val="00982139"/>
    <w:rsid w:val="009B3004"/>
    <w:rsid w:val="009B4822"/>
    <w:rsid w:val="009C2DE6"/>
    <w:rsid w:val="00A1252A"/>
    <w:rsid w:val="00AA6F92"/>
    <w:rsid w:val="00AA7B3C"/>
    <w:rsid w:val="00AB6934"/>
    <w:rsid w:val="00AD7FFC"/>
    <w:rsid w:val="00AF42DE"/>
    <w:rsid w:val="00B26ACD"/>
    <w:rsid w:val="00B3369F"/>
    <w:rsid w:val="00B94E6C"/>
    <w:rsid w:val="00BB4606"/>
    <w:rsid w:val="00BF11F9"/>
    <w:rsid w:val="00C073DC"/>
    <w:rsid w:val="00C23D2F"/>
    <w:rsid w:val="00C443BD"/>
    <w:rsid w:val="00C451C5"/>
    <w:rsid w:val="00C60022"/>
    <w:rsid w:val="00C9161D"/>
    <w:rsid w:val="00CA0C1D"/>
    <w:rsid w:val="00CC1DD2"/>
    <w:rsid w:val="00CF1848"/>
    <w:rsid w:val="00D12044"/>
    <w:rsid w:val="00D15761"/>
    <w:rsid w:val="00D30264"/>
    <w:rsid w:val="00D33EFC"/>
    <w:rsid w:val="00D40DBC"/>
    <w:rsid w:val="00D60BD0"/>
    <w:rsid w:val="00D67904"/>
    <w:rsid w:val="00D76A18"/>
    <w:rsid w:val="00D80849"/>
    <w:rsid w:val="00D82E8F"/>
    <w:rsid w:val="00DD118C"/>
    <w:rsid w:val="00E66235"/>
    <w:rsid w:val="00E83C24"/>
    <w:rsid w:val="00E9318D"/>
    <w:rsid w:val="00EC1F46"/>
    <w:rsid w:val="00F024FE"/>
    <w:rsid w:val="00F53193"/>
    <w:rsid w:val="00F5357E"/>
    <w:rsid w:val="00F6586C"/>
    <w:rsid w:val="00F94774"/>
    <w:rsid w:val="00FA0E9A"/>
    <w:rsid w:val="00FA663B"/>
    <w:rsid w:val="00FB3671"/>
    <w:rsid w:val="00FC25F8"/>
    <w:rsid w:val="00FC53DB"/>
    <w:rsid w:val="00FE2131"/>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2344B5DE"/>
  <w15:docId w15:val="{8D861F63-7FA5-421A-A213-5DA999575B8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0" w:unhideWhenUsed="1"/>
    <w:lsdException w:name="toc 2" w:semiHidden="1" w:uiPriority="0" w:unhideWhenUsed="1"/>
    <w:lsdException w:name="toc 3" w:semiHidden="1" w:uiPriority="0" w:unhideWhenUsed="1"/>
    <w:lsdException w:name="toc 4" w:semiHidden="1" w:uiPriority="0" w:unhideWhenUsed="1"/>
    <w:lsdException w:name="toc 5" w:semiHidden="1" w:uiPriority="0"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iPriority="0" w:unhideWhenUsed="1"/>
    <w:lsdException w:name="annotation text" w:semiHidden="1" w:uiPriority="0" w:unhideWhenUsed="1"/>
    <w:lsdException w:name="header" w:semiHidden="1" w:uiPriority="0" w:unhideWhenUsed="1"/>
    <w:lsdException w:name="footer" w:semiHidden="1" w:uiPriority="0"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iPriority="0"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7E09DA"/>
    <w:pPr>
      <w:jc w:val="both"/>
    </w:pPr>
    <w:rPr>
      <w:rFonts w:ascii="Times New Roman" w:eastAsia="Times New Roman" w:hAnsi="Times New Roman" w:cs="Times New Roman"/>
      <w:sz w:val="22"/>
      <w:lang w:val="en-GB"/>
    </w:rPr>
  </w:style>
  <w:style w:type="paragraph" w:styleId="Heading1">
    <w:name w:val="heading 1"/>
    <w:basedOn w:val="Normal"/>
    <w:next w:val="Heading2"/>
    <w:link w:val="Heading1Char"/>
    <w:qFormat/>
    <w:rsid w:val="007E09DA"/>
    <w:pPr>
      <w:keepNext/>
      <w:tabs>
        <w:tab w:val="left" w:pos="720"/>
      </w:tabs>
      <w:spacing w:before="240" w:after="120"/>
      <w:jc w:val="center"/>
      <w:outlineLvl w:val="0"/>
    </w:pPr>
    <w:rPr>
      <w:b/>
      <w:caps/>
    </w:rPr>
  </w:style>
  <w:style w:type="paragraph" w:styleId="Heading2">
    <w:name w:val="heading 2"/>
    <w:basedOn w:val="Normal"/>
    <w:next w:val="Normal"/>
    <w:link w:val="Heading2Char"/>
    <w:qFormat/>
    <w:rsid w:val="006122BA"/>
    <w:pPr>
      <w:keepNext/>
      <w:tabs>
        <w:tab w:val="left" w:pos="720"/>
      </w:tabs>
      <w:spacing w:before="120" w:after="120"/>
      <w:jc w:val="center"/>
      <w:outlineLvl w:val="1"/>
    </w:pPr>
    <w:rPr>
      <w:b/>
      <w:bCs/>
      <w:iCs/>
    </w:rPr>
  </w:style>
  <w:style w:type="paragraph" w:styleId="Heading3">
    <w:name w:val="heading 3"/>
    <w:basedOn w:val="Normal"/>
    <w:next w:val="Normal"/>
    <w:link w:val="Heading3Char"/>
    <w:qFormat/>
    <w:rsid w:val="007E09DA"/>
    <w:pPr>
      <w:keepNext/>
      <w:tabs>
        <w:tab w:val="left" w:pos="567"/>
      </w:tabs>
      <w:spacing w:before="120" w:after="120"/>
      <w:jc w:val="center"/>
      <w:outlineLvl w:val="2"/>
    </w:pPr>
    <w:rPr>
      <w:i/>
      <w:iCs/>
    </w:rPr>
  </w:style>
  <w:style w:type="paragraph" w:styleId="Heading4">
    <w:name w:val="heading 4"/>
    <w:basedOn w:val="Normal"/>
    <w:link w:val="Heading4Char"/>
    <w:qFormat/>
    <w:rsid w:val="007E09DA"/>
    <w:pPr>
      <w:keepNext/>
      <w:spacing w:before="120" w:after="120"/>
      <w:outlineLvl w:val="3"/>
    </w:pPr>
    <w:rPr>
      <w:rFonts w:ascii="Times New Roman Bold" w:eastAsia="Arial Unicode MS" w:hAnsi="Times New Roman Bold" w:cs="Arial"/>
      <w:b/>
      <w:bCs/>
      <w:i/>
    </w:rPr>
  </w:style>
  <w:style w:type="paragraph" w:styleId="Heading5">
    <w:name w:val="heading 5"/>
    <w:basedOn w:val="Normal"/>
    <w:next w:val="Normal"/>
    <w:link w:val="Heading5Char"/>
    <w:qFormat/>
    <w:rsid w:val="007E09DA"/>
    <w:pPr>
      <w:keepNext/>
      <w:numPr>
        <w:ilvl w:val="4"/>
        <w:numId w:val="1"/>
      </w:numPr>
      <w:spacing w:before="120" w:after="120"/>
      <w:jc w:val="left"/>
      <w:outlineLvl w:val="4"/>
    </w:pPr>
    <w:rPr>
      <w:bCs/>
      <w:i/>
      <w:szCs w:val="26"/>
      <w:lang w:val="en-CA"/>
    </w:rPr>
  </w:style>
  <w:style w:type="paragraph" w:styleId="Heading6">
    <w:name w:val="heading 6"/>
    <w:basedOn w:val="Normal"/>
    <w:next w:val="Normal"/>
    <w:link w:val="Heading6Char"/>
    <w:qFormat/>
    <w:rsid w:val="007E09DA"/>
    <w:pPr>
      <w:keepNext/>
      <w:spacing w:after="240" w:line="240" w:lineRule="exact"/>
      <w:ind w:left="720"/>
      <w:outlineLvl w:val="5"/>
    </w:pPr>
    <w:rPr>
      <w:u w:val="single"/>
    </w:rPr>
  </w:style>
  <w:style w:type="paragraph" w:styleId="Heading7">
    <w:name w:val="heading 7"/>
    <w:basedOn w:val="Normal"/>
    <w:next w:val="Normal"/>
    <w:link w:val="Heading7Char"/>
    <w:rsid w:val="007E09DA"/>
    <w:pPr>
      <w:keepNext/>
      <w:jc w:val="right"/>
      <w:outlineLvl w:val="6"/>
    </w:pPr>
    <w:rPr>
      <w:rFonts w:ascii="Univers" w:hAnsi="Univers"/>
      <w:b/>
      <w:sz w:val="28"/>
    </w:rPr>
  </w:style>
  <w:style w:type="paragraph" w:styleId="Heading8">
    <w:name w:val="heading 8"/>
    <w:basedOn w:val="Normal"/>
    <w:next w:val="Normal"/>
    <w:link w:val="Heading8Char"/>
    <w:qFormat/>
    <w:rsid w:val="007E09DA"/>
    <w:pPr>
      <w:keepNext/>
      <w:jc w:val="right"/>
      <w:outlineLvl w:val="7"/>
    </w:pPr>
    <w:rPr>
      <w:rFonts w:ascii="Univers" w:hAnsi="Univers"/>
      <w:b/>
      <w:sz w:val="32"/>
    </w:rPr>
  </w:style>
  <w:style w:type="paragraph" w:styleId="Heading9">
    <w:name w:val="heading 9"/>
    <w:basedOn w:val="Normal"/>
    <w:next w:val="Normal"/>
    <w:link w:val="Heading9Char"/>
    <w:rsid w:val="007E09DA"/>
    <w:pPr>
      <w:keepNext/>
      <w:spacing w:before="100" w:beforeAutospacing="1" w:after="120"/>
      <w:outlineLvl w:val="8"/>
    </w:pPr>
    <w:rPr>
      <w:i/>
      <w:iC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hAnsi="Lucida Grande" w:cs="Lucida Grande"/>
      <w:sz w:val="18"/>
      <w:szCs w:val="18"/>
      <w:lang w:val="en-US"/>
    </w:rPr>
  </w:style>
  <w:style w:type="character" w:styleId="PlaceholderText">
    <w:name w:val="Placeholder Text"/>
    <w:basedOn w:val="DefaultParagraphFont"/>
    <w:uiPriority w:val="99"/>
    <w:semiHidden/>
    <w:rsid w:val="00105372"/>
    <w:rPr>
      <w:color w:val="808080"/>
    </w:rPr>
  </w:style>
  <w:style w:type="paragraph" w:styleId="Header">
    <w:name w:val="header"/>
    <w:basedOn w:val="Normal"/>
    <w:link w:val="HeaderChar"/>
    <w:rsid w:val="007E09DA"/>
    <w:pPr>
      <w:tabs>
        <w:tab w:val="center" w:pos="4320"/>
        <w:tab w:val="right" w:pos="8640"/>
      </w:tabs>
    </w:pPr>
  </w:style>
  <w:style w:type="character" w:customStyle="1" w:styleId="HeaderChar">
    <w:name w:val="Header Char"/>
    <w:basedOn w:val="DefaultParagraphFont"/>
    <w:link w:val="Header"/>
    <w:rsid w:val="00CF1848"/>
    <w:rPr>
      <w:rFonts w:ascii="Times New Roman" w:eastAsia="Times New Roman" w:hAnsi="Times New Roman" w:cs="Times New Roman"/>
      <w:sz w:val="22"/>
      <w:lang w:val="en-GB"/>
    </w:rPr>
  </w:style>
  <w:style w:type="paragraph" w:styleId="Footer">
    <w:name w:val="footer"/>
    <w:basedOn w:val="Normal"/>
    <w:link w:val="FooterChar"/>
    <w:rsid w:val="007E09DA"/>
    <w:pPr>
      <w:tabs>
        <w:tab w:val="center" w:pos="4320"/>
        <w:tab w:val="right" w:pos="8640"/>
      </w:tabs>
      <w:ind w:firstLine="720"/>
      <w:jc w:val="right"/>
    </w:pPr>
  </w:style>
  <w:style w:type="character" w:customStyle="1" w:styleId="FooterChar">
    <w:name w:val="Footer Char"/>
    <w:basedOn w:val="DefaultParagraphFont"/>
    <w:link w:val="Footer"/>
    <w:rsid w:val="00CF1848"/>
    <w:rPr>
      <w:rFonts w:ascii="Times New Roman" w:eastAsia="Times New Roman" w:hAnsi="Times New Roman" w:cs="Times New Roman"/>
      <w:sz w:val="22"/>
      <w:lang w:val="en-GB"/>
    </w:rPr>
  </w:style>
  <w:style w:type="paragraph" w:customStyle="1" w:styleId="meetingname">
    <w:name w:val="meeting name"/>
    <w:basedOn w:val="Normal"/>
    <w:qFormat/>
    <w:rsid w:val="00534681"/>
    <w:pPr>
      <w:ind w:left="142" w:right="4218" w:hanging="142"/>
    </w:pPr>
    <w:rPr>
      <w:caps/>
      <w:szCs w:val="22"/>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US"/>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lang w:val="en-US"/>
    </w:rPr>
  </w:style>
  <w:style w:type="character" w:customStyle="1" w:styleId="Heading1Char">
    <w:name w:val="Heading 1 Char"/>
    <w:basedOn w:val="DefaultParagraphFont"/>
    <w:link w:val="Heading1"/>
    <w:rsid w:val="007E09DA"/>
    <w:rPr>
      <w:rFonts w:ascii="Times New Roman" w:eastAsia="Times New Roman" w:hAnsi="Times New Roman" w:cs="Times New Roman"/>
      <w:b/>
      <w:caps/>
      <w:sz w:val="22"/>
      <w:lang w:val="en-GB"/>
    </w:rPr>
  </w:style>
  <w:style w:type="paragraph" w:styleId="BodyText">
    <w:name w:val="Body Text"/>
    <w:basedOn w:val="Normal"/>
    <w:link w:val="BodyTextChar"/>
    <w:rsid w:val="007E09DA"/>
    <w:pPr>
      <w:spacing w:before="120" w:after="120"/>
      <w:ind w:firstLine="720"/>
    </w:pPr>
    <w:rPr>
      <w:iCs/>
    </w:rPr>
  </w:style>
  <w:style w:type="character" w:customStyle="1" w:styleId="BodyTextChar">
    <w:name w:val="Body Text Char"/>
    <w:basedOn w:val="DefaultParagraphFont"/>
    <w:link w:val="BodyText"/>
    <w:rsid w:val="007E09DA"/>
    <w:rPr>
      <w:rFonts w:ascii="Times New Roman" w:eastAsia="Times New Roman" w:hAnsi="Times New Roman" w:cs="Times New Roman"/>
      <w:iCs/>
      <w:sz w:val="22"/>
      <w:lang w:val="en-GB"/>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Times New Roman" w:hAnsi="Times New Roman" w:cs="Times New Roman"/>
      <w:sz w:val="22"/>
      <w:lang w:val="en-GB"/>
    </w:rPr>
  </w:style>
  <w:style w:type="character" w:styleId="CommentReference">
    <w:name w:val="annotation reference"/>
    <w:semiHidden/>
    <w:rsid w:val="007E09DA"/>
    <w:rPr>
      <w:sz w:val="16"/>
    </w:rPr>
  </w:style>
  <w:style w:type="paragraph" w:styleId="CommentText">
    <w:name w:val="annotation text"/>
    <w:basedOn w:val="Normal"/>
    <w:link w:val="CommentTextChar"/>
    <w:semiHidden/>
    <w:rsid w:val="007E09DA"/>
    <w:pPr>
      <w:spacing w:after="120" w:line="240" w:lineRule="exact"/>
    </w:pPr>
  </w:style>
  <w:style w:type="character" w:customStyle="1" w:styleId="CommentTextChar">
    <w:name w:val="Comment Text Char"/>
    <w:basedOn w:val="DefaultParagraphFont"/>
    <w:link w:val="CommentText"/>
    <w:semiHidden/>
    <w:rsid w:val="007E09DA"/>
    <w:rPr>
      <w:rFonts w:ascii="Times New Roman" w:eastAsia="Times New Roman" w:hAnsi="Times New Roman" w:cs="Times New Roman"/>
      <w:sz w:val="22"/>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Times New Roman" w:hAnsi="Courier New" w:cs="Times New Roman"/>
      <w:sz w:val="22"/>
      <w:lang w:val="en-GB"/>
    </w:rPr>
  </w:style>
  <w:style w:type="character" w:styleId="FollowedHyperlink">
    <w:name w:val="FollowedHyperlink"/>
    <w:rsid w:val="007E09DA"/>
    <w:rPr>
      <w:color w:val="800080"/>
      <w:u w:val="single"/>
    </w:rPr>
  </w:style>
  <w:style w:type="character" w:styleId="FootnoteReference">
    <w:name w:val="footnote reference"/>
    <w:link w:val="BVIfnrChar"/>
    <w:rsid w:val="00427D21"/>
    <w:rPr>
      <w:sz w:val="22"/>
      <w:u w:val="none"/>
      <w:vertAlign w:val="superscript"/>
    </w:rPr>
  </w:style>
  <w:style w:type="paragraph" w:styleId="FootnoteText">
    <w:name w:val="footnote text"/>
    <w:basedOn w:val="Normal"/>
    <w:link w:val="FootnoteTextChar"/>
    <w:semiHidden/>
    <w:rsid w:val="007E09DA"/>
    <w:pPr>
      <w:keepLines/>
      <w:spacing w:after="60"/>
      <w:ind w:firstLine="720"/>
    </w:pPr>
    <w:rPr>
      <w:sz w:val="18"/>
    </w:rPr>
  </w:style>
  <w:style w:type="character" w:customStyle="1" w:styleId="FootnoteTextChar">
    <w:name w:val="Footnote Text Char"/>
    <w:basedOn w:val="DefaultParagraphFont"/>
    <w:link w:val="FootnoteText"/>
    <w:semiHidden/>
    <w:rsid w:val="007E09DA"/>
    <w:rPr>
      <w:rFonts w:ascii="Times New Roman" w:eastAsia="Times New Roman" w:hAnsi="Times New Roman" w:cs="Times New Roman"/>
      <w:sz w:val="18"/>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rsid w:val="006122BA"/>
    <w:rPr>
      <w:rFonts w:ascii="Times New Roman" w:eastAsia="Times New Roman" w:hAnsi="Times New Roman" w:cs="Times New Roman"/>
      <w:b/>
      <w:bCs/>
      <w:iCs/>
      <w:sz w:val="22"/>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jc w:val="left"/>
    </w:pPr>
  </w:style>
  <w:style w:type="paragraph" w:customStyle="1" w:styleId="Heading1multiline">
    <w:name w:val="Heading 1 (multiline)"/>
    <w:basedOn w:val="Heading1"/>
    <w:rsid w:val="007E09DA"/>
    <w:pPr>
      <w:ind w:left="1843" w:right="996" w:hanging="567"/>
      <w:jc w:val="left"/>
    </w:pPr>
  </w:style>
  <w:style w:type="paragraph" w:customStyle="1" w:styleId="Heading2multiline">
    <w:name w:val="Heading 2 (multiline)"/>
    <w:basedOn w:val="Heading1"/>
    <w:next w:val="Normal"/>
    <w:rsid w:val="007E09DA"/>
    <w:pPr>
      <w:spacing w:before="120"/>
      <w:ind w:left="1843" w:right="998" w:hanging="567"/>
      <w:jc w:val="left"/>
    </w:pPr>
    <w:rPr>
      <w:i/>
      <w:iCs/>
      <w:caps w:val="0"/>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rsid w:val="007E09DA"/>
    <w:rPr>
      <w:rFonts w:ascii="Times New Roman" w:eastAsia="Times New Roman" w:hAnsi="Times New Roman" w:cs="Times New Roman"/>
      <w:i/>
      <w:iCs/>
      <w:sz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jc w:val="left"/>
    </w:pPr>
  </w:style>
  <w:style w:type="character" w:customStyle="1" w:styleId="Heading4Char">
    <w:name w:val="Heading 4 Char"/>
    <w:basedOn w:val="DefaultParagraphFont"/>
    <w:link w:val="Heading4"/>
    <w:rsid w:val="007E09DA"/>
    <w:rPr>
      <w:rFonts w:ascii="Times New Roman Bold" w:eastAsia="Arial Unicode MS" w:hAnsi="Times New Roman Bold" w:cs="Arial"/>
      <w:b/>
      <w:bCs/>
      <w:i/>
      <w:sz w:val="22"/>
      <w:lang w:val="en-GB"/>
    </w:rPr>
  </w:style>
  <w:style w:type="paragraph" w:customStyle="1" w:styleId="Heading4indent">
    <w:name w:val="Heading 4 indent"/>
    <w:basedOn w:val="Heading4"/>
    <w:rsid w:val="007E09DA"/>
    <w:pPr>
      <w:ind w:left="720"/>
      <w:outlineLvl w:val="9"/>
    </w:pPr>
    <w:rPr>
      <w:rFonts w:ascii="Times New Roman" w:hAnsi="Times New Roman"/>
    </w:rPr>
  </w:style>
  <w:style w:type="character" w:customStyle="1" w:styleId="Heading5Char">
    <w:name w:val="Heading 5 Char"/>
    <w:basedOn w:val="DefaultParagraphFont"/>
    <w:link w:val="Heading5"/>
    <w:rsid w:val="007E09DA"/>
    <w:rPr>
      <w:rFonts w:ascii="Times New Roman" w:eastAsia="Times New Roman" w:hAnsi="Times New Roman" w:cs="Times New Roman"/>
      <w:bCs/>
      <w:i/>
      <w:sz w:val="22"/>
      <w:szCs w:val="26"/>
      <w:lang w:val="en-CA"/>
    </w:rPr>
  </w:style>
  <w:style w:type="character" w:customStyle="1" w:styleId="Heading6Char">
    <w:name w:val="Heading 6 Char"/>
    <w:basedOn w:val="DefaultParagraphFont"/>
    <w:link w:val="Heading6"/>
    <w:rsid w:val="007E09DA"/>
    <w:rPr>
      <w:rFonts w:ascii="Times New Roman" w:eastAsia="Times New Roman" w:hAnsi="Times New Roman" w:cs="Times New Roman"/>
      <w:sz w:val="22"/>
      <w:u w:val="single"/>
      <w:lang w:val="en-GB"/>
    </w:rPr>
  </w:style>
  <w:style w:type="character" w:customStyle="1" w:styleId="Heading7Char">
    <w:name w:val="Heading 7 Char"/>
    <w:basedOn w:val="DefaultParagraphFont"/>
    <w:link w:val="Heading7"/>
    <w:rsid w:val="007E09DA"/>
    <w:rPr>
      <w:rFonts w:ascii="Univers" w:eastAsia="Times New Roman" w:hAnsi="Univers" w:cs="Times New Roman"/>
      <w:b/>
      <w:sz w:val="28"/>
      <w:lang w:val="en-GB"/>
    </w:rPr>
  </w:style>
  <w:style w:type="character" w:customStyle="1" w:styleId="Heading8Char">
    <w:name w:val="Heading 8 Char"/>
    <w:basedOn w:val="DefaultParagraphFont"/>
    <w:link w:val="Heading8"/>
    <w:rsid w:val="007E09DA"/>
    <w:rPr>
      <w:rFonts w:ascii="Univers" w:eastAsia="Times New Roman" w:hAnsi="Univers" w:cs="Times New Roman"/>
      <w:b/>
      <w:sz w:val="32"/>
      <w:lang w:val="en-GB"/>
    </w:rPr>
  </w:style>
  <w:style w:type="character" w:customStyle="1" w:styleId="Heading9Char">
    <w:name w:val="Heading 9 Char"/>
    <w:basedOn w:val="DefaultParagraphFont"/>
    <w:link w:val="Heading9"/>
    <w:rsid w:val="007E09DA"/>
    <w:rPr>
      <w:rFonts w:ascii="Times New Roman" w:eastAsia="Times New Roman" w:hAnsi="Times New Roman" w:cs="Times New Roman"/>
      <w:i/>
      <w:iCs/>
      <w:sz w:val="22"/>
      <w:lang w:val="en-GB"/>
    </w:rPr>
  </w:style>
  <w:style w:type="character" w:styleId="PageNumber">
    <w:name w:val="page number"/>
    <w:rsid w:val="007E09DA"/>
    <w:rPr>
      <w:rFonts w:ascii="Times New Roman" w:hAnsi="Times New Roman"/>
      <w:sz w:val="22"/>
    </w:rPr>
  </w:style>
  <w:style w:type="paragraph" w:customStyle="1" w:styleId="Para1">
    <w:name w:val="Para1"/>
    <w:basedOn w:val="Normal"/>
    <w:link w:val="Para1Char"/>
    <w:rsid w:val="00427D21"/>
    <w:pPr>
      <w:numPr>
        <w:numId w:val="4"/>
      </w:numPr>
      <w:tabs>
        <w:tab w:val="clear" w:pos="360"/>
      </w:tabs>
      <w:spacing w:before="120" w:after="120"/>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5"/>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val="0"/>
      <w:sz w:val="18"/>
    </w:rPr>
  </w:style>
  <w:style w:type="character" w:customStyle="1" w:styleId="StyleFootnoteReferenceNounderline">
    <w:name w:val="Style Footnote Reference + No underline"/>
    <w:rsid w:val="007E09DA"/>
    <w:rPr>
      <w:sz w:val="18"/>
      <w:u w:val="none"/>
      <w:vertAlign w:val="baseline"/>
    </w:rPr>
  </w:style>
  <w:style w:type="paragraph" w:customStyle="1" w:styleId="tabletitle">
    <w:name w:val="table title"/>
    <w:basedOn w:val="Heading2"/>
    <w:qFormat/>
    <w:rsid w:val="0093169E"/>
    <w:pPr>
      <w:jc w:val="left"/>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Normal"/>
    <w:next w:val="Normal"/>
    <w:autoRedefine/>
    <w:semiHidden/>
    <w:rsid w:val="007E09DA"/>
    <w:pPr>
      <w:ind w:left="720" w:hanging="720"/>
    </w:pPr>
    <w:rPr>
      <w:caps/>
    </w:rPr>
  </w:style>
  <w:style w:type="paragraph" w:styleId="TOC2">
    <w:name w:val="toc 2"/>
    <w:basedOn w:val="Normal"/>
    <w:next w:val="Normal"/>
    <w:autoRedefine/>
    <w:semiHidden/>
    <w:rsid w:val="007E09DA"/>
    <w:pPr>
      <w:tabs>
        <w:tab w:val="right" w:leader="dot" w:pos="9356"/>
      </w:tabs>
      <w:ind w:left="1440" w:hanging="720"/>
    </w:pPr>
    <w:rPr>
      <w:noProof/>
      <w:szCs w:val="22"/>
    </w:rPr>
  </w:style>
  <w:style w:type="paragraph" w:styleId="TOC3">
    <w:name w:val="toc 3"/>
    <w:basedOn w:val="Normal"/>
    <w:next w:val="Normal"/>
    <w:autoRedefine/>
    <w:semiHidden/>
    <w:rsid w:val="007E09DA"/>
    <w:pPr>
      <w:ind w:left="2160" w:hanging="720"/>
    </w:pPr>
  </w:style>
  <w:style w:type="paragraph" w:styleId="TOC4">
    <w:name w:val="toc 4"/>
    <w:basedOn w:val="Normal"/>
    <w:next w:val="Normal"/>
    <w:autoRedefine/>
    <w:semiHidden/>
    <w:rsid w:val="007E09DA"/>
    <w:pPr>
      <w:spacing w:before="120" w:after="120"/>
      <w:ind w:left="660"/>
      <w:jc w:val="left"/>
    </w:pPr>
  </w:style>
  <w:style w:type="paragraph" w:styleId="TOC5">
    <w:name w:val="toc 5"/>
    <w:basedOn w:val="Normal"/>
    <w:next w:val="Normal"/>
    <w:autoRedefine/>
    <w:semiHidden/>
    <w:rsid w:val="007E09DA"/>
    <w:pPr>
      <w:spacing w:before="120" w:after="120"/>
      <w:ind w:left="880"/>
      <w:jc w:val="left"/>
    </w:pPr>
  </w:style>
  <w:style w:type="paragraph" w:styleId="TOC6">
    <w:name w:val="toc 6"/>
    <w:basedOn w:val="Normal"/>
    <w:next w:val="Normal"/>
    <w:autoRedefine/>
    <w:semiHidden/>
    <w:rsid w:val="007E09DA"/>
    <w:pPr>
      <w:spacing w:before="120" w:after="120"/>
      <w:ind w:left="1100"/>
      <w:jc w:val="left"/>
    </w:pPr>
  </w:style>
  <w:style w:type="paragraph" w:styleId="TOC7">
    <w:name w:val="toc 7"/>
    <w:basedOn w:val="Normal"/>
    <w:next w:val="Normal"/>
    <w:autoRedefine/>
    <w:semiHidden/>
    <w:rsid w:val="007E09DA"/>
    <w:pPr>
      <w:spacing w:before="120" w:after="120"/>
      <w:ind w:left="1320"/>
      <w:jc w:val="left"/>
    </w:pPr>
  </w:style>
  <w:style w:type="paragraph" w:styleId="TOC8">
    <w:name w:val="toc 8"/>
    <w:basedOn w:val="Normal"/>
    <w:next w:val="Normal"/>
    <w:autoRedefine/>
    <w:semiHidden/>
    <w:rsid w:val="007E09DA"/>
    <w:pPr>
      <w:spacing w:before="120" w:after="120"/>
      <w:ind w:left="1540"/>
      <w:jc w:val="left"/>
    </w:pPr>
  </w:style>
  <w:style w:type="paragraph" w:styleId="TOC9">
    <w:name w:val="toc 9"/>
    <w:basedOn w:val="Normal"/>
    <w:next w:val="Normal"/>
    <w:autoRedefine/>
    <w:semiHidden/>
    <w:rsid w:val="007E09DA"/>
    <w:pPr>
      <w:spacing w:before="120" w:after="120"/>
      <w:ind w:left="1760"/>
      <w:jc w:val="left"/>
    </w:pPr>
  </w:style>
  <w:style w:type="character" w:styleId="Hyperlink">
    <w:name w:val="Hyperlink"/>
    <w:uiPriority w:val="99"/>
    <w:rsid w:val="00172AF6"/>
    <w:rPr>
      <w:color w:val="0000FF"/>
      <w:sz w:val="18"/>
      <w:u w:val="single"/>
    </w:rPr>
  </w:style>
  <w:style w:type="character" w:customStyle="1" w:styleId="Para1Char">
    <w:name w:val="Para1 Char"/>
    <w:link w:val="Para1"/>
    <w:locked/>
    <w:rsid w:val="00427D21"/>
    <w:rPr>
      <w:rFonts w:ascii="Times New Roman" w:eastAsia="Times New Roma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9"/>
      </w:numPr>
      <w:spacing w:after="120"/>
    </w:pPr>
    <w:rPr>
      <w:rFonts w:cs="Angsana New"/>
    </w:rPr>
  </w:style>
  <w:style w:type="paragraph" w:styleId="ListParagraph">
    <w:name w:val="List Paragraph"/>
    <w:basedOn w:val="Normal"/>
    <w:uiPriority w:val="34"/>
    <w:qFormat/>
    <w:rsid w:val="0093169E"/>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paragraph" w:customStyle="1" w:styleId="BVIfnrChar">
    <w:name w:val="BVI fnr Char"/>
    <w:aliases w:val="BVI fnr Car Car Char,BVI fnr Car Char,BVI fnr Car Car Car Car Char Char,BVI fnr Car Car Car Car Char,BVI fnr Car Car Car Char,BVI fnr Car Car Car Car Car Char"/>
    <w:basedOn w:val="Normal"/>
    <w:link w:val="FootnoteReference"/>
    <w:rsid w:val="00395F46"/>
    <w:pPr>
      <w:spacing w:after="160" w:line="240" w:lineRule="exact"/>
      <w:jc w:val="left"/>
    </w:pPr>
    <w:rPr>
      <w:rFonts w:asciiTheme="minorHAnsi" w:eastAsiaTheme="minorEastAsia" w:hAnsiTheme="minorHAnsi" w:cstheme="minorBidi"/>
      <w:vertAlign w:val="superscript"/>
      <w:lang w:val="fr-CA"/>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glossaryDocument" Target="glossary/document.xml"/><Relationship Id="rId3" Type="http://schemas.openxmlformats.org/officeDocument/2006/relationships/customXml" Target="../customXml/item3.xml"/><Relationship Id="rId7" Type="http://schemas.openxmlformats.org/officeDocument/2006/relationships/styles" Target="styles.xml"/><Relationship Id="rId12" Type="http://schemas.openxmlformats.org/officeDocument/2006/relationships/image" Target="media/image1.emf"/><Relationship Id="rId17"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header" Target="header2.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header" Target="header1.xml"/><Relationship Id="rId10" Type="http://schemas.openxmlformats.org/officeDocument/2006/relationships/footnotes" Target="footnotes.xml"/><Relationship Id="rId19"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emf"/></Relationships>
</file>

<file path=word/_rels/footnotes.xml.rels><?xml version="1.0" encoding="UTF-8" standalone="yes"?>
<Relationships xmlns="http://schemas.openxmlformats.org/package/2006/relationships"><Relationship Id="rId3" Type="http://schemas.openxmlformats.org/officeDocument/2006/relationships/hyperlink" Target="https://www.cbd.int/doc/c/28b9/9ae8/d4ee604de9dea40eca158d65/sbi-02-inf-02-en.pdf" TargetMode="External"/><Relationship Id="rId2" Type="http://schemas.openxmlformats.org/officeDocument/2006/relationships/hyperlink" Target="https://www.cbd.int/doc/c/e896/e6a9/58e656fef046cec35bbbe6d7/sbi-02-inf-01-en.pdf" TargetMode="External"/><Relationship Id="rId1" Type="http://schemas.openxmlformats.org/officeDocument/2006/relationships/hyperlink" Target="https://www.cbd.int/doc/c/2a4e/4a1b/9aa23008d4af76c6e2cf4de8/sbi-02-16-add1-en.pdf"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5F1646299CFC497FBD0DBE10082E0C77"/>
        <w:category>
          <w:name w:val="General"/>
          <w:gallery w:val="placeholder"/>
        </w:category>
        <w:types>
          <w:type w:val="bbPlcHdr"/>
        </w:types>
        <w:behaviors>
          <w:behavior w:val="content"/>
        </w:behaviors>
        <w:guid w:val="{25B6E5DC-AA3F-4B97-9EEB-3DD0770F20AB}"/>
      </w:docPartPr>
      <w:docPartBody>
        <w:p w:rsidR="008D420E" w:rsidRDefault="00810A55">
          <w:r w:rsidRPr="007E02EB">
            <w:rPr>
              <w:rStyle w:val="PlaceholderText"/>
            </w:rPr>
            <w:t>[Subject]</w:t>
          </w:r>
        </w:p>
      </w:docPartBody>
    </w:docPart>
    <w:docPart>
      <w:docPartPr>
        <w:name w:val="2F635DBAB4524DC8B3348A7758D5E739"/>
        <w:category>
          <w:name w:val="General"/>
          <w:gallery w:val="placeholder"/>
        </w:category>
        <w:types>
          <w:type w:val="bbPlcHdr"/>
        </w:types>
        <w:behaviors>
          <w:behavior w:val="content"/>
        </w:behaviors>
        <w:guid w:val="{3040C501-16D2-46C8-8765-5F49856601E3}"/>
      </w:docPartPr>
      <w:docPartBody>
        <w:p w:rsidR="008D420E" w:rsidRDefault="00810A55">
          <w:r w:rsidRPr="007E02EB">
            <w:rPr>
              <w:rStyle w:val="PlaceholderText"/>
            </w:rPr>
            <w:t>[Title]</w:t>
          </w:r>
        </w:p>
      </w:docPartBody>
    </w:docPart>
    <w:docPart>
      <w:docPartPr>
        <w:name w:val="B91F815427754D9BA6571111AFF15602"/>
        <w:category>
          <w:name w:val="General"/>
          <w:gallery w:val="placeholder"/>
        </w:category>
        <w:types>
          <w:type w:val="bbPlcHdr"/>
        </w:types>
        <w:behaviors>
          <w:behavior w:val="content"/>
        </w:behaviors>
        <w:guid w:val="{A232002E-BE82-445E-9ECF-0BE8B784A5C1}"/>
      </w:docPartPr>
      <w:docPartBody>
        <w:p w:rsidR="0098642F" w:rsidRDefault="008C6619">
          <w:r w:rsidRPr="006D0F48">
            <w:rPr>
              <w:rStyle w:val="PlaceholderText"/>
            </w:rPr>
            <w:t>[Subject]</w:t>
          </w:r>
        </w:p>
      </w:docPartBody>
    </w:docPart>
    <w:docPart>
      <w:docPartPr>
        <w:name w:val="9E64A1B551BC4D48B19DB33F17A999C0"/>
        <w:category>
          <w:name w:val="General"/>
          <w:gallery w:val="placeholder"/>
        </w:category>
        <w:types>
          <w:type w:val="bbPlcHdr"/>
        </w:types>
        <w:behaviors>
          <w:behavior w:val="content"/>
        </w:behaviors>
        <w:guid w:val="{A97503CA-196A-4545-A30F-592581E2E56B}"/>
      </w:docPartPr>
      <w:docPartBody>
        <w:p w:rsidR="0098642F" w:rsidRDefault="008C6619">
          <w:r w:rsidRPr="006D0F48">
            <w:rPr>
              <w:rStyle w:val="PlaceholderText"/>
            </w:rPr>
            <w:t>[Subject]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Times New Roman Bold">
    <w:altName w:val="Times New Roman"/>
    <w:panose1 w:val="02020803070505020304"/>
    <w:charset w:val="00"/>
    <w:family w:val="roman"/>
    <w:notTrueType/>
    <w:pitch w:val="variable"/>
    <w:sig w:usb0="00000003" w:usb1="00000000" w:usb2="00000000" w:usb3="00000000" w:csb0="00000001" w:csb1="00000000"/>
  </w:font>
  <w:font w:name="Arial Unicode MS">
    <w:altName w:val="Yu Gothic"/>
    <w:panose1 w:val="020B0604020202020204"/>
    <w:charset w:val="80"/>
    <w:family w:val="swiss"/>
    <w:pitch w:val="variable"/>
    <w:sig w:usb0="F7FFAFFF" w:usb1="E9DFFFFF" w:usb2="0000003F" w:usb3="00000000" w:csb0="003F01FF" w:csb1="00000000"/>
  </w:font>
  <w:font w:name="Univers">
    <w:charset w:val="00"/>
    <w:family w:val="swiss"/>
    <w:pitch w:val="variable"/>
    <w:sig w:usb0="80000287" w:usb1="00000000" w:usb2="00000000" w:usb3="00000000" w:csb0="0000000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0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ourier">
    <w:panose1 w:val="02070409020205020404"/>
    <w:charset w:val="00"/>
    <w:family w:val="auto"/>
    <w:pitch w:val="variable"/>
    <w:sig w:usb0="00000003" w:usb1="00000000" w:usb2="00000000" w:usb3="00000000" w:csb0="00000003" w:csb1="00000000"/>
  </w:font>
  <w:font w:name="Angsana New">
    <w:panose1 w:val="02020603050405020304"/>
    <w:charset w:val="DE"/>
    <w:family w:val="roman"/>
    <w:pitch w:val="variable"/>
    <w:sig w:usb0="81000003" w:usb1="00000000" w:usb2="00000000" w:usb3="00000000" w:csb0="00010001" w:csb1="00000000"/>
  </w:font>
  <w:font w:name="DengXian">
    <w:altName w:val="等线"/>
    <w:panose1 w:val="02010600030101010101"/>
    <w:charset w:val="86"/>
    <w:family w:val="auto"/>
    <w:pitch w:val="variable"/>
    <w:sig w:usb0="A00002BF" w:usb1="38CF7CFA" w:usb2="00000016" w:usb3="00000000" w:csb0="0004000F" w:csb1="00000000"/>
  </w:font>
  <w:font w:name="DengXian Light">
    <w:altName w:val="等线 Light"/>
    <w:charset w:val="86"/>
    <w:family w:val="auto"/>
    <w:pitch w:val="variable"/>
    <w:sig w:usb0="A00002BF" w:usb1="38CF7CFA" w:usb2="00000016" w:usb3="00000000" w:csb0="0004000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810A55"/>
    <w:rsid w:val="0016789F"/>
    <w:rsid w:val="002559A1"/>
    <w:rsid w:val="0046422C"/>
    <w:rsid w:val="004760CF"/>
    <w:rsid w:val="004E092F"/>
    <w:rsid w:val="00500A2B"/>
    <w:rsid w:val="0058288D"/>
    <w:rsid w:val="00665C6B"/>
    <w:rsid w:val="006801B3"/>
    <w:rsid w:val="00810A55"/>
    <w:rsid w:val="008C6619"/>
    <w:rsid w:val="008D420E"/>
    <w:rsid w:val="0098642F"/>
    <w:rsid w:val="00B27D2C"/>
    <w:rsid w:val="00C8104B"/>
    <w:rsid w:val="00D31D12"/>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665C6B"/>
    <w:rPr>
      <w:color w:val="808080"/>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ct:contentTypeSchema xmlns:ct="http://schemas.microsoft.com/office/2006/metadata/contentType" xmlns:ma="http://schemas.microsoft.com/office/2006/metadata/properties/metaAttributes" ct:_="" ma:_="" ma:contentTypeName="Document" ma:contentTypeID="0x0101007757B10B752F084BA8DB813B296FB27B" ma:contentTypeVersion="4" ma:contentTypeDescription="Create a new document." ma:contentTypeScope="" ma:versionID="a41c1625e0c5e3501ab261f418a31bef">
  <xsd:schema xmlns:xsd="http://www.w3.org/2001/XMLSchema" xmlns:xs="http://www.w3.org/2001/XMLSchema" xmlns:p="http://schemas.microsoft.com/office/2006/metadata/properties" xmlns:ns2="c81b4b69-2fdc-4c4e-909f-0c008d05f230" xmlns:ns3="a7dbe1ce-d728-48be-9ca1-bdc9cbbc93e0" targetNamespace="http://schemas.microsoft.com/office/2006/metadata/properties" ma:root="true" ma:fieldsID="55486cc2e8c49fd3df5b2f8bfa195cc0" ns2:_="" ns3:_="">
    <xsd:import namespace="c81b4b69-2fdc-4c4e-909f-0c008d05f230"/>
    <xsd:import namespace="a7dbe1ce-d728-48be-9ca1-bdc9cbbc93e0"/>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81b4b69-2fdc-4c4e-909f-0c008d05f23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7dbe1ce-d728-48be-9ca1-bdc9cbbc93e0"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3.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s>
</ds:datastoreItem>
</file>

<file path=customXml/itemProps4.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customXml/itemProps5.xml><?xml version="1.0" encoding="utf-8"?>
<ds:datastoreItem xmlns:ds="http://schemas.openxmlformats.org/officeDocument/2006/customXml" ds:itemID="{EBEC7F48-48CC-4622-B3A9-4D5F479A546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81b4b69-2fdc-4c4e-909f-0c008d05f230"/>
    <ds:schemaRef ds:uri="a7dbe1ce-d728-48be-9ca1-bdc9cbbc93e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Normal.dotm</Template>
  <TotalTime>1</TotalTime>
  <Pages>2</Pages>
  <Words>933</Words>
  <Characters>5322</Characters>
  <Application>Microsoft Office Word</Application>
  <DocSecurity>0</DocSecurity>
  <Lines>44</Lines>
  <Paragraphs>12</Paragraphs>
  <ScaleCrop>false</ScaleCrop>
  <HeadingPairs>
    <vt:vector size="2" baseType="variant">
      <vt:variant>
        <vt:lpstr>Title</vt:lpstr>
      </vt:variant>
      <vt:variant>
        <vt:i4>1</vt:i4>
      </vt:variant>
    </vt:vector>
  </HeadingPairs>
  <TitlesOfParts>
    <vt:vector size="1" baseType="lpstr">
      <vt:lpstr>TITLE</vt:lpstr>
    </vt:vector>
  </TitlesOfParts>
  <Company>SCBD</Company>
  <LinksUpToDate>false</LinksUpToDate>
  <CharactersWithSpaces>6243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Review of effectiveness of structures and processes under the Convention and its Protocols</dc:title>
  <dc:subject>CBD/CP/MOP/10/L.11</dc:subject>
  <dc:creator>SCBD</dc:creator>
  <cp:keywords>Conference of the Parties serving as the meeting of the parties to the Cartagena Protocol on Biosafety, tenth meeting</cp:keywords>
  <cp:lastModifiedBy>Veronique Lefebvre</cp:lastModifiedBy>
  <cp:revision>3</cp:revision>
  <cp:lastPrinted>2020-01-21T16:56:00Z</cp:lastPrinted>
  <dcterms:created xsi:type="dcterms:W3CDTF">2022-12-10T18:51:00Z</dcterms:created>
  <dcterms:modified xsi:type="dcterms:W3CDTF">2022-12-10T18:52:00Z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0x0101007757B10B752F084BA8DB813B296FB27B</vt:lpwstr>
  </property>
  <property fmtid="{D5CDD505-2E9C-101B-9397-08002B2CF9AE}" pid="3" name="MediaServiceImageTags">
    <vt:lpwstr/>
  </property>
</Properties>
</file>