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61" r:id="rId6"/>
  </p:sldMasterIdLst>
  <p:notesMasterIdLst>
    <p:notesMasterId r:id="rId28"/>
  </p:notesMasterIdLst>
  <p:sldIdLst>
    <p:sldId id="285" r:id="rId7"/>
    <p:sldId id="327" r:id="rId8"/>
    <p:sldId id="326" r:id="rId9"/>
    <p:sldId id="367" r:id="rId10"/>
    <p:sldId id="368" r:id="rId11"/>
    <p:sldId id="329" r:id="rId12"/>
    <p:sldId id="331" r:id="rId13"/>
    <p:sldId id="986" r:id="rId14"/>
    <p:sldId id="369" r:id="rId15"/>
    <p:sldId id="370" r:id="rId16"/>
    <p:sldId id="984" r:id="rId17"/>
    <p:sldId id="376" r:id="rId18"/>
    <p:sldId id="377" r:id="rId19"/>
    <p:sldId id="378" r:id="rId20"/>
    <p:sldId id="379" r:id="rId21"/>
    <p:sldId id="380" r:id="rId22"/>
    <p:sldId id="980" r:id="rId23"/>
    <p:sldId id="372" r:id="rId24"/>
    <p:sldId id="256" r:id="rId25"/>
    <p:sldId id="258" r:id="rId26"/>
    <p:sldId id="981"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1EE652E-1390-39AD-921F-FA6E43722E0C}" name="Jihyun Lee" initials="SCBD" userId="Jihyun Lee" providerId="None"/>
  <p188:author id="{76D27091-1622-BC69-18EA-2B70C44C854E}" name="Jillian Campbell" initials="JC" userId="S::campbell7@un.org::3a9f94b7-d4a3-460f-b437-2d7c8a57bdc0" providerId="AD"/>
  <p188:author id="{9839AB97-CEE5-5479-797F-F1A35A6B63FD}" name="Flavio Affinito" initials="FA" userId="Flavio Affinito" providerId="None"/>
  <p188:author id="{C2AC5CAF-07B8-40E2-2DCF-89C9930F22A6}" name="Tim HIRSCH" initials="TH" userId="S::tim.hirsch@un.org::68f1770a-a9b0-40d3-88ab-2fd4365f6823" providerId="AD"/>
  <p188:author id="{25F854C8-291D-A8E6-0680-51B3AF72B248}" name="Sandra Meehan" initials="SM" userId="S::sandra.meehan@un.org::f01d50ae-011d-4da8-a47a-fa26fcf7d1f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741" autoAdjust="0"/>
    <p:restoredTop sz="94668"/>
  </p:normalViewPr>
  <p:slideViewPr>
    <p:cSldViewPr snapToGrid="0">
      <p:cViewPr varScale="1">
        <p:scale>
          <a:sx n="105" d="100"/>
          <a:sy n="105" d="100"/>
        </p:scale>
        <p:origin x="270" y="96"/>
      </p:cViewPr>
      <p:guideLst/>
    </p:cSldViewPr>
  </p:slideViewPr>
  <p:notesTextViewPr>
    <p:cViewPr>
      <p:scale>
        <a:sx n="1" d="1"/>
        <a:sy n="1" d="1"/>
      </p:scale>
      <p:origin x="0" y="0"/>
    </p:cViewPr>
  </p:notesTextViewPr>
  <p:sorterViewPr>
    <p:cViewPr varScale="1">
      <p:scale>
        <a:sx n="1" d="1"/>
        <a:sy n="1" d="1"/>
      </p:scale>
      <p:origin x="0" y="-357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viewProps" Target="viewProps.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040089-FA4C-481C-ACD2-3F272AAD784B}" type="datetimeFigureOut">
              <a:rPr lang="en-US" smtClean="0"/>
              <a:t>7/3/2026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9148B5-A88B-43D5-A5F6-04C7266EF77F}" type="slidenum">
              <a:rPr lang="en-US" smtClean="0"/>
              <a:t>‹#›</a:t>
            </a:fld>
            <a:endParaRPr lang="en-US"/>
          </a:p>
        </p:txBody>
      </p:sp>
    </p:spTree>
    <p:extLst>
      <p:ext uri="{BB962C8B-B14F-4D97-AF65-F5344CB8AC3E}">
        <p14:creationId xmlns:p14="http://schemas.microsoft.com/office/powerpoint/2010/main" val="3871506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E5DD1-3468-E720-70F0-611F91446F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41567A-2CAA-D2B1-3C44-BE1BA6B81123}"/>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89EC37B9-D7AA-465D-6D2B-68B013E5A34F}"/>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F7DC70E8-559F-1C22-AB6A-542850B3795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9C2841-0241-4ADC-B79F-EE3DFC277BC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0374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C9DB35-D349-2868-12F5-F2A605DDC2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6C49E5-55C4-9B38-7FE4-A52AADC5D017}"/>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5D7AED85-7CC0-64C4-3017-E3A74977E927}"/>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4BA78C0D-3A2E-DFB8-672A-1207F497472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9C2841-0241-4ADC-B79F-EE3DFC277BC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74241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68490-F885-F9C3-8A76-D10B24721A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E32F0A-3124-3A68-2240-8AA9D0D71BC0}"/>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54939428-7C42-F009-6905-DBE9EFFEB83C}"/>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005457AD-D3C6-8C6A-8C56-703156E61EF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9C2841-0241-4ADC-B79F-EE3DFC277BC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39255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39148B5-A88B-43D5-A5F6-04C7266EF77F}" type="slidenum">
              <a:rPr lang="en-US" smtClean="0"/>
              <a:t>12</a:t>
            </a:fld>
            <a:endParaRPr lang="en-US"/>
          </a:p>
        </p:txBody>
      </p:sp>
    </p:spTree>
    <p:extLst>
      <p:ext uri="{BB962C8B-B14F-4D97-AF65-F5344CB8AC3E}">
        <p14:creationId xmlns:p14="http://schemas.microsoft.com/office/powerpoint/2010/main" val="6572094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C0C87-82EE-9E73-3C51-AAE9DF228C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348F31-D518-C3D6-4D46-2C637A5BDC51}"/>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0147B980-641A-58CD-F383-7957E2C7CA3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EDA98BD-EA11-FCB5-C8B3-085460437927}"/>
              </a:ext>
            </a:extLst>
          </p:cNvPr>
          <p:cNvSpPr>
            <a:spLocks noGrp="1"/>
          </p:cNvSpPr>
          <p:nvPr>
            <p:ph type="sldNum" sz="quarter" idx="5"/>
          </p:nvPr>
        </p:nvSpPr>
        <p:spPr/>
        <p:txBody>
          <a:bodyPr/>
          <a:lstStyle/>
          <a:p>
            <a:fld id="{B39148B5-A88B-43D5-A5F6-04C7266EF77F}" type="slidenum">
              <a:rPr lang="en-US" smtClean="0"/>
              <a:t>13</a:t>
            </a:fld>
            <a:endParaRPr lang="en-US"/>
          </a:p>
        </p:txBody>
      </p:sp>
    </p:spTree>
    <p:extLst>
      <p:ext uri="{BB962C8B-B14F-4D97-AF65-F5344CB8AC3E}">
        <p14:creationId xmlns:p14="http://schemas.microsoft.com/office/powerpoint/2010/main" val="42024114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6184D-C36F-5531-D418-DD5519A8BD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49D7FC-0520-C3D1-2076-39ACE1CD8F6D}"/>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EDBF07F4-457D-1787-87C7-60BD922E03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F9D0358-3E71-57F2-ADBA-45DA7ED88E0D}"/>
              </a:ext>
            </a:extLst>
          </p:cNvPr>
          <p:cNvSpPr>
            <a:spLocks noGrp="1"/>
          </p:cNvSpPr>
          <p:nvPr>
            <p:ph type="sldNum" sz="quarter" idx="5"/>
          </p:nvPr>
        </p:nvSpPr>
        <p:spPr/>
        <p:txBody>
          <a:bodyPr/>
          <a:lstStyle/>
          <a:p>
            <a:fld id="{B39148B5-A88B-43D5-A5F6-04C7266EF77F}" type="slidenum">
              <a:rPr lang="en-US" smtClean="0"/>
              <a:t>14</a:t>
            </a:fld>
            <a:endParaRPr lang="en-US"/>
          </a:p>
        </p:txBody>
      </p:sp>
    </p:spTree>
    <p:extLst>
      <p:ext uri="{BB962C8B-B14F-4D97-AF65-F5344CB8AC3E}">
        <p14:creationId xmlns:p14="http://schemas.microsoft.com/office/powerpoint/2010/main" val="1138012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69F64-1A98-834A-B907-ACE5A428F7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9439B1-1AA6-182B-77BB-924A88E68E76}"/>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9530701D-7D31-4AFD-6E4E-D80A727AD8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4574A5A-8086-5634-BCD0-00BAE62639BF}"/>
              </a:ext>
            </a:extLst>
          </p:cNvPr>
          <p:cNvSpPr>
            <a:spLocks noGrp="1"/>
          </p:cNvSpPr>
          <p:nvPr>
            <p:ph type="sldNum" sz="quarter" idx="5"/>
          </p:nvPr>
        </p:nvSpPr>
        <p:spPr/>
        <p:txBody>
          <a:bodyPr/>
          <a:lstStyle/>
          <a:p>
            <a:fld id="{B39148B5-A88B-43D5-A5F6-04C7266EF77F}" type="slidenum">
              <a:rPr lang="en-US" smtClean="0"/>
              <a:t>15</a:t>
            </a:fld>
            <a:endParaRPr lang="en-US"/>
          </a:p>
        </p:txBody>
      </p:sp>
    </p:spTree>
    <p:extLst>
      <p:ext uri="{BB962C8B-B14F-4D97-AF65-F5344CB8AC3E}">
        <p14:creationId xmlns:p14="http://schemas.microsoft.com/office/powerpoint/2010/main" val="10466788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6DAC3-8858-2B6F-4B73-49745E7416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9C4199-E680-BCF5-905E-1FED62949BC1}"/>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3587AE27-B25A-E33F-BC66-5227E6D9AC2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93F26E3-4957-B754-ED80-5D7328818AB6}"/>
              </a:ext>
            </a:extLst>
          </p:cNvPr>
          <p:cNvSpPr>
            <a:spLocks noGrp="1"/>
          </p:cNvSpPr>
          <p:nvPr>
            <p:ph type="sldNum" sz="quarter" idx="5"/>
          </p:nvPr>
        </p:nvSpPr>
        <p:spPr/>
        <p:txBody>
          <a:bodyPr/>
          <a:lstStyle/>
          <a:p>
            <a:fld id="{B39148B5-A88B-43D5-A5F6-04C7266EF77F}" type="slidenum">
              <a:rPr lang="en-US" smtClean="0"/>
              <a:t>16</a:t>
            </a:fld>
            <a:endParaRPr lang="en-US"/>
          </a:p>
        </p:txBody>
      </p:sp>
    </p:spTree>
    <p:extLst>
      <p:ext uri="{BB962C8B-B14F-4D97-AF65-F5344CB8AC3E}">
        <p14:creationId xmlns:p14="http://schemas.microsoft.com/office/powerpoint/2010/main" val="29859248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ACA40-ACB4-8E93-AD06-FDFE99CFD9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E8B5F3-5800-B68A-5182-BAE524755D81}"/>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EE7D3B2A-8E3B-B6EC-A5F1-6AE98AB445A3}"/>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2BA0CA53-9AB1-FFA2-AED8-5C6D7FE2635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9C2841-0241-4ADC-B79F-EE3DFC277BC0}"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47886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FC421-9ACC-F0C8-D003-7CF4004B3D4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47BDC37-A6E1-0650-FD97-95CF6365612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6E2406D-E49F-79C4-175B-B6CDE47C10A0}"/>
              </a:ext>
            </a:extLst>
          </p:cNvPr>
          <p:cNvSpPr>
            <a:spLocks noGrp="1"/>
          </p:cNvSpPr>
          <p:nvPr>
            <p:ph type="dt" sz="half" idx="10"/>
          </p:nvPr>
        </p:nvSpPr>
        <p:spPr/>
        <p:txBody>
          <a:bodyPr/>
          <a:lstStyle/>
          <a:p>
            <a:fld id="{AB8EFEC8-55A5-4F0A-876B-9149CBFF9565}" type="datetimeFigureOut">
              <a:rPr lang="en-US" smtClean="0"/>
              <a:t>7/3/2026</a:t>
            </a:fld>
            <a:endParaRPr lang="en-US"/>
          </a:p>
        </p:txBody>
      </p:sp>
      <p:sp>
        <p:nvSpPr>
          <p:cNvPr id="5" name="Footer Placeholder 4">
            <a:extLst>
              <a:ext uri="{FF2B5EF4-FFF2-40B4-BE49-F238E27FC236}">
                <a16:creationId xmlns:a16="http://schemas.microsoft.com/office/drawing/2014/main" id="{48E03FAE-C0C3-3E8F-2D73-6859BDC70A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5B155D-8150-0134-6BE4-9B133588626D}"/>
              </a:ext>
            </a:extLst>
          </p:cNvPr>
          <p:cNvSpPr>
            <a:spLocks noGrp="1"/>
          </p:cNvSpPr>
          <p:nvPr>
            <p:ph type="sldNum" sz="quarter" idx="12"/>
          </p:nvPr>
        </p:nvSpPr>
        <p:spPr/>
        <p:txBody>
          <a:bodyPr/>
          <a:lstStyle/>
          <a:p>
            <a:fld id="{A6620767-6A36-47EA-8BA0-D7D9BDE92FBF}" type="slidenum">
              <a:rPr lang="en-US" smtClean="0"/>
              <a:t>‹#›</a:t>
            </a:fld>
            <a:endParaRPr lang="en-US"/>
          </a:p>
        </p:txBody>
      </p:sp>
    </p:spTree>
    <p:extLst>
      <p:ext uri="{BB962C8B-B14F-4D97-AF65-F5344CB8AC3E}">
        <p14:creationId xmlns:p14="http://schemas.microsoft.com/office/powerpoint/2010/main" val="17104392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2D60A-8711-DD9B-95CF-2D4E3285233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0BC8C7-37BA-A98B-105E-E44551FBB63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F8FA5A-6336-889C-4ECE-14DACD8D8D05}"/>
              </a:ext>
            </a:extLst>
          </p:cNvPr>
          <p:cNvSpPr>
            <a:spLocks noGrp="1"/>
          </p:cNvSpPr>
          <p:nvPr>
            <p:ph type="dt" sz="half" idx="10"/>
          </p:nvPr>
        </p:nvSpPr>
        <p:spPr/>
        <p:txBody>
          <a:bodyPr/>
          <a:lstStyle/>
          <a:p>
            <a:fld id="{AB8EFEC8-55A5-4F0A-876B-9149CBFF9565}" type="datetimeFigureOut">
              <a:rPr lang="en-US" smtClean="0"/>
              <a:t>7/3/2026</a:t>
            </a:fld>
            <a:endParaRPr lang="en-US"/>
          </a:p>
        </p:txBody>
      </p:sp>
      <p:sp>
        <p:nvSpPr>
          <p:cNvPr id="5" name="Footer Placeholder 4">
            <a:extLst>
              <a:ext uri="{FF2B5EF4-FFF2-40B4-BE49-F238E27FC236}">
                <a16:creationId xmlns:a16="http://schemas.microsoft.com/office/drawing/2014/main" id="{C3F7659B-335B-80C3-4141-3908768669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AA1E45-0466-FAF0-27D5-BA6A3F1C13FC}"/>
              </a:ext>
            </a:extLst>
          </p:cNvPr>
          <p:cNvSpPr>
            <a:spLocks noGrp="1"/>
          </p:cNvSpPr>
          <p:nvPr>
            <p:ph type="sldNum" sz="quarter" idx="12"/>
          </p:nvPr>
        </p:nvSpPr>
        <p:spPr/>
        <p:txBody>
          <a:bodyPr/>
          <a:lstStyle/>
          <a:p>
            <a:fld id="{A6620767-6A36-47EA-8BA0-D7D9BDE92FBF}" type="slidenum">
              <a:rPr lang="en-US" smtClean="0"/>
              <a:t>‹#›</a:t>
            </a:fld>
            <a:endParaRPr lang="en-US"/>
          </a:p>
        </p:txBody>
      </p:sp>
    </p:spTree>
    <p:extLst>
      <p:ext uri="{BB962C8B-B14F-4D97-AF65-F5344CB8AC3E}">
        <p14:creationId xmlns:p14="http://schemas.microsoft.com/office/powerpoint/2010/main" val="3318609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ADA1E-3768-1954-5AA1-5771421B055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A4C7FDF-9EEB-68CB-160D-5FDB8DAD43F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0B0F51F-9027-BBF0-EA86-B7BB13A74865}"/>
              </a:ext>
            </a:extLst>
          </p:cNvPr>
          <p:cNvSpPr>
            <a:spLocks noGrp="1"/>
          </p:cNvSpPr>
          <p:nvPr>
            <p:ph type="dt" sz="half" idx="10"/>
          </p:nvPr>
        </p:nvSpPr>
        <p:spPr/>
        <p:txBody>
          <a:bodyPr/>
          <a:lstStyle/>
          <a:p>
            <a:fld id="{AB8EFEC8-55A5-4F0A-876B-9149CBFF9565}" type="datetimeFigureOut">
              <a:rPr lang="en-US" smtClean="0"/>
              <a:t>7/3/2026</a:t>
            </a:fld>
            <a:endParaRPr lang="en-US"/>
          </a:p>
        </p:txBody>
      </p:sp>
      <p:sp>
        <p:nvSpPr>
          <p:cNvPr id="5" name="Footer Placeholder 4">
            <a:extLst>
              <a:ext uri="{FF2B5EF4-FFF2-40B4-BE49-F238E27FC236}">
                <a16:creationId xmlns:a16="http://schemas.microsoft.com/office/drawing/2014/main" id="{63FC2DDB-0499-C623-6DCF-D3A4722B71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927D37-1ED2-C9D8-1BAE-CD03A23A64A8}"/>
              </a:ext>
            </a:extLst>
          </p:cNvPr>
          <p:cNvSpPr>
            <a:spLocks noGrp="1"/>
          </p:cNvSpPr>
          <p:nvPr>
            <p:ph type="sldNum" sz="quarter" idx="12"/>
          </p:nvPr>
        </p:nvSpPr>
        <p:spPr/>
        <p:txBody>
          <a:bodyPr/>
          <a:lstStyle/>
          <a:p>
            <a:fld id="{A6620767-6A36-47EA-8BA0-D7D9BDE92FBF}" type="slidenum">
              <a:rPr lang="en-US" smtClean="0"/>
              <a:t>‹#›</a:t>
            </a:fld>
            <a:endParaRPr lang="en-US"/>
          </a:p>
        </p:txBody>
      </p:sp>
    </p:spTree>
    <p:extLst>
      <p:ext uri="{BB962C8B-B14F-4D97-AF65-F5344CB8AC3E}">
        <p14:creationId xmlns:p14="http://schemas.microsoft.com/office/powerpoint/2010/main" val="1275745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29ACC-E86C-0A58-B486-37B4837B90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66EB7E-002F-0C01-7FCB-206158F5E7C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B3F6EED-1A39-0328-116E-EE381AAC50B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95F70E2-D79D-00F1-97F1-1DFBE876BBE8}"/>
              </a:ext>
            </a:extLst>
          </p:cNvPr>
          <p:cNvSpPr>
            <a:spLocks noGrp="1"/>
          </p:cNvSpPr>
          <p:nvPr>
            <p:ph type="dt" sz="half" idx="10"/>
          </p:nvPr>
        </p:nvSpPr>
        <p:spPr/>
        <p:txBody>
          <a:bodyPr/>
          <a:lstStyle/>
          <a:p>
            <a:fld id="{AB8EFEC8-55A5-4F0A-876B-9149CBFF9565}" type="datetimeFigureOut">
              <a:rPr lang="en-US" smtClean="0"/>
              <a:t>7/3/2026</a:t>
            </a:fld>
            <a:endParaRPr lang="en-US"/>
          </a:p>
        </p:txBody>
      </p:sp>
      <p:sp>
        <p:nvSpPr>
          <p:cNvPr id="6" name="Footer Placeholder 5">
            <a:extLst>
              <a:ext uri="{FF2B5EF4-FFF2-40B4-BE49-F238E27FC236}">
                <a16:creationId xmlns:a16="http://schemas.microsoft.com/office/drawing/2014/main" id="{E76564C9-283F-88E9-B855-4BDF07056A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BE4C4A-9792-79EF-8092-A830E5C4243D}"/>
              </a:ext>
            </a:extLst>
          </p:cNvPr>
          <p:cNvSpPr>
            <a:spLocks noGrp="1"/>
          </p:cNvSpPr>
          <p:nvPr>
            <p:ph type="sldNum" sz="quarter" idx="12"/>
          </p:nvPr>
        </p:nvSpPr>
        <p:spPr/>
        <p:txBody>
          <a:bodyPr/>
          <a:lstStyle/>
          <a:p>
            <a:fld id="{A6620767-6A36-47EA-8BA0-D7D9BDE92FBF}" type="slidenum">
              <a:rPr lang="en-US" smtClean="0"/>
              <a:t>‹#›</a:t>
            </a:fld>
            <a:endParaRPr lang="en-US"/>
          </a:p>
        </p:txBody>
      </p:sp>
    </p:spTree>
    <p:extLst>
      <p:ext uri="{BB962C8B-B14F-4D97-AF65-F5344CB8AC3E}">
        <p14:creationId xmlns:p14="http://schemas.microsoft.com/office/powerpoint/2010/main" val="521125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D78C4-A432-5F5F-676C-983019B306D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7D999AC-D7E8-ACDC-5133-80A9FE423D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380A875-73D9-43D1-2FE9-0235609A630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3943DA1-7375-4DEA-AEF6-1E1A80AD4B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C0C3806-E7C5-849B-60D4-4D9AB374B70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722BDFE-D77A-3882-F841-19ACAA8F73E5}"/>
              </a:ext>
            </a:extLst>
          </p:cNvPr>
          <p:cNvSpPr>
            <a:spLocks noGrp="1"/>
          </p:cNvSpPr>
          <p:nvPr>
            <p:ph type="dt" sz="half" idx="10"/>
          </p:nvPr>
        </p:nvSpPr>
        <p:spPr/>
        <p:txBody>
          <a:bodyPr/>
          <a:lstStyle/>
          <a:p>
            <a:fld id="{AB8EFEC8-55A5-4F0A-876B-9149CBFF9565}" type="datetimeFigureOut">
              <a:rPr lang="en-US" smtClean="0"/>
              <a:t>7/3/2026</a:t>
            </a:fld>
            <a:endParaRPr lang="en-US"/>
          </a:p>
        </p:txBody>
      </p:sp>
      <p:sp>
        <p:nvSpPr>
          <p:cNvPr id="8" name="Footer Placeholder 7">
            <a:extLst>
              <a:ext uri="{FF2B5EF4-FFF2-40B4-BE49-F238E27FC236}">
                <a16:creationId xmlns:a16="http://schemas.microsoft.com/office/drawing/2014/main" id="{575C54AB-A9FD-7435-06E0-9BEEB274142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B7C76EC-FE43-8FE1-7009-1BEB30B9F6C9}"/>
              </a:ext>
            </a:extLst>
          </p:cNvPr>
          <p:cNvSpPr>
            <a:spLocks noGrp="1"/>
          </p:cNvSpPr>
          <p:nvPr>
            <p:ph type="sldNum" sz="quarter" idx="12"/>
          </p:nvPr>
        </p:nvSpPr>
        <p:spPr/>
        <p:txBody>
          <a:bodyPr/>
          <a:lstStyle/>
          <a:p>
            <a:fld id="{A6620767-6A36-47EA-8BA0-D7D9BDE92FBF}" type="slidenum">
              <a:rPr lang="en-US" smtClean="0"/>
              <a:t>‹#›</a:t>
            </a:fld>
            <a:endParaRPr lang="en-US"/>
          </a:p>
        </p:txBody>
      </p:sp>
    </p:spTree>
    <p:extLst>
      <p:ext uri="{BB962C8B-B14F-4D97-AF65-F5344CB8AC3E}">
        <p14:creationId xmlns:p14="http://schemas.microsoft.com/office/powerpoint/2010/main" val="5253595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D708F-C461-3B83-9D28-1FDA1AEBC60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B264894-ACFE-09C0-87F5-9E9087518F03}"/>
              </a:ext>
            </a:extLst>
          </p:cNvPr>
          <p:cNvSpPr>
            <a:spLocks noGrp="1"/>
          </p:cNvSpPr>
          <p:nvPr>
            <p:ph type="dt" sz="half" idx="10"/>
          </p:nvPr>
        </p:nvSpPr>
        <p:spPr/>
        <p:txBody>
          <a:bodyPr/>
          <a:lstStyle/>
          <a:p>
            <a:fld id="{AB8EFEC8-55A5-4F0A-876B-9149CBFF9565}" type="datetimeFigureOut">
              <a:rPr lang="en-US" smtClean="0"/>
              <a:t>7/3/2026</a:t>
            </a:fld>
            <a:endParaRPr lang="en-US"/>
          </a:p>
        </p:txBody>
      </p:sp>
      <p:sp>
        <p:nvSpPr>
          <p:cNvPr id="4" name="Footer Placeholder 3">
            <a:extLst>
              <a:ext uri="{FF2B5EF4-FFF2-40B4-BE49-F238E27FC236}">
                <a16:creationId xmlns:a16="http://schemas.microsoft.com/office/drawing/2014/main" id="{FDEB9731-D463-A7E6-435F-0FE45D9287E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721EB3A-6535-7EE0-D7E0-7F767102ABA6}"/>
              </a:ext>
            </a:extLst>
          </p:cNvPr>
          <p:cNvSpPr>
            <a:spLocks noGrp="1"/>
          </p:cNvSpPr>
          <p:nvPr>
            <p:ph type="sldNum" sz="quarter" idx="12"/>
          </p:nvPr>
        </p:nvSpPr>
        <p:spPr/>
        <p:txBody>
          <a:bodyPr/>
          <a:lstStyle/>
          <a:p>
            <a:fld id="{A6620767-6A36-47EA-8BA0-D7D9BDE92FBF}" type="slidenum">
              <a:rPr lang="en-US" smtClean="0"/>
              <a:t>‹#›</a:t>
            </a:fld>
            <a:endParaRPr lang="en-US"/>
          </a:p>
        </p:txBody>
      </p:sp>
    </p:spTree>
    <p:extLst>
      <p:ext uri="{BB962C8B-B14F-4D97-AF65-F5344CB8AC3E}">
        <p14:creationId xmlns:p14="http://schemas.microsoft.com/office/powerpoint/2010/main" val="2227706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C052862-E965-C46C-FD18-7DC9F15181B6}"/>
              </a:ext>
            </a:extLst>
          </p:cNvPr>
          <p:cNvSpPr>
            <a:spLocks noGrp="1"/>
          </p:cNvSpPr>
          <p:nvPr>
            <p:ph type="dt" sz="half" idx="10"/>
          </p:nvPr>
        </p:nvSpPr>
        <p:spPr/>
        <p:txBody>
          <a:bodyPr/>
          <a:lstStyle/>
          <a:p>
            <a:fld id="{AB8EFEC8-55A5-4F0A-876B-9149CBFF9565}" type="datetimeFigureOut">
              <a:rPr lang="en-US" smtClean="0"/>
              <a:t>7/3/2026</a:t>
            </a:fld>
            <a:endParaRPr lang="en-US"/>
          </a:p>
        </p:txBody>
      </p:sp>
      <p:sp>
        <p:nvSpPr>
          <p:cNvPr id="3" name="Footer Placeholder 2">
            <a:extLst>
              <a:ext uri="{FF2B5EF4-FFF2-40B4-BE49-F238E27FC236}">
                <a16:creationId xmlns:a16="http://schemas.microsoft.com/office/drawing/2014/main" id="{A5C75A3B-FA81-15BB-DDAB-87B92FE9B76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09D581A-272B-760C-D76D-CD547ADC53F7}"/>
              </a:ext>
            </a:extLst>
          </p:cNvPr>
          <p:cNvSpPr>
            <a:spLocks noGrp="1"/>
          </p:cNvSpPr>
          <p:nvPr>
            <p:ph type="sldNum" sz="quarter" idx="12"/>
          </p:nvPr>
        </p:nvSpPr>
        <p:spPr/>
        <p:txBody>
          <a:bodyPr/>
          <a:lstStyle/>
          <a:p>
            <a:fld id="{A6620767-6A36-47EA-8BA0-D7D9BDE92FBF}" type="slidenum">
              <a:rPr lang="en-US" smtClean="0"/>
              <a:t>‹#›</a:t>
            </a:fld>
            <a:endParaRPr lang="en-US"/>
          </a:p>
        </p:txBody>
      </p:sp>
    </p:spTree>
    <p:extLst>
      <p:ext uri="{BB962C8B-B14F-4D97-AF65-F5344CB8AC3E}">
        <p14:creationId xmlns:p14="http://schemas.microsoft.com/office/powerpoint/2010/main" val="3435498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B6AD6-C330-CE16-EE90-97F77CC666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EF41630-D7B4-2DF4-933C-18EBD2D0874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FF9A98F-1758-4620-7BD0-06B4088F4B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B24DF5-BD56-FCE4-BF04-1BA01C803B55}"/>
              </a:ext>
            </a:extLst>
          </p:cNvPr>
          <p:cNvSpPr>
            <a:spLocks noGrp="1"/>
          </p:cNvSpPr>
          <p:nvPr>
            <p:ph type="dt" sz="half" idx="10"/>
          </p:nvPr>
        </p:nvSpPr>
        <p:spPr/>
        <p:txBody>
          <a:bodyPr/>
          <a:lstStyle/>
          <a:p>
            <a:fld id="{AB8EFEC8-55A5-4F0A-876B-9149CBFF9565}" type="datetimeFigureOut">
              <a:rPr lang="en-US" smtClean="0"/>
              <a:t>7/3/2026</a:t>
            </a:fld>
            <a:endParaRPr lang="en-US"/>
          </a:p>
        </p:txBody>
      </p:sp>
      <p:sp>
        <p:nvSpPr>
          <p:cNvPr id="6" name="Footer Placeholder 5">
            <a:extLst>
              <a:ext uri="{FF2B5EF4-FFF2-40B4-BE49-F238E27FC236}">
                <a16:creationId xmlns:a16="http://schemas.microsoft.com/office/drawing/2014/main" id="{A7276AA2-4175-1F17-8841-85E4AFC966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5A8DF57-0169-292E-BE91-7CF424B4217C}"/>
              </a:ext>
            </a:extLst>
          </p:cNvPr>
          <p:cNvSpPr>
            <a:spLocks noGrp="1"/>
          </p:cNvSpPr>
          <p:nvPr>
            <p:ph type="sldNum" sz="quarter" idx="12"/>
          </p:nvPr>
        </p:nvSpPr>
        <p:spPr/>
        <p:txBody>
          <a:bodyPr/>
          <a:lstStyle/>
          <a:p>
            <a:fld id="{A6620767-6A36-47EA-8BA0-D7D9BDE92FBF}" type="slidenum">
              <a:rPr lang="en-US" smtClean="0"/>
              <a:t>‹#›</a:t>
            </a:fld>
            <a:endParaRPr lang="en-US"/>
          </a:p>
        </p:txBody>
      </p:sp>
    </p:spTree>
    <p:extLst>
      <p:ext uri="{BB962C8B-B14F-4D97-AF65-F5344CB8AC3E}">
        <p14:creationId xmlns:p14="http://schemas.microsoft.com/office/powerpoint/2010/main" val="417506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060B1-6C5B-A38E-010E-80AF3246D5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6B08B4D-3300-0B40-5192-FB1F6D02C8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D7E7A7A-3484-24F4-9836-8CE5877E29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8DC090-A527-22E2-8510-E175D391C7A7}"/>
              </a:ext>
            </a:extLst>
          </p:cNvPr>
          <p:cNvSpPr>
            <a:spLocks noGrp="1"/>
          </p:cNvSpPr>
          <p:nvPr>
            <p:ph type="dt" sz="half" idx="10"/>
          </p:nvPr>
        </p:nvSpPr>
        <p:spPr/>
        <p:txBody>
          <a:bodyPr/>
          <a:lstStyle/>
          <a:p>
            <a:fld id="{AB8EFEC8-55A5-4F0A-876B-9149CBFF9565}" type="datetimeFigureOut">
              <a:rPr lang="en-US" smtClean="0"/>
              <a:t>7/3/2026</a:t>
            </a:fld>
            <a:endParaRPr lang="en-US"/>
          </a:p>
        </p:txBody>
      </p:sp>
      <p:sp>
        <p:nvSpPr>
          <p:cNvPr id="6" name="Footer Placeholder 5">
            <a:extLst>
              <a:ext uri="{FF2B5EF4-FFF2-40B4-BE49-F238E27FC236}">
                <a16:creationId xmlns:a16="http://schemas.microsoft.com/office/drawing/2014/main" id="{10B5389E-6C81-AA2D-30AF-F183FCB0F1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42A155-FDD6-4EB1-757F-4B58407CB80A}"/>
              </a:ext>
            </a:extLst>
          </p:cNvPr>
          <p:cNvSpPr>
            <a:spLocks noGrp="1"/>
          </p:cNvSpPr>
          <p:nvPr>
            <p:ph type="sldNum" sz="quarter" idx="12"/>
          </p:nvPr>
        </p:nvSpPr>
        <p:spPr/>
        <p:txBody>
          <a:bodyPr/>
          <a:lstStyle/>
          <a:p>
            <a:fld id="{A6620767-6A36-47EA-8BA0-D7D9BDE92FBF}" type="slidenum">
              <a:rPr lang="en-US" smtClean="0"/>
              <a:t>‹#›</a:t>
            </a:fld>
            <a:endParaRPr lang="en-US"/>
          </a:p>
        </p:txBody>
      </p:sp>
    </p:spTree>
    <p:extLst>
      <p:ext uri="{BB962C8B-B14F-4D97-AF65-F5344CB8AC3E}">
        <p14:creationId xmlns:p14="http://schemas.microsoft.com/office/powerpoint/2010/main" val="1984429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94D63-D3A3-CAB1-D889-70842C0F3F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90BC0AE-1E28-3C09-4AF9-4009C43DE02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97DD9A-F3FE-EEA6-BAE1-FE4A6BE63570}"/>
              </a:ext>
            </a:extLst>
          </p:cNvPr>
          <p:cNvSpPr>
            <a:spLocks noGrp="1"/>
          </p:cNvSpPr>
          <p:nvPr>
            <p:ph type="dt" sz="half" idx="10"/>
          </p:nvPr>
        </p:nvSpPr>
        <p:spPr/>
        <p:txBody>
          <a:bodyPr/>
          <a:lstStyle/>
          <a:p>
            <a:fld id="{AB8EFEC8-55A5-4F0A-876B-9149CBFF9565}" type="datetimeFigureOut">
              <a:rPr lang="en-US" smtClean="0"/>
              <a:t>7/3/2026</a:t>
            </a:fld>
            <a:endParaRPr lang="en-US"/>
          </a:p>
        </p:txBody>
      </p:sp>
      <p:sp>
        <p:nvSpPr>
          <p:cNvPr id="5" name="Footer Placeholder 4">
            <a:extLst>
              <a:ext uri="{FF2B5EF4-FFF2-40B4-BE49-F238E27FC236}">
                <a16:creationId xmlns:a16="http://schemas.microsoft.com/office/drawing/2014/main" id="{2FB63E2D-8DC8-7CE7-E3B1-66E807A10D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C58FAC-7B86-BDB5-F1C2-AC473E285B21}"/>
              </a:ext>
            </a:extLst>
          </p:cNvPr>
          <p:cNvSpPr>
            <a:spLocks noGrp="1"/>
          </p:cNvSpPr>
          <p:nvPr>
            <p:ph type="sldNum" sz="quarter" idx="12"/>
          </p:nvPr>
        </p:nvSpPr>
        <p:spPr/>
        <p:txBody>
          <a:bodyPr/>
          <a:lstStyle/>
          <a:p>
            <a:fld id="{A6620767-6A36-47EA-8BA0-D7D9BDE92FBF}" type="slidenum">
              <a:rPr lang="en-US" smtClean="0"/>
              <a:t>‹#›</a:t>
            </a:fld>
            <a:endParaRPr lang="en-US"/>
          </a:p>
        </p:txBody>
      </p:sp>
    </p:spTree>
    <p:extLst>
      <p:ext uri="{BB962C8B-B14F-4D97-AF65-F5344CB8AC3E}">
        <p14:creationId xmlns:p14="http://schemas.microsoft.com/office/powerpoint/2010/main" val="38836689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7A250E-CD5B-39DD-6922-7F59983E09D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D914DAD-381D-E695-ADC8-13D23EEC681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51D902-6283-5885-8703-39965A0D43A9}"/>
              </a:ext>
            </a:extLst>
          </p:cNvPr>
          <p:cNvSpPr>
            <a:spLocks noGrp="1"/>
          </p:cNvSpPr>
          <p:nvPr>
            <p:ph type="dt" sz="half" idx="10"/>
          </p:nvPr>
        </p:nvSpPr>
        <p:spPr/>
        <p:txBody>
          <a:bodyPr/>
          <a:lstStyle/>
          <a:p>
            <a:fld id="{AB8EFEC8-55A5-4F0A-876B-9149CBFF9565}" type="datetimeFigureOut">
              <a:rPr lang="en-US" smtClean="0"/>
              <a:t>7/3/2026</a:t>
            </a:fld>
            <a:endParaRPr lang="en-US"/>
          </a:p>
        </p:txBody>
      </p:sp>
      <p:sp>
        <p:nvSpPr>
          <p:cNvPr id="5" name="Footer Placeholder 4">
            <a:extLst>
              <a:ext uri="{FF2B5EF4-FFF2-40B4-BE49-F238E27FC236}">
                <a16:creationId xmlns:a16="http://schemas.microsoft.com/office/drawing/2014/main" id="{0FBA06A2-E576-601E-C186-2490B2A8D0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6B323F-9ABC-6F79-3EC9-603FBD9217A3}"/>
              </a:ext>
            </a:extLst>
          </p:cNvPr>
          <p:cNvSpPr>
            <a:spLocks noGrp="1"/>
          </p:cNvSpPr>
          <p:nvPr>
            <p:ph type="sldNum" sz="quarter" idx="12"/>
          </p:nvPr>
        </p:nvSpPr>
        <p:spPr/>
        <p:txBody>
          <a:bodyPr/>
          <a:lstStyle/>
          <a:p>
            <a:fld id="{A6620767-6A36-47EA-8BA0-D7D9BDE92FBF}" type="slidenum">
              <a:rPr lang="en-US" smtClean="0"/>
              <a:t>‹#›</a:t>
            </a:fld>
            <a:endParaRPr lang="en-US"/>
          </a:p>
        </p:txBody>
      </p:sp>
    </p:spTree>
    <p:extLst>
      <p:ext uri="{BB962C8B-B14F-4D97-AF65-F5344CB8AC3E}">
        <p14:creationId xmlns:p14="http://schemas.microsoft.com/office/powerpoint/2010/main" val="24340395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24A0184A-5A57-32D2-C0EC-50A6B9BEFC33}"/>
              </a:ext>
            </a:extLst>
          </p:cNvPr>
          <p:cNvGrpSpPr>
            <a:grpSpLocks noChangeAspect="1"/>
          </p:cNvGrpSpPr>
          <p:nvPr userDrawn="1"/>
        </p:nvGrpSpPr>
        <p:grpSpPr>
          <a:xfrm>
            <a:off x="9311285" y="6064909"/>
            <a:ext cx="2647251" cy="663279"/>
            <a:chOff x="13270890" y="8728445"/>
            <a:chExt cx="4229467" cy="1059710"/>
          </a:xfrm>
        </p:grpSpPr>
        <p:sp>
          <p:nvSpPr>
            <p:cNvPr id="4" name="Freeform 9">
              <a:extLst>
                <a:ext uri="{FF2B5EF4-FFF2-40B4-BE49-F238E27FC236}">
                  <a16:creationId xmlns:a16="http://schemas.microsoft.com/office/drawing/2014/main" id="{2A90B299-0FA0-6F88-C092-164CB5D49B42}"/>
                </a:ext>
              </a:extLst>
            </p:cNvPr>
            <p:cNvSpPr/>
            <p:nvPr userDrawn="1"/>
          </p:nvSpPr>
          <p:spPr>
            <a:xfrm>
              <a:off x="13270890" y="8857459"/>
              <a:ext cx="946634" cy="801680"/>
            </a:xfrm>
            <a:custGeom>
              <a:avLst/>
              <a:gdLst/>
              <a:ahLst/>
              <a:cxnLst/>
              <a:rect l="l" t="t" r="r" b="b"/>
              <a:pathLst>
                <a:path w="1262179" h="1068907">
                  <a:moveTo>
                    <a:pt x="0" y="0"/>
                  </a:moveTo>
                  <a:lnTo>
                    <a:pt x="1262178" y="0"/>
                  </a:lnTo>
                  <a:lnTo>
                    <a:pt x="1262178" y="1068908"/>
                  </a:lnTo>
                  <a:lnTo>
                    <a:pt x="0" y="1068908"/>
                  </a:lnTo>
                  <a:lnTo>
                    <a:pt x="0" y="0"/>
                  </a:lnTo>
                  <a:close/>
                </a:path>
              </a:pathLst>
            </a:custGeom>
            <a:blipFill>
              <a:blip r:embed="rId2"/>
              <a:stretch>
                <a:fillRect/>
              </a:stretch>
            </a:blipFill>
          </p:spPr>
          <p:txBody>
            <a:bodyPr/>
            <a:lstStyle/>
            <a:p>
              <a:endParaRPr lang="en-CA" sz="1200"/>
            </a:p>
          </p:txBody>
        </p:sp>
        <p:sp>
          <p:nvSpPr>
            <p:cNvPr id="5" name="Freeform 7">
              <a:extLst>
                <a:ext uri="{FF2B5EF4-FFF2-40B4-BE49-F238E27FC236}">
                  <a16:creationId xmlns:a16="http://schemas.microsoft.com/office/drawing/2014/main" id="{1A106D40-B1C5-B504-A615-243EAC4155F5}"/>
                </a:ext>
              </a:extLst>
            </p:cNvPr>
            <p:cNvSpPr/>
            <p:nvPr userDrawn="1"/>
          </p:nvSpPr>
          <p:spPr>
            <a:xfrm>
              <a:off x="14340590" y="8728445"/>
              <a:ext cx="1059710" cy="1059710"/>
            </a:xfrm>
            <a:custGeom>
              <a:avLst/>
              <a:gdLst/>
              <a:ahLst/>
              <a:cxnLst/>
              <a:rect l="l" t="t" r="r" b="b"/>
              <a:pathLst>
                <a:path w="1412947" h="1412947">
                  <a:moveTo>
                    <a:pt x="0" y="0"/>
                  </a:moveTo>
                  <a:lnTo>
                    <a:pt x="1412947" y="0"/>
                  </a:lnTo>
                  <a:lnTo>
                    <a:pt x="1412947" y="1412946"/>
                  </a:lnTo>
                  <a:lnTo>
                    <a:pt x="0" y="1412946"/>
                  </a:lnTo>
                  <a:lnTo>
                    <a:pt x="0" y="0"/>
                  </a:lnTo>
                  <a:close/>
                </a:path>
              </a:pathLst>
            </a:custGeom>
            <a:blipFill>
              <a:blip r:embed="rId3"/>
              <a:stretch>
                <a:fillRect/>
              </a:stretch>
            </a:blipFill>
          </p:spPr>
          <p:txBody>
            <a:bodyPr/>
            <a:lstStyle/>
            <a:p>
              <a:endParaRPr lang="en-CA" sz="1200"/>
            </a:p>
          </p:txBody>
        </p:sp>
        <p:sp>
          <p:nvSpPr>
            <p:cNvPr id="6" name="Freeform 8">
              <a:extLst>
                <a:ext uri="{FF2B5EF4-FFF2-40B4-BE49-F238E27FC236}">
                  <a16:creationId xmlns:a16="http://schemas.microsoft.com/office/drawing/2014/main" id="{9264B186-B6A0-EC96-5DB3-EEEF30AC937E}"/>
                </a:ext>
              </a:extLst>
            </p:cNvPr>
            <p:cNvSpPr/>
            <p:nvPr userDrawn="1"/>
          </p:nvSpPr>
          <p:spPr>
            <a:xfrm>
              <a:off x="15447166" y="8782600"/>
              <a:ext cx="2053191" cy="951399"/>
            </a:xfrm>
            <a:custGeom>
              <a:avLst/>
              <a:gdLst/>
              <a:ahLst/>
              <a:cxnLst/>
              <a:rect l="l" t="t" r="r" b="b"/>
              <a:pathLst>
                <a:path w="2737588" h="1268532">
                  <a:moveTo>
                    <a:pt x="0" y="0"/>
                  </a:moveTo>
                  <a:lnTo>
                    <a:pt x="2737588" y="0"/>
                  </a:lnTo>
                  <a:lnTo>
                    <a:pt x="2737588" y="1268532"/>
                  </a:lnTo>
                  <a:lnTo>
                    <a:pt x="0" y="1268532"/>
                  </a:lnTo>
                  <a:lnTo>
                    <a:pt x="0" y="0"/>
                  </a:lnTo>
                  <a:close/>
                </a:path>
              </a:pathLst>
            </a:custGeom>
            <a:blipFill>
              <a:blip r:embed="rId4"/>
              <a:stretch>
                <a:fillRect/>
              </a:stretch>
            </a:blipFill>
          </p:spPr>
          <p:txBody>
            <a:bodyPr/>
            <a:lstStyle/>
            <a:p>
              <a:endParaRPr lang="en-CA" sz="1200"/>
            </a:p>
          </p:txBody>
        </p:sp>
      </p:grpSp>
      <p:pic>
        <p:nvPicPr>
          <p:cNvPr id="7" name="Picture 6" descr="A black background with a black square&#10;&#10;Description automatically generated with medium confidence">
            <a:extLst>
              <a:ext uri="{FF2B5EF4-FFF2-40B4-BE49-F238E27FC236}">
                <a16:creationId xmlns:a16="http://schemas.microsoft.com/office/drawing/2014/main" id="{1978CEE0-C7F7-0002-513C-A7F4C0E7D899}"/>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9797" y="6036733"/>
            <a:ext cx="3105509" cy="678973"/>
          </a:xfrm>
          <a:prstGeom prst="rect">
            <a:avLst/>
          </a:prstGeom>
        </p:spPr>
      </p:pic>
    </p:spTree>
    <p:extLst>
      <p:ext uri="{BB962C8B-B14F-4D97-AF65-F5344CB8AC3E}">
        <p14:creationId xmlns:p14="http://schemas.microsoft.com/office/powerpoint/2010/main" val="9756411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61167" y="1549400"/>
            <a:ext cx="7069667" cy="680509"/>
          </a:xfrm>
        </p:spPr>
        <p:txBody>
          <a:bodyPr anchor="t"/>
          <a:lstStyle>
            <a:lvl1pPr algn="ctr">
              <a:defRPr sz="3600" b="1" cap="all"/>
            </a:lvl1pPr>
          </a:lstStyle>
          <a:p>
            <a:r>
              <a:rPr lang="en-US"/>
              <a:t>Click to edit Master title style</a:t>
            </a:r>
          </a:p>
        </p:txBody>
      </p:sp>
      <p:sp>
        <p:nvSpPr>
          <p:cNvPr id="3" name="Text Placeholder 2"/>
          <p:cNvSpPr>
            <a:spLocks noGrp="1"/>
          </p:cNvSpPr>
          <p:nvPr>
            <p:ph type="body" idx="1"/>
          </p:nvPr>
        </p:nvSpPr>
        <p:spPr>
          <a:xfrm>
            <a:off x="2561167" y="2590800"/>
            <a:ext cx="7069667" cy="1591733"/>
          </a:xfrm>
        </p:spPr>
        <p:txBody>
          <a:bodyPr anchor="t">
            <a:normAutofit/>
          </a:bodyPr>
          <a:lstStyle>
            <a:lvl1pPr marL="0" indent="0" algn="ctr">
              <a:buNone/>
              <a:defRPr sz="2400">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5" name="Freeform 11">
            <a:extLst>
              <a:ext uri="{FF2B5EF4-FFF2-40B4-BE49-F238E27FC236}">
                <a16:creationId xmlns:a16="http://schemas.microsoft.com/office/drawing/2014/main" id="{D208D9B9-B1FC-352A-1ECD-164CEDDC7114}"/>
              </a:ext>
            </a:extLst>
          </p:cNvPr>
          <p:cNvSpPr/>
          <p:nvPr userDrawn="1"/>
        </p:nvSpPr>
        <p:spPr>
          <a:xfrm>
            <a:off x="1" y="1"/>
            <a:ext cx="12191999" cy="595487"/>
          </a:xfrm>
          <a:custGeom>
            <a:avLst/>
            <a:gdLst/>
            <a:ahLst/>
            <a:cxnLst/>
            <a:rect l="l" t="t" r="r" b="b"/>
            <a:pathLst>
              <a:path w="4648118" h="329106">
                <a:moveTo>
                  <a:pt x="0" y="0"/>
                </a:moveTo>
                <a:lnTo>
                  <a:pt x="4648118" y="0"/>
                </a:lnTo>
                <a:lnTo>
                  <a:pt x="4648118" y="329106"/>
                </a:lnTo>
                <a:lnTo>
                  <a:pt x="0" y="329106"/>
                </a:lnTo>
                <a:close/>
              </a:path>
            </a:pathLst>
          </a:custGeom>
          <a:solidFill>
            <a:srgbClr val="F9C542"/>
          </a:solidFill>
        </p:spPr>
        <p:txBody>
          <a:bodyPr/>
          <a:lstStyle/>
          <a:p>
            <a:endParaRPr lang="en-CA" sz="1200"/>
          </a:p>
        </p:txBody>
      </p:sp>
      <p:sp>
        <p:nvSpPr>
          <p:cNvPr id="6" name="Title 1">
            <a:extLst>
              <a:ext uri="{FF2B5EF4-FFF2-40B4-BE49-F238E27FC236}">
                <a16:creationId xmlns:a16="http://schemas.microsoft.com/office/drawing/2014/main" id="{EF9A19A1-915B-118D-C421-EF74BD9D4114}"/>
              </a:ext>
            </a:extLst>
          </p:cNvPr>
          <p:cNvSpPr txBox="1">
            <a:spLocks/>
          </p:cNvSpPr>
          <p:nvPr userDrawn="1"/>
        </p:nvSpPr>
        <p:spPr>
          <a:xfrm>
            <a:off x="0" y="0"/>
            <a:ext cx="12192000" cy="595487"/>
          </a:xfrm>
          <a:prstGeom prst="rect">
            <a:avLst/>
          </a:prstGeom>
          <a:solidFill>
            <a:srgbClr val="F9C542"/>
          </a:solidFill>
        </p:spPr>
        <p:txBody>
          <a:bodyPr vert="horz" lIns="60960" tIns="30480" rIns="60960" bIns="30480" rtlCol="0" anchor="t">
            <a:normAutofit/>
          </a:bodyPr>
          <a:lstStyle>
            <a:lvl1pPr algn="l" defTabSz="914400" rtl="0" eaLnBrk="1" latinLnBrk="0" hangingPunct="1">
              <a:spcBef>
                <a:spcPct val="0"/>
              </a:spcBef>
              <a:buNone/>
              <a:defRPr sz="4400" kern="1200">
                <a:solidFill>
                  <a:schemeClr val="bg1"/>
                </a:solidFill>
                <a:latin typeface="+mj-lt"/>
                <a:ea typeface="+mj-ea"/>
                <a:cs typeface="+mj-cs"/>
              </a:defRPr>
            </a:lvl1pPr>
          </a:lstStyle>
          <a:p>
            <a:endParaRPr lang="en-US" sz="2933"/>
          </a:p>
        </p:txBody>
      </p:sp>
    </p:spTree>
    <p:extLst>
      <p:ext uri="{BB962C8B-B14F-4D97-AF65-F5344CB8AC3E}">
        <p14:creationId xmlns:p14="http://schemas.microsoft.com/office/powerpoint/2010/main" val="27510788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11">
            <a:extLst>
              <a:ext uri="{FF2B5EF4-FFF2-40B4-BE49-F238E27FC236}">
                <a16:creationId xmlns:a16="http://schemas.microsoft.com/office/drawing/2014/main" id="{CC2E23DB-41F4-682E-D7AF-20D889FC7507}"/>
              </a:ext>
            </a:extLst>
          </p:cNvPr>
          <p:cNvSpPr/>
          <p:nvPr userDrawn="1"/>
        </p:nvSpPr>
        <p:spPr>
          <a:xfrm>
            <a:off x="1" y="1"/>
            <a:ext cx="12191999" cy="595487"/>
          </a:xfrm>
          <a:custGeom>
            <a:avLst/>
            <a:gdLst/>
            <a:ahLst/>
            <a:cxnLst/>
            <a:rect l="l" t="t" r="r" b="b"/>
            <a:pathLst>
              <a:path w="4648118" h="329106">
                <a:moveTo>
                  <a:pt x="0" y="0"/>
                </a:moveTo>
                <a:lnTo>
                  <a:pt x="4648118" y="0"/>
                </a:lnTo>
                <a:lnTo>
                  <a:pt x="4648118" y="329106"/>
                </a:lnTo>
                <a:lnTo>
                  <a:pt x="0" y="329106"/>
                </a:lnTo>
                <a:close/>
              </a:path>
            </a:pathLst>
          </a:custGeom>
          <a:solidFill>
            <a:srgbClr val="53AE94"/>
          </a:solidFill>
        </p:spPr>
        <p:txBody>
          <a:bodyPr/>
          <a:lstStyle/>
          <a:p>
            <a:endParaRPr lang="en-CA" sz="1200"/>
          </a:p>
        </p:txBody>
      </p:sp>
      <p:sp>
        <p:nvSpPr>
          <p:cNvPr id="2" name="Title 1"/>
          <p:cNvSpPr>
            <a:spLocks noGrp="1"/>
          </p:cNvSpPr>
          <p:nvPr>
            <p:ph type="title" hasCustomPrompt="1"/>
          </p:nvPr>
        </p:nvSpPr>
        <p:spPr/>
        <p:txBody>
          <a:bodyPr anchor="b"/>
          <a:lstStyle>
            <a:lvl1pPr algn="just">
              <a:defRPr sz="4400">
                <a:solidFill>
                  <a:schemeClr val="bg1"/>
                </a:solidFill>
                <a:latin typeface="+mj-lt"/>
                <a:ea typeface="ADLaM Display" panose="020F0502020204030204" pitchFamily="2" charset="0"/>
                <a:cs typeface="ADLaM Display" panose="020F0502020204030204" pitchFamily="2" charset="0"/>
              </a:defRPr>
            </a:lvl1pPr>
          </a:lstStyle>
          <a:p>
            <a:r>
              <a:rPr lang="en-US"/>
              <a:t>  Click to edit Master title style</a:t>
            </a:r>
          </a:p>
        </p:txBody>
      </p:sp>
      <p:sp>
        <p:nvSpPr>
          <p:cNvPr id="3" name="Content Placeholder 2"/>
          <p:cNvSpPr>
            <a:spLocks noGrp="1"/>
          </p:cNvSpPr>
          <p:nvPr>
            <p:ph idx="1"/>
          </p:nvPr>
        </p:nvSpPr>
        <p:spPr/>
        <p:txBody>
          <a:bodyPr/>
          <a:lstStyle>
            <a:lvl1pPr>
              <a:defRPr>
                <a:latin typeface="+mn-lt"/>
                <a:cs typeface="Arial" panose="020B060402020202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15295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Freeform 11">
            <a:extLst>
              <a:ext uri="{FF2B5EF4-FFF2-40B4-BE49-F238E27FC236}">
                <a16:creationId xmlns:a16="http://schemas.microsoft.com/office/drawing/2014/main" id="{EA5EFE5D-8444-243D-CADA-F9C44EE6C9B0}"/>
              </a:ext>
            </a:extLst>
          </p:cNvPr>
          <p:cNvSpPr/>
          <p:nvPr userDrawn="1"/>
        </p:nvSpPr>
        <p:spPr>
          <a:xfrm>
            <a:off x="0" y="-19562"/>
            <a:ext cx="12192000" cy="615049"/>
          </a:xfrm>
          <a:custGeom>
            <a:avLst/>
            <a:gdLst/>
            <a:ahLst/>
            <a:cxnLst/>
            <a:rect l="l" t="t" r="r" b="b"/>
            <a:pathLst>
              <a:path w="4648118" h="329106">
                <a:moveTo>
                  <a:pt x="0" y="0"/>
                </a:moveTo>
                <a:lnTo>
                  <a:pt x="4648118" y="0"/>
                </a:lnTo>
                <a:lnTo>
                  <a:pt x="4648118" y="329106"/>
                </a:lnTo>
                <a:lnTo>
                  <a:pt x="0" y="329106"/>
                </a:lnTo>
                <a:close/>
              </a:path>
            </a:pathLst>
          </a:custGeom>
          <a:solidFill>
            <a:srgbClr val="E08476"/>
          </a:solidFill>
        </p:spPr>
        <p:txBody>
          <a:bodyPr/>
          <a:lstStyle/>
          <a:p>
            <a:endParaRPr lang="en-CA" sz="1200">
              <a:solidFill>
                <a:prstClr val="black"/>
              </a:solidFill>
              <a:latin typeface="Calibri"/>
            </a:endParaRPr>
          </a:p>
        </p:txBody>
      </p:sp>
      <p:sp>
        <p:nvSpPr>
          <p:cNvPr id="2" name="Title 1"/>
          <p:cNvSpPr>
            <a:spLocks noGrp="1"/>
          </p:cNvSpPr>
          <p:nvPr>
            <p:ph type="title"/>
          </p:nvPr>
        </p:nvSpPr>
        <p:spPr/>
        <p:txBody>
          <a:bodyPr anchor="b"/>
          <a:lstStyle>
            <a:lvl1pPr>
              <a:defRPr>
                <a:solidFill>
                  <a:schemeClr val="bg1"/>
                </a:solidFill>
              </a:defRPr>
            </a:lvl1pPr>
          </a:lstStyle>
          <a:p>
            <a:r>
              <a:rPr lang="en-US"/>
              <a:t>Click to edit Master title style</a:t>
            </a:r>
          </a:p>
        </p:txBody>
      </p:sp>
      <p:sp>
        <p:nvSpPr>
          <p:cNvPr id="3" name="Text Placeholder 2"/>
          <p:cNvSpPr>
            <a:spLocks noGrp="1"/>
          </p:cNvSpPr>
          <p:nvPr>
            <p:ph type="body" idx="1"/>
          </p:nvPr>
        </p:nvSpPr>
        <p:spPr>
          <a:xfrm>
            <a:off x="400334" y="922386"/>
            <a:ext cx="5543266" cy="595487"/>
          </a:xfrm>
        </p:spPr>
        <p:txBody>
          <a:bodyPr anchor="t">
            <a:normAutofit/>
          </a:bodyPr>
          <a:lstStyle>
            <a:lvl1pPr marL="0" indent="0">
              <a:buNone/>
              <a:defRPr sz="28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5" name="Text Placeholder 4"/>
          <p:cNvSpPr>
            <a:spLocks noGrp="1"/>
          </p:cNvSpPr>
          <p:nvPr>
            <p:ph type="body" sz="quarter" idx="3"/>
          </p:nvPr>
        </p:nvSpPr>
        <p:spPr>
          <a:xfrm>
            <a:off x="6248400" y="922386"/>
            <a:ext cx="5543266" cy="595487"/>
          </a:xfrm>
        </p:spPr>
        <p:txBody>
          <a:bodyPr anchor="t">
            <a:normAutofit/>
          </a:bodyPr>
          <a:lstStyle>
            <a:lvl1pPr marL="0" indent="0">
              <a:buNone/>
              <a:defRPr sz="28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6248400" y="1679938"/>
            <a:ext cx="5543266" cy="4123266"/>
          </a:xfrm>
        </p:spPr>
        <p:txBody>
          <a:bodyPr>
            <a:normAutofit/>
          </a:bodyPr>
          <a:lstStyle>
            <a:lvl1pPr>
              <a:defRPr sz="2400"/>
            </a:lvl1pPr>
            <a:lvl2pPr>
              <a:defRPr sz="1800"/>
            </a:lvl2pPr>
            <a:lvl3pPr>
              <a:defRPr sz="1800"/>
            </a:lvl3pPr>
            <a:lvl4pPr>
              <a:defRPr sz="1400"/>
            </a:lvl4pPr>
            <a:lvl5pPr>
              <a:defRPr sz="1400"/>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DFC2702C-836F-9701-BFDE-6A58EFE5DAC9}"/>
              </a:ext>
            </a:extLst>
          </p:cNvPr>
          <p:cNvSpPr>
            <a:spLocks noGrp="1"/>
          </p:cNvSpPr>
          <p:nvPr>
            <p:ph sz="quarter" idx="10"/>
          </p:nvPr>
        </p:nvSpPr>
        <p:spPr>
          <a:xfrm>
            <a:off x="400334" y="1679938"/>
            <a:ext cx="5543266" cy="4123266"/>
          </a:xfrm>
        </p:spPr>
        <p:txBody>
          <a:bodyPr>
            <a:normAutofit/>
          </a:bodyPr>
          <a:lstStyle>
            <a:lvl1pPr>
              <a:defRPr sz="2400"/>
            </a:lvl1pPr>
            <a:lvl2pPr>
              <a:defRPr sz="1800"/>
            </a:lvl2pPr>
            <a:lvl3pPr>
              <a:defRPr sz="1800"/>
            </a:lvl3pPr>
            <a:lvl4pPr>
              <a:defRPr sz="1400"/>
            </a:lvl4pPr>
            <a:lvl5pPr>
              <a:defRPr sz="1400"/>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37238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0" name="Freeform 11">
            <a:extLst>
              <a:ext uri="{FF2B5EF4-FFF2-40B4-BE49-F238E27FC236}">
                <a16:creationId xmlns:a16="http://schemas.microsoft.com/office/drawing/2014/main" id="{EA5EFE5D-8444-243D-CADA-F9C44EE6C9B0}"/>
              </a:ext>
            </a:extLst>
          </p:cNvPr>
          <p:cNvSpPr/>
          <p:nvPr userDrawn="1"/>
        </p:nvSpPr>
        <p:spPr>
          <a:xfrm>
            <a:off x="0" y="-19562"/>
            <a:ext cx="12192000" cy="615049"/>
          </a:xfrm>
          <a:custGeom>
            <a:avLst/>
            <a:gdLst/>
            <a:ahLst/>
            <a:cxnLst/>
            <a:rect l="l" t="t" r="r" b="b"/>
            <a:pathLst>
              <a:path w="4648118" h="329106">
                <a:moveTo>
                  <a:pt x="0" y="0"/>
                </a:moveTo>
                <a:lnTo>
                  <a:pt x="4648118" y="0"/>
                </a:lnTo>
                <a:lnTo>
                  <a:pt x="4648118" y="329106"/>
                </a:lnTo>
                <a:lnTo>
                  <a:pt x="0" y="329106"/>
                </a:lnTo>
                <a:close/>
              </a:path>
            </a:pathLst>
          </a:custGeom>
          <a:solidFill>
            <a:srgbClr val="2993B5"/>
          </a:solidFill>
        </p:spPr>
        <p:txBody>
          <a:bodyPr/>
          <a:lstStyle/>
          <a:p>
            <a:endParaRPr lang="en-CA" sz="1200">
              <a:solidFill>
                <a:prstClr val="black"/>
              </a:solidFill>
              <a:latin typeface="Calibri"/>
            </a:endParaRPr>
          </a:p>
        </p:txBody>
      </p:sp>
      <p:sp>
        <p:nvSpPr>
          <p:cNvPr id="2" name="Title 1"/>
          <p:cNvSpPr>
            <a:spLocks noGrp="1"/>
          </p:cNvSpPr>
          <p:nvPr>
            <p:ph type="title"/>
          </p:nvPr>
        </p:nvSpPr>
        <p:spPr>
          <a:xfrm>
            <a:off x="0" y="0"/>
            <a:ext cx="12192000" cy="595487"/>
          </a:xfrm>
        </p:spPr>
        <p:txBody>
          <a:bodyPr anchor="b"/>
          <a:lstStyle>
            <a:lvl1pPr>
              <a:defRPr>
                <a:solidFill>
                  <a:schemeClr val="bg1"/>
                </a:solidFill>
              </a:defRPr>
            </a:lvl1pPr>
          </a:lstStyle>
          <a:p>
            <a:r>
              <a:rPr lang="en-US"/>
              <a:t>Click to edit Master title style</a:t>
            </a:r>
          </a:p>
        </p:txBody>
      </p:sp>
      <p:sp>
        <p:nvSpPr>
          <p:cNvPr id="3" name="Text Placeholder 2"/>
          <p:cNvSpPr>
            <a:spLocks noGrp="1"/>
          </p:cNvSpPr>
          <p:nvPr>
            <p:ph type="body" idx="1"/>
          </p:nvPr>
        </p:nvSpPr>
        <p:spPr>
          <a:xfrm>
            <a:off x="400334" y="922386"/>
            <a:ext cx="3464300" cy="595487"/>
          </a:xfrm>
        </p:spPr>
        <p:txBody>
          <a:bodyPr anchor="t">
            <a:noAutofit/>
          </a:bodyPr>
          <a:lstStyle>
            <a:lvl1pPr marL="0" indent="0">
              <a:buNone/>
              <a:defRPr sz="18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5" name="Text Placeholder 4"/>
          <p:cNvSpPr>
            <a:spLocks noGrp="1"/>
          </p:cNvSpPr>
          <p:nvPr>
            <p:ph type="body" sz="quarter" idx="3"/>
          </p:nvPr>
        </p:nvSpPr>
        <p:spPr>
          <a:xfrm>
            <a:off x="4132053" y="922386"/>
            <a:ext cx="7659613" cy="595487"/>
          </a:xfrm>
        </p:spPr>
        <p:txBody>
          <a:bodyPr anchor="t">
            <a:normAutofit/>
          </a:bodyPr>
          <a:lstStyle>
            <a:lvl1pPr marL="0" indent="0">
              <a:buNone/>
              <a:defRPr sz="28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4132053" y="1679938"/>
            <a:ext cx="7659613" cy="4123266"/>
          </a:xfrm>
        </p:spPr>
        <p:txBody>
          <a:bodyPr>
            <a:normAutofit/>
          </a:bodyPr>
          <a:lstStyle>
            <a:lvl1pPr>
              <a:defRPr sz="2400"/>
            </a:lvl1pPr>
            <a:lvl2pPr>
              <a:defRPr sz="1800"/>
            </a:lvl2pPr>
            <a:lvl3pPr>
              <a:defRPr sz="1800"/>
            </a:lvl3pPr>
            <a:lvl4pPr>
              <a:defRPr sz="1400"/>
            </a:lvl4pPr>
            <a:lvl5pPr>
              <a:defRPr sz="1400"/>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DFC2702C-836F-9701-BFDE-6A58EFE5DAC9}"/>
              </a:ext>
            </a:extLst>
          </p:cNvPr>
          <p:cNvSpPr>
            <a:spLocks noGrp="1"/>
          </p:cNvSpPr>
          <p:nvPr>
            <p:ph sz="quarter" idx="10"/>
          </p:nvPr>
        </p:nvSpPr>
        <p:spPr>
          <a:xfrm>
            <a:off x="400334" y="1679938"/>
            <a:ext cx="3464300" cy="4123266"/>
          </a:xfrm>
        </p:spPr>
        <p:txBody>
          <a:bodyPr>
            <a:normAutofit/>
          </a:bodyPr>
          <a:lstStyle>
            <a:lvl1pPr>
              <a:defRPr sz="2400"/>
            </a:lvl1pPr>
            <a:lvl2pPr>
              <a:defRPr sz="1800"/>
            </a:lvl2pPr>
            <a:lvl3pPr>
              <a:defRPr sz="1800"/>
            </a:lvl3pPr>
            <a:lvl4pPr>
              <a:defRPr sz="1400"/>
            </a:lvl4pPr>
            <a:lvl5pPr>
              <a:defRPr sz="1400"/>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370738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Freeform 11">
            <a:extLst>
              <a:ext uri="{FF2B5EF4-FFF2-40B4-BE49-F238E27FC236}">
                <a16:creationId xmlns:a16="http://schemas.microsoft.com/office/drawing/2014/main" id="{EA5EFE5D-8444-243D-CADA-F9C44EE6C9B0}"/>
              </a:ext>
            </a:extLst>
          </p:cNvPr>
          <p:cNvSpPr/>
          <p:nvPr userDrawn="1"/>
        </p:nvSpPr>
        <p:spPr>
          <a:xfrm>
            <a:off x="0" y="-19562"/>
            <a:ext cx="12192000" cy="615049"/>
          </a:xfrm>
          <a:custGeom>
            <a:avLst/>
            <a:gdLst/>
            <a:ahLst/>
            <a:cxnLst/>
            <a:rect l="l" t="t" r="r" b="b"/>
            <a:pathLst>
              <a:path w="4648118" h="329106">
                <a:moveTo>
                  <a:pt x="0" y="0"/>
                </a:moveTo>
                <a:lnTo>
                  <a:pt x="4648118" y="0"/>
                </a:lnTo>
                <a:lnTo>
                  <a:pt x="4648118" y="329106"/>
                </a:lnTo>
                <a:lnTo>
                  <a:pt x="0" y="329106"/>
                </a:lnTo>
                <a:close/>
              </a:path>
            </a:pathLst>
          </a:custGeom>
          <a:solidFill>
            <a:srgbClr val="AB716F"/>
          </a:solidFill>
        </p:spPr>
        <p:txBody>
          <a:bodyPr/>
          <a:lstStyle/>
          <a:p>
            <a:endParaRPr lang="en-CA" sz="1200">
              <a:solidFill>
                <a:prstClr val="black"/>
              </a:solidFill>
              <a:latin typeface="Calibri"/>
            </a:endParaRPr>
          </a:p>
        </p:txBody>
      </p:sp>
      <p:sp>
        <p:nvSpPr>
          <p:cNvPr id="2" name="Title 1"/>
          <p:cNvSpPr>
            <a:spLocks noGrp="1"/>
          </p:cNvSpPr>
          <p:nvPr>
            <p:ph type="title"/>
          </p:nvPr>
        </p:nvSpPr>
        <p:spPr>
          <a:xfrm>
            <a:off x="0" y="0"/>
            <a:ext cx="12192000" cy="595487"/>
          </a:xfrm>
        </p:spPr>
        <p:txBody>
          <a:bodyPr anchor="b"/>
          <a:lstStyle>
            <a:lvl1pPr>
              <a:defRPr>
                <a:solidFill>
                  <a:schemeClr val="bg1"/>
                </a:solidFill>
              </a:defRPr>
            </a:lvl1pPr>
          </a:lstStyle>
          <a:p>
            <a:r>
              <a:rPr lang="en-US"/>
              <a:t>Click to edit Master title style</a:t>
            </a:r>
          </a:p>
        </p:txBody>
      </p:sp>
      <p:sp>
        <p:nvSpPr>
          <p:cNvPr id="3" name="Text Placeholder 2"/>
          <p:cNvSpPr>
            <a:spLocks noGrp="1"/>
          </p:cNvSpPr>
          <p:nvPr>
            <p:ph type="body" idx="1"/>
          </p:nvPr>
        </p:nvSpPr>
        <p:spPr>
          <a:xfrm>
            <a:off x="400334" y="922386"/>
            <a:ext cx="5543266" cy="595487"/>
          </a:xfrm>
        </p:spPr>
        <p:txBody>
          <a:bodyPr anchor="t">
            <a:normAutofit/>
          </a:bodyPr>
          <a:lstStyle>
            <a:lvl1pPr marL="0" indent="0">
              <a:buNone/>
              <a:defRPr sz="28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5" name="Text Placeholder 4"/>
          <p:cNvSpPr>
            <a:spLocks noGrp="1"/>
          </p:cNvSpPr>
          <p:nvPr>
            <p:ph type="body" sz="quarter" idx="3"/>
          </p:nvPr>
        </p:nvSpPr>
        <p:spPr>
          <a:xfrm>
            <a:off x="6248400" y="922386"/>
            <a:ext cx="5543266" cy="595487"/>
          </a:xfrm>
        </p:spPr>
        <p:txBody>
          <a:bodyPr anchor="t">
            <a:normAutofit/>
          </a:bodyPr>
          <a:lstStyle>
            <a:lvl1pPr marL="0" indent="0">
              <a:buNone/>
              <a:defRPr sz="28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6248400" y="1679938"/>
            <a:ext cx="5543266" cy="4123266"/>
          </a:xfrm>
        </p:spPr>
        <p:txBody>
          <a:bodyPr>
            <a:normAutofit/>
          </a:bodyPr>
          <a:lstStyle>
            <a:lvl1pPr>
              <a:defRPr sz="2400"/>
            </a:lvl1pPr>
            <a:lvl2pPr>
              <a:defRPr sz="1800"/>
            </a:lvl2pPr>
            <a:lvl3pPr>
              <a:defRPr sz="1800"/>
            </a:lvl3pPr>
            <a:lvl4pPr>
              <a:defRPr sz="1400"/>
            </a:lvl4pPr>
            <a:lvl5pPr>
              <a:defRPr sz="1400"/>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DFC2702C-836F-9701-BFDE-6A58EFE5DAC9}"/>
              </a:ext>
            </a:extLst>
          </p:cNvPr>
          <p:cNvSpPr>
            <a:spLocks noGrp="1"/>
          </p:cNvSpPr>
          <p:nvPr>
            <p:ph sz="quarter" idx="10"/>
          </p:nvPr>
        </p:nvSpPr>
        <p:spPr>
          <a:xfrm>
            <a:off x="400334" y="1679938"/>
            <a:ext cx="5543266" cy="4123266"/>
          </a:xfrm>
        </p:spPr>
        <p:txBody>
          <a:bodyPr>
            <a:normAutofit/>
          </a:bodyPr>
          <a:lstStyle>
            <a:lvl1pPr>
              <a:defRPr sz="2400"/>
            </a:lvl1pPr>
            <a:lvl2pPr>
              <a:defRPr sz="1800"/>
            </a:lvl2pPr>
            <a:lvl3pPr>
              <a:defRPr sz="1800"/>
            </a:lvl3pPr>
            <a:lvl4pPr>
              <a:defRPr sz="1400"/>
            </a:lvl4pPr>
            <a:lvl5pPr>
              <a:defRPr sz="1400"/>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364477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Freeform 11">
            <a:extLst>
              <a:ext uri="{FF2B5EF4-FFF2-40B4-BE49-F238E27FC236}">
                <a16:creationId xmlns:a16="http://schemas.microsoft.com/office/drawing/2014/main" id="{AB285B6E-D73C-271E-4FC4-686F5F9ACC64}"/>
              </a:ext>
            </a:extLst>
          </p:cNvPr>
          <p:cNvSpPr/>
          <p:nvPr userDrawn="1"/>
        </p:nvSpPr>
        <p:spPr>
          <a:xfrm>
            <a:off x="0" y="1"/>
            <a:ext cx="12192000" cy="595487"/>
          </a:xfrm>
          <a:custGeom>
            <a:avLst/>
            <a:gdLst/>
            <a:ahLst/>
            <a:cxnLst/>
            <a:rect l="l" t="t" r="r" b="b"/>
            <a:pathLst>
              <a:path w="4648118" h="329106">
                <a:moveTo>
                  <a:pt x="0" y="0"/>
                </a:moveTo>
                <a:lnTo>
                  <a:pt x="4648118" y="0"/>
                </a:lnTo>
                <a:lnTo>
                  <a:pt x="4648118" y="329106"/>
                </a:lnTo>
                <a:lnTo>
                  <a:pt x="0" y="329106"/>
                </a:lnTo>
                <a:close/>
              </a:path>
            </a:pathLst>
          </a:custGeom>
          <a:solidFill>
            <a:srgbClr val="034966"/>
          </a:solidFill>
        </p:spPr>
        <p:txBody>
          <a:bodyPr/>
          <a:lstStyle/>
          <a:p>
            <a:endParaRPr lang="en-CA" sz="1200"/>
          </a:p>
        </p:txBody>
      </p:sp>
      <p:sp>
        <p:nvSpPr>
          <p:cNvPr id="2" name="Title 1"/>
          <p:cNvSpPr>
            <a:spLocks noGrp="1"/>
          </p:cNvSpPr>
          <p:nvPr>
            <p:ph type="title"/>
          </p:nvPr>
        </p:nvSpPr>
        <p:spPr>
          <a:xfrm>
            <a:off x="0" y="1"/>
            <a:ext cx="12192000" cy="595487"/>
          </a:xfr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42664998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Freeform 11">
            <a:extLst>
              <a:ext uri="{FF2B5EF4-FFF2-40B4-BE49-F238E27FC236}">
                <a16:creationId xmlns:a16="http://schemas.microsoft.com/office/drawing/2014/main" id="{EB5B8711-13B4-E577-354C-375A0030C4BA}"/>
              </a:ext>
            </a:extLst>
          </p:cNvPr>
          <p:cNvSpPr/>
          <p:nvPr userDrawn="1"/>
        </p:nvSpPr>
        <p:spPr>
          <a:xfrm>
            <a:off x="0" y="1"/>
            <a:ext cx="12192000" cy="595487"/>
          </a:xfrm>
          <a:custGeom>
            <a:avLst/>
            <a:gdLst/>
            <a:ahLst/>
            <a:cxnLst/>
            <a:rect l="l" t="t" r="r" b="b"/>
            <a:pathLst>
              <a:path w="4648118" h="329106">
                <a:moveTo>
                  <a:pt x="0" y="0"/>
                </a:moveTo>
                <a:lnTo>
                  <a:pt x="4648118" y="0"/>
                </a:lnTo>
                <a:lnTo>
                  <a:pt x="4648118" y="329106"/>
                </a:lnTo>
                <a:lnTo>
                  <a:pt x="0" y="329106"/>
                </a:lnTo>
                <a:close/>
              </a:path>
            </a:pathLst>
          </a:custGeom>
          <a:solidFill>
            <a:srgbClr val="28B8CC"/>
          </a:solidFill>
        </p:spPr>
        <p:txBody>
          <a:bodyPr/>
          <a:lstStyle/>
          <a:p>
            <a:endParaRPr lang="en-CA" sz="1200"/>
          </a:p>
        </p:txBody>
      </p:sp>
      <p:sp>
        <p:nvSpPr>
          <p:cNvPr id="2" name="Title 1">
            <a:extLst>
              <a:ext uri="{FF2B5EF4-FFF2-40B4-BE49-F238E27FC236}">
                <a16:creationId xmlns:a16="http://schemas.microsoft.com/office/drawing/2014/main" id="{5FD0BB0F-A6CA-DB2B-DE19-7006D1B3A741}"/>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CA"/>
          </a:p>
        </p:txBody>
      </p:sp>
    </p:spTree>
    <p:extLst>
      <p:ext uri="{BB962C8B-B14F-4D97-AF65-F5344CB8AC3E}">
        <p14:creationId xmlns:p14="http://schemas.microsoft.com/office/powerpoint/2010/main" val="29004745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Freeform 11">
            <a:extLst>
              <a:ext uri="{FF2B5EF4-FFF2-40B4-BE49-F238E27FC236}">
                <a16:creationId xmlns:a16="http://schemas.microsoft.com/office/drawing/2014/main" id="{51794300-67DC-CC9F-0468-23A796F8877D}"/>
              </a:ext>
            </a:extLst>
          </p:cNvPr>
          <p:cNvSpPr/>
          <p:nvPr userDrawn="1"/>
        </p:nvSpPr>
        <p:spPr>
          <a:xfrm>
            <a:off x="0" y="1"/>
            <a:ext cx="12192000" cy="595487"/>
          </a:xfrm>
          <a:custGeom>
            <a:avLst/>
            <a:gdLst/>
            <a:ahLst/>
            <a:cxnLst/>
            <a:rect l="l" t="t" r="r" b="b"/>
            <a:pathLst>
              <a:path w="4648118" h="329106">
                <a:moveTo>
                  <a:pt x="0" y="0"/>
                </a:moveTo>
                <a:lnTo>
                  <a:pt x="4648118" y="0"/>
                </a:lnTo>
                <a:lnTo>
                  <a:pt x="4648118" y="329106"/>
                </a:lnTo>
                <a:lnTo>
                  <a:pt x="0" y="329106"/>
                </a:lnTo>
                <a:close/>
              </a:path>
            </a:pathLst>
          </a:custGeom>
          <a:solidFill>
            <a:srgbClr val="F69B02"/>
          </a:solidFill>
        </p:spPr>
        <p:txBody>
          <a:bodyPr/>
          <a:lstStyle/>
          <a:p>
            <a:endParaRPr lang="en-CA" sz="1200"/>
          </a:p>
        </p:txBody>
      </p:sp>
      <p:sp>
        <p:nvSpPr>
          <p:cNvPr id="2" name="Title 1">
            <a:extLst>
              <a:ext uri="{FF2B5EF4-FFF2-40B4-BE49-F238E27FC236}">
                <a16:creationId xmlns:a16="http://schemas.microsoft.com/office/drawing/2014/main" id="{21F6F36E-54B3-2C59-219A-01C68BE9FA5E}"/>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CA"/>
          </a:p>
        </p:txBody>
      </p:sp>
    </p:spTree>
    <p:extLst>
      <p:ext uri="{BB962C8B-B14F-4D97-AF65-F5344CB8AC3E}">
        <p14:creationId xmlns:p14="http://schemas.microsoft.com/office/powerpoint/2010/main" val="9085472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15688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Freeform 6">
            <a:extLst>
              <a:ext uri="{FF2B5EF4-FFF2-40B4-BE49-F238E27FC236}">
                <a16:creationId xmlns:a16="http://schemas.microsoft.com/office/drawing/2014/main" id="{6A8D1879-01FA-12A7-BCB3-6DEFF9094491}"/>
              </a:ext>
            </a:extLst>
          </p:cNvPr>
          <p:cNvSpPr/>
          <p:nvPr userDrawn="1"/>
        </p:nvSpPr>
        <p:spPr>
          <a:xfrm>
            <a:off x="1" y="1"/>
            <a:ext cx="12191999" cy="595487"/>
          </a:xfrm>
          <a:custGeom>
            <a:avLst/>
            <a:gdLst/>
            <a:ahLst/>
            <a:cxnLst/>
            <a:rect l="l" t="t" r="r" b="b"/>
            <a:pathLst>
              <a:path w="4648118" h="329106">
                <a:moveTo>
                  <a:pt x="0" y="0"/>
                </a:moveTo>
                <a:lnTo>
                  <a:pt x="4648118" y="0"/>
                </a:lnTo>
                <a:lnTo>
                  <a:pt x="4648118" y="329106"/>
                </a:lnTo>
                <a:lnTo>
                  <a:pt x="0" y="329106"/>
                </a:lnTo>
                <a:close/>
              </a:path>
            </a:pathLst>
          </a:custGeom>
          <a:solidFill>
            <a:srgbClr val="863B1A"/>
          </a:solidFill>
        </p:spPr>
        <p:txBody>
          <a:bodyPr anchor="ctr"/>
          <a:lstStyle/>
          <a:p>
            <a:endParaRPr lang="en-CA" sz="1200">
              <a:solidFill>
                <a:schemeClr val="bg1"/>
              </a:solidFill>
            </a:endParaRPr>
          </a:p>
        </p:txBody>
      </p:sp>
      <p:sp>
        <p:nvSpPr>
          <p:cNvPr id="5" name="TextBox 4">
            <a:extLst>
              <a:ext uri="{FF2B5EF4-FFF2-40B4-BE49-F238E27FC236}">
                <a16:creationId xmlns:a16="http://schemas.microsoft.com/office/drawing/2014/main" id="{10DF974C-6516-D124-4C57-5777CDD47482}"/>
              </a:ext>
            </a:extLst>
          </p:cNvPr>
          <p:cNvSpPr txBox="1"/>
          <p:nvPr userDrawn="1"/>
        </p:nvSpPr>
        <p:spPr>
          <a:xfrm>
            <a:off x="3048000" y="3165236"/>
            <a:ext cx="6096000" cy="579454"/>
          </a:xfrm>
          <a:prstGeom prst="rect">
            <a:avLst/>
          </a:prstGeom>
          <a:noFill/>
        </p:spPr>
        <p:txBody>
          <a:bodyPr wrap="square">
            <a:spAutoFit/>
          </a:bodyPr>
          <a:lstStyle/>
          <a:p>
            <a:pPr algn="ctr">
              <a:lnSpc>
                <a:spcPts val="4667"/>
              </a:lnSpc>
            </a:pPr>
            <a:r>
              <a:rPr lang="en-US" sz="1200">
                <a:solidFill>
                  <a:srgbClr val="EFEDED"/>
                </a:solidFill>
                <a:latin typeface="Giorgio Sans 1 Heavy"/>
              </a:rPr>
              <a:t>Kunming Ministerial Declaration, 2021</a:t>
            </a:r>
          </a:p>
        </p:txBody>
      </p:sp>
      <p:sp>
        <p:nvSpPr>
          <p:cNvPr id="6" name="Title 1">
            <a:extLst>
              <a:ext uri="{FF2B5EF4-FFF2-40B4-BE49-F238E27FC236}">
                <a16:creationId xmlns:a16="http://schemas.microsoft.com/office/drawing/2014/main" id="{E5044A93-2F5D-AF0C-8E97-3297EC2B206B}"/>
              </a:ext>
            </a:extLst>
          </p:cNvPr>
          <p:cNvSpPr>
            <a:spLocks noGrp="1"/>
          </p:cNvSpPr>
          <p:nvPr>
            <p:ph type="title"/>
          </p:nvPr>
        </p:nvSpPr>
        <p:spPr>
          <a:xfrm>
            <a:off x="0" y="0"/>
            <a:ext cx="5662277" cy="532237"/>
          </a:xfrm>
        </p:spPr>
        <p:txBody>
          <a:bodyPr anchor="ctr">
            <a:noAutofit/>
          </a:bodyPr>
          <a:lstStyle>
            <a:lvl1pPr algn="l">
              <a:defRPr sz="4400" b="0">
                <a:solidFill>
                  <a:schemeClr val="bg1"/>
                </a:solidFill>
              </a:defRPr>
            </a:lvl1pPr>
          </a:lstStyle>
          <a:p>
            <a:r>
              <a:rPr lang="en-US"/>
              <a:t>Click to edit Master title style</a:t>
            </a:r>
          </a:p>
        </p:txBody>
      </p:sp>
    </p:spTree>
    <p:extLst>
      <p:ext uri="{BB962C8B-B14F-4D97-AF65-F5344CB8AC3E}">
        <p14:creationId xmlns:p14="http://schemas.microsoft.com/office/powerpoint/2010/main" val="20750561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6" name="Freeform 11">
            <a:extLst>
              <a:ext uri="{FF2B5EF4-FFF2-40B4-BE49-F238E27FC236}">
                <a16:creationId xmlns:a16="http://schemas.microsoft.com/office/drawing/2014/main" id="{92952EEF-A69B-2D96-1FD7-B0E79F669054}"/>
              </a:ext>
            </a:extLst>
          </p:cNvPr>
          <p:cNvSpPr/>
          <p:nvPr userDrawn="1"/>
        </p:nvSpPr>
        <p:spPr>
          <a:xfrm>
            <a:off x="0" y="1"/>
            <a:ext cx="12192000" cy="595487"/>
          </a:xfrm>
          <a:custGeom>
            <a:avLst/>
            <a:gdLst/>
            <a:ahLst/>
            <a:cxnLst/>
            <a:rect l="l" t="t" r="r" b="b"/>
            <a:pathLst>
              <a:path w="4648118" h="329106">
                <a:moveTo>
                  <a:pt x="0" y="0"/>
                </a:moveTo>
                <a:lnTo>
                  <a:pt x="4648118" y="0"/>
                </a:lnTo>
                <a:lnTo>
                  <a:pt x="4648118" y="329106"/>
                </a:lnTo>
                <a:lnTo>
                  <a:pt x="0" y="329106"/>
                </a:lnTo>
                <a:close/>
              </a:path>
            </a:pathLst>
          </a:custGeom>
          <a:solidFill>
            <a:srgbClr val="256B2B"/>
          </a:solidFill>
        </p:spPr>
        <p:txBody>
          <a:bodyPr/>
          <a:lstStyle/>
          <a:p>
            <a:endParaRPr lang="en-CA" sz="1200"/>
          </a:p>
        </p:txBody>
      </p:sp>
      <p:sp>
        <p:nvSpPr>
          <p:cNvPr id="2" name="Title 1"/>
          <p:cNvSpPr>
            <a:spLocks noGrp="1"/>
          </p:cNvSpPr>
          <p:nvPr>
            <p:ph type="title"/>
          </p:nvPr>
        </p:nvSpPr>
        <p:spPr>
          <a:xfrm>
            <a:off x="0" y="63250"/>
            <a:ext cx="5714036" cy="532237"/>
          </a:xfrm>
        </p:spPr>
        <p:txBody>
          <a:bodyPr anchor="b">
            <a:noAutofit/>
          </a:bodyPr>
          <a:lstStyle>
            <a:lvl1pPr algn="l">
              <a:defRPr sz="4400" b="0">
                <a:solidFill>
                  <a:schemeClr val="bg1"/>
                </a:solidFill>
              </a:defRPr>
            </a:lvl1pPr>
          </a:lstStyle>
          <a:p>
            <a:r>
              <a:rPr lang="en-US"/>
              <a:t>Click to edit Master title style</a:t>
            </a:r>
          </a:p>
        </p:txBody>
      </p:sp>
      <p:sp>
        <p:nvSpPr>
          <p:cNvPr id="3" name="Content Placeholder 2"/>
          <p:cNvSpPr>
            <a:spLocks noGrp="1"/>
          </p:cNvSpPr>
          <p:nvPr>
            <p:ph idx="1"/>
          </p:nvPr>
        </p:nvSpPr>
        <p:spPr>
          <a:xfrm>
            <a:off x="6273800" y="919162"/>
            <a:ext cx="5156201" cy="4753557"/>
          </a:xfrm>
        </p:spPr>
        <p:txBody>
          <a:bodyPr>
            <a:normAutofit/>
          </a:bodyPr>
          <a:lstStyle>
            <a:lvl1pPr>
              <a:defRPr sz="2400"/>
            </a:lvl1pPr>
            <a:lvl2pPr>
              <a:defRPr sz="2000"/>
            </a:lvl2pPr>
            <a:lvl3pPr>
              <a:defRPr sz="1800"/>
            </a:lvl3pPr>
            <a:lvl4pPr>
              <a:defRPr sz="1400"/>
            </a:lvl4pPr>
            <a:lvl5pPr>
              <a:defRPr sz="1400"/>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61999" y="1603853"/>
            <a:ext cx="5156201" cy="4068866"/>
          </a:xfrm>
        </p:spPr>
        <p:txBody>
          <a:bodyPr>
            <a:normAutofit/>
          </a:bodyPr>
          <a:lstStyle>
            <a:lvl1pPr marL="0" indent="0">
              <a:buNone/>
              <a:defRPr sz="2400"/>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Title Placeholder 1">
            <a:extLst>
              <a:ext uri="{FF2B5EF4-FFF2-40B4-BE49-F238E27FC236}">
                <a16:creationId xmlns:a16="http://schemas.microsoft.com/office/drawing/2014/main" id="{082849F1-0C93-64AD-C2A1-07CA7F5E7E04}"/>
              </a:ext>
            </a:extLst>
          </p:cNvPr>
          <p:cNvSpPr txBox="1">
            <a:spLocks/>
          </p:cNvSpPr>
          <p:nvPr userDrawn="1"/>
        </p:nvSpPr>
        <p:spPr>
          <a:xfrm>
            <a:off x="0" y="0"/>
            <a:ext cx="12192000" cy="595487"/>
          </a:xfrm>
          <a:prstGeom prst="rect">
            <a:avLst/>
          </a:prstGeom>
        </p:spPr>
        <p:txBody>
          <a:bodyPr vert="horz" lIns="60960" tIns="30480" rIns="60960" bIns="30480" rtlCol="0" anchor="ctr">
            <a:norm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endParaRPr lang="en-US" sz="2933">
              <a:solidFill>
                <a:schemeClr val="bg1"/>
              </a:solidFill>
            </a:endParaRPr>
          </a:p>
        </p:txBody>
      </p:sp>
      <p:sp>
        <p:nvSpPr>
          <p:cNvPr id="11" name="Text Placeholder 3">
            <a:extLst>
              <a:ext uri="{FF2B5EF4-FFF2-40B4-BE49-F238E27FC236}">
                <a16:creationId xmlns:a16="http://schemas.microsoft.com/office/drawing/2014/main" id="{606D6DD8-D6DB-AF9D-2251-31D387E3BD40}"/>
              </a:ext>
            </a:extLst>
          </p:cNvPr>
          <p:cNvSpPr>
            <a:spLocks noGrp="1"/>
          </p:cNvSpPr>
          <p:nvPr>
            <p:ph type="body" sz="half" idx="10"/>
          </p:nvPr>
        </p:nvSpPr>
        <p:spPr>
          <a:xfrm>
            <a:off x="761999" y="919162"/>
            <a:ext cx="5156201" cy="432697"/>
          </a:xfrm>
        </p:spPr>
        <p:txBody>
          <a:bodyPr>
            <a:noAutofit/>
          </a:bodyPr>
          <a:lstStyle>
            <a:lvl1pPr marL="0" indent="0">
              <a:buNone/>
              <a:defRPr sz="2400"/>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Tree>
    <p:extLst>
      <p:ext uri="{BB962C8B-B14F-4D97-AF65-F5344CB8AC3E}">
        <p14:creationId xmlns:p14="http://schemas.microsoft.com/office/powerpoint/2010/main" val="33901364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15534" y="1006740"/>
            <a:ext cx="9160933" cy="4038600"/>
          </a:xfrm>
          <a:ln w="76200">
            <a:solidFill>
              <a:schemeClr val="tx2"/>
            </a:solidFill>
          </a:ln>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r>
              <a:rPr lang="en-US"/>
              <a:t>Click icon to add picture</a:t>
            </a:r>
          </a:p>
        </p:txBody>
      </p:sp>
      <p:sp>
        <p:nvSpPr>
          <p:cNvPr id="4" name="Text Placeholder 3"/>
          <p:cNvSpPr>
            <a:spLocks noGrp="1"/>
          </p:cNvSpPr>
          <p:nvPr>
            <p:ph type="body" sz="half" idx="2"/>
          </p:nvPr>
        </p:nvSpPr>
        <p:spPr>
          <a:xfrm>
            <a:off x="1515534" y="5181817"/>
            <a:ext cx="9160933" cy="536575"/>
          </a:xfrm>
        </p:spPr>
        <p:txBody>
          <a:bodyPr>
            <a:normAutofit/>
          </a:bodyPr>
          <a:lstStyle>
            <a:lvl1pPr marL="0" indent="0">
              <a:buNone/>
              <a:defRPr sz="2400"/>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Freeform 11">
            <a:extLst>
              <a:ext uri="{FF2B5EF4-FFF2-40B4-BE49-F238E27FC236}">
                <a16:creationId xmlns:a16="http://schemas.microsoft.com/office/drawing/2014/main" id="{B97BB711-4CB2-3F24-C5E3-A692A558FFBA}"/>
              </a:ext>
            </a:extLst>
          </p:cNvPr>
          <p:cNvSpPr/>
          <p:nvPr userDrawn="1"/>
        </p:nvSpPr>
        <p:spPr>
          <a:xfrm>
            <a:off x="0" y="1"/>
            <a:ext cx="12192000" cy="595487"/>
          </a:xfrm>
          <a:custGeom>
            <a:avLst/>
            <a:gdLst/>
            <a:ahLst/>
            <a:cxnLst/>
            <a:rect l="l" t="t" r="r" b="b"/>
            <a:pathLst>
              <a:path w="4648118" h="329106">
                <a:moveTo>
                  <a:pt x="0" y="0"/>
                </a:moveTo>
                <a:lnTo>
                  <a:pt x="4648118" y="0"/>
                </a:lnTo>
                <a:lnTo>
                  <a:pt x="4648118" y="329106"/>
                </a:lnTo>
                <a:lnTo>
                  <a:pt x="0" y="329106"/>
                </a:lnTo>
                <a:close/>
              </a:path>
            </a:pathLst>
          </a:custGeom>
          <a:solidFill>
            <a:srgbClr val="ED3506"/>
          </a:solidFill>
        </p:spPr>
        <p:txBody>
          <a:bodyPr/>
          <a:lstStyle/>
          <a:p>
            <a:endParaRPr lang="en-CA" sz="1200"/>
          </a:p>
        </p:txBody>
      </p:sp>
      <p:sp>
        <p:nvSpPr>
          <p:cNvPr id="6" name="Title Placeholder 1">
            <a:extLst>
              <a:ext uri="{FF2B5EF4-FFF2-40B4-BE49-F238E27FC236}">
                <a16:creationId xmlns:a16="http://schemas.microsoft.com/office/drawing/2014/main" id="{4F8E86FF-5360-F40B-51F5-D8B0D0D5FF39}"/>
              </a:ext>
            </a:extLst>
          </p:cNvPr>
          <p:cNvSpPr txBox="1">
            <a:spLocks/>
          </p:cNvSpPr>
          <p:nvPr userDrawn="1"/>
        </p:nvSpPr>
        <p:spPr>
          <a:xfrm>
            <a:off x="0" y="0"/>
            <a:ext cx="12192000" cy="595487"/>
          </a:xfrm>
          <a:prstGeom prst="rect">
            <a:avLst/>
          </a:prstGeom>
          <a:solidFill>
            <a:srgbClr val="ED3506"/>
          </a:solidFill>
        </p:spPr>
        <p:txBody>
          <a:bodyPr vert="horz" lIns="60960" tIns="30480" rIns="60960" bIns="30480" rtlCol="0" anchor="ctr">
            <a:norm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endParaRPr lang="en-US" sz="2933">
              <a:solidFill>
                <a:schemeClr val="bg1"/>
              </a:solidFill>
            </a:endParaRPr>
          </a:p>
        </p:txBody>
      </p:sp>
      <p:sp>
        <p:nvSpPr>
          <p:cNvPr id="9" name="Title Placeholder 1">
            <a:extLst>
              <a:ext uri="{FF2B5EF4-FFF2-40B4-BE49-F238E27FC236}">
                <a16:creationId xmlns:a16="http://schemas.microsoft.com/office/drawing/2014/main" id="{C77F7B25-0814-74AF-342F-54F7D2B6B9EF}"/>
              </a:ext>
            </a:extLst>
          </p:cNvPr>
          <p:cNvSpPr txBox="1">
            <a:spLocks/>
          </p:cNvSpPr>
          <p:nvPr userDrawn="1"/>
        </p:nvSpPr>
        <p:spPr>
          <a:xfrm>
            <a:off x="0" y="-1"/>
            <a:ext cx="12192000" cy="595487"/>
          </a:xfrm>
          <a:prstGeom prst="rect">
            <a:avLst/>
          </a:prstGeom>
        </p:spPr>
        <p:txBody>
          <a:bodyPr vert="horz" lIns="60960" tIns="30480" rIns="60960" bIns="30480" rtlCol="0" anchor="ctr">
            <a:normAutofit/>
          </a:bodyPr>
          <a:lstStyle>
            <a:lvl1pPr algn="l" defTabSz="914400" rtl="0" eaLnBrk="1" latinLnBrk="0" hangingPunct="1">
              <a:spcBef>
                <a:spcPct val="0"/>
              </a:spcBef>
              <a:buNone/>
              <a:defRPr sz="4400" kern="1200">
                <a:solidFill>
                  <a:schemeClr val="tx1"/>
                </a:solidFill>
                <a:latin typeface="+mj-lt"/>
                <a:ea typeface="+mj-ea"/>
                <a:cs typeface="+mj-cs"/>
              </a:defRPr>
            </a:lvl1pPr>
          </a:lstStyle>
          <a:p>
            <a:endParaRPr lang="en-US" sz="2933">
              <a:solidFill>
                <a:schemeClr val="bg1"/>
              </a:solidFill>
            </a:endParaRPr>
          </a:p>
        </p:txBody>
      </p:sp>
      <p:sp>
        <p:nvSpPr>
          <p:cNvPr id="10" name="Title Placeholder 1">
            <a:extLst>
              <a:ext uri="{FF2B5EF4-FFF2-40B4-BE49-F238E27FC236}">
                <a16:creationId xmlns:a16="http://schemas.microsoft.com/office/drawing/2014/main" id="{EA15015D-CF35-8E82-5A97-87602AD031BC}"/>
              </a:ext>
            </a:extLst>
          </p:cNvPr>
          <p:cNvSpPr>
            <a:spLocks noGrp="1"/>
          </p:cNvSpPr>
          <p:nvPr>
            <p:ph type="title"/>
          </p:nvPr>
        </p:nvSpPr>
        <p:spPr>
          <a:xfrm>
            <a:off x="0" y="-2"/>
            <a:ext cx="12192000" cy="595487"/>
          </a:xfrm>
          <a:prstGeom prst="rect">
            <a:avLst/>
          </a:prstGeom>
        </p:spPr>
        <p:txBody>
          <a:bodyPr vert="horz" lIns="91440" tIns="45720" rIns="91440" bIns="45720" rtlCol="0" anchor="b">
            <a:normAutofit/>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4504992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962400" y="2844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9096914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24A0184A-5A57-32D2-C0EC-50A6B9BEFC33}"/>
              </a:ext>
            </a:extLst>
          </p:cNvPr>
          <p:cNvGrpSpPr>
            <a:grpSpLocks noChangeAspect="1"/>
          </p:cNvGrpSpPr>
          <p:nvPr userDrawn="1"/>
        </p:nvGrpSpPr>
        <p:grpSpPr>
          <a:xfrm>
            <a:off x="9311285" y="6064909"/>
            <a:ext cx="2647251" cy="663279"/>
            <a:chOff x="13270890" y="8728445"/>
            <a:chExt cx="4229467" cy="1059710"/>
          </a:xfrm>
        </p:grpSpPr>
        <p:sp>
          <p:nvSpPr>
            <p:cNvPr id="4" name="Freeform 9">
              <a:extLst>
                <a:ext uri="{FF2B5EF4-FFF2-40B4-BE49-F238E27FC236}">
                  <a16:creationId xmlns:a16="http://schemas.microsoft.com/office/drawing/2014/main" id="{2A90B299-0FA0-6F88-C092-164CB5D49B42}"/>
                </a:ext>
              </a:extLst>
            </p:cNvPr>
            <p:cNvSpPr/>
            <p:nvPr userDrawn="1"/>
          </p:nvSpPr>
          <p:spPr>
            <a:xfrm>
              <a:off x="13270890" y="8857459"/>
              <a:ext cx="946634" cy="801680"/>
            </a:xfrm>
            <a:custGeom>
              <a:avLst/>
              <a:gdLst/>
              <a:ahLst/>
              <a:cxnLst/>
              <a:rect l="l" t="t" r="r" b="b"/>
              <a:pathLst>
                <a:path w="1262179" h="1068907">
                  <a:moveTo>
                    <a:pt x="0" y="0"/>
                  </a:moveTo>
                  <a:lnTo>
                    <a:pt x="1262178" y="0"/>
                  </a:lnTo>
                  <a:lnTo>
                    <a:pt x="1262178" y="1068908"/>
                  </a:lnTo>
                  <a:lnTo>
                    <a:pt x="0" y="1068908"/>
                  </a:lnTo>
                  <a:lnTo>
                    <a:pt x="0" y="0"/>
                  </a:lnTo>
                  <a:close/>
                </a:path>
              </a:pathLst>
            </a:custGeom>
            <a:blipFill>
              <a:blip r:embed="rId2"/>
              <a:stretch>
                <a:fillRect/>
              </a:stretch>
            </a:blipFill>
          </p:spPr>
          <p:txBody>
            <a:bodyPr/>
            <a:lstStyle/>
            <a:p>
              <a:endParaRPr lang="en-CA" sz="1200"/>
            </a:p>
          </p:txBody>
        </p:sp>
        <p:sp>
          <p:nvSpPr>
            <p:cNvPr id="5" name="Freeform 7">
              <a:extLst>
                <a:ext uri="{FF2B5EF4-FFF2-40B4-BE49-F238E27FC236}">
                  <a16:creationId xmlns:a16="http://schemas.microsoft.com/office/drawing/2014/main" id="{1A106D40-B1C5-B504-A615-243EAC4155F5}"/>
                </a:ext>
              </a:extLst>
            </p:cNvPr>
            <p:cNvSpPr/>
            <p:nvPr userDrawn="1"/>
          </p:nvSpPr>
          <p:spPr>
            <a:xfrm>
              <a:off x="14340590" y="8728445"/>
              <a:ext cx="1059710" cy="1059710"/>
            </a:xfrm>
            <a:custGeom>
              <a:avLst/>
              <a:gdLst/>
              <a:ahLst/>
              <a:cxnLst/>
              <a:rect l="l" t="t" r="r" b="b"/>
              <a:pathLst>
                <a:path w="1412947" h="1412947">
                  <a:moveTo>
                    <a:pt x="0" y="0"/>
                  </a:moveTo>
                  <a:lnTo>
                    <a:pt x="1412947" y="0"/>
                  </a:lnTo>
                  <a:lnTo>
                    <a:pt x="1412947" y="1412946"/>
                  </a:lnTo>
                  <a:lnTo>
                    <a:pt x="0" y="1412946"/>
                  </a:lnTo>
                  <a:lnTo>
                    <a:pt x="0" y="0"/>
                  </a:lnTo>
                  <a:close/>
                </a:path>
              </a:pathLst>
            </a:custGeom>
            <a:blipFill>
              <a:blip r:embed="rId3"/>
              <a:stretch>
                <a:fillRect/>
              </a:stretch>
            </a:blipFill>
          </p:spPr>
          <p:txBody>
            <a:bodyPr/>
            <a:lstStyle/>
            <a:p>
              <a:endParaRPr lang="en-CA" sz="1200"/>
            </a:p>
          </p:txBody>
        </p:sp>
        <p:sp>
          <p:nvSpPr>
            <p:cNvPr id="6" name="Freeform 8">
              <a:extLst>
                <a:ext uri="{FF2B5EF4-FFF2-40B4-BE49-F238E27FC236}">
                  <a16:creationId xmlns:a16="http://schemas.microsoft.com/office/drawing/2014/main" id="{9264B186-B6A0-EC96-5DB3-EEEF30AC937E}"/>
                </a:ext>
              </a:extLst>
            </p:cNvPr>
            <p:cNvSpPr/>
            <p:nvPr userDrawn="1"/>
          </p:nvSpPr>
          <p:spPr>
            <a:xfrm>
              <a:off x="15447166" y="8782600"/>
              <a:ext cx="2053191" cy="951399"/>
            </a:xfrm>
            <a:custGeom>
              <a:avLst/>
              <a:gdLst/>
              <a:ahLst/>
              <a:cxnLst/>
              <a:rect l="l" t="t" r="r" b="b"/>
              <a:pathLst>
                <a:path w="2737588" h="1268532">
                  <a:moveTo>
                    <a:pt x="0" y="0"/>
                  </a:moveTo>
                  <a:lnTo>
                    <a:pt x="2737588" y="0"/>
                  </a:lnTo>
                  <a:lnTo>
                    <a:pt x="2737588" y="1268532"/>
                  </a:lnTo>
                  <a:lnTo>
                    <a:pt x="0" y="1268532"/>
                  </a:lnTo>
                  <a:lnTo>
                    <a:pt x="0" y="0"/>
                  </a:lnTo>
                  <a:close/>
                </a:path>
              </a:pathLst>
            </a:custGeom>
            <a:blipFill>
              <a:blip r:embed="rId4"/>
              <a:stretch>
                <a:fillRect/>
              </a:stretch>
            </a:blipFill>
          </p:spPr>
          <p:txBody>
            <a:bodyPr/>
            <a:lstStyle/>
            <a:p>
              <a:endParaRPr lang="en-CA" sz="1200"/>
            </a:p>
          </p:txBody>
        </p:sp>
      </p:grpSp>
      <p:pic>
        <p:nvPicPr>
          <p:cNvPr id="7" name="Picture 6" descr="A black background with a black square&#10;&#10;Description automatically generated with medium confidence">
            <a:extLst>
              <a:ext uri="{FF2B5EF4-FFF2-40B4-BE49-F238E27FC236}">
                <a16:creationId xmlns:a16="http://schemas.microsoft.com/office/drawing/2014/main" id="{1978CEE0-C7F7-0002-513C-A7F4C0E7D899}"/>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9797" y="6036733"/>
            <a:ext cx="3105509" cy="678973"/>
          </a:xfrm>
          <a:prstGeom prst="rect">
            <a:avLst/>
          </a:prstGeom>
        </p:spPr>
      </p:pic>
    </p:spTree>
    <p:extLst>
      <p:ext uri="{BB962C8B-B14F-4D97-AF65-F5344CB8AC3E}">
        <p14:creationId xmlns:p14="http://schemas.microsoft.com/office/powerpoint/2010/main" val="35699524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B3BA3-5A17-847C-EAC1-C87DCBEFA06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D63E8D22-3E48-0C14-B46B-03481AACE36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77FE6512-A5F2-78E5-1622-FE208146DF8A}"/>
              </a:ext>
            </a:extLst>
          </p:cNvPr>
          <p:cNvSpPr>
            <a:spLocks noGrp="1"/>
          </p:cNvSpPr>
          <p:nvPr>
            <p:ph type="dt" sz="half" idx="10"/>
          </p:nvPr>
        </p:nvSpPr>
        <p:spPr/>
        <p:txBody>
          <a:bodyPr/>
          <a:lstStyle/>
          <a:p>
            <a:endParaRPr lang="en-CA"/>
          </a:p>
        </p:txBody>
      </p:sp>
      <p:sp>
        <p:nvSpPr>
          <p:cNvPr id="5" name="Footer Placeholder 4">
            <a:extLst>
              <a:ext uri="{FF2B5EF4-FFF2-40B4-BE49-F238E27FC236}">
                <a16:creationId xmlns:a16="http://schemas.microsoft.com/office/drawing/2014/main" id="{9B498A23-A3E4-485C-8FCE-D36225B3099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76B6588C-A94A-5FAB-8795-AF1BFEA94E24}"/>
              </a:ext>
            </a:extLst>
          </p:cNvPr>
          <p:cNvSpPr>
            <a:spLocks noGrp="1"/>
          </p:cNvSpPr>
          <p:nvPr>
            <p:ph type="sldNum" sz="quarter" idx="12"/>
          </p:nvPr>
        </p:nvSpPr>
        <p:spPr/>
        <p:txBody>
          <a:bodyPr/>
          <a:lstStyle/>
          <a:p>
            <a:endParaRPr lang="en-CA"/>
          </a:p>
        </p:txBody>
      </p:sp>
    </p:spTree>
    <p:extLst>
      <p:ext uri="{BB962C8B-B14F-4D97-AF65-F5344CB8AC3E}">
        <p14:creationId xmlns:p14="http://schemas.microsoft.com/office/powerpoint/2010/main" val="12859873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2.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1.png"/><Relationship Id="rId2" Type="http://schemas.openxmlformats.org/officeDocument/2006/relationships/slideLayout" Target="../slideLayouts/slideLayout14.xml"/><Relationship Id="rId16" Type="http://schemas.openxmlformats.org/officeDocument/2006/relationships/theme" Target="../theme/theme2.xml"/><Relationship Id="rId20" Type="http://schemas.openxmlformats.org/officeDocument/2006/relationships/image" Target="../media/image4.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image" Target="../media/image3.png"/><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5532F8-EE31-3019-9397-DFED4E8942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BDC25A7-8131-10BB-142D-BCA0A6197E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15B357-26AB-0483-A7E1-57AFE3E806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B8EFEC8-55A5-4F0A-876B-9149CBFF9565}" type="datetimeFigureOut">
              <a:rPr lang="en-US" smtClean="0"/>
              <a:t>7/3/2026</a:t>
            </a:fld>
            <a:endParaRPr lang="en-US"/>
          </a:p>
        </p:txBody>
      </p:sp>
      <p:sp>
        <p:nvSpPr>
          <p:cNvPr id="5" name="Footer Placeholder 4">
            <a:extLst>
              <a:ext uri="{FF2B5EF4-FFF2-40B4-BE49-F238E27FC236}">
                <a16:creationId xmlns:a16="http://schemas.microsoft.com/office/drawing/2014/main" id="{D446C645-E5C8-EB5E-46A6-7E38FF08E87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1FED3E5-C7F6-E1CC-706B-8C9B958EE8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6620767-6A36-47EA-8BA0-D7D9BDE92FBF}" type="slidenum">
              <a:rPr lang="en-US" smtClean="0"/>
              <a:t>‹#›</a:t>
            </a:fld>
            <a:endParaRPr lang="en-US"/>
          </a:p>
        </p:txBody>
      </p:sp>
    </p:spTree>
    <p:extLst>
      <p:ext uri="{BB962C8B-B14F-4D97-AF65-F5344CB8AC3E}">
        <p14:creationId xmlns:p14="http://schemas.microsoft.com/office/powerpoint/2010/main" val="25654845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EF528973-B806-4A8F-CE16-D0384AB3B4AF}"/>
              </a:ext>
            </a:extLst>
          </p:cNvPr>
          <p:cNvSpPr/>
          <p:nvPr userDrawn="1"/>
        </p:nvSpPr>
        <p:spPr>
          <a:xfrm>
            <a:off x="249797" y="821267"/>
            <a:ext cx="11692407" cy="5095792"/>
          </a:xfrm>
          <a:custGeom>
            <a:avLst/>
            <a:gdLst/>
            <a:ahLst/>
            <a:cxnLst/>
            <a:rect l="l" t="t" r="r" b="b"/>
            <a:pathLst>
              <a:path w="4648118" h="2551418">
                <a:moveTo>
                  <a:pt x="0" y="0"/>
                </a:moveTo>
                <a:lnTo>
                  <a:pt x="4648118" y="0"/>
                </a:lnTo>
                <a:lnTo>
                  <a:pt x="4648118" y="2551418"/>
                </a:lnTo>
                <a:lnTo>
                  <a:pt x="0" y="2551418"/>
                </a:lnTo>
                <a:close/>
              </a:path>
            </a:pathLst>
          </a:custGeom>
          <a:solidFill>
            <a:srgbClr val="EFEDED"/>
          </a:solidFill>
        </p:spPr>
        <p:txBody>
          <a:bodyPr/>
          <a:lstStyle/>
          <a:p>
            <a:endParaRPr lang="en-CA" sz="1200"/>
          </a:p>
        </p:txBody>
      </p:sp>
      <p:sp>
        <p:nvSpPr>
          <p:cNvPr id="2" name="Title Placeholder 1"/>
          <p:cNvSpPr>
            <a:spLocks noGrp="1"/>
          </p:cNvSpPr>
          <p:nvPr>
            <p:ph type="title"/>
          </p:nvPr>
        </p:nvSpPr>
        <p:spPr>
          <a:xfrm>
            <a:off x="0" y="0"/>
            <a:ext cx="12192000" cy="595487"/>
          </a:xfrm>
          <a:prstGeom prst="rect">
            <a:avLst/>
          </a:prstGeom>
        </p:spPr>
        <p:txBody>
          <a:bodyPr vert="horz" lIns="91440" tIns="45720" rIns="91440" bIns="45720" rtlCol="0" anchor="b">
            <a:noAutofit/>
          </a:bodyPr>
          <a:lstStyle/>
          <a:p>
            <a:endParaRPr lang="en-US"/>
          </a:p>
        </p:txBody>
      </p:sp>
      <p:sp>
        <p:nvSpPr>
          <p:cNvPr id="3" name="Text Placeholder 2"/>
          <p:cNvSpPr>
            <a:spLocks noGrp="1"/>
          </p:cNvSpPr>
          <p:nvPr>
            <p:ph type="body" idx="1"/>
          </p:nvPr>
        </p:nvSpPr>
        <p:spPr>
          <a:xfrm>
            <a:off x="233465" y="821267"/>
            <a:ext cx="11692407" cy="5095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endParaRPr lang="en-US"/>
          </a:p>
        </p:txBody>
      </p:sp>
      <p:grpSp>
        <p:nvGrpSpPr>
          <p:cNvPr id="28" name="Group 27">
            <a:extLst>
              <a:ext uri="{FF2B5EF4-FFF2-40B4-BE49-F238E27FC236}">
                <a16:creationId xmlns:a16="http://schemas.microsoft.com/office/drawing/2014/main" id="{FE7029C5-DF35-7B70-9F87-235498F77E43}"/>
              </a:ext>
            </a:extLst>
          </p:cNvPr>
          <p:cNvGrpSpPr>
            <a:grpSpLocks noChangeAspect="1"/>
          </p:cNvGrpSpPr>
          <p:nvPr userDrawn="1"/>
        </p:nvGrpSpPr>
        <p:grpSpPr>
          <a:xfrm>
            <a:off x="9311285" y="6064909"/>
            <a:ext cx="2647251" cy="663279"/>
            <a:chOff x="13270890" y="8728445"/>
            <a:chExt cx="4229467" cy="1059710"/>
          </a:xfrm>
        </p:grpSpPr>
        <p:sp>
          <p:nvSpPr>
            <p:cNvPr id="25" name="Freeform 9">
              <a:extLst>
                <a:ext uri="{FF2B5EF4-FFF2-40B4-BE49-F238E27FC236}">
                  <a16:creationId xmlns:a16="http://schemas.microsoft.com/office/drawing/2014/main" id="{1F0DB62A-213E-9A3D-08CD-3F75633CBD07}"/>
                </a:ext>
              </a:extLst>
            </p:cNvPr>
            <p:cNvSpPr/>
            <p:nvPr userDrawn="1"/>
          </p:nvSpPr>
          <p:spPr>
            <a:xfrm>
              <a:off x="13270890" y="8857459"/>
              <a:ext cx="946634" cy="801680"/>
            </a:xfrm>
            <a:custGeom>
              <a:avLst/>
              <a:gdLst/>
              <a:ahLst/>
              <a:cxnLst/>
              <a:rect l="l" t="t" r="r" b="b"/>
              <a:pathLst>
                <a:path w="1262179" h="1068907">
                  <a:moveTo>
                    <a:pt x="0" y="0"/>
                  </a:moveTo>
                  <a:lnTo>
                    <a:pt x="1262178" y="0"/>
                  </a:lnTo>
                  <a:lnTo>
                    <a:pt x="1262178" y="1068908"/>
                  </a:lnTo>
                  <a:lnTo>
                    <a:pt x="0" y="1068908"/>
                  </a:lnTo>
                  <a:lnTo>
                    <a:pt x="0" y="0"/>
                  </a:lnTo>
                  <a:close/>
                </a:path>
              </a:pathLst>
            </a:custGeom>
            <a:blipFill>
              <a:blip r:embed="rId17"/>
              <a:stretch>
                <a:fillRect/>
              </a:stretch>
            </a:blipFill>
          </p:spPr>
          <p:txBody>
            <a:bodyPr/>
            <a:lstStyle/>
            <a:p>
              <a:endParaRPr lang="en-CA" sz="1200"/>
            </a:p>
          </p:txBody>
        </p:sp>
        <p:sp>
          <p:nvSpPr>
            <p:cNvPr id="26" name="Freeform 7">
              <a:extLst>
                <a:ext uri="{FF2B5EF4-FFF2-40B4-BE49-F238E27FC236}">
                  <a16:creationId xmlns:a16="http://schemas.microsoft.com/office/drawing/2014/main" id="{F27B2322-F39A-B0BB-E17E-877373244F80}"/>
                </a:ext>
              </a:extLst>
            </p:cNvPr>
            <p:cNvSpPr/>
            <p:nvPr userDrawn="1"/>
          </p:nvSpPr>
          <p:spPr>
            <a:xfrm>
              <a:off x="14340590" y="8728445"/>
              <a:ext cx="1059710" cy="1059710"/>
            </a:xfrm>
            <a:custGeom>
              <a:avLst/>
              <a:gdLst/>
              <a:ahLst/>
              <a:cxnLst/>
              <a:rect l="l" t="t" r="r" b="b"/>
              <a:pathLst>
                <a:path w="1412947" h="1412947">
                  <a:moveTo>
                    <a:pt x="0" y="0"/>
                  </a:moveTo>
                  <a:lnTo>
                    <a:pt x="1412947" y="0"/>
                  </a:lnTo>
                  <a:lnTo>
                    <a:pt x="1412947" y="1412946"/>
                  </a:lnTo>
                  <a:lnTo>
                    <a:pt x="0" y="1412946"/>
                  </a:lnTo>
                  <a:lnTo>
                    <a:pt x="0" y="0"/>
                  </a:lnTo>
                  <a:close/>
                </a:path>
              </a:pathLst>
            </a:custGeom>
            <a:blipFill>
              <a:blip r:embed="rId18"/>
              <a:stretch>
                <a:fillRect/>
              </a:stretch>
            </a:blipFill>
          </p:spPr>
          <p:txBody>
            <a:bodyPr/>
            <a:lstStyle/>
            <a:p>
              <a:endParaRPr lang="en-CA" sz="1200"/>
            </a:p>
          </p:txBody>
        </p:sp>
        <p:sp>
          <p:nvSpPr>
            <p:cNvPr id="27" name="Freeform 8">
              <a:extLst>
                <a:ext uri="{FF2B5EF4-FFF2-40B4-BE49-F238E27FC236}">
                  <a16:creationId xmlns:a16="http://schemas.microsoft.com/office/drawing/2014/main" id="{A5BD6C1A-51EC-024F-9B57-26F0041496D5}"/>
                </a:ext>
              </a:extLst>
            </p:cNvPr>
            <p:cNvSpPr/>
            <p:nvPr userDrawn="1"/>
          </p:nvSpPr>
          <p:spPr>
            <a:xfrm>
              <a:off x="15447166" y="8782600"/>
              <a:ext cx="2053191" cy="951399"/>
            </a:xfrm>
            <a:custGeom>
              <a:avLst/>
              <a:gdLst/>
              <a:ahLst/>
              <a:cxnLst/>
              <a:rect l="l" t="t" r="r" b="b"/>
              <a:pathLst>
                <a:path w="2737588" h="1268532">
                  <a:moveTo>
                    <a:pt x="0" y="0"/>
                  </a:moveTo>
                  <a:lnTo>
                    <a:pt x="2737588" y="0"/>
                  </a:lnTo>
                  <a:lnTo>
                    <a:pt x="2737588" y="1268532"/>
                  </a:lnTo>
                  <a:lnTo>
                    <a:pt x="0" y="1268532"/>
                  </a:lnTo>
                  <a:lnTo>
                    <a:pt x="0" y="0"/>
                  </a:lnTo>
                  <a:close/>
                </a:path>
              </a:pathLst>
            </a:custGeom>
            <a:blipFill>
              <a:blip r:embed="rId19"/>
              <a:stretch>
                <a:fillRect/>
              </a:stretch>
            </a:blipFill>
          </p:spPr>
          <p:txBody>
            <a:bodyPr/>
            <a:lstStyle/>
            <a:p>
              <a:endParaRPr lang="en-CA" sz="1200"/>
            </a:p>
          </p:txBody>
        </p:sp>
      </p:grpSp>
      <p:pic>
        <p:nvPicPr>
          <p:cNvPr id="6" name="Picture 5" descr="A black background with a black square&#10;&#10;Description automatically generated with medium confidence">
            <a:extLst>
              <a:ext uri="{FF2B5EF4-FFF2-40B4-BE49-F238E27FC236}">
                <a16:creationId xmlns:a16="http://schemas.microsoft.com/office/drawing/2014/main" id="{30A601B1-1863-9341-AE8B-1ABC84E19366}"/>
              </a:ext>
            </a:extLst>
          </p:cNvPr>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249797" y="6036733"/>
            <a:ext cx="3105509" cy="678973"/>
          </a:xfrm>
          <a:prstGeom prst="rect">
            <a:avLst/>
          </a:prstGeom>
        </p:spPr>
      </p:pic>
    </p:spTree>
    <p:extLst>
      <p:ext uri="{BB962C8B-B14F-4D97-AF65-F5344CB8AC3E}">
        <p14:creationId xmlns:p14="http://schemas.microsoft.com/office/powerpoint/2010/main" val="346944799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6" r:id="rId14"/>
    <p:sldLayoutId id="2147483677" r:id="rId15"/>
  </p:sldLayoutIdLst>
  <p:txStyles>
    <p:titleStyle>
      <a:lvl1pPr algn="l" defTabSz="609630" rtl="0" eaLnBrk="1" latinLnBrk="0" hangingPunct="1">
        <a:spcBef>
          <a:spcPct val="0"/>
        </a:spcBef>
        <a:buNone/>
        <a:defRPr sz="4400"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8800" kern="1200">
          <a:solidFill>
            <a:schemeClr val="tx1"/>
          </a:solidFill>
          <a:latin typeface="+mn-lt"/>
          <a:ea typeface="+mn-ea"/>
          <a:cs typeface="Arial" panose="020B0604020202020204" pitchFamily="34" charset="0"/>
        </a:defRPr>
      </a:lvl1pPr>
      <a:lvl2pPr marL="609630" indent="-304815" algn="l" defTabSz="609630" rtl="0" eaLnBrk="1" latinLnBrk="0" hangingPunct="1">
        <a:spcBef>
          <a:spcPct val="20000"/>
        </a:spcBef>
        <a:buFont typeface="Arial" panose="020B0604020202020204" pitchFamily="34" charset="0"/>
        <a:buChar char="•"/>
        <a:defRPr sz="4400" kern="1200">
          <a:solidFill>
            <a:schemeClr val="tx1"/>
          </a:solidFill>
          <a:latin typeface="+mn-lt"/>
          <a:ea typeface="+mn-ea"/>
          <a:cs typeface="Arial" panose="020B0604020202020204" pitchFamily="34" charset="0"/>
        </a:defRPr>
      </a:lvl2pPr>
      <a:lvl3pPr marL="762038" indent="-152408" algn="l" defTabSz="609630" rtl="0" eaLnBrk="1" latinLnBrk="0" hangingPunct="1">
        <a:spcBef>
          <a:spcPct val="20000"/>
        </a:spcBef>
        <a:buFont typeface="Arial" pitchFamily="34" charset="0"/>
        <a:buChar char="•"/>
        <a:defRPr sz="4400" kern="1200">
          <a:solidFill>
            <a:schemeClr val="tx1"/>
          </a:solidFill>
          <a:latin typeface="+mn-lt"/>
          <a:ea typeface="+mn-ea"/>
          <a:cs typeface="Arial" panose="020B0604020202020204" pitchFamily="34" charset="0"/>
        </a:defRPr>
      </a:lvl3pPr>
      <a:lvl4pPr marL="1143057" indent="-228611" algn="l" defTabSz="609630" rtl="0" eaLnBrk="1" latinLnBrk="0" hangingPunct="1">
        <a:spcBef>
          <a:spcPct val="20000"/>
        </a:spcBef>
        <a:buFont typeface="Arial" panose="020B0604020202020204" pitchFamily="34" charset="0"/>
        <a:buChar char="•"/>
        <a:defRPr sz="4400" kern="1200">
          <a:solidFill>
            <a:schemeClr val="tx1"/>
          </a:solidFill>
          <a:latin typeface="+mn-lt"/>
          <a:ea typeface="+mn-ea"/>
          <a:cs typeface="Arial" panose="020B0604020202020204" pitchFamily="34" charset="0"/>
        </a:defRPr>
      </a:lvl4pPr>
      <a:lvl5pPr marL="1219261" indent="0" algn="l" defTabSz="609630" rtl="0" eaLnBrk="1" latinLnBrk="0" hangingPunct="1">
        <a:spcBef>
          <a:spcPct val="20000"/>
        </a:spcBef>
        <a:buFont typeface="Arial" panose="020B0604020202020204" pitchFamily="34" charset="0"/>
        <a:buNone/>
        <a:defRPr sz="4400" kern="1200">
          <a:solidFill>
            <a:schemeClr val="tx1"/>
          </a:solidFill>
          <a:latin typeface="+mn-lt"/>
          <a:ea typeface="+mn-ea"/>
          <a:cs typeface="Arial" panose="020B0604020202020204" pitchFamily="34" charset="0"/>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6.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6.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7.xml"/><Relationship Id="rId6" Type="http://schemas.openxmlformats.org/officeDocument/2006/relationships/image" Target="../media/image9.png"/><Relationship Id="rId5" Type="http://schemas.openxmlformats.org/officeDocument/2006/relationships/hyperlink" Target="https://www.cbd.int/meetings/sbi-07" TargetMode="External"/><Relationship Id="rId4" Type="http://schemas.openxmlformats.org/officeDocument/2006/relationships/hyperlink" Target="https://www.cbd.int/meetings/sbstta-28"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D0DB1-3537-8378-21F4-7EF93785BB7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68C4FC8-AF33-DFFD-409B-1BE5C9E737C0}"/>
              </a:ext>
            </a:extLst>
          </p:cNvPr>
          <p:cNvGrpSpPr/>
          <p:nvPr/>
        </p:nvGrpSpPr>
        <p:grpSpPr>
          <a:xfrm>
            <a:off x="213226" y="126201"/>
            <a:ext cx="11765548" cy="6554718"/>
            <a:chOff x="0" y="-38100"/>
            <a:chExt cx="4648118" cy="2589518"/>
          </a:xfrm>
        </p:grpSpPr>
        <p:sp>
          <p:nvSpPr>
            <p:cNvPr id="3" name="Freeform 3">
              <a:extLst>
                <a:ext uri="{FF2B5EF4-FFF2-40B4-BE49-F238E27FC236}">
                  <a16:creationId xmlns:a16="http://schemas.microsoft.com/office/drawing/2014/main" id="{72175469-5A4A-A77E-A1F1-AAACC1D6BAC8}"/>
                </a:ext>
              </a:extLst>
            </p:cNvPr>
            <p:cNvSpPr/>
            <p:nvPr/>
          </p:nvSpPr>
          <p:spPr>
            <a:xfrm>
              <a:off x="0" y="0"/>
              <a:ext cx="4648118" cy="2551418"/>
            </a:xfrm>
            <a:custGeom>
              <a:avLst/>
              <a:gdLst/>
              <a:ahLst/>
              <a:cxnLst/>
              <a:rect l="l" t="t" r="r" b="b"/>
              <a:pathLst>
                <a:path w="4648118" h="2551418">
                  <a:moveTo>
                    <a:pt x="0" y="0"/>
                  </a:moveTo>
                  <a:lnTo>
                    <a:pt x="4648118" y="0"/>
                  </a:lnTo>
                  <a:lnTo>
                    <a:pt x="4648118" y="2551418"/>
                  </a:lnTo>
                  <a:lnTo>
                    <a:pt x="0" y="2551418"/>
                  </a:lnTo>
                  <a:close/>
                </a:path>
              </a:pathLst>
            </a:custGeom>
            <a:solidFill>
              <a:srgbClr val="EFEDED"/>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Inter"/>
                <a:ea typeface="+mn-ea"/>
                <a:cs typeface="+mn-cs"/>
              </a:endParaRPr>
            </a:p>
          </p:txBody>
        </p:sp>
        <p:sp>
          <p:nvSpPr>
            <p:cNvPr id="4" name="TextBox 4">
              <a:extLst>
                <a:ext uri="{FF2B5EF4-FFF2-40B4-BE49-F238E27FC236}">
                  <a16:creationId xmlns:a16="http://schemas.microsoft.com/office/drawing/2014/main" id="{3FE30A72-C9C4-21DE-6059-F7B446B0A0FF}"/>
                </a:ext>
              </a:extLst>
            </p:cNvPr>
            <p:cNvSpPr txBox="1"/>
            <p:nvPr/>
          </p:nvSpPr>
          <p:spPr>
            <a:xfrm>
              <a:off x="0" y="-38100"/>
              <a:ext cx="4648118" cy="2589518"/>
            </a:xfrm>
            <a:prstGeom prst="rect">
              <a:avLst/>
            </a:prstGeom>
          </p:spPr>
          <p:txBody>
            <a:bodyPr lIns="33867" tIns="33867" rIns="33867" bIns="33867" rtlCol="0" anchor="ctr"/>
            <a:lstStyle/>
            <a:p>
              <a:pPr marL="0" marR="0" lvl="0" indent="0" algn="ctr" defTabSz="914400" rtl="0" eaLnBrk="1" fontAlgn="auto" latinLnBrk="0" hangingPunct="1">
                <a:lnSpc>
                  <a:spcPts val="1773"/>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Inter"/>
                <a:ea typeface="+mn-ea"/>
                <a:cs typeface="+mn-cs"/>
              </a:endParaRPr>
            </a:p>
          </p:txBody>
        </p:sp>
      </p:grpSp>
      <p:pic>
        <p:nvPicPr>
          <p:cNvPr id="7" name="Picture 6" descr="A colorful circle with black background&#10;&#10;Description automatically generated">
            <a:extLst>
              <a:ext uri="{FF2B5EF4-FFF2-40B4-BE49-F238E27FC236}">
                <a16:creationId xmlns:a16="http://schemas.microsoft.com/office/drawing/2014/main" id="{F61FBDFD-3F02-1AE3-DAB2-55776ADCEA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54609" y="5256952"/>
            <a:ext cx="1785703" cy="1447868"/>
          </a:xfrm>
          <a:prstGeom prst="rect">
            <a:avLst/>
          </a:prstGeom>
        </p:spPr>
      </p:pic>
      <p:sp>
        <p:nvSpPr>
          <p:cNvPr id="5" name="TextBox 4">
            <a:extLst>
              <a:ext uri="{FF2B5EF4-FFF2-40B4-BE49-F238E27FC236}">
                <a16:creationId xmlns:a16="http://schemas.microsoft.com/office/drawing/2014/main" id="{F2CFA63E-90A4-98A6-FAAC-5DB2F04E568F}"/>
              </a:ext>
            </a:extLst>
          </p:cNvPr>
          <p:cNvSpPr txBox="1"/>
          <p:nvPr/>
        </p:nvSpPr>
        <p:spPr>
          <a:xfrm>
            <a:off x="438912" y="365760"/>
            <a:ext cx="11201400" cy="83210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black"/>
              </a:solidFill>
              <a:effectLst/>
              <a:uLnTx/>
              <a:uFillTx/>
              <a:latin typeface="Inter"/>
              <a:ea typeface="+mn-ea"/>
              <a:cs typeface="+mn-cs"/>
            </a:endParaRPr>
          </a:p>
        </p:txBody>
      </p:sp>
      <p:sp>
        <p:nvSpPr>
          <p:cNvPr id="6" name="TextBox 5">
            <a:extLst>
              <a:ext uri="{FF2B5EF4-FFF2-40B4-BE49-F238E27FC236}">
                <a16:creationId xmlns:a16="http://schemas.microsoft.com/office/drawing/2014/main" id="{A99DE179-C381-4EE0-C2FB-4F7359BDE9F6}"/>
              </a:ext>
            </a:extLst>
          </p:cNvPr>
          <p:cNvSpPr txBox="1"/>
          <p:nvPr/>
        </p:nvSpPr>
        <p:spPr>
          <a:xfrm>
            <a:off x="374904" y="2536757"/>
            <a:ext cx="11026257" cy="2431435"/>
          </a:xfrm>
          <a:prstGeom prst="rect">
            <a:avLst/>
          </a:prstGeom>
          <a:noFill/>
        </p:spPr>
        <p:txBody>
          <a:bodyPr wrap="square" rtlCol="0">
            <a:spAutoFit/>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000000"/>
                </a:solidFill>
                <a:effectLst/>
                <a:uLnTx/>
                <a:uFillTx/>
                <a:latin typeface="Giorgio Sans Black"/>
                <a:ea typeface="+mn-ea"/>
                <a:cs typeface="+mn-cs"/>
              </a:rPr>
              <a:t>Webinar</a:t>
            </a:r>
          </a:p>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0000"/>
                </a:solidFill>
                <a:effectLst/>
                <a:uLnTx/>
                <a:uFillTx/>
                <a:latin typeface="Giorgio Sans Black"/>
                <a:ea typeface="+mn-ea"/>
                <a:cs typeface="+mn-cs"/>
              </a:rPr>
              <a:t> Modalities for the early submission of statements for SBSTTA-28 and SBI-7</a:t>
            </a:r>
            <a:endParaRPr kumimoji="0" lang="en-GB" sz="4000" b="1" i="0" u="none" strike="noStrike" kern="1200" cap="none" spc="0" normalizeH="0" baseline="0" noProof="0" dirty="0">
              <a:ln>
                <a:noFill/>
              </a:ln>
              <a:solidFill>
                <a:srgbClr val="000000"/>
              </a:solidFill>
              <a:effectLst/>
              <a:uLnTx/>
              <a:uFillTx/>
              <a:latin typeface="Giorgio Sans Black"/>
              <a:ea typeface="+mn-ea"/>
              <a:cs typeface="+mn-cs"/>
            </a:endParaRPr>
          </a:p>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GB" sz="3200" b="0" i="1" u="none" strike="noStrike" kern="1200" cap="none" spc="0" normalizeH="0" baseline="0" noProof="0" dirty="0">
                <a:ln>
                  <a:noFill/>
                </a:ln>
                <a:solidFill>
                  <a:srgbClr val="000000"/>
                </a:solidFill>
                <a:effectLst/>
                <a:uLnTx/>
                <a:uFillTx/>
                <a:latin typeface="Giorgio Sans Black"/>
                <a:ea typeface="+mn-ea"/>
                <a:cs typeface="+mn-cs"/>
              </a:rPr>
              <a:t>2 July 2026</a:t>
            </a:r>
          </a:p>
        </p:txBody>
      </p:sp>
      <p:pic>
        <p:nvPicPr>
          <p:cNvPr id="9" name="Picture 8" descr="Green text on a black background&#10;&#10;AI-generated content may be incorrect.">
            <a:extLst>
              <a:ext uri="{FF2B5EF4-FFF2-40B4-BE49-F238E27FC236}">
                <a16:creationId xmlns:a16="http://schemas.microsoft.com/office/drawing/2014/main" id="{C00AD418-45B1-F090-ECAF-F501141328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912" y="5739936"/>
            <a:ext cx="1900898" cy="720502"/>
          </a:xfrm>
          <a:prstGeom prst="rect">
            <a:avLst/>
          </a:prstGeom>
        </p:spPr>
      </p:pic>
    </p:spTree>
    <p:extLst>
      <p:ext uri="{BB962C8B-B14F-4D97-AF65-F5344CB8AC3E}">
        <p14:creationId xmlns:p14="http://schemas.microsoft.com/office/powerpoint/2010/main" val="5149855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66344-7A78-B963-EF6F-72F2011B47A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EE1A9FE-7B57-6099-CC2C-ED701EE85D25}"/>
              </a:ext>
            </a:extLst>
          </p:cNvPr>
          <p:cNvGrpSpPr/>
          <p:nvPr/>
        </p:nvGrpSpPr>
        <p:grpSpPr>
          <a:xfrm>
            <a:off x="213226" y="126201"/>
            <a:ext cx="11765548" cy="6554718"/>
            <a:chOff x="0" y="-38100"/>
            <a:chExt cx="4648118" cy="2589518"/>
          </a:xfrm>
        </p:grpSpPr>
        <p:sp>
          <p:nvSpPr>
            <p:cNvPr id="3" name="Freeform 3">
              <a:extLst>
                <a:ext uri="{FF2B5EF4-FFF2-40B4-BE49-F238E27FC236}">
                  <a16:creationId xmlns:a16="http://schemas.microsoft.com/office/drawing/2014/main" id="{56159DC2-8EE4-AD3B-8C9F-FD9F3691A216}"/>
                </a:ext>
              </a:extLst>
            </p:cNvPr>
            <p:cNvSpPr/>
            <p:nvPr/>
          </p:nvSpPr>
          <p:spPr>
            <a:xfrm>
              <a:off x="0" y="0"/>
              <a:ext cx="4648118" cy="2551418"/>
            </a:xfrm>
            <a:custGeom>
              <a:avLst/>
              <a:gdLst/>
              <a:ahLst/>
              <a:cxnLst/>
              <a:rect l="l" t="t" r="r" b="b"/>
              <a:pathLst>
                <a:path w="4648118" h="2551418">
                  <a:moveTo>
                    <a:pt x="0" y="0"/>
                  </a:moveTo>
                  <a:lnTo>
                    <a:pt x="4648118" y="0"/>
                  </a:lnTo>
                  <a:lnTo>
                    <a:pt x="4648118" y="2551418"/>
                  </a:lnTo>
                  <a:lnTo>
                    <a:pt x="0" y="2551418"/>
                  </a:lnTo>
                  <a:close/>
                </a:path>
              </a:pathLst>
            </a:custGeom>
            <a:solidFill>
              <a:srgbClr val="EFEDED"/>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Inter"/>
                <a:ea typeface="+mn-ea"/>
                <a:cs typeface="+mn-cs"/>
              </a:endParaRPr>
            </a:p>
          </p:txBody>
        </p:sp>
        <p:sp>
          <p:nvSpPr>
            <p:cNvPr id="4" name="TextBox 4">
              <a:extLst>
                <a:ext uri="{FF2B5EF4-FFF2-40B4-BE49-F238E27FC236}">
                  <a16:creationId xmlns:a16="http://schemas.microsoft.com/office/drawing/2014/main" id="{044C140A-5FBA-226B-B1C2-505F5D0D6632}"/>
                </a:ext>
              </a:extLst>
            </p:cNvPr>
            <p:cNvSpPr txBox="1"/>
            <p:nvPr/>
          </p:nvSpPr>
          <p:spPr>
            <a:xfrm>
              <a:off x="0" y="-38100"/>
              <a:ext cx="4648118" cy="2589518"/>
            </a:xfrm>
            <a:prstGeom prst="rect">
              <a:avLst/>
            </a:prstGeom>
          </p:spPr>
          <p:txBody>
            <a:bodyPr lIns="33867" tIns="33867" rIns="33867" bIns="33867" rtlCol="0" anchor="ctr"/>
            <a:lstStyle/>
            <a:p>
              <a:pPr marL="0" marR="0" lvl="0" indent="0" algn="ctr" defTabSz="914400" rtl="0" eaLnBrk="1" fontAlgn="auto" latinLnBrk="0" hangingPunct="1">
                <a:lnSpc>
                  <a:spcPts val="1773"/>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Inter"/>
                <a:ea typeface="+mn-ea"/>
                <a:cs typeface="+mn-cs"/>
              </a:endParaRPr>
            </a:p>
          </p:txBody>
        </p:sp>
      </p:grpSp>
      <p:pic>
        <p:nvPicPr>
          <p:cNvPr id="7" name="Picture 6" descr="A colorful circle with black background&#10;&#10;Description automatically generated">
            <a:extLst>
              <a:ext uri="{FF2B5EF4-FFF2-40B4-BE49-F238E27FC236}">
                <a16:creationId xmlns:a16="http://schemas.microsoft.com/office/drawing/2014/main" id="{33EB1778-FDE9-9273-A64F-9094046668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54609" y="5256952"/>
            <a:ext cx="1785703" cy="1447868"/>
          </a:xfrm>
          <a:prstGeom prst="rect">
            <a:avLst/>
          </a:prstGeom>
        </p:spPr>
      </p:pic>
      <p:sp>
        <p:nvSpPr>
          <p:cNvPr id="5" name="TextBox 4">
            <a:extLst>
              <a:ext uri="{FF2B5EF4-FFF2-40B4-BE49-F238E27FC236}">
                <a16:creationId xmlns:a16="http://schemas.microsoft.com/office/drawing/2014/main" id="{94BA8BB2-CC96-6E06-A56B-DB7F6AFC69DB}"/>
              </a:ext>
            </a:extLst>
          </p:cNvPr>
          <p:cNvSpPr txBox="1"/>
          <p:nvPr/>
        </p:nvSpPr>
        <p:spPr>
          <a:xfrm>
            <a:off x="438912" y="365760"/>
            <a:ext cx="11201400" cy="83210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black"/>
              </a:solidFill>
              <a:effectLst/>
              <a:uLnTx/>
              <a:uFillTx/>
              <a:latin typeface="Inter"/>
              <a:ea typeface="+mn-ea"/>
              <a:cs typeface="+mn-cs"/>
            </a:endParaRPr>
          </a:p>
        </p:txBody>
      </p:sp>
      <p:sp>
        <p:nvSpPr>
          <p:cNvPr id="6" name="TextBox 5">
            <a:extLst>
              <a:ext uri="{FF2B5EF4-FFF2-40B4-BE49-F238E27FC236}">
                <a16:creationId xmlns:a16="http://schemas.microsoft.com/office/drawing/2014/main" id="{219B0497-D618-4385-06FC-ECD54B74143E}"/>
              </a:ext>
            </a:extLst>
          </p:cNvPr>
          <p:cNvSpPr txBox="1"/>
          <p:nvPr/>
        </p:nvSpPr>
        <p:spPr>
          <a:xfrm>
            <a:off x="438912" y="589085"/>
            <a:ext cx="11026257" cy="1200329"/>
          </a:xfrm>
          <a:prstGeom prst="rect">
            <a:avLst/>
          </a:prstGeom>
          <a:noFill/>
        </p:spPr>
        <p:txBody>
          <a:bodyPr wrap="square" rtlCol="0">
            <a:spAutoFit/>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000000"/>
                </a:solidFill>
                <a:effectLst/>
                <a:uLnTx/>
                <a:uFillTx/>
                <a:latin typeface="Giorgio Sans Black"/>
                <a:ea typeface="+mn-ea"/>
                <a:cs typeface="+mn-cs"/>
              </a:rPr>
              <a:t>Webinar</a:t>
            </a:r>
          </a:p>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GB" sz="3200" b="0" i="1" u="none" strike="noStrike" kern="1200" cap="none" spc="0" normalizeH="0" baseline="0" noProof="0" dirty="0">
                <a:ln>
                  <a:noFill/>
                </a:ln>
                <a:solidFill>
                  <a:srgbClr val="000000"/>
                </a:solidFill>
                <a:effectLst/>
                <a:uLnTx/>
                <a:uFillTx/>
                <a:latin typeface="Giorgio Sans Black"/>
                <a:ea typeface="+mn-ea"/>
                <a:cs typeface="+mn-cs"/>
              </a:rPr>
              <a:t>2 July 2026</a:t>
            </a:r>
          </a:p>
        </p:txBody>
      </p:sp>
      <p:sp>
        <p:nvSpPr>
          <p:cNvPr id="11" name="TextBox 10">
            <a:extLst>
              <a:ext uri="{FF2B5EF4-FFF2-40B4-BE49-F238E27FC236}">
                <a16:creationId xmlns:a16="http://schemas.microsoft.com/office/drawing/2014/main" id="{9D02A057-EE62-817D-66A2-765423895DE4}"/>
              </a:ext>
            </a:extLst>
          </p:cNvPr>
          <p:cNvSpPr txBox="1"/>
          <p:nvPr/>
        </p:nvSpPr>
        <p:spPr>
          <a:xfrm>
            <a:off x="1096137" y="2382605"/>
            <a:ext cx="9886950" cy="646986"/>
          </a:xfrm>
          <a:prstGeom prst="roundRect">
            <a:avLst/>
          </a:prstGeom>
          <a:solidFill>
            <a:srgbClr val="044967"/>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a:solidFill>
                  <a:prstClr val="white"/>
                </a:solidFill>
                <a:latin typeface="Inter"/>
              </a:rPr>
              <a:t>Introduction</a:t>
            </a:r>
            <a:endParaRPr kumimoji="0" lang="en-US" sz="3200" b="1" i="0" u="none" strike="noStrike" kern="1200" cap="none" spc="0" normalizeH="0" baseline="0" noProof="0" dirty="0">
              <a:ln>
                <a:noFill/>
              </a:ln>
              <a:solidFill>
                <a:prstClr val="white"/>
              </a:solidFill>
              <a:effectLst/>
              <a:uLnTx/>
              <a:uFillTx/>
              <a:latin typeface="Inter"/>
              <a:ea typeface="+mn-ea"/>
              <a:cs typeface="+mn-cs"/>
            </a:endParaRPr>
          </a:p>
        </p:txBody>
      </p:sp>
      <p:pic>
        <p:nvPicPr>
          <p:cNvPr id="9" name="Picture 8" descr="Green text on a black background&#10;&#10;AI-generated content may be incorrect.">
            <a:extLst>
              <a:ext uri="{FF2B5EF4-FFF2-40B4-BE49-F238E27FC236}">
                <a16:creationId xmlns:a16="http://schemas.microsoft.com/office/drawing/2014/main" id="{D0FC588A-110C-FE97-A65E-389F9A6B14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912" y="5739936"/>
            <a:ext cx="1900898" cy="720502"/>
          </a:xfrm>
          <a:prstGeom prst="rect">
            <a:avLst/>
          </a:prstGeom>
        </p:spPr>
      </p:pic>
      <p:sp>
        <p:nvSpPr>
          <p:cNvPr id="8" name="TextBox 7">
            <a:extLst>
              <a:ext uri="{FF2B5EF4-FFF2-40B4-BE49-F238E27FC236}">
                <a16:creationId xmlns:a16="http://schemas.microsoft.com/office/drawing/2014/main" id="{FE0C69A2-C5A6-AED9-7264-14EA05DB0CD8}"/>
              </a:ext>
            </a:extLst>
          </p:cNvPr>
          <p:cNvSpPr txBox="1"/>
          <p:nvPr/>
        </p:nvSpPr>
        <p:spPr>
          <a:xfrm>
            <a:off x="662816" y="3199543"/>
            <a:ext cx="10868787" cy="2009061"/>
          </a:xfrm>
          <a:prstGeom prst="roundRect">
            <a:avLst/>
          </a:prstGeom>
          <a:solidFill>
            <a:schemeClr val="tx2">
              <a:lumMod val="10000"/>
              <a:lumOff val="90000"/>
            </a:schemeClr>
          </a:solidFill>
        </p:spPr>
        <p:txBody>
          <a:bodyPr wrap="square" rtlCol="0">
            <a:spAutoFit/>
          </a:bodyPr>
          <a:lstStyle/>
          <a:p>
            <a:pPr marL="285750" lvl="0" indent="-285750" algn="just">
              <a:buFont typeface="Arial" panose="020B0604020202020204" pitchFamily="34" charset="0"/>
              <a:buChar char="•"/>
            </a:pPr>
            <a:r>
              <a:rPr lang="en-US" sz="2800" b="1" dirty="0"/>
              <a:t>CBD Notification 2026-049 on Information webinars in preparation for SBSTTA-28 and SBI-7</a:t>
            </a:r>
          </a:p>
          <a:p>
            <a:pPr marL="285750" lvl="0" indent="-285750" algn="just">
              <a:buFont typeface="Arial" panose="020B0604020202020204" pitchFamily="34" charset="0"/>
              <a:buChar char="•"/>
            </a:pPr>
            <a:r>
              <a:rPr lang="en-US" sz="2800" b="1" dirty="0"/>
              <a:t>Today’s webinar: </a:t>
            </a:r>
            <a:r>
              <a:rPr lang="en-US" sz="2800" dirty="0"/>
              <a:t>Modalities for the early submission of statements for SBSTTA-28 and SBI-6</a:t>
            </a:r>
            <a:endParaRPr kumimoji="0" lang="en-US" sz="2800" b="1" i="0" u="none" strike="noStrike" kern="1200" cap="none" spc="0" normalizeH="0" baseline="0" noProof="0" dirty="0">
              <a:ln>
                <a:noFill/>
              </a:ln>
              <a:effectLst/>
              <a:uLnTx/>
              <a:uFillTx/>
              <a:latin typeface="Inter"/>
              <a:ea typeface="+mn-ea"/>
              <a:cs typeface="+mn-cs"/>
            </a:endParaRPr>
          </a:p>
        </p:txBody>
      </p:sp>
    </p:spTree>
    <p:extLst>
      <p:ext uri="{BB962C8B-B14F-4D97-AF65-F5344CB8AC3E}">
        <p14:creationId xmlns:p14="http://schemas.microsoft.com/office/powerpoint/2010/main" val="10862068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EEA0F-F098-6E98-FD45-BE5868FF7C5F}"/>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C3275A4-8935-C042-B915-26BC45A90EE2}"/>
              </a:ext>
            </a:extLst>
          </p:cNvPr>
          <p:cNvSpPr>
            <a:spLocks noGrp="1"/>
          </p:cNvSpPr>
          <p:nvPr>
            <p:ph type="title"/>
          </p:nvPr>
        </p:nvSpPr>
        <p:spPr/>
        <p:txBody>
          <a:bodyPr/>
          <a:lstStyle/>
          <a:p>
            <a:pPr algn="ctr"/>
            <a:r>
              <a:rPr lang="en-CA" sz="3600" b="1" dirty="0"/>
              <a:t> Webinar schedule</a:t>
            </a:r>
            <a:endParaRPr lang="en-CA" sz="3600" b="1" dirty="0">
              <a:solidFill>
                <a:srgbClr val="FF0000"/>
              </a:solidFill>
            </a:endParaRPr>
          </a:p>
        </p:txBody>
      </p:sp>
      <p:sp>
        <p:nvSpPr>
          <p:cNvPr id="6" name="Content Placeholder 5">
            <a:extLst>
              <a:ext uri="{FF2B5EF4-FFF2-40B4-BE49-F238E27FC236}">
                <a16:creationId xmlns:a16="http://schemas.microsoft.com/office/drawing/2014/main" id="{203BF6CB-E688-5B84-8566-2871B0748780}"/>
              </a:ext>
            </a:extLst>
          </p:cNvPr>
          <p:cNvSpPr>
            <a:spLocks noGrp="1"/>
          </p:cNvSpPr>
          <p:nvPr>
            <p:ph idx="1"/>
          </p:nvPr>
        </p:nvSpPr>
        <p:spPr>
          <a:xfrm>
            <a:off x="400050" y="754592"/>
            <a:ext cx="11572876" cy="5095792"/>
          </a:xfrm>
        </p:spPr>
        <p:txBody>
          <a:bodyPr>
            <a:normAutofit/>
          </a:bodyPr>
          <a:lstStyle/>
          <a:p>
            <a:pPr>
              <a:lnSpc>
                <a:spcPct val="115000"/>
              </a:lnSpc>
              <a:spcAft>
                <a:spcPts val="800"/>
              </a:spcAft>
            </a:pPr>
            <a:r>
              <a:rPr lang="en-US" sz="2800" kern="100" dirty="0">
                <a:effectLst/>
                <a:latin typeface="Aptos" panose="020B0004020202020204" pitchFamily="34" charset="0"/>
                <a:ea typeface="DengXian" panose="02010600030101010101" pitchFamily="2" charset="-122"/>
                <a:cs typeface="Arial" panose="020B0604020202020204" pitchFamily="34" charset="0"/>
              </a:rPr>
              <a:t>Content</a:t>
            </a:r>
            <a:endParaRPr lang="en-US" sz="2800" b="1" kern="100" dirty="0">
              <a:effectLst/>
              <a:latin typeface="Aptos" panose="020B0004020202020204" pitchFamily="34" charset="0"/>
              <a:ea typeface="DengXian" panose="02010600030101010101" pitchFamily="2" charset="-122"/>
              <a:cs typeface="Arial" panose="020B0604020202020204" pitchFamily="34" charset="0"/>
            </a:endParaRPr>
          </a:p>
        </p:txBody>
      </p:sp>
      <p:graphicFrame>
        <p:nvGraphicFramePr>
          <p:cNvPr id="2" name="Table 1">
            <a:extLst>
              <a:ext uri="{FF2B5EF4-FFF2-40B4-BE49-F238E27FC236}">
                <a16:creationId xmlns:a16="http://schemas.microsoft.com/office/drawing/2014/main" id="{C8DD54F9-09AF-85E9-62AB-9AA919045D2B}"/>
              </a:ext>
            </a:extLst>
          </p:cNvPr>
          <p:cNvGraphicFramePr>
            <a:graphicFrameLocks noGrp="1"/>
          </p:cNvGraphicFramePr>
          <p:nvPr>
            <p:extLst>
              <p:ext uri="{D42A27DB-BD31-4B8C-83A1-F6EECF244321}">
                <p14:modId xmlns:p14="http://schemas.microsoft.com/office/powerpoint/2010/main" val="577128484"/>
              </p:ext>
            </p:extLst>
          </p:nvPr>
        </p:nvGraphicFramePr>
        <p:xfrm>
          <a:off x="219074" y="754592"/>
          <a:ext cx="11753852" cy="3734281"/>
        </p:xfrm>
        <a:graphic>
          <a:graphicData uri="http://schemas.openxmlformats.org/drawingml/2006/table">
            <a:tbl>
              <a:tblPr firstRow="1" firstCol="1" bandRow="1">
                <a:tableStyleId>{5C22544A-7EE6-4342-B048-85BDC9FD1C3A}</a:tableStyleId>
              </a:tblPr>
              <a:tblGrid>
                <a:gridCol w="2417100">
                  <a:extLst>
                    <a:ext uri="{9D8B030D-6E8A-4147-A177-3AD203B41FA5}">
                      <a16:colId xmlns:a16="http://schemas.microsoft.com/office/drawing/2014/main" val="30878397"/>
                    </a:ext>
                  </a:extLst>
                </a:gridCol>
                <a:gridCol w="3822391">
                  <a:extLst>
                    <a:ext uri="{9D8B030D-6E8A-4147-A177-3AD203B41FA5}">
                      <a16:colId xmlns:a16="http://schemas.microsoft.com/office/drawing/2014/main" val="487601415"/>
                    </a:ext>
                  </a:extLst>
                </a:gridCol>
                <a:gridCol w="2360889">
                  <a:extLst>
                    <a:ext uri="{9D8B030D-6E8A-4147-A177-3AD203B41FA5}">
                      <a16:colId xmlns:a16="http://schemas.microsoft.com/office/drawing/2014/main" val="2116627935"/>
                    </a:ext>
                  </a:extLst>
                </a:gridCol>
                <a:gridCol w="3153472">
                  <a:extLst>
                    <a:ext uri="{9D8B030D-6E8A-4147-A177-3AD203B41FA5}">
                      <a16:colId xmlns:a16="http://schemas.microsoft.com/office/drawing/2014/main" val="3118216822"/>
                    </a:ext>
                  </a:extLst>
                </a:gridCol>
              </a:tblGrid>
              <a:tr h="812951">
                <a:tc>
                  <a:txBody>
                    <a:bodyPr/>
                    <a:lstStyle/>
                    <a:p>
                      <a:pPr algn="ctr">
                        <a:buNone/>
                      </a:pPr>
                      <a:r>
                        <a:rPr lang="en-US" sz="2400" dirty="0">
                          <a:effectLst/>
                        </a:rPr>
                        <a:t>Webinar</a:t>
                      </a:r>
                      <a:endParaRPr lang="en-CA" sz="2400" dirty="0">
                        <a:effectLst/>
                        <a:latin typeface="Times New Roman" panose="02020603050405020304" pitchFamily="18" charset="0"/>
                        <a:ea typeface="Yu Mincho" panose="02020400000000000000" pitchFamily="18" charset="-128"/>
                      </a:endParaRPr>
                    </a:p>
                  </a:txBody>
                  <a:tcPr marL="59216" marR="59216" marT="0" marB="0"/>
                </a:tc>
                <a:tc>
                  <a:txBody>
                    <a:bodyPr/>
                    <a:lstStyle/>
                    <a:p>
                      <a:pPr algn="ctr">
                        <a:buNone/>
                      </a:pPr>
                      <a:r>
                        <a:rPr lang="en-US" sz="2400" dirty="0">
                          <a:effectLst/>
                        </a:rPr>
                        <a:t>Topic</a:t>
                      </a:r>
                      <a:endParaRPr lang="en-CA" sz="2400" dirty="0">
                        <a:effectLst/>
                        <a:latin typeface="Times New Roman" panose="02020603050405020304" pitchFamily="18" charset="0"/>
                        <a:ea typeface="Yu Mincho" panose="02020400000000000000" pitchFamily="18" charset="-128"/>
                      </a:endParaRPr>
                    </a:p>
                  </a:txBody>
                  <a:tcPr marL="59216" marR="59216" marT="0" marB="0"/>
                </a:tc>
                <a:tc>
                  <a:txBody>
                    <a:bodyPr/>
                    <a:lstStyle/>
                    <a:p>
                      <a:pPr algn="ctr">
                        <a:buNone/>
                      </a:pPr>
                      <a:r>
                        <a:rPr lang="en-US" sz="2400" dirty="0">
                          <a:effectLst/>
                        </a:rPr>
                        <a:t>Date(s)</a:t>
                      </a:r>
                      <a:endParaRPr lang="en-CA" sz="2400" dirty="0">
                        <a:effectLst/>
                        <a:latin typeface="Times New Roman" panose="02020603050405020304" pitchFamily="18" charset="0"/>
                        <a:ea typeface="Yu Mincho" panose="02020400000000000000" pitchFamily="18" charset="-128"/>
                      </a:endParaRPr>
                    </a:p>
                  </a:txBody>
                  <a:tcPr marL="59216" marR="59216" marT="0" marB="0"/>
                </a:tc>
                <a:tc>
                  <a:txBody>
                    <a:bodyPr/>
                    <a:lstStyle/>
                    <a:p>
                      <a:pPr algn="ctr">
                        <a:buNone/>
                      </a:pPr>
                      <a:r>
                        <a:rPr lang="en-GB" sz="2400" dirty="0">
                          <a:effectLst/>
                        </a:rPr>
                        <a:t>Time (EST, UTC-5)</a:t>
                      </a:r>
                      <a:endParaRPr lang="en-CA" sz="2400" dirty="0">
                        <a:effectLst/>
                        <a:latin typeface="Times New Roman" panose="02020603050405020304" pitchFamily="18" charset="0"/>
                        <a:ea typeface="Yu Mincho" panose="02020400000000000000" pitchFamily="18" charset="-128"/>
                      </a:endParaRPr>
                    </a:p>
                  </a:txBody>
                  <a:tcPr marL="59216" marR="59216" marT="0" marB="0"/>
                </a:tc>
                <a:extLst>
                  <a:ext uri="{0D108BD9-81ED-4DB2-BD59-A6C34878D82A}">
                    <a16:rowId xmlns:a16="http://schemas.microsoft.com/office/drawing/2014/main" val="427314222"/>
                  </a:ext>
                </a:extLst>
              </a:tr>
              <a:tr h="0">
                <a:tc gridSpan="4">
                  <a:txBody>
                    <a:bodyPr/>
                    <a:lstStyle/>
                    <a:p>
                      <a:pPr algn="ctr">
                        <a:lnSpc>
                          <a:spcPct val="107000"/>
                        </a:lnSpc>
                        <a:buNone/>
                      </a:pPr>
                      <a:endParaRPr lang="en-CA" sz="1600" dirty="0">
                        <a:effectLst/>
                        <a:latin typeface="Times New Roman" panose="02020603050405020304" pitchFamily="18" charset="0"/>
                        <a:ea typeface="Yu Mincho" panose="02020400000000000000" pitchFamily="18" charset="-128"/>
                      </a:endParaRPr>
                    </a:p>
                  </a:txBody>
                  <a:tcPr marL="59216" marR="59216" marT="0" marB="0"/>
                </a:tc>
                <a:tc hMerge="1">
                  <a:txBody>
                    <a:bodyPr/>
                    <a:lstStyle/>
                    <a:p>
                      <a:pPr algn="l">
                        <a:buNone/>
                      </a:pPr>
                      <a:endParaRPr lang="en-CA" sz="1600" dirty="0">
                        <a:effectLst/>
                        <a:latin typeface="Times New Roman" panose="02020603050405020304" pitchFamily="18" charset="0"/>
                        <a:ea typeface="Yu Mincho" panose="02020400000000000000" pitchFamily="18" charset="-128"/>
                      </a:endParaRPr>
                    </a:p>
                  </a:txBody>
                  <a:tcPr marL="59216" marR="59216" marT="0" marB="0">
                    <a:solidFill>
                      <a:schemeClr val="accent1">
                        <a:lumMod val="40000"/>
                        <a:lumOff val="60000"/>
                      </a:schemeClr>
                    </a:solidFill>
                  </a:tcPr>
                </a:tc>
                <a:tc hMerge="1">
                  <a:txBody>
                    <a:bodyPr/>
                    <a:lstStyle/>
                    <a:p>
                      <a:pPr algn="ctr">
                        <a:buNone/>
                      </a:pPr>
                      <a:endParaRPr lang="en-CA" sz="1600">
                        <a:effectLst/>
                        <a:latin typeface="Times New Roman" panose="02020603050405020304" pitchFamily="18" charset="0"/>
                        <a:ea typeface="Yu Mincho" panose="02020400000000000000" pitchFamily="18" charset="-128"/>
                      </a:endParaRPr>
                    </a:p>
                  </a:txBody>
                  <a:tcPr marL="59216" marR="59216" marT="0" marB="0"/>
                </a:tc>
                <a:tc hMerge="1">
                  <a:txBody>
                    <a:bodyPr/>
                    <a:lstStyle/>
                    <a:p>
                      <a:pPr algn="ctr">
                        <a:buNone/>
                      </a:pPr>
                      <a:endParaRPr lang="en-CA" sz="1600">
                        <a:effectLst/>
                        <a:latin typeface="Times New Roman" panose="02020603050405020304" pitchFamily="18" charset="0"/>
                        <a:ea typeface="Yu Mincho" panose="02020400000000000000" pitchFamily="18" charset="-128"/>
                      </a:endParaRPr>
                    </a:p>
                  </a:txBody>
                  <a:tcPr marL="59216" marR="59216" marT="0" marB="0"/>
                </a:tc>
                <a:extLst>
                  <a:ext uri="{0D108BD9-81ED-4DB2-BD59-A6C34878D82A}">
                    <a16:rowId xmlns:a16="http://schemas.microsoft.com/office/drawing/2014/main" val="3545267528"/>
                  </a:ext>
                </a:extLst>
              </a:tr>
              <a:tr h="849198">
                <a:tc>
                  <a:txBody>
                    <a:bodyPr/>
                    <a:lstStyle/>
                    <a:p>
                      <a:pPr algn="ctr">
                        <a:buNone/>
                      </a:pPr>
                      <a:r>
                        <a:rPr lang="en-US" sz="2400" dirty="0">
                          <a:effectLst/>
                        </a:rPr>
                        <a:t>Webinar session 1</a:t>
                      </a:r>
                      <a:endParaRPr lang="en-CA" sz="2400" dirty="0">
                        <a:effectLst/>
                        <a:latin typeface="Times New Roman" panose="02020603050405020304" pitchFamily="18" charset="0"/>
                        <a:ea typeface="Yu Mincho" panose="02020400000000000000" pitchFamily="18" charset="-128"/>
                      </a:endParaRPr>
                    </a:p>
                  </a:txBody>
                  <a:tcPr marL="59216" marR="59216" marT="0" marB="0"/>
                </a:tc>
                <a:tc rowSpan="2">
                  <a:txBody>
                    <a:bodyPr/>
                    <a:lstStyle/>
                    <a:p>
                      <a:pPr algn="l">
                        <a:lnSpc>
                          <a:spcPct val="107000"/>
                        </a:lnSpc>
                        <a:buNone/>
                      </a:pPr>
                      <a:r>
                        <a:rPr lang="en-US" sz="2400" dirty="0">
                          <a:effectLst/>
                        </a:rPr>
                        <a:t>Modalities for the early submission of statements for SBSTTA-28 and SBI-7</a:t>
                      </a:r>
                    </a:p>
                  </a:txBody>
                  <a:tcPr marL="59216" marR="59216" marT="0" marB="0">
                    <a:solidFill>
                      <a:schemeClr val="accent1">
                        <a:lumMod val="40000"/>
                        <a:lumOff val="60000"/>
                      </a:schemeClr>
                    </a:solidFill>
                  </a:tcPr>
                </a:tc>
                <a:tc>
                  <a:txBody>
                    <a:bodyPr/>
                    <a:lstStyle/>
                    <a:p>
                      <a:pPr algn="ctr">
                        <a:buNone/>
                      </a:pPr>
                      <a:r>
                        <a:rPr lang="en-US" sz="2400" dirty="0">
                          <a:effectLst/>
                        </a:rPr>
                        <a:t>2 July 2026</a:t>
                      </a:r>
                      <a:endParaRPr lang="en-CA" sz="2400" dirty="0">
                        <a:effectLst/>
                        <a:latin typeface="Times New Roman" panose="02020603050405020304" pitchFamily="18" charset="0"/>
                        <a:ea typeface="Yu Mincho" panose="02020400000000000000" pitchFamily="18" charset="-128"/>
                      </a:endParaRPr>
                    </a:p>
                  </a:txBody>
                  <a:tcPr marL="59216" marR="59216" marT="0" marB="0"/>
                </a:tc>
                <a:tc>
                  <a:txBody>
                    <a:bodyPr/>
                    <a:lstStyle/>
                    <a:p>
                      <a:pPr algn="ctr">
                        <a:buNone/>
                      </a:pPr>
                      <a:r>
                        <a:rPr lang="en-US" sz="2400" dirty="0">
                          <a:effectLst/>
                        </a:rPr>
                        <a:t>9:00-10:30 a.m.</a:t>
                      </a:r>
                      <a:endParaRPr lang="en-CA" sz="2400" dirty="0">
                        <a:effectLst/>
                        <a:latin typeface="Times New Roman" panose="02020603050405020304" pitchFamily="18" charset="0"/>
                        <a:ea typeface="Yu Mincho" panose="02020400000000000000" pitchFamily="18" charset="-128"/>
                      </a:endParaRPr>
                    </a:p>
                  </a:txBody>
                  <a:tcPr marL="59216" marR="59216" marT="0" marB="0"/>
                </a:tc>
                <a:extLst>
                  <a:ext uri="{0D108BD9-81ED-4DB2-BD59-A6C34878D82A}">
                    <a16:rowId xmlns:a16="http://schemas.microsoft.com/office/drawing/2014/main" val="923803976"/>
                  </a:ext>
                </a:extLst>
              </a:tr>
              <a:tr h="1828800">
                <a:tc>
                  <a:txBody>
                    <a:bodyPr/>
                    <a:lstStyle/>
                    <a:p>
                      <a:pPr algn="ctr">
                        <a:buNone/>
                      </a:pPr>
                      <a:r>
                        <a:rPr lang="en-US" sz="2400" dirty="0">
                          <a:effectLst/>
                        </a:rPr>
                        <a:t>Webinar session 2</a:t>
                      </a:r>
                      <a:endParaRPr lang="en-CA" sz="2400" dirty="0">
                        <a:effectLst/>
                        <a:latin typeface="Times New Roman" panose="02020603050405020304" pitchFamily="18" charset="0"/>
                        <a:ea typeface="Yu Mincho" panose="02020400000000000000" pitchFamily="18" charset="-128"/>
                      </a:endParaRPr>
                    </a:p>
                  </a:txBody>
                  <a:tcPr marL="59216" marR="59216" marT="0" marB="0"/>
                </a:tc>
                <a:tc vMerge="1">
                  <a:txBody>
                    <a:bodyPr/>
                    <a:lstStyle/>
                    <a:p>
                      <a:pPr algn="l">
                        <a:lnSpc>
                          <a:spcPct val="107000"/>
                        </a:lnSpc>
                        <a:buNone/>
                      </a:pPr>
                      <a:endParaRPr lang="en-US" sz="1600" dirty="0">
                        <a:effectLst/>
                      </a:endParaRPr>
                    </a:p>
                  </a:txBody>
                  <a:tcPr marL="59216" marR="59216" marT="0" marB="0">
                    <a:solidFill>
                      <a:schemeClr val="accent1">
                        <a:lumMod val="40000"/>
                        <a:lumOff val="60000"/>
                      </a:schemeClr>
                    </a:solidFill>
                  </a:tcPr>
                </a:tc>
                <a:tc>
                  <a:txBody>
                    <a:bodyPr/>
                    <a:lstStyle/>
                    <a:p>
                      <a:pPr algn="ctr">
                        <a:buNone/>
                      </a:pPr>
                      <a:r>
                        <a:rPr lang="en-US" sz="2400" dirty="0">
                          <a:effectLst/>
                        </a:rPr>
                        <a:t>2 July 2026</a:t>
                      </a:r>
                      <a:endParaRPr lang="en-CA" sz="2400" dirty="0">
                        <a:effectLst/>
                        <a:latin typeface="Times New Roman" panose="02020603050405020304" pitchFamily="18" charset="0"/>
                        <a:ea typeface="Yu Mincho" panose="02020400000000000000" pitchFamily="18" charset="-128"/>
                      </a:endParaRPr>
                    </a:p>
                  </a:txBody>
                  <a:tcPr marL="59216" marR="59216" marT="0" marB="0"/>
                </a:tc>
                <a:tc>
                  <a:txBody>
                    <a:bodyPr/>
                    <a:lstStyle/>
                    <a:p>
                      <a:pPr algn="ctr">
                        <a:buNone/>
                      </a:pPr>
                      <a:r>
                        <a:rPr lang="en-US" sz="2400" dirty="0">
                          <a:effectLst/>
                        </a:rPr>
                        <a:t>4:00–5:30 p.m.</a:t>
                      </a:r>
                      <a:endParaRPr lang="en-CA" sz="2400" dirty="0">
                        <a:effectLst/>
                        <a:latin typeface="Times New Roman" panose="02020603050405020304" pitchFamily="18" charset="0"/>
                        <a:ea typeface="Yu Mincho" panose="02020400000000000000" pitchFamily="18" charset="-128"/>
                      </a:endParaRPr>
                    </a:p>
                  </a:txBody>
                  <a:tcPr marL="59216" marR="59216" marT="0" marB="0"/>
                </a:tc>
                <a:extLst>
                  <a:ext uri="{0D108BD9-81ED-4DB2-BD59-A6C34878D82A}">
                    <a16:rowId xmlns:a16="http://schemas.microsoft.com/office/drawing/2014/main" val="2200797432"/>
                  </a:ext>
                </a:extLst>
              </a:tr>
            </a:tbl>
          </a:graphicData>
        </a:graphic>
      </p:graphicFrame>
    </p:spTree>
    <p:extLst>
      <p:ext uri="{BB962C8B-B14F-4D97-AF65-F5344CB8AC3E}">
        <p14:creationId xmlns:p14="http://schemas.microsoft.com/office/powerpoint/2010/main" val="16769164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F1AC2-A5EE-60FD-7A7F-3CA05503C5BD}"/>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FED4550-E873-5C9E-27D2-C4F4C673A3B6}"/>
              </a:ext>
            </a:extLst>
          </p:cNvPr>
          <p:cNvSpPr>
            <a:spLocks noGrp="1"/>
          </p:cNvSpPr>
          <p:nvPr>
            <p:ph type="title"/>
          </p:nvPr>
        </p:nvSpPr>
        <p:spPr/>
        <p:txBody>
          <a:bodyPr/>
          <a:lstStyle/>
          <a:p>
            <a:pPr algn="ctr"/>
            <a:r>
              <a:rPr lang="en-CA" sz="3600" b="1" dirty="0"/>
              <a:t> Webinar structure</a:t>
            </a:r>
            <a:endParaRPr lang="en-CA" sz="3600" b="1" dirty="0">
              <a:solidFill>
                <a:srgbClr val="FF0000"/>
              </a:solidFill>
            </a:endParaRPr>
          </a:p>
        </p:txBody>
      </p:sp>
      <p:sp>
        <p:nvSpPr>
          <p:cNvPr id="6" name="Content Placeholder 5">
            <a:extLst>
              <a:ext uri="{FF2B5EF4-FFF2-40B4-BE49-F238E27FC236}">
                <a16:creationId xmlns:a16="http://schemas.microsoft.com/office/drawing/2014/main" id="{FE09D335-D651-C218-1C1B-0B693D171CCB}"/>
              </a:ext>
            </a:extLst>
          </p:cNvPr>
          <p:cNvSpPr>
            <a:spLocks noGrp="1"/>
          </p:cNvSpPr>
          <p:nvPr>
            <p:ph idx="1"/>
          </p:nvPr>
        </p:nvSpPr>
        <p:spPr>
          <a:xfrm>
            <a:off x="400050" y="754592"/>
            <a:ext cx="11572876" cy="5095792"/>
          </a:xfrm>
        </p:spPr>
        <p:txBody>
          <a:bodyPr>
            <a:normAutofit/>
          </a:bodyPr>
          <a:lstStyle/>
          <a:p>
            <a:pPr>
              <a:lnSpc>
                <a:spcPct val="115000"/>
              </a:lnSpc>
              <a:spcAft>
                <a:spcPts val="800"/>
              </a:spcAft>
            </a:pPr>
            <a:r>
              <a:rPr lang="en-US" sz="2800" b="1" kern="100" dirty="0">
                <a:latin typeface="Aptos" panose="020B0004020202020204" pitchFamily="34" charset="0"/>
                <a:ea typeface="DengXian" panose="02010600030101010101" pitchFamily="2" charset="-122"/>
              </a:rPr>
              <a:t>Aim: provide information on the modalities for the early submission of statements for SBSTTA-28 and SBI-7.</a:t>
            </a:r>
          </a:p>
          <a:p>
            <a:pPr>
              <a:lnSpc>
                <a:spcPct val="115000"/>
              </a:lnSpc>
              <a:spcAft>
                <a:spcPts val="800"/>
              </a:spcAft>
            </a:pPr>
            <a:r>
              <a:rPr lang="en-US" sz="2800" kern="100" dirty="0">
                <a:latin typeface="Aptos" panose="020B0004020202020204" pitchFamily="34" charset="0"/>
                <a:ea typeface="DengXian" panose="02010600030101010101" pitchFamily="2" charset="-122"/>
              </a:rPr>
              <a:t>Presentations will be made as follows:</a:t>
            </a:r>
          </a:p>
          <a:p>
            <a:pPr lvl="1">
              <a:lnSpc>
                <a:spcPct val="115000"/>
              </a:lnSpc>
              <a:spcAft>
                <a:spcPts val="800"/>
              </a:spcAft>
            </a:pPr>
            <a:r>
              <a:rPr lang="en-US" sz="2800" kern="100" dirty="0">
                <a:latin typeface="Aptos" panose="020B0004020202020204" pitchFamily="34" charset="0"/>
                <a:ea typeface="DengXian" panose="02010600030101010101" pitchFamily="2" charset="-122"/>
              </a:rPr>
              <a:t>Background and overview of the modalities</a:t>
            </a:r>
          </a:p>
          <a:p>
            <a:pPr lvl="1">
              <a:lnSpc>
                <a:spcPct val="115000"/>
              </a:lnSpc>
              <a:spcAft>
                <a:spcPts val="800"/>
              </a:spcAft>
            </a:pPr>
            <a:r>
              <a:rPr lang="en-US" sz="2800" kern="100" dirty="0">
                <a:latin typeface="Aptos" panose="020B0004020202020204" pitchFamily="34" charset="0"/>
                <a:ea typeface="DengXian" panose="02010600030101010101" pitchFamily="2" charset="-122"/>
              </a:rPr>
              <a:t>How to submit early statements on the portal</a:t>
            </a:r>
          </a:p>
          <a:p>
            <a:pPr lvl="1">
              <a:lnSpc>
                <a:spcPct val="115000"/>
              </a:lnSpc>
              <a:spcAft>
                <a:spcPts val="800"/>
              </a:spcAft>
            </a:pPr>
            <a:r>
              <a:rPr lang="en-US" sz="2800" kern="100" dirty="0">
                <a:latin typeface="Aptos" panose="020B0004020202020204" pitchFamily="34" charset="0"/>
                <a:ea typeface="DengXian" panose="02010600030101010101" pitchFamily="2" charset="-122"/>
              </a:rPr>
              <a:t>Q &amp; A</a:t>
            </a:r>
          </a:p>
          <a:p>
            <a:pPr marL="0" indent="0">
              <a:lnSpc>
                <a:spcPct val="115000"/>
              </a:lnSpc>
              <a:spcAft>
                <a:spcPts val="800"/>
              </a:spcAft>
              <a:buNone/>
            </a:pPr>
            <a:endParaRPr lang="en-US" sz="2800" b="1" kern="100" dirty="0">
              <a:latin typeface="Aptos" panose="020B0004020202020204" pitchFamily="34" charset="0"/>
              <a:ea typeface="DengXian" panose="02010600030101010101" pitchFamily="2" charset="-122"/>
            </a:endParaRPr>
          </a:p>
        </p:txBody>
      </p:sp>
    </p:spTree>
    <p:extLst>
      <p:ext uri="{BB962C8B-B14F-4D97-AF65-F5344CB8AC3E}">
        <p14:creationId xmlns:p14="http://schemas.microsoft.com/office/powerpoint/2010/main" val="11934522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4B801-8FB4-FBCD-61A1-F321A7441707}"/>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56216CC8-40AD-ECEF-35FD-83D2039026CD}"/>
              </a:ext>
            </a:extLst>
          </p:cNvPr>
          <p:cNvSpPr>
            <a:spLocks noGrp="1"/>
          </p:cNvSpPr>
          <p:nvPr>
            <p:ph type="title"/>
          </p:nvPr>
        </p:nvSpPr>
        <p:spPr/>
        <p:txBody>
          <a:bodyPr/>
          <a:lstStyle/>
          <a:p>
            <a:pPr algn="ctr"/>
            <a:r>
              <a:rPr lang="en-CA" sz="3600" b="1" dirty="0"/>
              <a:t> Webinar structure</a:t>
            </a:r>
            <a:endParaRPr lang="en-CA" sz="3600" b="1" dirty="0">
              <a:solidFill>
                <a:srgbClr val="FF0000"/>
              </a:solidFill>
            </a:endParaRPr>
          </a:p>
        </p:txBody>
      </p:sp>
      <p:sp>
        <p:nvSpPr>
          <p:cNvPr id="6" name="Content Placeholder 5">
            <a:extLst>
              <a:ext uri="{FF2B5EF4-FFF2-40B4-BE49-F238E27FC236}">
                <a16:creationId xmlns:a16="http://schemas.microsoft.com/office/drawing/2014/main" id="{6CB58E6C-85A8-F112-F2D6-C5628A8D6114}"/>
              </a:ext>
            </a:extLst>
          </p:cNvPr>
          <p:cNvSpPr>
            <a:spLocks noGrp="1"/>
          </p:cNvSpPr>
          <p:nvPr>
            <p:ph idx="1"/>
          </p:nvPr>
        </p:nvSpPr>
        <p:spPr>
          <a:xfrm>
            <a:off x="400050" y="754592"/>
            <a:ext cx="11572876" cy="5095792"/>
          </a:xfrm>
        </p:spPr>
        <p:txBody>
          <a:bodyPr>
            <a:normAutofit/>
          </a:bodyPr>
          <a:lstStyle/>
          <a:p>
            <a:pPr>
              <a:lnSpc>
                <a:spcPct val="115000"/>
              </a:lnSpc>
              <a:spcAft>
                <a:spcPts val="800"/>
              </a:spcAft>
            </a:pPr>
            <a:endParaRPr lang="en-US" sz="2800" kern="100" dirty="0">
              <a:latin typeface="Aptos" panose="020B0004020202020204" pitchFamily="34" charset="0"/>
              <a:ea typeface="DengXian" panose="02010600030101010101" pitchFamily="2" charset="-122"/>
            </a:endParaRPr>
          </a:p>
          <a:p>
            <a:pPr>
              <a:lnSpc>
                <a:spcPct val="115000"/>
              </a:lnSpc>
              <a:spcAft>
                <a:spcPts val="800"/>
              </a:spcAft>
            </a:pPr>
            <a:r>
              <a:rPr lang="en-US" sz="2800" kern="100" dirty="0">
                <a:latin typeface="Aptos" panose="020B0004020202020204" pitchFamily="34" charset="0"/>
                <a:ea typeface="DengXian" panose="02010600030101010101" pitchFamily="2" charset="-122"/>
              </a:rPr>
              <a:t>The webinar is NOT a negotiation session</a:t>
            </a:r>
          </a:p>
          <a:p>
            <a:pPr>
              <a:lnSpc>
                <a:spcPct val="115000"/>
              </a:lnSpc>
              <a:spcAft>
                <a:spcPts val="800"/>
              </a:spcAft>
            </a:pPr>
            <a:r>
              <a:rPr lang="en-US" sz="2800" kern="100" dirty="0">
                <a:latin typeface="Aptos" panose="020B0004020202020204" pitchFamily="34" charset="0"/>
                <a:ea typeface="DengXian" panose="02010600030101010101" pitchFamily="2" charset="-122"/>
              </a:rPr>
              <a:t> There will be a Q&amp;A after all the presentations have been made</a:t>
            </a:r>
          </a:p>
          <a:p>
            <a:pPr lvl="1">
              <a:lnSpc>
                <a:spcPct val="115000"/>
              </a:lnSpc>
              <a:spcAft>
                <a:spcPts val="800"/>
              </a:spcAft>
            </a:pPr>
            <a:r>
              <a:rPr lang="en-US" sz="2800" kern="100" dirty="0">
                <a:latin typeface="Aptos" panose="020B0004020202020204" pitchFamily="34" charset="0"/>
                <a:ea typeface="DengXian" panose="02010600030101010101" pitchFamily="2" charset="-122"/>
              </a:rPr>
              <a:t>Please use the Q&amp;A function on Teams to raise your questions</a:t>
            </a:r>
          </a:p>
          <a:p>
            <a:pPr lvl="1">
              <a:lnSpc>
                <a:spcPct val="115000"/>
              </a:lnSpc>
              <a:spcAft>
                <a:spcPts val="800"/>
              </a:spcAft>
            </a:pPr>
            <a:r>
              <a:rPr lang="en-US" sz="2800" kern="100" dirty="0">
                <a:latin typeface="Aptos" panose="020B0004020202020204" pitchFamily="34" charset="0"/>
                <a:ea typeface="DengXian" panose="02010600030101010101" pitchFamily="2" charset="-122"/>
              </a:rPr>
              <a:t>Technical questions or points of clarification will be addressed </a:t>
            </a:r>
          </a:p>
          <a:p>
            <a:pPr marL="0" indent="0">
              <a:lnSpc>
                <a:spcPct val="115000"/>
              </a:lnSpc>
              <a:spcAft>
                <a:spcPts val="800"/>
              </a:spcAft>
              <a:buNone/>
            </a:pPr>
            <a:endParaRPr lang="en-US" sz="2800" b="1" kern="100" dirty="0">
              <a:latin typeface="Aptos" panose="020B0004020202020204" pitchFamily="34" charset="0"/>
              <a:ea typeface="DengXian" panose="02010600030101010101" pitchFamily="2" charset="-122"/>
            </a:endParaRPr>
          </a:p>
        </p:txBody>
      </p:sp>
    </p:spTree>
    <p:extLst>
      <p:ext uri="{BB962C8B-B14F-4D97-AF65-F5344CB8AC3E}">
        <p14:creationId xmlns:p14="http://schemas.microsoft.com/office/powerpoint/2010/main" val="24821268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65FCF5-E4D5-13FA-05B5-C35D8D0A2978}"/>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6E20EE4-FF25-11FE-3AC0-952233E91823}"/>
              </a:ext>
            </a:extLst>
          </p:cNvPr>
          <p:cNvGrpSpPr/>
          <p:nvPr/>
        </p:nvGrpSpPr>
        <p:grpSpPr>
          <a:xfrm>
            <a:off x="213226" y="126201"/>
            <a:ext cx="11765548" cy="6554718"/>
            <a:chOff x="0" y="-38100"/>
            <a:chExt cx="4648118" cy="2589518"/>
          </a:xfrm>
        </p:grpSpPr>
        <p:sp>
          <p:nvSpPr>
            <p:cNvPr id="3" name="Freeform 3">
              <a:extLst>
                <a:ext uri="{FF2B5EF4-FFF2-40B4-BE49-F238E27FC236}">
                  <a16:creationId xmlns:a16="http://schemas.microsoft.com/office/drawing/2014/main" id="{ABA09CC2-7491-26D8-DECA-AE93308B47D6}"/>
                </a:ext>
              </a:extLst>
            </p:cNvPr>
            <p:cNvSpPr/>
            <p:nvPr/>
          </p:nvSpPr>
          <p:spPr>
            <a:xfrm>
              <a:off x="0" y="0"/>
              <a:ext cx="4648118" cy="2551418"/>
            </a:xfrm>
            <a:custGeom>
              <a:avLst/>
              <a:gdLst/>
              <a:ahLst/>
              <a:cxnLst/>
              <a:rect l="l" t="t" r="r" b="b"/>
              <a:pathLst>
                <a:path w="4648118" h="2551418">
                  <a:moveTo>
                    <a:pt x="0" y="0"/>
                  </a:moveTo>
                  <a:lnTo>
                    <a:pt x="4648118" y="0"/>
                  </a:lnTo>
                  <a:lnTo>
                    <a:pt x="4648118" y="2551418"/>
                  </a:lnTo>
                  <a:lnTo>
                    <a:pt x="0" y="2551418"/>
                  </a:lnTo>
                  <a:close/>
                </a:path>
              </a:pathLst>
            </a:custGeom>
            <a:solidFill>
              <a:srgbClr val="EFEDED"/>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Inter"/>
                <a:ea typeface="+mn-ea"/>
                <a:cs typeface="+mn-cs"/>
              </a:endParaRPr>
            </a:p>
          </p:txBody>
        </p:sp>
        <p:sp>
          <p:nvSpPr>
            <p:cNvPr id="4" name="TextBox 4">
              <a:extLst>
                <a:ext uri="{FF2B5EF4-FFF2-40B4-BE49-F238E27FC236}">
                  <a16:creationId xmlns:a16="http://schemas.microsoft.com/office/drawing/2014/main" id="{2D1CB2E0-B711-B84C-DE4B-C5FC7B05749D}"/>
                </a:ext>
              </a:extLst>
            </p:cNvPr>
            <p:cNvSpPr txBox="1"/>
            <p:nvPr/>
          </p:nvSpPr>
          <p:spPr>
            <a:xfrm>
              <a:off x="0" y="-38100"/>
              <a:ext cx="4648118" cy="2589518"/>
            </a:xfrm>
            <a:prstGeom prst="rect">
              <a:avLst/>
            </a:prstGeom>
          </p:spPr>
          <p:txBody>
            <a:bodyPr lIns="33867" tIns="33867" rIns="33867" bIns="33867" rtlCol="0" anchor="ctr"/>
            <a:lstStyle/>
            <a:p>
              <a:pPr marL="0" marR="0" lvl="0" indent="0" algn="ctr" defTabSz="914400" rtl="0" eaLnBrk="1" fontAlgn="auto" latinLnBrk="0" hangingPunct="1">
                <a:lnSpc>
                  <a:spcPts val="1773"/>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Inter"/>
                <a:ea typeface="+mn-ea"/>
                <a:cs typeface="+mn-cs"/>
              </a:endParaRPr>
            </a:p>
          </p:txBody>
        </p:sp>
      </p:grpSp>
      <p:pic>
        <p:nvPicPr>
          <p:cNvPr id="7" name="Picture 6" descr="A colorful circle with black background&#10;&#10;Description automatically generated">
            <a:extLst>
              <a:ext uri="{FF2B5EF4-FFF2-40B4-BE49-F238E27FC236}">
                <a16:creationId xmlns:a16="http://schemas.microsoft.com/office/drawing/2014/main" id="{21B91FE9-D0A3-2842-BF20-67016DB87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54609" y="5256952"/>
            <a:ext cx="1785703" cy="1447868"/>
          </a:xfrm>
          <a:prstGeom prst="rect">
            <a:avLst/>
          </a:prstGeom>
        </p:spPr>
      </p:pic>
      <p:sp>
        <p:nvSpPr>
          <p:cNvPr id="5" name="TextBox 4">
            <a:extLst>
              <a:ext uri="{FF2B5EF4-FFF2-40B4-BE49-F238E27FC236}">
                <a16:creationId xmlns:a16="http://schemas.microsoft.com/office/drawing/2014/main" id="{8221149A-789F-1D16-524C-EA698855DFBC}"/>
              </a:ext>
            </a:extLst>
          </p:cNvPr>
          <p:cNvSpPr txBox="1"/>
          <p:nvPr/>
        </p:nvSpPr>
        <p:spPr>
          <a:xfrm>
            <a:off x="438912" y="365760"/>
            <a:ext cx="11201400" cy="83210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black"/>
              </a:solidFill>
              <a:effectLst/>
              <a:uLnTx/>
              <a:uFillTx/>
              <a:latin typeface="Inter"/>
              <a:ea typeface="+mn-ea"/>
              <a:cs typeface="+mn-cs"/>
            </a:endParaRPr>
          </a:p>
        </p:txBody>
      </p:sp>
      <p:sp>
        <p:nvSpPr>
          <p:cNvPr id="6" name="TextBox 5">
            <a:extLst>
              <a:ext uri="{FF2B5EF4-FFF2-40B4-BE49-F238E27FC236}">
                <a16:creationId xmlns:a16="http://schemas.microsoft.com/office/drawing/2014/main" id="{BE086491-3547-3230-1CD5-6CFBE39C8577}"/>
              </a:ext>
            </a:extLst>
          </p:cNvPr>
          <p:cNvSpPr txBox="1"/>
          <p:nvPr/>
        </p:nvSpPr>
        <p:spPr>
          <a:xfrm>
            <a:off x="438912" y="589085"/>
            <a:ext cx="11026257" cy="1200329"/>
          </a:xfrm>
          <a:prstGeom prst="rect">
            <a:avLst/>
          </a:prstGeom>
          <a:noFill/>
        </p:spPr>
        <p:txBody>
          <a:bodyPr wrap="square" rtlCol="0">
            <a:spAutoFit/>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000000"/>
                </a:solidFill>
                <a:effectLst/>
                <a:uLnTx/>
                <a:uFillTx/>
                <a:latin typeface="Giorgio Sans Black"/>
                <a:ea typeface="+mn-ea"/>
                <a:cs typeface="+mn-cs"/>
              </a:rPr>
              <a:t>Webinar</a:t>
            </a:r>
          </a:p>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GB" sz="3200" b="0" i="1" u="none" strike="noStrike" kern="1200" cap="none" spc="0" normalizeH="0" baseline="0" noProof="0" dirty="0">
                <a:ln>
                  <a:noFill/>
                </a:ln>
                <a:solidFill>
                  <a:srgbClr val="000000"/>
                </a:solidFill>
                <a:effectLst/>
                <a:uLnTx/>
                <a:uFillTx/>
                <a:latin typeface="Giorgio Sans Black"/>
                <a:ea typeface="+mn-ea"/>
                <a:cs typeface="+mn-cs"/>
              </a:rPr>
              <a:t>28 January 2026</a:t>
            </a:r>
          </a:p>
        </p:txBody>
      </p:sp>
      <p:sp>
        <p:nvSpPr>
          <p:cNvPr id="11" name="TextBox 10">
            <a:extLst>
              <a:ext uri="{FF2B5EF4-FFF2-40B4-BE49-F238E27FC236}">
                <a16:creationId xmlns:a16="http://schemas.microsoft.com/office/drawing/2014/main" id="{49BB69FF-D24F-9715-3064-6B96BB98A177}"/>
              </a:ext>
            </a:extLst>
          </p:cNvPr>
          <p:cNvSpPr txBox="1"/>
          <p:nvPr/>
        </p:nvSpPr>
        <p:spPr>
          <a:xfrm>
            <a:off x="1096137" y="2028029"/>
            <a:ext cx="9886950" cy="646986"/>
          </a:xfrm>
          <a:prstGeom prst="roundRect">
            <a:avLst/>
          </a:prstGeom>
          <a:solidFill>
            <a:srgbClr val="044967"/>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a:solidFill>
                  <a:prstClr val="white"/>
                </a:solidFill>
                <a:latin typeface="Inter"/>
              </a:rPr>
              <a:t>Background and overview of the pilot modalities</a:t>
            </a:r>
            <a:endParaRPr kumimoji="0" lang="en-US" sz="3200" b="1" i="0" u="none" strike="noStrike" kern="1200" cap="none" spc="0" normalizeH="0" baseline="0" noProof="0" dirty="0">
              <a:ln>
                <a:noFill/>
              </a:ln>
              <a:solidFill>
                <a:prstClr val="white"/>
              </a:solidFill>
              <a:effectLst/>
              <a:uLnTx/>
              <a:uFillTx/>
              <a:latin typeface="Inter"/>
              <a:ea typeface="+mn-ea"/>
              <a:cs typeface="+mn-cs"/>
            </a:endParaRPr>
          </a:p>
        </p:txBody>
      </p:sp>
      <p:pic>
        <p:nvPicPr>
          <p:cNvPr id="9" name="Picture 8" descr="Green text on a black background&#10;&#10;AI-generated content may be incorrect.">
            <a:extLst>
              <a:ext uri="{FF2B5EF4-FFF2-40B4-BE49-F238E27FC236}">
                <a16:creationId xmlns:a16="http://schemas.microsoft.com/office/drawing/2014/main" id="{18303AEE-A2F2-5F40-161C-F3D1DB9EC3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912" y="5739936"/>
            <a:ext cx="1900898" cy="720502"/>
          </a:xfrm>
          <a:prstGeom prst="rect">
            <a:avLst/>
          </a:prstGeom>
        </p:spPr>
      </p:pic>
      <p:sp>
        <p:nvSpPr>
          <p:cNvPr id="8" name="TextBox 7">
            <a:extLst>
              <a:ext uri="{FF2B5EF4-FFF2-40B4-BE49-F238E27FC236}">
                <a16:creationId xmlns:a16="http://schemas.microsoft.com/office/drawing/2014/main" id="{888F1654-F236-70D1-1A4C-7A0BF3DC8A9C}"/>
              </a:ext>
            </a:extLst>
          </p:cNvPr>
          <p:cNvSpPr txBox="1"/>
          <p:nvPr/>
        </p:nvSpPr>
        <p:spPr>
          <a:xfrm>
            <a:off x="596382" y="2941321"/>
            <a:ext cx="10868787" cy="2145268"/>
          </a:xfrm>
          <a:prstGeom prst="roundRect">
            <a:avLst/>
          </a:prstGeom>
          <a:solidFill>
            <a:schemeClr val="tx2">
              <a:lumMod val="10000"/>
              <a:lumOff val="90000"/>
            </a:schemeClr>
          </a:solidFill>
        </p:spPr>
        <p:txBody>
          <a:bodyPr wrap="square" rtlCol="0">
            <a:spAutoFit/>
          </a:bodyPr>
          <a:lstStyle/>
          <a:p>
            <a:pPr lvl="0" algn="just"/>
            <a:r>
              <a:rPr kumimoji="0" lang="en-US" sz="2400" b="1" i="0" u="none" strike="noStrike" kern="1200" cap="none" spc="0" normalizeH="0" baseline="0" noProof="0" dirty="0">
                <a:ln>
                  <a:noFill/>
                </a:ln>
                <a:effectLst/>
                <a:uLnTx/>
                <a:uFillTx/>
                <a:latin typeface="Inter"/>
                <a:ea typeface="+mn-ea"/>
                <a:cs typeface="+mn-cs"/>
              </a:rPr>
              <a:t>Decisions 16/25, CP-11/5, NP-5/10</a:t>
            </a:r>
            <a:r>
              <a:rPr lang="en-US" sz="2400" b="1" dirty="0">
                <a:latin typeface="Inter"/>
              </a:rPr>
              <a:t>: </a:t>
            </a:r>
            <a:r>
              <a:rPr lang="en-US" sz="2400" dirty="0">
                <a:latin typeface="Inter"/>
              </a:rPr>
              <a:t>The </a:t>
            </a:r>
            <a:r>
              <a:rPr kumimoji="0" lang="en-US" sz="2400" i="0" u="none" strike="noStrike" kern="1200" cap="none" spc="0" normalizeH="0" baseline="0" noProof="0" dirty="0">
                <a:ln>
                  <a:noFill/>
                </a:ln>
                <a:effectLst/>
                <a:uLnTx/>
                <a:uFillTx/>
                <a:latin typeface="Inter"/>
                <a:ea typeface="+mn-ea"/>
                <a:cs typeface="+mn-cs"/>
              </a:rPr>
              <a:t>Executive Secretary, together with the Bureaux, was requested to explore and make use of, as appropriate, relevant ways and means to facilitate early preparations for meetings, such as options for streamlining agendas, peer-reviewing documents in advance and </a:t>
            </a:r>
            <a:r>
              <a:rPr kumimoji="0" lang="en-US" sz="2400" i="0" u="sng" strike="noStrike" kern="1200" cap="none" spc="0" normalizeH="0" baseline="0" noProof="0" dirty="0">
                <a:ln>
                  <a:noFill/>
                </a:ln>
                <a:effectLst/>
                <a:uLnTx/>
                <a:uFillTx/>
                <a:latin typeface="Inter"/>
                <a:ea typeface="+mn-ea"/>
                <a:cs typeface="+mn-cs"/>
              </a:rPr>
              <a:t>the early submission of statements</a:t>
            </a:r>
            <a:r>
              <a:rPr kumimoji="0" lang="en-US" sz="2400" i="0" u="none" strike="noStrike" kern="1200" cap="none" spc="0" normalizeH="0" baseline="0" noProof="0" dirty="0">
                <a:ln>
                  <a:noFill/>
                </a:ln>
                <a:effectLst/>
                <a:uLnTx/>
                <a:uFillTx/>
                <a:latin typeface="Inter"/>
                <a:ea typeface="+mn-ea"/>
                <a:cs typeface="+mn-cs"/>
              </a:rPr>
              <a:t>.</a:t>
            </a:r>
            <a:endParaRPr kumimoji="0" lang="en-US" sz="2400" b="1" i="0" u="none" strike="noStrike" kern="1200" cap="none" spc="0" normalizeH="0" baseline="0" noProof="0" dirty="0">
              <a:ln>
                <a:noFill/>
              </a:ln>
              <a:effectLst/>
              <a:uLnTx/>
              <a:uFillTx/>
              <a:latin typeface="Inter"/>
              <a:ea typeface="+mn-ea"/>
              <a:cs typeface="+mn-cs"/>
            </a:endParaRPr>
          </a:p>
        </p:txBody>
      </p:sp>
    </p:spTree>
    <p:extLst>
      <p:ext uri="{BB962C8B-B14F-4D97-AF65-F5344CB8AC3E}">
        <p14:creationId xmlns:p14="http://schemas.microsoft.com/office/powerpoint/2010/main" val="20388812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3D54E3-10B8-085F-3714-464C70E9F38A}"/>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FE337A29-E566-79B3-6F65-2E067B5F1346}"/>
              </a:ext>
            </a:extLst>
          </p:cNvPr>
          <p:cNvSpPr>
            <a:spLocks noGrp="1"/>
          </p:cNvSpPr>
          <p:nvPr>
            <p:ph type="title"/>
          </p:nvPr>
        </p:nvSpPr>
        <p:spPr/>
        <p:txBody>
          <a:bodyPr/>
          <a:lstStyle/>
          <a:p>
            <a:pPr algn="ctr"/>
            <a:r>
              <a:rPr lang="en-CA" sz="3600" b="1" dirty="0"/>
              <a:t>Background and objectives of the Modalities </a:t>
            </a:r>
            <a:endParaRPr lang="en-CA" sz="3600" b="1" dirty="0">
              <a:solidFill>
                <a:srgbClr val="FF0000"/>
              </a:solidFill>
            </a:endParaRPr>
          </a:p>
        </p:txBody>
      </p:sp>
      <p:sp>
        <p:nvSpPr>
          <p:cNvPr id="6" name="Content Placeholder 5">
            <a:extLst>
              <a:ext uri="{FF2B5EF4-FFF2-40B4-BE49-F238E27FC236}">
                <a16:creationId xmlns:a16="http://schemas.microsoft.com/office/drawing/2014/main" id="{90A3FA64-09EB-A613-18AD-FC044E7707BC}"/>
              </a:ext>
            </a:extLst>
          </p:cNvPr>
          <p:cNvSpPr>
            <a:spLocks noGrp="1"/>
          </p:cNvSpPr>
          <p:nvPr>
            <p:ph idx="1"/>
          </p:nvPr>
        </p:nvSpPr>
        <p:spPr>
          <a:xfrm>
            <a:off x="400050" y="754592"/>
            <a:ext cx="11572876" cy="4249646"/>
          </a:xfrm>
        </p:spPr>
        <p:txBody>
          <a:bodyPr>
            <a:normAutofit/>
          </a:bodyPr>
          <a:lstStyle/>
          <a:p>
            <a:pPr marL="0" indent="0">
              <a:lnSpc>
                <a:spcPct val="115000"/>
              </a:lnSpc>
              <a:spcAft>
                <a:spcPts val="800"/>
              </a:spcAft>
              <a:buNone/>
            </a:pPr>
            <a:endParaRPr lang="en-US" sz="2800" kern="100" dirty="0">
              <a:latin typeface="Aptos" panose="020B0004020202020204" pitchFamily="34" charset="0"/>
              <a:ea typeface="DengXian" panose="02010600030101010101" pitchFamily="2" charset="-122"/>
            </a:endParaRPr>
          </a:p>
          <a:p>
            <a:pPr marL="0" indent="0">
              <a:lnSpc>
                <a:spcPct val="115000"/>
              </a:lnSpc>
              <a:spcAft>
                <a:spcPts val="800"/>
              </a:spcAft>
              <a:buNone/>
            </a:pPr>
            <a:endParaRPr lang="en-US" sz="2800" b="1" kern="100" dirty="0">
              <a:solidFill>
                <a:schemeClr val="bg1">
                  <a:lumMod val="65000"/>
                </a:schemeClr>
              </a:solidFill>
              <a:latin typeface="Aptos" panose="020B0004020202020204" pitchFamily="34" charset="0"/>
              <a:ea typeface="DengXian" panose="02010600030101010101" pitchFamily="2" charset="-122"/>
            </a:endParaRPr>
          </a:p>
        </p:txBody>
      </p:sp>
      <p:sp>
        <p:nvSpPr>
          <p:cNvPr id="4" name="TextBox 3">
            <a:extLst>
              <a:ext uri="{FF2B5EF4-FFF2-40B4-BE49-F238E27FC236}">
                <a16:creationId xmlns:a16="http://schemas.microsoft.com/office/drawing/2014/main" id="{66ED2E6F-D5D8-8734-D940-9D5C758404BD}"/>
              </a:ext>
            </a:extLst>
          </p:cNvPr>
          <p:cNvSpPr txBox="1"/>
          <p:nvPr/>
        </p:nvSpPr>
        <p:spPr>
          <a:xfrm>
            <a:off x="762000" y="936171"/>
            <a:ext cx="10874830" cy="7331944"/>
          </a:xfrm>
          <a:prstGeom prst="rect">
            <a:avLst/>
          </a:prstGeom>
          <a:noFill/>
        </p:spPr>
        <p:txBody>
          <a:bodyPr wrap="square">
            <a:spAutoFit/>
          </a:bodyPr>
          <a:lstStyle/>
          <a:p>
            <a:pPr marL="342900" marR="0" lvl="0" indent="-342900">
              <a:lnSpc>
                <a:spcPct val="115000"/>
              </a:lnSpc>
              <a:spcAft>
                <a:spcPts val="800"/>
              </a:spcAft>
              <a:buSzPts val="1000"/>
              <a:buFont typeface="Symbol" panose="05050102010706020507" pitchFamily="18" charset="2"/>
              <a:buChar char=""/>
              <a:tabLst>
                <a:tab pos="457200" algn="l"/>
              </a:tabLst>
            </a:pPr>
            <a:r>
              <a:rPr lang="en-CA" sz="2800" b="1" kern="100" dirty="0">
                <a:effectLst/>
                <a:latin typeface="Aptos" panose="020B0004020202020204" pitchFamily="34" charset="0"/>
                <a:ea typeface="Aptos" panose="020B0004020202020204" pitchFamily="34" charset="0"/>
                <a:cs typeface="Arial" panose="020B0604020202020204" pitchFamily="34" charset="0"/>
              </a:rPr>
              <a:t>Agreement by joint Bureau meeting </a:t>
            </a:r>
            <a:r>
              <a:rPr lang="en-CA" sz="2800" kern="100" dirty="0">
                <a:effectLst/>
                <a:latin typeface="Aptos" panose="020B0004020202020204" pitchFamily="34" charset="0"/>
                <a:ea typeface="Aptos" panose="020B0004020202020204" pitchFamily="34" charset="0"/>
                <a:cs typeface="Arial" panose="020B0604020202020204" pitchFamily="34" charset="0"/>
              </a:rPr>
              <a:t>to implement modalities for early submission of statements for all substantive agenda items of SBI-7 and SBSTTA-28, based on experience from SBI-6 and SBSTTA-27.</a:t>
            </a:r>
            <a:endParaRPr lang="en-US" sz="2800" kern="100" dirty="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CA" sz="2800" b="1" kern="100" dirty="0">
                <a:effectLst/>
                <a:latin typeface="Aptos" panose="020B0004020202020204" pitchFamily="34" charset="0"/>
                <a:ea typeface="Aptos" panose="020B0004020202020204" pitchFamily="34" charset="0"/>
                <a:cs typeface="Arial" panose="020B0604020202020204" pitchFamily="34" charset="0"/>
              </a:rPr>
              <a:t>Nature of Modalities</a:t>
            </a:r>
            <a:r>
              <a:rPr lang="en-CA" sz="2800" kern="100" dirty="0">
                <a:effectLst/>
                <a:latin typeface="Aptos" panose="020B0004020202020204" pitchFamily="34" charset="0"/>
                <a:ea typeface="Aptos" panose="020B0004020202020204" pitchFamily="34" charset="0"/>
                <a:cs typeface="Arial" panose="020B0604020202020204" pitchFamily="34" charset="0"/>
              </a:rPr>
              <a:t>: Informal and voluntary.</a:t>
            </a:r>
          </a:p>
          <a:p>
            <a:pPr marL="342900" marR="0" lvl="0" indent="-342900">
              <a:lnSpc>
                <a:spcPct val="115000"/>
              </a:lnSpc>
              <a:spcAft>
                <a:spcPts val="800"/>
              </a:spcAft>
              <a:buSzPts val="1000"/>
              <a:buFont typeface="Symbol" panose="05050102010706020507" pitchFamily="18" charset="2"/>
              <a:buChar char=""/>
              <a:tabLst>
                <a:tab pos="457200" algn="l"/>
              </a:tabLst>
            </a:pPr>
            <a:r>
              <a:rPr lang="en-CA" sz="2800" b="1" dirty="0">
                <a:effectLst/>
                <a:latin typeface="Aptos" panose="020B0004020202020204" pitchFamily="34" charset="0"/>
                <a:ea typeface="Aptos" panose="020B0004020202020204" pitchFamily="34" charset="0"/>
                <a:cs typeface="Arial" panose="020B0604020202020204" pitchFamily="34" charset="0"/>
              </a:rPr>
              <a:t>Objectives of the Modalities: </a:t>
            </a:r>
          </a:p>
          <a:p>
            <a:pPr marR="0" lvl="0">
              <a:lnSpc>
                <a:spcPct val="115000"/>
              </a:lnSpc>
              <a:spcAft>
                <a:spcPts val="800"/>
              </a:spcAft>
              <a:buSzPts val="1000"/>
              <a:tabLst>
                <a:tab pos="457200" algn="l"/>
              </a:tabLst>
            </a:pPr>
            <a:r>
              <a:rPr lang="en-CA" sz="2800" b="1" kern="100" dirty="0">
                <a:latin typeface="Aptos" panose="020B0004020202020204" pitchFamily="34" charset="0"/>
                <a:ea typeface="Aptos" panose="020B0004020202020204" pitchFamily="34" charset="0"/>
                <a:cs typeface="Arial" panose="020B0604020202020204" pitchFamily="34" charset="0"/>
              </a:rPr>
              <a:t>	</a:t>
            </a:r>
            <a:r>
              <a:rPr lang="en-US" sz="2800" b="1" kern="100" dirty="0">
                <a:latin typeface="Aptos" panose="020B0004020202020204" pitchFamily="34" charset="0"/>
                <a:ea typeface="Aptos" panose="020B0004020202020204" pitchFamily="34" charset="0"/>
                <a:cs typeface="Arial" panose="020B0604020202020204" pitchFamily="34" charset="0"/>
              </a:rPr>
              <a:t>•	</a:t>
            </a:r>
            <a:r>
              <a:rPr lang="en-US" sz="2800" kern="100" dirty="0">
                <a:latin typeface="Aptos" panose="020B0004020202020204" pitchFamily="34" charset="0"/>
                <a:ea typeface="Aptos" panose="020B0004020202020204" pitchFamily="34" charset="0"/>
                <a:cs typeface="Arial" panose="020B0604020202020204" pitchFamily="34" charset="0"/>
              </a:rPr>
              <a:t>Facilitate effective preparations for Parties and observers.</a:t>
            </a:r>
          </a:p>
          <a:p>
            <a:pPr marR="0" lvl="0">
              <a:lnSpc>
                <a:spcPct val="115000"/>
              </a:lnSpc>
              <a:spcAft>
                <a:spcPts val="800"/>
              </a:spcAft>
              <a:buSzPts val="1000"/>
              <a:tabLst>
                <a:tab pos="457200" algn="l"/>
              </a:tabLst>
            </a:pPr>
            <a:r>
              <a:rPr lang="en-US" sz="2800" kern="100" dirty="0">
                <a:latin typeface="Aptos" panose="020B0004020202020204" pitchFamily="34" charset="0"/>
                <a:ea typeface="Aptos" panose="020B0004020202020204" pitchFamily="34" charset="0"/>
                <a:cs typeface="Arial" panose="020B0604020202020204" pitchFamily="34" charset="0"/>
              </a:rPr>
              <a:t>	•	Minimize time spent on first readings of agenda items.</a:t>
            </a:r>
          </a:p>
          <a:p>
            <a:pPr marL="457200" marR="0" lvl="0" indent="-457200">
              <a:lnSpc>
                <a:spcPct val="115000"/>
              </a:lnSpc>
              <a:spcAft>
                <a:spcPts val="800"/>
              </a:spcAft>
              <a:buSzPts val="1000"/>
              <a:buFont typeface="Arial" panose="020B0604020202020204" pitchFamily="34" charset="0"/>
              <a:buChar char="•"/>
              <a:tabLst>
                <a:tab pos="457200" algn="l"/>
              </a:tabLst>
            </a:pPr>
            <a:r>
              <a:rPr lang="en-US" sz="2800" kern="100" dirty="0">
                <a:latin typeface="Aptos" panose="020B0004020202020204" pitchFamily="34" charset="0"/>
                <a:ea typeface="Aptos" panose="020B0004020202020204" pitchFamily="34" charset="0"/>
                <a:cs typeface="Arial" panose="020B0604020202020204" pitchFamily="34" charset="0"/>
              </a:rPr>
              <a:t>Implementation of modalities should preserve rights of Parties.</a:t>
            </a:r>
          </a:p>
          <a:p>
            <a:pPr marR="0" lvl="0">
              <a:lnSpc>
                <a:spcPct val="115000"/>
              </a:lnSpc>
              <a:spcAft>
                <a:spcPts val="800"/>
              </a:spcAft>
              <a:buSzPts val="1000"/>
              <a:tabLst>
                <a:tab pos="457200" algn="l"/>
              </a:tabLst>
            </a:pPr>
            <a:endParaRPr lang="en-US" sz="2800" kern="100" dirty="0">
              <a:latin typeface="Aptos" panose="020B0004020202020204" pitchFamily="34" charset="0"/>
              <a:ea typeface="Aptos" panose="020B0004020202020204" pitchFamily="34" charset="0"/>
              <a:cs typeface="Arial" panose="020B0604020202020204" pitchFamily="34" charset="0"/>
            </a:endParaRPr>
          </a:p>
          <a:p>
            <a:pPr marR="0" lvl="0">
              <a:lnSpc>
                <a:spcPct val="115000"/>
              </a:lnSpc>
              <a:spcAft>
                <a:spcPts val="800"/>
              </a:spcAft>
              <a:buSzPts val="1000"/>
              <a:tabLst>
                <a:tab pos="457200" algn="l"/>
              </a:tabLst>
            </a:pPr>
            <a:endParaRPr lang="en-CA" sz="1800" kern="100" dirty="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SzPts val="1000"/>
              <a:buFont typeface="Symbol" panose="05050102010706020507" pitchFamily="18" charset="2"/>
              <a:buChar char=""/>
              <a:tabLst>
                <a:tab pos="457200" algn="l"/>
              </a:tabLst>
            </a:pPr>
            <a:endParaRPr lang="en-CA" kern="100" dirty="0">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SzPts val="1000"/>
              <a:buFont typeface="Symbol" panose="05050102010706020507" pitchFamily="18" charset="2"/>
              <a:buChar char=""/>
              <a:tabLst>
                <a:tab pos="457200" algn="l"/>
              </a:tabLst>
            </a:pPr>
            <a:endParaRPr lang="en-CA" sz="1800" kern="100" dirty="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SzPts val="1000"/>
              <a:buFont typeface="Symbol" panose="05050102010706020507" pitchFamily="18" charset="2"/>
              <a:buChar char=""/>
              <a:tabLst>
                <a:tab pos="457200" algn="l"/>
              </a:tabLst>
            </a:pPr>
            <a:endParaRPr lang="en-US" sz="1800" kern="1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1542669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B72F4-44B6-25B3-73A5-67DBB3163870}"/>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C6372F0-CC45-4778-9067-042026251FF4}"/>
              </a:ext>
            </a:extLst>
          </p:cNvPr>
          <p:cNvSpPr>
            <a:spLocks noGrp="1"/>
          </p:cNvSpPr>
          <p:nvPr>
            <p:ph type="title"/>
          </p:nvPr>
        </p:nvSpPr>
        <p:spPr/>
        <p:txBody>
          <a:bodyPr/>
          <a:lstStyle/>
          <a:p>
            <a:pPr algn="ctr"/>
            <a:r>
              <a:rPr lang="en-CA" sz="3600" b="1" dirty="0"/>
              <a:t> Application of the Modalities </a:t>
            </a:r>
            <a:endParaRPr lang="en-CA" sz="3600" b="1" dirty="0">
              <a:solidFill>
                <a:srgbClr val="FF0000"/>
              </a:solidFill>
            </a:endParaRPr>
          </a:p>
        </p:txBody>
      </p:sp>
      <p:sp>
        <p:nvSpPr>
          <p:cNvPr id="6" name="Content Placeholder 5">
            <a:extLst>
              <a:ext uri="{FF2B5EF4-FFF2-40B4-BE49-F238E27FC236}">
                <a16:creationId xmlns:a16="http://schemas.microsoft.com/office/drawing/2014/main" id="{9EB783AC-1285-F916-A052-A7669E55B02D}"/>
              </a:ext>
            </a:extLst>
          </p:cNvPr>
          <p:cNvSpPr>
            <a:spLocks noGrp="1"/>
          </p:cNvSpPr>
          <p:nvPr>
            <p:ph idx="1"/>
          </p:nvPr>
        </p:nvSpPr>
        <p:spPr>
          <a:xfrm>
            <a:off x="400050" y="754592"/>
            <a:ext cx="11572876" cy="4249646"/>
          </a:xfrm>
        </p:spPr>
        <p:txBody>
          <a:bodyPr>
            <a:normAutofit/>
          </a:bodyPr>
          <a:lstStyle/>
          <a:p>
            <a:pPr marL="0" indent="0">
              <a:lnSpc>
                <a:spcPct val="115000"/>
              </a:lnSpc>
              <a:spcAft>
                <a:spcPts val="800"/>
              </a:spcAft>
              <a:buNone/>
            </a:pPr>
            <a:endParaRPr lang="en-US" sz="2800" kern="100" dirty="0">
              <a:latin typeface="Aptos" panose="020B0004020202020204" pitchFamily="34" charset="0"/>
              <a:ea typeface="DengXian" panose="02010600030101010101" pitchFamily="2" charset="-122"/>
            </a:endParaRPr>
          </a:p>
          <a:p>
            <a:pPr marL="0" indent="0">
              <a:lnSpc>
                <a:spcPct val="115000"/>
              </a:lnSpc>
              <a:spcAft>
                <a:spcPts val="800"/>
              </a:spcAft>
              <a:buNone/>
            </a:pPr>
            <a:endParaRPr lang="en-US" sz="2800" b="1" kern="100" dirty="0">
              <a:solidFill>
                <a:schemeClr val="bg1">
                  <a:lumMod val="65000"/>
                </a:schemeClr>
              </a:solidFill>
              <a:latin typeface="Aptos" panose="020B0004020202020204" pitchFamily="34" charset="0"/>
              <a:ea typeface="DengXian" panose="02010600030101010101" pitchFamily="2" charset="-122"/>
            </a:endParaRPr>
          </a:p>
        </p:txBody>
      </p:sp>
      <p:sp>
        <p:nvSpPr>
          <p:cNvPr id="4" name="TextBox 3">
            <a:extLst>
              <a:ext uri="{FF2B5EF4-FFF2-40B4-BE49-F238E27FC236}">
                <a16:creationId xmlns:a16="http://schemas.microsoft.com/office/drawing/2014/main" id="{6C226125-6EA2-4F05-DC85-CAE6C4F915C8}"/>
              </a:ext>
            </a:extLst>
          </p:cNvPr>
          <p:cNvSpPr txBox="1"/>
          <p:nvPr/>
        </p:nvSpPr>
        <p:spPr>
          <a:xfrm>
            <a:off x="762000" y="936171"/>
            <a:ext cx="10874830" cy="7207807"/>
          </a:xfrm>
          <a:prstGeom prst="rect">
            <a:avLst/>
          </a:prstGeom>
          <a:noFill/>
        </p:spPr>
        <p:txBody>
          <a:bodyPr wrap="square">
            <a:spAutoFit/>
          </a:bodyPr>
          <a:lstStyle/>
          <a:p>
            <a:pPr marL="342900" marR="0" lvl="0" indent="-342900">
              <a:lnSpc>
                <a:spcPct val="115000"/>
              </a:lnSpc>
              <a:spcAft>
                <a:spcPts val="800"/>
              </a:spcAft>
              <a:buSzPts val="1000"/>
              <a:buFont typeface="Symbol" panose="05050102010706020507" pitchFamily="18" charset="2"/>
              <a:buChar char=""/>
              <a:tabLst>
                <a:tab pos="457200" algn="l"/>
              </a:tabLst>
            </a:pPr>
            <a:r>
              <a:rPr lang="en-CA" sz="2800" b="1" kern="100" dirty="0">
                <a:effectLst/>
                <a:latin typeface="Aptos" panose="020B0004020202020204" pitchFamily="34" charset="0"/>
                <a:ea typeface="Aptos" panose="020B0004020202020204" pitchFamily="34" charset="0"/>
                <a:cs typeface="Arial" panose="020B0604020202020204" pitchFamily="34" charset="0"/>
              </a:rPr>
              <a:t>Application of the modalities:  </a:t>
            </a:r>
          </a:p>
          <a:p>
            <a:pPr marL="342900" marR="0" lvl="0" indent="-342900">
              <a:lnSpc>
                <a:spcPct val="115000"/>
              </a:lnSpc>
              <a:spcAft>
                <a:spcPts val="800"/>
              </a:spcAft>
              <a:buSzPts val="1000"/>
              <a:buFont typeface="Symbol" panose="05050102010706020507" pitchFamily="18" charset="2"/>
              <a:buChar char=""/>
              <a:tabLst>
                <a:tab pos="457200" algn="l"/>
              </a:tabLst>
            </a:pPr>
            <a:r>
              <a:rPr lang="en-CA" sz="2800" kern="100" dirty="0">
                <a:effectLst/>
                <a:latin typeface="Aptos" panose="020B0004020202020204" pitchFamily="34" charset="0"/>
                <a:ea typeface="Aptos" panose="020B0004020202020204" pitchFamily="34" charset="0"/>
                <a:cs typeface="Arial" panose="020B0604020202020204" pitchFamily="34" charset="0"/>
              </a:rPr>
              <a:t>All substantive agenda items of SBSTTA-28 (items 3 to 8) as follows:</a:t>
            </a:r>
            <a:endParaRPr lang="en-CA" sz="900" kern="100" dirty="0">
              <a:effectLst/>
              <a:latin typeface="Aptos" panose="020B0004020202020204" pitchFamily="34" charset="0"/>
              <a:ea typeface="Aptos" panose="020B0004020202020204" pitchFamily="34" charset="0"/>
              <a:cs typeface="Arial" panose="020B0604020202020204" pitchFamily="34" charset="0"/>
            </a:endParaRPr>
          </a:p>
          <a:p>
            <a:pPr marR="0" lvl="0">
              <a:lnSpc>
                <a:spcPct val="115000"/>
              </a:lnSpc>
              <a:spcAft>
                <a:spcPts val="800"/>
              </a:spcAft>
              <a:buSzPts val="1000"/>
              <a:tabLst>
                <a:tab pos="457200" algn="l"/>
              </a:tabLst>
            </a:pPr>
            <a:r>
              <a:rPr lang="en-US" sz="1400" kern="100" dirty="0">
                <a:effectLst/>
                <a:latin typeface="Aptos" panose="020B0004020202020204" pitchFamily="34" charset="0"/>
                <a:ea typeface="Aptos" panose="020B0004020202020204" pitchFamily="34" charset="0"/>
                <a:cs typeface="Arial" panose="020B0604020202020204" pitchFamily="34" charset="0"/>
              </a:rPr>
              <a:t>3. 	 Planning, monitoring, reporting and review:</a:t>
            </a:r>
          </a:p>
          <a:p>
            <a:pPr marR="0" lvl="0">
              <a:lnSpc>
                <a:spcPct val="115000"/>
              </a:lnSpc>
              <a:spcAft>
                <a:spcPts val="800"/>
              </a:spcAft>
              <a:buSzPts val="1000"/>
              <a:tabLst>
                <a:tab pos="457200" algn="l"/>
              </a:tabLst>
            </a:pPr>
            <a:r>
              <a:rPr lang="en-US" sz="1400" kern="100" dirty="0">
                <a:effectLst/>
                <a:latin typeface="Aptos" panose="020B0004020202020204" pitchFamily="34" charset="0"/>
                <a:ea typeface="Aptos" panose="020B0004020202020204" pitchFamily="34" charset="0"/>
                <a:cs typeface="Arial" panose="020B0604020202020204" pitchFamily="34" charset="0"/>
              </a:rPr>
              <a:t>(a)	Global review of collective progress in the implementation of the Kunming-Montreal Global Biodiversity Framework;</a:t>
            </a:r>
          </a:p>
          <a:p>
            <a:pPr marR="0" lvl="0">
              <a:lnSpc>
                <a:spcPct val="115000"/>
              </a:lnSpc>
              <a:spcAft>
                <a:spcPts val="800"/>
              </a:spcAft>
              <a:buSzPts val="1000"/>
              <a:tabLst>
                <a:tab pos="457200" algn="l"/>
              </a:tabLst>
            </a:pPr>
            <a:r>
              <a:rPr lang="en-US" sz="1400" kern="100" dirty="0">
                <a:effectLst/>
                <a:latin typeface="Aptos" panose="020B0004020202020204" pitchFamily="34" charset="0"/>
                <a:ea typeface="Aptos" panose="020B0004020202020204" pitchFamily="34" charset="0"/>
                <a:cs typeface="Arial" panose="020B0604020202020204" pitchFamily="34" charset="0"/>
              </a:rPr>
              <a:t>(b)	Monitoring framework for the Kunming-Montreal Global Biodiversity Framework.</a:t>
            </a:r>
          </a:p>
          <a:p>
            <a:pPr marR="0" lvl="0">
              <a:lnSpc>
                <a:spcPct val="115000"/>
              </a:lnSpc>
              <a:spcAft>
                <a:spcPts val="800"/>
              </a:spcAft>
              <a:buSzPts val="1000"/>
              <a:tabLst>
                <a:tab pos="457200" algn="l"/>
              </a:tabLst>
            </a:pPr>
            <a:r>
              <a:rPr lang="en-US" sz="1400" kern="100" dirty="0">
                <a:effectLst/>
                <a:latin typeface="Aptos" panose="020B0004020202020204" pitchFamily="34" charset="0"/>
                <a:ea typeface="Aptos" panose="020B0004020202020204" pitchFamily="34" charset="0"/>
                <a:cs typeface="Arial" panose="020B0604020202020204" pitchFamily="34" charset="0"/>
              </a:rPr>
              <a:t>4.	Matters related to the work programme of the Intergovernmental Science-Policy Platform on Biodiversity and Ecosystem Services.</a:t>
            </a:r>
          </a:p>
          <a:p>
            <a:pPr marR="0" lvl="0">
              <a:lnSpc>
                <a:spcPct val="115000"/>
              </a:lnSpc>
              <a:spcAft>
                <a:spcPts val="800"/>
              </a:spcAft>
              <a:buSzPts val="1000"/>
              <a:tabLst>
                <a:tab pos="457200" algn="l"/>
              </a:tabLst>
            </a:pPr>
            <a:r>
              <a:rPr lang="en-US" sz="1400" kern="100" dirty="0">
                <a:effectLst/>
                <a:latin typeface="Aptos" panose="020B0004020202020204" pitchFamily="34" charset="0"/>
                <a:ea typeface="Aptos" panose="020B0004020202020204" pitchFamily="34" charset="0"/>
                <a:cs typeface="Arial" panose="020B0604020202020204" pitchFamily="34" charset="0"/>
              </a:rPr>
              <a:t>5.	Synthetic biology.</a:t>
            </a:r>
          </a:p>
          <a:p>
            <a:pPr marR="0" lvl="0">
              <a:lnSpc>
                <a:spcPct val="115000"/>
              </a:lnSpc>
              <a:spcAft>
                <a:spcPts val="800"/>
              </a:spcAft>
              <a:buSzPts val="1000"/>
              <a:tabLst>
                <a:tab pos="457200" algn="l"/>
              </a:tabLst>
            </a:pPr>
            <a:r>
              <a:rPr lang="en-US" sz="1400" kern="100" dirty="0">
                <a:effectLst/>
                <a:latin typeface="Aptos" panose="020B0004020202020204" pitchFamily="34" charset="0"/>
                <a:ea typeface="Aptos" panose="020B0004020202020204" pitchFamily="34" charset="0"/>
                <a:cs typeface="Arial" panose="020B0604020202020204" pitchFamily="34" charset="0"/>
              </a:rPr>
              <a:t>6.	Sustainable wildlife management.</a:t>
            </a:r>
          </a:p>
          <a:p>
            <a:pPr marR="0" lvl="0">
              <a:lnSpc>
                <a:spcPct val="115000"/>
              </a:lnSpc>
              <a:spcAft>
                <a:spcPts val="800"/>
              </a:spcAft>
              <a:buSzPts val="1000"/>
              <a:tabLst>
                <a:tab pos="457200" algn="l"/>
              </a:tabLst>
            </a:pPr>
            <a:r>
              <a:rPr lang="en-US" sz="1400" kern="100" dirty="0">
                <a:effectLst/>
                <a:latin typeface="Aptos" panose="020B0004020202020204" pitchFamily="34" charset="0"/>
                <a:ea typeface="Aptos" panose="020B0004020202020204" pitchFamily="34" charset="0"/>
                <a:cs typeface="Arial" panose="020B0604020202020204" pitchFamily="34" charset="0"/>
              </a:rPr>
              <a:t>7.	Scientific and technical needs to support the implementation of the Kunming-Montreal Global Biodiversity Framework: strategic 	review of and update to the programme of work on protected areas.</a:t>
            </a:r>
          </a:p>
          <a:p>
            <a:pPr marR="0" lvl="0">
              <a:lnSpc>
                <a:spcPct val="115000"/>
              </a:lnSpc>
              <a:spcAft>
                <a:spcPts val="800"/>
              </a:spcAft>
              <a:buSzPts val="1000"/>
              <a:tabLst>
                <a:tab pos="457200" algn="l"/>
              </a:tabLst>
            </a:pPr>
            <a:r>
              <a:rPr lang="en-US" sz="1400" kern="100" dirty="0">
                <a:effectLst/>
                <a:latin typeface="Aptos" panose="020B0004020202020204" pitchFamily="34" charset="0"/>
                <a:ea typeface="Aptos" panose="020B0004020202020204" pitchFamily="34" charset="0"/>
                <a:cs typeface="Arial" panose="020B0604020202020204" pitchFamily="34" charset="0"/>
              </a:rPr>
              <a:t>8.	Marine and coastal biodiversity.</a:t>
            </a:r>
          </a:p>
          <a:p>
            <a:pPr marL="342900" marR="0" lvl="0" indent="-342900">
              <a:lnSpc>
                <a:spcPct val="115000"/>
              </a:lnSpc>
              <a:spcAft>
                <a:spcPts val="800"/>
              </a:spcAft>
              <a:buSzPts val="1000"/>
              <a:buFont typeface="Symbol" panose="05050102010706020507" pitchFamily="18" charset="2"/>
              <a:buChar char=""/>
              <a:tabLst>
                <a:tab pos="457200" algn="l"/>
              </a:tabLst>
            </a:pPr>
            <a:endParaRPr lang="en-US" sz="2000" kern="100" dirty="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SzPts val="1000"/>
              <a:buFont typeface="Symbol" panose="05050102010706020507" pitchFamily="18" charset="2"/>
              <a:buChar char=""/>
              <a:tabLst>
                <a:tab pos="457200" algn="l"/>
              </a:tabLst>
            </a:pPr>
            <a:endParaRPr lang="en-US" sz="2800" kern="100" dirty="0">
              <a:effectLst/>
              <a:latin typeface="Aptos" panose="020B0004020202020204" pitchFamily="34" charset="0"/>
              <a:ea typeface="Aptos" panose="020B0004020202020204" pitchFamily="34" charset="0"/>
              <a:cs typeface="Arial" panose="020B0604020202020204" pitchFamily="34" charset="0"/>
            </a:endParaRPr>
          </a:p>
          <a:p>
            <a:pPr marR="0" lvl="0">
              <a:lnSpc>
                <a:spcPct val="115000"/>
              </a:lnSpc>
              <a:spcAft>
                <a:spcPts val="800"/>
              </a:spcAft>
              <a:buSzPts val="1000"/>
              <a:tabLst>
                <a:tab pos="457200" algn="l"/>
              </a:tabLst>
            </a:pPr>
            <a:endParaRPr lang="en-CA" sz="1800" kern="100" dirty="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SzPts val="1000"/>
              <a:buFont typeface="Symbol" panose="05050102010706020507" pitchFamily="18" charset="2"/>
              <a:buChar char=""/>
              <a:tabLst>
                <a:tab pos="457200" algn="l"/>
              </a:tabLst>
            </a:pPr>
            <a:endParaRPr lang="en-CA" kern="100" dirty="0">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SzPts val="1000"/>
              <a:buFont typeface="Symbol" panose="05050102010706020507" pitchFamily="18" charset="2"/>
              <a:buChar char=""/>
              <a:tabLst>
                <a:tab pos="457200" algn="l"/>
              </a:tabLst>
            </a:pPr>
            <a:endParaRPr lang="en-CA" sz="1800" kern="100" dirty="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SzPts val="1000"/>
              <a:buFont typeface="Symbol" panose="05050102010706020507" pitchFamily="18" charset="2"/>
              <a:buChar char=""/>
              <a:tabLst>
                <a:tab pos="457200" algn="l"/>
              </a:tabLst>
            </a:pPr>
            <a:endParaRPr lang="en-US" sz="1800" kern="1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8517084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C853EA-DB56-D9BE-BCA4-2B73326F733A}"/>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1382387-B6D8-1A76-1916-D9444AED1D7B}"/>
              </a:ext>
            </a:extLst>
          </p:cNvPr>
          <p:cNvSpPr>
            <a:spLocks noGrp="1"/>
          </p:cNvSpPr>
          <p:nvPr>
            <p:ph type="title"/>
          </p:nvPr>
        </p:nvSpPr>
        <p:spPr/>
        <p:txBody>
          <a:bodyPr/>
          <a:lstStyle/>
          <a:p>
            <a:pPr algn="ctr"/>
            <a:r>
              <a:rPr lang="en-CA" sz="3600" b="1" dirty="0"/>
              <a:t> Application of the Modalities </a:t>
            </a:r>
            <a:endParaRPr lang="en-CA" sz="3600" b="1" dirty="0">
              <a:solidFill>
                <a:srgbClr val="FF0000"/>
              </a:solidFill>
            </a:endParaRPr>
          </a:p>
        </p:txBody>
      </p:sp>
      <p:sp>
        <p:nvSpPr>
          <p:cNvPr id="6" name="Content Placeholder 5">
            <a:extLst>
              <a:ext uri="{FF2B5EF4-FFF2-40B4-BE49-F238E27FC236}">
                <a16:creationId xmlns:a16="http://schemas.microsoft.com/office/drawing/2014/main" id="{139008B3-5AD6-CD10-1497-F0120C2A049E}"/>
              </a:ext>
            </a:extLst>
          </p:cNvPr>
          <p:cNvSpPr>
            <a:spLocks noGrp="1"/>
          </p:cNvSpPr>
          <p:nvPr>
            <p:ph idx="1"/>
          </p:nvPr>
        </p:nvSpPr>
        <p:spPr>
          <a:xfrm>
            <a:off x="400050" y="754592"/>
            <a:ext cx="11572876" cy="4249646"/>
          </a:xfrm>
        </p:spPr>
        <p:txBody>
          <a:bodyPr>
            <a:normAutofit/>
          </a:bodyPr>
          <a:lstStyle/>
          <a:p>
            <a:pPr marL="0" indent="0">
              <a:lnSpc>
                <a:spcPct val="115000"/>
              </a:lnSpc>
              <a:spcAft>
                <a:spcPts val="800"/>
              </a:spcAft>
              <a:buNone/>
            </a:pPr>
            <a:endParaRPr lang="en-US" sz="2800" kern="100" dirty="0">
              <a:latin typeface="Aptos" panose="020B0004020202020204" pitchFamily="34" charset="0"/>
              <a:ea typeface="DengXian" panose="02010600030101010101" pitchFamily="2" charset="-122"/>
            </a:endParaRPr>
          </a:p>
          <a:p>
            <a:pPr marL="0" indent="0">
              <a:lnSpc>
                <a:spcPct val="115000"/>
              </a:lnSpc>
              <a:spcAft>
                <a:spcPts val="800"/>
              </a:spcAft>
              <a:buNone/>
            </a:pPr>
            <a:endParaRPr lang="en-US" sz="2800" b="1" kern="100" dirty="0">
              <a:solidFill>
                <a:schemeClr val="bg1">
                  <a:lumMod val="65000"/>
                </a:schemeClr>
              </a:solidFill>
              <a:latin typeface="Aptos" panose="020B0004020202020204" pitchFamily="34" charset="0"/>
              <a:ea typeface="DengXian" panose="02010600030101010101" pitchFamily="2" charset="-122"/>
            </a:endParaRPr>
          </a:p>
        </p:txBody>
      </p:sp>
      <p:sp>
        <p:nvSpPr>
          <p:cNvPr id="4" name="TextBox 3">
            <a:extLst>
              <a:ext uri="{FF2B5EF4-FFF2-40B4-BE49-F238E27FC236}">
                <a16:creationId xmlns:a16="http://schemas.microsoft.com/office/drawing/2014/main" id="{4C4E9C7C-A27A-1B25-D74D-A97FA7E36728}"/>
              </a:ext>
            </a:extLst>
          </p:cNvPr>
          <p:cNvSpPr txBox="1"/>
          <p:nvPr/>
        </p:nvSpPr>
        <p:spPr>
          <a:xfrm>
            <a:off x="762000" y="936171"/>
            <a:ext cx="10874830" cy="7575600"/>
          </a:xfrm>
          <a:prstGeom prst="rect">
            <a:avLst/>
          </a:prstGeom>
          <a:noFill/>
        </p:spPr>
        <p:txBody>
          <a:bodyPr wrap="square">
            <a:spAutoFit/>
          </a:bodyPr>
          <a:lstStyle/>
          <a:p>
            <a:pPr marL="342900" marR="0" lvl="0" indent="-342900">
              <a:lnSpc>
                <a:spcPct val="115000"/>
              </a:lnSpc>
              <a:spcAft>
                <a:spcPts val="800"/>
              </a:spcAft>
              <a:buSzPts val="1000"/>
              <a:buFont typeface="Symbol" panose="05050102010706020507" pitchFamily="18" charset="2"/>
              <a:buChar char=""/>
              <a:tabLst>
                <a:tab pos="457200" algn="l"/>
              </a:tabLst>
            </a:pPr>
            <a:r>
              <a:rPr lang="en-CA" sz="2800" b="1" kern="100" dirty="0">
                <a:effectLst/>
                <a:latin typeface="Aptos" panose="020B0004020202020204" pitchFamily="34" charset="0"/>
                <a:ea typeface="Aptos" panose="020B0004020202020204" pitchFamily="34" charset="0"/>
                <a:cs typeface="Arial" panose="020B0604020202020204" pitchFamily="34" charset="0"/>
              </a:rPr>
              <a:t>Application of the modalities cont.:  </a:t>
            </a:r>
          </a:p>
          <a:p>
            <a:pPr marL="342900" marR="0" lvl="0" indent="-342900">
              <a:lnSpc>
                <a:spcPct val="115000"/>
              </a:lnSpc>
              <a:spcAft>
                <a:spcPts val="800"/>
              </a:spcAft>
              <a:buSzPts val="1000"/>
              <a:buFont typeface="Symbol" panose="05050102010706020507" pitchFamily="18" charset="2"/>
              <a:buChar char=""/>
              <a:tabLst>
                <a:tab pos="457200" algn="l"/>
              </a:tabLst>
            </a:pPr>
            <a:r>
              <a:rPr lang="en-CA" sz="2800" kern="100" dirty="0">
                <a:effectLst/>
                <a:latin typeface="Aptos" panose="020B0004020202020204" pitchFamily="34" charset="0"/>
                <a:ea typeface="Aptos" panose="020B0004020202020204" pitchFamily="34" charset="0"/>
                <a:cs typeface="Arial" panose="020B0604020202020204" pitchFamily="34" charset="0"/>
              </a:rPr>
              <a:t>All substantive agenda items of SBI-7 (items 3 to 14) as follows:</a:t>
            </a:r>
            <a:endParaRPr lang="en-CA" sz="900" kern="100" dirty="0">
              <a:effectLst/>
              <a:latin typeface="Aptos" panose="020B0004020202020204" pitchFamily="34" charset="0"/>
              <a:ea typeface="Aptos" panose="020B0004020202020204" pitchFamily="34" charset="0"/>
              <a:cs typeface="Arial" panose="020B0604020202020204" pitchFamily="34" charset="0"/>
            </a:endParaRPr>
          </a:p>
          <a:p>
            <a:pPr marR="0" lvl="0">
              <a:lnSpc>
                <a:spcPct val="115000"/>
              </a:lnSpc>
              <a:spcAft>
                <a:spcPts val="800"/>
              </a:spcAft>
              <a:buSzPts val="1000"/>
              <a:tabLst>
                <a:tab pos="457200" algn="l"/>
              </a:tabLst>
            </a:pPr>
            <a:r>
              <a:rPr lang="en-US" sz="900" kern="100" dirty="0">
                <a:effectLst/>
                <a:latin typeface="Aptos" panose="020B0004020202020204" pitchFamily="34" charset="0"/>
                <a:ea typeface="Aptos" panose="020B0004020202020204" pitchFamily="34" charset="0"/>
                <a:cs typeface="Arial" panose="020B0604020202020204" pitchFamily="34" charset="0"/>
              </a:rPr>
              <a:t>3.	Planning, monitoring, reporting and review: global review of collective progress in the implementation of the Kunming-Montreal Global Biodiversity Framework.</a:t>
            </a:r>
          </a:p>
          <a:p>
            <a:pPr marR="0" lvl="0">
              <a:lnSpc>
                <a:spcPct val="115000"/>
              </a:lnSpc>
              <a:spcAft>
                <a:spcPts val="800"/>
              </a:spcAft>
              <a:buSzPts val="1000"/>
              <a:tabLst>
                <a:tab pos="457200" algn="l"/>
              </a:tabLst>
            </a:pPr>
            <a:r>
              <a:rPr lang="en-US" sz="900" kern="100" dirty="0">
                <a:effectLst/>
                <a:latin typeface="Aptos" panose="020B0004020202020204" pitchFamily="34" charset="0"/>
                <a:ea typeface="Aptos" panose="020B0004020202020204" pitchFamily="34" charset="0"/>
                <a:cs typeface="Arial" panose="020B0604020202020204" pitchFamily="34" charset="0"/>
              </a:rPr>
              <a:t>4.	Resource mobilization and financial mechanism:</a:t>
            </a:r>
          </a:p>
          <a:p>
            <a:pPr marR="0" lvl="0">
              <a:lnSpc>
                <a:spcPct val="115000"/>
              </a:lnSpc>
              <a:spcAft>
                <a:spcPts val="800"/>
              </a:spcAft>
              <a:buSzPts val="1000"/>
              <a:tabLst>
                <a:tab pos="457200" algn="l"/>
              </a:tabLst>
            </a:pPr>
            <a:r>
              <a:rPr lang="en-US" sz="900" kern="100" dirty="0">
                <a:effectLst/>
                <a:latin typeface="Aptos" panose="020B0004020202020204" pitchFamily="34" charset="0"/>
                <a:ea typeface="Aptos" panose="020B0004020202020204" pitchFamily="34" charset="0"/>
                <a:cs typeface="Arial" panose="020B0604020202020204" pitchFamily="34" charset="0"/>
              </a:rPr>
              <a:t>	(a)	Resource mobilization;</a:t>
            </a:r>
          </a:p>
          <a:p>
            <a:pPr marR="0" lvl="0">
              <a:lnSpc>
                <a:spcPct val="115000"/>
              </a:lnSpc>
              <a:spcAft>
                <a:spcPts val="800"/>
              </a:spcAft>
              <a:buSzPts val="1000"/>
              <a:tabLst>
                <a:tab pos="457200" algn="l"/>
              </a:tabLst>
            </a:pPr>
            <a:r>
              <a:rPr lang="en-US" sz="900" kern="100">
                <a:effectLst/>
                <a:latin typeface="Aptos" panose="020B0004020202020204" pitchFamily="34" charset="0"/>
                <a:ea typeface="Aptos" panose="020B0004020202020204" pitchFamily="34" charset="0"/>
                <a:cs typeface="Arial" panose="020B0604020202020204" pitchFamily="34" charset="0"/>
              </a:rPr>
              <a:t>	(</a:t>
            </a:r>
            <a:r>
              <a:rPr lang="en-US" sz="900" kern="100" dirty="0">
                <a:effectLst/>
                <a:latin typeface="Aptos" panose="020B0004020202020204" pitchFamily="34" charset="0"/>
                <a:ea typeface="Aptos" panose="020B0004020202020204" pitchFamily="34" charset="0"/>
                <a:cs typeface="Arial" panose="020B0604020202020204" pitchFamily="34" charset="0"/>
              </a:rPr>
              <a:t>b)	Financial mechanism.</a:t>
            </a:r>
          </a:p>
          <a:p>
            <a:pPr marR="0" lvl="0">
              <a:lnSpc>
                <a:spcPct val="115000"/>
              </a:lnSpc>
              <a:spcAft>
                <a:spcPts val="800"/>
              </a:spcAft>
              <a:buSzPts val="1000"/>
              <a:tabLst>
                <a:tab pos="457200" algn="l"/>
              </a:tabLst>
            </a:pPr>
            <a:r>
              <a:rPr lang="en-US" sz="900" kern="100" dirty="0">
                <a:effectLst/>
                <a:latin typeface="Aptos" panose="020B0004020202020204" pitchFamily="34" charset="0"/>
                <a:ea typeface="Aptos" panose="020B0004020202020204" pitchFamily="34" charset="0"/>
                <a:cs typeface="Arial" panose="020B0604020202020204" pitchFamily="34" charset="0"/>
              </a:rPr>
              <a:t>5.	Digital sequence information on genetic resources.</a:t>
            </a:r>
          </a:p>
          <a:p>
            <a:pPr marR="0" lvl="0">
              <a:lnSpc>
                <a:spcPct val="115000"/>
              </a:lnSpc>
              <a:spcAft>
                <a:spcPts val="800"/>
              </a:spcAft>
              <a:buSzPts val="1000"/>
              <a:tabLst>
                <a:tab pos="457200" algn="l"/>
              </a:tabLst>
            </a:pPr>
            <a:r>
              <a:rPr lang="en-US" sz="900" kern="100" dirty="0">
                <a:effectLst/>
                <a:latin typeface="Aptos" panose="020B0004020202020204" pitchFamily="34" charset="0"/>
                <a:ea typeface="Aptos" panose="020B0004020202020204" pitchFamily="34" charset="0"/>
                <a:cs typeface="Arial" panose="020B0604020202020204" pitchFamily="34" charset="0"/>
              </a:rPr>
              <a:t>6.	Fifth assessment and review of the effectiveness of the Cartagena Protocol on Biosafety and midterm evaluation of the implementation plan and the capacity-building action plan for the Protocol.</a:t>
            </a:r>
          </a:p>
          <a:p>
            <a:pPr marR="0" lvl="0">
              <a:lnSpc>
                <a:spcPct val="115000"/>
              </a:lnSpc>
              <a:spcAft>
                <a:spcPts val="800"/>
              </a:spcAft>
              <a:buSzPts val="1000"/>
              <a:tabLst>
                <a:tab pos="457200" algn="l"/>
              </a:tabLst>
            </a:pPr>
            <a:r>
              <a:rPr lang="en-US" sz="900" kern="100" dirty="0">
                <a:effectLst/>
                <a:latin typeface="Aptos" panose="020B0004020202020204" pitchFamily="34" charset="0"/>
                <a:ea typeface="Aptos" panose="020B0004020202020204" pitchFamily="34" charset="0"/>
                <a:cs typeface="Arial" panose="020B0604020202020204" pitchFamily="34" charset="0"/>
              </a:rPr>
              <a:t>7.	Second assessment and review of the effectiveness of the Nagoya Protocol on Access to Genetic Resources and the Fair and Equitable Sharing of Benefits Arising from Their Utilization.</a:t>
            </a:r>
          </a:p>
          <a:p>
            <a:pPr marR="0" lvl="0">
              <a:lnSpc>
                <a:spcPct val="115000"/>
              </a:lnSpc>
              <a:spcAft>
                <a:spcPts val="800"/>
              </a:spcAft>
              <a:buSzPts val="1000"/>
              <a:tabLst>
                <a:tab pos="457200" algn="l"/>
              </a:tabLst>
            </a:pPr>
            <a:r>
              <a:rPr lang="en-US" sz="900" kern="100" dirty="0">
                <a:effectLst/>
                <a:latin typeface="Aptos" panose="020B0004020202020204" pitchFamily="34" charset="0"/>
                <a:ea typeface="Aptos" panose="020B0004020202020204" pitchFamily="34" charset="0"/>
                <a:cs typeface="Arial" panose="020B0604020202020204" pitchFamily="34" charset="0"/>
              </a:rPr>
              <a:t>8.	Synthetic biology: thematic action plan to support capacity-building and development, access to and transfer of technology and knowledge-sharing.</a:t>
            </a:r>
          </a:p>
          <a:p>
            <a:pPr marR="0" lvl="0">
              <a:lnSpc>
                <a:spcPct val="115000"/>
              </a:lnSpc>
              <a:spcAft>
                <a:spcPts val="800"/>
              </a:spcAft>
              <a:buSzPts val="1000"/>
              <a:tabLst>
                <a:tab pos="457200" algn="l"/>
              </a:tabLst>
            </a:pPr>
            <a:r>
              <a:rPr lang="en-US" sz="900" kern="100" dirty="0">
                <a:effectLst/>
                <a:latin typeface="Aptos" panose="020B0004020202020204" pitchFamily="34" charset="0"/>
                <a:ea typeface="Aptos" panose="020B0004020202020204" pitchFamily="34" charset="0"/>
                <a:cs typeface="Arial" panose="020B0604020202020204" pitchFamily="34" charset="0"/>
              </a:rPr>
              <a:t>9.	Engagement with subnational governments, cities and other local authorities to enhance the implementation of the Kunming-Montreal Global Biodiversity Framework.</a:t>
            </a:r>
          </a:p>
          <a:p>
            <a:pPr marR="0" lvl="0">
              <a:lnSpc>
                <a:spcPct val="115000"/>
              </a:lnSpc>
              <a:spcAft>
                <a:spcPts val="800"/>
              </a:spcAft>
              <a:buSzPts val="1000"/>
              <a:tabLst>
                <a:tab pos="457200" algn="l"/>
              </a:tabLst>
            </a:pPr>
            <a:r>
              <a:rPr lang="en-US" sz="900" kern="100" dirty="0">
                <a:effectLst/>
                <a:latin typeface="Aptos" panose="020B0004020202020204" pitchFamily="34" charset="0"/>
                <a:ea typeface="Aptos" panose="020B0004020202020204" pitchFamily="34" charset="0"/>
                <a:cs typeface="Arial" panose="020B0604020202020204" pitchFamily="34" charset="0"/>
              </a:rPr>
              <a:t>10. 	Capacity-building and development and technical and scientific cooperation. </a:t>
            </a:r>
          </a:p>
          <a:p>
            <a:pPr marR="0" lvl="0">
              <a:lnSpc>
                <a:spcPct val="115000"/>
              </a:lnSpc>
              <a:spcAft>
                <a:spcPts val="800"/>
              </a:spcAft>
              <a:buSzPts val="1000"/>
              <a:tabLst>
                <a:tab pos="457200" algn="l"/>
              </a:tabLst>
            </a:pPr>
            <a:r>
              <a:rPr lang="en-US" sz="900" kern="100" dirty="0">
                <a:effectLst/>
                <a:latin typeface="Aptos" panose="020B0004020202020204" pitchFamily="34" charset="0"/>
                <a:ea typeface="Aptos" panose="020B0004020202020204" pitchFamily="34" charset="0"/>
                <a:cs typeface="Arial" panose="020B0604020202020204" pitchFamily="34" charset="0"/>
              </a:rPr>
              <a:t>11. 	Clearing-house mechanism and knowledge management.</a:t>
            </a:r>
          </a:p>
          <a:p>
            <a:pPr marR="0" lvl="0">
              <a:lnSpc>
                <a:spcPct val="115000"/>
              </a:lnSpc>
              <a:spcAft>
                <a:spcPts val="800"/>
              </a:spcAft>
              <a:buSzPts val="1000"/>
              <a:tabLst>
                <a:tab pos="457200" algn="l"/>
              </a:tabLst>
            </a:pPr>
            <a:r>
              <a:rPr lang="en-US" sz="900" kern="100" dirty="0">
                <a:effectLst/>
                <a:latin typeface="Aptos" panose="020B0004020202020204" pitchFamily="34" charset="0"/>
                <a:ea typeface="Aptos" panose="020B0004020202020204" pitchFamily="34" charset="0"/>
                <a:cs typeface="Arial" panose="020B0604020202020204" pitchFamily="34" charset="0"/>
              </a:rPr>
              <a:t>12. 	Mainstreaming of biodiversity within and across sectors.</a:t>
            </a:r>
          </a:p>
          <a:p>
            <a:pPr marR="0" lvl="0">
              <a:lnSpc>
                <a:spcPct val="115000"/>
              </a:lnSpc>
              <a:spcAft>
                <a:spcPts val="800"/>
              </a:spcAft>
              <a:buSzPts val="1000"/>
              <a:tabLst>
                <a:tab pos="457200" algn="l"/>
              </a:tabLst>
            </a:pPr>
            <a:r>
              <a:rPr lang="en-US" sz="900" kern="100" dirty="0">
                <a:effectLst/>
                <a:latin typeface="Aptos" panose="020B0004020202020204" pitchFamily="34" charset="0"/>
                <a:ea typeface="Aptos" panose="020B0004020202020204" pitchFamily="34" charset="0"/>
                <a:cs typeface="Arial" panose="020B0604020202020204" pitchFamily="34" charset="0"/>
              </a:rPr>
              <a:t>13 .	Communication, education and public awareness.</a:t>
            </a:r>
          </a:p>
          <a:p>
            <a:pPr marR="0" lvl="0">
              <a:lnSpc>
                <a:spcPct val="115000"/>
              </a:lnSpc>
              <a:spcAft>
                <a:spcPts val="800"/>
              </a:spcAft>
              <a:buSzPts val="1000"/>
              <a:tabLst>
                <a:tab pos="457200" algn="l"/>
              </a:tabLst>
            </a:pPr>
            <a:r>
              <a:rPr lang="en-US" sz="900" kern="100" dirty="0">
                <a:effectLst/>
                <a:latin typeface="Aptos" panose="020B0004020202020204" pitchFamily="34" charset="0"/>
                <a:ea typeface="Aptos" panose="020B0004020202020204" pitchFamily="34" charset="0"/>
                <a:cs typeface="Arial" panose="020B0604020202020204" pitchFamily="34" charset="0"/>
              </a:rPr>
              <a:t>14.	 Administrative and budgetary matters. </a:t>
            </a:r>
          </a:p>
          <a:p>
            <a:pPr marL="342900" marR="0" lvl="0" indent="-342900">
              <a:lnSpc>
                <a:spcPct val="115000"/>
              </a:lnSpc>
              <a:spcAft>
                <a:spcPts val="800"/>
              </a:spcAft>
              <a:buSzPts val="1000"/>
              <a:buFont typeface="Symbol" panose="05050102010706020507" pitchFamily="18" charset="2"/>
              <a:buChar char=""/>
              <a:tabLst>
                <a:tab pos="457200" algn="l"/>
              </a:tabLst>
            </a:pPr>
            <a:endParaRPr lang="en-US" sz="2000" kern="100" dirty="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SzPts val="1000"/>
              <a:buFont typeface="Symbol" panose="05050102010706020507" pitchFamily="18" charset="2"/>
              <a:buChar char=""/>
              <a:tabLst>
                <a:tab pos="457200" algn="l"/>
              </a:tabLst>
            </a:pPr>
            <a:endParaRPr lang="en-US" sz="2800" kern="100" dirty="0">
              <a:effectLst/>
              <a:latin typeface="Aptos" panose="020B0004020202020204" pitchFamily="34" charset="0"/>
              <a:ea typeface="Aptos" panose="020B0004020202020204" pitchFamily="34" charset="0"/>
              <a:cs typeface="Arial" panose="020B0604020202020204" pitchFamily="34" charset="0"/>
            </a:endParaRPr>
          </a:p>
          <a:p>
            <a:pPr marR="0" lvl="0">
              <a:lnSpc>
                <a:spcPct val="115000"/>
              </a:lnSpc>
              <a:spcAft>
                <a:spcPts val="800"/>
              </a:spcAft>
              <a:buSzPts val="1000"/>
              <a:tabLst>
                <a:tab pos="457200" algn="l"/>
              </a:tabLst>
            </a:pPr>
            <a:endParaRPr lang="en-CA" sz="1800" kern="100" dirty="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SzPts val="1000"/>
              <a:buFont typeface="Symbol" panose="05050102010706020507" pitchFamily="18" charset="2"/>
              <a:buChar char=""/>
              <a:tabLst>
                <a:tab pos="457200" algn="l"/>
              </a:tabLst>
            </a:pPr>
            <a:endParaRPr lang="en-CA" kern="100" dirty="0">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SzPts val="1000"/>
              <a:buFont typeface="Symbol" panose="05050102010706020507" pitchFamily="18" charset="2"/>
              <a:buChar char=""/>
              <a:tabLst>
                <a:tab pos="457200" algn="l"/>
              </a:tabLst>
            </a:pPr>
            <a:endParaRPr lang="en-CA" sz="1800" kern="100" dirty="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SzPts val="1000"/>
              <a:buFont typeface="Symbol" panose="05050102010706020507" pitchFamily="18" charset="2"/>
              <a:buChar char=""/>
              <a:tabLst>
                <a:tab pos="457200" algn="l"/>
              </a:tabLst>
            </a:pPr>
            <a:endParaRPr lang="en-US" sz="1800" kern="1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7783683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06414B-FD10-5F34-27CF-2062A53BBC80}"/>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1E4A541-63AB-B4A1-F3CE-0E8FBD511012}"/>
              </a:ext>
            </a:extLst>
          </p:cNvPr>
          <p:cNvSpPr>
            <a:spLocks noGrp="1"/>
          </p:cNvSpPr>
          <p:nvPr>
            <p:ph type="title"/>
          </p:nvPr>
        </p:nvSpPr>
        <p:spPr/>
        <p:txBody>
          <a:bodyPr/>
          <a:lstStyle/>
          <a:p>
            <a:pPr algn="ctr"/>
            <a:r>
              <a:rPr lang="en-CA" sz="3600" b="1" dirty="0"/>
              <a:t> Process  overview - Modalities </a:t>
            </a:r>
            <a:endParaRPr lang="en-CA" sz="3600" b="1" dirty="0">
              <a:solidFill>
                <a:srgbClr val="FF0000"/>
              </a:solidFill>
            </a:endParaRPr>
          </a:p>
        </p:txBody>
      </p:sp>
      <p:sp>
        <p:nvSpPr>
          <p:cNvPr id="6" name="Content Placeholder 5">
            <a:extLst>
              <a:ext uri="{FF2B5EF4-FFF2-40B4-BE49-F238E27FC236}">
                <a16:creationId xmlns:a16="http://schemas.microsoft.com/office/drawing/2014/main" id="{2839A56A-415E-9C64-7684-BD102A4F0D24}"/>
              </a:ext>
            </a:extLst>
          </p:cNvPr>
          <p:cNvSpPr>
            <a:spLocks noGrp="1"/>
          </p:cNvSpPr>
          <p:nvPr>
            <p:ph idx="1"/>
          </p:nvPr>
        </p:nvSpPr>
        <p:spPr>
          <a:xfrm>
            <a:off x="400050" y="754592"/>
            <a:ext cx="11572876" cy="4249646"/>
          </a:xfrm>
        </p:spPr>
        <p:txBody>
          <a:bodyPr>
            <a:normAutofit/>
          </a:bodyPr>
          <a:lstStyle/>
          <a:p>
            <a:pPr marL="0" indent="0">
              <a:lnSpc>
                <a:spcPct val="115000"/>
              </a:lnSpc>
              <a:spcAft>
                <a:spcPts val="800"/>
              </a:spcAft>
              <a:buNone/>
            </a:pPr>
            <a:endParaRPr lang="en-US" sz="2800" kern="100" dirty="0">
              <a:latin typeface="Aptos" panose="020B0004020202020204" pitchFamily="34" charset="0"/>
              <a:ea typeface="DengXian" panose="02010600030101010101" pitchFamily="2" charset="-122"/>
            </a:endParaRPr>
          </a:p>
          <a:p>
            <a:pPr marL="0" indent="0">
              <a:lnSpc>
                <a:spcPct val="115000"/>
              </a:lnSpc>
              <a:spcAft>
                <a:spcPts val="800"/>
              </a:spcAft>
              <a:buNone/>
            </a:pPr>
            <a:endParaRPr lang="en-US" sz="2800" b="1" kern="100" dirty="0">
              <a:solidFill>
                <a:schemeClr val="bg1">
                  <a:lumMod val="65000"/>
                </a:schemeClr>
              </a:solidFill>
              <a:latin typeface="Aptos" panose="020B0004020202020204" pitchFamily="34" charset="0"/>
              <a:ea typeface="DengXian" panose="02010600030101010101" pitchFamily="2" charset="-122"/>
            </a:endParaRPr>
          </a:p>
        </p:txBody>
      </p:sp>
      <p:sp>
        <p:nvSpPr>
          <p:cNvPr id="4" name="TextBox 3">
            <a:extLst>
              <a:ext uri="{FF2B5EF4-FFF2-40B4-BE49-F238E27FC236}">
                <a16:creationId xmlns:a16="http://schemas.microsoft.com/office/drawing/2014/main" id="{CCCD0BEB-BAD5-57EE-3C49-6B22BC9EC9EE}"/>
              </a:ext>
            </a:extLst>
          </p:cNvPr>
          <p:cNvSpPr txBox="1"/>
          <p:nvPr/>
        </p:nvSpPr>
        <p:spPr>
          <a:xfrm>
            <a:off x="762000" y="936171"/>
            <a:ext cx="10874830" cy="7229351"/>
          </a:xfrm>
          <a:prstGeom prst="rect">
            <a:avLst/>
          </a:prstGeom>
          <a:noFill/>
        </p:spPr>
        <p:txBody>
          <a:bodyPr wrap="square">
            <a:spAutoFit/>
          </a:bodyPr>
          <a:lstStyle/>
          <a:p>
            <a:pPr marR="0" lvl="0">
              <a:lnSpc>
                <a:spcPct val="115000"/>
              </a:lnSpc>
              <a:spcAft>
                <a:spcPts val="800"/>
              </a:spcAft>
              <a:buSzPts val="1000"/>
              <a:tabLst>
                <a:tab pos="457200" algn="l"/>
              </a:tabLst>
            </a:pPr>
            <a:r>
              <a:rPr lang="en-CA" sz="2800" b="1" kern="100" dirty="0">
                <a:latin typeface="Aptos" panose="020B0004020202020204" pitchFamily="34" charset="0"/>
                <a:ea typeface="Aptos" panose="020B0004020202020204" pitchFamily="34" charset="0"/>
                <a:cs typeface="Arial" panose="020B0604020202020204" pitchFamily="34" charset="0"/>
              </a:rPr>
              <a:t>    </a:t>
            </a:r>
            <a:r>
              <a:rPr lang="en-CA" sz="2800" b="1" kern="100" dirty="0">
                <a:effectLst/>
                <a:latin typeface="Aptos" panose="020B0004020202020204" pitchFamily="34" charset="0"/>
                <a:ea typeface="Aptos" panose="020B0004020202020204" pitchFamily="34" charset="0"/>
                <a:cs typeface="Arial" panose="020B0604020202020204" pitchFamily="34" charset="0"/>
              </a:rPr>
              <a:t>Process overview:  </a:t>
            </a:r>
          </a:p>
          <a:p>
            <a:pPr marL="342900" marR="0" lvl="0" indent="-342900">
              <a:lnSpc>
                <a:spcPct val="115000"/>
              </a:lnSpc>
              <a:spcAft>
                <a:spcPts val="800"/>
              </a:spcAft>
              <a:buSzPts val="1000"/>
              <a:buFont typeface="Symbol" panose="05050102010706020507" pitchFamily="18" charset="2"/>
              <a:buChar char=""/>
              <a:tabLst>
                <a:tab pos="457200" algn="l"/>
              </a:tabLst>
            </a:pPr>
            <a:r>
              <a:rPr lang="en-CA" sz="2800" b="1" kern="100" dirty="0">
                <a:effectLst/>
                <a:latin typeface="Aptos" panose="020B0004020202020204" pitchFamily="34" charset="0"/>
                <a:ea typeface="Aptos" panose="020B0004020202020204" pitchFamily="34" charset="0"/>
                <a:cs typeface="Arial" panose="020B0604020202020204" pitchFamily="34" charset="0"/>
              </a:rPr>
              <a:t>Issuance of notification</a:t>
            </a:r>
            <a:r>
              <a:rPr lang="en-CA" sz="2800" kern="100" dirty="0">
                <a:effectLst/>
                <a:latin typeface="Aptos" panose="020B0004020202020204" pitchFamily="34" charset="0"/>
                <a:ea typeface="Aptos" panose="020B0004020202020204" pitchFamily="34" charset="0"/>
                <a:cs typeface="Arial" panose="020B0604020202020204" pitchFamily="34" charset="0"/>
              </a:rPr>
              <a:t>: At least one month prior to the meetings (Notification 2026-055 issued on 26 June 2026).</a:t>
            </a:r>
            <a:endParaRPr lang="en-US" sz="2800" kern="100" dirty="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CA" sz="2800" b="1" kern="100" dirty="0">
                <a:effectLst/>
                <a:latin typeface="Aptos" panose="020B0004020202020204" pitchFamily="34" charset="0"/>
                <a:ea typeface="Aptos" panose="020B0004020202020204" pitchFamily="34" charset="0"/>
                <a:cs typeface="Arial" panose="020B0604020202020204" pitchFamily="34" charset="0"/>
              </a:rPr>
              <a:t>Guidelines for Submission</a:t>
            </a:r>
            <a:r>
              <a:rPr lang="en-CA" sz="2800" kern="100" dirty="0">
                <a:effectLst/>
                <a:latin typeface="Aptos" panose="020B0004020202020204" pitchFamily="34" charset="0"/>
                <a:ea typeface="Aptos" panose="020B0004020202020204" pitchFamily="34" charset="0"/>
                <a:cs typeface="Arial" panose="020B0604020202020204" pitchFamily="34" charset="0"/>
              </a:rPr>
              <a:t>: Upload statements online in any of the six UN languages.  </a:t>
            </a:r>
            <a:r>
              <a:rPr lang="en-CA" sz="2800" kern="100" dirty="0">
                <a:latin typeface="Aptos" panose="020B0004020202020204" pitchFamily="34" charset="0"/>
                <a:ea typeface="Aptos" panose="020B0004020202020204" pitchFamily="34" charset="0"/>
                <a:cs typeface="Arial" panose="020B0604020202020204" pitchFamily="34" charset="0"/>
              </a:rPr>
              <a:t>Email to Secretariat if facing technical difficulties </a:t>
            </a:r>
            <a:r>
              <a:rPr lang="en-CA" sz="2800" kern="100">
                <a:latin typeface="Aptos" panose="020B0004020202020204" pitchFamily="34" charset="0"/>
                <a:ea typeface="Aptos" panose="020B0004020202020204" pitchFamily="34" charset="0"/>
                <a:cs typeface="Arial" panose="020B0604020202020204" pitchFamily="34" charset="0"/>
              </a:rPr>
              <a:t>with uploading.</a:t>
            </a:r>
            <a:endParaRPr lang="en-CA" sz="2800" kern="100" dirty="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CA" sz="2800" kern="100" dirty="0">
                <a:effectLst/>
                <a:latin typeface="Aptos" panose="020B0004020202020204" pitchFamily="34" charset="0"/>
                <a:ea typeface="Aptos" panose="020B0004020202020204" pitchFamily="34" charset="0"/>
                <a:cs typeface="Arial" panose="020B0604020202020204" pitchFamily="34" charset="0"/>
              </a:rPr>
              <a:t>Template of a statement provided </a:t>
            </a:r>
            <a:r>
              <a:rPr lang="en-CA" sz="2800" kern="100" dirty="0">
                <a:latin typeface="Aptos" panose="020B0004020202020204" pitchFamily="34" charset="0"/>
                <a:ea typeface="Aptos" panose="020B0004020202020204" pitchFamily="34" charset="0"/>
                <a:cs typeface="Arial" panose="020B0604020202020204" pitchFamily="34" charset="0"/>
              </a:rPr>
              <a:t>in notification, </a:t>
            </a:r>
            <a:r>
              <a:rPr lang="en-CA" sz="2800" kern="100" dirty="0">
                <a:effectLst/>
                <a:latin typeface="Aptos" panose="020B0004020202020204" pitchFamily="34" charset="0"/>
                <a:ea typeface="Aptos" panose="020B0004020202020204" pitchFamily="34" charset="0"/>
                <a:cs typeface="Arial" panose="020B0604020202020204" pitchFamily="34" charset="0"/>
              </a:rPr>
              <a:t>for voluntary use.</a:t>
            </a:r>
          </a:p>
          <a:p>
            <a:pPr marL="342900" marR="0" lvl="0" indent="-342900">
              <a:lnSpc>
                <a:spcPct val="115000"/>
              </a:lnSpc>
              <a:spcAft>
                <a:spcPts val="800"/>
              </a:spcAft>
              <a:buSzPts val="1000"/>
              <a:buFont typeface="Symbol" panose="05050102010706020507" pitchFamily="18" charset="2"/>
              <a:buChar char=""/>
              <a:tabLst>
                <a:tab pos="457200" algn="l"/>
              </a:tabLst>
            </a:pPr>
            <a:r>
              <a:rPr lang="en-CA" sz="2800" b="1" kern="100" dirty="0">
                <a:latin typeface="Aptos" panose="020B0004020202020204" pitchFamily="34" charset="0"/>
                <a:ea typeface="Aptos" panose="020B0004020202020204" pitchFamily="34" charset="0"/>
                <a:cs typeface="Arial" panose="020B0604020202020204" pitchFamily="34" charset="0"/>
              </a:rPr>
              <a:t>Deadline for submissions</a:t>
            </a:r>
            <a:r>
              <a:rPr lang="en-CA" sz="2800" kern="100" dirty="0">
                <a:latin typeface="Aptos" panose="020B0004020202020204" pitchFamily="34" charset="0"/>
                <a:ea typeface="Aptos" panose="020B0004020202020204" pitchFamily="34" charset="0"/>
                <a:cs typeface="Arial" panose="020B0604020202020204" pitchFamily="34" charset="0"/>
              </a:rPr>
              <a:t>: </a:t>
            </a:r>
            <a:r>
              <a:rPr lang="en-US" sz="2800" kern="100" dirty="0">
                <a:latin typeface="Aptos" panose="020B0004020202020204" pitchFamily="34" charset="0"/>
                <a:ea typeface="Aptos" panose="020B0004020202020204" pitchFamily="34" charset="0"/>
                <a:cs typeface="Arial" panose="020B0604020202020204" pitchFamily="34" charset="0"/>
              </a:rPr>
              <a:t>20:00 hrs. Nairobi time on 26 July 2026, for SBSTTA-28, and on 3 August 2026 for SBI-7.</a:t>
            </a:r>
            <a:endParaRPr lang="en-US" sz="2800" kern="100" dirty="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SzPts val="1000"/>
              <a:buFont typeface="Symbol" panose="05050102010706020507" pitchFamily="18" charset="2"/>
              <a:buChar char=""/>
              <a:tabLst>
                <a:tab pos="457200" algn="l"/>
              </a:tabLst>
            </a:pPr>
            <a:endParaRPr lang="en-US" sz="2800" kern="100" dirty="0">
              <a:effectLst/>
              <a:latin typeface="Aptos" panose="020B0004020202020204" pitchFamily="34" charset="0"/>
              <a:ea typeface="Aptos" panose="020B0004020202020204" pitchFamily="34" charset="0"/>
              <a:cs typeface="Arial" panose="020B0604020202020204" pitchFamily="34" charset="0"/>
            </a:endParaRPr>
          </a:p>
          <a:p>
            <a:pPr marR="0" lvl="0">
              <a:lnSpc>
                <a:spcPct val="115000"/>
              </a:lnSpc>
              <a:spcAft>
                <a:spcPts val="800"/>
              </a:spcAft>
              <a:buSzPts val="1000"/>
              <a:tabLst>
                <a:tab pos="457200" algn="l"/>
              </a:tabLst>
            </a:pPr>
            <a:endParaRPr lang="en-CA" sz="1800" kern="100" dirty="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SzPts val="1000"/>
              <a:buFont typeface="Symbol" panose="05050102010706020507" pitchFamily="18" charset="2"/>
              <a:buChar char=""/>
              <a:tabLst>
                <a:tab pos="457200" algn="l"/>
              </a:tabLst>
            </a:pPr>
            <a:endParaRPr lang="en-CA" kern="100" dirty="0">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SzPts val="1000"/>
              <a:buFont typeface="Symbol" panose="05050102010706020507" pitchFamily="18" charset="2"/>
              <a:buChar char=""/>
              <a:tabLst>
                <a:tab pos="457200" algn="l"/>
              </a:tabLst>
            </a:pPr>
            <a:endParaRPr lang="en-CA" sz="1800" kern="100" dirty="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SzPts val="1000"/>
              <a:buFont typeface="Symbol" panose="05050102010706020507" pitchFamily="18" charset="2"/>
              <a:buChar char=""/>
              <a:tabLst>
                <a:tab pos="457200" algn="l"/>
              </a:tabLst>
            </a:pPr>
            <a:endParaRPr lang="en-US" sz="1800" kern="1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6871429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1EF0F-684D-CE70-DDDA-8D0CBC0570B7}"/>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BAC00B39-BAC9-112F-3034-3EFDD24EA7FB}"/>
              </a:ext>
            </a:extLst>
          </p:cNvPr>
          <p:cNvSpPr>
            <a:spLocks noGrp="1"/>
          </p:cNvSpPr>
          <p:nvPr>
            <p:ph type="title"/>
          </p:nvPr>
        </p:nvSpPr>
        <p:spPr/>
        <p:txBody>
          <a:bodyPr/>
          <a:lstStyle/>
          <a:p>
            <a:pPr algn="ctr"/>
            <a:r>
              <a:rPr lang="en-CA" sz="3600" b="1" dirty="0"/>
              <a:t> Process overview - Modalities </a:t>
            </a:r>
            <a:endParaRPr lang="en-CA" sz="3600" b="1" dirty="0">
              <a:solidFill>
                <a:srgbClr val="FF0000"/>
              </a:solidFill>
            </a:endParaRPr>
          </a:p>
        </p:txBody>
      </p:sp>
      <p:sp>
        <p:nvSpPr>
          <p:cNvPr id="6" name="Content Placeholder 5">
            <a:extLst>
              <a:ext uri="{FF2B5EF4-FFF2-40B4-BE49-F238E27FC236}">
                <a16:creationId xmlns:a16="http://schemas.microsoft.com/office/drawing/2014/main" id="{5DCF0037-BE54-C6D7-C995-553EA252A49E}"/>
              </a:ext>
            </a:extLst>
          </p:cNvPr>
          <p:cNvSpPr>
            <a:spLocks noGrp="1"/>
          </p:cNvSpPr>
          <p:nvPr>
            <p:ph idx="1"/>
          </p:nvPr>
        </p:nvSpPr>
        <p:spPr>
          <a:xfrm>
            <a:off x="400050" y="754592"/>
            <a:ext cx="11572876" cy="4249646"/>
          </a:xfrm>
        </p:spPr>
        <p:txBody>
          <a:bodyPr>
            <a:normAutofit/>
          </a:bodyPr>
          <a:lstStyle/>
          <a:p>
            <a:pPr marL="0" indent="0">
              <a:lnSpc>
                <a:spcPct val="115000"/>
              </a:lnSpc>
              <a:spcAft>
                <a:spcPts val="800"/>
              </a:spcAft>
              <a:buNone/>
            </a:pPr>
            <a:endParaRPr lang="en-US" sz="2800" kern="100" dirty="0">
              <a:latin typeface="Aptos" panose="020B0004020202020204" pitchFamily="34" charset="0"/>
              <a:ea typeface="DengXian" panose="02010600030101010101" pitchFamily="2" charset="-122"/>
            </a:endParaRPr>
          </a:p>
          <a:p>
            <a:pPr marL="0" indent="0">
              <a:lnSpc>
                <a:spcPct val="115000"/>
              </a:lnSpc>
              <a:spcAft>
                <a:spcPts val="800"/>
              </a:spcAft>
              <a:buNone/>
            </a:pPr>
            <a:endParaRPr lang="en-US" sz="2800" b="1" kern="100" dirty="0">
              <a:solidFill>
                <a:schemeClr val="bg1">
                  <a:lumMod val="65000"/>
                </a:schemeClr>
              </a:solidFill>
              <a:latin typeface="Aptos" panose="020B0004020202020204" pitchFamily="34" charset="0"/>
              <a:ea typeface="DengXian" panose="02010600030101010101" pitchFamily="2" charset="-122"/>
            </a:endParaRPr>
          </a:p>
        </p:txBody>
      </p:sp>
      <p:sp>
        <p:nvSpPr>
          <p:cNvPr id="4" name="TextBox 3">
            <a:extLst>
              <a:ext uri="{FF2B5EF4-FFF2-40B4-BE49-F238E27FC236}">
                <a16:creationId xmlns:a16="http://schemas.microsoft.com/office/drawing/2014/main" id="{50ED4EEE-D672-DAFC-A73C-91E7B3ADF5E7}"/>
              </a:ext>
            </a:extLst>
          </p:cNvPr>
          <p:cNvSpPr txBox="1"/>
          <p:nvPr/>
        </p:nvSpPr>
        <p:spPr>
          <a:xfrm>
            <a:off x="762000" y="936171"/>
            <a:ext cx="10874830" cy="7331944"/>
          </a:xfrm>
          <a:prstGeom prst="rect">
            <a:avLst/>
          </a:prstGeom>
          <a:noFill/>
        </p:spPr>
        <p:txBody>
          <a:bodyPr wrap="square">
            <a:spAutoFit/>
          </a:bodyPr>
          <a:lstStyle/>
          <a:p>
            <a:pPr marR="0" lvl="0">
              <a:lnSpc>
                <a:spcPct val="115000"/>
              </a:lnSpc>
              <a:spcAft>
                <a:spcPts val="800"/>
              </a:spcAft>
              <a:buSzPts val="1000"/>
              <a:tabLst>
                <a:tab pos="457200" algn="l"/>
              </a:tabLst>
            </a:pPr>
            <a:r>
              <a:rPr lang="en-CA" sz="2800" b="1" kern="100" dirty="0">
                <a:latin typeface="Aptos" panose="020B0004020202020204" pitchFamily="34" charset="0"/>
                <a:ea typeface="Aptos" panose="020B0004020202020204" pitchFamily="34" charset="0"/>
                <a:cs typeface="Arial" panose="020B0604020202020204" pitchFamily="34" charset="0"/>
              </a:rPr>
              <a:t>    </a:t>
            </a:r>
            <a:r>
              <a:rPr lang="en-CA" sz="2800" b="1" kern="100" dirty="0">
                <a:effectLst/>
                <a:latin typeface="Aptos" panose="020B0004020202020204" pitchFamily="34" charset="0"/>
                <a:ea typeface="Aptos" panose="020B0004020202020204" pitchFamily="34" charset="0"/>
                <a:cs typeface="Arial" panose="020B0604020202020204" pitchFamily="34" charset="0"/>
              </a:rPr>
              <a:t>Process overview cont.:  </a:t>
            </a:r>
          </a:p>
          <a:p>
            <a:pPr marL="342900" marR="0" lvl="0" indent="-342900">
              <a:lnSpc>
                <a:spcPct val="115000"/>
              </a:lnSpc>
              <a:spcAft>
                <a:spcPts val="800"/>
              </a:spcAft>
              <a:buSzPts val="1000"/>
              <a:buFont typeface="Symbol" panose="05050102010706020507" pitchFamily="18" charset="2"/>
              <a:buChar char=""/>
              <a:tabLst>
                <a:tab pos="457200" algn="l"/>
              </a:tabLst>
            </a:pPr>
            <a:r>
              <a:rPr lang="en-CA" sz="2800" b="1" kern="100" dirty="0">
                <a:latin typeface="Aptos" panose="020B0004020202020204" pitchFamily="34" charset="0"/>
                <a:ea typeface="Aptos" panose="020B0004020202020204" pitchFamily="34" charset="0"/>
                <a:cs typeface="Arial" panose="020B0604020202020204" pitchFamily="34" charset="0"/>
              </a:rPr>
              <a:t>Publication</a:t>
            </a:r>
            <a:r>
              <a:rPr lang="en-CA" sz="2800" kern="100" dirty="0">
                <a:latin typeface="Aptos" panose="020B0004020202020204" pitchFamily="34" charset="0"/>
                <a:ea typeface="Aptos" panose="020B0004020202020204" pitchFamily="34" charset="0"/>
                <a:cs typeface="Arial" panose="020B0604020202020204" pitchFamily="34" charset="0"/>
              </a:rPr>
              <a:t>: Statements published as-is, no editing by the Secretariat.</a:t>
            </a:r>
            <a:endParaRPr lang="en-US" sz="2800" kern="100" dirty="0">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CA" sz="2800" b="1" kern="100" dirty="0">
                <a:effectLst/>
                <a:latin typeface="Aptos" panose="020B0004020202020204" pitchFamily="34" charset="0"/>
                <a:ea typeface="Aptos" panose="020B0004020202020204" pitchFamily="34" charset="0"/>
                <a:cs typeface="Arial" panose="020B0604020202020204" pitchFamily="34" charset="0"/>
              </a:rPr>
              <a:t>AI assisted translations of statements</a:t>
            </a:r>
            <a:r>
              <a:rPr lang="en-CA" sz="2800" kern="100" dirty="0">
                <a:effectLst/>
                <a:latin typeface="Aptos" panose="020B0004020202020204" pitchFamily="34" charset="0"/>
                <a:ea typeface="Aptos" panose="020B0004020202020204" pitchFamily="34" charset="0"/>
                <a:cs typeface="Arial" panose="020B0604020202020204" pitchFamily="34" charset="0"/>
              </a:rPr>
              <a:t>: will be generated, but original statement remains authoritative.</a:t>
            </a:r>
          </a:p>
          <a:p>
            <a:pPr marL="342900" marR="0" lvl="0" indent="-342900">
              <a:lnSpc>
                <a:spcPct val="115000"/>
              </a:lnSpc>
              <a:spcAft>
                <a:spcPts val="800"/>
              </a:spcAft>
              <a:buSzPts val="1000"/>
              <a:buFont typeface="Symbol" panose="05050102010706020507" pitchFamily="18" charset="2"/>
              <a:buChar char=""/>
              <a:tabLst>
                <a:tab pos="457200" algn="l"/>
              </a:tabLst>
            </a:pPr>
            <a:r>
              <a:rPr lang="en-CA" sz="2800" b="1" kern="100" dirty="0">
                <a:effectLst/>
                <a:latin typeface="Aptos" panose="020B0004020202020204" pitchFamily="34" charset="0"/>
                <a:ea typeface="Aptos" panose="020B0004020202020204" pitchFamily="34" charset="0"/>
                <a:cs typeface="Arial" panose="020B0604020202020204" pitchFamily="34" charset="0"/>
              </a:rPr>
              <a:t>Different publication dates: </a:t>
            </a:r>
          </a:p>
          <a:p>
            <a:pPr marL="342900" marR="0" lvl="0" indent="-342900">
              <a:lnSpc>
                <a:spcPct val="115000"/>
              </a:lnSpc>
              <a:spcAft>
                <a:spcPts val="800"/>
              </a:spcAft>
              <a:buSzPts val="1000"/>
              <a:buFont typeface="Symbol" panose="05050102010706020507" pitchFamily="18" charset="2"/>
              <a:buChar char=""/>
              <a:tabLst>
                <a:tab pos="457200" algn="l"/>
              </a:tabLst>
            </a:pPr>
            <a:r>
              <a:rPr lang="en-CA" sz="2800" kern="100" dirty="0">
                <a:effectLst/>
                <a:latin typeface="Aptos" panose="020B0004020202020204" pitchFamily="34" charset="0"/>
                <a:ea typeface="Aptos" panose="020B0004020202020204" pitchFamily="34" charset="0"/>
                <a:cs typeface="Arial" panose="020B0604020202020204" pitchFamily="34" charset="0"/>
              </a:rPr>
              <a:t>Party statements - simultaneously after the submission deadline; unless a Party requests publication of its statement upon upload.</a:t>
            </a:r>
          </a:p>
          <a:p>
            <a:pPr marL="342900" marR="0" lvl="0" indent="-342900">
              <a:lnSpc>
                <a:spcPct val="115000"/>
              </a:lnSpc>
              <a:spcAft>
                <a:spcPts val="800"/>
              </a:spcAft>
              <a:buSzPts val="1000"/>
              <a:buFont typeface="Symbol" panose="05050102010706020507" pitchFamily="18" charset="2"/>
              <a:buChar char=""/>
              <a:tabLst>
                <a:tab pos="457200" algn="l"/>
              </a:tabLst>
            </a:pPr>
            <a:r>
              <a:rPr lang="en-US" sz="2800" kern="100" dirty="0">
                <a:latin typeface="Aptos" panose="020B0004020202020204" pitchFamily="34" charset="0"/>
                <a:ea typeface="Aptos" panose="020B0004020202020204" pitchFamily="34" charset="0"/>
                <a:cs typeface="Arial" panose="020B0604020202020204" pitchFamily="34" charset="0"/>
              </a:rPr>
              <a:t>Observer statements: upon upload.</a:t>
            </a:r>
            <a:endParaRPr lang="en-US" sz="2800" kern="100" dirty="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SzPts val="1000"/>
              <a:buFont typeface="Symbol" panose="05050102010706020507" pitchFamily="18" charset="2"/>
              <a:buChar char=""/>
              <a:tabLst>
                <a:tab pos="457200" algn="l"/>
              </a:tabLst>
            </a:pPr>
            <a:endParaRPr lang="en-US" sz="2800" kern="100" dirty="0">
              <a:effectLst/>
              <a:latin typeface="Aptos" panose="020B0004020202020204" pitchFamily="34" charset="0"/>
              <a:ea typeface="Aptos" panose="020B0004020202020204" pitchFamily="34" charset="0"/>
              <a:cs typeface="Arial" panose="020B0604020202020204" pitchFamily="34" charset="0"/>
            </a:endParaRPr>
          </a:p>
          <a:p>
            <a:pPr marR="0" lvl="0">
              <a:lnSpc>
                <a:spcPct val="115000"/>
              </a:lnSpc>
              <a:spcAft>
                <a:spcPts val="800"/>
              </a:spcAft>
              <a:buSzPts val="1000"/>
              <a:tabLst>
                <a:tab pos="457200" algn="l"/>
              </a:tabLst>
            </a:pPr>
            <a:endParaRPr lang="en-CA" sz="1800" kern="100" dirty="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SzPts val="1000"/>
              <a:buFont typeface="Symbol" panose="05050102010706020507" pitchFamily="18" charset="2"/>
              <a:buChar char=""/>
              <a:tabLst>
                <a:tab pos="457200" algn="l"/>
              </a:tabLst>
            </a:pPr>
            <a:endParaRPr lang="en-CA" kern="100" dirty="0">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SzPts val="1000"/>
              <a:buFont typeface="Symbol" panose="05050102010706020507" pitchFamily="18" charset="2"/>
              <a:buChar char=""/>
              <a:tabLst>
                <a:tab pos="457200" algn="l"/>
              </a:tabLst>
            </a:pPr>
            <a:endParaRPr lang="en-CA" sz="1800" kern="100" dirty="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SzPts val="1000"/>
              <a:buFont typeface="Symbol" panose="05050102010706020507" pitchFamily="18" charset="2"/>
              <a:buChar char=""/>
              <a:tabLst>
                <a:tab pos="457200" algn="l"/>
              </a:tabLst>
            </a:pPr>
            <a:endParaRPr lang="en-US" sz="1800" kern="1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10502997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D60969-B08F-A7CF-FA8F-F98ECDAE47BD}"/>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16A83B3-87B5-FBE7-4ED4-A3BB38AC326C}"/>
              </a:ext>
            </a:extLst>
          </p:cNvPr>
          <p:cNvSpPr>
            <a:spLocks noGrp="1"/>
          </p:cNvSpPr>
          <p:nvPr>
            <p:ph type="title"/>
          </p:nvPr>
        </p:nvSpPr>
        <p:spPr/>
        <p:txBody>
          <a:bodyPr/>
          <a:lstStyle/>
          <a:p>
            <a:pPr algn="ctr"/>
            <a:r>
              <a:rPr lang="en-CA" sz="3600" b="1" dirty="0"/>
              <a:t> Outcome of the process - Modalities </a:t>
            </a:r>
            <a:endParaRPr lang="en-CA" sz="3600" b="1" dirty="0">
              <a:solidFill>
                <a:srgbClr val="FF0000"/>
              </a:solidFill>
            </a:endParaRPr>
          </a:p>
        </p:txBody>
      </p:sp>
      <p:sp>
        <p:nvSpPr>
          <p:cNvPr id="6" name="Content Placeholder 5">
            <a:extLst>
              <a:ext uri="{FF2B5EF4-FFF2-40B4-BE49-F238E27FC236}">
                <a16:creationId xmlns:a16="http://schemas.microsoft.com/office/drawing/2014/main" id="{83BCD518-2673-6A37-2345-7E015EDDDC9E}"/>
              </a:ext>
            </a:extLst>
          </p:cNvPr>
          <p:cNvSpPr>
            <a:spLocks noGrp="1"/>
          </p:cNvSpPr>
          <p:nvPr>
            <p:ph idx="1"/>
          </p:nvPr>
        </p:nvSpPr>
        <p:spPr>
          <a:xfrm>
            <a:off x="400050" y="754592"/>
            <a:ext cx="11572876" cy="4249646"/>
          </a:xfrm>
        </p:spPr>
        <p:txBody>
          <a:bodyPr>
            <a:normAutofit/>
          </a:bodyPr>
          <a:lstStyle/>
          <a:p>
            <a:pPr marL="0" indent="0">
              <a:lnSpc>
                <a:spcPct val="115000"/>
              </a:lnSpc>
              <a:spcAft>
                <a:spcPts val="800"/>
              </a:spcAft>
              <a:buNone/>
            </a:pPr>
            <a:endParaRPr lang="en-US" sz="2800" kern="100" dirty="0">
              <a:latin typeface="Aptos" panose="020B0004020202020204" pitchFamily="34" charset="0"/>
              <a:ea typeface="DengXian" panose="02010600030101010101" pitchFamily="2" charset="-122"/>
            </a:endParaRPr>
          </a:p>
          <a:p>
            <a:pPr marL="0" indent="0">
              <a:lnSpc>
                <a:spcPct val="115000"/>
              </a:lnSpc>
              <a:spcAft>
                <a:spcPts val="800"/>
              </a:spcAft>
              <a:buNone/>
            </a:pPr>
            <a:endParaRPr lang="en-US" sz="2800" b="1" kern="100" dirty="0">
              <a:solidFill>
                <a:schemeClr val="bg1">
                  <a:lumMod val="65000"/>
                </a:schemeClr>
              </a:solidFill>
              <a:latin typeface="Aptos" panose="020B0004020202020204" pitchFamily="34" charset="0"/>
              <a:ea typeface="DengXian" panose="02010600030101010101" pitchFamily="2" charset="-122"/>
            </a:endParaRPr>
          </a:p>
        </p:txBody>
      </p:sp>
      <p:sp>
        <p:nvSpPr>
          <p:cNvPr id="4" name="TextBox 3">
            <a:extLst>
              <a:ext uri="{FF2B5EF4-FFF2-40B4-BE49-F238E27FC236}">
                <a16:creationId xmlns:a16="http://schemas.microsoft.com/office/drawing/2014/main" id="{37586E1C-C1E5-C733-5ACE-DF1BF70A488E}"/>
              </a:ext>
            </a:extLst>
          </p:cNvPr>
          <p:cNvSpPr txBox="1"/>
          <p:nvPr/>
        </p:nvSpPr>
        <p:spPr>
          <a:xfrm>
            <a:off x="762000" y="936171"/>
            <a:ext cx="10874830" cy="5321650"/>
          </a:xfrm>
          <a:prstGeom prst="rect">
            <a:avLst/>
          </a:prstGeom>
          <a:noFill/>
        </p:spPr>
        <p:txBody>
          <a:bodyPr wrap="square">
            <a:spAutoFit/>
          </a:bodyPr>
          <a:lstStyle/>
          <a:p>
            <a:pPr marR="0" lvl="0">
              <a:lnSpc>
                <a:spcPct val="115000"/>
              </a:lnSpc>
              <a:spcAft>
                <a:spcPts val="800"/>
              </a:spcAft>
              <a:buSzPts val="1000"/>
              <a:tabLst>
                <a:tab pos="457200" algn="l"/>
              </a:tabLst>
            </a:pPr>
            <a:r>
              <a:rPr lang="en-CA" sz="2800" b="1" kern="100" dirty="0">
                <a:effectLst/>
                <a:latin typeface="Aptos" panose="020B0004020202020204" pitchFamily="34" charset="0"/>
                <a:ea typeface="Aptos" panose="020B0004020202020204" pitchFamily="34" charset="0"/>
                <a:cs typeface="Arial" panose="020B0604020202020204" pitchFamily="34" charset="0"/>
              </a:rPr>
              <a:t>	Information document:  </a:t>
            </a:r>
          </a:p>
          <a:p>
            <a:pPr marR="0" lvl="0">
              <a:lnSpc>
                <a:spcPct val="115000"/>
              </a:lnSpc>
              <a:spcAft>
                <a:spcPts val="800"/>
              </a:spcAft>
              <a:buSzPts val="1000"/>
              <a:tabLst>
                <a:tab pos="457200" algn="l"/>
              </a:tabLst>
            </a:pPr>
            <a:r>
              <a:rPr lang="en-US" sz="2800" kern="100" dirty="0">
                <a:effectLst/>
                <a:latin typeface="Aptos" panose="020B0004020202020204" pitchFamily="34" charset="0"/>
                <a:ea typeface="Aptos" panose="020B0004020202020204" pitchFamily="34" charset="0"/>
                <a:cs typeface="Arial" panose="020B0604020202020204" pitchFamily="34" charset="0"/>
              </a:rPr>
              <a:t>•	The Secretariat will prepare an information document to include: </a:t>
            </a:r>
          </a:p>
          <a:p>
            <a:pPr marL="800100" lvl="1" indent="-342900">
              <a:lnSpc>
                <a:spcPct val="115000"/>
              </a:lnSpc>
              <a:spcAft>
                <a:spcPts val="800"/>
              </a:spcAft>
              <a:buSzPts val="1000"/>
              <a:buFont typeface="Symbol" panose="05050102010706020507" pitchFamily="18" charset="2"/>
              <a:buChar char=""/>
              <a:tabLst>
                <a:tab pos="457200" algn="l"/>
              </a:tabLst>
            </a:pPr>
            <a:r>
              <a:rPr lang="en-US" sz="2800" kern="100" dirty="0">
                <a:effectLst/>
                <a:latin typeface="Aptos" panose="020B0004020202020204" pitchFamily="34" charset="0"/>
                <a:ea typeface="Aptos" panose="020B0004020202020204" pitchFamily="34" charset="0"/>
                <a:cs typeface="Arial" panose="020B0604020202020204" pitchFamily="34" charset="0"/>
              </a:rPr>
              <a:t>	A list of Parties and observers that submitted statements.</a:t>
            </a:r>
          </a:p>
          <a:p>
            <a:pPr marL="800100" lvl="1" indent="-342900">
              <a:lnSpc>
                <a:spcPct val="115000"/>
              </a:lnSpc>
              <a:spcAft>
                <a:spcPts val="800"/>
              </a:spcAft>
              <a:buSzPts val="1000"/>
              <a:buFont typeface="Symbol" panose="05050102010706020507" pitchFamily="18" charset="2"/>
              <a:buChar char=""/>
              <a:tabLst>
                <a:tab pos="457200" algn="l"/>
              </a:tabLst>
            </a:pPr>
            <a:r>
              <a:rPr lang="en-US" sz="2800" kern="100" dirty="0">
                <a:effectLst/>
                <a:latin typeface="Aptos" panose="020B0004020202020204" pitchFamily="34" charset="0"/>
                <a:ea typeface="Aptos" panose="020B0004020202020204" pitchFamily="34" charset="0"/>
                <a:cs typeface="Arial" panose="020B0604020202020204" pitchFamily="34" charset="0"/>
              </a:rPr>
              <a:t>	A link to the statements portal.</a:t>
            </a:r>
          </a:p>
          <a:p>
            <a:pPr marL="457200" marR="0" lvl="0" indent="-457200">
              <a:lnSpc>
                <a:spcPct val="115000"/>
              </a:lnSpc>
              <a:spcAft>
                <a:spcPts val="800"/>
              </a:spcAft>
              <a:buSzPts val="1000"/>
              <a:buFont typeface="Arial" panose="020B0604020202020204" pitchFamily="34" charset="0"/>
              <a:buChar char="•"/>
              <a:tabLst>
                <a:tab pos="457200" algn="l"/>
              </a:tabLst>
            </a:pPr>
            <a:r>
              <a:rPr lang="en-US" sz="2800" kern="100" dirty="0">
                <a:latin typeface="Aptos" panose="020B0004020202020204" pitchFamily="34" charset="0"/>
                <a:ea typeface="Aptos" panose="020B0004020202020204" pitchFamily="34" charset="0"/>
                <a:cs typeface="Arial" panose="020B0604020202020204" pitchFamily="34" charset="0"/>
              </a:rPr>
              <a:t>Information document to be published on morning of first day of    the concerned meeting.</a:t>
            </a:r>
          </a:p>
          <a:p>
            <a:pPr marR="0" lvl="0">
              <a:lnSpc>
                <a:spcPct val="115000"/>
              </a:lnSpc>
              <a:spcAft>
                <a:spcPts val="800"/>
              </a:spcAft>
              <a:buSzPts val="1000"/>
              <a:tabLst>
                <a:tab pos="457200" algn="l"/>
              </a:tabLst>
            </a:pPr>
            <a:r>
              <a:rPr lang="en-US" sz="2800" kern="100" dirty="0">
                <a:latin typeface="Aptos" panose="020B0004020202020204" pitchFamily="34" charset="0"/>
                <a:ea typeface="Aptos" panose="020B0004020202020204" pitchFamily="34" charset="0"/>
                <a:cs typeface="Arial" panose="020B0604020202020204" pitchFamily="34" charset="0"/>
              </a:rPr>
              <a:t>	</a:t>
            </a:r>
            <a:endParaRPr lang="en-CA" sz="1800" kern="100" dirty="0">
              <a:effectLst/>
              <a:latin typeface="Aptos" panose="020B0004020202020204" pitchFamily="34" charset="0"/>
              <a:ea typeface="Aptos" panose="020B0004020202020204" pitchFamily="34" charset="0"/>
              <a:cs typeface="Arial" panose="020B0604020202020204" pitchFamily="34" charset="0"/>
            </a:endParaRPr>
          </a:p>
          <a:p>
            <a:pPr marR="0" lvl="0">
              <a:lnSpc>
                <a:spcPct val="115000"/>
              </a:lnSpc>
              <a:spcAft>
                <a:spcPts val="800"/>
              </a:spcAft>
              <a:buSzPts val="1000"/>
              <a:tabLst>
                <a:tab pos="457200" algn="l"/>
              </a:tabLst>
            </a:pPr>
            <a:endParaRPr lang="en-CA" kern="100" dirty="0">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SzPts val="1000"/>
              <a:buFont typeface="Symbol" panose="05050102010706020507" pitchFamily="18" charset="2"/>
              <a:buChar char=""/>
              <a:tabLst>
                <a:tab pos="457200" algn="l"/>
              </a:tabLst>
            </a:pPr>
            <a:endParaRPr lang="en-CA" sz="1800" kern="100" dirty="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SzPts val="1000"/>
              <a:buFont typeface="Symbol" panose="05050102010706020507" pitchFamily="18" charset="2"/>
              <a:buChar char=""/>
              <a:tabLst>
                <a:tab pos="457200" algn="l"/>
              </a:tabLst>
            </a:pPr>
            <a:endParaRPr lang="en-US" sz="1800" kern="1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7603153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2CA99E-2740-8EEF-2E7E-27242A38E1BB}"/>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ECD0827A-5E63-2E62-138E-50DCB3E8C665}"/>
              </a:ext>
            </a:extLst>
          </p:cNvPr>
          <p:cNvSpPr>
            <a:spLocks noGrp="1"/>
          </p:cNvSpPr>
          <p:nvPr>
            <p:ph type="title"/>
          </p:nvPr>
        </p:nvSpPr>
        <p:spPr/>
        <p:txBody>
          <a:bodyPr/>
          <a:lstStyle/>
          <a:p>
            <a:pPr algn="ctr"/>
            <a:r>
              <a:rPr lang="en-CA" sz="3600" b="1" dirty="0"/>
              <a:t> Entry of statements on record - Modalities </a:t>
            </a:r>
            <a:endParaRPr lang="en-CA" sz="3600" b="1" dirty="0">
              <a:solidFill>
                <a:srgbClr val="FF0000"/>
              </a:solidFill>
            </a:endParaRPr>
          </a:p>
        </p:txBody>
      </p:sp>
      <p:sp>
        <p:nvSpPr>
          <p:cNvPr id="6" name="Content Placeholder 5">
            <a:extLst>
              <a:ext uri="{FF2B5EF4-FFF2-40B4-BE49-F238E27FC236}">
                <a16:creationId xmlns:a16="http://schemas.microsoft.com/office/drawing/2014/main" id="{D244F7A5-C925-D3E3-E35D-5097866BCF77}"/>
              </a:ext>
            </a:extLst>
          </p:cNvPr>
          <p:cNvSpPr>
            <a:spLocks noGrp="1"/>
          </p:cNvSpPr>
          <p:nvPr>
            <p:ph idx="1"/>
          </p:nvPr>
        </p:nvSpPr>
        <p:spPr>
          <a:xfrm>
            <a:off x="400050" y="754592"/>
            <a:ext cx="11572876" cy="4249646"/>
          </a:xfrm>
        </p:spPr>
        <p:txBody>
          <a:bodyPr>
            <a:normAutofit/>
          </a:bodyPr>
          <a:lstStyle/>
          <a:p>
            <a:pPr marL="0" indent="0">
              <a:lnSpc>
                <a:spcPct val="115000"/>
              </a:lnSpc>
              <a:spcAft>
                <a:spcPts val="800"/>
              </a:spcAft>
              <a:buNone/>
            </a:pPr>
            <a:endParaRPr lang="en-US" sz="2800" kern="100" dirty="0">
              <a:latin typeface="Aptos" panose="020B0004020202020204" pitchFamily="34" charset="0"/>
              <a:ea typeface="DengXian" panose="02010600030101010101" pitchFamily="2" charset="-122"/>
            </a:endParaRPr>
          </a:p>
          <a:p>
            <a:pPr marL="0" indent="0">
              <a:lnSpc>
                <a:spcPct val="115000"/>
              </a:lnSpc>
              <a:spcAft>
                <a:spcPts val="800"/>
              </a:spcAft>
              <a:buNone/>
            </a:pPr>
            <a:endParaRPr lang="en-US" sz="2800" b="1" kern="100" dirty="0">
              <a:solidFill>
                <a:schemeClr val="bg1">
                  <a:lumMod val="65000"/>
                </a:schemeClr>
              </a:solidFill>
              <a:latin typeface="Aptos" panose="020B0004020202020204" pitchFamily="34" charset="0"/>
              <a:ea typeface="DengXian" panose="02010600030101010101" pitchFamily="2" charset="-122"/>
            </a:endParaRPr>
          </a:p>
        </p:txBody>
      </p:sp>
      <p:sp>
        <p:nvSpPr>
          <p:cNvPr id="4" name="TextBox 3">
            <a:extLst>
              <a:ext uri="{FF2B5EF4-FFF2-40B4-BE49-F238E27FC236}">
                <a16:creationId xmlns:a16="http://schemas.microsoft.com/office/drawing/2014/main" id="{B9950DC5-8E2C-47D7-F966-9F4BBC0C32D6}"/>
              </a:ext>
            </a:extLst>
          </p:cNvPr>
          <p:cNvSpPr txBox="1"/>
          <p:nvPr/>
        </p:nvSpPr>
        <p:spPr>
          <a:xfrm>
            <a:off x="762000" y="936171"/>
            <a:ext cx="10874830" cy="6808210"/>
          </a:xfrm>
          <a:prstGeom prst="rect">
            <a:avLst/>
          </a:prstGeom>
          <a:noFill/>
        </p:spPr>
        <p:txBody>
          <a:bodyPr wrap="square">
            <a:spAutoFit/>
          </a:bodyPr>
          <a:lstStyle/>
          <a:p>
            <a:pPr marR="0" lvl="0">
              <a:lnSpc>
                <a:spcPct val="115000"/>
              </a:lnSpc>
              <a:spcAft>
                <a:spcPts val="800"/>
              </a:spcAft>
              <a:buSzPts val="1000"/>
              <a:tabLst>
                <a:tab pos="457200" algn="l"/>
              </a:tabLst>
            </a:pPr>
            <a:r>
              <a:rPr lang="en-CA" sz="2800" b="1" kern="100" dirty="0">
                <a:effectLst/>
                <a:latin typeface="Aptos" panose="020B0004020202020204" pitchFamily="34" charset="0"/>
                <a:ea typeface="Aptos" panose="020B0004020202020204" pitchFamily="34" charset="0"/>
                <a:cs typeface="Arial" panose="020B0604020202020204" pitchFamily="34" charset="0"/>
              </a:rPr>
              <a:t>	Entry of statements on record:  </a:t>
            </a:r>
          </a:p>
          <a:p>
            <a:pPr marR="0" lvl="0">
              <a:lnSpc>
                <a:spcPct val="115000"/>
              </a:lnSpc>
              <a:spcAft>
                <a:spcPts val="800"/>
              </a:spcAft>
              <a:buSzPts val="1000"/>
              <a:tabLst>
                <a:tab pos="457200" algn="l"/>
              </a:tabLst>
            </a:pPr>
            <a:r>
              <a:rPr lang="en-US" sz="2800" kern="100" dirty="0">
                <a:effectLst/>
                <a:latin typeface="Aptos" panose="020B0004020202020204" pitchFamily="34" charset="0"/>
                <a:ea typeface="Aptos" panose="020B0004020202020204" pitchFamily="34" charset="0"/>
                <a:cs typeface="Arial" panose="020B0604020202020204" pitchFamily="34" charset="0"/>
              </a:rPr>
              <a:t>•	When an agenda item is taken up for first reading, the Chair will: </a:t>
            </a:r>
          </a:p>
          <a:p>
            <a:pPr marL="457200" marR="0" lvl="0" indent="-457200">
              <a:lnSpc>
                <a:spcPct val="115000"/>
              </a:lnSpc>
              <a:spcAft>
                <a:spcPts val="800"/>
              </a:spcAft>
              <a:buSzPts val="1000"/>
              <a:buFont typeface="Courier New" panose="02070309020205020404" pitchFamily="49" charset="0"/>
              <a:buChar char="o"/>
              <a:tabLst>
                <a:tab pos="457200" algn="l"/>
              </a:tabLst>
            </a:pPr>
            <a:r>
              <a:rPr lang="en-US" sz="2800" kern="100" dirty="0">
                <a:latin typeface="Aptos" panose="020B0004020202020204" pitchFamily="34" charset="0"/>
                <a:ea typeface="Aptos" panose="020B0004020202020204" pitchFamily="34" charset="0"/>
                <a:cs typeface="Arial" panose="020B0604020202020204" pitchFamily="34" charset="0"/>
              </a:rPr>
              <a:t>State that, </a:t>
            </a:r>
            <a:r>
              <a:rPr lang="en-US" sz="2800" kern="100" dirty="0">
                <a:effectLst/>
                <a:latin typeface="Aptos" panose="020B0004020202020204" pitchFamily="34" charset="0"/>
                <a:ea typeface="Aptos" panose="020B0004020202020204" pitchFamily="34" charset="0"/>
                <a:cs typeface="Arial" panose="020B0604020202020204" pitchFamily="34" charset="0"/>
              </a:rPr>
              <a:t>unless there are any objections from Parties and observers listed in the information document, their statements will be	formally entered on the record.</a:t>
            </a:r>
          </a:p>
          <a:p>
            <a:pPr marL="457200" marR="0" lvl="0" indent="-457200">
              <a:lnSpc>
                <a:spcPct val="115000"/>
              </a:lnSpc>
              <a:spcAft>
                <a:spcPts val="800"/>
              </a:spcAft>
              <a:buSzPts val="1000"/>
              <a:buFont typeface="Courier New" panose="02070309020205020404" pitchFamily="49" charset="0"/>
              <a:buChar char="o"/>
              <a:tabLst>
                <a:tab pos="457200" algn="l"/>
              </a:tabLst>
            </a:pPr>
            <a:r>
              <a:rPr lang="en-US" sz="2800" kern="100" dirty="0">
                <a:effectLst/>
                <a:latin typeface="Aptos" panose="020B0004020202020204" pitchFamily="34" charset="0"/>
                <a:ea typeface="Aptos" panose="020B0004020202020204" pitchFamily="34" charset="0"/>
                <a:cs typeface="Arial" panose="020B0604020202020204" pitchFamily="34" charset="0"/>
              </a:rPr>
              <a:t>Invite Parties to express support for specific observer statements by pressing the microphone button for the Chair to read out their names from the speakers’ list.</a:t>
            </a:r>
          </a:p>
          <a:p>
            <a:pPr lvl="1">
              <a:lnSpc>
                <a:spcPct val="115000"/>
              </a:lnSpc>
              <a:spcAft>
                <a:spcPts val="800"/>
              </a:spcAft>
              <a:buSzPts val="1000"/>
              <a:tabLst>
                <a:tab pos="457200" algn="l"/>
              </a:tabLst>
            </a:pPr>
            <a:endParaRPr lang="en-US" sz="2800" kern="100" dirty="0">
              <a:effectLst/>
              <a:latin typeface="Aptos" panose="020B0004020202020204" pitchFamily="34" charset="0"/>
              <a:ea typeface="Aptos" panose="020B0004020202020204" pitchFamily="34" charset="0"/>
              <a:cs typeface="Arial" panose="020B0604020202020204" pitchFamily="34" charset="0"/>
            </a:endParaRPr>
          </a:p>
          <a:p>
            <a:pPr marR="0" lvl="0">
              <a:lnSpc>
                <a:spcPct val="115000"/>
              </a:lnSpc>
              <a:spcAft>
                <a:spcPts val="800"/>
              </a:spcAft>
              <a:buSzPts val="1000"/>
              <a:tabLst>
                <a:tab pos="457200" algn="l"/>
              </a:tabLst>
            </a:pPr>
            <a:r>
              <a:rPr lang="en-US" sz="2800" kern="100" dirty="0">
                <a:latin typeface="Aptos" panose="020B0004020202020204" pitchFamily="34" charset="0"/>
                <a:ea typeface="Aptos" panose="020B0004020202020204" pitchFamily="34" charset="0"/>
                <a:cs typeface="Arial" panose="020B0604020202020204" pitchFamily="34" charset="0"/>
              </a:rPr>
              <a:t>	</a:t>
            </a:r>
            <a:endParaRPr lang="en-CA" sz="1800" kern="100" dirty="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SzPts val="1000"/>
              <a:buFont typeface="Symbol" panose="05050102010706020507" pitchFamily="18" charset="2"/>
              <a:buChar char=""/>
              <a:tabLst>
                <a:tab pos="457200" algn="l"/>
              </a:tabLst>
            </a:pPr>
            <a:endParaRPr lang="en-CA" kern="100" dirty="0">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SzPts val="1000"/>
              <a:buFont typeface="Symbol" panose="05050102010706020507" pitchFamily="18" charset="2"/>
              <a:buChar char=""/>
              <a:tabLst>
                <a:tab pos="457200" algn="l"/>
              </a:tabLst>
            </a:pPr>
            <a:endParaRPr lang="en-CA" sz="1800" kern="100" dirty="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SzPts val="1000"/>
              <a:buFont typeface="Symbol" panose="05050102010706020507" pitchFamily="18" charset="2"/>
              <a:buChar char=""/>
              <a:tabLst>
                <a:tab pos="457200" algn="l"/>
              </a:tabLst>
            </a:pPr>
            <a:endParaRPr lang="en-US" sz="1800" kern="1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4279197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78AACE-4B10-6CD8-A802-686FA4A2E201}"/>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68091110-B996-79A9-34A1-C61E6B3E615B}"/>
              </a:ext>
            </a:extLst>
          </p:cNvPr>
          <p:cNvSpPr>
            <a:spLocks noGrp="1"/>
          </p:cNvSpPr>
          <p:nvPr>
            <p:ph type="title"/>
          </p:nvPr>
        </p:nvSpPr>
        <p:spPr/>
        <p:txBody>
          <a:bodyPr/>
          <a:lstStyle/>
          <a:p>
            <a:pPr algn="ctr"/>
            <a:r>
              <a:rPr lang="en-CA" sz="3600" b="1" dirty="0"/>
              <a:t> Revisions or additions - Modalities </a:t>
            </a:r>
            <a:endParaRPr lang="en-CA" sz="3600" b="1" dirty="0">
              <a:solidFill>
                <a:srgbClr val="FF0000"/>
              </a:solidFill>
            </a:endParaRPr>
          </a:p>
        </p:txBody>
      </p:sp>
      <p:sp>
        <p:nvSpPr>
          <p:cNvPr id="6" name="Content Placeholder 5">
            <a:extLst>
              <a:ext uri="{FF2B5EF4-FFF2-40B4-BE49-F238E27FC236}">
                <a16:creationId xmlns:a16="http://schemas.microsoft.com/office/drawing/2014/main" id="{C74B5D44-FC39-030D-D009-4C980EE2BA96}"/>
              </a:ext>
            </a:extLst>
          </p:cNvPr>
          <p:cNvSpPr>
            <a:spLocks noGrp="1"/>
          </p:cNvSpPr>
          <p:nvPr>
            <p:ph idx="1"/>
          </p:nvPr>
        </p:nvSpPr>
        <p:spPr>
          <a:xfrm>
            <a:off x="400050" y="754592"/>
            <a:ext cx="11572876" cy="4249646"/>
          </a:xfrm>
        </p:spPr>
        <p:txBody>
          <a:bodyPr>
            <a:normAutofit/>
          </a:bodyPr>
          <a:lstStyle/>
          <a:p>
            <a:pPr marL="0" indent="0">
              <a:lnSpc>
                <a:spcPct val="115000"/>
              </a:lnSpc>
              <a:spcAft>
                <a:spcPts val="800"/>
              </a:spcAft>
              <a:buNone/>
            </a:pPr>
            <a:endParaRPr lang="en-US" sz="2800" kern="100" dirty="0">
              <a:latin typeface="Aptos" panose="020B0004020202020204" pitchFamily="34" charset="0"/>
              <a:ea typeface="DengXian" panose="02010600030101010101" pitchFamily="2" charset="-122"/>
            </a:endParaRPr>
          </a:p>
          <a:p>
            <a:pPr marL="0" indent="0">
              <a:lnSpc>
                <a:spcPct val="115000"/>
              </a:lnSpc>
              <a:spcAft>
                <a:spcPts val="800"/>
              </a:spcAft>
              <a:buNone/>
            </a:pPr>
            <a:endParaRPr lang="en-US" sz="2800" b="1" kern="100" dirty="0">
              <a:solidFill>
                <a:schemeClr val="bg1">
                  <a:lumMod val="65000"/>
                </a:schemeClr>
              </a:solidFill>
              <a:latin typeface="Aptos" panose="020B0004020202020204" pitchFamily="34" charset="0"/>
              <a:ea typeface="DengXian" panose="02010600030101010101" pitchFamily="2" charset="-122"/>
            </a:endParaRPr>
          </a:p>
        </p:txBody>
      </p:sp>
      <p:sp>
        <p:nvSpPr>
          <p:cNvPr id="4" name="TextBox 3">
            <a:extLst>
              <a:ext uri="{FF2B5EF4-FFF2-40B4-BE49-F238E27FC236}">
                <a16:creationId xmlns:a16="http://schemas.microsoft.com/office/drawing/2014/main" id="{491AE723-109F-D90F-F3A5-CB69F719E2FA}"/>
              </a:ext>
            </a:extLst>
          </p:cNvPr>
          <p:cNvSpPr txBox="1"/>
          <p:nvPr/>
        </p:nvSpPr>
        <p:spPr>
          <a:xfrm>
            <a:off x="762000" y="936171"/>
            <a:ext cx="10874830" cy="8634351"/>
          </a:xfrm>
          <a:prstGeom prst="rect">
            <a:avLst/>
          </a:prstGeom>
          <a:noFill/>
        </p:spPr>
        <p:txBody>
          <a:bodyPr wrap="square">
            <a:spAutoFit/>
          </a:bodyPr>
          <a:lstStyle/>
          <a:p>
            <a:pPr marR="0" lvl="0">
              <a:lnSpc>
                <a:spcPct val="115000"/>
              </a:lnSpc>
              <a:spcAft>
                <a:spcPts val="800"/>
              </a:spcAft>
              <a:buSzPts val="1000"/>
              <a:tabLst>
                <a:tab pos="457200" algn="l"/>
              </a:tabLst>
            </a:pPr>
            <a:r>
              <a:rPr lang="en-CA" sz="2800" b="1" kern="100" dirty="0">
                <a:effectLst/>
                <a:latin typeface="Aptos" panose="020B0004020202020204" pitchFamily="34" charset="0"/>
                <a:ea typeface="Aptos" panose="020B0004020202020204" pitchFamily="34" charset="0"/>
                <a:cs typeface="Arial" panose="020B0604020202020204" pitchFamily="34" charset="0"/>
              </a:rPr>
              <a:t>	Revisions or additional statements:  </a:t>
            </a:r>
          </a:p>
          <a:p>
            <a:pPr marR="0" lvl="0">
              <a:lnSpc>
                <a:spcPct val="115000"/>
              </a:lnSpc>
              <a:spcAft>
                <a:spcPts val="800"/>
              </a:spcAft>
              <a:buSzPts val="1000"/>
              <a:tabLst>
                <a:tab pos="457200" algn="l"/>
              </a:tabLst>
            </a:pPr>
            <a:r>
              <a:rPr lang="en-US" sz="2800" kern="100" dirty="0">
                <a:effectLst/>
                <a:latin typeface="Aptos" panose="020B0004020202020204" pitchFamily="34" charset="0"/>
                <a:ea typeface="Aptos" panose="020B0004020202020204" pitchFamily="34" charset="0"/>
                <a:cs typeface="Arial" panose="020B0604020202020204" pitchFamily="34" charset="0"/>
              </a:rPr>
              <a:t>•	</a:t>
            </a:r>
            <a:r>
              <a:rPr lang="en-US" sz="2400" kern="100" dirty="0">
                <a:effectLst/>
                <a:latin typeface="Aptos" panose="020B0004020202020204" pitchFamily="34" charset="0"/>
                <a:ea typeface="Aptos" panose="020B0004020202020204" pitchFamily="34" charset="0"/>
                <a:cs typeface="Arial" panose="020B0604020202020204" pitchFamily="34" charset="0"/>
              </a:rPr>
              <a:t>Revisions of early statements or additional statements may be submitted 	according to normal meeting procedures.</a:t>
            </a:r>
          </a:p>
          <a:p>
            <a:pPr marR="0" lvl="0">
              <a:lnSpc>
                <a:spcPct val="115000"/>
              </a:lnSpc>
              <a:spcAft>
                <a:spcPts val="800"/>
              </a:spcAft>
              <a:buSzPts val="1000"/>
              <a:tabLst>
                <a:tab pos="457200" algn="l"/>
              </a:tabLst>
            </a:pPr>
            <a:r>
              <a:rPr lang="en-US" sz="2400" kern="100" dirty="0">
                <a:effectLst/>
                <a:latin typeface="Aptos" panose="020B0004020202020204" pitchFamily="34" charset="0"/>
                <a:ea typeface="Aptos" panose="020B0004020202020204" pitchFamily="34" charset="0"/>
                <a:cs typeface="Arial" panose="020B0604020202020204" pitchFamily="34" charset="0"/>
              </a:rPr>
              <a:t>•	As the early submission process aims to save time, participating Parties and 	observers encouraged not to deliver an oral statement during the first reading, 	except to make clarifications. </a:t>
            </a:r>
          </a:p>
          <a:p>
            <a:pPr>
              <a:lnSpc>
                <a:spcPct val="115000"/>
              </a:lnSpc>
              <a:spcAft>
                <a:spcPts val="800"/>
              </a:spcAft>
              <a:buSzPts val="1000"/>
              <a:tabLst>
                <a:tab pos="457200" algn="l"/>
              </a:tabLst>
            </a:pPr>
            <a:r>
              <a:rPr lang="en-US" sz="2400" kern="100" dirty="0">
                <a:latin typeface="Aptos" panose="020B0004020202020204" pitchFamily="34" charset="0"/>
                <a:ea typeface="Aptos" panose="020B0004020202020204" pitchFamily="34" charset="0"/>
                <a:cs typeface="Arial" panose="020B0604020202020204" pitchFamily="34" charset="0"/>
              </a:rPr>
              <a:t>      Rights of Parties to make concise oral interventions not limited.</a:t>
            </a:r>
          </a:p>
          <a:p>
            <a:pPr marR="0" lvl="0">
              <a:lnSpc>
                <a:spcPct val="115000"/>
              </a:lnSpc>
              <a:spcAft>
                <a:spcPts val="800"/>
              </a:spcAft>
              <a:buSzPts val="1000"/>
              <a:tabLst>
                <a:tab pos="457200" algn="l"/>
              </a:tabLst>
            </a:pPr>
            <a:r>
              <a:rPr lang="en-US" sz="2400" kern="100" dirty="0">
                <a:effectLst/>
                <a:latin typeface="Aptos" panose="020B0004020202020204" pitchFamily="34" charset="0"/>
                <a:ea typeface="Aptos" panose="020B0004020202020204" pitchFamily="34" charset="0"/>
                <a:cs typeface="Arial" panose="020B0604020202020204" pitchFamily="34" charset="0"/>
              </a:rPr>
              <a:t>•	Those that did not submit early statements may do so during the formal 	meeting, following the usual procedure. </a:t>
            </a:r>
          </a:p>
          <a:p>
            <a:pPr marR="0" lvl="0">
              <a:lnSpc>
                <a:spcPct val="115000"/>
              </a:lnSpc>
              <a:spcAft>
                <a:spcPts val="800"/>
              </a:spcAft>
              <a:buSzPts val="1000"/>
              <a:tabLst>
                <a:tab pos="457200" algn="l"/>
              </a:tabLst>
            </a:pPr>
            <a:r>
              <a:rPr lang="en-US" sz="2400" kern="100" dirty="0">
                <a:effectLst/>
                <a:latin typeface="Aptos" panose="020B0004020202020204" pitchFamily="34" charset="0"/>
                <a:ea typeface="Aptos" panose="020B0004020202020204" pitchFamily="34" charset="0"/>
                <a:cs typeface="Arial" panose="020B0604020202020204" pitchFamily="34" charset="0"/>
              </a:rPr>
              <a:t>No Party to be disadvantaged for not participatin</a:t>
            </a:r>
            <a:r>
              <a:rPr lang="en-US" sz="2400" kern="100" dirty="0">
                <a:latin typeface="Aptos" panose="020B0004020202020204" pitchFamily="34" charset="0"/>
                <a:ea typeface="Aptos" panose="020B0004020202020204" pitchFamily="34" charset="0"/>
                <a:cs typeface="Arial" panose="020B0604020202020204" pitchFamily="34" charset="0"/>
              </a:rPr>
              <a:t>g in early submission process.</a:t>
            </a:r>
            <a:endParaRPr lang="en-US" sz="2400" kern="100" dirty="0">
              <a:effectLst/>
              <a:latin typeface="Aptos" panose="020B0004020202020204" pitchFamily="34" charset="0"/>
              <a:ea typeface="Aptos" panose="020B0004020202020204" pitchFamily="34" charset="0"/>
              <a:cs typeface="Arial" panose="020B0604020202020204" pitchFamily="34" charset="0"/>
            </a:endParaRPr>
          </a:p>
          <a:p>
            <a:pPr marR="0" lvl="0">
              <a:lnSpc>
                <a:spcPct val="115000"/>
              </a:lnSpc>
              <a:spcAft>
                <a:spcPts val="800"/>
              </a:spcAft>
              <a:buSzPts val="1000"/>
              <a:tabLst>
                <a:tab pos="457200" algn="l"/>
              </a:tabLst>
            </a:pPr>
            <a:endParaRPr lang="en-US" sz="2800" kern="100" dirty="0">
              <a:effectLst/>
              <a:latin typeface="Aptos" panose="020B0004020202020204" pitchFamily="34" charset="0"/>
              <a:ea typeface="Aptos" panose="020B0004020202020204" pitchFamily="34" charset="0"/>
              <a:cs typeface="Arial" panose="020B0604020202020204" pitchFamily="34" charset="0"/>
            </a:endParaRPr>
          </a:p>
          <a:p>
            <a:pPr marR="0" lvl="0">
              <a:lnSpc>
                <a:spcPct val="115000"/>
              </a:lnSpc>
              <a:spcAft>
                <a:spcPts val="800"/>
              </a:spcAft>
              <a:buSzPts val="1000"/>
              <a:tabLst>
                <a:tab pos="457200" algn="l"/>
              </a:tabLst>
            </a:pPr>
            <a:endParaRPr lang="en-US" sz="2800" kern="100" dirty="0">
              <a:effectLst/>
              <a:latin typeface="Aptos" panose="020B0004020202020204" pitchFamily="34" charset="0"/>
              <a:ea typeface="Aptos" panose="020B0004020202020204" pitchFamily="34" charset="0"/>
              <a:cs typeface="Arial" panose="020B0604020202020204" pitchFamily="34" charset="0"/>
            </a:endParaRPr>
          </a:p>
          <a:p>
            <a:pPr lvl="1">
              <a:lnSpc>
                <a:spcPct val="115000"/>
              </a:lnSpc>
              <a:spcAft>
                <a:spcPts val="800"/>
              </a:spcAft>
              <a:buSzPts val="1000"/>
              <a:tabLst>
                <a:tab pos="457200" algn="l"/>
              </a:tabLst>
            </a:pPr>
            <a:endParaRPr lang="en-US" sz="2800" kern="100" dirty="0">
              <a:effectLst/>
              <a:latin typeface="Aptos" panose="020B0004020202020204" pitchFamily="34" charset="0"/>
              <a:ea typeface="Aptos" panose="020B0004020202020204" pitchFamily="34" charset="0"/>
              <a:cs typeface="Arial" panose="020B0604020202020204" pitchFamily="34" charset="0"/>
            </a:endParaRPr>
          </a:p>
          <a:p>
            <a:pPr marR="0" lvl="0">
              <a:lnSpc>
                <a:spcPct val="115000"/>
              </a:lnSpc>
              <a:spcAft>
                <a:spcPts val="800"/>
              </a:spcAft>
              <a:buSzPts val="1000"/>
              <a:tabLst>
                <a:tab pos="457200" algn="l"/>
              </a:tabLst>
            </a:pPr>
            <a:r>
              <a:rPr lang="en-US" sz="2800" kern="100" dirty="0">
                <a:latin typeface="Aptos" panose="020B0004020202020204" pitchFamily="34" charset="0"/>
                <a:ea typeface="Aptos" panose="020B0004020202020204" pitchFamily="34" charset="0"/>
                <a:cs typeface="Arial" panose="020B0604020202020204" pitchFamily="34" charset="0"/>
              </a:rPr>
              <a:t>	</a:t>
            </a:r>
            <a:endParaRPr lang="en-CA" sz="1800" kern="100" dirty="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SzPts val="1000"/>
              <a:buFont typeface="Symbol" panose="05050102010706020507" pitchFamily="18" charset="2"/>
              <a:buChar char=""/>
              <a:tabLst>
                <a:tab pos="457200" algn="l"/>
              </a:tabLst>
            </a:pPr>
            <a:endParaRPr lang="en-CA" kern="100" dirty="0">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SzPts val="1000"/>
              <a:buFont typeface="Symbol" panose="05050102010706020507" pitchFamily="18" charset="2"/>
              <a:buChar char=""/>
              <a:tabLst>
                <a:tab pos="457200" algn="l"/>
              </a:tabLst>
            </a:pPr>
            <a:endParaRPr lang="en-CA" sz="1800" kern="100" dirty="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SzPts val="1000"/>
              <a:buFont typeface="Symbol" panose="05050102010706020507" pitchFamily="18" charset="2"/>
              <a:buChar char=""/>
              <a:tabLst>
                <a:tab pos="457200" algn="l"/>
              </a:tabLst>
            </a:pPr>
            <a:endParaRPr lang="en-US" sz="1800" kern="1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5139277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A0575B-53B1-0A56-E18C-D67FEA4BDCD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C99452AC-D410-764D-58E7-5C3266B3E3E3}"/>
              </a:ext>
            </a:extLst>
          </p:cNvPr>
          <p:cNvSpPr>
            <a:spLocks noGrp="1"/>
          </p:cNvSpPr>
          <p:nvPr>
            <p:ph type="title"/>
          </p:nvPr>
        </p:nvSpPr>
        <p:spPr/>
        <p:txBody>
          <a:bodyPr/>
          <a:lstStyle/>
          <a:p>
            <a:pPr algn="ctr"/>
            <a:r>
              <a:rPr lang="en-CA" sz="3600" b="1" dirty="0"/>
              <a:t> Preparation of CRPs and non-Papers </a:t>
            </a:r>
            <a:endParaRPr lang="en-CA" sz="3600" b="1" dirty="0">
              <a:solidFill>
                <a:srgbClr val="FF0000"/>
              </a:solidFill>
            </a:endParaRPr>
          </a:p>
        </p:txBody>
      </p:sp>
      <p:sp>
        <p:nvSpPr>
          <p:cNvPr id="6" name="Content Placeholder 5">
            <a:extLst>
              <a:ext uri="{FF2B5EF4-FFF2-40B4-BE49-F238E27FC236}">
                <a16:creationId xmlns:a16="http://schemas.microsoft.com/office/drawing/2014/main" id="{F79520ED-C339-95B6-2112-B7F91CD034C5}"/>
              </a:ext>
            </a:extLst>
          </p:cNvPr>
          <p:cNvSpPr>
            <a:spLocks noGrp="1"/>
          </p:cNvSpPr>
          <p:nvPr>
            <p:ph idx="1"/>
          </p:nvPr>
        </p:nvSpPr>
        <p:spPr>
          <a:xfrm>
            <a:off x="400050" y="754592"/>
            <a:ext cx="11572876" cy="4249646"/>
          </a:xfrm>
        </p:spPr>
        <p:txBody>
          <a:bodyPr>
            <a:normAutofit/>
          </a:bodyPr>
          <a:lstStyle/>
          <a:p>
            <a:pPr marL="0" indent="0">
              <a:lnSpc>
                <a:spcPct val="115000"/>
              </a:lnSpc>
              <a:spcAft>
                <a:spcPts val="800"/>
              </a:spcAft>
              <a:buNone/>
            </a:pPr>
            <a:endParaRPr lang="en-US" sz="2800" kern="100" dirty="0">
              <a:latin typeface="Aptos" panose="020B0004020202020204" pitchFamily="34" charset="0"/>
              <a:ea typeface="DengXian" panose="02010600030101010101" pitchFamily="2" charset="-122"/>
            </a:endParaRPr>
          </a:p>
          <a:p>
            <a:pPr marL="0" indent="0">
              <a:lnSpc>
                <a:spcPct val="115000"/>
              </a:lnSpc>
              <a:spcAft>
                <a:spcPts val="800"/>
              </a:spcAft>
              <a:buNone/>
            </a:pPr>
            <a:endParaRPr lang="en-US" sz="2800" b="1" kern="100" dirty="0">
              <a:solidFill>
                <a:schemeClr val="bg1">
                  <a:lumMod val="65000"/>
                </a:schemeClr>
              </a:solidFill>
              <a:latin typeface="Aptos" panose="020B0004020202020204" pitchFamily="34" charset="0"/>
              <a:ea typeface="DengXian" panose="02010600030101010101" pitchFamily="2" charset="-122"/>
            </a:endParaRPr>
          </a:p>
        </p:txBody>
      </p:sp>
      <p:sp>
        <p:nvSpPr>
          <p:cNvPr id="4" name="TextBox 3">
            <a:extLst>
              <a:ext uri="{FF2B5EF4-FFF2-40B4-BE49-F238E27FC236}">
                <a16:creationId xmlns:a16="http://schemas.microsoft.com/office/drawing/2014/main" id="{A5B2E8E8-8112-684A-6AF5-B0345DC63DAD}"/>
              </a:ext>
            </a:extLst>
          </p:cNvPr>
          <p:cNvSpPr txBox="1"/>
          <p:nvPr/>
        </p:nvSpPr>
        <p:spPr>
          <a:xfrm>
            <a:off x="762000" y="936171"/>
            <a:ext cx="10874830" cy="7848495"/>
          </a:xfrm>
          <a:prstGeom prst="rect">
            <a:avLst/>
          </a:prstGeom>
          <a:noFill/>
        </p:spPr>
        <p:txBody>
          <a:bodyPr wrap="square">
            <a:spAutoFit/>
          </a:bodyPr>
          <a:lstStyle/>
          <a:p>
            <a:pPr marR="0" lvl="0">
              <a:lnSpc>
                <a:spcPct val="115000"/>
              </a:lnSpc>
              <a:spcAft>
                <a:spcPts val="800"/>
              </a:spcAft>
              <a:buSzPts val="1000"/>
              <a:tabLst>
                <a:tab pos="457200" algn="l"/>
              </a:tabLst>
            </a:pPr>
            <a:r>
              <a:rPr lang="en-CA" sz="2800" b="1" kern="100" dirty="0">
                <a:effectLst/>
                <a:latin typeface="Aptos" panose="020B0004020202020204" pitchFamily="34" charset="0"/>
                <a:ea typeface="Aptos" panose="020B0004020202020204" pitchFamily="34" charset="0"/>
                <a:cs typeface="Arial" panose="020B0604020202020204" pitchFamily="34" charset="0"/>
              </a:rPr>
              <a:t>	Preparation of conference room papers:  </a:t>
            </a:r>
          </a:p>
          <a:p>
            <a:pPr marR="0" lvl="0">
              <a:lnSpc>
                <a:spcPct val="115000"/>
              </a:lnSpc>
              <a:spcAft>
                <a:spcPts val="800"/>
              </a:spcAft>
              <a:buSzPts val="1000"/>
              <a:tabLst>
                <a:tab pos="457200" algn="l"/>
              </a:tabLst>
            </a:pPr>
            <a:r>
              <a:rPr lang="en-US" sz="2800" kern="100" dirty="0">
                <a:effectLst/>
                <a:latin typeface="Aptos" panose="020B0004020202020204" pitchFamily="34" charset="0"/>
                <a:ea typeface="Aptos" panose="020B0004020202020204" pitchFamily="34" charset="0"/>
                <a:cs typeface="Arial" panose="020B0604020202020204" pitchFamily="34" charset="0"/>
              </a:rPr>
              <a:t>•	</a:t>
            </a:r>
            <a:r>
              <a:rPr lang="en-US" sz="2000" kern="100" dirty="0">
                <a:effectLst/>
                <a:latin typeface="Aptos" panose="020B0004020202020204" pitchFamily="34" charset="0"/>
                <a:ea typeface="Aptos" panose="020B0004020202020204" pitchFamily="34" charset="0"/>
                <a:cs typeface="Arial" panose="020B0604020202020204" pitchFamily="34" charset="0"/>
              </a:rPr>
              <a:t>As part of the normal meeting procedure, the Chair will prepare: </a:t>
            </a:r>
          </a:p>
          <a:p>
            <a:pPr marR="0" lvl="0">
              <a:lnSpc>
                <a:spcPct val="115000"/>
              </a:lnSpc>
              <a:spcAft>
                <a:spcPts val="800"/>
              </a:spcAft>
              <a:buSzPts val="1000"/>
              <a:tabLst>
                <a:tab pos="457200" algn="l"/>
              </a:tabLst>
            </a:pPr>
            <a:r>
              <a:rPr lang="en-US" sz="2000" kern="100" dirty="0">
                <a:effectLst/>
                <a:latin typeface="Aptos" panose="020B0004020202020204" pitchFamily="34" charset="0"/>
                <a:ea typeface="Aptos" panose="020B0004020202020204" pitchFamily="34" charset="0"/>
                <a:cs typeface="Arial" panose="020B0604020202020204" pitchFamily="34" charset="0"/>
              </a:rPr>
              <a:t>	o	A conference room paper; or</a:t>
            </a:r>
          </a:p>
          <a:p>
            <a:pPr marR="0" lvl="0">
              <a:lnSpc>
                <a:spcPct val="115000"/>
              </a:lnSpc>
              <a:spcAft>
                <a:spcPts val="800"/>
              </a:spcAft>
              <a:buSzPts val="1000"/>
              <a:tabLst>
                <a:tab pos="457200" algn="l"/>
              </a:tabLst>
            </a:pPr>
            <a:r>
              <a:rPr lang="en-US" sz="2000" kern="100" dirty="0">
                <a:effectLst/>
                <a:latin typeface="Aptos" panose="020B0004020202020204" pitchFamily="34" charset="0"/>
                <a:ea typeface="Aptos" panose="020B0004020202020204" pitchFamily="34" charset="0"/>
                <a:cs typeface="Arial" panose="020B0604020202020204" pitchFamily="34" charset="0"/>
              </a:rPr>
              <a:t>	o	A non-paper, if needed (if a contact group is established).</a:t>
            </a:r>
          </a:p>
          <a:p>
            <a:pPr marR="0" lvl="0">
              <a:lnSpc>
                <a:spcPct val="115000"/>
              </a:lnSpc>
              <a:spcAft>
                <a:spcPts val="800"/>
              </a:spcAft>
              <a:buSzPts val="1000"/>
              <a:tabLst>
                <a:tab pos="457200" algn="l"/>
              </a:tabLst>
            </a:pPr>
            <a:r>
              <a:rPr lang="en-US" sz="2000" kern="100" dirty="0">
                <a:effectLst/>
                <a:latin typeface="Aptos" panose="020B0004020202020204" pitchFamily="34" charset="0"/>
                <a:ea typeface="Aptos" panose="020B0004020202020204" pitchFamily="34" charset="0"/>
                <a:cs typeface="Arial" panose="020B0604020202020204" pitchFamily="34" charset="0"/>
              </a:rPr>
              <a:t>•	These will be based on: </a:t>
            </a:r>
          </a:p>
          <a:p>
            <a:pPr marR="0" lvl="0">
              <a:lnSpc>
                <a:spcPct val="115000"/>
              </a:lnSpc>
              <a:spcAft>
                <a:spcPts val="800"/>
              </a:spcAft>
              <a:buSzPts val="1000"/>
              <a:tabLst>
                <a:tab pos="457200" algn="l"/>
              </a:tabLst>
            </a:pPr>
            <a:r>
              <a:rPr lang="en-US" sz="2000" kern="100" dirty="0">
                <a:effectLst/>
                <a:latin typeface="Aptos" panose="020B0004020202020204" pitchFamily="34" charset="0"/>
                <a:ea typeface="Aptos" panose="020B0004020202020204" pitchFamily="34" charset="0"/>
                <a:cs typeface="Arial" panose="020B0604020202020204" pitchFamily="34" charset="0"/>
              </a:rPr>
              <a:t>	o	Oral statements and </a:t>
            </a:r>
            <a:r>
              <a:rPr lang="en-US" sz="2000" kern="100">
                <a:effectLst/>
                <a:latin typeface="Aptos" panose="020B0004020202020204" pitchFamily="34" charset="0"/>
                <a:ea typeface="Aptos" panose="020B0004020202020204" pitchFamily="34" charset="0"/>
                <a:cs typeface="Arial" panose="020B0604020202020204" pitchFamily="34" charset="0"/>
              </a:rPr>
              <a:t>interventions made during </a:t>
            </a:r>
            <a:r>
              <a:rPr lang="en-US" sz="2000" kern="100" dirty="0">
                <a:effectLst/>
                <a:latin typeface="Aptos" panose="020B0004020202020204" pitchFamily="34" charset="0"/>
                <a:ea typeface="Aptos" panose="020B0004020202020204" pitchFamily="34" charset="0"/>
                <a:cs typeface="Arial" panose="020B0604020202020204" pitchFamily="34" charset="0"/>
              </a:rPr>
              <a:t>the first reading.</a:t>
            </a:r>
          </a:p>
          <a:p>
            <a:pPr marR="0" lvl="0">
              <a:lnSpc>
                <a:spcPct val="115000"/>
              </a:lnSpc>
              <a:spcAft>
                <a:spcPts val="800"/>
              </a:spcAft>
              <a:buSzPts val="1000"/>
              <a:tabLst>
                <a:tab pos="457200" algn="l"/>
              </a:tabLst>
            </a:pPr>
            <a:r>
              <a:rPr lang="en-US" sz="2000" kern="100" dirty="0">
                <a:effectLst/>
                <a:latin typeface="Aptos" panose="020B0004020202020204" pitchFamily="34" charset="0"/>
                <a:ea typeface="Aptos" panose="020B0004020202020204" pitchFamily="34" charset="0"/>
                <a:cs typeface="Arial" panose="020B0604020202020204" pitchFamily="34" charset="0"/>
              </a:rPr>
              <a:t>	o	Early statements entered on record.	</a:t>
            </a:r>
            <a:endParaRPr lang="en-US" sz="2000" kern="100" dirty="0">
              <a:latin typeface="Aptos" panose="020B0004020202020204" pitchFamily="34" charset="0"/>
              <a:ea typeface="Aptos" panose="020B0004020202020204" pitchFamily="34" charset="0"/>
              <a:cs typeface="Arial" panose="020B0604020202020204" pitchFamily="34" charset="0"/>
            </a:endParaRPr>
          </a:p>
          <a:p>
            <a:pPr marR="0" lvl="0">
              <a:lnSpc>
                <a:spcPct val="115000"/>
              </a:lnSpc>
              <a:spcAft>
                <a:spcPts val="800"/>
              </a:spcAft>
              <a:buSzPts val="1000"/>
              <a:tabLst>
                <a:tab pos="457200" algn="l"/>
              </a:tabLst>
            </a:pPr>
            <a:r>
              <a:rPr lang="en-US" sz="2000" kern="100" dirty="0">
                <a:latin typeface="Aptos" panose="020B0004020202020204" pitchFamily="34" charset="0"/>
                <a:ea typeface="Aptos" panose="020B0004020202020204" pitchFamily="34" charset="0"/>
                <a:cs typeface="Arial" panose="020B0604020202020204" pitchFamily="34" charset="0"/>
              </a:rPr>
              <a:t>•	CRPs and non-Papers contain proposed compromise text to facilitate consensus building.</a:t>
            </a:r>
          </a:p>
          <a:p>
            <a:pPr marR="0" lvl="0">
              <a:lnSpc>
                <a:spcPct val="115000"/>
              </a:lnSpc>
              <a:spcAft>
                <a:spcPts val="800"/>
              </a:spcAft>
              <a:buSzPts val="1000"/>
              <a:tabLst>
                <a:tab pos="457200" algn="l"/>
              </a:tabLst>
            </a:pPr>
            <a:r>
              <a:rPr lang="en-US" sz="2000" kern="100" dirty="0">
                <a:latin typeface="Aptos" panose="020B0004020202020204" pitchFamily="34" charset="0"/>
                <a:ea typeface="Aptos" panose="020B0004020202020204" pitchFamily="34" charset="0"/>
                <a:cs typeface="Arial" panose="020B0604020202020204" pitchFamily="34" charset="0"/>
              </a:rPr>
              <a:t>•	Chair or contact group co-chairs to provide explanations, as appropriate, on how submissions were reflected in CRPs or non-papers.</a:t>
            </a:r>
            <a:endParaRPr lang="en-US" sz="2400" kern="100" dirty="0">
              <a:latin typeface="Aptos" panose="020B0004020202020204" pitchFamily="34" charset="0"/>
              <a:ea typeface="Aptos" panose="020B0004020202020204" pitchFamily="34" charset="0"/>
              <a:cs typeface="Arial" panose="020B0604020202020204" pitchFamily="34" charset="0"/>
            </a:endParaRPr>
          </a:p>
          <a:p>
            <a:pPr marR="0" lvl="0">
              <a:lnSpc>
                <a:spcPct val="115000"/>
              </a:lnSpc>
              <a:spcAft>
                <a:spcPts val="800"/>
              </a:spcAft>
              <a:buSzPts val="1000"/>
              <a:tabLst>
                <a:tab pos="457200" algn="l"/>
              </a:tabLst>
            </a:pPr>
            <a:endParaRPr lang="en-US" sz="2800" kern="100" dirty="0">
              <a:latin typeface="Aptos" panose="020B0004020202020204" pitchFamily="34" charset="0"/>
              <a:ea typeface="Aptos" panose="020B0004020202020204" pitchFamily="34" charset="0"/>
              <a:cs typeface="Arial" panose="020B0604020202020204" pitchFamily="34" charset="0"/>
            </a:endParaRPr>
          </a:p>
          <a:p>
            <a:pPr marR="0" lvl="0">
              <a:lnSpc>
                <a:spcPct val="115000"/>
              </a:lnSpc>
              <a:spcAft>
                <a:spcPts val="800"/>
              </a:spcAft>
              <a:buSzPts val="1000"/>
              <a:tabLst>
                <a:tab pos="457200" algn="l"/>
              </a:tabLst>
            </a:pPr>
            <a:endParaRPr lang="en-US" sz="2800" kern="100" dirty="0">
              <a:effectLst/>
              <a:latin typeface="Aptos" panose="020B0004020202020204" pitchFamily="34" charset="0"/>
              <a:ea typeface="Aptos" panose="020B0004020202020204" pitchFamily="34" charset="0"/>
              <a:cs typeface="Arial" panose="020B0604020202020204" pitchFamily="34" charset="0"/>
            </a:endParaRPr>
          </a:p>
          <a:p>
            <a:pPr marR="0" lvl="0">
              <a:lnSpc>
                <a:spcPct val="115000"/>
              </a:lnSpc>
              <a:spcAft>
                <a:spcPts val="800"/>
              </a:spcAft>
              <a:buSzPts val="1000"/>
              <a:tabLst>
                <a:tab pos="457200" algn="l"/>
              </a:tabLst>
            </a:pPr>
            <a:r>
              <a:rPr lang="en-US" sz="2800" kern="100" dirty="0">
                <a:latin typeface="Aptos" panose="020B0004020202020204" pitchFamily="34" charset="0"/>
                <a:ea typeface="Aptos" panose="020B0004020202020204" pitchFamily="34" charset="0"/>
                <a:cs typeface="Arial" panose="020B0604020202020204" pitchFamily="34" charset="0"/>
              </a:rPr>
              <a:t>	</a:t>
            </a:r>
            <a:endParaRPr lang="en-CA" sz="1800" kern="100" dirty="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SzPts val="1000"/>
              <a:buFont typeface="Symbol" panose="05050102010706020507" pitchFamily="18" charset="2"/>
              <a:buChar char=""/>
              <a:tabLst>
                <a:tab pos="457200" algn="l"/>
              </a:tabLst>
            </a:pPr>
            <a:endParaRPr lang="en-CA" kern="100" dirty="0">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SzPts val="1000"/>
              <a:buFont typeface="Symbol" panose="05050102010706020507" pitchFamily="18" charset="2"/>
              <a:buChar char=""/>
              <a:tabLst>
                <a:tab pos="457200" algn="l"/>
              </a:tabLst>
            </a:pPr>
            <a:endParaRPr lang="en-CA" sz="1800" kern="100" dirty="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SzPts val="1000"/>
              <a:buFont typeface="Symbol" panose="05050102010706020507" pitchFamily="18" charset="2"/>
              <a:buChar char=""/>
              <a:tabLst>
                <a:tab pos="457200" algn="l"/>
              </a:tabLst>
            </a:pPr>
            <a:endParaRPr lang="en-US" sz="1800" kern="1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2015993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E355C-4189-E7AA-AA19-C581B84ED070}"/>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021ADCDD-EB43-9671-8F16-DB9FD6F9781B}"/>
              </a:ext>
            </a:extLst>
          </p:cNvPr>
          <p:cNvSpPr>
            <a:spLocks noGrp="1"/>
          </p:cNvSpPr>
          <p:nvPr>
            <p:ph type="title"/>
          </p:nvPr>
        </p:nvSpPr>
        <p:spPr/>
        <p:txBody>
          <a:bodyPr/>
          <a:lstStyle/>
          <a:p>
            <a:pPr algn="ctr"/>
            <a:r>
              <a:rPr lang="en-CA" sz="3600" b="1" dirty="0"/>
              <a:t> Outcome of overall process </a:t>
            </a:r>
            <a:endParaRPr lang="en-CA" sz="3600" b="1" dirty="0">
              <a:solidFill>
                <a:srgbClr val="FF0000"/>
              </a:solidFill>
            </a:endParaRPr>
          </a:p>
        </p:txBody>
      </p:sp>
      <p:sp>
        <p:nvSpPr>
          <p:cNvPr id="6" name="Content Placeholder 5">
            <a:extLst>
              <a:ext uri="{FF2B5EF4-FFF2-40B4-BE49-F238E27FC236}">
                <a16:creationId xmlns:a16="http://schemas.microsoft.com/office/drawing/2014/main" id="{B30FD927-B148-9E83-928B-A39BD46FED8B}"/>
              </a:ext>
            </a:extLst>
          </p:cNvPr>
          <p:cNvSpPr>
            <a:spLocks noGrp="1"/>
          </p:cNvSpPr>
          <p:nvPr>
            <p:ph idx="1"/>
          </p:nvPr>
        </p:nvSpPr>
        <p:spPr>
          <a:xfrm>
            <a:off x="400050" y="754592"/>
            <a:ext cx="11572876" cy="4249646"/>
          </a:xfrm>
        </p:spPr>
        <p:txBody>
          <a:bodyPr>
            <a:normAutofit/>
          </a:bodyPr>
          <a:lstStyle/>
          <a:p>
            <a:pPr marL="0" indent="0">
              <a:lnSpc>
                <a:spcPct val="115000"/>
              </a:lnSpc>
              <a:spcAft>
                <a:spcPts val="800"/>
              </a:spcAft>
              <a:buNone/>
            </a:pPr>
            <a:endParaRPr lang="en-US" sz="2800" kern="100" dirty="0">
              <a:latin typeface="Aptos" panose="020B0004020202020204" pitchFamily="34" charset="0"/>
              <a:ea typeface="DengXian" panose="02010600030101010101" pitchFamily="2" charset="-122"/>
            </a:endParaRPr>
          </a:p>
          <a:p>
            <a:pPr marL="0" indent="0">
              <a:lnSpc>
                <a:spcPct val="115000"/>
              </a:lnSpc>
              <a:spcAft>
                <a:spcPts val="800"/>
              </a:spcAft>
              <a:buNone/>
            </a:pPr>
            <a:endParaRPr lang="en-US" sz="2800" b="1" kern="100" dirty="0">
              <a:solidFill>
                <a:schemeClr val="bg1">
                  <a:lumMod val="65000"/>
                </a:schemeClr>
              </a:solidFill>
              <a:latin typeface="Aptos" panose="020B0004020202020204" pitchFamily="34" charset="0"/>
              <a:ea typeface="DengXian" panose="02010600030101010101" pitchFamily="2" charset="-122"/>
            </a:endParaRPr>
          </a:p>
        </p:txBody>
      </p:sp>
      <p:sp>
        <p:nvSpPr>
          <p:cNvPr id="4" name="TextBox 3">
            <a:extLst>
              <a:ext uri="{FF2B5EF4-FFF2-40B4-BE49-F238E27FC236}">
                <a16:creationId xmlns:a16="http://schemas.microsoft.com/office/drawing/2014/main" id="{B25AA0FB-FDBB-7EE1-8BBA-1E961A00AEFB}"/>
              </a:ext>
            </a:extLst>
          </p:cNvPr>
          <p:cNvSpPr txBox="1"/>
          <p:nvPr/>
        </p:nvSpPr>
        <p:spPr>
          <a:xfrm>
            <a:off x="762000" y="936171"/>
            <a:ext cx="10874830" cy="5116465"/>
          </a:xfrm>
          <a:prstGeom prst="rect">
            <a:avLst/>
          </a:prstGeom>
          <a:noFill/>
        </p:spPr>
        <p:txBody>
          <a:bodyPr wrap="square">
            <a:spAutoFit/>
          </a:bodyPr>
          <a:lstStyle/>
          <a:p>
            <a:pPr marR="0" lvl="0">
              <a:lnSpc>
                <a:spcPct val="115000"/>
              </a:lnSpc>
              <a:spcAft>
                <a:spcPts val="800"/>
              </a:spcAft>
              <a:buSzPts val="1000"/>
              <a:tabLst>
                <a:tab pos="457200" algn="l"/>
              </a:tabLst>
            </a:pPr>
            <a:r>
              <a:rPr lang="en-US" sz="2800" b="1" kern="100" dirty="0">
                <a:latin typeface="Aptos" panose="020B0004020202020204" pitchFamily="34" charset="0"/>
                <a:ea typeface="Aptos" panose="020B0004020202020204" pitchFamily="34" charset="0"/>
                <a:cs typeface="Arial" panose="020B0604020202020204" pitchFamily="34" charset="0"/>
              </a:rPr>
              <a:t>The experiences of Parties and observers related to the modalities will continue to be compiled and submitted to the Bureaux for review, with a view to further improving the modalities for future meetings</a:t>
            </a:r>
            <a:r>
              <a:rPr lang="en-CA" sz="2800" b="1" kern="100" dirty="0">
                <a:latin typeface="Aptos" panose="020B0004020202020204" pitchFamily="34" charset="0"/>
                <a:ea typeface="Aptos" panose="020B0004020202020204" pitchFamily="34" charset="0"/>
                <a:cs typeface="Arial" panose="020B0604020202020204" pitchFamily="34" charset="0"/>
              </a:rPr>
              <a:t>.	 </a:t>
            </a:r>
          </a:p>
          <a:p>
            <a:pPr marR="0" lvl="0">
              <a:lnSpc>
                <a:spcPct val="115000"/>
              </a:lnSpc>
              <a:spcAft>
                <a:spcPts val="800"/>
              </a:spcAft>
              <a:buSzPts val="1000"/>
              <a:tabLst>
                <a:tab pos="457200" algn="l"/>
              </a:tabLst>
            </a:pPr>
            <a:endParaRPr lang="en-US" sz="2800" kern="100" dirty="0">
              <a:effectLst/>
              <a:latin typeface="Aptos" panose="020B0004020202020204" pitchFamily="34" charset="0"/>
              <a:ea typeface="Aptos" panose="020B0004020202020204" pitchFamily="34" charset="0"/>
              <a:cs typeface="Arial" panose="020B0604020202020204" pitchFamily="34" charset="0"/>
            </a:endParaRPr>
          </a:p>
          <a:p>
            <a:pPr lvl="1">
              <a:lnSpc>
                <a:spcPct val="115000"/>
              </a:lnSpc>
              <a:spcAft>
                <a:spcPts val="800"/>
              </a:spcAft>
              <a:buSzPts val="1000"/>
              <a:tabLst>
                <a:tab pos="457200" algn="l"/>
              </a:tabLst>
            </a:pPr>
            <a:endParaRPr lang="en-US" sz="2800" kern="100" dirty="0">
              <a:effectLst/>
              <a:latin typeface="Aptos" panose="020B0004020202020204" pitchFamily="34" charset="0"/>
              <a:ea typeface="Aptos" panose="020B0004020202020204" pitchFamily="34" charset="0"/>
              <a:cs typeface="Arial" panose="020B0604020202020204" pitchFamily="34" charset="0"/>
            </a:endParaRPr>
          </a:p>
          <a:p>
            <a:pPr marR="0" lvl="0">
              <a:lnSpc>
                <a:spcPct val="115000"/>
              </a:lnSpc>
              <a:spcAft>
                <a:spcPts val="800"/>
              </a:spcAft>
              <a:buSzPts val="1000"/>
              <a:tabLst>
                <a:tab pos="457200" algn="l"/>
              </a:tabLst>
            </a:pPr>
            <a:r>
              <a:rPr lang="en-US" sz="2800" kern="100" dirty="0">
                <a:latin typeface="Aptos" panose="020B0004020202020204" pitchFamily="34" charset="0"/>
                <a:ea typeface="Aptos" panose="020B0004020202020204" pitchFamily="34" charset="0"/>
                <a:cs typeface="Arial" panose="020B0604020202020204" pitchFamily="34" charset="0"/>
              </a:rPr>
              <a:t>	</a:t>
            </a:r>
            <a:endParaRPr lang="en-CA" sz="1800" kern="100" dirty="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SzPts val="1000"/>
              <a:buFont typeface="Symbol" panose="05050102010706020507" pitchFamily="18" charset="2"/>
              <a:buChar char=""/>
              <a:tabLst>
                <a:tab pos="457200" algn="l"/>
              </a:tabLst>
            </a:pPr>
            <a:endParaRPr lang="en-CA" kern="100" dirty="0">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SzPts val="1000"/>
              <a:buFont typeface="Symbol" panose="05050102010706020507" pitchFamily="18" charset="2"/>
              <a:buChar char=""/>
              <a:tabLst>
                <a:tab pos="457200" algn="l"/>
              </a:tabLst>
            </a:pPr>
            <a:endParaRPr lang="en-CA" sz="1800" kern="100" dirty="0">
              <a:effectLst/>
              <a:latin typeface="Aptos" panose="020B0004020202020204" pitchFamily="34" charset="0"/>
              <a:ea typeface="Aptos" panose="020B0004020202020204" pitchFamily="34" charset="0"/>
              <a:cs typeface="Arial" panose="020B0604020202020204" pitchFamily="34" charset="0"/>
            </a:endParaRPr>
          </a:p>
          <a:p>
            <a:pPr marL="342900" marR="0" lvl="0" indent="-342900">
              <a:lnSpc>
                <a:spcPct val="115000"/>
              </a:lnSpc>
              <a:spcAft>
                <a:spcPts val="800"/>
              </a:spcAft>
              <a:buSzPts val="1000"/>
              <a:buFont typeface="Symbol" panose="05050102010706020507" pitchFamily="18" charset="2"/>
              <a:buChar char=""/>
              <a:tabLst>
                <a:tab pos="457200" algn="l"/>
              </a:tabLst>
            </a:pPr>
            <a:endParaRPr lang="en-US" sz="1800" kern="1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1842506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A8CBA-E442-CB0D-531A-37195BEA7EA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A0273F55-8156-A677-C53F-6ABDD1A178D5}"/>
              </a:ext>
            </a:extLst>
          </p:cNvPr>
          <p:cNvSpPr>
            <a:spLocks noGrp="1"/>
          </p:cNvSpPr>
          <p:nvPr>
            <p:ph type="title"/>
          </p:nvPr>
        </p:nvSpPr>
        <p:spPr/>
        <p:txBody>
          <a:bodyPr/>
          <a:lstStyle/>
          <a:p>
            <a:pPr algn="ctr"/>
            <a:r>
              <a:rPr lang="en-CA" sz="3600" b="1" dirty="0"/>
              <a:t> </a:t>
            </a:r>
            <a:endParaRPr lang="en-CA" sz="3600" b="1" dirty="0">
              <a:solidFill>
                <a:srgbClr val="FF0000"/>
              </a:solidFill>
            </a:endParaRPr>
          </a:p>
        </p:txBody>
      </p:sp>
      <p:sp>
        <p:nvSpPr>
          <p:cNvPr id="6" name="Content Placeholder 5">
            <a:extLst>
              <a:ext uri="{FF2B5EF4-FFF2-40B4-BE49-F238E27FC236}">
                <a16:creationId xmlns:a16="http://schemas.microsoft.com/office/drawing/2014/main" id="{3D0BA0DD-84D6-C3B6-308D-00A54B4F7D51}"/>
              </a:ext>
            </a:extLst>
          </p:cNvPr>
          <p:cNvSpPr>
            <a:spLocks noGrp="1"/>
          </p:cNvSpPr>
          <p:nvPr>
            <p:ph idx="1"/>
          </p:nvPr>
        </p:nvSpPr>
        <p:spPr>
          <a:xfrm>
            <a:off x="400050" y="754592"/>
            <a:ext cx="11572876" cy="5095792"/>
          </a:xfrm>
        </p:spPr>
        <p:txBody>
          <a:bodyPr>
            <a:normAutofit/>
          </a:bodyPr>
          <a:lstStyle/>
          <a:p>
            <a:pPr marL="0" indent="0" algn="ctr">
              <a:lnSpc>
                <a:spcPct val="115000"/>
              </a:lnSpc>
              <a:spcAft>
                <a:spcPts val="800"/>
              </a:spcAft>
              <a:buNone/>
            </a:pPr>
            <a:endParaRPr lang="en-US" sz="8000" b="1" kern="100" dirty="0">
              <a:effectLst/>
              <a:latin typeface="Aptos" panose="020B0004020202020204" pitchFamily="34" charset="0"/>
              <a:ea typeface="DengXian" panose="02010600030101010101" pitchFamily="2" charset="-122"/>
              <a:cs typeface="Arial" panose="020B0604020202020204" pitchFamily="34" charset="0"/>
            </a:endParaRPr>
          </a:p>
          <a:p>
            <a:pPr marL="0" indent="0" algn="ctr">
              <a:lnSpc>
                <a:spcPct val="115000"/>
              </a:lnSpc>
              <a:spcAft>
                <a:spcPts val="800"/>
              </a:spcAft>
              <a:buNone/>
            </a:pPr>
            <a:r>
              <a:rPr lang="en-US" sz="4000" b="1" kern="100" dirty="0">
                <a:effectLst/>
                <a:latin typeface="Aptos" panose="020B0004020202020204" pitchFamily="34" charset="0"/>
                <a:ea typeface="DengXian" panose="02010600030101010101" pitchFamily="2" charset="-122"/>
                <a:cs typeface="Arial" panose="020B0604020202020204" pitchFamily="34" charset="0"/>
              </a:rPr>
              <a:t>Thank you. </a:t>
            </a:r>
          </a:p>
          <a:p>
            <a:pPr marL="0" indent="0" algn="ctr">
              <a:lnSpc>
                <a:spcPct val="115000"/>
              </a:lnSpc>
              <a:spcAft>
                <a:spcPts val="800"/>
              </a:spcAft>
              <a:buNone/>
            </a:pPr>
            <a:r>
              <a:rPr lang="en-US" sz="4000" b="1" kern="100" dirty="0">
                <a:latin typeface="Aptos" panose="020B0004020202020204" pitchFamily="34" charset="0"/>
                <a:ea typeface="DengXian" panose="02010600030101010101" pitchFamily="2" charset="-122"/>
              </a:rPr>
              <a:t>Next presentation.</a:t>
            </a:r>
            <a:endParaRPr lang="en-US" sz="4000" b="1" kern="100" dirty="0">
              <a:effectLst/>
              <a:latin typeface="Aptos" panose="020B0004020202020204" pitchFamily="34" charset="0"/>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12453484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74C3F-BE44-7723-B2B4-EA0ABBAE16A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9EDB86B-5B1B-033B-BC9C-977379433C11}"/>
              </a:ext>
            </a:extLst>
          </p:cNvPr>
          <p:cNvGrpSpPr/>
          <p:nvPr/>
        </p:nvGrpSpPr>
        <p:grpSpPr>
          <a:xfrm>
            <a:off x="213226" y="126201"/>
            <a:ext cx="11765548" cy="6554718"/>
            <a:chOff x="0" y="-38100"/>
            <a:chExt cx="4648118" cy="2589518"/>
          </a:xfrm>
        </p:grpSpPr>
        <p:sp>
          <p:nvSpPr>
            <p:cNvPr id="3" name="Freeform 3">
              <a:extLst>
                <a:ext uri="{FF2B5EF4-FFF2-40B4-BE49-F238E27FC236}">
                  <a16:creationId xmlns:a16="http://schemas.microsoft.com/office/drawing/2014/main" id="{E29D947A-B2B7-9E2F-CE38-91DB9C603F09}"/>
                </a:ext>
              </a:extLst>
            </p:cNvPr>
            <p:cNvSpPr/>
            <p:nvPr/>
          </p:nvSpPr>
          <p:spPr>
            <a:xfrm>
              <a:off x="0" y="0"/>
              <a:ext cx="4648118" cy="2551418"/>
            </a:xfrm>
            <a:custGeom>
              <a:avLst/>
              <a:gdLst/>
              <a:ahLst/>
              <a:cxnLst/>
              <a:rect l="l" t="t" r="r" b="b"/>
              <a:pathLst>
                <a:path w="4648118" h="2551418">
                  <a:moveTo>
                    <a:pt x="0" y="0"/>
                  </a:moveTo>
                  <a:lnTo>
                    <a:pt x="4648118" y="0"/>
                  </a:lnTo>
                  <a:lnTo>
                    <a:pt x="4648118" y="2551418"/>
                  </a:lnTo>
                  <a:lnTo>
                    <a:pt x="0" y="2551418"/>
                  </a:lnTo>
                  <a:close/>
                </a:path>
              </a:pathLst>
            </a:custGeom>
            <a:solidFill>
              <a:srgbClr val="EFEDED"/>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Inter"/>
                <a:ea typeface="+mn-ea"/>
                <a:cs typeface="+mn-cs"/>
              </a:endParaRPr>
            </a:p>
          </p:txBody>
        </p:sp>
        <p:sp>
          <p:nvSpPr>
            <p:cNvPr id="4" name="TextBox 4">
              <a:extLst>
                <a:ext uri="{FF2B5EF4-FFF2-40B4-BE49-F238E27FC236}">
                  <a16:creationId xmlns:a16="http://schemas.microsoft.com/office/drawing/2014/main" id="{13B1B5B3-308F-31CE-4898-F7E4CD422BD3}"/>
                </a:ext>
              </a:extLst>
            </p:cNvPr>
            <p:cNvSpPr txBox="1"/>
            <p:nvPr/>
          </p:nvSpPr>
          <p:spPr>
            <a:xfrm>
              <a:off x="0" y="-38100"/>
              <a:ext cx="4648118" cy="2589518"/>
            </a:xfrm>
            <a:prstGeom prst="rect">
              <a:avLst/>
            </a:prstGeom>
          </p:spPr>
          <p:txBody>
            <a:bodyPr lIns="33867" tIns="33867" rIns="33867" bIns="33867" rtlCol="0" anchor="ctr"/>
            <a:lstStyle/>
            <a:p>
              <a:pPr marL="0" marR="0" lvl="0" indent="0" algn="ctr" defTabSz="914400" rtl="0" eaLnBrk="1" fontAlgn="auto" latinLnBrk="0" hangingPunct="1">
                <a:lnSpc>
                  <a:spcPts val="1773"/>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Inter"/>
                <a:ea typeface="+mn-ea"/>
                <a:cs typeface="+mn-cs"/>
              </a:endParaRPr>
            </a:p>
          </p:txBody>
        </p:sp>
      </p:grpSp>
      <p:pic>
        <p:nvPicPr>
          <p:cNvPr id="7" name="Picture 6" descr="A colorful circle with black background&#10;&#10;Description automatically generated">
            <a:extLst>
              <a:ext uri="{FF2B5EF4-FFF2-40B4-BE49-F238E27FC236}">
                <a16:creationId xmlns:a16="http://schemas.microsoft.com/office/drawing/2014/main" id="{57E9B84F-EB09-9EEF-3C71-855F3B1054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54609" y="5256952"/>
            <a:ext cx="1785703" cy="1447868"/>
          </a:xfrm>
          <a:prstGeom prst="rect">
            <a:avLst/>
          </a:prstGeom>
        </p:spPr>
      </p:pic>
      <p:sp>
        <p:nvSpPr>
          <p:cNvPr id="5" name="TextBox 4">
            <a:extLst>
              <a:ext uri="{FF2B5EF4-FFF2-40B4-BE49-F238E27FC236}">
                <a16:creationId xmlns:a16="http://schemas.microsoft.com/office/drawing/2014/main" id="{E3347F48-94EA-5083-9494-EB56FA44AA77}"/>
              </a:ext>
            </a:extLst>
          </p:cNvPr>
          <p:cNvSpPr txBox="1"/>
          <p:nvPr/>
        </p:nvSpPr>
        <p:spPr>
          <a:xfrm>
            <a:off x="438912" y="365760"/>
            <a:ext cx="11201400" cy="83210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black"/>
              </a:solidFill>
              <a:effectLst/>
              <a:uLnTx/>
              <a:uFillTx/>
              <a:latin typeface="Inter"/>
              <a:ea typeface="+mn-ea"/>
              <a:cs typeface="+mn-cs"/>
            </a:endParaRPr>
          </a:p>
        </p:txBody>
      </p:sp>
      <p:sp>
        <p:nvSpPr>
          <p:cNvPr id="6" name="TextBox 5">
            <a:extLst>
              <a:ext uri="{FF2B5EF4-FFF2-40B4-BE49-F238E27FC236}">
                <a16:creationId xmlns:a16="http://schemas.microsoft.com/office/drawing/2014/main" id="{A37480CF-BB24-3841-B800-C27E82E0550C}"/>
              </a:ext>
            </a:extLst>
          </p:cNvPr>
          <p:cNvSpPr txBox="1"/>
          <p:nvPr/>
        </p:nvSpPr>
        <p:spPr>
          <a:xfrm>
            <a:off x="438912" y="589085"/>
            <a:ext cx="11026257" cy="1200329"/>
          </a:xfrm>
          <a:prstGeom prst="rect">
            <a:avLst/>
          </a:prstGeom>
          <a:noFill/>
        </p:spPr>
        <p:txBody>
          <a:bodyPr wrap="square" rtlCol="0">
            <a:spAutoFit/>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000000"/>
                </a:solidFill>
                <a:effectLst/>
                <a:uLnTx/>
                <a:uFillTx/>
                <a:latin typeface="Giorgio Sans Black"/>
                <a:ea typeface="+mn-ea"/>
                <a:cs typeface="+mn-cs"/>
              </a:rPr>
              <a:t>Webinar</a:t>
            </a:r>
          </a:p>
          <a:p>
            <a:pPr marL="0" marR="0" lvl="0" indent="0" algn="ctr" defTabSz="914400" rtl="0" eaLnBrk="1" fontAlgn="base" latinLnBrk="0" hangingPunct="1">
              <a:lnSpc>
                <a:spcPct val="100000"/>
              </a:lnSpc>
              <a:spcBef>
                <a:spcPts val="0"/>
              </a:spcBef>
              <a:spcAft>
                <a:spcPts val="0"/>
              </a:spcAft>
              <a:buClrTx/>
              <a:buSzTx/>
              <a:buFontTx/>
              <a:buNone/>
              <a:tabLst/>
              <a:defRPr/>
            </a:pPr>
            <a:r>
              <a:rPr lang="en-GB" sz="3200" i="1" dirty="0">
                <a:solidFill>
                  <a:srgbClr val="000000"/>
                </a:solidFill>
                <a:latin typeface="Giorgio Sans Black"/>
              </a:rPr>
              <a:t>2 July</a:t>
            </a:r>
            <a:r>
              <a:rPr kumimoji="0" lang="en-GB" sz="3200" b="0" i="1" u="none" strike="noStrike" kern="1200" cap="none" spc="0" normalizeH="0" baseline="0" noProof="0" dirty="0">
                <a:ln>
                  <a:noFill/>
                </a:ln>
                <a:solidFill>
                  <a:srgbClr val="000000"/>
                </a:solidFill>
                <a:effectLst/>
                <a:uLnTx/>
                <a:uFillTx/>
                <a:latin typeface="Giorgio Sans Black"/>
                <a:ea typeface="+mn-ea"/>
                <a:cs typeface="+mn-cs"/>
              </a:rPr>
              <a:t> 2026</a:t>
            </a:r>
          </a:p>
        </p:txBody>
      </p:sp>
      <p:sp>
        <p:nvSpPr>
          <p:cNvPr id="11" name="TextBox 10">
            <a:extLst>
              <a:ext uri="{FF2B5EF4-FFF2-40B4-BE49-F238E27FC236}">
                <a16:creationId xmlns:a16="http://schemas.microsoft.com/office/drawing/2014/main" id="{606E2268-DB4F-D349-9B5E-DD2F97288CF6}"/>
              </a:ext>
            </a:extLst>
          </p:cNvPr>
          <p:cNvSpPr txBox="1"/>
          <p:nvPr/>
        </p:nvSpPr>
        <p:spPr>
          <a:xfrm>
            <a:off x="1096137" y="2028029"/>
            <a:ext cx="9886950" cy="646986"/>
          </a:xfrm>
          <a:prstGeom prst="roundRect">
            <a:avLst/>
          </a:prstGeom>
          <a:solidFill>
            <a:srgbClr val="044967"/>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a:solidFill>
                  <a:prstClr val="white"/>
                </a:solidFill>
                <a:latin typeface="Inter"/>
              </a:rPr>
              <a:t>	How to submit early statements on the portal </a:t>
            </a:r>
            <a:endParaRPr kumimoji="0" lang="en-US" sz="3200" b="1" i="0" u="none" strike="noStrike" kern="1200" cap="none" spc="0" normalizeH="0" baseline="0" noProof="0" dirty="0">
              <a:ln>
                <a:noFill/>
              </a:ln>
              <a:solidFill>
                <a:prstClr val="white"/>
              </a:solidFill>
              <a:effectLst/>
              <a:uLnTx/>
              <a:uFillTx/>
              <a:latin typeface="Inter"/>
              <a:ea typeface="+mn-ea"/>
              <a:cs typeface="+mn-cs"/>
            </a:endParaRPr>
          </a:p>
        </p:txBody>
      </p:sp>
      <p:pic>
        <p:nvPicPr>
          <p:cNvPr id="9" name="Picture 8" descr="Green text on a black background&#10;&#10;AI-generated content may be incorrect.">
            <a:extLst>
              <a:ext uri="{FF2B5EF4-FFF2-40B4-BE49-F238E27FC236}">
                <a16:creationId xmlns:a16="http://schemas.microsoft.com/office/drawing/2014/main" id="{20AF1EFC-6D25-1B61-0239-DB27E93A01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912" y="5739936"/>
            <a:ext cx="1900898" cy="720502"/>
          </a:xfrm>
          <a:prstGeom prst="rect">
            <a:avLst/>
          </a:prstGeom>
        </p:spPr>
      </p:pic>
      <p:sp>
        <p:nvSpPr>
          <p:cNvPr id="8" name="TextBox 7">
            <a:extLst>
              <a:ext uri="{FF2B5EF4-FFF2-40B4-BE49-F238E27FC236}">
                <a16:creationId xmlns:a16="http://schemas.microsoft.com/office/drawing/2014/main" id="{B1688405-992D-D2A0-3647-EDE66CDD4506}"/>
              </a:ext>
            </a:extLst>
          </p:cNvPr>
          <p:cNvSpPr txBox="1"/>
          <p:nvPr/>
        </p:nvSpPr>
        <p:spPr>
          <a:xfrm>
            <a:off x="596382" y="2941321"/>
            <a:ext cx="10868787" cy="510778"/>
          </a:xfrm>
          <a:prstGeom prst="roundRect">
            <a:avLst/>
          </a:prstGeom>
          <a:solidFill>
            <a:schemeClr val="tx2">
              <a:lumMod val="10000"/>
              <a:lumOff val="90000"/>
            </a:schemeClr>
          </a:solidFill>
        </p:spPr>
        <p:txBody>
          <a:bodyPr wrap="square" rtlCol="0">
            <a:spAutoFit/>
          </a:bodyPr>
          <a:lstStyle/>
          <a:p>
            <a:pPr lvl="0" algn="just"/>
            <a:endParaRPr kumimoji="0" lang="en-US" sz="2400" b="1" i="0" u="none" strike="noStrike" kern="1200" cap="none" spc="0" normalizeH="0" baseline="0" noProof="0" dirty="0">
              <a:ln>
                <a:noFill/>
              </a:ln>
              <a:effectLst/>
              <a:uLnTx/>
              <a:uFillTx/>
              <a:latin typeface="Inter"/>
              <a:ea typeface="+mn-ea"/>
              <a:cs typeface="+mn-cs"/>
            </a:endParaRPr>
          </a:p>
        </p:txBody>
      </p:sp>
    </p:spTree>
    <p:extLst>
      <p:ext uri="{BB962C8B-B14F-4D97-AF65-F5344CB8AC3E}">
        <p14:creationId xmlns:p14="http://schemas.microsoft.com/office/powerpoint/2010/main" val="21453454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F9DAF-BD4E-6594-96E2-A33099AE277C}"/>
              </a:ext>
            </a:extLst>
          </p:cNvPr>
          <p:cNvSpPr>
            <a:spLocks noGrp="1"/>
          </p:cNvSpPr>
          <p:nvPr>
            <p:ph type="ctrTitle"/>
          </p:nvPr>
        </p:nvSpPr>
        <p:spPr/>
        <p:txBody>
          <a:bodyPr/>
          <a:lstStyle/>
          <a:p>
            <a:endParaRPr lang="en-CA"/>
          </a:p>
        </p:txBody>
      </p:sp>
      <p:sp>
        <p:nvSpPr>
          <p:cNvPr id="3" name="Subtitle 2">
            <a:extLst>
              <a:ext uri="{FF2B5EF4-FFF2-40B4-BE49-F238E27FC236}">
                <a16:creationId xmlns:a16="http://schemas.microsoft.com/office/drawing/2014/main" id="{C2CC520F-C3DA-1D4E-A68E-B89B7064D198}"/>
              </a:ext>
            </a:extLst>
          </p:cNvPr>
          <p:cNvSpPr>
            <a:spLocks noGrp="1"/>
          </p:cNvSpPr>
          <p:nvPr>
            <p:ph type="subTitle" idx="1"/>
          </p:nvPr>
        </p:nvSpPr>
        <p:spPr/>
        <p:txBody>
          <a:bodyPr/>
          <a:lstStyle/>
          <a:p>
            <a:endParaRPr lang="en-CA"/>
          </a:p>
        </p:txBody>
      </p:sp>
      <p:pic>
        <p:nvPicPr>
          <p:cNvPr id="5" name="Picture 4">
            <a:extLst>
              <a:ext uri="{FF2B5EF4-FFF2-40B4-BE49-F238E27FC236}">
                <a16:creationId xmlns:a16="http://schemas.microsoft.com/office/drawing/2014/main" id="{39031E63-5F51-ABEA-5382-596F957C4D53}"/>
              </a:ext>
            </a:extLst>
          </p:cNvPr>
          <p:cNvPicPr>
            <a:picLocks noChangeAspect="1"/>
          </p:cNvPicPr>
          <p:nvPr/>
        </p:nvPicPr>
        <p:blipFill>
          <a:blip r:embed="rId2"/>
          <a:stretch>
            <a:fillRect/>
          </a:stretch>
        </p:blipFill>
        <p:spPr>
          <a:xfrm>
            <a:off x="0" y="152400"/>
            <a:ext cx="12192000" cy="6553200"/>
          </a:xfrm>
          <a:prstGeom prst="rect">
            <a:avLst/>
          </a:prstGeom>
          <a:solidFill>
            <a:srgbClr val="FFFFFF"/>
          </a:solidFill>
        </p:spPr>
      </p:pic>
      <p:pic>
        <p:nvPicPr>
          <p:cNvPr id="7" name="Picture 6">
            <a:extLst>
              <a:ext uri="{FF2B5EF4-FFF2-40B4-BE49-F238E27FC236}">
                <a16:creationId xmlns:a16="http://schemas.microsoft.com/office/drawing/2014/main" id="{ACAA022E-708D-DB84-1F6F-BFA09D86C76B}"/>
              </a:ext>
            </a:extLst>
          </p:cNvPr>
          <p:cNvPicPr>
            <a:picLocks noChangeAspect="1"/>
          </p:cNvPicPr>
          <p:nvPr/>
        </p:nvPicPr>
        <p:blipFill>
          <a:blip r:embed="rId3"/>
          <a:stretch>
            <a:fillRect/>
          </a:stretch>
        </p:blipFill>
        <p:spPr>
          <a:xfrm>
            <a:off x="334297" y="2129196"/>
            <a:ext cx="4033468" cy="20191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Speech Bubble: Rectangle 7">
            <a:extLst>
              <a:ext uri="{FF2B5EF4-FFF2-40B4-BE49-F238E27FC236}">
                <a16:creationId xmlns:a16="http://schemas.microsoft.com/office/drawing/2014/main" id="{38541B5F-C3D7-CE7B-092B-531D91D306BF}"/>
              </a:ext>
            </a:extLst>
          </p:cNvPr>
          <p:cNvSpPr/>
          <p:nvPr/>
        </p:nvSpPr>
        <p:spPr>
          <a:xfrm>
            <a:off x="8967019" y="1122361"/>
            <a:ext cx="2408904" cy="1303261"/>
          </a:xfrm>
          <a:prstGeom prst="wedgeRectCallout">
            <a:avLst>
              <a:gd name="adj1" fmla="val -74091"/>
              <a:gd name="adj2" fmla="val 66419"/>
            </a:avLst>
          </a:prstGeom>
          <a:solidFill>
            <a:srgbClr val="FFFF00"/>
          </a:solid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solidFill>
                  <a:schemeClr val="tx1"/>
                </a:solidFill>
              </a:rPr>
              <a:t>2. Select </a:t>
            </a:r>
            <a:br>
              <a:rPr lang="en-CA" dirty="0">
                <a:solidFill>
                  <a:schemeClr val="tx1"/>
                </a:solidFill>
              </a:rPr>
            </a:br>
            <a:r>
              <a:rPr lang="en-CA" dirty="0">
                <a:solidFill>
                  <a:schemeClr val="tx1"/>
                </a:solidFill>
              </a:rPr>
              <a:t>“Upload Statement”</a:t>
            </a:r>
          </a:p>
          <a:p>
            <a:pPr algn="ctr"/>
            <a:endParaRPr lang="en-CA" dirty="0">
              <a:solidFill>
                <a:schemeClr val="tx1"/>
              </a:solidFill>
            </a:endParaRPr>
          </a:p>
        </p:txBody>
      </p:sp>
      <p:sp>
        <p:nvSpPr>
          <p:cNvPr id="9" name="Speech Bubble: Rectangle 8">
            <a:extLst>
              <a:ext uri="{FF2B5EF4-FFF2-40B4-BE49-F238E27FC236}">
                <a16:creationId xmlns:a16="http://schemas.microsoft.com/office/drawing/2014/main" id="{07C1DF1A-EA7A-ED2C-4C01-31424ACD9484}"/>
              </a:ext>
            </a:extLst>
          </p:cNvPr>
          <p:cNvSpPr/>
          <p:nvPr/>
        </p:nvSpPr>
        <p:spPr>
          <a:xfrm>
            <a:off x="4259610" y="331057"/>
            <a:ext cx="4412442" cy="1031018"/>
          </a:xfrm>
          <a:prstGeom prst="wedgeRectCallout">
            <a:avLst>
              <a:gd name="adj1" fmla="val -77995"/>
              <a:gd name="adj2" fmla="val -26731"/>
            </a:avLst>
          </a:prstGeom>
          <a:solidFill>
            <a:srgbClr val="FFFF00"/>
          </a:solid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solidFill>
                  <a:schemeClr val="tx1"/>
                </a:solidFill>
              </a:rPr>
              <a:t>1. Go to meeting page on CBD.int website</a:t>
            </a:r>
            <a:br>
              <a:rPr lang="en-CA" dirty="0">
                <a:solidFill>
                  <a:schemeClr val="tx1"/>
                </a:solidFill>
              </a:rPr>
            </a:br>
            <a:r>
              <a:rPr lang="en-CA" dirty="0">
                <a:solidFill>
                  <a:schemeClr val="tx1"/>
                </a:solidFill>
                <a:hlinkClick r:id="rId4"/>
              </a:rPr>
              <a:t>https://www.cbd.int/meetings</a:t>
            </a:r>
            <a:r>
              <a:rPr lang="en-CA" u="sng" dirty="0">
                <a:solidFill>
                  <a:schemeClr val="tx1"/>
                </a:solidFill>
                <a:hlinkClick r:id="rId4"/>
              </a:rPr>
              <a:t>/sbstta-28</a:t>
            </a:r>
            <a:r>
              <a:rPr lang="en-CA" dirty="0">
                <a:solidFill>
                  <a:schemeClr val="tx1"/>
                </a:solidFill>
              </a:rPr>
              <a:t> or</a:t>
            </a:r>
            <a:r>
              <a:rPr lang="en-CA" u="sng" dirty="0">
                <a:solidFill>
                  <a:schemeClr val="tx1"/>
                </a:solidFill>
              </a:rPr>
              <a:t> </a:t>
            </a:r>
            <a:r>
              <a:rPr lang="en-CA" dirty="0">
                <a:solidFill>
                  <a:schemeClr val="tx1"/>
                </a:solidFill>
                <a:hlinkClick r:id="rId5"/>
              </a:rPr>
              <a:t>https://www.cbd.int/meetings</a:t>
            </a:r>
            <a:r>
              <a:rPr lang="en-CA" u="sng" dirty="0">
                <a:solidFill>
                  <a:schemeClr val="tx1"/>
                </a:solidFill>
                <a:hlinkClick r:id="rId5"/>
              </a:rPr>
              <a:t>/sbi-07</a:t>
            </a:r>
            <a:endParaRPr lang="en-CA" u="sng" dirty="0">
              <a:solidFill>
                <a:schemeClr val="tx1"/>
              </a:solidFill>
            </a:endParaRPr>
          </a:p>
        </p:txBody>
      </p:sp>
      <p:pic>
        <p:nvPicPr>
          <p:cNvPr id="13" name="Picture 12">
            <a:extLst>
              <a:ext uri="{FF2B5EF4-FFF2-40B4-BE49-F238E27FC236}">
                <a16:creationId xmlns:a16="http://schemas.microsoft.com/office/drawing/2014/main" id="{1587E03A-474C-1EF7-97B1-DDD1C8080256}"/>
              </a:ext>
            </a:extLst>
          </p:cNvPr>
          <p:cNvPicPr>
            <a:picLocks noChangeAspect="1"/>
          </p:cNvPicPr>
          <p:nvPr/>
        </p:nvPicPr>
        <p:blipFill>
          <a:blip r:embed="rId6"/>
          <a:stretch>
            <a:fillRect/>
          </a:stretch>
        </p:blipFill>
        <p:spPr>
          <a:xfrm>
            <a:off x="9614258" y="1957234"/>
            <a:ext cx="1114425" cy="361950"/>
          </a:xfrm>
          <a:prstGeom prst="rect">
            <a:avLst/>
          </a:prstGeom>
        </p:spPr>
      </p:pic>
      <p:sp>
        <p:nvSpPr>
          <p:cNvPr id="14" name="Speech Bubble: Rectangle 13">
            <a:extLst>
              <a:ext uri="{FF2B5EF4-FFF2-40B4-BE49-F238E27FC236}">
                <a16:creationId xmlns:a16="http://schemas.microsoft.com/office/drawing/2014/main" id="{9C07D95C-E30B-2286-052C-19252BD5B94B}"/>
              </a:ext>
            </a:extLst>
          </p:cNvPr>
          <p:cNvSpPr/>
          <p:nvPr/>
        </p:nvSpPr>
        <p:spPr>
          <a:xfrm>
            <a:off x="381454" y="1107215"/>
            <a:ext cx="2688907" cy="771175"/>
          </a:xfrm>
          <a:prstGeom prst="wedgeRectCallout">
            <a:avLst>
              <a:gd name="adj1" fmla="val 59335"/>
              <a:gd name="adj2" fmla="val 157669"/>
            </a:avLst>
          </a:prstGeom>
          <a:solidFill>
            <a:srgbClr val="FFFF00"/>
          </a:solid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solidFill>
                  <a:schemeClr val="tx1"/>
                </a:solidFill>
              </a:rPr>
              <a:t>3. Enter the Priority-Pass </a:t>
            </a:r>
            <a:br>
              <a:rPr lang="en-CA" dirty="0">
                <a:solidFill>
                  <a:schemeClr val="tx1"/>
                </a:solidFill>
              </a:rPr>
            </a:br>
            <a:r>
              <a:rPr lang="en-CA" dirty="0">
                <a:solidFill>
                  <a:schemeClr val="tx1"/>
                </a:solidFill>
              </a:rPr>
              <a:t>(Badge Code)</a:t>
            </a:r>
          </a:p>
        </p:txBody>
      </p:sp>
      <p:sp>
        <p:nvSpPr>
          <p:cNvPr id="15" name="TextBox 14">
            <a:extLst>
              <a:ext uri="{FF2B5EF4-FFF2-40B4-BE49-F238E27FC236}">
                <a16:creationId xmlns:a16="http://schemas.microsoft.com/office/drawing/2014/main" id="{712A8748-84B7-1534-1290-0A1CFA77993E}"/>
              </a:ext>
            </a:extLst>
          </p:cNvPr>
          <p:cNvSpPr txBox="1"/>
          <p:nvPr/>
        </p:nvSpPr>
        <p:spPr>
          <a:xfrm>
            <a:off x="3261637" y="2522039"/>
            <a:ext cx="730260" cy="200055"/>
          </a:xfrm>
          <a:prstGeom prst="rect">
            <a:avLst/>
          </a:prstGeom>
          <a:noFill/>
        </p:spPr>
        <p:txBody>
          <a:bodyPr wrap="square" rtlCol="0">
            <a:spAutoFit/>
          </a:bodyPr>
          <a:lstStyle/>
          <a:p>
            <a:r>
              <a:rPr lang="en-CA" sz="700" b="1" dirty="0">
                <a:solidFill>
                  <a:srgbClr val="FF0000"/>
                </a:solidFill>
              </a:rPr>
              <a:t>XXXXXXXXX</a:t>
            </a:r>
          </a:p>
        </p:txBody>
      </p:sp>
      <p:sp>
        <p:nvSpPr>
          <p:cNvPr id="17" name="Speech Bubble: Rectangle 16">
            <a:extLst>
              <a:ext uri="{FF2B5EF4-FFF2-40B4-BE49-F238E27FC236}">
                <a16:creationId xmlns:a16="http://schemas.microsoft.com/office/drawing/2014/main" id="{98DAF2FE-2FC5-66C4-4371-E5872FBE5C07}"/>
              </a:ext>
            </a:extLst>
          </p:cNvPr>
          <p:cNvSpPr/>
          <p:nvPr/>
        </p:nvSpPr>
        <p:spPr>
          <a:xfrm>
            <a:off x="5261379" y="2066227"/>
            <a:ext cx="2408904" cy="429714"/>
          </a:xfrm>
          <a:prstGeom prst="wedgeRectCallout">
            <a:avLst>
              <a:gd name="adj1" fmla="val -106132"/>
              <a:gd name="adj2" fmla="val 98872"/>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
        <p:nvSpPr>
          <p:cNvPr id="18" name="Speech Bubble: Rectangle 17">
            <a:extLst>
              <a:ext uri="{FF2B5EF4-FFF2-40B4-BE49-F238E27FC236}">
                <a16:creationId xmlns:a16="http://schemas.microsoft.com/office/drawing/2014/main" id="{71FCE480-1486-D1DA-6C36-564DB65EC4F8}"/>
              </a:ext>
            </a:extLst>
          </p:cNvPr>
          <p:cNvSpPr/>
          <p:nvPr/>
        </p:nvSpPr>
        <p:spPr>
          <a:xfrm>
            <a:off x="8588477" y="3654502"/>
            <a:ext cx="2408904" cy="1158722"/>
          </a:xfrm>
          <a:prstGeom prst="wedgeRectCallout">
            <a:avLst>
              <a:gd name="adj1" fmla="val -91336"/>
              <a:gd name="adj2" fmla="val -84405"/>
            </a:avLst>
          </a:prstGeom>
          <a:solidFill>
            <a:srgbClr val="FFFF00"/>
          </a:solid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solidFill>
                  <a:schemeClr val="tx1"/>
                </a:solidFill>
              </a:rPr>
              <a:t>4. Select </a:t>
            </a:r>
            <a:br>
              <a:rPr lang="en-CA" dirty="0">
                <a:solidFill>
                  <a:schemeClr val="tx1"/>
                </a:solidFill>
              </a:rPr>
            </a:br>
            <a:r>
              <a:rPr lang="en-CA" dirty="0">
                <a:solidFill>
                  <a:schemeClr val="tx1"/>
                </a:solidFill>
              </a:rPr>
              <a:t>the agenda item from the drop down</a:t>
            </a:r>
          </a:p>
        </p:txBody>
      </p:sp>
      <p:sp>
        <p:nvSpPr>
          <p:cNvPr id="19" name="Speech Bubble: Rectangle 18">
            <a:extLst>
              <a:ext uri="{FF2B5EF4-FFF2-40B4-BE49-F238E27FC236}">
                <a16:creationId xmlns:a16="http://schemas.microsoft.com/office/drawing/2014/main" id="{07A7136B-94DB-D13E-DEB2-080D95547E3D}"/>
              </a:ext>
            </a:extLst>
          </p:cNvPr>
          <p:cNvSpPr/>
          <p:nvPr/>
        </p:nvSpPr>
        <p:spPr>
          <a:xfrm>
            <a:off x="8588477" y="5045266"/>
            <a:ext cx="2408904" cy="1158722"/>
          </a:xfrm>
          <a:prstGeom prst="wedgeRectCallout">
            <a:avLst>
              <a:gd name="adj1" fmla="val -169703"/>
              <a:gd name="adj2" fmla="val -81011"/>
            </a:avLst>
          </a:prstGeom>
          <a:solidFill>
            <a:srgbClr val="FFFF00"/>
          </a:solid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solidFill>
                  <a:schemeClr val="tx1"/>
                </a:solidFill>
              </a:rPr>
              <a:t>5. Select the </a:t>
            </a:r>
            <a:br>
              <a:rPr lang="en-CA" dirty="0">
                <a:solidFill>
                  <a:schemeClr val="tx1"/>
                </a:solidFill>
              </a:rPr>
            </a:br>
            <a:r>
              <a:rPr lang="en-CA" dirty="0">
                <a:solidFill>
                  <a:schemeClr val="tx1"/>
                </a:solidFill>
              </a:rPr>
              <a:t>“I’m not a robot” security checkbox</a:t>
            </a:r>
          </a:p>
        </p:txBody>
      </p:sp>
      <p:sp>
        <p:nvSpPr>
          <p:cNvPr id="20" name="Speech Bubble: Rectangle 19">
            <a:extLst>
              <a:ext uri="{FF2B5EF4-FFF2-40B4-BE49-F238E27FC236}">
                <a16:creationId xmlns:a16="http://schemas.microsoft.com/office/drawing/2014/main" id="{495AA6E1-9B22-A7BF-1A7B-2BB641A499D9}"/>
              </a:ext>
            </a:extLst>
          </p:cNvPr>
          <p:cNvSpPr/>
          <p:nvPr/>
        </p:nvSpPr>
        <p:spPr>
          <a:xfrm>
            <a:off x="3023204" y="5584556"/>
            <a:ext cx="2408904" cy="619432"/>
          </a:xfrm>
          <a:prstGeom prst="wedgeRectCallout">
            <a:avLst>
              <a:gd name="adj1" fmla="val 87848"/>
              <a:gd name="adj2" fmla="val -46221"/>
            </a:avLst>
          </a:prstGeom>
          <a:solidFill>
            <a:srgbClr val="FFFF00"/>
          </a:solid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solidFill>
                  <a:schemeClr val="tx1"/>
                </a:solidFill>
              </a:rPr>
              <a:t>6. Select “Submit”</a:t>
            </a:r>
          </a:p>
        </p:txBody>
      </p:sp>
      <p:sp>
        <p:nvSpPr>
          <p:cNvPr id="4" name="TextBox 3">
            <a:extLst>
              <a:ext uri="{FF2B5EF4-FFF2-40B4-BE49-F238E27FC236}">
                <a16:creationId xmlns:a16="http://schemas.microsoft.com/office/drawing/2014/main" id="{1F0365DA-CC61-DA2C-959B-29C112E63E18}"/>
              </a:ext>
            </a:extLst>
          </p:cNvPr>
          <p:cNvSpPr txBox="1"/>
          <p:nvPr/>
        </p:nvSpPr>
        <p:spPr>
          <a:xfrm>
            <a:off x="387345" y="3299095"/>
            <a:ext cx="730260" cy="200055"/>
          </a:xfrm>
          <a:prstGeom prst="rect">
            <a:avLst/>
          </a:prstGeom>
          <a:noFill/>
        </p:spPr>
        <p:txBody>
          <a:bodyPr wrap="square" rtlCol="0">
            <a:spAutoFit/>
          </a:bodyPr>
          <a:lstStyle/>
          <a:p>
            <a:r>
              <a:rPr lang="en-CA" sz="700" b="1" dirty="0">
                <a:solidFill>
                  <a:srgbClr val="FF0000"/>
                </a:solidFill>
              </a:rPr>
              <a:t>XXXXXXXXX</a:t>
            </a:r>
          </a:p>
        </p:txBody>
      </p:sp>
      <p:sp>
        <p:nvSpPr>
          <p:cNvPr id="6" name="TextBox 5">
            <a:extLst>
              <a:ext uri="{FF2B5EF4-FFF2-40B4-BE49-F238E27FC236}">
                <a16:creationId xmlns:a16="http://schemas.microsoft.com/office/drawing/2014/main" id="{79ABC40E-58CD-DF98-196E-D1E9AEA59A07}"/>
              </a:ext>
            </a:extLst>
          </p:cNvPr>
          <p:cNvSpPr txBox="1"/>
          <p:nvPr/>
        </p:nvSpPr>
        <p:spPr>
          <a:xfrm>
            <a:off x="1692270" y="3299095"/>
            <a:ext cx="730260" cy="200055"/>
          </a:xfrm>
          <a:prstGeom prst="rect">
            <a:avLst/>
          </a:prstGeom>
          <a:noFill/>
        </p:spPr>
        <p:txBody>
          <a:bodyPr wrap="square" rtlCol="0">
            <a:spAutoFit/>
          </a:bodyPr>
          <a:lstStyle/>
          <a:p>
            <a:r>
              <a:rPr lang="en-CA" sz="700" b="1" dirty="0">
                <a:solidFill>
                  <a:srgbClr val="FF0000"/>
                </a:solidFill>
              </a:rPr>
              <a:t>XXXXXXXXX</a:t>
            </a:r>
          </a:p>
        </p:txBody>
      </p:sp>
      <p:sp>
        <p:nvSpPr>
          <p:cNvPr id="10" name="TextBox 9">
            <a:extLst>
              <a:ext uri="{FF2B5EF4-FFF2-40B4-BE49-F238E27FC236}">
                <a16:creationId xmlns:a16="http://schemas.microsoft.com/office/drawing/2014/main" id="{8250859E-1C3D-8016-E8FC-A6458E29FD6B}"/>
              </a:ext>
            </a:extLst>
          </p:cNvPr>
          <p:cNvSpPr txBox="1"/>
          <p:nvPr/>
        </p:nvSpPr>
        <p:spPr>
          <a:xfrm>
            <a:off x="3247103" y="3299095"/>
            <a:ext cx="730260" cy="200055"/>
          </a:xfrm>
          <a:prstGeom prst="rect">
            <a:avLst/>
          </a:prstGeom>
          <a:noFill/>
        </p:spPr>
        <p:txBody>
          <a:bodyPr wrap="square" rtlCol="0">
            <a:spAutoFit/>
          </a:bodyPr>
          <a:lstStyle/>
          <a:p>
            <a:r>
              <a:rPr lang="en-CA" sz="700" b="1" dirty="0">
                <a:solidFill>
                  <a:srgbClr val="FF0000"/>
                </a:solidFill>
              </a:rPr>
              <a:t>XXXXXXXXX</a:t>
            </a:r>
          </a:p>
        </p:txBody>
      </p:sp>
      <p:sp>
        <p:nvSpPr>
          <p:cNvPr id="11" name="TextBox 10">
            <a:extLst>
              <a:ext uri="{FF2B5EF4-FFF2-40B4-BE49-F238E27FC236}">
                <a16:creationId xmlns:a16="http://schemas.microsoft.com/office/drawing/2014/main" id="{A24C0D22-BABE-AC1D-9181-19B1DBC28A98}"/>
              </a:ext>
            </a:extLst>
          </p:cNvPr>
          <p:cNvSpPr txBox="1"/>
          <p:nvPr/>
        </p:nvSpPr>
        <p:spPr>
          <a:xfrm>
            <a:off x="381454" y="3401983"/>
            <a:ext cx="2266496" cy="200055"/>
          </a:xfrm>
          <a:prstGeom prst="rect">
            <a:avLst/>
          </a:prstGeom>
          <a:noFill/>
        </p:spPr>
        <p:txBody>
          <a:bodyPr wrap="square" rtlCol="0">
            <a:spAutoFit/>
          </a:bodyPr>
          <a:lstStyle/>
          <a:p>
            <a:r>
              <a:rPr lang="en-CA" sz="700" b="1" dirty="0">
                <a:solidFill>
                  <a:srgbClr val="FF0000"/>
                </a:solidFill>
              </a:rPr>
              <a:t>XXXXXXXXXXXXXXXXXXXXXXXXXXXXXXXXXXXXXXXXX</a:t>
            </a:r>
          </a:p>
        </p:txBody>
      </p:sp>
      <p:sp>
        <p:nvSpPr>
          <p:cNvPr id="12" name="TextBox 11">
            <a:extLst>
              <a:ext uri="{FF2B5EF4-FFF2-40B4-BE49-F238E27FC236}">
                <a16:creationId xmlns:a16="http://schemas.microsoft.com/office/drawing/2014/main" id="{5065ED31-930F-7871-2103-B4A43B5AA2E1}"/>
              </a:ext>
            </a:extLst>
          </p:cNvPr>
          <p:cNvSpPr txBox="1"/>
          <p:nvPr/>
        </p:nvSpPr>
        <p:spPr>
          <a:xfrm>
            <a:off x="3261637" y="2614118"/>
            <a:ext cx="730260" cy="200055"/>
          </a:xfrm>
          <a:prstGeom prst="rect">
            <a:avLst/>
          </a:prstGeom>
          <a:noFill/>
        </p:spPr>
        <p:txBody>
          <a:bodyPr wrap="square" rtlCol="0">
            <a:spAutoFit/>
          </a:bodyPr>
          <a:lstStyle/>
          <a:p>
            <a:r>
              <a:rPr lang="en-CA" sz="700" b="1" dirty="0">
                <a:solidFill>
                  <a:srgbClr val="FF0000"/>
                </a:solidFill>
              </a:rPr>
              <a:t>ABCDE-12345</a:t>
            </a:r>
          </a:p>
        </p:txBody>
      </p:sp>
      <p:sp>
        <p:nvSpPr>
          <p:cNvPr id="16" name="Rectangle 15">
            <a:extLst>
              <a:ext uri="{FF2B5EF4-FFF2-40B4-BE49-F238E27FC236}">
                <a16:creationId xmlns:a16="http://schemas.microsoft.com/office/drawing/2014/main" id="{8F782692-3676-9789-58C4-9F4E4F2840D4}"/>
              </a:ext>
            </a:extLst>
          </p:cNvPr>
          <p:cNvSpPr/>
          <p:nvPr/>
        </p:nvSpPr>
        <p:spPr>
          <a:xfrm>
            <a:off x="485775" y="228600"/>
            <a:ext cx="752475" cy="10245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0325085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0697D-84F7-2C0A-869F-AEDBBA12DBE7}"/>
            </a:ext>
          </a:extLst>
        </p:cNvPr>
        <p:cNvGrpSpPr/>
        <p:nvPr/>
      </p:nvGrpSpPr>
      <p:grpSpPr>
        <a:xfrm>
          <a:off x="0" y="0"/>
          <a:ext cx="0" cy="0"/>
          <a:chOff x="0" y="0"/>
          <a:chExt cx="0" cy="0"/>
        </a:xfrm>
      </p:grpSpPr>
      <p:pic>
        <p:nvPicPr>
          <p:cNvPr id="21" name="Picture 20">
            <a:extLst>
              <a:ext uri="{FF2B5EF4-FFF2-40B4-BE49-F238E27FC236}">
                <a16:creationId xmlns:a16="http://schemas.microsoft.com/office/drawing/2014/main" id="{0426E39B-D4CE-359C-9035-02827DD6E5F6}"/>
              </a:ext>
            </a:extLst>
          </p:cNvPr>
          <p:cNvPicPr>
            <a:picLocks noChangeAspect="1"/>
          </p:cNvPicPr>
          <p:nvPr/>
        </p:nvPicPr>
        <p:blipFill>
          <a:blip r:embed="rId2">
            <a:extLst>
              <a:ext uri="{28A0092B-C50C-407E-A947-70E740481C1C}">
                <a14:useLocalDpi xmlns:a14="http://schemas.microsoft.com/office/drawing/2010/main" val="0"/>
              </a:ext>
            </a:extLst>
          </a:blip>
          <a:srcRect l="19207" t="11042" r="19670" b="16422"/>
          <a:stretch>
            <a:fillRect/>
          </a:stretch>
        </p:blipFill>
        <p:spPr>
          <a:xfrm>
            <a:off x="784703" y="106810"/>
            <a:ext cx="10622593" cy="6644379"/>
          </a:xfrm>
          <a:prstGeom prst="rect">
            <a:avLst/>
          </a:prstGeom>
        </p:spPr>
      </p:pic>
      <p:sp>
        <p:nvSpPr>
          <p:cNvPr id="22" name="Speech Bubble: Rectangle 21">
            <a:extLst>
              <a:ext uri="{FF2B5EF4-FFF2-40B4-BE49-F238E27FC236}">
                <a16:creationId xmlns:a16="http://schemas.microsoft.com/office/drawing/2014/main" id="{F24C07C2-6D5D-0505-89CE-9C56F214DCA6}"/>
              </a:ext>
            </a:extLst>
          </p:cNvPr>
          <p:cNvSpPr/>
          <p:nvPr/>
        </p:nvSpPr>
        <p:spPr>
          <a:xfrm>
            <a:off x="1103971" y="2821259"/>
            <a:ext cx="2677756" cy="1639229"/>
          </a:xfrm>
          <a:prstGeom prst="wedgeRectCallout">
            <a:avLst>
              <a:gd name="adj1" fmla="val 68911"/>
              <a:gd name="adj2" fmla="val -19674"/>
            </a:avLst>
          </a:prstGeom>
          <a:solidFill>
            <a:srgbClr val="FFFF00"/>
          </a:solid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solidFill>
                  <a:schemeClr val="tx1"/>
                </a:solidFill>
              </a:rPr>
              <a:t>For Parties, an additional prompt will appear:</a:t>
            </a:r>
            <a:br>
              <a:rPr lang="en-CA" dirty="0">
                <a:solidFill>
                  <a:schemeClr val="tx1"/>
                </a:solidFill>
              </a:rPr>
            </a:br>
            <a:r>
              <a:rPr lang="en-CA" b="1" dirty="0">
                <a:solidFill>
                  <a:schemeClr val="tx1"/>
                </a:solidFill>
              </a:rPr>
              <a:t>Allow publication of this statement upon upload </a:t>
            </a:r>
            <a:r>
              <a:rPr lang="en-CA" dirty="0">
                <a:solidFill>
                  <a:schemeClr val="tx1"/>
                </a:solidFill>
              </a:rPr>
              <a:t>(yes / no)</a:t>
            </a:r>
          </a:p>
        </p:txBody>
      </p:sp>
    </p:spTree>
    <p:extLst>
      <p:ext uri="{BB962C8B-B14F-4D97-AF65-F5344CB8AC3E}">
        <p14:creationId xmlns:p14="http://schemas.microsoft.com/office/powerpoint/2010/main" val="2399687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76ECD-1D3F-9074-5D4A-1BFF3527025F}"/>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CB581228-7BA6-A759-2CE3-A7C4FA1B9149}"/>
              </a:ext>
            </a:extLst>
          </p:cNvPr>
          <p:cNvSpPr>
            <a:spLocks noGrp="1"/>
          </p:cNvSpPr>
          <p:nvPr>
            <p:ph type="title"/>
          </p:nvPr>
        </p:nvSpPr>
        <p:spPr/>
        <p:txBody>
          <a:bodyPr/>
          <a:lstStyle/>
          <a:p>
            <a:pPr algn="ctr"/>
            <a:r>
              <a:rPr lang="en-CA" sz="3600" b="1" dirty="0"/>
              <a:t> </a:t>
            </a:r>
            <a:endParaRPr lang="en-CA" sz="3600" b="1" dirty="0">
              <a:solidFill>
                <a:srgbClr val="FF0000"/>
              </a:solidFill>
            </a:endParaRPr>
          </a:p>
        </p:txBody>
      </p:sp>
      <p:sp>
        <p:nvSpPr>
          <p:cNvPr id="6" name="Content Placeholder 5">
            <a:extLst>
              <a:ext uri="{FF2B5EF4-FFF2-40B4-BE49-F238E27FC236}">
                <a16:creationId xmlns:a16="http://schemas.microsoft.com/office/drawing/2014/main" id="{AE7B2D1F-3256-B27E-0DFE-A2A9E90A8E66}"/>
              </a:ext>
            </a:extLst>
          </p:cNvPr>
          <p:cNvSpPr>
            <a:spLocks noGrp="1"/>
          </p:cNvSpPr>
          <p:nvPr>
            <p:ph idx="1"/>
          </p:nvPr>
        </p:nvSpPr>
        <p:spPr>
          <a:xfrm>
            <a:off x="400050" y="754592"/>
            <a:ext cx="11572876" cy="5095792"/>
          </a:xfrm>
        </p:spPr>
        <p:txBody>
          <a:bodyPr>
            <a:normAutofit/>
          </a:bodyPr>
          <a:lstStyle/>
          <a:p>
            <a:pPr marL="0" indent="0" algn="ctr">
              <a:lnSpc>
                <a:spcPct val="115000"/>
              </a:lnSpc>
              <a:spcAft>
                <a:spcPts val="800"/>
              </a:spcAft>
              <a:buNone/>
            </a:pPr>
            <a:endParaRPr lang="en-US" sz="8000" b="1" kern="100" dirty="0">
              <a:effectLst/>
              <a:latin typeface="Aptos" panose="020B0004020202020204" pitchFamily="34" charset="0"/>
              <a:ea typeface="DengXian" panose="02010600030101010101" pitchFamily="2" charset="-122"/>
              <a:cs typeface="Arial" panose="020B0604020202020204" pitchFamily="34" charset="0"/>
            </a:endParaRPr>
          </a:p>
          <a:p>
            <a:pPr marL="0" indent="0" algn="ctr">
              <a:lnSpc>
                <a:spcPct val="115000"/>
              </a:lnSpc>
              <a:spcAft>
                <a:spcPts val="800"/>
              </a:spcAft>
              <a:buNone/>
            </a:pPr>
            <a:r>
              <a:rPr lang="en-US" sz="8000" b="1" kern="100" dirty="0">
                <a:effectLst/>
                <a:latin typeface="Aptos" panose="020B0004020202020204" pitchFamily="34" charset="0"/>
                <a:ea typeface="DengXian" panose="02010600030101010101" pitchFamily="2" charset="-122"/>
                <a:cs typeface="Arial" panose="020B0604020202020204" pitchFamily="34" charset="0"/>
              </a:rPr>
              <a:t>Q &amp; A</a:t>
            </a:r>
          </a:p>
        </p:txBody>
      </p:sp>
    </p:spTree>
    <p:extLst>
      <p:ext uri="{BB962C8B-B14F-4D97-AF65-F5344CB8AC3E}">
        <p14:creationId xmlns:p14="http://schemas.microsoft.com/office/powerpoint/2010/main" val="15529950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4">
      <a:majorFont>
        <a:latin typeface="Giorgio Sans Black"/>
        <a:ea typeface=""/>
        <a:cs typeface=""/>
      </a:majorFont>
      <a:minorFont>
        <a:latin typeface="Inte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Draft Biodiversity Plan Deck Template Dec 2023" id="{7878D432-2C8F-4870-91F8-7AA82FBBD8FD}" vid="{7B99017A-30B6-4C11-B9C0-B4829F80898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6A3E5E714CBF84EA4157B6B02DC9C0B" ma:contentTypeVersion="20" ma:contentTypeDescription="Create a new document." ma:contentTypeScope="" ma:versionID="de4371acdec5eeac97743aa38c4aebdd">
  <xsd:schema xmlns:xsd="http://www.w3.org/2001/XMLSchema" xmlns:xs="http://www.w3.org/2001/XMLSchema" xmlns:p="http://schemas.microsoft.com/office/2006/metadata/properties" xmlns:ns2="347fbd1b-5dbb-43c4-877f-4e35393ba244" xmlns:ns3="567a2647-6c4b-493f-824b-6e54ba8ebb89" xmlns:ns4="985ec44e-1bab-4c0b-9df0-6ba128686fc9" targetNamespace="http://schemas.microsoft.com/office/2006/metadata/properties" ma:root="true" ma:fieldsID="49be1f96d5fbceeaf4e74dd80d9deff0" ns2:_="" ns3:_="" ns4:_="">
    <xsd:import namespace="347fbd1b-5dbb-43c4-877f-4e35393ba244"/>
    <xsd:import namespace="567a2647-6c4b-493f-824b-6e54ba8ebb89"/>
    <xsd:import namespace="985ec44e-1bab-4c0b-9df0-6ba128686fc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element ref="ns2:Dispatched"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7fbd1b-5dbb-43c4-877f-4e35393ba24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8175662-8596-484a-92c7-351d01561e2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Dispatched" ma:index="26" nillable="true" ma:displayName="Dispatched " ma:default="0" ma:format="Dropdown" ma:internalName="Dispatched">
      <xsd:simpleType>
        <xsd:restriction base="dms:Boolean"/>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67a2647-6c4b-493f-824b-6e54ba8ebb8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85ec44e-1bab-4c0b-9df0-6ba128686fc9"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a73bc6d1-6582-480b-8929-2ce7b799b883}" ma:internalName="TaxCatchAll" ma:showField="CatchAllData" ma:web="567a2647-6c4b-493f-824b-6e54ba8ebb8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6A3E5E714CBF84EA4157B6B02DC9C0B" ma:contentTypeVersion="20" ma:contentTypeDescription="Create a new document." ma:contentTypeScope="" ma:versionID="de4371acdec5eeac97743aa38c4aebdd">
  <xsd:schema xmlns:xsd="http://www.w3.org/2001/XMLSchema" xmlns:xs="http://www.w3.org/2001/XMLSchema" xmlns:p="http://schemas.microsoft.com/office/2006/metadata/properties" xmlns:ns2="347fbd1b-5dbb-43c4-877f-4e35393ba244" xmlns:ns3="567a2647-6c4b-493f-824b-6e54ba8ebb89" xmlns:ns4="985ec44e-1bab-4c0b-9df0-6ba128686fc9" targetNamespace="http://schemas.microsoft.com/office/2006/metadata/properties" ma:root="true" ma:fieldsID="49be1f96d5fbceeaf4e74dd80d9deff0" ns2:_="" ns3:_="" ns4:_="">
    <xsd:import namespace="347fbd1b-5dbb-43c4-877f-4e35393ba244"/>
    <xsd:import namespace="567a2647-6c4b-493f-824b-6e54ba8ebb89"/>
    <xsd:import namespace="985ec44e-1bab-4c0b-9df0-6ba128686fc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element ref="ns2:Dispatched"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7fbd1b-5dbb-43c4-877f-4e35393ba24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8175662-8596-484a-92c7-351d01561e2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Dispatched" ma:index="26" nillable="true" ma:displayName="Dispatched " ma:default="0" ma:format="Dropdown" ma:internalName="Dispatched">
      <xsd:simpleType>
        <xsd:restriction base="dms:Boolean"/>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67a2647-6c4b-493f-824b-6e54ba8ebb8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85ec44e-1bab-4c0b-9df0-6ba128686fc9"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a73bc6d1-6582-480b-8929-2ce7b799b883}" ma:internalName="TaxCatchAll" ma:showField="CatchAllData" ma:web="567a2647-6c4b-493f-824b-6e54ba8ebb8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347fbd1b-5dbb-43c4-877f-4e35393ba244">
      <Terms xmlns="http://schemas.microsoft.com/office/infopath/2007/PartnerControls"/>
    </lcf76f155ced4ddcb4097134ff3c332f>
    <TaxCatchAll xmlns="985ec44e-1bab-4c0b-9df0-6ba128686fc9" xsi:nil="true"/>
    <Dispatched xmlns="347fbd1b-5dbb-43c4-877f-4e35393ba244">false</Dispatched>
  </documentManagement>
</p:properties>
</file>

<file path=customXml/itemProps1.xml><?xml version="1.0" encoding="utf-8"?>
<ds:datastoreItem xmlns:ds="http://schemas.openxmlformats.org/officeDocument/2006/customXml" ds:itemID="{D1A71B2D-FACB-4941-B926-3C36702D6B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47fbd1b-5dbb-43c4-877f-4e35393ba244"/>
    <ds:schemaRef ds:uri="567a2647-6c4b-493f-824b-6e54ba8ebb89"/>
    <ds:schemaRef ds:uri="985ec44e-1bab-4c0b-9df0-6ba128686f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136F32B-7E8D-42AF-86A1-6E294A6863A4}">
  <ds:schemaRefs>
    <ds:schemaRef ds:uri="http://schemas.microsoft.com/sharepoint/v3/contenttype/forms"/>
  </ds:schemaRefs>
</ds:datastoreItem>
</file>

<file path=customXml/itemProps3.xml><?xml version="1.0" encoding="utf-8"?>
<ds:datastoreItem xmlns:ds="http://schemas.openxmlformats.org/officeDocument/2006/customXml" ds:itemID="{774D4C6F-F42B-47D7-A239-962C9EE5D8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47fbd1b-5dbb-43c4-877f-4e35393ba244"/>
    <ds:schemaRef ds:uri="567a2647-6c4b-493f-824b-6e54ba8ebb89"/>
    <ds:schemaRef ds:uri="985ec44e-1bab-4c0b-9df0-6ba128686f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34795280-0B26-4BB4-BA41-3CBDF5758424}">
  <ds:schemaRefs>
    <ds:schemaRef ds:uri="http://schemas.microsoft.com/office/2006/documentManagement/types"/>
    <ds:schemaRef ds:uri="http://purl.org/dc/dcmitype/"/>
    <ds:schemaRef ds:uri="985ec44e-1bab-4c0b-9df0-6ba128686fc9"/>
    <ds:schemaRef ds:uri="567a2647-6c4b-493f-824b-6e54ba8ebb89"/>
    <ds:schemaRef ds:uri="http://www.w3.org/XML/1998/namespace"/>
    <ds:schemaRef ds:uri="http://purl.org/dc/elements/1.1/"/>
    <ds:schemaRef ds:uri="347fbd1b-5dbb-43c4-877f-4e35393ba244"/>
    <ds:schemaRef ds:uri="http://purl.org/dc/terms/"/>
    <ds:schemaRef ds:uri="http://schemas.microsoft.com/office/infopath/2007/PartnerControls"/>
    <ds:schemaRef ds:uri="http://schemas.openxmlformats.org/package/2006/metadata/core-properties"/>
    <ds:schemaRef ds:uri="http://schemas.microsoft.com/office/2006/metadata/properties"/>
  </ds:schemaRefs>
</ds:datastoreItem>
</file>

<file path=docMetadata/LabelInfo.xml><?xml version="1.0" encoding="utf-8"?>
<clbl:labelList xmlns:clbl="http://schemas.microsoft.com/office/2020/mipLabelMetadata">
  <clbl:label id="{606bed3f-efae-4d70-a15b-866bb27c918d}" enabled="1" method="Privileged" siteId="{0f9e35db-544f-4f60-bdcc-5ea416e6dc70}" removed="0"/>
</clbl:labelList>
</file>

<file path=docProps/app.xml><?xml version="1.0" encoding="utf-8"?>
<Properties xmlns="http://schemas.openxmlformats.org/officeDocument/2006/extended-properties" xmlns:vt="http://schemas.openxmlformats.org/officeDocument/2006/docPropsVTypes">
  <TotalTime>7391</TotalTime>
  <Words>1465</Words>
  <Application>Microsoft Office PowerPoint</Application>
  <PresentationFormat>Widescreen</PresentationFormat>
  <Paragraphs>182</Paragraphs>
  <Slides>21</Slides>
  <Notes>9</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21</vt:i4>
      </vt:variant>
    </vt:vector>
  </HeadingPairs>
  <TitlesOfParts>
    <vt:vector size="33" baseType="lpstr">
      <vt:lpstr>Aptos</vt:lpstr>
      <vt:lpstr>Aptos Display</vt:lpstr>
      <vt:lpstr>Arial</vt:lpstr>
      <vt:lpstr>Calibri</vt:lpstr>
      <vt:lpstr>Courier New</vt:lpstr>
      <vt:lpstr>Giorgio Sans 1 Heavy</vt:lpstr>
      <vt:lpstr>Giorgio Sans Black</vt:lpstr>
      <vt:lpstr>Inter</vt:lpstr>
      <vt:lpstr>Symbol</vt:lpstr>
      <vt:lpstr>Times New Roman</vt:lpstr>
      <vt:lpstr>Office Theme</vt:lpstr>
      <vt:lpstr>1_Office Theme</vt:lpstr>
      <vt:lpstr>PowerPoint Presentation</vt:lpstr>
      <vt:lpstr>PowerPoint Presentation</vt:lpstr>
      <vt:lpstr> Webinar schedule</vt:lpstr>
      <vt:lpstr> Webinar structure</vt:lpstr>
      <vt:lpstr> Webinar structure</vt:lpstr>
      <vt:lpstr>PowerPoint Presentation</vt:lpstr>
      <vt:lpstr>Background and objectives of the Modalities </vt:lpstr>
      <vt:lpstr> Application of the Modalities </vt:lpstr>
      <vt:lpstr> Application of the Modalities </vt:lpstr>
      <vt:lpstr> Process  overview - Modalities </vt:lpstr>
      <vt:lpstr> Process overview - Modalities </vt:lpstr>
      <vt:lpstr> Outcome of the process - Modalities </vt:lpstr>
      <vt:lpstr> Entry of statements on record - Modalities </vt:lpstr>
      <vt:lpstr> Revisions or additions - Modalities </vt:lpstr>
      <vt:lpstr> Preparation of CRPs and non-Papers </vt:lpstr>
      <vt:lpstr> Outcome of overall process </vt:lpstr>
      <vt:lpstr> </vt:lpstr>
      <vt:lpstr>PowerPoint Presentation</vt:lpstr>
      <vt:lpstr>PowerPoint Presentation</vt:lpstr>
      <vt:lpstr>PowerPoint Presentation</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Jihyun Lee</dc:creator>
  <cp:lastModifiedBy>Veronique Lefebvre</cp:lastModifiedBy>
  <cp:revision>28</cp:revision>
  <dcterms:created xsi:type="dcterms:W3CDTF">2025-03-31T20:33:33Z</dcterms:created>
  <dcterms:modified xsi:type="dcterms:W3CDTF">2026-07-03T15:39:48Z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0x01010056A3E5E714CBF84EA4157B6B02DC9C0B</vt:lpwstr>
  </property>
  <property fmtid="{D5CDD505-2E9C-101B-9397-08002B2CF9AE}" pid="3" name="MediaServiceImageTags">
    <vt:lpwstr/>
  </property>
</Properties>
</file>