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783ACB" w14:textId="77777777" w:rsidR="008A1499" w:rsidRPr="00226BC6" w:rsidRDefault="008A1499" w:rsidP="008A1499">
      <w:pPr>
        <w:pStyle w:val="AISpacer"/>
      </w:pPr>
    </w:p>
    <w:p w14:paraId="5A5C7974" w14:textId="77777777" w:rsidR="008A1499" w:rsidRPr="00226BC6" w:rsidRDefault="008A1499" w:rsidP="008A1499">
      <w:pPr>
        <w:pStyle w:val="AISpacer"/>
      </w:pPr>
    </w:p>
    <w:tbl>
      <w:tblPr>
        <w:tblW w:w="10482" w:type="dxa"/>
        <w:tblInd w:w="-283" w:type="dxa"/>
        <w:tblLayout w:type="fixed"/>
        <w:tblLook w:val="0000" w:firstRow="0" w:lastRow="0" w:firstColumn="0" w:lastColumn="0" w:noHBand="0" w:noVBand="0"/>
      </w:tblPr>
      <w:tblGrid>
        <w:gridCol w:w="975"/>
        <w:gridCol w:w="1434"/>
        <w:gridCol w:w="8073"/>
      </w:tblGrid>
      <w:tr w:rsidR="007F51F9" w:rsidRPr="003F1A75" w14:paraId="5AA34A24" w14:textId="77777777" w:rsidTr="00983C8C">
        <w:trPr>
          <w:trHeight w:val="850"/>
        </w:trPr>
        <w:tc>
          <w:tcPr>
            <w:tcW w:w="975" w:type="dxa"/>
            <w:vAlign w:val="bottom"/>
          </w:tcPr>
          <w:p w14:paraId="574754BD" w14:textId="77777777" w:rsidR="007F51F9" w:rsidRPr="003F1A75" w:rsidRDefault="007F51F9" w:rsidP="00983C8C">
            <w:pPr>
              <w:pStyle w:val="AASmallLogo"/>
            </w:pPr>
            <w:r w:rsidRPr="003F1A75">
              <w:rPr>
                <w:noProof/>
              </w:rPr>
              <w:drawing>
                <wp:inline distT="0" distB="0" distL="0" distR="0" wp14:anchorId="6D641479" wp14:editId="337256F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668ACBB2" w14:textId="77777777" w:rsidR="007F51F9" w:rsidRPr="003F1A75" w:rsidRDefault="007F51F9" w:rsidP="00983C8C">
            <w:pPr>
              <w:pStyle w:val="AASmallLogo"/>
            </w:pPr>
          </w:p>
        </w:tc>
        <w:tc>
          <w:tcPr>
            <w:tcW w:w="1434" w:type="dxa"/>
            <w:noWrap/>
            <w:vAlign w:val="bottom"/>
          </w:tcPr>
          <w:p w14:paraId="75B56139" w14:textId="77777777" w:rsidR="007F51F9" w:rsidRPr="003F1A75" w:rsidRDefault="007F51F9" w:rsidP="00983C8C">
            <w:pPr>
              <w:pStyle w:val="AASmallLogo"/>
            </w:pPr>
            <w:r w:rsidRPr="003F1A75">
              <w:rPr>
                <w:noProof/>
              </w:rPr>
              <w:drawing>
                <wp:inline distT="0" distB="0" distL="0" distR="0" wp14:anchorId="447E7ED2" wp14:editId="43D41043">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3F1A75">
              <w:t xml:space="preserve"> </w:t>
            </w:r>
          </w:p>
          <w:p w14:paraId="4A5FC7AF" w14:textId="77777777" w:rsidR="007F51F9" w:rsidRPr="003F1A75" w:rsidRDefault="007F51F9" w:rsidP="00983C8C">
            <w:pPr>
              <w:pStyle w:val="AASmallLogo"/>
            </w:pPr>
          </w:p>
        </w:tc>
        <w:tc>
          <w:tcPr>
            <w:tcW w:w="8073" w:type="dxa"/>
            <w:vAlign w:val="bottom"/>
          </w:tcPr>
          <w:p w14:paraId="577C67B4" w14:textId="70912941" w:rsidR="007F51F9" w:rsidRPr="003F1A75" w:rsidRDefault="007F51F9" w:rsidP="0080000A">
            <w:pPr>
              <w:pStyle w:val="ABSymbol"/>
              <w:tabs>
                <w:tab w:val="clear" w:pos="1134"/>
                <w:tab w:val="clear" w:pos="1871"/>
              </w:tabs>
              <w:ind w:left="39"/>
            </w:pPr>
            <w:r w:rsidRPr="003F1A75">
              <w:rPr>
                <w:sz w:val="40"/>
              </w:rPr>
              <w:t>CBD</w:t>
            </w:r>
            <w:r w:rsidRPr="003F1A75">
              <w:t>/</w:t>
            </w:r>
            <w:r>
              <w:t>COP</w:t>
            </w:r>
            <w:r w:rsidRPr="003F1A75">
              <w:t>/</w:t>
            </w:r>
            <w:r>
              <w:t>17/</w:t>
            </w:r>
            <w:r>
              <w:t>INF/28</w:t>
            </w:r>
            <w:r w:rsidRPr="00820450">
              <w:t>-</w:t>
            </w:r>
            <w:r w:rsidRPr="00820450">
              <w:rPr>
                <w:sz w:val="40"/>
                <w:szCs w:val="40"/>
              </w:rPr>
              <w:t>CBD</w:t>
            </w:r>
            <w:r w:rsidRPr="00820450">
              <w:t>/CP/MOP/</w:t>
            </w:r>
            <w:r>
              <w:t>12/</w:t>
            </w:r>
            <w:r w:rsidR="000565CD">
              <w:t>INF/9</w:t>
            </w:r>
            <w:r>
              <w:t>-</w:t>
            </w:r>
            <w:r w:rsidRPr="00820450">
              <w:rPr>
                <w:sz w:val="40"/>
                <w:szCs w:val="40"/>
              </w:rPr>
              <w:t>CBD</w:t>
            </w:r>
            <w:r w:rsidRPr="00820450">
              <w:t>/NP/MOP/</w:t>
            </w:r>
            <w:r>
              <w:t>6/</w:t>
            </w:r>
            <w:r w:rsidR="003B53AB">
              <w:t>INF/5</w:t>
            </w:r>
          </w:p>
        </w:tc>
      </w:tr>
    </w:tbl>
    <w:p w14:paraId="45603A8B" w14:textId="77777777" w:rsidR="007F51F9" w:rsidRPr="003F1A75" w:rsidRDefault="007F51F9" w:rsidP="007F51F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7F51F9" w:rsidRPr="003F1A75" w14:paraId="146C6976" w14:textId="77777777" w:rsidTr="00983C8C">
        <w:trPr>
          <w:trHeight w:val="1814"/>
        </w:trPr>
        <w:tc>
          <w:tcPr>
            <w:tcW w:w="7370" w:type="dxa"/>
          </w:tcPr>
          <w:p w14:paraId="17B2BCD1" w14:textId="77777777" w:rsidR="007F51F9" w:rsidRPr="003F1A75" w:rsidRDefault="007F51F9" w:rsidP="00983C8C">
            <w:pPr>
              <w:pStyle w:val="ACLargeLogo"/>
            </w:pPr>
            <w:r w:rsidRPr="003F1A75">
              <w:rPr>
                <w:noProof/>
              </w:rPr>
              <w:drawing>
                <wp:inline distT="0" distB="0" distL="0" distR="0" wp14:anchorId="3980A93D" wp14:editId="17E96D44">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3F1A75">
              <w:t xml:space="preserve"> </w:t>
            </w:r>
          </w:p>
          <w:p w14:paraId="3F025AFE" w14:textId="77777777" w:rsidR="007F51F9" w:rsidRPr="003F1A75" w:rsidRDefault="007F51F9" w:rsidP="00983C8C">
            <w:pPr>
              <w:pStyle w:val="ACLargeLogo"/>
            </w:pPr>
          </w:p>
        </w:tc>
        <w:tc>
          <w:tcPr>
            <w:tcW w:w="3112" w:type="dxa"/>
          </w:tcPr>
          <w:p w14:paraId="58699D89" w14:textId="77777777" w:rsidR="007F51F9" w:rsidRPr="003F1A75" w:rsidRDefault="007F51F9" w:rsidP="00983C8C">
            <w:pPr>
              <w:pStyle w:val="AEDistrNormal"/>
            </w:pPr>
            <w:r w:rsidRPr="003F1A75">
              <w:t xml:space="preserve">Distr.: General </w:t>
            </w:r>
          </w:p>
          <w:p w14:paraId="66CD73BF" w14:textId="73C21872" w:rsidR="007F51F9" w:rsidRPr="003F1A75" w:rsidRDefault="003B53AB" w:rsidP="00983C8C">
            <w:pPr>
              <w:pStyle w:val="AEDistrNormal"/>
            </w:pPr>
            <w:r>
              <w:t>11 October 2026</w:t>
            </w:r>
          </w:p>
          <w:p w14:paraId="72DE6490" w14:textId="314881B6" w:rsidR="007F51F9" w:rsidRPr="003F1A75" w:rsidRDefault="007F51F9" w:rsidP="00983C8C">
            <w:pPr>
              <w:pStyle w:val="AEDistrNormal6pt"/>
            </w:pPr>
            <w:r w:rsidRPr="003F1A75">
              <w:t xml:space="preserve">English </w:t>
            </w:r>
            <w:r w:rsidR="003B53AB">
              <w:t>only</w:t>
            </w:r>
          </w:p>
          <w:p w14:paraId="58C4E405" w14:textId="77777777" w:rsidR="007F51F9" w:rsidRPr="003F1A75" w:rsidRDefault="007F51F9" w:rsidP="00983C8C">
            <w:pPr>
              <w:pStyle w:val="AEDistrNormal6pt"/>
            </w:pPr>
          </w:p>
        </w:tc>
      </w:tr>
    </w:tbl>
    <w:p w14:paraId="1E169EF3" w14:textId="77777777" w:rsidR="007F51F9" w:rsidRPr="003F1A75" w:rsidRDefault="007F51F9" w:rsidP="007F51F9">
      <w:pPr>
        <w:pStyle w:val="AISpacer"/>
      </w:pPr>
    </w:p>
    <w:tbl>
      <w:tblPr>
        <w:tblW w:w="5603" w:type="pct"/>
        <w:tblInd w:w="-283" w:type="dxa"/>
        <w:tblLayout w:type="fixed"/>
        <w:tblCellMar>
          <w:left w:w="283" w:type="dxa"/>
        </w:tblCellMar>
        <w:tblLook w:val="0000" w:firstRow="0" w:lastRow="0" w:firstColumn="0" w:lastColumn="0" w:noHBand="0" w:noVBand="0"/>
      </w:tblPr>
      <w:tblGrid>
        <w:gridCol w:w="3402"/>
        <w:gridCol w:w="3402"/>
        <w:gridCol w:w="3685"/>
      </w:tblGrid>
      <w:tr w:rsidR="007F51F9" w:rsidRPr="003F1A75" w14:paraId="13F65D40" w14:textId="77777777" w:rsidTr="00983C8C">
        <w:trPr>
          <w:trHeight w:val="57"/>
        </w:trPr>
        <w:tc>
          <w:tcPr>
            <w:tcW w:w="3402" w:type="dxa"/>
          </w:tcPr>
          <w:p w14:paraId="64DC83E7" w14:textId="77777777" w:rsidR="007F51F9" w:rsidRPr="003F1A75" w:rsidRDefault="007F51F9" w:rsidP="00983C8C">
            <w:pPr>
              <w:pStyle w:val="AFCorN12Bold"/>
            </w:pPr>
            <w:r>
              <w:t>Conference of the Parties to the Convention on Biological Diversity</w:t>
            </w:r>
            <w:r w:rsidRPr="003F1A75">
              <w:t xml:space="preserve"> </w:t>
            </w:r>
          </w:p>
          <w:p w14:paraId="7ABD1486" w14:textId="77777777" w:rsidR="007F51F9" w:rsidRPr="003F1A75" w:rsidRDefault="007F51F9" w:rsidP="00983C8C">
            <w:pPr>
              <w:pStyle w:val="AFCorNBold"/>
            </w:pPr>
            <w:r>
              <w:t>Seventeen</w:t>
            </w:r>
            <w:r w:rsidRPr="003F1A75">
              <w:t xml:space="preserve">th meeting </w:t>
            </w:r>
          </w:p>
          <w:p w14:paraId="42C95031" w14:textId="77777777" w:rsidR="007F51F9" w:rsidRPr="003F1A75" w:rsidRDefault="007F51F9" w:rsidP="00983C8C">
            <w:pPr>
              <w:pStyle w:val="AFCorNNormal"/>
            </w:pPr>
            <w:r>
              <w:t>Yerevan</w:t>
            </w:r>
            <w:r w:rsidRPr="003F1A75">
              <w:t xml:space="preserve">, </w:t>
            </w:r>
            <w:r>
              <w:rPr>
                <w:snapToGrid w:val="0"/>
                <w:kern w:val="22"/>
              </w:rPr>
              <w:t>19</w:t>
            </w:r>
            <w:r w:rsidRPr="003F1A75">
              <w:rPr>
                <w:snapToGrid w:val="0"/>
                <w:kern w:val="22"/>
              </w:rPr>
              <w:t>–</w:t>
            </w:r>
            <w:r>
              <w:rPr>
                <w:snapToGrid w:val="0"/>
                <w:kern w:val="22"/>
              </w:rPr>
              <w:t>30</w:t>
            </w:r>
            <w:r w:rsidRPr="003F1A75">
              <w:rPr>
                <w:snapToGrid w:val="0"/>
                <w:kern w:val="22"/>
              </w:rPr>
              <w:t xml:space="preserve"> </w:t>
            </w:r>
            <w:r>
              <w:rPr>
                <w:snapToGrid w:val="0"/>
                <w:kern w:val="22"/>
              </w:rPr>
              <w:t>October 2026</w:t>
            </w:r>
          </w:p>
          <w:p w14:paraId="401636DA" w14:textId="664F6BC0" w:rsidR="007F51F9" w:rsidRPr="003F1A75" w:rsidRDefault="007F51F9" w:rsidP="00983C8C">
            <w:pPr>
              <w:pStyle w:val="AFCorNNormal"/>
            </w:pPr>
            <w:r w:rsidRPr="003F1A75">
              <w:t xml:space="preserve">Item </w:t>
            </w:r>
            <w:r w:rsidR="003B53AB">
              <w:t>7</w:t>
            </w:r>
            <w:r w:rsidRPr="003F1A75">
              <w:t xml:space="preserve"> of the provisional agenda</w:t>
            </w:r>
            <w:r w:rsidRPr="003F1A75">
              <w:rPr>
                <w:rStyle w:val="FootnoteReference"/>
              </w:rPr>
              <w:footnoteReference w:customMarkFollows="1" w:id="1"/>
              <w:t>*</w:t>
            </w:r>
          </w:p>
          <w:p w14:paraId="2F4314E0" w14:textId="4AF5742B" w:rsidR="007F51F9" w:rsidRPr="003F1A75" w:rsidRDefault="00C64521" w:rsidP="00C64521">
            <w:pPr>
              <w:pStyle w:val="AFCorNBold"/>
            </w:pPr>
            <w:r>
              <w:t>Administration of the Convention on Biological Diversity, budget for the trust funds and functional review of the Secretariat</w:t>
            </w:r>
          </w:p>
        </w:tc>
        <w:tc>
          <w:tcPr>
            <w:tcW w:w="3402" w:type="dxa"/>
          </w:tcPr>
          <w:p w14:paraId="3B849A62" w14:textId="77777777" w:rsidR="007F51F9" w:rsidRDefault="007F51F9" w:rsidP="00983C8C">
            <w:pPr>
              <w:pStyle w:val="AFCorN12Bold"/>
            </w:pPr>
            <w:r>
              <w:t>Conference of the Parties to the Convention on Biological Diversity serving as the meeting of the Parties to the Cartagena Protocol on Biosafety</w:t>
            </w:r>
          </w:p>
          <w:p w14:paraId="6923869A" w14:textId="77777777" w:rsidR="007F51F9" w:rsidRPr="00A85565" w:rsidRDefault="007F51F9" w:rsidP="00983C8C">
            <w:pPr>
              <w:pStyle w:val="AFCorNBold"/>
            </w:pPr>
            <w:r w:rsidRPr="00A85565">
              <w:t xml:space="preserve">Twelfth meeting </w:t>
            </w:r>
          </w:p>
          <w:p w14:paraId="12EFBC75" w14:textId="77777777" w:rsidR="007F51F9" w:rsidRPr="00A85565" w:rsidRDefault="007F51F9" w:rsidP="00983C8C">
            <w:pPr>
              <w:pStyle w:val="AFCorNNormal"/>
            </w:pPr>
            <w:r w:rsidRPr="006D3493">
              <w:rPr>
                <w:snapToGrid w:val="0"/>
                <w:kern w:val="22"/>
              </w:rPr>
              <w:t>Yerevan</w:t>
            </w:r>
            <w:r w:rsidRPr="00A85565">
              <w:t xml:space="preserve">, </w:t>
            </w:r>
            <w:r w:rsidRPr="00A85565">
              <w:rPr>
                <w:snapToGrid w:val="0"/>
                <w:kern w:val="22"/>
              </w:rPr>
              <w:t>19–30 October 2026</w:t>
            </w:r>
          </w:p>
          <w:p w14:paraId="121D874F" w14:textId="4D57DB55" w:rsidR="007F51F9" w:rsidRPr="00A85565" w:rsidRDefault="007F51F9" w:rsidP="00983C8C">
            <w:pPr>
              <w:pStyle w:val="AFCorNNormal"/>
            </w:pPr>
            <w:r w:rsidRPr="00A85565">
              <w:t>Item</w:t>
            </w:r>
            <w:r w:rsidRPr="00947347">
              <w:t xml:space="preserve"> </w:t>
            </w:r>
            <w:r w:rsidR="00FB42BB">
              <w:t>6</w:t>
            </w:r>
            <w:r w:rsidRPr="00947347">
              <w:t xml:space="preserve"> o</w:t>
            </w:r>
            <w:r w:rsidRPr="00A85565">
              <w:t>f the provisional agenda</w:t>
            </w:r>
            <w:r w:rsidR="0080000A">
              <w:rPr>
                <w:rStyle w:val="FootnoteReference"/>
              </w:rPr>
              <w:footnoteReference w:customMarkFollows="1" w:id="2"/>
              <w:t>**</w:t>
            </w:r>
          </w:p>
          <w:p w14:paraId="11DC9B06" w14:textId="18AE4871" w:rsidR="007F51F9" w:rsidRPr="006D3493" w:rsidRDefault="00FB42BB" w:rsidP="00983C8C">
            <w:pPr>
              <w:pStyle w:val="AFCorNBold"/>
            </w:pPr>
            <w:r w:rsidRPr="00FB42BB">
              <w:t>Administration of the Cartagena Protocol and budget for the trust funds</w:t>
            </w:r>
          </w:p>
        </w:tc>
        <w:tc>
          <w:tcPr>
            <w:tcW w:w="3685" w:type="dxa"/>
          </w:tcPr>
          <w:p w14:paraId="7D2F29AD" w14:textId="27C3840A" w:rsidR="007F51F9" w:rsidRDefault="007F51F9" w:rsidP="00983C8C">
            <w:pPr>
              <w:pStyle w:val="AFCorN12Bold"/>
            </w:pPr>
            <w:r>
              <w:t>Conference of the Parties to the Convention on Biological Diversity serving as the meeting of the Parties to the Nagoya Protocol on Access to Genetic Resources and the Fair and Equitable Sharing of Benefits Arising from their Utilization</w:t>
            </w:r>
          </w:p>
          <w:p w14:paraId="155EBD4C" w14:textId="77777777" w:rsidR="007F51F9" w:rsidRDefault="007F51F9" w:rsidP="00983C8C">
            <w:pPr>
              <w:pStyle w:val="AFCorNBold"/>
            </w:pPr>
            <w:r>
              <w:t xml:space="preserve">Sixth meeting </w:t>
            </w:r>
          </w:p>
          <w:p w14:paraId="6E90D25D" w14:textId="77777777" w:rsidR="007F51F9" w:rsidRDefault="007F51F9" w:rsidP="00983C8C">
            <w:pPr>
              <w:pStyle w:val="AFCorNNormal"/>
            </w:pPr>
            <w:r>
              <w:t>Yerevan, 19–30 October 2026</w:t>
            </w:r>
          </w:p>
          <w:p w14:paraId="44E33E1C" w14:textId="21465E9A" w:rsidR="007F51F9" w:rsidRDefault="007F51F9" w:rsidP="00983C8C">
            <w:pPr>
              <w:pStyle w:val="AFCorNNormal"/>
            </w:pPr>
            <w:r>
              <w:t xml:space="preserve">Item </w:t>
            </w:r>
            <w:r w:rsidR="00FB42BB">
              <w:t>6</w:t>
            </w:r>
            <w:r>
              <w:t xml:space="preserve"> of the provisional agenda</w:t>
            </w:r>
            <w:r w:rsidR="009E5B6D">
              <w:rPr>
                <w:rStyle w:val="FootnoteReference"/>
              </w:rPr>
              <w:footnoteReference w:customMarkFollows="1" w:id="3"/>
              <w:t>***</w:t>
            </w:r>
          </w:p>
          <w:p w14:paraId="5CD2899E" w14:textId="65D1AD77" w:rsidR="007F51F9" w:rsidRPr="006D3493" w:rsidRDefault="00DD3AE2" w:rsidP="00983C8C">
            <w:pPr>
              <w:pStyle w:val="AFCorNBold"/>
            </w:pPr>
            <w:r w:rsidRPr="00DD3AE2">
              <w:t>Administration of the Cartagena Protocol and budget for the trust funds</w:t>
            </w:r>
          </w:p>
        </w:tc>
      </w:tr>
    </w:tbl>
    <w:p w14:paraId="7C059AAC" w14:textId="1192FF8A" w:rsidR="00C9161D" w:rsidRPr="00226BC6" w:rsidRDefault="00B43CA1" w:rsidP="00A111D1">
      <w:pPr>
        <w:pStyle w:val="CBDTitle"/>
        <w:rPr>
          <w:caps/>
        </w:rPr>
      </w:pPr>
      <w:sdt>
        <w:sdtPr>
          <w:alias w:val="Title"/>
          <w:tag w:val=""/>
          <w:id w:val="772832786"/>
          <w:placeholder>
            <w:docPart w:val="EB6615FBFD884B63B4E6CA36F774D03C"/>
          </w:placeholder>
          <w:dataBinding w:prefixMappings="xmlns:ns0='http://purl.org/dc/elements/1.1/' xmlns:ns1='http://schemas.openxmlformats.org/package/2006/metadata/core-properties' " w:xpath="/ns1:coreProperties[1]/ns0:title[1]" w:storeItemID="{6C3C8BC8-F283-45AE-878A-BAB7291924A1}"/>
          <w:text/>
        </w:sdtPr>
        <w:sdtEndPr/>
        <w:sdtContent>
          <w:r w:rsidR="008F62FF" w:rsidRPr="00226BC6">
            <w:t xml:space="preserve">Information on </w:t>
          </w:r>
          <w:r w:rsidR="008F62FF">
            <w:t>participation of e</w:t>
          </w:r>
          <w:r w:rsidR="008F62FF" w:rsidRPr="00226BC6">
            <w:t>ligible Part</w:t>
          </w:r>
          <w:r w:rsidR="008F62FF">
            <w:t>ies</w:t>
          </w:r>
          <w:r w:rsidR="008F62FF" w:rsidRPr="00226BC6">
            <w:t xml:space="preserve"> and composition of </w:t>
          </w:r>
          <w:r w:rsidR="0081096B">
            <w:t xml:space="preserve">funded </w:t>
          </w:r>
          <w:r w:rsidR="008F62FF" w:rsidRPr="00226BC6">
            <w:t>delegations</w:t>
          </w:r>
        </w:sdtContent>
      </w:sdt>
      <w:r w:rsidR="009E5B6D">
        <w:rPr>
          <w:rStyle w:val="FootnoteReference"/>
        </w:rPr>
        <w:footnoteReference w:customMarkFollows="1" w:id="4"/>
        <w:t>****</w:t>
      </w:r>
    </w:p>
    <w:p w14:paraId="7E0BB7B6" w14:textId="77777777" w:rsidR="00F6586C" w:rsidRPr="00226BC6" w:rsidRDefault="0030169D" w:rsidP="00A111D1">
      <w:pPr>
        <w:pStyle w:val="CBDSubTitle"/>
      </w:pPr>
      <w:r w:rsidRPr="00226BC6">
        <w:t xml:space="preserve">Note by the </w:t>
      </w:r>
      <w:r w:rsidR="007E0F8A" w:rsidRPr="00226BC6">
        <w:t>Secretariat</w:t>
      </w:r>
    </w:p>
    <w:p w14:paraId="1F2CBF12" w14:textId="118EFDED" w:rsidR="0002442B" w:rsidRPr="00226BC6" w:rsidRDefault="00BA2C20" w:rsidP="0002442B">
      <w:pPr>
        <w:pStyle w:val="CBDH1"/>
        <w:numPr>
          <w:ilvl w:val="0"/>
          <w:numId w:val="18"/>
        </w:numPr>
        <w:tabs>
          <w:tab w:val="clear" w:pos="567"/>
          <w:tab w:val="clear" w:pos="1134"/>
          <w:tab w:val="left" w:pos="851"/>
          <w:tab w:val="left" w:pos="1418"/>
        </w:tabs>
      </w:pPr>
      <w:r>
        <w:t>Introduction</w:t>
      </w:r>
    </w:p>
    <w:p w14:paraId="42B9018E" w14:textId="2AB32E5C" w:rsidR="00122FD2" w:rsidRPr="00D46DF6" w:rsidRDefault="00605E25" w:rsidP="00880C05">
      <w:pPr>
        <w:pStyle w:val="CBDNormalNumber"/>
        <w:rPr>
          <w:lang w:val="en-US"/>
        </w:rPr>
      </w:pPr>
      <w:r>
        <w:t xml:space="preserve">The present note was prepared in relation to the paragraph 20 of document </w:t>
      </w:r>
      <w:r w:rsidRPr="00605E25">
        <w:t>CBD/COP/17/4/Add.5</w:t>
      </w:r>
      <w:r w:rsidR="00FF700C">
        <w:t>-</w:t>
      </w:r>
      <w:r w:rsidR="00FF700C" w:rsidRPr="00FF700C">
        <w:t>CBD/CP/MOP/12/5/Add.2-CBD/NP/MOP/6/5/Add.2</w:t>
      </w:r>
      <w:r w:rsidR="00B26332">
        <w:t xml:space="preserve">, </w:t>
      </w:r>
      <w:r w:rsidR="001F23D0">
        <w:t>which was pre</w:t>
      </w:r>
      <w:r w:rsidR="0027285C">
        <w:t>pared in response to questions raised during the Subsidiary Body on Implementation at its seventh meeting under the agenda item</w:t>
      </w:r>
      <w:r w:rsidR="007327F3">
        <w:t xml:space="preserve"> 14</w:t>
      </w:r>
      <w:r w:rsidR="0027285C">
        <w:t>.</w:t>
      </w:r>
      <w:r w:rsidR="00122FD2">
        <w:t xml:space="preserve"> </w:t>
      </w:r>
      <w:r w:rsidR="001E04C6">
        <w:t xml:space="preserve">It </w:t>
      </w:r>
      <w:r w:rsidR="00FA47D2">
        <w:t xml:space="preserve">provides </w:t>
      </w:r>
      <w:r w:rsidR="001E04C6">
        <w:t>information</w:t>
      </w:r>
      <w:r w:rsidR="00122FD2">
        <w:t xml:space="preserve"> on the participation of eligible Parties and the composition of </w:t>
      </w:r>
      <w:r w:rsidR="00F150F9">
        <w:t xml:space="preserve">funded </w:t>
      </w:r>
      <w:r w:rsidR="00122FD2">
        <w:t xml:space="preserve">Party delegations at </w:t>
      </w:r>
      <w:r w:rsidR="00E26801">
        <w:t>meetings</w:t>
      </w:r>
      <w:r w:rsidR="006D7200">
        <w:t xml:space="preserve"> of the s</w:t>
      </w:r>
      <w:r w:rsidR="00122FD2">
        <w:t xml:space="preserve">ubsidiary </w:t>
      </w:r>
      <w:r w:rsidR="006D7200">
        <w:t>b</w:t>
      </w:r>
      <w:r w:rsidR="00122FD2">
        <w:t>od</w:t>
      </w:r>
      <w:r w:rsidR="006D7200">
        <w:t>ies</w:t>
      </w:r>
      <w:r w:rsidR="00122FD2">
        <w:t xml:space="preserve"> under the Convention during the 2025–2026 biennium.</w:t>
      </w:r>
      <w:r w:rsidR="00E26801">
        <w:t xml:space="preserve"> </w:t>
      </w:r>
    </w:p>
    <w:p w14:paraId="4E7D8638" w14:textId="61102595" w:rsidR="00122FD2" w:rsidRPr="00F57CD5" w:rsidRDefault="00122FD2" w:rsidP="00880C05">
      <w:pPr>
        <w:pStyle w:val="CBDNormalNumber"/>
      </w:pPr>
      <w:r>
        <w:t xml:space="preserve">Section II contains a summary table presenting the </w:t>
      </w:r>
      <w:r w:rsidR="004D0910">
        <w:t xml:space="preserve">funded participation from </w:t>
      </w:r>
      <w:r>
        <w:t>eligible Parties, by category of Party</w:t>
      </w:r>
      <w:r w:rsidR="007076E3">
        <w:t>, namely</w:t>
      </w:r>
      <w:r w:rsidR="00C872DD">
        <w:t xml:space="preserve"> </w:t>
      </w:r>
      <w:r>
        <w:t>least developed countries</w:t>
      </w:r>
      <w:r w:rsidR="007076E3">
        <w:t xml:space="preserve"> (LDC)</w:t>
      </w:r>
      <w:r>
        <w:t>, small island developing States</w:t>
      </w:r>
      <w:r w:rsidR="007076E3">
        <w:t xml:space="preserve"> (SIDS)</w:t>
      </w:r>
      <w:r>
        <w:t>, countries with economies in transition</w:t>
      </w:r>
      <w:r w:rsidR="007076E3">
        <w:t xml:space="preserve"> (EIT)</w:t>
      </w:r>
      <w:r>
        <w:t xml:space="preserve"> and other developing countries</w:t>
      </w:r>
      <w:r w:rsidR="007076E3">
        <w:t>(O</w:t>
      </w:r>
      <w:r w:rsidR="004C4277">
        <w:t>DC</w:t>
      </w:r>
      <w:r>
        <w:t>), for the seventeenth meeting of the Conference of the Parties</w:t>
      </w:r>
      <w:r w:rsidR="00D141C8">
        <w:t xml:space="preserve">, </w:t>
      </w:r>
      <w:r w:rsidR="00D141C8" w:rsidRPr="00F57CD5">
        <w:t xml:space="preserve">the </w:t>
      </w:r>
      <w:r w:rsidR="00D141C8">
        <w:t>twelfth</w:t>
      </w:r>
      <w:r w:rsidR="00D141C8" w:rsidRPr="00F57CD5">
        <w:t xml:space="preserve"> meeting of the Conference of the Parties serving as the meeting of the Parties to the Cartagena Protocol on Biosafety and the </w:t>
      </w:r>
      <w:r w:rsidR="00D141C8">
        <w:t>sixth</w:t>
      </w:r>
      <w:r w:rsidR="00D141C8" w:rsidRPr="00F57CD5">
        <w:t xml:space="preserve"> meeting of the Conference of the Parties serving as the meeting of the Parties to the Nagoya Protocol on Access and Benefit Sharing</w:t>
      </w:r>
      <w:r>
        <w:t xml:space="preserve"> (October 2026); the seventh meeting of the Subsidiary Body on Implementation and the twenty-eighth meeting of the Subsidiary Body on Scientific, Technical and Technological Advice (August 2026); the sixth meeting of the Subsidiary Body on Implementation (February 2026); and the twenty-seventh meeting of the Subsidiary Body on Scientific, Technical and Technological Advice and the first meeting of the Subsidiary Body on Article 8(j) and Other </w:t>
      </w:r>
      <w:r>
        <w:lastRenderedPageBreak/>
        <w:t xml:space="preserve">Provisions of the Convention Related to Indigenous Peoples and Local Communities (October 2025). It also contains detailed tables listing, by country and category, the funded participants </w:t>
      </w:r>
      <w:r w:rsidR="00BD5FC8">
        <w:t>from</w:t>
      </w:r>
      <w:r>
        <w:t xml:space="preserve"> eligible Parties as well as </w:t>
      </w:r>
      <w:r w:rsidR="005503C5">
        <w:t>the funded representatives of i</w:t>
      </w:r>
      <w:r>
        <w:t xml:space="preserve">ndigenous </w:t>
      </w:r>
      <w:r w:rsidR="005503C5">
        <w:t>p</w:t>
      </w:r>
      <w:r>
        <w:t xml:space="preserve">eoples and </w:t>
      </w:r>
      <w:r w:rsidR="005503C5">
        <w:t>l</w:t>
      </w:r>
      <w:r>
        <w:t xml:space="preserve">ocal </w:t>
      </w:r>
      <w:r w:rsidR="005503C5">
        <w:t>c</w:t>
      </w:r>
      <w:r>
        <w:t>ommunities at each of th</w:t>
      </w:r>
      <w:r w:rsidR="005503C5">
        <w:t>e above-noted</w:t>
      </w:r>
      <w:r>
        <w:t xml:space="preserve"> intersessional meetings.</w:t>
      </w:r>
    </w:p>
    <w:p w14:paraId="4092DFD2" w14:textId="77777777" w:rsidR="00122FD2" w:rsidRPr="00F57CD5" w:rsidRDefault="00122FD2" w:rsidP="00122FD2">
      <w:pPr>
        <w:pStyle w:val="CBDNormalNumber"/>
        <w:spacing w:before="0"/>
      </w:pPr>
      <w:r>
        <w:t>Section III contains a table showing the size of each Party’s delegation at the meetings held during the biennium 2025-2026.</w:t>
      </w:r>
    </w:p>
    <w:p w14:paraId="1C6CB87E" w14:textId="56C0B730" w:rsidR="00EE7128" w:rsidRPr="00226BC6" w:rsidRDefault="009E74DE" w:rsidP="00276BE1">
      <w:pPr>
        <w:pStyle w:val="CBDH1"/>
        <w:numPr>
          <w:ilvl w:val="0"/>
          <w:numId w:val="18"/>
        </w:numPr>
        <w:tabs>
          <w:tab w:val="clear" w:pos="1134"/>
          <w:tab w:val="left" w:pos="851"/>
        </w:tabs>
        <w:ind w:left="567" w:hanging="567"/>
      </w:pPr>
      <w:r>
        <w:t>Funded participants from e</w:t>
      </w:r>
      <w:r w:rsidR="00A06CC7" w:rsidRPr="00226BC6">
        <w:t xml:space="preserve">ligible </w:t>
      </w:r>
      <w:r w:rsidR="00A35921" w:rsidRPr="00226BC6">
        <w:t>Part</w:t>
      </w:r>
      <w:r w:rsidR="00A35921">
        <w:t>ies</w:t>
      </w:r>
      <w:r w:rsidR="00A35921" w:rsidRPr="00226BC6">
        <w:t xml:space="preserve"> during</w:t>
      </w:r>
      <w:r w:rsidR="003606BA" w:rsidRPr="00226BC6">
        <w:t xml:space="preserve"> the </w:t>
      </w:r>
      <w:r w:rsidR="000134CB" w:rsidRPr="00226BC6">
        <w:t>2025-2026 biennium</w:t>
      </w:r>
    </w:p>
    <w:p w14:paraId="171A5381" w14:textId="767B7049" w:rsidR="001365BB" w:rsidRDefault="000B6B4C" w:rsidP="00880C05">
      <w:pPr>
        <w:pStyle w:val="CBDNormalNumber"/>
      </w:pPr>
      <w:r w:rsidRPr="00226BC6">
        <w:t>Table 1 represents a s</w:t>
      </w:r>
      <w:r w:rsidR="002A4882" w:rsidRPr="00226BC6">
        <w:t>ummary</w:t>
      </w:r>
      <w:r w:rsidR="005C3E4F" w:rsidRPr="00226BC6">
        <w:t xml:space="preserve"> table on</w:t>
      </w:r>
      <w:r w:rsidR="007B6AEB">
        <w:t xml:space="preserve"> the numbers of</w:t>
      </w:r>
      <w:r w:rsidR="005C3E4F" w:rsidRPr="00226BC6">
        <w:t xml:space="preserve"> fund</w:t>
      </w:r>
      <w:r w:rsidR="007B6AEB">
        <w:t>ed</w:t>
      </w:r>
      <w:r w:rsidR="005C3E4F" w:rsidRPr="00226BC6">
        <w:t xml:space="preserve"> participa</w:t>
      </w:r>
      <w:r w:rsidR="007B6AEB">
        <w:t>nts</w:t>
      </w:r>
      <w:r w:rsidR="005C3E4F" w:rsidRPr="00226BC6">
        <w:t xml:space="preserve">, </w:t>
      </w:r>
      <w:r w:rsidR="003D182B">
        <w:t>organized</w:t>
      </w:r>
      <w:r w:rsidR="007678D7" w:rsidRPr="00226BC6">
        <w:t xml:space="preserve"> b</w:t>
      </w:r>
      <w:r w:rsidR="00C11110" w:rsidRPr="00226BC6">
        <w:t>y meeting</w:t>
      </w:r>
      <w:r w:rsidR="003D182B">
        <w:t>s</w:t>
      </w:r>
      <w:r w:rsidR="00C11110" w:rsidRPr="00226BC6">
        <w:t xml:space="preserve"> </w:t>
      </w:r>
      <w:r w:rsidR="00654F06">
        <w:t xml:space="preserve">and </w:t>
      </w:r>
      <w:r w:rsidR="00C11110" w:rsidRPr="00226BC6">
        <w:t xml:space="preserve">by category of </w:t>
      </w:r>
      <w:r w:rsidR="00654F06">
        <w:t>P</w:t>
      </w:r>
      <w:r w:rsidR="00C11110" w:rsidRPr="00226BC6">
        <w:t>arty</w:t>
      </w:r>
      <w:r w:rsidR="00CC3018" w:rsidRPr="00226BC6">
        <w:t xml:space="preserve"> (LDC, SIDS, E</w:t>
      </w:r>
      <w:r w:rsidR="00654F06">
        <w:t>I</w:t>
      </w:r>
      <w:r w:rsidR="00CC3018" w:rsidRPr="00226BC6">
        <w:t>T, ODC</w:t>
      </w:r>
      <w:r w:rsidR="001365BB" w:rsidRPr="00226BC6">
        <w:t>)</w:t>
      </w:r>
      <w:r w:rsidR="004C4277">
        <w:t>.</w:t>
      </w:r>
    </w:p>
    <w:p w14:paraId="3EA7C853" w14:textId="77777777" w:rsidR="009A5F87" w:rsidRPr="00226BC6" w:rsidRDefault="007F562D" w:rsidP="009A5F87">
      <w:pPr>
        <w:pStyle w:val="CBDNormalNumber"/>
        <w:numPr>
          <w:ilvl w:val="0"/>
          <w:numId w:val="0"/>
        </w:numPr>
        <w:tabs>
          <w:tab w:val="clear" w:pos="567"/>
          <w:tab w:val="left" w:pos="709"/>
        </w:tabs>
        <w:spacing w:before="0" w:after="0"/>
        <w:contextualSpacing/>
      </w:pPr>
      <w:r w:rsidRPr="00226BC6">
        <w:t xml:space="preserve">Table 1 </w:t>
      </w:r>
    </w:p>
    <w:p w14:paraId="72298FD1" w14:textId="7CEA5293" w:rsidR="00BE5F7E" w:rsidRDefault="005A5D2C" w:rsidP="009A5F87">
      <w:pPr>
        <w:pStyle w:val="CBDNormalNumber"/>
        <w:numPr>
          <w:ilvl w:val="0"/>
          <w:numId w:val="0"/>
        </w:numPr>
        <w:tabs>
          <w:tab w:val="clear" w:pos="567"/>
          <w:tab w:val="left" w:pos="709"/>
        </w:tabs>
        <w:spacing w:before="0" w:after="0"/>
        <w:contextualSpacing/>
        <w:rPr>
          <w:b/>
          <w:bCs/>
        </w:rPr>
      </w:pPr>
      <w:r>
        <w:rPr>
          <w:b/>
          <w:bCs/>
        </w:rPr>
        <w:t xml:space="preserve">Overall number of </w:t>
      </w:r>
      <w:r w:rsidR="0093738A" w:rsidRPr="00226BC6">
        <w:rPr>
          <w:b/>
          <w:bCs/>
        </w:rPr>
        <w:t xml:space="preserve">funded participants </w:t>
      </w:r>
      <w:r>
        <w:rPr>
          <w:b/>
          <w:bCs/>
        </w:rPr>
        <w:t>for the meetings</w:t>
      </w:r>
      <w:r w:rsidR="0093738A" w:rsidRPr="00226BC6">
        <w:rPr>
          <w:b/>
          <w:bCs/>
        </w:rPr>
        <w:t xml:space="preserve"> </w:t>
      </w:r>
      <w:r w:rsidR="00C872DD">
        <w:rPr>
          <w:b/>
          <w:bCs/>
        </w:rPr>
        <w:t>convened</w:t>
      </w:r>
      <w:r w:rsidR="00C96D46">
        <w:rPr>
          <w:b/>
          <w:bCs/>
        </w:rPr>
        <w:t xml:space="preserve"> </w:t>
      </w:r>
      <w:r>
        <w:rPr>
          <w:b/>
          <w:bCs/>
        </w:rPr>
        <w:t>during the</w:t>
      </w:r>
      <w:r w:rsidR="0093738A" w:rsidRPr="00226BC6">
        <w:rPr>
          <w:b/>
          <w:bCs/>
        </w:rPr>
        <w:t xml:space="preserve"> 2025-2026</w:t>
      </w:r>
      <w:r w:rsidR="0035312F" w:rsidRPr="00226BC6">
        <w:rPr>
          <w:b/>
          <w:bCs/>
        </w:rPr>
        <w:t xml:space="preserve"> </w:t>
      </w:r>
      <w:r>
        <w:rPr>
          <w:b/>
          <w:bCs/>
        </w:rPr>
        <w:t>biennium</w:t>
      </w:r>
      <w:r w:rsidR="0035312F" w:rsidRPr="00226BC6">
        <w:rPr>
          <w:b/>
          <w:bCs/>
        </w:rPr>
        <w:t xml:space="preserve"> </w:t>
      </w:r>
    </w:p>
    <w:p w14:paraId="5B39A42B" w14:textId="5957D8DC" w:rsidR="00C8702D" w:rsidRDefault="00A35921" w:rsidP="009A5F87">
      <w:pPr>
        <w:pStyle w:val="CBDNormalNumber"/>
        <w:numPr>
          <w:ilvl w:val="0"/>
          <w:numId w:val="0"/>
        </w:numPr>
        <w:tabs>
          <w:tab w:val="clear" w:pos="567"/>
          <w:tab w:val="left" w:pos="709"/>
        </w:tabs>
        <w:spacing w:before="0" w:after="0"/>
        <w:contextualSpacing/>
        <w:rPr>
          <w:i/>
          <w:iCs/>
        </w:rPr>
      </w:pPr>
      <w:r w:rsidRPr="00C872DD">
        <w:rPr>
          <w:i/>
          <w:iCs/>
        </w:rPr>
        <w:t>Note:</w:t>
      </w:r>
      <w:r w:rsidR="00C8702D" w:rsidRPr="00C872DD">
        <w:rPr>
          <w:b/>
          <w:bCs/>
          <w:i/>
          <w:iCs/>
        </w:rPr>
        <w:t xml:space="preserve"> </w:t>
      </w:r>
      <w:r w:rsidR="00C8702D" w:rsidRPr="00C872DD">
        <w:rPr>
          <w:i/>
          <w:iCs/>
        </w:rPr>
        <w:t xml:space="preserve">This table does not include information on funded representatives </w:t>
      </w:r>
      <w:r w:rsidR="00C872DD" w:rsidRPr="00C872DD">
        <w:rPr>
          <w:i/>
          <w:iCs/>
        </w:rPr>
        <w:t>from indigenous</w:t>
      </w:r>
      <w:r w:rsidR="00C8702D" w:rsidRPr="00C872DD">
        <w:rPr>
          <w:i/>
          <w:iCs/>
        </w:rPr>
        <w:t xml:space="preserve"> peoples and local communities as well as the meeting Chairs and Co-Chairs of the contact groups who were funded as guided by the respective Bureau</w:t>
      </w:r>
      <w:r w:rsidR="00C8702D">
        <w:rPr>
          <w:i/>
          <w:iCs/>
        </w:rPr>
        <w:t>.</w:t>
      </w:r>
    </w:p>
    <w:p w14:paraId="73FF776E" w14:textId="77777777" w:rsidR="00D95F8A" w:rsidRPr="00C872DD" w:rsidRDefault="00D95F8A" w:rsidP="009A5F87">
      <w:pPr>
        <w:pStyle w:val="CBDNormalNumber"/>
        <w:numPr>
          <w:ilvl w:val="0"/>
          <w:numId w:val="0"/>
        </w:numPr>
        <w:tabs>
          <w:tab w:val="clear" w:pos="567"/>
          <w:tab w:val="left" w:pos="709"/>
        </w:tabs>
        <w:spacing w:before="0" w:after="0"/>
        <w:contextualSpacing/>
        <w:rPr>
          <w:b/>
          <w:bCs/>
          <w:i/>
          <w:iCs/>
        </w:rPr>
      </w:pPr>
    </w:p>
    <w:tbl>
      <w:tblPr>
        <w:tblW w:w="9596" w:type="dxa"/>
        <w:tblLook w:val="04A0" w:firstRow="1" w:lastRow="0" w:firstColumn="1" w:lastColumn="0" w:noHBand="0" w:noVBand="1"/>
      </w:tblPr>
      <w:tblGrid>
        <w:gridCol w:w="6295"/>
        <w:gridCol w:w="639"/>
        <w:gridCol w:w="720"/>
        <w:gridCol w:w="661"/>
        <w:gridCol w:w="561"/>
        <w:gridCol w:w="720"/>
      </w:tblGrid>
      <w:tr w:rsidR="000D1EC2" w:rsidRPr="00085B0D" w14:paraId="5FD4DC3D" w14:textId="77777777" w:rsidTr="00AC666C">
        <w:trPr>
          <w:trHeight w:val="255"/>
        </w:trPr>
        <w:tc>
          <w:tcPr>
            <w:tcW w:w="6295" w:type="dxa"/>
            <w:tcBorders>
              <w:top w:val="single" w:sz="4" w:space="0" w:color="auto"/>
              <w:left w:val="single" w:sz="4" w:space="0" w:color="auto"/>
              <w:bottom w:val="single" w:sz="4" w:space="0" w:color="auto"/>
              <w:right w:val="single" w:sz="4" w:space="0" w:color="auto"/>
            </w:tcBorders>
            <w:shd w:val="clear" w:color="000000" w:fill="D9D9D9"/>
            <w:noWrap/>
            <w:vAlign w:val="bottom"/>
            <w:hideMark/>
          </w:tcPr>
          <w:p w14:paraId="389B7271" w14:textId="77777777" w:rsidR="000D1EC2" w:rsidRPr="00085B0D" w:rsidRDefault="000D1EC2" w:rsidP="00085B0D">
            <w:pPr>
              <w:tabs>
                <w:tab w:val="clear" w:pos="567"/>
                <w:tab w:val="clear" w:pos="1134"/>
                <w:tab w:val="clear" w:pos="1701"/>
                <w:tab w:val="clear" w:pos="2268"/>
              </w:tabs>
              <w:jc w:val="left"/>
              <w:rPr>
                <w:rFonts w:eastAsia="Times New Roman"/>
                <w:i/>
                <w:iCs/>
                <w:sz w:val="20"/>
                <w:szCs w:val="20"/>
                <w:lang w:val="en-US"/>
              </w:rPr>
            </w:pPr>
            <w:r w:rsidRPr="00085B0D">
              <w:rPr>
                <w:rFonts w:eastAsia="Times New Roman"/>
                <w:i/>
                <w:iCs/>
                <w:sz w:val="20"/>
                <w:szCs w:val="20"/>
                <w:lang w:val="en-US"/>
              </w:rPr>
              <w:t>Meeting</w:t>
            </w:r>
          </w:p>
        </w:tc>
        <w:tc>
          <w:tcPr>
            <w:tcW w:w="639" w:type="dxa"/>
            <w:tcBorders>
              <w:top w:val="single" w:sz="4" w:space="0" w:color="auto"/>
              <w:left w:val="nil"/>
              <w:bottom w:val="single" w:sz="4" w:space="0" w:color="auto"/>
              <w:right w:val="single" w:sz="4" w:space="0" w:color="auto"/>
            </w:tcBorders>
            <w:shd w:val="clear" w:color="000000" w:fill="D9D9D9"/>
            <w:noWrap/>
            <w:vAlign w:val="center"/>
            <w:hideMark/>
          </w:tcPr>
          <w:p w14:paraId="3E823391" w14:textId="77777777" w:rsidR="000D1EC2" w:rsidRPr="00085B0D" w:rsidRDefault="000D1EC2" w:rsidP="00085B0D">
            <w:pPr>
              <w:tabs>
                <w:tab w:val="clear" w:pos="567"/>
                <w:tab w:val="clear" w:pos="1134"/>
                <w:tab w:val="clear" w:pos="1701"/>
                <w:tab w:val="clear" w:pos="2268"/>
              </w:tabs>
              <w:jc w:val="right"/>
              <w:rPr>
                <w:rFonts w:eastAsia="Times New Roman"/>
                <w:i/>
                <w:iCs/>
                <w:sz w:val="20"/>
                <w:szCs w:val="20"/>
                <w:lang w:val="en-US"/>
              </w:rPr>
            </w:pPr>
            <w:r w:rsidRPr="00085B0D">
              <w:rPr>
                <w:rFonts w:eastAsia="Times New Roman"/>
                <w:i/>
                <w:iCs/>
                <w:sz w:val="20"/>
                <w:szCs w:val="20"/>
                <w:lang w:val="en-US"/>
              </w:rPr>
              <w:t>LDC</w:t>
            </w:r>
          </w:p>
        </w:tc>
        <w:tc>
          <w:tcPr>
            <w:tcW w:w="720" w:type="dxa"/>
            <w:tcBorders>
              <w:top w:val="single" w:sz="4" w:space="0" w:color="auto"/>
              <w:left w:val="nil"/>
              <w:bottom w:val="single" w:sz="4" w:space="0" w:color="auto"/>
              <w:right w:val="single" w:sz="4" w:space="0" w:color="auto"/>
            </w:tcBorders>
            <w:shd w:val="clear" w:color="000000" w:fill="D9D9D9"/>
            <w:noWrap/>
            <w:vAlign w:val="center"/>
            <w:hideMark/>
          </w:tcPr>
          <w:p w14:paraId="24010557" w14:textId="77777777" w:rsidR="000D1EC2" w:rsidRPr="00085B0D" w:rsidRDefault="000D1EC2" w:rsidP="00085B0D">
            <w:pPr>
              <w:tabs>
                <w:tab w:val="clear" w:pos="567"/>
                <w:tab w:val="clear" w:pos="1134"/>
                <w:tab w:val="clear" w:pos="1701"/>
                <w:tab w:val="clear" w:pos="2268"/>
              </w:tabs>
              <w:jc w:val="right"/>
              <w:rPr>
                <w:rFonts w:eastAsia="Times New Roman"/>
                <w:i/>
                <w:iCs/>
                <w:sz w:val="20"/>
                <w:szCs w:val="20"/>
                <w:lang w:val="en-US"/>
              </w:rPr>
            </w:pPr>
            <w:r w:rsidRPr="00085B0D">
              <w:rPr>
                <w:rFonts w:eastAsia="Times New Roman"/>
                <w:i/>
                <w:iCs/>
                <w:sz w:val="20"/>
                <w:szCs w:val="20"/>
                <w:lang w:val="en-US"/>
              </w:rPr>
              <w:t>SIDS</w:t>
            </w:r>
          </w:p>
        </w:tc>
        <w:tc>
          <w:tcPr>
            <w:tcW w:w="661" w:type="dxa"/>
            <w:tcBorders>
              <w:top w:val="single" w:sz="4" w:space="0" w:color="auto"/>
              <w:left w:val="nil"/>
              <w:bottom w:val="single" w:sz="4" w:space="0" w:color="auto"/>
              <w:right w:val="single" w:sz="4" w:space="0" w:color="auto"/>
            </w:tcBorders>
            <w:shd w:val="clear" w:color="000000" w:fill="D9D9D9"/>
            <w:noWrap/>
            <w:vAlign w:val="center"/>
            <w:hideMark/>
          </w:tcPr>
          <w:p w14:paraId="56368EE8" w14:textId="77777777" w:rsidR="000D1EC2" w:rsidRPr="00085B0D" w:rsidRDefault="000D1EC2" w:rsidP="00085B0D">
            <w:pPr>
              <w:tabs>
                <w:tab w:val="clear" w:pos="567"/>
                <w:tab w:val="clear" w:pos="1134"/>
                <w:tab w:val="clear" w:pos="1701"/>
                <w:tab w:val="clear" w:pos="2268"/>
              </w:tabs>
              <w:jc w:val="right"/>
              <w:rPr>
                <w:rFonts w:eastAsia="Times New Roman"/>
                <w:i/>
                <w:iCs/>
                <w:sz w:val="20"/>
                <w:szCs w:val="20"/>
                <w:lang w:val="en-US"/>
              </w:rPr>
            </w:pPr>
            <w:r w:rsidRPr="00085B0D">
              <w:rPr>
                <w:rFonts w:eastAsia="Times New Roman"/>
                <w:i/>
                <w:iCs/>
                <w:sz w:val="20"/>
                <w:szCs w:val="20"/>
                <w:lang w:val="en-US"/>
              </w:rPr>
              <w:t>ODC</w:t>
            </w:r>
          </w:p>
        </w:tc>
        <w:tc>
          <w:tcPr>
            <w:tcW w:w="561" w:type="dxa"/>
            <w:tcBorders>
              <w:top w:val="single" w:sz="4" w:space="0" w:color="auto"/>
              <w:left w:val="nil"/>
              <w:bottom w:val="single" w:sz="4" w:space="0" w:color="auto"/>
              <w:right w:val="single" w:sz="4" w:space="0" w:color="auto"/>
            </w:tcBorders>
            <w:shd w:val="clear" w:color="000000" w:fill="D9D9D9"/>
            <w:noWrap/>
            <w:vAlign w:val="center"/>
            <w:hideMark/>
          </w:tcPr>
          <w:p w14:paraId="06152BE2" w14:textId="77777777" w:rsidR="000D1EC2" w:rsidRPr="00085B0D" w:rsidRDefault="000D1EC2" w:rsidP="00085B0D">
            <w:pPr>
              <w:tabs>
                <w:tab w:val="clear" w:pos="567"/>
                <w:tab w:val="clear" w:pos="1134"/>
                <w:tab w:val="clear" w:pos="1701"/>
                <w:tab w:val="clear" w:pos="2268"/>
              </w:tabs>
              <w:jc w:val="right"/>
              <w:rPr>
                <w:rFonts w:eastAsia="Times New Roman"/>
                <w:i/>
                <w:iCs/>
                <w:sz w:val="20"/>
                <w:szCs w:val="20"/>
                <w:lang w:val="en-US"/>
              </w:rPr>
            </w:pPr>
            <w:r w:rsidRPr="00085B0D">
              <w:rPr>
                <w:rFonts w:eastAsia="Times New Roman"/>
                <w:i/>
                <w:iCs/>
                <w:sz w:val="20"/>
                <w:szCs w:val="20"/>
                <w:lang w:val="en-US"/>
              </w:rPr>
              <w:t>EIT</w:t>
            </w:r>
          </w:p>
        </w:tc>
        <w:tc>
          <w:tcPr>
            <w:tcW w:w="720" w:type="dxa"/>
            <w:tcBorders>
              <w:top w:val="single" w:sz="4" w:space="0" w:color="auto"/>
              <w:left w:val="nil"/>
              <w:bottom w:val="single" w:sz="4" w:space="0" w:color="auto"/>
              <w:right w:val="single" w:sz="4" w:space="0" w:color="auto"/>
            </w:tcBorders>
            <w:shd w:val="clear" w:color="000000" w:fill="D9D9D9"/>
            <w:noWrap/>
            <w:vAlign w:val="center"/>
            <w:hideMark/>
          </w:tcPr>
          <w:p w14:paraId="75412928" w14:textId="77777777" w:rsidR="000D1EC2" w:rsidRPr="00085B0D" w:rsidRDefault="000D1EC2" w:rsidP="00085B0D">
            <w:pPr>
              <w:tabs>
                <w:tab w:val="clear" w:pos="567"/>
                <w:tab w:val="clear" w:pos="1134"/>
                <w:tab w:val="clear" w:pos="1701"/>
                <w:tab w:val="clear" w:pos="2268"/>
              </w:tabs>
              <w:jc w:val="right"/>
              <w:rPr>
                <w:rFonts w:eastAsia="Times New Roman"/>
                <w:i/>
                <w:iCs/>
                <w:sz w:val="20"/>
                <w:szCs w:val="20"/>
                <w:lang w:val="en-US"/>
              </w:rPr>
            </w:pPr>
            <w:r w:rsidRPr="00085B0D">
              <w:rPr>
                <w:rFonts w:eastAsia="Times New Roman"/>
                <w:i/>
                <w:iCs/>
                <w:sz w:val="20"/>
                <w:szCs w:val="20"/>
                <w:lang w:val="en-US"/>
              </w:rPr>
              <w:t>Total</w:t>
            </w:r>
          </w:p>
        </w:tc>
      </w:tr>
      <w:tr w:rsidR="00AC666C" w:rsidRPr="00226BC6" w14:paraId="15E1E172" w14:textId="77777777" w:rsidTr="00AC666C">
        <w:trPr>
          <w:trHeight w:val="255"/>
        </w:trPr>
        <w:tc>
          <w:tcPr>
            <w:tcW w:w="6295" w:type="dxa"/>
            <w:tcBorders>
              <w:top w:val="nil"/>
              <w:left w:val="single" w:sz="4" w:space="0" w:color="auto"/>
              <w:bottom w:val="single" w:sz="4" w:space="0" w:color="auto"/>
              <w:right w:val="single" w:sz="4" w:space="0" w:color="auto"/>
            </w:tcBorders>
            <w:noWrap/>
            <w:vAlign w:val="bottom"/>
            <w:hideMark/>
          </w:tcPr>
          <w:p w14:paraId="5C003FC0" w14:textId="77777777" w:rsidR="00AC666C" w:rsidRPr="00226BC6" w:rsidRDefault="00AC666C" w:rsidP="00461E4D">
            <w:pPr>
              <w:tabs>
                <w:tab w:val="clear" w:pos="567"/>
                <w:tab w:val="clear" w:pos="1134"/>
                <w:tab w:val="clear" w:pos="1701"/>
                <w:tab w:val="clear" w:pos="2268"/>
              </w:tabs>
              <w:jc w:val="left"/>
              <w:rPr>
                <w:rFonts w:eastAsia="Times New Roman"/>
                <w:sz w:val="20"/>
                <w:szCs w:val="20"/>
                <w:lang w:val="en-US"/>
              </w:rPr>
            </w:pPr>
            <w:r w:rsidRPr="00226BC6">
              <w:rPr>
                <w:rFonts w:eastAsia="Times New Roman"/>
                <w:sz w:val="20"/>
                <w:szCs w:val="20"/>
                <w:lang w:val="en-US"/>
              </w:rPr>
              <w:t>COP17/MOP12/MOP6, Yerevan, October 2026</w:t>
            </w:r>
          </w:p>
        </w:tc>
        <w:tc>
          <w:tcPr>
            <w:tcW w:w="639" w:type="dxa"/>
            <w:tcBorders>
              <w:top w:val="nil"/>
              <w:left w:val="nil"/>
              <w:bottom w:val="single" w:sz="4" w:space="0" w:color="auto"/>
              <w:right w:val="single" w:sz="4" w:space="0" w:color="auto"/>
            </w:tcBorders>
            <w:noWrap/>
            <w:vAlign w:val="bottom"/>
            <w:hideMark/>
          </w:tcPr>
          <w:p w14:paraId="109A8A16" w14:textId="77777777" w:rsidR="00AC666C" w:rsidRPr="00226BC6" w:rsidRDefault="00AC666C" w:rsidP="00461E4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84</w:t>
            </w:r>
          </w:p>
        </w:tc>
        <w:tc>
          <w:tcPr>
            <w:tcW w:w="720" w:type="dxa"/>
            <w:tcBorders>
              <w:top w:val="nil"/>
              <w:left w:val="nil"/>
              <w:bottom w:val="single" w:sz="4" w:space="0" w:color="auto"/>
              <w:right w:val="single" w:sz="4" w:space="0" w:color="auto"/>
            </w:tcBorders>
            <w:noWrap/>
            <w:vAlign w:val="bottom"/>
            <w:hideMark/>
          </w:tcPr>
          <w:p w14:paraId="13B01F99" w14:textId="77777777" w:rsidR="00AC666C" w:rsidRPr="00226BC6" w:rsidRDefault="00AC666C" w:rsidP="00461E4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74</w:t>
            </w:r>
          </w:p>
        </w:tc>
        <w:tc>
          <w:tcPr>
            <w:tcW w:w="661" w:type="dxa"/>
            <w:tcBorders>
              <w:top w:val="nil"/>
              <w:left w:val="nil"/>
              <w:bottom w:val="single" w:sz="4" w:space="0" w:color="auto"/>
              <w:right w:val="single" w:sz="4" w:space="0" w:color="auto"/>
            </w:tcBorders>
            <w:noWrap/>
            <w:vAlign w:val="bottom"/>
            <w:hideMark/>
          </w:tcPr>
          <w:p w14:paraId="66B8ED7F" w14:textId="77777777" w:rsidR="00AC666C" w:rsidRPr="00226BC6" w:rsidRDefault="00AC666C" w:rsidP="00461E4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102</w:t>
            </w:r>
          </w:p>
        </w:tc>
        <w:tc>
          <w:tcPr>
            <w:tcW w:w="561" w:type="dxa"/>
            <w:tcBorders>
              <w:top w:val="nil"/>
              <w:left w:val="nil"/>
              <w:bottom w:val="single" w:sz="4" w:space="0" w:color="auto"/>
              <w:right w:val="single" w:sz="4" w:space="0" w:color="auto"/>
            </w:tcBorders>
            <w:noWrap/>
            <w:vAlign w:val="bottom"/>
            <w:hideMark/>
          </w:tcPr>
          <w:p w14:paraId="5F7C14D3" w14:textId="77777777" w:rsidR="00AC666C" w:rsidRPr="00226BC6" w:rsidRDefault="00AC666C" w:rsidP="00461E4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25</w:t>
            </w:r>
          </w:p>
        </w:tc>
        <w:tc>
          <w:tcPr>
            <w:tcW w:w="720" w:type="dxa"/>
            <w:tcBorders>
              <w:top w:val="nil"/>
              <w:left w:val="nil"/>
              <w:bottom w:val="single" w:sz="4" w:space="0" w:color="auto"/>
              <w:right w:val="single" w:sz="4" w:space="0" w:color="auto"/>
            </w:tcBorders>
            <w:noWrap/>
            <w:vAlign w:val="bottom"/>
            <w:hideMark/>
          </w:tcPr>
          <w:p w14:paraId="3637CDE0" w14:textId="77777777" w:rsidR="00AC666C" w:rsidRPr="00226BC6" w:rsidRDefault="00AC666C" w:rsidP="00461E4D">
            <w:pPr>
              <w:tabs>
                <w:tab w:val="clear" w:pos="567"/>
                <w:tab w:val="clear" w:pos="1134"/>
                <w:tab w:val="clear" w:pos="1701"/>
                <w:tab w:val="clear" w:pos="2268"/>
              </w:tabs>
              <w:jc w:val="right"/>
              <w:rPr>
                <w:rFonts w:eastAsia="Times New Roman"/>
                <w:b/>
                <w:bCs/>
                <w:sz w:val="20"/>
                <w:szCs w:val="20"/>
                <w:lang w:val="en-US"/>
              </w:rPr>
            </w:pPr>
            <w:r w:rsidRPr="00226BC6">
              <w:rPr>
                <w:rFonts w:eastAsia="Times New Roman"/>
                <w:b/>
                <w:bCs/>
                <w:sz w:val="20"/>
                <w:szCs w:val="20"/>
                <w:lang w:val="en-US"/>
              </w:rPr>
              <w:t>285</w:t>
            </w:r>
          </w:p>
        </w:tc>
      </w:tr>
      <w:tr w:rsidR="00AE519D" w:rsidRPr="00226BC6" w14:paraId="76C76F28" w14:textId="77777777" w:rsidTr="00AC666C">
        <w:trPr>
          <w:trHeight w:val="255"/>
        </w:trPr>
        <w:tc>
          <w:tcPr>
            <w:tcW w:w="6295" w:type="dxa"/>
            <w:tcBorders>
              <w:top w:val="nil"/>
              <w:left w:val="single" w:sz="4" w:space="0" w:color="auto"/>
              <w:bottom w:val="single" w:sz="4" w:space="0" w:color="auto"/>
              <w:right w:val="single" w:sz="4" w:space="0" w:color="auto"/>
            </w:tcBorders>
            <w:noWrap/>
            <w:vAlign w:val="bottom"/>
          </w:tcPr>
          <w:p w14:paraId="6F17418D" w14:textId="29B7D724" w:rsidR="00AE519D" w:rsidRPr="00226BC6" w:rsidRDefault="00AE519D" w:rsidP="00AE519D">
            <w:pPr>
              <w:tabs>
                <w:tab w:val="clear" w:pos="567"/>
                <w:tab w:val="clear" w:pos="1134"/>
                <w:tab w:val="clear" w:pos="1701"/>
                <w:tab w:val="clear" w:pos="2268"/>
              </w:tabs>
              <w:jc w:val="left"/>
              <w:rPr>
                <w:rFonts w:eastAsia="Times New Roman"/>
                <w:sz w:val="20"/>
                <w:szCs w:val="20"/>
                <w:lang w:val="en-US"/>
              </w:rPr>
            </w:pPr>
            <w:r w:rsidRPr="00226BC6">
              <w:rPr>
                <w:rFonts w:eastAsia="Times New Roman"/>
                <w:sz w:val="20"/>
                <w:szCs w:val="20"/>
                <w:lang w:val="en-US"/>
              </w:rPr>
              <w:t xml:space="preserve">SBSTTA-28 </w:t>
            </w:r>
            <w:r w:rsidR="00607964">
              <w:rPr>
                <w:rFonts w:eastAsia="Times New Roman"/>
                <w:sz w:val="20"/>
                <w:szCs w:val="20"/>
                <w:lang w:val="en-US"/>
              </w:rPr>
              <w:t xml:space="preserve">and </w:t>
            </w:r>
            <w:r w:rsidRPr="00226BC6">
              <w:rPr>
                <w:rFonts w:eastAsia="Times New Roman"/>
                <w:sz w:val="20"/>
                <w:szCs w:val="20"/>
                <w:lang w:val="en-US"/>
              </w:rPr>
              <w:t>SBI-7</w:t>
            </w:r>
            <w:r w:rsidR="007A06FE">
              <w:rPr>
                <w:rFonts w:eastAsia="Times New Roman"/>
                <w:sz w:val="20"/>
                <w:szCs w:val="20"/>
                <w:lang w:val="en-US"/>
              </w:rPr>
              <w:t>,</w:t>
            </w:r>
            <w:r w:rsidRPr="00226BC6">
              <w:rPr>
                <w:rFonts w:eastAsia="Times New Roman"/>
                <w:sz w:val="20"/>
                <w:szCs w:val="20"/>
                <w:lang w:val="en-US"/>
              </w:rPr>
              <w:t xml:space="preserve"> </w:t>
            </w:r>
            <w:r w:rsidR="00A35921" w:rsidRPr="00226BC6">
              <w:rPr>
                <w:rFonts w:eastAsia="Times New Roman"/>
                <w:sz w:val="20"/>
                <w:szCs w:val="20"/>
                <w:lang w:val="en-US"/>
              </w:rPr>
              <w:t>Nairobi,</w:t>
            </w:r>
            <w:r w:rsidR="00A35921">
              <w:rPr>
                <w:rFonts w:eastAsia="Times New Roman"/>
                <w:sz w:val="20"/>
                <w:szCs w:val="20"/>
                <w:lang w:val="en-US"/>
              </w:rPr>
              <w:t xml:space="preserve"> </w:t>
            </w:r>
            <w:r w:rsidR="00A35921" w:rsidRPr="00226BC6">
              <w:rPr>
                <w:rFonts w:eastAsia="Times New Roman"/>
                <w:sz w:val="20"/>
                <w:szCs w:val="20"/>
                <w:lang w:val="en-US"/>
              </w:rPr>
              <w:t>July</w:t>
            </w:r>
            <w:r w:rsidRPr="00226BC6">
              <w:rPr>
                <w:rFonts w:eastAsia="Times New Roman"/>
                <w:sz w:val="20"/>
                <w:szCs w:val="20"/>
                <w:lang w:val="en-US"/>
              </w:rPr>
              <w:t>-August 2026</w:t>
            </w:r>
          </w:p>
        </w:tc>
        <w:tc>
          <w:tcPr>
            <w:tcW w:w="639" w:type="dxa"/>
            <w:tcBorders>
              <w:top w:val="nil"/>
              <w:left w:val="nil"/>
              <w:bottom w:val="single" w:sz="4" w:space="0" w:color="auto"/>
              <w:right w:val="single" w:sz="4" w:space="0" w:color="auto"/>
            </w:tcBorders>
            <w:noWrap/>
            <w:vAlign w:val="bottom"/>
          </w:tcPr>
          <w:p w14:paraId="6A3AB14F" w14:textId="77AE7115" w:rsidR="00AE519D" w:rsidRPr="00226BC6" w:rsidRDefault="00AE519D" w:rsidP="00AE519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35</w:t>
            </w:r>
          </w:p>
        </w:tc>
        <w:tc>
          <w:tcPr>
            <w:tcW w:w="720" w:type="dxa"/>
            <w:tcBorders>
              <w:top w:val="nil"/>
              <w:left w:val="nil"/>
              <w:bottom w:val="single" w:sz="4" w:space="0" w:color="auto"/>
              <w:right w:val="single" w:sz="4" w:space="0" w:color="auto"/>
            </w:tcBorders>
            <w:noWrap/>
            <w:vAlign w:val="bottom"/>
          </w:tcPr>
          <w:p w14:paraId="68B123E6" w14:textId="7A353214" w:rsidR="00AE519D" w:rsidRPr="00226BC6" w:rsidRDefault="00AE519D" w:rsidP="00AE519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23</w:t>
            </w:r>
          </w:p>
        </w:tc>
        <w:tc>
          <w:tcPr>
            <w:tcW w:w="661" w:type="dxa"/>
            <w:tcBorders>
              <w:top w:val="nil"/>
              <w:left w:val="nil"/>
              <w:bottom w:val="single" w:sz="4" w:space="0" w:color="auto"/>
              <w:right w:val="single" w:sz="4" w:space="0" w:color="auto"/>
            </w:tcBorders>
            <w:noWrap/>
            <w:vAlign w:val="bottom"/>
          </w:tcPr>
          <w:p w14:paraId="6EBB2696" w14:textId="33157C46" w:rsidR="00AE519D" w:rsidRPr="00226BC6" w:rsidRDefault="00AE519D" w:rsidP="00AE519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5</w:t>
            </w:r>
            <w:r w:rsidR="002F32A1">
              <w:rPr>
                <w:rFonts w:eastAsia="Times New Roman"/>
                <w:sz w:val="20"/>
                <w:szCs w:val="20"/>
                <w:lang w:val="en-US"/>
              </w:rPr>
              <w:t>1</w:t>
            </w:r>
          </w:p>
        </w:tc>
        <w:tc>
          <w:tcPr>
            <w:tcW w:w="561" w:type="dxa"/>
            <w:tcBorders>
              <w:top w:val="nil"/>
              <w:left w:val="nil"/>
              <w:bottom w:val="single" w:sz="4" w:space="0" w:color="auto"/>
              <w:right w:val="single" w:sz="4" w:space="0" w:color="auto"/>
            </w:tcBorders>
            <w:noWrap/>
            <w:vAlign w:val="bottom"/>
          </w:tcPr>
          <w:p w14:paraId="1CC4483F" w14:textId="574E7426" w:rsidR="00AE519D" w:rsidRPr="00226BC6" w:rsidRDefault="00AE519D" w:rsidP="00AE519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13</w:t>
            </w:r>
          </w:p>
        </w:tc>
        <w:tc>
          <w:tcPr>
            <w:tcW w:w="720" w:type="dxa"/>
            <w:tcBorders>
              <w:top w:val="nil"/>
              <w:left w:val="nil"/>
              <w:bottom w:val="single" w:sz="4" w:space="0" w:color="auto"/>
              <w:right w:val="single" w:sz="4" w:space="0" w:color="auto"/>
            </w:tcBorders>
            <w:noWrap/>
            <w:vAlign w:val="bottom"/>
          </w:tcPr>
          <w:p w14:paraId="31146730" w14:textId="347D7EC4" w:rsidR="00AE519D" w:rsidRPr="00226BC6" w:rsidRDefault="00AE519D" w:rsidP="00AE519D">
            <w:pPr>
              <w:tabs>
                <w:tab w:val="clear" w:pos="567"/>
                <w:tab w:val="clear" w:pos="1134"/>
                <w:tab w:val="clear" w:pos="1701"/>
                <w:tab w:val="clear" w:pos="2268"/>
              </w:tabs>
              <w:jc w:val="right"/>
              <w:rPr>
                <w:rFonts w:eastAsia="Times New Roman"/>
                <w:b/>
                <w:bCs/>
                <w:sz w:val="20"/>
                <w:szCs w:val="20"/>
                <w:lang w:val="en-US"/>
              </w:rPr>
            </w:pPr>
            <w:r w:rsidRPr="00226BC6">
              <w:rPr>
                <w:rFonts w:eastAsia="Times New Roman"/>
                <w:b/>
                <w:bCs/>
                <w:sz w:val="20"/>
                <w:szCs w:val="20"/>
                <w:lang w:val="en-US"/>
              </w:rPr>
              <w:t>12</w:t>
            </w:r>
            <w:r w:rsidR="00CF6B1D">
              <w:rPr>
                <w:rFonts w:eastAsia="Times New Roman"/>
                <w:b/>
                <w:bCs/>
                <w:sz w:val="20"/>
                <w:szCs w:val="20"/>
                <w:lang w:val="en-US"/>
              </w:rPr>
              <w:t>2</w:t>
            </w:r>
          </w:p>
        </w:tc>
      </w:tr>
      <w:tr w:rsidR="00AE519D" w:rsidRPr="00226BC6" w14:paraId="30286310" w14:textId="77777777" w:rsidTr="00AC666C">
        <w:trPr>
          <w:trHeight w:val="255"/>
        </w:trPr>
        <w:tc>
          <w:tcPr>
            <w:tcW w:w="6295" w:type="dxa"/>
            <w:tcBorders>
              <w:top w:val="nil"/>
              <w:left w:val="single" w:sz="4" w:space="0" w:color="auto"/>
              <w:bottom w:val="single" w:sz="4" w:space="0" w:color="auto"/>
              <w:right w:val="single" w:sz="4" w:space="0" w:color="auto"/>
            </w:tcBorders>
            <w:noWrap/>
            <w:vAlign w:val="bottom"/>
          </w:tcPr>
          <w:p w14:paraId="4F8441A8" w14:textId="704C94B7" w:rsidR="00AE519D" w:rsidRPr="00226BC6" w:rsidRDefault="00AE519D" w:rsidP="00AE519D">
            <w:pPr>
              <w:tabs>
                <w:tab w:val="clear" w:pos="567"/>
                <w:tab w:val="clear" w:pos="1134"/>
                <w:tab w:val="clear" w:pos="1701"/>
                <w:tab w:val="clear" w:pos="2268"/>
              </w:tabs>
              <w:jc w:val="left"/>
              <w:rPr>
                <w:rFonts w:eastAsia="Times New Roman"/>
                <w:sz w:val="20"/>
                <w:szCs w:val="20"/>
                <w:lang w:val="en-US"/>
              </w:rPr>
            </w:pPr>
            <w:r w:rsidRPr="00226BC6">
              <w:rPr>
                <w:rFonts w:eastAsia="Times New Roman"/>
                <w:sz w:val="20"/>
                <w:szCs w:val="20"/>
                <w:lang w:val="en-US"/>
              </w:rPr>
              <w:t>SBI-6</w:t>
            </w:r>
            <w:r w:rsidR="007A06FE">
              <w:rPr>
                <w:rFonts w:eastAsia="Times New Roman"/>
                <w:sz w:val="20"/>
                <w:szCs w:val="20"/>
                <w:lang w:val="en-US"/>
              </w:rPr>
              <w:t>,</w:t>
            </w:r>
            <w:r w:rsidRPr="00226BC6">
              <w:rPr>
                <w:rFonts w:eastAsia="Times New Roman"/>
                <w:sz w:val="20"/>
                <w:szCs w:val="20"/>
                <w:lang w:val="en-US"/>
              </w:rPr>
              <w:t xml:space="preserve"> Rome, February 2026</w:t>
            </w:r>
          </w:p>
        </w:tc>
        <w:tc>
          <w:tcPr>
            <w:tcW w:w="639" w:type="dxa"/>
            <w:tcBorders>
              <w:top w:val="nil"/>
              <w:left w:val="nil"/>
              <w:bottom w:val="single" w:sz="4" w:space="0" w:color="auto"/>
              <w:right w:val="single" w:sz="4" w:space="0" w:color="auto"/>
            </w:tcBorders>
            <w:noWrap/>
            <w:vAlign w:val="bottom"/>
          </w:tcPr>
          <w:p w14:paraId="1FD79CFB" w14:textId="02FD8095" w:rsidR="00AE519D" w:rsidRPr="00226BC6" w:rsidRDefault="00AE519D" w:rsidP="00AE519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20</w:t>
            </w:r>
          </w:p>
        </w:tc>
        <w:tc>
          <w:tcPr>
            <w:tcW w:w="720" w:type="dxa"/>
            <w:tcBorders>
              <w:top w:val="nil"/>
              <w:left w:val="nil"/>
              <w:bottom w:val="single" w:sz="4" w:space="0" w:color="auto"/>
              <w:right w:val="single" w:sz="4" w:space="0" w:color="auto"/>
            </w:tcBorders>
            <w:noWrap/>
            <w:vAlign w:val="bottom"/>
          </w:tcPr>
          <w:p w14:paraId="2DADFF95" w14:textId="13143E96" w:rsidR="00AE519D" w:rsidRPr="00226BC6" w:rsidRDefault="002F32A1" w:rsidP="00AE519D">
            <w:pPr>
              <w:tabs>
                <w:tab w:val="clear" w:pos="567"/>
                <w:tab w:val="clear" w:pos="1134"/>
                <w:tab w:val="clear" w:pos="1701"/>
                <w:tab w:val="clear" w:pos="2268"/>
              </w:tabs>
              <w:jc w:val="right"/>
              <w:rPr>
                <w:rFonts w:eastAsia="Times New Roman"/>
                <w:sz w:val="20"/>
                <w:szCs w:val="20"/>
                <w:lang w:val="en-US"/>
              </w:rPr>
            </w:pPr>
            <w:r>
              <w:rPr>
                <w:rFonts w:eastAsia="Times New Roman"/>
                <w:sz w:val="20"/>
                <w:szCs w:val="20"/>
                <w:lang w:val="en-US"/>
              </w:rPr>
              <w:t>19</w:t>
            </w:r>
          </w:p>
        </w:tc>
        <w:tc>
          <w:tcPr>
            <w:tcW w:w="661" w:type="dxa"/>
            <w:tcBorders>
              <w:top w:val="nil"/>
              <w:left w:val="nil"/>
              <w:bottom w:val="single" w:sz="4" w:space="0" w:color="auto"/>
              <w:right w:val="single" w:sz="4" w:space="0" w:color="auto"/>
            </w:tcBorders>
            <w:noWrap/>
            <w:vAlign w:val="bottom"/>
          </w:tcPr>
          <w:p w14:paraId="0732CC07" w14:textId="29D5DDF8" w:rsidR="00AE519D" w:rsidRPr="00226BC6" w:rsidRDefault="00AE519D" w:rsidP="00AE519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41</w:t>
            </w:r>
          </w:p>
        </w:tc>
        <w:tc>
          <w:tcPr>
            <w:tcW w:w="561" w:type="dxa"/>
            <w:tcBorders>
              <w:top w:val="nil"/>
              <w:left w:val="nil"/>
              <w:bottom w:val="single" w:sz="4" w:space="0" w:color="auto"/>
              <w:right w:val="single" w:sz="4" w:space="0" w:color="auto"/>
            </w:tcBorders>
            <w:noWrap/>
            <w:vAlign w:val="bottom"/>
          </w:tcPr>
          <w:p w14:paraId="42C9D44D" w14:textId="0CB1357C" w:rsidR="00AE519D" w:rsidRPr="00226BC6" w:rsidRDefault="00AE519D" w:rsidP="00AE519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11</w:t>
            </w:r>
          </w:p>
        </w:tc>
        <w:tc>
          <w:tcPr>
            <w:tcW w:w="720" w:type="dxa"/>
            <w:tcBorders>
              <w:top w:val="nil"/>
              <w:left w:val="nil"/>
              <w:bottom w:val="single" w:sz="4" w:space="0" w:color="auto"/>
              <w:right w:val="single" w:sz="4" w:space="0" w:color="auto"/>
            </w:tcBorders>
            <w:noWrap/>
            <w:vAlign w:val="bottom"/>
          </w:tcPr>
          <w:p w14:paraId="53E26ACF" w14:textId="1A6C5190" w:rsidR="00AE519D" w:rsidRPr="00226BC6" w:rsidRDefault="00AE519D" w:rsidP="00AE519D">
            <w:pPr>
              <w:tabs>
                <w:tab w:val="clear" w:pos="567"/>
                <w:tab w:val="clear" w:pos="1134"/>
                <w:tab w:val="clear" w:pos="1701"/>
                <w:tab w:val="clear" w:pos="2268"/>
              </w:tabs>
              <w:jc w:val="right"/>
              <w:rPr>
                <w:rFonts w:eastAsia="Times New Roman"/>
                <w:b/>
                <w:bCs/>
                <w:sz w:val="20"/>
                <w:szCs w:val="20"/>
                <w:lang w:val="en-US"/>
              </w:rPr>
            </w:pPr>
            <w:r w:rsidRPr="00226BC6">
              <w:rPr>
                <w:rFonts w:eastAsia="Times New Roman"/>
                <w:b/>
                <w:bCs/>
                <w:sz w:val="20"/>
                <w:szCs w:val="20"/>
                <w:lang w:val="en-US"/>
              </w:rPr>
              <w:t>9</w:t>
            </w:r>
            <w:r w:rsidR="00CF6B1D">
              <w:rPr>
                <w:rFonts w:eastAsia="Times New Roman"/>
                <w:b/>
                <w:bCs/>
                <w:sz w:val="20"/>
                <w:szCs w:val="20"/>
                <w:lang w:val="en-US"/>
              </w:rPr>
              <w:t>1</w:t>
            </w:r>
          </w:p>
        </w:tc>
      </w:tr>
      <w:tr w:rsidR="00AE519D" w:rsidRPr="00226BC6" w14:paraId="0BA313AD" w14:textId="77777777" w:rsidTr="00AC666C">
        <w:trPr>
          <w:trHeight w:val="255"/>
        </w:trPr>
        <w:tc>
          <w:tcPr>
            <w:tcW w:w="6295" w:type="dxa"/>
            <w:tcBorders>
              <w:top w:val="nil"/>
              <w:left w:val="single" w:sz="4" w:space="0" w:color="auto"/>
              <w:bottom w:val="single" w:sz="4" w:space="0" w:color="auto"/>
              <w:right w:val="single" w:sz="4" w:space="0" w:color="auto"/>
            </w:tcBorders>
            <w:noWrap/>
            <w:vAlign w:val="bottom"/>
            <w:hideMark/>
          </w:tcPr>
          <w:p w14:paraId="041201FB" w14:textId="44F219D4" w:rsidR="00AE519D" w:rsidRPr="00C872DD" w:rsidRDefault="00AE519D" w:rsidP="00AE519D">
            <w:pPr>
              <w:tabs>
                <w:tab w:val="clear" w:pos="567"/>
                <w:tab w:val="clear" w:pos="1134"/>
                <w:tab w:val="clear" w:pos="1701"/>
                <w:tab w:val="clear" w:pos="2268"/>
              </w:tabs>
              <w:jc w:val="left"/>
              <w:rPr>
                <w:rFonts w:eastAsia="Times New Roman"/>
                <w:sz w:val="20"/>
                <w:szCs w:val="20"/>
                <w:lang w:val="en-CA"/>
              </w:rPr>
            </w:pPr>
            <w:r w:rsidRPr="00C872DD">
              <w:rPr>
                <w:rFonts w:eastAsia="Times New Roman"/>
                <w:sz w:val="20"/>
                <w:szCs w:val="20"/>
                <w:lang w:val="en-CA"/>
              </w:rPr>
              <w:t>SBSTTA-27</w:t>
            </w:r>
            <w:r w:rsidR="00607964" w:rsidRPr="00C872DD">
              <w:rPr>
                <w:rFonts w:eastAsia="Times New Roman"/>
                <w:sz w:val="20"/>
                <w:szCs w:val="20"/>
                <w:lang w:val="en-CA"/>
              </w:rPr>
              <w:t xml:space="preserve"> and</w:t>
            </w:r>
            <w:r w:rsidRPr="00C872DD">
              <w:rPr>
                <w:rFonts w:eastAsia="Times New Roman"/>
                <w:sz w:val="20"/>
                <w:szCs w:val="20"/>
                <w:lang w:val="en-CA"/>
              </w:rPr>
              <w:t xml:space="preserve"> SB-8J</w:t>
            </w:r>
            <w:r w:rsidR="007A06FE" w:rsidRPr="00C872DD">
              <w:rPr>
                <w:rFonts w:eastAsia="Times New Roman"/>
                <w:sz w:val="20"/>
                <w:szCs w:val="20"/>
                <w:lang w:val="en-CA"/>
              </w:rPr>
              <w:t>,</w:t>
            </w:r>
            <w:r w:rsidRPr="00C872DD">
              <w:rPr>
                <w:rFonts w:eastAsia="Times New Roman"/>
                <w:sz w:val="20"/>
                <w:szCs w:val="20"/>
                <w:lang w:val="en-CA"/>
              </w:rPr>
              <w:t xml:space="preserve"> Panama</w:t>
            </w:r>
            <w:r w:rsidR="007A06FE" w:rsidRPr="00C872DD">
              <w:rPr>
                <w:rFonts w:eastAsia="Times New Roman"/>
                <w:sz w:val="20"/>
                <w:szCs w:val="20"/>
                <w:lang w:val="en-CA"/>
              </w:rPr>
              <w:t xml:space="preserve"> City</w:t>
            </w:r>
            <w:r w:rsidRPr="00C872DD">
              <w:rPr>
                <w:rFonts w:eastAsia="Times New Roman"/>
                <w:sz w:val="20"/>
                <w:szCs w:val="20"/>
                <w:lang w:val="en-CA"/>
              </w:rPr>
              <w:t>, October 2025</w:t>
            </w:r>
          </w:p>
        </w:tc>
        <w:tc>
          <w:tcPr>
            <w:tcW w:w="639" w:type="dxa"/>
            <w:tcBorders>
              <w:top w:val="nil"/>
              <w:left w:val="nil"/>
              <w:bottom w:val="single" w:sz="4" w:space="0" w:color="auto"/>
              <w:right w:val="single" w:sz="4" w:space="0" w:color="auto"/>
            </w:tcBorders>
            <w:noWrap/>
            <w:vAlign w:val="bottom"/>
            <w:hideMark/>
          </w:tcPr>
          <w:p w14:paraId="41E2AA4A" w14:textId="29011DB0" w:rsidR="00AE519D" w:rsidRPr="00226BC6" w:rsidRDefault="00AE519D" w:rsidP="00AE519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3</w:t>
            </w:r>
            <w:r w:rsidR="002F32A1">
              <w:rPr>
                <w:rFonts w:eastAsia="Times New Roman"/>
                <w:sz w:val="20"/>
                <w:szCs w:val="20"/>
                <w:lang w:val="en-US"/>
              </w:rPr>
              <w:t>3</w:t>
            </w:r>
          </w:p>
        </w:tc>
        <w:tc>
          <w:tcPr>
            <w:tcW w:w="720" w:type="dxa"/>
            <w:tcBorders>
              <w:top w:val="nil"/>
              <w:left w:val="nil"/>
              <w:bottom w:val="single" w:sz="4" w:space="0" w:color="auto"/>
              <w:right w:val="single" w:sz="4" w:space="0" w:color="auto"/>
            </w:tcBorders>
            <w:noWrap/>
            <w:vAlign w:val="bottom"/>
            <w:hideMark/>
          </w:tcPr>
          <w:p w14:paraId="2FABA3E3" w14:textId="61B05BF7" w:rsidR="00AE519D" w:rsidRPr="00226BC6" w:rsidRDefault="00AE519D" w:rsidP="00AE519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2</w:t>
            </w:r>
            <w:r w:rsidR="002F32A1">
              <w:rPr>
                <w:rFonts w:eastAsia="Times New Roman"/>
                <w:sz w:val="20"/>
                <w:szCs w:val="20"/>
                <w:lang w:val="en-US"/>
              </w:rPr>
              <w:t>6</w:t>
            </w:r>
          </w:p>
        </w:tc>
        <w:tc>
          <w:tcPr>
            <w:tcW w:w="661" w:type="dxa"/>
            <w:tcBorders>
              <w:top w:val="nil"/>
              <w:left w:val="nil"/>
              <w:bottom w:val="single" w:sz="4" w:space="0" w:color="auto"/>
              <w:right w:val="single" w:sz="4" w:space="0" w:color="auto"/>
            </w:tcBorders>
            <w:noWrap/>
            <w:vAlign w:val="bottom"/>
            <w:hideMark/>
          </w:tcPr>
          <w:p w14:paraId="66BB0E7C" w14:textId="66701987" w:rsidR="00AE519D" w:rsidRPr="00226BC6" w:rsidRDefault="00AE519D" w:rsidP="00AE519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2</w:t>
            </w:r>
            <w:r w:rsidR="002F32A1">
              <w:rPr>
                <w:rFonts w:eastAsia="Times New Roman"/>
                <w:sz w:val="20"/>
                <w:szCs w:val="20"/>
                <w:lang w:val="en-US"/>
              </w:rPr>
              <w:t>5</w:t>
            </w:r>
          </w:p>
        </w:tc>
        <w:tc>
          <w:tcPr>
            <w:tcW w:w="561" w:type="dxa"/>
            <w:tcBorders>
              <w:top w:val="nil"/>
              <w:left w:val="nil"/>
              <w:bottom w:val="single" w:sz="4" w:space="0" w:color="auto"/>
              <w:right w:val="single" w:sz="4" w:space="0" w:color="auto"/>
            </w:tcBorders>
            <w:noWrap/>
            <w:vAlign w:val="bottom"/>
            <w:hideMark/>
          </w:tcPr>
          <w:p w14:paraId="31278EC7" w14:textId="77777777" w:rsidR="00AE519D" w:rsidRPr="00226BC6" w:rsidRDefault="00AE519D" w:rsidP="00AE519D">
            <w:pPr>
              <w:tabs>
                <w:tab w:val="clear" w:pos="567"/>
                <w:tab w:val="clear" w:pos="1134"/>
                <w:tab w:val="clear" w:pos="1701"/>
                <w:tab w:val="clear" w:pos="2268"/>
              </w:tabs>
              <w:jc w:val="right"/>
              <w:rPr>
                <w:rFonts w:eastAsia="Times New Roman"/>
                <w:sz w:val="20"/>
                <w:szCs w:val="20"/>
                <w:lang w:val="en-US"/>
              </w:rPr>
            </w:pPr>
            <w:r w:rsidRPr="00226BC6">
              <w:rPr>
                <w:rFonts w:eastAsia="Times New Roman"/>
                <w:sz w:val="20"/>
                <w:szCs w:val="20"/>
                <w:lang w:val="en-US"/>
              </w:rPr>
              <w:t>8</w:t>
            </w:r>
          </w:p>
        </w:tc>
        <w:tc>
          <w:tcPr>
            <w:tcW w:w="720" w:type="dxa"/>
            <w:tcBorders>
              <w:top w:val="nil"/>
              <w:left w:val="nil"/>
              <w:bottom w:val="single" w:sz="4" w:space="0" w:color="auto"/>
              <w:right w:val="single" w:sz="4" w:space="0" w:color="auto"/>
            </w:tcBorders>
            <w:noWrap/>
            <w:vAlign w:val="bottom"/>
            <w:hideMark/>
          </w:tcPr>
          <w:p w14:paraId="559D3911" w14:textId="77777777" w:rsidR="00AE519D" w:rsidRPr="00226BC6" w:rsidRDefault="00AE519D" w:rsidP="00AE519D">
            <w:pPr>
              <w:tabs>
                <w:tab w:val="clear" w:pos="567"/>
                <w:tab w:val="clear" w:pos="1134"/>
                <w:tab w:val="clear" w:pos="1701"/>
                <w:tab w:val="clear" w:pos="2268"/>
              </w:tabs>
              <w:jc w:val="right"/>
              <w:rPr>
                <w:rFonts w:eastAsia="Times New Roman"/>
                <w:b/>
                <w:bCs/>
                <w:sz w:val="20"/>
                <w:szCs w:val="20"/>
                <w:lang w:val="en-US"/>
              </w:rPr>
            </w:pPr>
            <w:r w:rsidRPr="00226BC6">
              <w:rPr>
                <w:rFonts w:eastAsia="Times New Roman"/>
                <w:b/>
                <w:bCs/>
                <w:sz w:val="20"/>
                <w:szCs w:val="20"/>
                <w:lang w:val="en-US"/>
              </w:rPr>
              <w:t>92</w:t>
            </w:r>
          </w:p>
        </w:tc>
      </w:tr>
    </w:tbl>
    <w:p w14:paraId="10186C7C" w14:textId="50B79BFE" w:rsidR="00BE5F7E" w:rsidRPr="00226BC6" w:rsidRDefault="5CABCBBC" w:rsidP="03B3A01D">
      <w:pPr>
        <w:pStyle w:val="CBDNormalNumber"/>
        <w:tabs>
          <w:tab w:val="clear" w:pos="567"/>
          <w:tab w:val="left" w:pos="709"/>
        </w:tabs>
        <w:spacing w:line="259" w:lineRule="auto"/>
      </w:pPr>
      <w:r>
        <w:t>Tables 2 represent</w:t>
      </w:r>
      <w:r w:rsidR="004C7FAB">
        <w:t>s</w:t>
      </w:r>
      <w:r w:rsidR="0D041787">
        <w:t xml:space="preserve"> detailed</w:t>
      </w:r>
      <w:r>
        <w:t xml:space="preserve"> </w:t>
      </w:r>
      <w:r w:rsidR="000E2FF2">
        <w:t>information</w:t>
      </w:r>
      <w:r>
        <w:t xml:space="preserve"> on fun</w:t>
      </w:r>
      <w:r w:rsidR="000E2FF2">
        <w:t>ded</w:t>
      </w:r>
      <w:r>
        <w:t xml:space="preserve"> participa</w:t>
      </w:r>
      <w:r w:rsidR="000E2FF2">
        <w:t>nts</w:t>
      </w:r>
      <w:r>
        <w:t xml:space="preserve">, </w:t>
      </w:r>
      <w:r w:rsidR="00C56577">
        <w:t xml:space="preserve">organized </w:t>
      </w:r>
      <w:r>
        <w:t>by meeting</w:t>
      </w:r>
      <w:r w:rsidR="00C56577">
        <w:t>s and</w:t>
      </w:r>
      <w:r>
        <w:t xml:space="preserve"> by category of </w:t>
      </w:r>
      <w:r w:rsidR="00C56577">
        <w:t>P</w:t>
      </w:r>
      <w:r>
        <w:t>arty (LDC, SIDS, E</w:t>
      </w:r>
      <w:r w:rsidR="44BDE798">
        <w:t>I</w:t>
      </w:r>
      <w:r>
        <w:t>T, ODC):</w:t>
      </w:r>
    </w:p>
    <w:p w14:paraId="3AA5A067" w14:textId="34C9512C" w:rsidR="009766A3" w:rsidRPr="00226BC6" w:rsidRDefault="009766A3" w:rsidP="009766A3">
      <w:pPr>
        <w:pStyle w:val="CBDNormalNumber"/>
        <w:numPr>
          <w:ilvl w:val="0"/>
          <w:numId w:val="0"/>
        </w:numPr>
        <w:tabs>
          <w:tab w:val="clear" w:pos="567"/>
          <w:tab w:val="left" w:pos="709"/>
        </w:tabs>
        <w:spacing w:before="0" w:after="0"/>
        <w:contextualSpacing/>
      </w:pPr>
      <w:r w:rsidRPr="00226BC6">
        <w:t xml:space="preserve">Table 2 </w:t>
      </w:r>
    </w:p>
    <w:p w14:paraId="405CC176" w14:textId="5642DB54" w:rsidR="00E156B2" w:rsidRDefault="009766A3" w:rsidP="00B92A58">
      <w:pPr>
        <w:pStyle w:val="CBDNormalNumber"/>
        <w:numPr>
          <w:ilvl w:val="0"/>
          <w:numId w:val="0"/>
        </w:numPr>
        <w:tabs>
          <w:tab w:val="clear" w:pos="567"/>
          <w:tab w:val="left" w:pos="709"/>
        </w:tabs>
        <w:spacing w:before="0" w:after="0"/>
        <w:contextualSpacing/>
        <w:rPr>
          <w:b/>
          <w:bCs/>
        </w:rPr>
      </w:pPr>
      <w:r w:rsidRPr="00226BC6">
        <w:rPr>
          <w:b/>
          <w:bCs/>
        </w:rPr>
        <w:t xml:space="preserve">Detailed </w:t>
      </w:r>
      <w:r w:rsidR="00520328">
        <w:rPr>
          <w:b/>
          <w:bCs/>
        </w:rPr>
        <w:t>number of</w:t>
      </w:r>
      <w:r w:rsidRPr="00226BC6">
        <w:rPr>
          <w:b/>
          <w:bCs/>
        </w:rPr>
        <w:t xml:space="preserve"> funded participants </w:t>
      </w:r>
      <w:r w:rsidR="00520328">
        <w:rPr>
          <w:b/>
          <w:bCs/>
        </w:rPr>
        <w:t>for the meetings</w:t>
      </w:r>
      <w:r w:rsidR="00520328" w:rsidRPr="00226BC6">
        <w:rPr>
          <w:b/>
          <w:bCs/>
        </w:rPr>
        <w:t xml:space="preserve"> </w:t>
      </w:r>
      <w:r w:rsidR="00C96D46">
        <w:rPr>
          <w:b/>
          <w:bCs/>
        </w:rPr>
        <w:t xml:space="preserve">convened </w:t>
      </w:r>
      <w:r w:rsidR="00520328">
        <w:rPr>
          <w:b/>
          <w:bCs/>
        </w:rPr>
        <w:t>during the</w:t>
      </w:r>
      <w:r w:rsidR="00520328" w:rsidRPr="00226BC6">
        <w:rPr>
          <w:b/>
          <w:bCs/>
        </w:rPr>
        <w:t xml:space="preserve"> 2025-2026 </w:t>
      </w:r>
      <w:r w:rsidR="00520328">
        <w:rPr>
          <w:b/>
          <w:bCs/>
        </w:rPr>
        <w:t>biennium</w:t>
      </w:r>
      <w:r w:rsidR="00520328" w:rsidRPr="00226BC6">
        <w:rPr>
          <w:b/>
          <w:bCs/>
        </w:rPr>
        <w:t xml:space="preserve"> </w:t>
      </w:r>
    </w:p>
    <w:p w14:paraId="678B0CA3" w14:textId="2D4FC3B3" w:rsidR="00684DF1" w:rsidRPr="00FE35DC" w:rsidRDefault="00684DF1" w:rsidP="00B92A58">
      <w:pPr>
        <w:pStyle w:val="CBDNormalNumber"/>
        <w:numPr>
          <w:ilvl w:val="0"/>
          <w:numId w:val="0"/>
        </w:numPr>
        <w:tabs>
          <w:tab w:val="clear" w:pos="567"/>
          <w:tab w:val="left" w:pos="709"/>
        </w:tabs>
        <w:spacing w:before="0" w:after="0"/>
        <w:contextualSpacing/>
        <w:rPr>
          <w:i/>
          <w:iCs/>
        </w:rPr>
      </w:pPr>
      <w:proofErr w:type="gramStart"/>
      <w:r w:rsidRPr="00BA5673">
        <w:rPr>
          <w:i/>
          <w:iCs/>
        </w:rPr>
        <w:t>Note :</w:t>
      </w:r>
      <w:proofErr w:type="gramEnd"/>
      <w:r w:rsidRPr="00BA5673">
        <w:rPr>
          <w:b/>
          <w:bCs/>
          <w:i/>
          <w:iCs/>
        </w:rPr>
        <w:t xml:space="preserve"> </w:t>
      </w:r>
      <w:r w:rsidRPr="00BA5673">
        <w:rPr>
          <w:i/>
          <w:iCs/>
        </w:rPr>
        <w:t xml:space="preserve">This table does not include information on funded representatives </w:t>
      </w:r>
      <w:r w:rsidR="00C872DD" w:rsidRPr="00BA5673">
        <w:rPr>
          <w:i/>
          <w:iCs/>
        </w:rPr>
        <w:t>from indigenous</w:t>
      </w:r>
      <w:r w:rsidRPr="00BA5673">
        <w:rPr>
          <w:i/>
          <w:iCs/>
        </w:rPr>
        <w:t xml:space="preserve"> peoples and local communities as well as the meeting Chairs and Co-Chairs of the contact groups who were funded as guided by the respective Bureau</w:t>
      </w:r>
      <w:r>
        <w:rPr>
          <w:i/>
          <w:iCs/>
        </w:rPr>
        <w:t>.</w:t>
      </w:r>
    </w:p>
    <w:p w14:paraId="4A4778AC" w14:textId="25D34030" w:rsidR="002A4882" w:rsidRPr="00226BC6" w:rsidRDefault="002A4882" w:rsidP="00501DDD">
      <w:pPr>
        <w:pStyle w:val="CBDNormalNumber"/>
        <w:numPr>
          <w:ilvl w:val="0"/>
          <w:numId w:val="0"/>
        </w:numPr>
        <w:tabs>
          <w:tab w:val="clear" w:pos="567"/>
          <w:tab w:val="left" w:pos="709"/>
        </w:tabs>
        <w:spacing w:before="0" w:after="0"/>
        <w:contextualSpacing/>
      </w:pPr>
    </w:p>
    <w:tbl>
      <w:tblPr>
        <w:tblW w:w="9650" w:type="dxa"/>
        <w:tblInd w:w="-30" w:type="dxa"/>
        <w:tblLook w:val="06A0" w:firstRow="1" w:lastRow="0" w:firstColumn="1" w:lastColumn="0" w:noHBand="1" w:noVBand="1"/>
      </w:tblPr>
      <w:tblGrid>
        <w:gridCol w:w="540"/>
        <w:gridCol w:w="3260"/>
        <w:gridCol w:w="1170"/>
        <w:gridCol w:w="1260"/>
        <w:gridCol w:w="1170"/>
        <w:gridCol w:w="1170"/>
        <w:gridCol w:w="1080"/>
      </w:tblGrid>
      <w:tr w:rsidR="03B3A01D" w:rsidRPr="00085B0D" w14:paraId="5E223A1E" w14:textId="77777777" w:rsidTr="00085B0D">
        <w:trPr>
          <w:trHeight w:val="694"/>
          <w:tblHeader/>
        </w:trPr>
        <w:tc>
          <w:tcPr>
            <w:tcW w:w="540" w:type="dxa"/>
            <w:tcBorders>
              <w:top w:val="single" w:sz="8" w:space="0" w:color="auto"/>
              <w:left w:val="single" w:sz="8" w:space="0" w:color="auto"/>
              <w:bottom w:val="single" w:sz="8" w:space="0" w:color="auto"/>
              <w:right w:val="single" w:sz="4" w:space="0" w:color="auto"/>
            </w:tcBorders>
            <w:shd w:val="clear" w:color="auto" w:fill="D9D9D9" w:themeFill="background1" w:themeFillShade="D9"/>
            <w:tcMar>
              <w:top w:w="15" w:type="dxa"/>
              <w:left w:w="15" w:type="dxa"/>
              <w:right w:w="15" w:type="dxa"/>
            </w:tcMar>
            <w:vAlign w:val="center"/>
          </w:tcPr>
          <w:p w14:paraId="5AC8BF6C" w14:textId="5DE51AC7" w:rsidR="03B3A01D" w:rsidRPr="00085B0D" w:rsidRDefault="03B3A01D" w:rsidP="00085B0D">
            <w:pPr>
              <w:tabs>
                <w:tab w:val="clear" w:pos="567"/>
                <w:tab w:val="clear" w:pos="1134"/>
                <w:tab w:val="clear" w:pos="1701"/>
                <w:tab w:val="clear" w:pos="2268"/>
              </w:tabs>
              <w:jc w:val="left"/>
              <w:rPr>
                <w:rFonts w:eastAsia="Times New Roman"/>
                <w:i/>
                <w:iCs/>
                <w:sz w:val="20"/>
                <w:szCs w:val="20"/>
                <w:lang w:val="en-US"/>
              </w:rPr>
            </w:pPr>
          </w:p>
        </w:tc>
        <w:tc>
          <w:tcPr>
            <w:tcW w:w="3260" w:type="dxa"/>
            <w:tcBorders>
              <w:top w:val="single" w:sz="8" w:space="0" w:color="auto"/>
              <w:left w:val="single" w:sz="4" w:space="0" w:color="auto"/>
              <w:bottom w:val="single" w:sz="8" w:space="0" w:color="auto"/>
              <w:right w:val="single" w:sz="4" w:space="0" w:color="auto"/>
            </w:tcBorders>
            <w:shd w:val="clear" w:color="auto" w:fill="D9D9D9" w:themeFill="background1" w:themeFillShade="D9"/>
            <w:tcMar>
              <w:top w:w="15" w:type="dxa"/>
              <w:left w:w="15" w:type="dxa"/>
              <w:right w:w="15" w:type="dxa"/>
            </w:tcMar>
            <w:vAlign w:val="bottom"/>
          </w:tcPr>
          <w:p w14:paraId="6A8BFA16" w14:textId="7B156759" w:rsidR="03B3A01D" w:rsidRPr="00085B0D" w:rsidRDefault="03B3A01D" w:rsidP="00085B0D">
            <w:pPr>
              <w:tabs>
                <w:tab w:val="clear" w:pos="567"/>
                <w:tab w:val="clear" w:pos="1134"/>
                <w:tab w:val="clear" w:pos="1701"/>
                <w:tab w:val="clear" w:pos="2268"/>
              </w:tabs>
              <w:jc w:val="left"/>
              <w:rPr>
                <w:rFonts w:eastAsia="Times New Roman"/>
                <w:i/>
                <w:iCs/>
                <w:sz w:val="20"/>
                <w:szCs w:val="20"/>
                <w:lang w:val="en-US"/>
              </w:rPr>
            </w:pPr>
            <w:r w:rsidRPr="00085B0D">
              <w:rPr>
                <w:rFonts w:eastAsia="Times New Roman"/>
                <w:i/>
                <w:iCs/>
                <w:sz w:val="20"/>
                <w:szCs w:val="20"/>
                <w:lang w:val="en-US"/>
              </w:rPr>
              <w:t>Country</w:t>
            </w:r>
          </w:p>
        </w:tc>
        <w:tc>
          <w:tcPr>
            <w:tcW w:w="1170" w:type="dxa"/>
            <w:tcBorders>
              <w:top w:val="single" w:sz="8" w:space="0" w:color="auto"/>
              <w:left w:val="single" w:sz="4" w:space="0" w:color="auto"/>
              <w:bottom w:val="single" w:sz="8" w:space="0" w:color="auto"/>
              <w:right w:val="single" w:sz="4" w:space="0" w:color="auto"/>
            </w:tcBorders>
            <w:shd w:val="clear" w:color="auto" w:fill="D9D9D9" w:themeFill="background1" w:themeFillShade="D9"/>
            <w:tcMar>
              <w:top w:w="15" w:type="dxa"/>
              <w:left w:w="15" w:type="dxa"/>
              <w:right w:w="15" w:type="dxa"/>
            </w:tcMar>
            <w:vAlign w:val="bottom"/>
          </w:tcPr>
          <w:p w14:paraId="092CEA5D" w14:textId="33C9C6D2" w:rsidR="03B3A01D" w:rsidRPr="00085B0D" w:rsidRDefault="03B3A01D" w:rsidP="00085B0D">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 xml:space="preserve">Country </w:t>
            </w:r>
            <w:r w:rsidR="00814FB1" w:rsidRPr="00085B0D">
              <w:rPr>
                <w:rFonts w:eastAsia="Times New Roman"/>
                <w:i/>
                <w:iCs/>
                <w:sz w:val="20"/>
                <w:szCs w:val="20"/>
                <w:lang w:val="en-US"/>
              </w:rPr>
              <w:t>Classification</w:t>
            </w:r>
          </w:p>
        </w:tc>
        <w:tc>
          <w:tcPr>
            <w:tcW w:w="1260" w:type="dxa"/>
            <w:tcBorders>
              <w:top w:val="single" w:sz="8" w:space="0" w:color="auto"/>
              <w:left w:val="single" w:sz="4" w:space="0" w:color="auto"/>
              <w:bottom w:val="single" w:sz="8" w:space="0" w:color="auto"/>
              <w:right w:val="single" w:sz="4" w:space="0" w:color="auto"/>
            </w:tcBorders>
            <w:shd w:val="clear" w:color="auto" w:fill="D9D9D9" w:themeFill="background1" w:themeFillShade="D9"/>
            <w:tcMar>
              <w:top w:w="15" w:type="dxa"/>
              <w:left w:w="15" w:type="dxa"/>
              <w:right w:w="15" w:type="dxa"/>
            </w:tcMar>
            <w:vAlign w:val="bottom"/>
          </w:tcPr>
          <w:p w14:paraId="4C9F6A3E" w14:textId="5ABC496F" w:rsidR="03B3A01D" w:rsidRPr="00085B0D" w:rsidRDefault="03B3A01D" w:rsidP="00085B0D">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COP-17</w:t>
            </w:r>
            <w:r w:rsidR="006B252F" w:rsidRPr="00085B0D">
              <w:rPr>
                <w:rFonts w:eastAsia="Times New Roman"/>
                <w:i/>
                <w:iCs/>
                <w:sz w:val="20"/>
                <w:szCs w:val="20"/>
                <w:lang w:val="en-US"/>
              </w:rPr>
              <w:t>/ MOP12/MOP6</w:t>
            </w:r>
            <w:r w:rsidRPr="00085B0D">
              <w:rPr>
                <w:rFonts w:eastAsia="Times New Roman"/>
                <w:i/>
                <w:iCs/>
                <w:sz w:val="20"/>
                <w:szCs w:val="20"/>
                <w:lang w:val="en-US"/>
              </w:rPr>
              <w:t xml:space="preserve"> (October 2026)</w:t>
            </w:r>
          </w:p>
        </w:tc>
        <w:tc>
          <w:tcPr>
            <w:tcW w:w="1170" w:type="dxa"/>
            <w:tcBorders>
              <w:top w:val="single" w:sz="8" w:space="0" w:color="auto"/>
              <w:left w:val="single" w:sz="4" w:space="0" w:color="auto"/>
              <w:bottom w:val="single" w:sz="8" w:space="0" w:color="auto"/>
              <w:right w:val="single" w:sz="4" w:space="0" w:color="auto"/>
            </w:tcBorders>
            <w:shd w:val="clear" w:color="auto" w:fill="D9D9D9" w:themeFill="background1" w:themeFillShade="D9"/>
            <w:tcMar>
              <w:top w:w="15" w:type="dxa"/>
              <w:left w:w="15" w:type="dxa"/>
              <w:right w:w="15" w:type="dxa"/>
            </w:tcMar>
            <w:vAlign w:val="bottom"/>
          </w:tcPr>
          <w:p w14:paraId="3AA492F2" w14:textId="39412866" w:rsidR="03B3A01D" w:rsidRPr="00085B0D" w:rsidRDefault="03B3A01D" w:rsidP="00085B0D">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SBSTTA</w:t>
            </w:r>
            <w:r w:rsidR="006B252F" w:rsidRPr="00085B0D">
              <w:rPr>
                <w:rFonts w:eastAsia="Times New Roman"/>
                <w:i/>
                <w:iCs/>
                <w:sz w:val="20"/>
                <w:szCs w:val="20"/>
                <w:lang w:val="en-US"/>
              </w:rPr>
              <w:t>-</w:t>
            </w:r>
            <w:r w:rsidRPr="00085B0D">
              <w:rPr>
                <w:rFonts w:eastAsia="Times New Roman"/>
                <w:i/>
                <w:iCs/>
                <w:sz w:val="20"/>
                <w:szCs w:val="20"/>
                <w:lang w:val="en-US"/>
              </w:rPr>
              <w:t>28 &amp; SBI-7 (August 2026)</w:t>
            </w:r>
          </w:p>
        </w:tc>
        <w:tc>
          <w:tcPr>
            <w:tcW w:w="1170" w:type="dxa"/>
            <w:tcBorders>
              <w:top w:val="single" w:sz="8" w:space="0" w:color="auto"/>
              <w:left w:val="single" w:sz="4" w:space="0" w:color="auto"/>
              <w:bottom w:val="single" w:sz="8" w:space="0" w:color="auto"/>
              <w:right w:val="single" w:sz="4" w:space="0" w:color="auto"/>
            </w:tcBorders>
            <w:shd w:val="clear" w:color="auto" w:fill="D9D9D9" w:themeFill="background1" w:themeFillShade="D9"/>
            <w:tcMar>
              <w:top w:w="15" w:type="dxa"/>
              <w:left w:w="15" w:type="dxa"/>
              <w:right w:w="15" w:type="dxa"/>
            </w:tcMar>
            <w:vAlign w:val="bottom"/>
          </w:tcPr>
          <w:p w14:paraId="351A8D9A" w14:textId="147AC933" w:rsidR="03B3A01D" w:rsidRPr="00085B0D" w:rsidRDefault="03B3A01D" w:rsidP="00085B0D">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SBI-6 (February 2026)</w:t>
            </w:r>
          </w:p>
        </w:tc>
        <w:tc>
          <w:tcPr>
            <w:tcW w:w="1080" w:type="dxa"/>
            <w:tcBorders>
              <w:top w:val="single" w:sz="8" w:space="0" w:color="auto"/>
              <w:left w:val="single" w:sz="4" w:space="0" w:color="auto"/>
              <w:bottom w:val="single" w:sz="8" w:space="0" w:color="auto"/>
              <w:right w:val="single" w:sz="4" w:space="0" w:color="auto"/>
            </w:tcBorders>
            <w:shd w:val="clear" w:color="auto" w:fill="D9D9D9" w:themeFill="background1" w:themeFillShade="D9"/>
            <w:tcMar>
              <w:top w:w="15" w:type="dxa"/>
              <w:left w:w="15" w:type="dxa"/>
              <w:right w:w="15" w:type="dxa"/>
            </w:tcMar>
            <w:vAlign w:val="bottom"/>
          </w:tcPr>
          <w:p w14:paraId="26636FC7" w14:textId="55A32DFA" w:rsidR="00F35651" w:rsidRPr="00085B0D" w:rsidRDefault="03B3A01D" w:rsidP="00085B0D">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SBSTTA</w:t>
            </w:r>
            <w:r w:rsidR="006B252F" w:rsidRPr="00085B0D">
              <w:rPr>
                <w:rFonts w:eastAsia="Times New Roman"/>
                <w:i/>
                <w:iCs/>
                <w:sz w:val="20"/>
                <w:szCs w:val="20"/>
                <w:lang w:val="en-US"/>
              </w:rPr>
              <w:t>-</w:t>
            </w:r>
            <w:r w:rsidRPr="00085B0D">
              <w:rPr>
                <w:rFonts w:eastAsia="Times New Roman"/>
                <w:i/>
                <w:iCs/>
                <w:sz w:val="20"/>
                <w:szCs w:val="20"/>
                <w:lang w:val="en-US"/>
              </w:rPr>
              <w:t>27</w:t>
            </w:r>
            <w:r w:rsidR="00E07214" w:rsidRPr="00085B0D">
              <w:rPr>
                <w:rFonts w:eastAsia="Times New Roman"/>
                <w:i/>
                <w:iCs/>
                <w:sz w:val="20"/>
                <w:szCs w:val="20"/>
                <w:lang w:val="en-US"/>
              </w:rPr>
              <w:t xml:space="preserve"> &amp; SB-8J</w:t>
            </w:r>
            <w:r w:rsidRPr="00085B0D">
              <w:rPr>
                <w:rFonts w:eastAsia="Times New Roman"/>
                <w:i/>
                <w:iCs/>
                <w:sz w:val="20"/>
                <w:szCs w:val="20"/>
                <w:lang w:val="en-US"/>
              </w:rPr>
              <w:t xml:space="preserve"> (October 2025)</w:t>
            </w:r>
          </w:p>
        </w:tc>
      </w:tr>
      <w:tr w:rsidR="03B3A01D" w:rsidRPr="00814FB1" w14:paraId="5DBCFDA2" w14:textId="77777777" w:rsidTr="00613199">
        <w:trPr>
          <w:trHeight w:val="288"/>
        </w:trPr>
        <w:tc>
          <w:tcPr>
            <w:tcW w:w="540" w:type="dxa"/>
            <w:tcBorders>
              <w:top w:val="single" w:sz="8" w:space="0" w:color="auto"/>
              <w:left w:val="single" w:sz="8" w:space="0" w:color="auto"/>
              <w:bottom w:val="single" w:sz="4" w:space="0" w:color="auto"/>
              <w:right w:val="single" w:sz="4" w:space="0" w:color="auto"/>
            </w:tcBorders>
            <w:tcMar>
              <w:top w:w="15" w:type="dxa"/>
              <w:left w:w="15" w:type="dxa"/>
              <w:right w:w="15" w:type="dxa"/>
            </w:tcMar>
            <w:vAlign w:val="center"/>
          </w:tcPr>
          <w:p w14:paraId="48786909" w14:textId="79F0652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069487C" w14:textId="69E13FC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Albania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8A076FC" w14:textId="38DC827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8" w:space="0" w:color="auto"/>
              <w:left w:val="single" w:sz="4" w:space="0" w:color="auto"/>
              <w:bottom w:val="single" w:sz="4" w:space="0" w:color="auto"/>
              <w:right w:val="single" w:sz="4" w:space="0" w:color="auto"/>
            </w:tcBorders>
            <w:tcMar>
              <w:top w:w="15" w:type="dxa"/>
              <w:left w:w="15" w:type="dxa"/>
              <w:right w:w="15" w:type="dxa"/>
            </w:tcMar>
            <w:vAlign w:val="center"/>
          </w:tcPr>
          <w:p w14:paraId="3641EF74" w14:textId="280181E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8" w:space="0" w:color="auto"/>
              <w:left w:val="single" w:sz="4" w:space="0" w:color="auto"/>
              <w:bottom w:val="single" w:sz="4" w:space="0" w:color="auto"/>
              <w:right w:val="single" w:sz="4" w:space="0" w:color="auto"/>
            </w:tcBorders>
            <w:tcMar>
              <w:top w:w="15" w:type="dxa"/>
              <w:left w:w="15" w:type="dxa"/>
              <w:right w:w="15" w:type="dxa"/>
            </w:tcMar>
            <w:vAlign w:val="center"/>
          </w:tcPr>
          <w:p w14:paraId="46B4721B" w14:textId="09C1B99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8" w:space="0" w:color="auto"/>
              <w:left w:val="single" w:sz="4" w:space="0" w:color="auto"/>
              <w:bottom w:val="single" w:sz="4" w:space="0" w:color="auto"/>
              <w:right w:val="single" w:sz="4" w:space="0" w:color="auto"/>
            </w:tcBorders>
            <w:tcMar>
              <w:top w:w="15" w:type="dxa"/>
              <w:left w:w="15" w:type="dxa"/>
              <w:right w:w="15" w:type="dxa"/>
            </w:tcMar>
            <w:vAlign w:val="center"/>
          </w:tcPr>
          <w:p w14:paraId="54EE3A45" w14:textId="7C4C76E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8" w:space="0" w:color="auto"/>
              <w:left w:val="single" w:sz="4" w:space="0" w:color="auto"/>
              <w:bottom w:val="single" w:sz="4" w:space="0" w:color="auto"/>
              <w:right w:val="single" w:sz="4" w:space="0" w:color="auto"/>
            </w:tcBorders>
            <w:tcMar>
              <w:top w:w="15" w:type="dxa"/>
              <w:left w:w="15" w:type="dxa"/>
              <w:right w:w="15" w:type="dxa"/>
            </w:tcMar>
            <w:vAlign w:val="center"/>
          </w:tcPr>
          <w:p w14:paraId="337B0ACB" w14:textId="17FE733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1083A01F"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8D143D6" w14:textId="6E44EA5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399EFF2" w14:textId="108D3E8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Algeria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4B2ABD1" w14:textId="2F1AAC5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490CA46" w14:textId="35831F5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729148B" w14:textId="351600F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772BB21" w14:textId="24E5E0E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7999136" w14:textId="18F5CB5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6194D4AD"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54D2F0F" w14:textId="1A52E910"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410C5CD" w14:textId="2E93BC2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Angola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098DBD3" w14:textId="57E3255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434980" w14:textId="4A2D7AE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C11144" w14:textId="541BD4C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F1CBA85" w14:textId="01DC1CF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BA5FC78" w14:textId="3C3B52B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7FCC08A4"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64287D3" w14:textId="5204D35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1C89CF0" w14:textId="728AB39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Antigua and Barbuda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0AB7153" w14:textId="3E48141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C2B451C" w14:textId="6DDA4AD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04F674" w14:textId="1977F99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7D7AAF" w14:textId="789EDB1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047E4C8" w14:textId="35BF41C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47F1D328"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12695FB" w14:textId="641D8F4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BBE362E" w14:textId="299A5C5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Argentina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F763D1E" w14:textId="10E339A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1655B04" w14:textId="3102338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3480F66" w14:textId="2E5727E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F1D8747" w14:textId="285D516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67B297E" w14:textId="734C673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66366068"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3544C9C" w14:textId="40F8021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FFD222B" w14:textId="40F9AFF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Armenia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FE4F4B2" w14:textId="193B151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A0DFF81" w14:textId="4A9B135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9C4268B" w14:textId="12076B1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AAE094E" w14:textId="5F06A57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BBA2D5E" w14:textId="173D22B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424456D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8E8B8F3" w14:textId="161B25C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0792E03" w14:textId="11622D7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Azerbaijan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B006EDB" w14:textId="7D1E2CF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D835922" w14:textId="6DC5A6A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5E32E82" w14:textId="34EE0EF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612012" w14:textId="7EB15C9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8EFB23C" w14:textId="34784E7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283C0DB7"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FF53F8F" w14:textId="40E9C0C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15A2667" w14:textId="0839C7E0"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Bahamas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142B1A" w14:textId="16DA022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B6AF669" w14:textId="53FDECB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3CD21DC" w14:textId="123157B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B38650E" w14:textId="0657637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8C684FF" w14:textId="443E957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4D44285E"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89F53B9" w14:textId="6ACE35F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ABE53E2" w14:textId="3A1D01F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Bahrain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B0CA09" w14:textId="75EC1EE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4E9BC7A" w14:textId="2829B18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DACB778" w14:textId="4952178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8FF83D7" w14:textId="0EE2A36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36DD86F" w14:textId="445F3DE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7032C011"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7512E2F" w14:textId="580D9B5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841C028" w14:textId="7021BF3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Bangladesh</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72F2A9B" w14:textId="055060C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7BB928D" w14:textId="466647B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7557DDE" w14:textId="6B71E38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37AAFEA" w14:textId="6F7A41D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05F7936" w14:textId="42B1A6C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53DFD698"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E282ACB" w14:textId="25A3173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44D1DD8" w14:textId="083F46B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Barbados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3A61D25" w14:textId="6D7C1A9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543D577" w14:textId="290E95E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0CE27CA" w14:textId="430F2B7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670C78A" w14:textId="796A6D5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A6BE85" w14:textId="2EA547C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7AFA6622"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3CBA9D4" w14:textId="4237431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14DC985" w14:textId="78734E6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Belarus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D8EC5C6" w14:textId="51EF6E6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D40A7C9" w14:textId="392D013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065715" w14:textId="0AD4C48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633B456" w14:textId="12B7312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BA4C287" w14:textId="7E04CCC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726F6B5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D8BB8EF" w14:textId="26F1D500"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CD001A" w14:textId="637C3DB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Belize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A134B7B" w14:textId="70EA729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52FD75" w14:textId="1C0CB60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1F6B7D" w14:textId="47E8B97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D7F7891" w14:textId="4DE46DE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56F0491" w14:textId="229C212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04D559C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5E00A28" w14:textId="7A2A88B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ED65AE7" w14:textId="768646F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Benin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09260A6" w14:textId="7460CC3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D945E1E" w14:textId="2D41D9A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F12515A" w14:textId="164C4ED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A6BFE07" w14:textId="5B37A13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4B907F3" w14:textId="6C15CC0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7BECF90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5AAC8CA" w14:textId="4ABB791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lastRenderedPageBreak/>
              <w:t>15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4ABC2CB" w14:textId="527F214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Bhutan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7AF9CE2" w14:textId="4AAC975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A3B9CE2" w14:textId="78D4F0D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0417377" w14:textId="5BEA211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7C1C564" w14:textId="0899602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0E31B1F" w14:textId="7168588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158D5B46"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B456CD0" w14:textId="6505FE8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630DFF8" w14:textId="12955F1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Bolivia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C10CD8B" w14:textId="01B320B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429723E" w14:textId="3160F4B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74AA426" w14:textId="102FEFE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0940B4A" w14:textId="15C5FDC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C932562" w14:textId="52A6382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1AAEE54D"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B923346" w14:textId="1CFF540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B445594" w14:textId="7A6619E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Bosnia and Herzegovina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2A0EEC0" w14:textId="71F0410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41A6C4E" w14:textId="34ACCAE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3239ACE" w14:textId="2B3C82A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F0505D" w14:textId="4433BF7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0A30367" w14:textId="15C0DB5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r>
      <w:tr w:rsidR="03B3A01D" w:rsidRPr="00814FB1" w14:paraId="1C45300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542983D" w14:textId="07EE9FB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28456BD" w14:textId="735757C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Botswana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1E986E6" w14:textId="5325C1F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F889E18" w14:textId="68C41CC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C51E946" w14:textId="551A153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9CF1088" w14:textId="57AE2E2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3B0DD80" w14:textId="5E88A54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1B20608B"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4D1A2C7" w14:textId="607A45F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672C455" w14:textId="7B84B4A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Brazil</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6E11CC6" w14:textId="1D287DA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C30EAB0" w14:textId="5FDB159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DEC9799" w14:textId="3FBC510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A612990" w14:textId="7346474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4B9AE0" w14:textId="29A8639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773E3B6B"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AC891AB" w14:textId="0A94E49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20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BF3DE12" w14:textId="05F8BFD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Burkina Faso</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7DC79DA" w14:textId="251B9AF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717225F" w14:textId="46B498D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9CA341E" w14:textId="516525A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FDD87B4" w14:textId="2D546C5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DBD3820" w14:textId="42F40C1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2760A7A9"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6E73282" w14:textId="7BC7142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21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79B7C3F" w14:textId="7935306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Burundi</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4DD375B" w14:textId="0E96A7C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91E35DD" w14:textId="145A9C9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B12CD9" w14:textId="1125914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D383FC9" w14:textId="27DF9C9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DE5E537" w14:textId="6880C16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4974FC2E"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9DB4EB5" w14:textId="477401F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22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F52192" w14:textId="212DB68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Cabo Verde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A9AB23D" w14:textId="548B22F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67195E1" w14:textId="7028819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ECD8D30" w14:textId="0ACC612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2676763" w14:textId="3736437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1D4130A" w14:textId="30022D0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4DD40514"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1776D72" w14:textId="560FBD9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23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A0EAFD" w14:textId="3DBBB74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Cambodia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28D6E79" w14:textId="182A94B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4BD5F29" w14:textId="558B02E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6731D7F" w14:textId="498BEF7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5F29F20" w14:textId="1EC04B9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107A30E" w14:textId="5E117B8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2D4B8251"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13001E9" w14:textId="58130A7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24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8221BA" w14:textId="1B79CFB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Cameroon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CD465DC" w14:textId="6BB2F88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1DF69C" w14:textId="5DBA65F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A0366FF" w14:textId="6C0C75C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3BB5B2C" w14:textId="4305459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45B8B99" w14:textId="40CEBE2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2D4DEF64"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5894528" w14:textId="4C416D2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25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2BBD1EF" w14:textId="53901D9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Central African Republic</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7739335" w14:textId="675F50C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124DFDD" w14:textId="18E5D6A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B4CD4B1" w14:textId="358CB58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66F038E" w14:textId="673A467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0497F1" w14:textId="4DDFEBB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58A161D1"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0552F1C5" w14:textId="2EE6F79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26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161744F" w14:textId="413E115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Chad</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64FB28" w14:textId="1DE130C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95F1A00" w14:textId="349448B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2F83CAA" w14:textId="78F6866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B8C06DB" w14:textId="2E51344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D086F3A" w14:textId="04269CF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39496528"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C5D47CC" w14:textId="1092968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27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4852C37" w14:textId="4DA59500"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Chile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6F671A3" w14:textId="6C3890A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02BDBCA" w14:textId="7CE10D6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9BEC40B" w14:textId="498C7EE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E151B07" w14:textId="5CB46F8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4EF0CA0" w14:textId="15890A0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6955C187"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0560AE6" w14:textId="3ED0181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28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7BF61D3" w14:textId="3401734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China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8E1AA05" w14:textId="75F32F0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618E11E" w14:textId="168B5C0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4516BA" w14:textId="41F70B3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0E13DAA" w14:textId="4BCC2CC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CFE170D" w14:textId="5A68C24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4457549F"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7DF47DC" w14:textId="2A34FED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29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91B1928" w14:textId="7FD019A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Colombia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F1BF565" w14:textId="42A1BC8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B2FBF6D" w14:textId="7663A92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1BAEE21" w14:textId="50EDC3E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FC86BF1" w14:textId="0E7558D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35DE154" w14:textId="58A68DB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1E5388A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FFD92BD" w14:textId="4487C63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30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BB663E5" w14:textId="0D75724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Comoros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5D7F0EF" w14:textId="1D1CDDB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BB17298" w14:textId="6483399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F20512" w14:textId="349E160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85F3136" w14:textId="58256A1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99410CA" w14:textId="49548D6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695B35A8"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BC482D1" w14:textId="71363EB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31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EC137F4" w14:textId="0B89331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Congo</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F0F4F2A" w14:textId="5A17892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866E68E" w14:textId="1B2EB75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791F955" w14:textId="5258440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BF264D" w14:textId="2452B52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0D9F6A5" w14:textId="766893D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4A1BEDB6"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28950BE" w14:textId="048CCB0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32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5123410" w14:textId="7C4264C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Cook Islands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B839442" w14:textId="259A4EE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D5B0A21" w14:textId="7301C1A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78CE7E" w14:textId="595F9FB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ECEAA66" w14:textId="5C54D77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D70759D" w14:textId="2912AA9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1C202F0D"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B7F54AF" w14:textId="743E301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33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BDAAF84" w14:textId="416ECC6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Costa Rica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97B6ED0" w14:textId="77F873D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ECD00E9" w14:textId="7A730EE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1DD5F66" w14:textId="7982D66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1705A56" w14:textId="4DB0148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54FD89" w14:textId="4FD0E7E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6F03DEF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91408AD" w14:textId="618641B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34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0C9DF34" w14:textId="0ED3A57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Côte d</w:t>
            </w:r>
            <w:r w:rsidR="008B433B">
              <w:rPr>
                <w:rFonts w:asciiTheme="majorBidi" w:eastAsia="Arial" w:hAnsiTheme="majorBidi" w:cstheme="majorBidi"/>
                <w:sz w:val="20"/>
                <w:szCs w:val="20"/>
              </w:rPr>
              <w:t>’</w:t>
            </w:r>
            <w:r w:rsidRPr="00814FB1">
              <w:rPr>
                <w:rFonts w:asciiTheme="majorBidi" w:eastAsia="Arial" w:hAnsiTheme="majorBidi" w:cstheme="majorBidi"/>
                <w:sz w:val="20"/>
                <w:szCs w:val="20"/>
              </w:rPr>
              <w:t>Ivoire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712D867" w14:textId="0EA473E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5B3A457" w14:textId="1531427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A95787D" w14:textId="73A66C3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7CE578B" w14:textId="7BA063B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84DC12A" w14:textId="57E951F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6E6E314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987DBCA" w14:textId="4712DFB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35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47A39D0" w14:textId="6A7504D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Cuba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812DCC" w14:textId="46FDA80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BFA77C7" w14:textId="670DCCE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A88D245" w14:textId="5DDD30A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EC56011" w14:textId="3CF0954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7203FBA" w14:textId="270F415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7D367A3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F4464AF" w14:textId="0D7C80B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36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0AE9228" w14:textId="7ECB712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Djibouti</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ED5255" w14:textId="3147CFD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CFF23C5" w14:textId="7B2B1CD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5C6A907" w14:textId="5772782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B61CCBB" w14:textId="6F5A9C2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4FD6A18" w14:textId="3F1B35F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69281D9C"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8B6E0F4" w14:textId="793B3B8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37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A6EDFF7" w14:textId="1B8CC4D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Dominica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ED8B2EB" w14:textId="3ADE451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CFCFD12" w14:textId="4053085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03BB5CB" w14:textId="5726A16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53650A5" w14:textId="5B8D638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D801AA0" w14:textId="6681F89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4E5177E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F2EFECE" w14:textId="4FA714F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38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743CDBE" w14:textId="1852EE3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Dominican Republic</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A610BDB" w14:textId="77ABBDF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9F3BD2B" w14:textId="19FD102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867AEAF" w14:textId="474CDA9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82251A1" w14:textId="40B2860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5BEA4A1" w14:textId="78C684D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r>
      <w:tr w:rsidR="03B3A01D" w:rsidRPr="00814FB1" w14:paraId="33890EF1"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DAC6C0A" w14:textId="571D2C90"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39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A22D430" w14:textId="604CD7CB" w:rsidR="03B3A01D" w:rsidRPr="00814FB1" w:rsidRDefault="00506EFF" w:rsidP="03B3A01D">
            <w:pPr>
              <w:jc w:val="left"/>
              <w:rPr>
                <w:rFonts w:asciiTheme="majorBidi" w:hAnsiTheme="majorBidi" w:cstheme="majorBidi"/>
                <w:sz w:val="20"/>
                <w:szCs w:val="20"/>
              </w:rPr>
            </w:pPr>
            <w:r>
              <w:rPr>
                <w:rFonts w:asciiTheme="majorBidi" w:eastAsia="Arial" w:hAnsiTheme="majorBidi" w:cstheme="majorBidi"/>
                <w:sz w:val="20"/>
                <w:szCs w:val="20"/>
              </w:rPr>
              <w:t>Democratic Republic of the</w:t>
            </w:r>
            <w:r w:rsidR="03B3A01D" w:rsidRPr="00814FB1">
              <w:rPr>
                <w:rFonts w:asciiTheme="majorBidi" w:eastAsia="Arial" w:hAnsiTheme="majorBidi" w:cstheme="majorBidi"/>
                <w:sz w:val="20"/>
                <w:szCs w:val="20"/>
              </w:rPr>
              <w:t xml:space="preserve"> Congo</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EB70D75" w14:textId="1634E75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A59D15C" w14:textId="6E1DF5C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46DD119" w14:textId="2A303DA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91B3B49" w14:textId="1D6250F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8D93CA3" w14:textId="454F6C0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56C5275E"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785D86F" w14:textId="0BF63F9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40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622C2C9" w14:textId="53012DC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Ecuador</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C86B85E" w14:textId="4C31DBF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F92D3CA" w14:textId="6AC7AB7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B63A949" w14:textId="3CA1A55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DD7483D" w14:textId="4E0FCE8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6BAC4A7" w14:textId="439CBC5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1B5DCDBD"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0F5F94DD" w14:textId="572D195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41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A56F461" w14:textId="6A2D763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Egypt</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D2F2086" w14:textId="244A7F3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F32BB7" w14:textId="7A1D487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B1F723C" w14:textId="5E5E63B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11418A1" w14:textId="1BCFC14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5577280" w14:textId="180C2B4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53A44430"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830FF19" w14:textId="6699724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42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18F5AEA" w14:textId="70115E1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El Salvador</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01912C3" w14:textId="590E605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F1CD6C7" w14:textId="5B8995C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AE1F86F" w14:textId="10EBD3B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D7D122B" w14:textId="4D66B4C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4B536A" w14:textId="1BF4699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19B04581"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B0F4799" w14:textId="6C9F3F2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43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C50936B" w14:textId="3651617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Equatorial Guinea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6DCEF88" w14:textId="6315F52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31D8143" w14:textId="3346E1A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80EEBCB" w14:textId="000BCA3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0E6C8A0" w14:textId="293D612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6FDE2EC" w14:textId="0313846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5947BCE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CB32E9B" w14:textId="185E410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44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2FE1158" w14:textId="5940186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Eritrea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8A9321B" w14:textId="22B644C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A4EC009" w14:textId="1D14D0A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0229D9" w14:textId="1A13781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C7CEE8B" w14:textId="3BDD35B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F7DDEBF" w14:textId="06C54E4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7BE7DD1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D8A762A" w14:textId="65AC087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45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552E33A" w14:textId="5D1A597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Eswatini</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5896C03" w14:textId="36BEB7E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F9F60C0" w14:textId="65BE992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A7DF28" w14:textId="108FC00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5CD6DC3" w14:textId="34D658C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D7854E7" w14:textId="09795B2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2CC941A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4A17BE8" w14:textId="4A970B50"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46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C755F16" w14:textId="510051C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Ethiopia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E90B2DC" w14:textId="302E048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4580435" w14:textId="0995745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A038B0C" w14:textId="5AD34DE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AD38F13" w14:textId="487A59B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D385DB5" w14:textId="7ADD9CE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3BD86E66"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06F58A8B" w14:textId="4896340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47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D911808" w14:textId="736C423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Fiji</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59285BC" w14:textId="13B6791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73FB475" w14:textId="043E638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7D944E3" w14:textId="7EA8CDA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ECDD5F1" w14:textId="2C8E882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09446BA" w14:textId="70E445A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322F3790"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6F494D9" w14:textId="7C97EBF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48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0720EFB" w14:textId="3145081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Gabon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D24822F" w14:textId="29DF262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7F18798" w14:textId="755FC06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D78878F" w14:textId="3025E14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72F1EA1" w14:textId="064A58C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05AF2BF" w14:textId="3DF2B06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6700D847"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E9D7AE1" w14:textId="602E750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49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D2D9D7E" w14:textId="0B94FED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Gambia (The)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FD66F82" w14:textId="39AACB9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3E4A717" w14:textId="10FE6FB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084688E" w14:textId="03B3D74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1109F5B" w14:textId="2B4804D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A7ABA6" w14:textId="3D2BCBF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7D14C70F"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82BDE99" w14:textId="4ACA80B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50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BF88168" w14:textId="74B470E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Georgia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E63B5F5" w14:textId="54DD291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63B24EC" w14:textId="2469A4F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9994C30" w14:textId="14C3467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1F3A6D" w14:textId="6CB16F7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13A477B" w14:textId="65E2D5A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3A6CFEA0"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2AA8505" w14:textId="5DE3A08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51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B0BB2AB" w14:textId="6616CD9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Ghana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C4AD790" w14:textId="565FD80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9BB8C3E" w14:textId="1C898A2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02AA786" w14:textId="4D7772F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0269C0" w14:textId="78FBF55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AD090F8" w14:textId="24555DE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4562B57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2ACAD77" w14:textId="671C22E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52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2A9F08A" w14:textId="5189392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Grenada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1F49985" w14:textId="650F1D2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BDB5169" w14:textId="6C19215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7BFF0BE" w14:textId="14B0C07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34A272" w14:textId="3BD8131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5F89317" w14:textId="03062E4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3B3D56EC"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95BC186" w14:textId="375EF27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53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974F1A6" w14:textId="26A0599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Guatemala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AD5EEFD" w14:textId="3624D2F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90156BB" w14:textId="11C0B9C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0C3649" w14:textId="6F7E745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F9C07EB" w14:textId="29C4619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3DB31C5" w14:textId="7AEBC5E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3E51C530"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719C17F" w14:textId="2F2ED6F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54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F050B0" w14:textId="5BE931D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Guinea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9025FD5" w14:textId="4ED14F3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F9DD27E" w14:textId="76CE42F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0D02AD9" w14:textId="1273CE4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6BD6E78" w14:textId="5428814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BB331C" w14:textId="2F4A12A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0963E38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576F69E" w14:textId="0856DD7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lastRenderedPageBreak/>
              <w:t>55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42A62E4" w14:textId="090CF2E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Guinea-Bissau</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C3AEA17" w14:textId="769158F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AB6476A" w14:textId="2F7501E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5E0A9AD" w14:textId="0E85A36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9CD5277" w14:textId="321C492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AB411DF" w14:textId="762605D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259E797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A0971CA" w14:textId="662960B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56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C77C93A" w14:textId="775B765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Guyana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0B53CA4" w14:textId="3DBC6A5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1E25F54" w14:textId="017DAFD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08BF309" w14:textId="68335DD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6D8C0FA" w14:textId="5ED006E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D3E5948" w14:textId="1998BDC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63412171"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0D1DDDD" w14:textId="0A67EE9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57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82C6648" w14:textId="11B5049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Haiti</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7EA3259" w14:textId="622F46C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E09EE46" w14:textId="7C6A592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E9B5A95" w14:textId="56631B8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F6798B3" w14:textId="44F0807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762D26B" w14:textId="053C85E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171BDE18"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A434090" w14:textId="447D9FD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58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D0F9E83" w14:textId="5CD849C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Honduras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F95FDCC" w14:textId="2D1D228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28EB038" w14:textId="4883E37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EB3EB07" w14:textId="5024D8B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A044AE6" w14:textId="3D166B8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2F253A1" w14:textId="12BA632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6B367E68"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D98D13B" w14:textId="5A2C8FA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59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41D7ED2" w14:textId="237A59A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India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552A2E5" w14:textId="161264E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769FF21" w14:textId="76A6A70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EF21B3D" w14:textId="653698C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EC1D279" w14:textId="1F0B6FD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78AA2D1" w14:textId="0233C97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01BA9D88"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01B1C956" w14:textId="0A2D16E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60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25B50A" w14:textId="6F460A2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Indonesia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F7C10FF" w14:textId="06744B2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968B537" w14:textId="42C9DD9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63009D5" w14:textId="366D1B7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A6DB36A" w14:textId="57F842D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AA55167" w14:textId="6522EE3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6277A0ED"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0A36557A" w14:textId="62AC0D4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61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907262C" w14:textId="39144010"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Iran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2FB039" w14:textId="30C6474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A149C45" w14:textId="01E98DA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23881E8" w14:textId="3D932B3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B6B6F90" w14:textId="1DC1D31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43745A" w14:textId="28B81DC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1BFD4542"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2209E93" w14:textId="7A25CD6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62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819520B" w14:textId="3F7056F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Iraq</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C2FFE43" w14:textId="00F700D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4232B49" w14:textId="6E06613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8300408" w14:textId="39496FE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F27F30F" w14:textId="4227944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8913B30" w14:textId="4F51713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32ADF53B"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205F3E0" w14:textId="1471F2C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63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0FDAE14" w14:textId="6BA1E51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Jamaica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CDE3002" w14:textId="1FEE447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56089E2" w14:textId="10EE117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A994625" w14:textId="5D8BFCB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7D4A60A" w14:textId="4F211FA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6235672" w14:textId="64E4E0D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785B1864"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4458E32" w14:textId="4A7F6DC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64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4D52AEF" w14:textId="5811D23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Jordan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F10967C" w14:textId="5796BF3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1A4F4A8" w14:textId="5D51263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C0582DA" w14:textId="4103A80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A74118" w14:textId="747F13D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A7DE11E" w14:textId="1220772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272B1966"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04E4EA93" w14:textId="5D0786B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65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013757E" w14:textId="47FE353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Kazakhstan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8ACC030" w14:textId="095777A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213E445" w14:textId="46A7D7F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EE9ABD5" w14:textId="161F56F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432ABF8" w14:textId="353A3E0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268B74" w14:textId="2A5671D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5E157D4C"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6C46215" w14:textId="485CFE7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66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3F2079" w14:textId="47636E6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Kenya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63CE3A5" w14:textId="3F68BE0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76E6BF5" w14:textId="2797D67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4F61CCD" w14:textId="7287F71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683C03" w14:textId="43E8018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9F1C34" w14:textId="6C12339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080F006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D81CB4C" w14:textId="718483E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67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3F90BCC" w14:textId="618CF24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Kiribati</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7F4DE0B" w14:textId="380A795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A9CC24E" w14:textId="2383FEB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CEF729A" w14:textId="2CF52A1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854793" w14:textId="3F33FBF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0F4E47" w14:textId="41D3517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73AB49D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BB6383C" w14:textId="45AD490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68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2067CDF" w14:textId="0B6558F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Kyrgyzstan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94F5F69" w14:textId="176CA38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419B8F4" w14:textId="2E4785E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AEAFF23" w14:textId="7D001B8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994A876" w14:textId="7B1851C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A4CDC9A" w14:textId="25C808B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1A0C0EB0"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C92BAFB" w14:textId="2C5CB88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69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003C873" w14:textId="00D0932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Lao PDR</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BE13582" w14:textId="14A7E5E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F488A1A" w14:textId="1E86565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8E32E82" w14:textId="2B95B30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B7E45FF" w14:textId="1381EAE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DDB507B" w14:textId="00F18B0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10AF5C9D"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88ABC15" w14:textId="0010254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70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EF36413" w14:textId="7D90D6F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Lebanon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A2534D3" w14:textId="1ACD1AB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B42A946" w14:textId="774E86A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B788089" w14:textId="04BF1E8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E4DDB97" w14:textId="017C2D1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CF5CF89" w14:textId="68C4A13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3EE023EB"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BB67958" w14:textId="0D11260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71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691ECD3" w14:textId="0EFBCA0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Lesotho</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1A81DA3" w14:textId="2374A51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5C3FF2B" w14:textId="1520151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83B3D5A" w14:textId="0FD7451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C14CF5D" w14:textId="72F1F7C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7897E0C" w14:textId="105AF1B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r>
      <w:tr w:rsidR="03B3A01D" w:rsidRPr="00814FB1" w14:paraId="5CB68A1B"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4197618" w14:textId="26DA394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72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0D317BF" w14:textId="1CDA213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Liberia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96E9CCB" w14:textId="5A76A65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6242767" w14:textId="0BBE083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B71D1A7" w14:textId="2EFBFBF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9B64B58" w14:textId="4FA8260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3DF4C25" w14:textId="5531360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2959C50F"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CCB372A" w14:textId="2AA83E5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73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32110CC" w14:textId="3809E92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Libya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D31DD87" w14:textId="0CA4D10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89CFDF6" w14:textId="18F2C8E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277860F" w14:textId="54CAFB9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7EFBDC3" w14:textId="2EE1EF4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7D6C76B" w14:textId="1ECC4C2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7E410132"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9AB4BC1" w14:textId="5BFE1B4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74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CCFFD14" w14:textId="7A608230"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Madagascar</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BC4F8AA" w14:textId="554316D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36375EF" w14:textId="2ECA5D7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69D8D1C" w14:textId="25C6657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EE3FC9B" w14:textId="31D4287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80116CD" w14:textId="12D8FF0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5E5E30D4"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2E53111" w14:textId="0917D01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75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ED649F8" w14:textId="07F9D0D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Malawi</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6A078A" w14:textId="0C5A52A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A7BBA9" w14:textId="21F4D8C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B2C827B" w14:textId="3094BCA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501AD52" w14:textId="6599453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57CFF95" w14:textId="0F5D8C6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7B5403A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A6AF038" w14:textId="3C85278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76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CCC20AE" w14:textId="3D9E166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Malaysia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331E0C1" w14:textId="3332080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F83C9B7" w14:textId="07CEB08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6BD42DD" w14:textId="7CC7AD5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8F55E80" w14:textId="2DADBEC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81F05D6" w14:textId="64D65DA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06E03487"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EC654A2" w14:textId="27C15F2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77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1833DA" w14:textId="24FC83B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Maldives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FB7154A" w14:textId="4B96E8C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44256E3" w14:textId="71366A2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17740B7" w14:textId="63B9334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F47E9E3" w14:textId="57C5F9B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2A259A5" w14:textId="36E0B93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3E625EF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8EBF49D" w14:textId="0DEA6C6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78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7488DAE" w14:textId="7771330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Mali</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993CD9E" w14:textId="5157209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A676708" w14:textId="2A56C26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4BE2B98" w14:textId="39A5ABE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55D5169" w14:textId="29574E7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D00C56D" w14:textId="73C14A8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7ACEE77B"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008A8D52" w14:textId="103C1F6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79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D896D04" w14:textId="36A0567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Marshall Islands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C2B7478" w14:textId="015A2A3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1AC15AD" w14:textId="72ABFDC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B344B77" w14:textId="4A31391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DC53F01" w14:textId="4DFB423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7F2120" w14:textId="615153F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57574A38"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4881473" w14:textId="01EF90A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80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933FBE6" w14:textId="7408454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Mauritania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4603602" w14:textId="46898C1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309B223" w14:textId="5A09ACE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7FB5780" w14:textId="73B129C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F0D68AC" w14:textId="4E51043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C08BBF1" w14:textId="24F8038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1A72CAA6"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E457248" w14:textId="19A0697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81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48AEFC" w14:textId="29C850A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Mauritius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75F7A95" w14:textId="04FA3F0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FF8DBEE" w14:textId="11C7992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008ADF2" w14:textId="71E47E3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7DF1456" w14:textId="7BD245C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42BC31E" w14:textId="11C4223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6741F98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8EBEE4B" w14:textId="3DE713E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82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8A7845D" w14:textId="56312EA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Mexico</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9E5029B" w14:textId="54733D7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C879352" w14:textId="40D41FD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82415EB" w14:textId="7749293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165FA07" w14:textId="6D9A91A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C2DD6C3" w14:textId="0407A2A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0BADAEA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7125FB2" w14:textId="76A1D55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83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3F6A50E" w14:textId="7CE5202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Micronesia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F1071A" w14:textId="3ED6DBD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60DEEFF" w14:textId="4AEE9CD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41F4EE9" w14:textId="5BA9283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E55865F" w14:textId="5A7434D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4D6EED4" w14:textId="43821EC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6B18CD67"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03C2314" w14:textId="515AFFC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84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8C4FA4F" w14:textId="338F5F3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Moldova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DBF0751" w14:textId="77E67CD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C1C75EF" w14:textId="4EF530C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172228" w14:textId="2E9CAB5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9A8ADBB" w14:textId="2E4FB0B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012C3AB" w14:textId="6F60FD5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5AB7891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C7164EE" w14:textId="018233A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85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62E7901" w14:textId="4B32184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Mongolia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0E9C002" w14:textId="39E681E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D7EA96C" w14:textId="293461B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C86C216" w14:textId="2CF807A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CCA3B6F" w14:textId="6E4F027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64AC9F1" w14:textId="6DC634C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2B46838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14B3E9B" w14:textId="0FDE058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86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36A9C87" w14:textId="46D663B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Montenegro</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87C93B2" w14:textId="7483BE8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A8D8C7A" w14:textId="42A14AB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C22906C" w14:textId="09E1203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F46E47B" w14:textId="647AEE0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89E1774" w14:textId="474051B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7ECF58C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FDA541F" w14:textId="67A0DE5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87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EF12753" w14:textId="3E25D78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Morocco</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FE51538" w14:textId="7A1BC80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D9AF3F2" w14:textId="1EA4DB2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EC2D057" w14:textId="53E065A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C101200" w14:textId="4B7F000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DEBAC1B" w14:textId="107EA7A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0EA7C73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66E72DA" w14:textId="74A17E5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88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E1F61F" w14:textId="64725E2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Mozambique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5A10645" w14:textId="1AE216A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1F9FA32" w14:textId="7F78215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9E48401" w14:textId="35F9551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E5CF102" w14:textId="712A301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336F775" w14:textId="5D370E1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08F12357"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BF395DD" w14:textId="42C7EF8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89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688F8E1" w14:textId="0127AE1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Namibia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A9B22F0" w14:textId="3EA320D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2D79413" w14:textId="029F918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64BDE80" w14:textId="6748E10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44165F8" w14:textId="18B9C70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E30ADF5" w14:textId="3E94B09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57720597"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ED9F9DF" w14:textId="3583FFE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90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C7E8C4" w14:textId="17C3863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Nepal</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E0FAE35" w14:textId="65DCAB2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E3E30BF" w14:textId="53A621F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AC644D4" w14:textId="78A6D19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EEB409C" w14:textId="6D67D8B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6CDBA84" w14:textId="71579DD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0221FB5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3F25E52" w14:textId="0752D6F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91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CA5A4D8" w14:textId="4EE3E13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Nicaragua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2626B93" w14:textId="30CB457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BCFC4F0" w14:textId="18B181F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ABAAB81" w14:textId="00A0560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BFA7CB0" w14:textId="7E91D31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1573E17" w14:textId="663F018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5E9D35D6"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7C89653" w14:textId="477AA6C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92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E72327E" w14:textId="593A3DB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Niger</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93AA1E6" w14:textId="79393D6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8C7BD6E" w14:textId="36A39D7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A978A81" w14:textId="6F613EE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79474C" w14:textId="626CB99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EB6BB3D" w14:textId="0C28A54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06B2DD06"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01FBC1B" w14:textId="1840FE0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93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AFA59A1" w14:textId="192CF43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Nigeria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8BBD714" w14:textId="319D3B4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E9763F9" w14:textId="039766C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F29F83E" w14:textId="5DC3814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4493F4F" w14:textId="105E281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BA22229" w14:textId="110293F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433DBAA1"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DA5F6D3" w14:textId="54126F1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94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9D6C1C4" w14:textId="13DD79B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North Macedonia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AC2C9CF" w14:textId="46AF07E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CA2F733" w14:textId="1AB1840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A7921C6" w14:textId="1A2381D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64620DE" w14:textId="56A0974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DF3BBC6" w14:textId="06F83B2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3F86276D"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FF0EF0A" w14:textId="0B7197A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lastRenderedPageBreak/>
              <w:t>95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C213F23" w14:textId="4EE7E1B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Oman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053F0A7" w14:textId="3EDD8D5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2F96358" w14:textId="78630FE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9C8BD59" w14:textId="3DBFAD3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DB29971" w14:textId="7D5AC9D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0BE6961" w14:textId="3BFED11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2D7AA22E"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0F16920" w14:textId="171E25E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96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D44ADB2" w14:textId="47B913B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Pakistan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0D7F784" w14:textId="193593C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C96D0A6" w14:textId="41EE2D0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150B877" w14:textId="44931CE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D92DB1A" w14:textId="54F42B6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71A0A55" w14:textId="124E385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186BBD06"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C20EB78" w14:textId="279389D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97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DB47A35" w14:textId="3FC198D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Palestine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0F9C912" w14:textId="5C1FCE0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8CF656A" w14:textId="6BFECFE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9037BBB" w14:textId="52467ED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65949E3" w14:textId="15A57C3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5AFFE93" w14:textId="19C0AA8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23ECC764"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0784190" w14:textId="3DFB539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98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F410566" w14:textId="556BD96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Panama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F7177E1" w14:textId="6FC3929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3715D09" w14:textId="622A22F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B8FA85B" w14:textId="3F9E4E8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EF6B2F0" w14:textId="7F2CB2F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9143C93" w14:textId="3E76B2B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00AF11E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E07D8C5" w14:textId="543728A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99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62729E" w14:textId="3C825B3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Papua New Guinea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F1C9859" w14:textId="62E85A9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0ACDD04" w14:textId="36326A4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57F0B54" w14:textId="091D6FF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A20E34E" w14:textId="65ED9CE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6247655" w14:textId="36D9023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2A5BE1E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30A6F69" w14:textId="0BD6DBD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100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9949CD2" w14:textId="01E17C8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Paraguay</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FFF7EC2" w14:textId="5236E4C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392004C" w14:textId="6249918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D14DC4E" w14:textId="19DFF54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9CD5F2F" w14:textId="15D28F9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AC20FD4" w14:textId="01FF0C5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66DC92B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00F98A38" w14:textId="157C7C1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101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8732D64" w14:textId="643BD22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Peru</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2B8F9FE" w14:textId="4E47640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0761591" w14:textId="2754675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0C21832" w14:textId="4251F77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F961DAD" w14:textId="59D4C09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1003A4F" w14:textId="6D91C01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r>
      <w:tr w:rsidR="03B3A01D" w:rsidRPr="00814FB1" w14:paraId="0EC7FEFC"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7DCA12D" w14:textId="286019B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102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159BB75" w14:textId="4595D03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Philip</w:t>
            </w:r>
            <w:r w:rsidR="00990093">
              <w:rPr>
                <w:rFonts w:asciiTheme="majorBidi" w:eastAsia="Arial" w:hAnsiTheme="majorBidi" w:cstheme="majorBidi"/>
                <w:sz w:val="20"/>
                <w:szCs w:val="20"/>
              </w:rPr>
              <w:t>p</w:t>
            </w:r>
            <w:r w:rsidRPr="00814FB1">
              <w:rPr>
                <w:rFonts w:asciiTheme="majorBidi" w:eastAsia="Arial" w:hAnsiTheme="majorBidi" w:cstheme="majorBidi"/>
                <w:sz w:val="20"/>
                <w:szCs w:val="20"/>
              </w:rPr>
              <w:t>ines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DDD26F4" w14:textId="2C4AED2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233AA32" w14:textId="0892D88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F6C93E5" w14:textId="2235F3D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1ACF3F" w14:textId="4103212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1EAB66F" w14:textId="73FF3B4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44814BA1"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FF34A4F" w14:textId="06382B3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103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A82D17F" w14:textId="18FD21A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Russia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6725E22" w14:textId="1E791B4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1202FA2" w14:textId="2BDBFBC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2E8D55B" w14:textId="65D73CC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BC1F39F" w14:textId="4D8579F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2A1C972" w14:textId="55C822E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37D91E4B"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875003A" w14:textId="6358789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104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BC30B7" w14:textId="26F0B0C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Rwanda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57E4227" w14:textId="256AF62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9DC819A" w14:textId="08EAEC6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351DEA7" w14:textId="1FFC7FB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6F8F2CA" w14:textId="03D40C7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26D4781" w14:textId="56B7C3A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2305E48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3FF6878" w14:textId="0C115A2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105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5682E07" w14:textId="2398654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Saint Kitts and Nevis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39687CF" w14:textId="3DDE76C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BF84507" w14:textId="058C09C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52A13C6" w14:textId="0742131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AE5B4FC" w14:textId="58F501D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D5A7830" w14:textId="0A6061B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r>
      <w:tr w:rsidR="03B3A01D" w:rsidRPr="00814FB1" w14:paraId="4FE467C0"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A039789" w14:textId="332BA6F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106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2C8B075" w14:textId="6D069B7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Saint Lucia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926FA17" w14:textId="39E23AD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F3C1C64" w14:textId="4644EEB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D9CBEA2" w14:textId="5F0BF15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9427EF" w14:textId="56A6596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1266151" w14:textId="07B7CA4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67CE600E"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6F51297" w14:textId="65F937D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107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E3A53D7" w14:textId="071AE1C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Samoa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9FC76FC" w14:textId="09886B7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E48B952" w14:textId="4EB1400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A9A0E0E" w14:textId="1FD5CB5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E6B88BF" w14:textId="10E09C2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2EA78FE" w14:textId="791712C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77DEBB67"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D01DDCE" w14:textId="0C884D4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108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D1DC8BC" w14:textId="1C5EF38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São Tomé and Príncipe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D58C277" w14:textId="4CB4AF6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DFA70EB" w14:textId="5D5907E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610A196" w14:textId="1D7531D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D378BFD" w14:textId="3A5FE17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CF87C26" w14:textId="062B7B5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18E27976"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64D5A55" w14:textId="46CF974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109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5A94762" w14:textId="1E4C862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Saudi Arabia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F7AAA53" w14:textId="1C7DBF3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36BAFC1" w14:textId="1EEB432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ADB460B" w14:textId="0524D21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F3EC5D1" w14:textId="44417CF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35BD3DF" w14:textId="57C1AD5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0CDCFA42"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11AED4D" w14:textId="355D413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110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78E9FD5" w14:textId="3B29814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Senegal</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3AA86B2" w14:textId="4D882A0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C0FF2FD" w14:textId="1630A3E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35F05A" w14:textId="14FA3BB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541E0BC" w14:textId="3BDEFD2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42E2F8E" w14:textId="6DC69C5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42C7E1E7"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DB572E0" w14:textId="270994E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111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BAEE4BB" w14:textId="7034758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Serbia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635E4C" w14:textId="4284A3E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DA7C989" w14:textId="057449C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8B610C5" w14:textId="679299A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A6A366B" w14:textId="7735EEB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9BA1FFA" w14:textId="30CAC67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16AFFA2C"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48AC4C3" w14:textId="205DA27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112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DAF9526" w14:textId="728A010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Seychelles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5BF9CD" w14:textId="519EF09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579A279" w14:textId="5CAD19A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48FFF6E" w14:textId="270353B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1B77F4D" w14:textId="1F72B70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8001F2F" w14:textId="35F97AD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46318A7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B49C666" w14:textId="714802A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113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5D7EFFC" w14:textId="3ED5435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Sierra Leone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11499F0" w14:textId="6430DC2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5DB2790" w14:textId="3E462C6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6A6A0A" w14:textId="33191F5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2D511DB" w14:textId="476BC73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EA44DEA" w14:textId="3DBF0E5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2566794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60DA106" w14:textId="2144DE0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114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C32D996" w14:textId="391CAE7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Singapore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470F2A7" w14:textId="5108A49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0A637E" w14:textId="3CB6C59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C293686" w14:textId="0F088F6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26037B5" w14:textId="1642F53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467E7C1" w14:textId="6AF0CC5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68A1F708"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C83648C" w14:textId="664B610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115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CB2B9EE" w14:textId="5A4CEA3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Solomon Islands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FF3693" w14:textId="63EF7A1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A817512" w14:textId="3BF472E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6DFA41D" w14:textId="56ADD6C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D66F4AC" w14:textId="3E4EF9A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DEF4A21" w14:textId="6C741CB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24B103A6"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ACAFE8A" w14:textId="532730C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116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D12D673" w14:textId="4912F40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Somalia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7723F5A" w14:textId="08DA05F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FD10E58" w14:textId="12FFDB6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14D0EC6" w14:textId="3FDF34E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952BC75" w14:textId="07CE710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CA75FC3" w14:textId="1028C7B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403CAE7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8E8DF4B" w14:textId="7DB1D55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117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F7708C0" w14:textId="40DA20D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South Africa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099D850" w14:textId="5741C0E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3ED4563" w14:textId="2117BB4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6CBC648" w14:textId="2A730CF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B275F62" w14:textId="64391A1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5A97EF" w14:textId="586BCD4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489AADEF"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0E3B372F" w14:textId="222791D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118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6A66FF8" w14:textId="4AD8E02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South Sudan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54E1F56" w14:textId="025E02C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D57D4FD" w14:textId="0D8A795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5FBCE90" w14:textId="7781417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342F663" w14:textId="2046053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3E4DD1A" w14:textId="72700F1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4A11336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D0A4DCA" w14:textId="5BC3269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119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CB53B06" w14:textId="357D77E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Sri Lanka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1B5E0F8" w14:textId="281C8E9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17BDF5A" w14:textId="375D614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2FEB022" w14:textId="73A07D3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BEDE4BD" w14:textId="0A0D78D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9496974" w14:textId="540DDA3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19FDA20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AAA23B7" w14:textId="3299511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120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7123522" w14:textId="01C2725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St Lucia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0F3F5E8" w14:textId="76EDC32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C523A56" w14:textId="132B99C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94339D2" w14:textId="0B27C9E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E9EA38D" w14:textId="094D9F0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C11C277" w14:textId="30AE747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02767B26"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FD5D443" w14:textId="2A04531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121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BAFCE89" w14:textId="759D1EA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St Vincent and Grenadines</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AF701DA" w14:textId="431FB72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5D03329" w14:textId="388F0C2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B16C57C" w14:textId="7E4485E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55D4741" w14:textId="457086C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35D7329" w14:textId="2100762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65300CEC"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06FA8CA" w14:textId="281F83A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122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7C14E37" w14:textId="1E0EB98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Sudan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6FEE63B" w14:textId="3C06D73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A995E6B" w14:textId="0D7A7E1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14DD6EA" w14:textId="7238260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2ABB51A" w14:textId="19435AB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D1615F3" w14:textId="6775D11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r>
      <w:tr w:rsidR="03B3A01D" w:rsidRPr="00814FB1" w14:paraId="05A767A8"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55DCFFF" w14:textId="672A432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123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D5320A7" w14:textId="7085EC40"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Suriname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1B80D62" w14:textId="12311A7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5C87292" w14:textId="516E6AE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407DB24" w14:textId="07D1058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81E2E43" w14:textId="1BF8002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E0A0F1E" w14:textId="2643071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1E8D5B2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2AA613E" w14:textId="220F053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124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8DD4B21" w14:textId="6D812EC0"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Syria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8AF4073" w14:textId="590B885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902D5B3" w14:textId="1C2ABB6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B67395C" w14:textId="4C19E12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6DFB4E7" w14:textId="30A4DD1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4B67013" w14:textId="7501B00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04997F89"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2649935" w14:textId="532371C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125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2C08339" w14:textId="1AB6A0E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Tajikistan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FD7DCBC" w14:textId="752A8C4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C6227C0" w14:textId="15C9F4C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DA3F56" w14:textId="1EAE524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751710C" w14:textId="6EA465D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0BAB367" w14:textId="51B6A06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473103BC"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32D5F7E" w14:textId="2EEC591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126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A1FE2B5" w14:textId="2932FCC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Tanzania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83C7CD1" w14:textId="24317B7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E4DAF54" w14:textId="145CC48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A456520" w14:textId="55EDB67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6225401" w14:textId="61F399D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DDD610B" w14:textId="5411E04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6EDBFF60"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568FB4F5" w14:textId="3BC2F31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127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E0484D6" w14:textId="383DE099"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Thailand</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A7A0765" w14:textId="5F33D4D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3072586" w14:textId="08DDB84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3680B7C" w14:textId="39BA395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F579E65" w14:textId="2AD4408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3C13AA0" w14:textId="1EFCC06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0DC6FDD8"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0524EB66" w14:textId="17D59651"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128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39EE71F" w14:textId="23385A4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Timor-Leste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AB1199E" w14:textId="7A523B5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17A7614" w14:textId="7F5DA00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E49FE2B" w14:textId="7899833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153C7FE" w14:textId="1157819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ECC599E" w14:textId="1C5DCE0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0F0E934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65190E3" w14:textId="2FA4DA8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129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4C3C17B" w14:textId="2D17CD0D"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Togo</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C6EAFD9" w14:textId="77D415A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A05FFD" w14:textId="6118277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D10CA70" w14:textId="26B5176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BA41A34" w14:textId="55A9CE5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A0ED9DE" w14:textId="77558C4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2E10C0DD"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9F52E2E" w14:textId="589FD3E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130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3C0092F" w14:textId="39C4113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Tonga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E5BB401" w14:textId="6D63FC0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4C80647" w14:textId="5BAF093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73E556E" w14:textId="6F97F5D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EB10727" w14:textId="68A602C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72099B3" w14:textId="121A72B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460AFC1F"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CB80A07" w14:textId="3837A53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131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4A27B02" w14:textId="0FB2AEF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Tunisia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8CFAD22" w14:textId="4DB9671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54F248" w14:textId="1863139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324D9D7" w14:textId="0532319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B060313" w14:textId="70AB8D1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99F626B" w14:textId="0568B6D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35B18DD4"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81DCF32" w14:textId="35C0BB0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132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2A4D8E0" w14:textId="3BC5560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Türkiye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3DCB8EE" w14:textId="0552304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156C78B" w14:textId="52AD0BA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19B23EA" w14:textId="0B65432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EE1AE90" w14:textId="375C425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2926396" w14:textId="585EBC7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7FB6B2C1"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09CE44C" w14:textId="45D02E5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133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7741B1" w14:textId="3E43B993"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Turkmenistan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62DD76C" w14:textId="7E27D72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9FD46C3" w14:textId="45BE017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2AE589C" w14:textId="5B93AC6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42C7900" w14:textId="36AD491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B71AD3C" w14:textId="58FAACA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5E7602A5"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AAC9003" w14:textId="5FAD723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134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E97A61D" w14:textId="4796183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Tuvalu</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F92756A" w14:textId="4CFD055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12D3073" w14:textId="759503D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010F887" w14:textId="2ABA104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38586E9" w14:textId="4E4C9A2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EA7A869" w14:textId="04D3C8B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3FF7995C"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C36F3A9" w14:textId="074D492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lastRenderedPageBreak/>
              <w:t>135</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92B4B93" w14:textId="4BD4ED0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Uganda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77C726F" w14:textId="4D1CEC8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D53E8C3" w14:textId="5900D8B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DE5FA56" w14:textId="7314FEC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E7DECAE" w14:textId="1B05934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6E78B24" w14:textId="5C5CA0E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0F08FA52"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E9FD09B" w14:textId="6BEDB1D2"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136</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DE5BB58" w14:textId="773505DB"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Ukraine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9E35387" w14:textId="63C5E6B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598F95D" w14:textId="063FED7D"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37F0601" w14:textId="4C15A03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38147E2" w14:textId="5D25CC1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A2CFEBC" w14:textId="61B2B84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00FC3A59"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96529D0" w14:textId="491DE20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137</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C8C1BA4" w14:textId="364CF45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Uruguay</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2BC68D" w14:textId="663412E8"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801ADBE" w14:textId="10C3B02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E77B226" w14:textId="4B87699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F9B5426" w14:textId="6CD59DC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575D1BE" w14:textId="23A88DE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4B32DC1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0F0A0FB" w14:textId="1C97828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138</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B5C6F52" w14:textId="242F95C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Uzbekistan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EC01A5D" w14:textId="27F6570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EIT</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B98A555" w14:textId="66B849D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36F254B" w14:textId="4E8790E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EF5CB3F" w14:textId="6896532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90B113B" w14:textId="3C3EB347"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15F8FE4A"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A54E1A9" w14:textId="0B5D8735"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139</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A21630" w14:textId="0D27B916"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Vanuatu</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A278AAF" w14:textId="61F1C94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SIDS</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AA307F4" w14:textId="4DD3251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6F69BAE" w14:textId="65FC501B"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469B318" w14:textId="5921BA6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F7DCACA" w14:textId="6F45D7B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25BC7AED"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7AF121E4" w14:textId="41B54ACA"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140</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8B35A09" w14:textId="7ABBD2A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Venezuela</w:t>
            </w:r>
            <w:r w:rsidR="00300519">
              <w:rPr>
                <w:rFonts w:asciiTheme="majorBidi" w:eastAsia="Arial" w:hAnsiTheme="majorBidi" w:cstheme="majorBidi"/>
                <w:sz w:val="20"/>
                <w:szCs w:val="20"/>
              </w:rPr>
              <w:t xml:space="preserve"> (Bolivarian Republic of)</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90E8E12" w14:textId="39442E3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D04D3E4" w14:textId="786C719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A6563CE" w14:textId="66FAC48E"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D75C3DC" w14:textId="2EBE74D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9BFDF9" w14:textId="38957C62"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32986700"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1327C5A7" w14:textId="5E171D2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141</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DBFB2D5" w14:textId="5F20FA7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Vietnam</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9F65E79" w14:textId="1482900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E8949A0" w14:textId="494E42C3"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3B97C9F" w14:textId="686FC25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5E295DB" w14:textId="02211D4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B3035D4" w14:textId="32F7213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r>
      <w:tr w:rsidR="03B3A01D" w:rsidRPr="00814FB1" w14:paraId="3729BF12"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02F1943" w14:textId="566B6587"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142</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7E3E78" w14:textId="586ECDA4"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Yemen</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E71774D" w14:textId="0E70302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5D035CF" w14:textId="333E0A5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5DDB79F" w14:textId="5283CD0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5868975" w14:textId="31B8ED2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3BED26" w14:textId="5928EF0C"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04B95F63"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46DE1BDF" w14:textId="4673B03F"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143</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1006196" w14:textId="54F22C3C"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Zambia</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0AEF5B2" w14:textId="7A72BE01"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LDC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5CADC0" w14:textId="019C012F"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3</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76EEEBE" w14:textId="054DAC16"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1923EEB" w14:textId="61A9ACB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0</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C3D3D28" w14:textId="6F333DE0"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r w:rsidR="03B3A01D" w:rsidRPr="00814FB1" w14:paraId="14CA18B2" w14:textId="77777777" w:rsidTr="00613199">
        <w:trPr>
          <w:trHeight w:val="288"/>
        </w:trPr>
        <w:tc>
          <w:tcPr>
            <w:tcW w:w="540"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30D57F81" w14:textId="672F8EFE"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144</w:t>
            </w:r>
          </w:p>
        </w:tc>
        <w:tc>
          <w:tcPr>
            <w:tcW w:w="3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FC16180" w14:textId="10C67228" w:rsidR="03B3A01D" w:rsidRPr="00814FB1" w:rsidRDefault="03B3A01D" w:rsidP="03B3A01D">
            <w:pPr>
              <w:jc w:val="left"/>
              <w:rPr>
                <w:rFonts w:asciiTheme="majorBidi" w:hAnsiTheme="majorBidi" w:cstheme="majorBidi"/>
                <w:sz w:val="20"/>
                <w:szCs w:val="20"/>
              </w:rPr>
            </w:pPr>
            <w:r w:rsidRPr="00814FB1">
              <w:rPr>
                <w:rFonts w:asciiTheme="majorBidi" w:eastAsia="Arial" w:hAnsiTheme="majorBidi" w:cstheme="majorBidi"/>
                <w:sz w:val="20"/>
                <w:szCs w:val="20"/>
              </w:rPr>
              <w:t>Zimbabwe</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8F47D42" w14:textId="368B271A"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ODC</w:t>
            </w:r>
          </w:p>
        </w:tc>
        <w:tc>
          <w:tcPr>
            <w:tcW w:w="126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7E5F80F" w14:textId="7A357E99"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2</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60C96F8" w14:textId="04F376D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17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152639F" w14:textId="4F72B7E5"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c>
          <w:tcPr>
            <w:tcW w:w="1080"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C7D94A7" w14:textId="429B1934" w:rsidR="03B3A01D" w:rsidRPr="00814FB1" w:rsidRDefault="03B3A01D" w:rsidP="00613199">
            <w:pPr>
              <w:jc w:val="center"/>
              <w:rPr>
                <w:rFonts w:asciiTheme="majorBidi" w:hAnsiTheme="majorBidi" w:cstheme="majorBidi"/>
                <w:sz w:val="20"/>
                <w:szCs w:val="20"/>
              </w:rPr>
            </w:pPr>
            <w:r w:rsidRPr="00814FB1">
              <w:rPr>
                <w:rFonts w:asciiTheme="majorBidi" w:eastAsia="Arial" w:hAnsiTheme="majorBidi" w:cstheme="majorBidi"/>
                <w:sz w:val="20"/>
                <w:szCs w:val="20"/>
              </w:rPr>
              <w:t>1</w:t>
            </w:r>
          </w:p>
        </w:tc>
      </w:tr>
    </w:tbl>
    <w:p w14:paraId="59D2A671" w14:textId="234F3051" w:rsidR="00CF2C11" w:rsidRPr="00226BC6" w:rsidRDefault="00F36CAA" w:rsidP="00880C05">
      <w:pPr>
        <w:pStyle w:val="CBDNormalNumber"/>
        <w:tabs>
          <w:tab w:val="clear" w:pos="567"/>
          <w:tab w:val="left" w:pos="709"/>
        </w:tabs>
      </w:pPr>
      <w:r w:rsidRPr="00226BC6">
        <w:t>Table</w:t>
      </w:r>
      <w:r w:rsidR="00BE7FDB" w:rsidRPr="00226BC6">
        <w:t xml:space="preserve"> </w:t>
      </w:r>
      <w:r w:rsidR="00880C05">
        <w:t>3</w:t>
      </w:r>
      <w:r w:rsidRPr="00226BC6">
        <w:t xml:space="preserve"> represent</w:t>
      </w:r>
      <w:r w:rsidR="00BE7FDB" w:rsidRPr="00226BC6">
        <w:t xml:space="preserve">s a summary </w:t>
      </w:r>
      <w:r w:rsidR="000457C8" w:rsidRPr="00226BC6">
        <w:t xml:space="preserve">showing the number of </w:t>
      </w:r>
      <w:r w:rsidRPr="00226BC6">
        <w:t>fund</w:t>
      </w:r>
      <w:r w:rsidR="00F25617" w:rsidRPr="00226BC6">
        <w:t>ed</w:t>
      </w:r>
      <w:r w:rsidRPr="00226BC6">
        <w:t xml:space="preserve"> </w:t>
      </w:r>
      <w:r w:rsidR="00E020C0">
        <w:t>representatives</w:t>
      </w:r>
      <w:r w:rsidR="000457C8" w:rsidRPr="00226BC6">
        <w:t xml:space="preserve"> </w:t>
      </w:r>
      <w:r w:rsidR="007470B4" w:rsidRPr="00226BC6">
        <w:t>from</w:t>
      </w:r>
      <w:r w:rsidR="00CF2C11" w:rsidRPr="00226BC6">
        <w:t xml:space="preserve"> </w:t>
      </w:r>
      <w:r w:rsidR="00B87B80">
        <w:t>i</w:t>
      </w:r>
      <w:r w:rsidR="00261BBB" w:rsidRPr="00226BC6">
        <w:t xml:space="preserve">ndigenous </w:t>
      </w:r>
      <w:r w:rsidR="00B87B80">
        <w:t>p</w:t>
      </w:r>
      <w:r w:rsidR="00261BBB" w:rsidRPr="00226BC6">
        <w:t xml:space="preserve">eoples and </w:t>
      </w:r>
      <w:r w:rsidR="00B87B80">
        <w:t>l</w:t>
      </w:r>
      <w:r w:rsidR="00261BBB" w:rsidRPr="00226BC6">
        <w:t xml:space="preserve">ocal </w:t>
      </w:r>
      <w:r w:rsidR="00B87B80">
        <w:t>c</w:t>
      </w:r>
      <w:r w:rsidR="00261BBB" w:rsidRPr="00226BC6">
        <w:t>ommunities</w:t>
      </w:r>
      <w:r w:rsidR="00762D53">
        <w:t>, organized by meeting</w:t>
      </w:r>
      <w:r w:rsidR="00366C67">
        <w:t>s</w:t>
      </w:r>
      <w:r w:rsidR="00CF2C11" w:rsidRPr="00226BC6">
        <w:t>:</w:t>
      </w:r>
    </w:p>
    <w:p w14:paraId="7CC063F0" w14:textId="39D0B778" w:rsidR="0007766F" w:rsidRPr="00226BC6" w:rsidRDefault="0007766F" w:rsidP="0007766F">
      <w:pPr>
        <w:pStyle w:val="CBDNormalNumber"/>
        <w:numPr>
          <w:ilvl w:val="0"/>
          <w:numId w:val="0"/>
        </w:numPr>
        <w:tabs>
          <w:tab w:val="clear" w:pos="567"/>
          <w:tab w:val="left" w:pos="709"/>
        </w:tabs>
        <w:spacing w:before="0" w:after="0"/>
        <w:contextualSpacing/>
      </w:pPr>
      <w:r w:rsidRPr="00226BC6">
        <w:t xml:space="preserve">Table </w:t>
      </w:r>
      <w:r w:rsidR="00880C05">
        <w:t>3</w:t>
      </w:r>
      <w:r w:rsidRPr="00226BC6">
        <w:t xml:space="preserve"> </w:t>
      </w:r>
    </w:p>
    <w:p w14:paraId="7BC6EB2A" w14:textId="2DBF94F9" w:rsidR="0007766F" w:rsidRPr="00C872DD" w:rsidRDefault="00366C67" w:rsidP="0007766F">
      <w:pPr>
        <w:pStyle w:val="CBDNormalNumber"/>
        <w:numPr>
          <w:ilvl w:val="0"/>
          <w:numId w:val="0"/>
        </w:numPr>
        <w:tabs>
          <w:tab w:val="clear" w:pos="567"/>
          <w:tab w:val="left" w:pos="709"/>
        </w:tabs>
        <w:spacing w:before="0" w:after="0"/>
        <w:contextualSpacing/>
        <w:rPr>
          <w:b/>
          <w:bCs/>
        </w:rPr>
      </w:pPr>
      <w:r w:rsidRPr="0023717C">
        <w:rPr>
          <w:b/>
          <w:bCs/>
        </w:rPr>
        <w:t>Overal</w:t>
      </w:r>
      <w:r w:rsidR="00BA591B">
        <w:rPr>
          <w:b/>
          <w:bCs/>
        </w:rPr>
        <w:t>l</w:t>
      </w:r>
      <w:r w:rsidRPr="0023717C">
        <w:rPr>
          <w:b/>
          <w:bCs/>
        </w:rPr>
        <w:t xml:space="preserve"> number </w:t>
      </w:r>
      <w:r w:rsidR="0007766F" w:rsidRPr="0023717C">
        <w:rPr>
          <w:b/>
          <w:bCs/>
        </w:rPr>
        <w:t xml:space="preserve">of funded </w:t>
      </w:r>
      <w:r w:rsidR="00E020C0" w:rsidRPr="0023717C">
        <w:rPr>
          <w:b/>
          <w:bCs/>
        </w:rPr>
        <w:t xml:space="preserve">representatives of </w:t>
      </w:r>
      <w:r w:rsidR="00E020C0" w:rsidRPr="00C872DD">
        <w:rPr>
          <w:b/>
          <w:bCs/>
        </w:rPr>
        <w:t xml:space="preserve">indigenous peoples and local </w:t>
      </w:r>
      <w:r w:rsidR="00C872DD" w:rsidRPr="00C872DD">
        <w:rPr>
          <w:b/>
          <w:bCs/>
        </w:rPr>
        <w:t>communities</w:t>
      </w:r>
      <w:r w:rsidR="00C872DD">
        <w:rPr>
          <w:b/>
          <w:bCs/>
        </w:rPr>
        <w:t>,</w:t>
      </w:r>
      <w:r w:rsidR="00C872DD" w:rsidRPr="0023717C" w:rsidDel="00E020C0">
        <w:rPr>
          <w:b/>
          <w:bCs/>
        </w:rPr>
        <w:t xml:space="preserve"> </w:t>
      </w:r>
      <w:r w:rsidR="00C872DD" w:rsidRPr="0023717C">
        <w:rPr>
          <w:b/>
          <w:bCs/>
        </w:rPr>
        <w:t>for</w:t>
      </w:r>
      <w:r w:rsidR="0023717C" w:rsidRPr="0023717C">
        <w:rPr>
          <w:b/>
          <w:bCs/>
        </w:rPr>
        <w:t xml:space="preserve"> the meetings </w:t>
      </w:r>
      <w:r w:rsidR="00C872DD" w:rsidRPr="0023717C">
        <w:rPr>
          <w:b/>
          <w:bCs/>
        </w:rPr>
        <w:t>convened</w:t>
      </w:r>
      <w:r w:rsidR="0023717C" w:rsidRPr="0023717C">
        <w:rPr>
          <w:b/>
          <w:bCs/>
        </w:rPr>
        <w:t xml:space="preserve"> during the 2025-2026 biennium </w:t>
      </w:r>
    </w:p>
    <w:tbl>
      <w:tblPr>
        <w:tblW w:w="9265" w:type="dxa"/>
        <w:tblLook w:val="04A0" w:firstRow="1" w:lastRow="0" w:firstColumn="1" w:lastColumn="0" w:noHBand="0" w:noVBand="1"/>
      </w:tblPr>
      <w:tblGrid>
        <w:gridCol w:w="7825"/>
        <w:gridCol w:w="1440"/>
      </w:tblGrid>
      <w:tr w:rsidR="008362D6" w:rsidRPr="00085B0D" w14:paraId="66944A54" w14:textId="77777777" w:rsidTr="00C049F3">
        <w:trPr>
          <w:trHeight w:val="285"/>
        </w:trPr>
        <w:tc>
          <w:tcPr>
            <w:tcW w:w="7825" w:type="dxa"/>
            <w:tcBorders>
              <w:top w:val="single" w:sz="4" w:space="0" w:color="auto"/>
              <w:left w:val="single" w:sz="4" w:space="0" w:color="auto"/>
              <w:bottom w:val="single" w:sz="4" w:space="0" w:color="auto"/>
              <w:right w:val="single" w:sz="4" w:space="0" w:color="auto"/>
            </w:tcBorders>
            <w:shd w:val="clear" w:color="000000" w:fill="D9D9D9"/>
            <w:vAlign w:val="bottom"/>
            <w:hideMark/>
          </w:tcPr>
          <w:p w14:paraId="3A7F66F4" w14:textId="77777777" w:rsidR="008362D6" w:rsidRPr="00085B0D" w:rsidRDefault="008362D6" w:rsidP="00085B0D">
            <w:pPr>
              <w:tabs>
                <w:tab w:val="clear" w:pos="567"/>
                <w:tab w:val="clear" w:pos="1134"/>
                <w:tab w:val="clear" w:pos="1701"/>
                <w:tab w:val="clear" w:pos="2268"/>
              </w:tabs>
              <w:jc w:val="left"/>
              <w:rPr>
                <w:rFonts w:eastAsia="Times New Roman"/>
                <w:i/>
                <w:iCs/>
                <w:sz w:val="20"/>
                <w:szCs w:val="20"/>
                <w:lang w:val="en-CA" w:eastAsia="en-CA"/>
              </w:rPr>
            </w:pPr>
            <w:r w:rsidRPr="00085B0D">
              <w:rPr>
                <w:rFonts w:eastAsia="Times New Roman"/>
                <w:i/>
                <w:iCs/>
                <w:sz w:val="20"/>
                <w:szCs w:val="20"/>
                <w:lang w:val="en-CA" w:eastAsia="en-CA"/>
              </w:rPr>
              <w:t>Meeting</w:t>
            </w:r>
          </w:p>
        </w:tc>
        <w:tc>
          <w:tcPr>
            <w:tcW w:w="1440" w:type="dxa"/>
            <w:tcBorders>
              <w:top w:val="single" w:sz="4" w:space="0" w:color="auto"/>
              <w:left w:val="nil"/>
              <w:bottom w:val="single" w:sz="4" w:space="0" w:color="auto"/>
              <w:right w:val="single" w:sz="4" w:space="0" w:color="auto"/>
            </w:tcBorders>
            <w:shd w:val="clear" w:color="000000" w:fill="D9D9D9"/>
            <w:vAlign w:val="center"/>
            <w:hideMark/>
          </w:tcPr>
          <w:p w14:paraId="449D6E11" w14:textId="77777777" w:rsidR="008362D6" w:rsidRPr="00085B0D" w:rsidRDefault="008362D6" w:rsidP="00085B0D">
            <w:pPr>
              <w:tabs>
                <w:tab w:val="clear" w:pos="567"/>
                <w:tab w:val="clear" w:pos="1134"/>
                <w:tab w:val="clear" w:pos="1701"/>
                <w:tab w:val="clear" w:pos="2268"/>
              </w:tabs>
              <w:jc w:val="right"/>
              <w:rPr>
                <w:rFonts w:eastAsia="Times New Roman"/>
                <w:i/>
                <w:iCs/>
                <w:sz w:val="20"/>
                <w:szCs w:val="20"/>
                <w:lang w:val="en-CA" w:eastAsia="en-CA"/>
              </w:rPr>
            </w:pPr>
            <w:r w:rsidRPr="00085B0D">
              <w:rPr>
                <w:rFonts w:eastAsia="Times New Roman"/>
                <w:i/>
                <w:iCs/>
                <w:sz w:val="20"/>
                <w:szCs w:val="20"/>
                <w:lang w:val="en-CA" w:eastAsia="en-CA"/>
              </w:rPr>
              <w:t>Total</w:t>
            </w:r>
          </w:p>
        </w:tc>
      </w:tr>
      <w:tr w:rsidR="008362D6" w:rsidRPr="00226BC6" w14:paraId="3BE837D3" w14:textId="77777777" w:rsidTr="00C049F3">
        <w:trPr>
          <w:trHeight w:val="285"/>
        </w:trPr>
        <w:tc>
          <w:tcPr>
            <w:tcW w:w="7825" w:type="dxa"/>
            <w:tcBorders>
              <w:top w:val="nil"/>
              <w:left w:val="single" w:sz="4" w:space="0" w:color="auto"/>
              <w:bottom w:val="single" w:sz="4" w:space="0" w:color="auto"/>
              <w:right w:val="single" w:sz="4" w:space="0" w:color="auto"/>
            </w:tcBorders>
            <w:noWrap/>
            <w:vAlign w:val="bottom"/>
            <w:hideMark/>
          </w:tcPr>
          <w:p w14:paraId="61F475A5" w14:textId="1C971859" w:rsidR="008362D6" w:rsidRPr="00C872DD" w:rsidRDefault="00BA591B" w:rsidP="008362D6">
            <w:pPr>
              <w:tabs>
                <w:tab w:val="clear" w:pos="567"/>
                <w:tab w:val="clear" w:pos="1134"/>
                <w:tab w:val="clear" w:pos="1701"/>
                <w:tab w:val="clear" w:pos="2268"/>
              </w:tabs>
              <w:jc w:val="left"/>
              <w:rPr>
                <w:rFonts w:eastAsia="Times New Roman"/>
                <w:sz w:val="20"/>
                <w:szCs w:val="20"/>
                <w:lang w:val="en-CA" w:eastAsia="en-CA"/>
              </w:rPr>
            </w:pPr>
            <w:r w:rsidRPr="00226BC6">
              <w:rPr>
                <w:rFonts w:eastAsia="Times New Roman"/>
                <w:sz w:val="20"/>
                <w:szCs w:val="20"/>
                <w:lang w:val="en-CA" w:eastAsia="en-CA"/>
              </w:rPr>
              <w:t>COP17/MOP12/MOP6, Yerevan, October 2026</w:t>
            </w:r>
          </w:p>
        </w:tc>
        <w:tc>
          <w:tcPr>
            <w:tcW w:w="1440" w:type="dxa"/>
            <w:tcBorders>
              <w:top w:val="nil"/>
              <w:left w:val="nil"/>
              <w:bottom w:val="single" w:sz="4" w:space="0" w:color="auto"/>
              <w:right w:val="single" w:sz="4" w:space="0" w:color="auto"/>
            </w:tcBorders>
            <w:noWrap/>
            <w:vAlign w:val="bottom"/>
            <w:hideMark/>
          </w:tcPr>
          <w:p w14:paraId="7A5221D1" w14:textId="6B8DD789" w:rsidR="008362D6" w:rsidRPr="00226BC6" w:rsidRDefault="00BA591B" w:rsidP="008362D6">
            <w:pPr>
              <w:tabs>
                <w:tab w:val="clear" w:pos="567"/>
                <w:tab w:val="clear" w:pos="1134"/>
                <w:tab w:val="clear" w:pos="1701"/>
                <w:tab w:val="clear" w:pos="2268"/>
              </w:tabs>
              <w:jc w:val="right"/>
              <w:rPr>
                <w:rFonts w:eastAsia="Times New Roman"/>
                <w:b/>
                <w:bCs/>
                <w:sz w:val="20"/>
                <w:szCs w:val="20"/>
                <w:lang w:val="en-CA" w:eastAsia="en-CA"/>
              </w:rPr>
            </w:pPr>
            <w:r>
              <w:rPr>
                <w:rFonts w:eastAsia="Times New Roman"/>
                <w:b/>
                <w:bCs/>
                <w:sz w:val="20"/>
                <w:szCs w:val="20"/>
                <w:lang w:val="en-CA" w:eastAsia="en-CA"/>
              </w:rPr>
              <w:t>22</w:t>
            </w:r>
          </w:p>
        </w:tc>
      </w:tr>
      <w:tr w:rsidR="008362D6" w:rsidRPr="00226BC6" w14:paraId="27BD226F" w14:textId="77777777" w:rsidTr="00C049F3">
        <w:trPr>
          <w:trHeight w:val="285"/>
        </w:trPr>
        <w:tc>
          <w:tcPr>
            <w:tcW w:w="7825" w:type="dxa"/>
            <w:tcBorders>
              <w:top w:val="nil"/>
              <w:left w:val="single" w:sz="4" w:space="0" w:color="auto"/>
              <w:bottom w:val="single" w:sz="4" w:space="0" w:color="auto"/>
              <w:right w:val="single" w:sz="4" w:space="0" w:color="auto"/>
            </w:tcBorders>
            <w:noWrap/>
            <w:vAlign w:val="bottom"/>
            <w:hideMark/>
          </w:tcPr>
          <w:p w14:paraId="000D8BE3" w14:textId="69B7215B" w:rsidR="008362D6" w:rsidRPr="00226BC6" w:rsidRDefault="008362D6" w:rsidP="008362D6">
            <w:pPr>
              <w:tabs>
                <w:tab w:val="clear" w:pos="567"/>
                <w:tab w:val="clear" w:pos="1134"/>
                <w:tab w:val="clear" w:pos="1701"/>
                <w:tab w:val="clear" w:pos="2268"/>
              </w:tabs>
              <w:jc w:val="left"/>
              <w:rPr>
                <w:rFonts w:eastAsia="Times New Roman"/>
                <w:sz w:val="20"/>
                <w:szCs w:val="20"/>
                <w:lang w:val="en-CA" w:eastAsia="en-CA"/>
              </w:rPr>
            </w:pPr>
            <w:r w:rsidRPr="00226BC6">
              <w:rPr>
                <w:rFonts w:eastAsia="Times New Roman"/>
                <w:sz w:val="20"/>
                <w:szCs w:val="20"/>
                <w:lang w:val="en-CA" w:eastAsia="en-CA"/>
              </w:rPr>
              <w:t xml:space="preserve">SBSTTA-28 </w:t>
            </w:r>
            <w:r w:rsidR="00A43C79">
              <w:rPr>
                <w:rFonts w:eastAsia="Times New Roman"/>
                <w:sz w:val="20"/>
                <w:szCs w:val="20"/>
                <w:lang w:val="en-CA" w:eastAsia="en-CA"/>
              </w:rPr>
              <w:t xml:space="preserve">and </w:t>
            </w:r>
            <w:r w:rsidRPr="00226BC6">
              <w:rPr>
                <w:rFonts w:eastAsia="Times New Roman"/>
                <w:sz w:val="20"/>
                <w:szCs w:val="20"/>
                <w:lang w:val="en-CA" w:eastAsia="en-CA"/>
              </w:rPr>
              <w:t>SBI-7 Nairobi</w:t>
            </w:r>
            <w:r w:rsidR="00A43C79">
              <w:rPr>
                <w:rFonts w:eastAsia="Times New Roman"/>
                <w:sz w:val="20"/>
                <w:szCs w:val="20"/>
                <w:lang w:val="en-CA" w:eastAsia="en-CA"/>
              </w:rPr>
              <w:t>,</w:t>
            </w:r>
            <w:r w:rsidRPr="00226BC6">
              <w:rPr>
                <w:rFonts w:eastAsia="Times New Roman"/>
                <w:sz w:val="20"/>
                <w:szCs w:val="20"/>
                <w:lang w:val="en-CA" w:eastAsia="en-CA"/>
              </w:rPr>
              <w:t xml:space="preserve"> July-August 2026</w:t>
            </w:r>
          </w:p>
        </w:tc>
        <w:tc>
          <w:tcPr>
            <w:tcW w:w="1440" w:type="dxa"/>
            <w:tcBorders>
              <w:top w:val="nil"/>
              <w:left w:val="nil"/>
              <w:bottom w:val="single" w:sz="4" w:space="0" w:color="auto"/>
              <w:right w:val="single" w:sz="4" w:space="0" w:color="auto"/>
            </w:tcBorders>
            <w:noWrap/>
            <w:vAlign w:val="bottom"/>
            <w:hideMark/>
          </w:tcPr>
          <w:p w14:paraId="22BC2AA8" w14:textId="77777777" w:rsidR="008362D6" w:rsidRPr="00226BC6" w:rsidRDefault="008362D6" w:rsidP="008362D6">
            <w:pPr>
              <w:tabs>
                <w:tab w:val="clear" w:pos="567"/>
                <w:tab w:val="clear" w:pos="1134"/>
                <w:tab w:val="clear" w:pos="1701"/>
                <w:tab w:val="clear" w:pos="2268"/>
              </w:tabs>
              <w:jc w:val="right"/>
              <w:rPr>
                <w:rFonts w:eastAsia="Times New Roman"/>
                <w:b/>
                <w:bCs/>
                <w:sz w:val="20"/>
                <w:szCs w:val="20"/>
                <w:lang w:val="en-CA" w:eastAsia="en-CA"/>
              </w:rPr>
            </w:pPr>
            <w:r w:rsidRPr="00226BC6">
              <w:rPr>
                <w:rFonts w:eastAsia="Times New Roman"/>
                <w:b/>
                <w:bCs/>
                <w:sz w:val="20"/>
                <w:szCs w:val="20"/>
                <w:lang w:val="en-CA" w:eastAsia="en-CA"/>
              </w:rPr>
              <w:t>14</w:t>
            </w:r>
          </w:p>
        </w:tc>
      </w:tr>
      <w:tr w:rsidR="00BA591B" w:rsidRPr="00226BC6" w14:paraId="6FA9CA4C" w14:textId="77777777" w:rsidTr="00C049F3">
        <w:trPr>
          <w:trHeight w:val="285"/>
        </w:trPr>
        <w:tc>
          <w:tcPr>
            <w:tcW w:w="7825" w:type="dxa"/>
            <w:tcBorders>
              <w:top w:val="nil"/>
              <w:left w:val="single" w:sz="4" w:space="0" w:color="auto"/>
              <w:bottom w:val="single" w:sz="4" w:space="0" w:color="auto"/>
              <w:right w:val="single" w:sz="4" w:space="0" w:color="auto"/>
            </w:tcBorders>
            <w:noWrap/>
            <w:vAlign w:val="bottom"/>
          </w:tcPr>
          <w:p w14:paraId="4F6E0365" w14:textId="6F5BC65B" w:rsidR="00BA591B" w:rsidRPr="00226BC6" w:rsidRDefault="00BA591B" w:rsidP="008362D6">
            <w:pPr>
              <w:tabs>
                <w:tab w:val="clear" w:pos="567"/>
                <w:tab w:val="clear" w:pos="1134"/>
                <w:tab w:val="clear" w:pos="1701"/>
                <w:tab w:val="clear" w:pos="2268"/>
              </w:tabs>
              <w:jc w:val="left"/>
              <w:rPr>
                <w:rFonts w:eastAsia="Times New Roman"/>
                <w:sz w:val="20"/>
                <w:szCs w:val="20"/>
                <w:lang w:val="en-CA" w:eastAsia="en-CA"/>
              </w:rPr>
            </w:pPr>
            <w:r w:rsidRPr="00226BC6">
              <w:rPr>
                <w:rFonts w:eastAsia="Times New Roman"/>
                <w:sz w:val="20"/>
                <w:szCs w:val="20"/>
                <w:lang w:val="en-CA" w:eastAsia="en-CA"/>
              </w:rPr>
              <w:t>SBI-6 Rome, February 2026</w:t>
            </w:r>
          </w:p>
        </w:tc>
        <w:tc>
          <w:tcPr>
            <w:tcW w:w="1440" w:type="dxa"/>
            <w:tcBorders>
              <w:top w:val="nil"/>
              <w:left w:val="nil"/>
              <w:bottom w:val="single" w:sz="4" w:space="0" w:color="auto"/>
              <w:right w:val="single" w:sz="4" w:space="0" w:color="auto"/>
            </w:tcBorders>
            <w:noWrap/>
            <w:vAlign w:val="bottom"/>
          </w:tcPr>
          <w:p w14:paraId="4A851CAC" w14:textId="3581B9C3" w:rsidR="00BA591B" w:rsidRPr="00226BC6" w:rsidRDefault="00BA591B" w:rsidP="008362D6">
            <w:pPr>
              <w:tabs>
                <w:tab w:val="clear" w:pos="567"/>
                <w:tab w:val="clear" w:pos="1134"/>
                <w:tab w:val="clear" w:pos="1701"/>
                <w:tab w:val="clear" w:pos="2268"/>
              </w:tabs>
              <w:jc w:val="right"/>
              <w:rPr>
                <w:rFonts w:eastAsia="Times New Roman"/>
                <w:b/>
                <w:bCs/>
                <w:sz w:val="20"/>
                <w:szCs w:val="20"/>
                <w:lang w:val="en-CA" w:eastAsia="en-CA"/>
              </w:rPr>
            </w:pPr>
            <w:r w:rsidRPr="00226BC6">
              <w:rPr>
                <w:rFonts w:eastAsia="Times New Roman"/>
                <w:b/>
                <w:bCs/>
                <w:sz w:val="20"/>
                <w:szCs w:val="20"/>
                <w:lang w:val="en-CA" w:eastAsia="en-CA"/>
              </w:rPr>
              <w:t>8</w:t>
            </w:r>
          </w:p>
        </w:tc>
      </w:tr>
      <w:tr w:rsidR="00BA591B" w:rsidRPr="00226BC6" w14:paraId="1F995DCC" w14:textId="77777777" w:rsidTr="00C049F3">
        <w:trPr>
          <w:trHeight w:val="285"/>
        </w:trPr>
        <w:tc>
          <w:tcPr>
            <w:tcW w:w="7825" w:type="dxa"/>
            <w:tcBorders>
              <w:top w:val="nil"/>
              <w:left w:val="single" w:sz="4" w:space="0" w:color="auto"/>
              <w:bottom w:val="single" w:sz="4" w:space="0" w:color="auto"/>
              <w:right w:val="single" w:sz="4" w:space="0" w:color="auto"/>
            </w:tcBorders>
            <w:noWrap/>
            <w:vAlign w:val="bottom"/>
          </w:tcPr>
          <w:p w14:paraId="1F98267D" w14:textId="324E988C" w:rsidR="00BA591B" w:rsidRPr="00226BC6" w:rsidRDefault="00BA591B" w:rsidP="008362D6">
            <w:pPr>
              <w:tabs>
                <w:tab w:val="clear" w:pos="567"/>
                <w:tab w:val="clear" w:pos="1134"/>
                <w:tab w:val="clear" w:pos="1701"/>
                <w:tab w:val="clear" w:pos="2268"/>
              </w:tabs>
              <w:jc w:val="left"/>
              <w:rPr>
                <w:rFonts w:eastAsia="Times New Roman"/>
                <w:sz w:val="20"/>
                <w:szCs w:val="20"/>
                <w:lang w:val="en-CA" w:eastAsia="en-CA"/>
              </w:rPr>
            </w:pPr>
            <w:r w:rsidRPr="00BA591B">
              <w:rPr>
                <w:rFonts w:eastAsia="Times New Roman"/>
                <w:sz w:val="20"/>
                <w:szCs w:val="20"/>
                <w:lang w:val="en-CA" w:eastAsia="en-CA"/>
              </w:rPr>
              <w:t xml:space="preserve">SBSTTA-27 </w:t>
            </w:r>
            <w:r w:rsidR="00C872DD" w:rsidRPr="00BA591B">
              <w:rPr>
                <w:rFonts w:eastAsia="Times New Roman"/>
                <w:sz w:val="20"/>
                <w:szCs w:val="20"/>
                <w:lang w:val="en-CA" w:eastAsia="en-CA"/>
              </w:rPr>
              <w:t>and,</w:t>
            </w:r>
            <w:r w:rsidRPr="00BA591B">
              <w:rPr>
                <w:rFonts w:eastAsia="Times New Roman"/>
                <w:sz w:val="20"/>
                <w:szCs w:val="20"/>
                <w:lang w:val="en-CA" w:eastAsia="en-CA"/>
              </w:rPr>
              <w:t xml:space="preserve"> SB-8J Panama City, October 2025</w:t>
            </w:r>
          </w:p>
        </w:tc>
        <w:tc>
          <w:tcPr>
            <w:tcW w:w="1440" w:type="dxa"/>
            <w:tcBorders>
              <w:top w:val="nil"/>
              <w:left w:val="nil"/>
              <w:bottom w:val="single" w:sz="4" w:space="0" w:color="auto"/>
              <w:right w:val="single" w:sz="4" w:space="0" w:color="auto"/>
            </w:tcBorders>
            <w:noWrap/>
            <w:vAlign w:val="bottom"/>
          </w:tcPr>
          <w:p w14:paraId="2B0951F1" w14:textId="03F33F3E" w:rsidR="00BA591B" w:rsidRPr="00226BC6" w:rsidRDefault="00BA591B" w:rsidP="008362D6">
            <w:pPr>
              <w:tabs>
                <w:tab w:val="clear" w:pos="567"/>
                <w:tab w:val="clear" w:pos="1134"/>
                <w:tab w:val="clear" w:pos="1701"/>
                <w:tab w:val="clear" w:pos="2268"/>
              </w:tabs>
              <w:jc w:val="right"/>
              <w:rPr>
                <w:rFonts w:eastAsia="Times New Roman"/>
                <w:b/>
                <w:bCs/>
                <w:sz w:val="20"/>
                <w:szCs w:val="20"/>
                <w:lang w:val="en-CA" w:eastAsia="en-CA"/>
              </w:rPr>
            </w:pPr>
            <w:r>
              <w:rPr>
                <w:rFonts w:eastAsia="Times New Roman"/>
                <w:b/>
                <w:bCs/>
                <w:sz w:val="20"/>
                <w:szCs w:val="20"/>
                <w:lang w:val="en-CA" w:eastAsia="en-CA"/>
              </w:rPr>
              <w:t>12</w:t>
            </w:r>
          </w:p>
        </w:tc>
      </w:tr>
    </w:tbl>
    <w:p w14:paraId="3C3E51D8" w14:textId="7D7AF896" w:rsidR="00CC3018" w:rsidRPr="00226BC6" w:rsidRDefault="00233A52" w:rsidP="00CC3018">
      <w:pPr>
        <w:pStyle w:val="CBDH1"/>
      </w:pPr>
      <w:r w:rsidRPr="00226BC6">
        <w:t>I</w:t>
      </w:r>
      <w:r w:rsidR="0041727D" w:rsidRPr="00226BC6">
        <w:t>I</w:t>
      </w:r>
      <w:r w:rsidR="00881E33" w:rsidRPr="00226BC6">
        <w:t>I</w:t>
      </w:r>
      <w:r w:rsidR="00CC3018" w:rsidRPr="00226BC6">
        <w:t>.</w:t>
      </w:r>
      <w:r w:rsidR="00CC3018" w:rsidRPr="00226BC6">
        <w:tab/>
      </w:r>
      <w:r w:rsidR="00C351BD">
        <w:t xml:space="preserve">Size </w:t>
      </w:r>
      <w:r w:rsidR="009F086F" w:rsidRPr="00226BC6">
        <w:t xml:space="preserve">of Party </w:t>
      </w:r>
      <w:r w:rsidR="00CB061C">
        <w:t>d</w:t>
      </w:r>
      <w:r w:rsidR="009F086F" w:rsidRPr="00226BC6">
        <w:t>elegations</w:t>
      </w:r>
      <w:r w:rsidR="00CC3018" w:rsidRPr="00226BC6">
        <w:t xml:space="preserve"> </w:t>
      </w:r>
      <w:r w:rsidR="007D7EBF">
        <w:t>at</w:t>
      </w:r>
      <w:r w:rsidR="00B57A2D">
        <w:t xml:space="preserve"> the meetings convened during</w:t>
      </w:r>
      <w:r w:rsidR="00CC3018" w:rsidRPr="00226BC6">
        <w:t xml:space="preserve"> the 2025-2026 biennium</w:t>
      </w:r>
    </w:p>
    <w:p w14:paraId="238261B6" w14:textId="531E5CEB" w:rsidR="00D1700E" w:rsidRPr="00226BC6" w:rsidRDefault="00D1700E" w:rsidP="00880C05">
      <w:pPr>
        <w:pStyle w:val="CBDNormalNumber"/>
        <w:tabs>
          <w:tab w:val="clear" w:pos="567"/>
        </w:tabs>
      </w:pPr>
      <w:r w:rsidRPr="00226BC6">
        <w:t xml:space="preserve">Table </w:t>
      </w:r>
      <w:r w:rsidR="00814FB1">
        <w:t>4</w:t>
      </w:r>
      <w:r w:rsidRPr="00226BC6">
        <w:t xml:space="preserve"> represents a summary </w:t>
      </w:r>
      <w:r w:rsidR="009A61E0" w:rsidRPr="00226BC6">
        <w:t>of</w:t>
      </w:r>
      <w:r w:rsidRPr="00226BC6">
        <w:t xml:space="preserve"> </w:t>
      </w:r>
      <w:r w:rsidR="009B46FC" w:rsidRPr="00226BC6">
        <w:t>the size</w:t>
      </w:r>
      <w:r w:rsidR="000C699D" w:rsidRPr="00226BC6">
        <w:t xml:space="preserve"> of the Party delegation</w:t>
      </w:r>
      <w:r w:rsidRPr="00226BC6">
        <w:t xml:space="preserve">, </w:t>
      </w:r>
      <w:r w:rsidR="00142354">
        <w:t xml:space="preserve">organized </w:t>
      </w:r>
      <w:r w:rsidR="00762D53">
        <w:t>by</w:t>
      </w:r>
      <w:r w:rsidR="00226BC6" w:rsidRPr="00226BC6">
        <w:t xml:space="preserve"> </w:t>
      </w:r>
      <w:r w:rsidR="00C872DD" w:rsidRPr="00226BC6">
        <w:t xml:space="preserve">meeting </w:t>
      </w:r>
      <w:r w:rsidR="00C872DD">
        <w:t>and</w:t>
      </w:r>
      <w:r w:rsidR="00B57A2D">
        <w:t xml:space="preserve"> by category of Party</w:t>
      </w:r>
      <w:r w:rsidRPr="00226BC6">
        <w:t>:</w:t>
      </w:r>
    </w:p>
    <w:p w14:paraId="45CC43C0" w14:textId="71F0798E" w:rsidR="000414C3" w:rsidRPr="00226BC6" w:rsidRDefault="000414C3" w:rsidP="00DD2FDA">
      <w:pPr>
        <w:pStyle w:val="CBDNormalNumber"/>
        <w:numPr>
          <w:ilvl w:val="0"/>
          <w:numId w:val="0"/>
        </w:numPr>
        <w:tabs>
          <w:tab w:val="clear" w:pos="567"/>
          <w:tab w:val="left" w:pos="709"/>
        </w:tabs>
        <w:spacing w:after="0"/>
        <w:contextualSpacing/>
      </w:pPr>
      <w:r w:rsidRPr="00226BC6">
        <w:t xml:space="preserve">Table </w:t>
      </w:r>
      <w:r w:rsidR="00814FB1">
        <w:t>4</w:t>
      </w:r>
      <w:r w:rsidRPr="00226BC6">
        <w:t xml:space="preserve"> </w:t>
      </w:r>
    </w:p>
    <w:p w14:paraId="484FE86D" w14:textId="4B39C710" w:rsidR="000414C3" w:rsidRDefault="00B57AAB" w:rsidP="00DD2FDA">
      <w:pPr>
        <w:pStyle w:val="CBDNormalNumber"/>
        <w:numPr>
          <w:ilvl w:val="0"/>
          <w:numId w:val="0"/>
        </w:numPr>
        <w:tabs>
          <w:tab w:val="clear" w:pos="567"/>
          <w:tab w:val="left" w:pos="709"/>
        </w:tabs>
        <w:spacing w:before="0"/>
        <w:contextualSpacing/>
        <w:rPr>
          <w:b/>
          <w:bCs/>
        </w:rPr>
      </w:pPr>
      <w:r>
        <w:rPr>
          <w:b/>
          <w:bCs/>
        </w:rPr>
        <w:t>Total n</w:t>
      </w:r>
      <w:r w:rsidR="00B57A2D">
        <w:rPr>
          <w:b/>
          <w:bCs/>
        </w:rPr>
        <w:t>umber of</w:t>
      </w:r>
      <w:r w:rsidR="00C351BD">
        <w:rPr>
          <w:b/>
          <w:bCs/>
        </w:rPr>
        <w:t xml:space="preserve"> Party delegation</w:t>
      </w:r>
      <w:r w:rsidR="000414C3" w:rsidRPr="00226BC6">
        <w:rPr>
          <w:b/>
          <w:bCs/>
        </w:rPr>
        <w:t xml:space="preserve"> </w:t>
      </w:r>
      <w:r>
        <w:rPr>
          <w:b/>
          <w:bCs/>
        </w:rPr>
        <w:t>at</w:t>
      </w:r>
      <w:r w:rsidR="00AC0710">
        <w:rPr>
          <w:b/>
          <w:bCs/>
        </w:rPr>
        <w:t xml:space="preserve"> the meetings convened during the 2025-2026 biennium</w:t>
      </w:r>
    </w:p>
    <w:tbl>
      <w:tblPr>
        <w:tblW w:w="9805" w:type="dxa"/>
        <w:tblLayout w:type="fixed"/>
        <w:tblLook w:val="04A0" w:firstRow="1" w:lastRow="0" w:firstColumn="1" w:lastColumn="0" w:noHBand="0" w:noVBand="1"/>
      </w:tblPr>
      <w:tblGrid>
        <w:gridCol w:w="3539"/>
        <w:gridCol w:w="1418"/>
        <w:gridCol w:w="708"/>
        <w:gridCol w:w="1276"/>
        <w:gridCol w:w="864"/>
        <w:gridCol w:w="837"/>
        <w:gridCol w:w="1163"/>
      </w:tblGrid>
      <w:tr w:rsidR="00713761" w:rsidRPr="008B433B" w14:paraId="721453CF" w14:textId="77777777" w:rsidTr="00085B0D">
        <w:trPr>
          <w:trHeight w:val="300"/>
          <w:tblHeader/>
        </w:trPr>
        <w:tc>
          <w:tcPr>
            <w:tcW w:w="3539" w:type="dxa"/>
            <w:tcBorders>
              <w:top w:val="single" w:sz="4" w:space="0" w:color="auto"/>
              <w:left w:val="single" w:sz="4" w:space="0" w:color="auto"/>
              <w:bottom w:val="single" w:sz="4" w:space="0" w:color="auto"/>
              <w:right w:val="single" w:sz="4" w:space="0" w:color="auto"/>
            </w:tcBorders>
            <w:shd w:val="clear" w:color="000000" w:fill="D9D9D9"/>
            <w:noWrap/>
            <w:vAlign w:val="bottom"/>
            <w:hideMark/>
          </w:tcPr>
          <w:p w14:paraId="3039CBB7" w14:textId="58EE936F" w:rsidR="00713761" w:rsidRPr="00085B0D" w:rsidRDefault="00075138" w:rsidP="00713761">
            <w:pPr>
              <w:tabs>
                <w:tab w:val="clear" w:pos="567"/>
                <w:tab w:val="clear" w:pos="1134"/>
                <w:tab w:val="clear" w:pos="1701"/>
                <w:tab w:val="clear" w:pos="2268"/>
              </w:tabs>
              <w:jc w:val="left"/>
              <w:rPr>
                <w:rFonts w:eastAsia="Times New Roman"/>
                <w:i/>
                <w:iCs/>
                <w:sz w:val="20"/>
                <w:szCs w:val="20"/>
                <w:lang w:val="en-US"/>
              </w:rPr>
            </w:pPr>
            <w:r w:rsidRPr="00085B0D">
              <w:rPr>
                <w:rFonts w:eastAsia="Times New Roman"/>
                <w:i/>
                <w:iCs/>
                <w:sz w:val="20"/>
                <w:szCs w:val="20"/>
                <w:lang w:val="en-US"/>
              </w:rPr>
              <w:t>Government/Year</w:t>
            </w:r>
          </w:p>
        </w:tc>
        <w:tc>
          <w:tcPr>
            <w:tcW w:w="1418" w:type="dxa"/>
            <w:vMerge w:val="restart"/>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1FAE91D" w14:textId="77777777" w:rsidR="00713761" w:rsidRPr="00085B0D" w:rsidRDefault="00713761" w:rsidP="00713761">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Country Classification</w:t>
            </w:r>
          </w:p>
          <w:p w14:paraId="3448E939" w14:textId="04AC5756" w:rsidR="00FD5B87" w:rsidRPr="00085B0D" w:rsidRDefault="00FD5B87" w:rsidP="00713761">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(LDC, SIDS, EIT, ODC and Not eligible for funding)</w:t>
            </w:r>
          </w:p>
        </w:tc>
        <w:tc>
          <w:tcPr>
            <w:tcW w:w="708" w:type="dxa"/>
            <w:tcBorders>
              <w:top w:val="single" w:sz="4" w:space="0" w:color="auto"/>
              <w:left w:val="nil"/>
              <w:bottom w:val="single" w:sz="4" w:space="0" w:color="auto"/>
              <w:right w:val="single" w:sz="4" w:space="0" w:color="auto"/>
            </w:tcBorders>
            <w:shd w:val="clear" w:color="000000" w:fill="D9D9D9"/>
            <w:noWrap/>
            <w:vAlign w:val="center"/>
            <w:hideMark/>
          </w:tcPr>
          <w:p w14:paraId="6C27FCF5" w14:textId="77777777" w:rsidR="00713761" w:rsidRPr="00085B0D" w:rsidRDefault="00713761" w:rsidP="00713761">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2026</w:t>
            </w:r>
          </w:p>
        </w:tc>
        <w:tc>
          <w:tcPr>
            <w:tcW w:w="1276" w:type="dxa"/>
            <w:tcBorders>
              <w:top w:val="single" w:sz="4" w:space="0" w:color="auto"/>
              <w:left w:val="nil"/>
              <w:bottom w:val="single" w:sz="4" w:space="0" w:color="auto"/>
              <w:right w:val="single" w:sz="4" w:space="0" w:color="auto"/>
            </w:tcBorders>
            <w:shd w:val="clear" w:color="000000" w:fill="D9D9D9"/>
            <w:noWrap/>
            <w:vAlign w:val="center"/>
            <w:hideMark/>
          </w:tcPr>
          <w:p w14:paraId="55202742" w14:textId="77777777" w:rsidR="00713761" w:rsidRPr="00085B0D" w:rsidRDefault="00713761" w:rsidP="00713761">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2026</w:t>
            </w:r>
          </w:p>
        </w:tc>
        <w:tc>
          <w:tcPr>
            <w:tcW w:w="864" w:type="dxa"/>
            <w:tcBorders>
              <w:top w:val="single" w:sz="4" w:space="0" w:color="auto"/>
              <w:left w:val="nil"/>
              <w:bottom w:val="single" w:sz="4" w:space="0" w:color="auto"/>
              <w:right w:val="single" w:sz="4" w:space="0" w:color="auto"/>
            </w:tcBorders>
            <w:shd w:val="clear" w:color="000000" w:fill="D9D9D9"/>
            <w:noWrap/>
            <w:vAlign w:val="center"/>
            <w:hideMark/>
          </w:tcPr>
          <w:p w14:paraId="4D8EEA50" w14:textId="77777777" w:rsidR="00713761" w:rsidRPr="00085B0D" w:rsidRDefault="00713761" w:rsidP="00713761">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2026</w:t>
            </w:r>
          </w:p>
        </w:tc>
        <w:tc>
          <w:tcPr>
            <w:tcW w:w="837" w:type="dxa"/>
            <w:tcBorders>
              <w:top w:val="single" w:sz="4" w:space="0" w:color="auto"/>
              <w:left w:val="nil"/>
              <w:bottom w:val="single" w:sz="4" w:space="0" w:color="auto"/>
              <w:right w:val="single" w:sz="4" w:space="0" w:color="auto"/>
            </w:tcBorders>
            <w:shd w:val="clear" w:color="000000" w:fill="D9D9D9"/>
            <w:noWrap/>
            <w:vAlign w:val="center"/>
            <w:hideMark/>
          </w:tcPr>
          <w:p w14:paraId="7EBFE902" w14:textId="77777777" w:rsidR="00713761" w:rsidRPr="00085B0D" w:rsidRDefault="00713761" w:rsidP="00713761">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2025</w:t>
            </w:r>
          </w:p>
        </w:tc>
        <w:tc>
          <w:tcPr>
            <w:tcW w:w="1163" w:type="dxa"/>
            <w:tcBorders>
              <w:top w:val="single" w:sz="4" w:space="0" w:color="auto"/>
              <w:left w:val="nil"/>
              <w:bottom w:val="single" w:sz="4" w:space="0" w:color="auto"/>
              <w:right w:val="single" w:sz="4" w:space="0" w:color="auto"/>
            </w:tcBorders>
            <w:shd w:val="clear" w:color="000000" w:fill="D9D9D9"/>
            <w:noWrap/>
            <w:vAlign w:val="center"/>
            <w:hideMark/>
          </w:tcPr>
          <w:p w14:paraId="235AEBC9" w14:textId="77777777" w:rsidR="00713761" w:rsidRPr="00085B0D" w:rsidRDefault="00713761" w:rsidP="00713761">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2025</w:t>
            </w:r>
          </w:p>
        </w:tc>
      </w:tr>
      <w:tr w:rsidR="00713761" w:rsidRPr="008B433B" w14:paraId="575F5AF3" w14:textId="77777777" w:rsidTr="00085B0D">
        <w:trPr>
          <w:trHeight w:val="300"/>
          <w:tblHeader/>
        </w:trPr>
        <w:tc>
          <w:tcPr>
            <w:tcW w:w="3539" w:type="dxa"/>
            <w:tcBorders>
              <w:top w:val="nil"/>
              <w:left w:val="single" w:sz="4" w:space="0" w:color="auto"/>
              <w:bottom w:val="single" w:sz="4" w:space="0" w:color="auto"/>
              <w:right w:val="single" w:sz="4" w:space="0" w:color="auto"/>
            </w:tcBorders>
            <w:shd w:val="clear" w:color="000000" w:fill="D9D9D9"/>
            <w:noWrap/>
            <w:vAlign w:val="bottom"/>
            <w:hideMark/>
          </w:tcPr>
          <w:p w14:paraId="10E02B95" w14:textId="77777777" w:rsidR="00713761" w:rsidRPr="00085B0D" w:rsidRDefault="00713761" w:rsidP="00713761">
            <w:pPr>
              <w:tabs>
                <w:tab w:val="clear" w:pos="567"/>
                <w:tab w:val="clear" w:pos="1134"/>
                <w:tab w:val="clear" w:pos="1701"/>
                <w:tab w:val="clear" w:pos="2268"/>
              </w:tabs>
              <w:jc w:val="left"/>
              <w:rPr>
                <w:rFonts w:eastAsia="Times New Roman"/>
                <w:i/>
                <w:iCs/>
                <w:sz w:val="20"/>
                <w:szCs w:val="20"/>
                <w:lang w:val="en-US"/>
              </w:rPr>
            </w:pPr>
            <w:r w:rsidRPr="00085B0D">
              <w:rPr>
                <w:rFonts w:eastAsia="Times New Roman"/>
                <w:i/>
                <w:iCs/>
                <w:sz w:val="20"/>
                <w:szCs w:val="20"/>
                <w:lang w:val="en-US"/>
              </w:rPr>
              <w:t>Meeting</w:t>
            </w:r>
          </w:p>
        </w:tc>
        <w:tc>
          <w:tcPr>
            <w:tcW w:w="1418" w:type="dxa"/>
            <w:vMerge/>
            <w:tcBorders>
              <w:top w:val="single" w:sz="4" w:space="0" w:color="auto"/>
              <w:left w:val="single" w:sz="4" w:space="0" w:color="auto"/>
              <w:bottom w:val="single" w:sz="4" w:space="0" w:color="auto"/>
              <w:right w:val="single" w:sz="4" w:space="0" w:color="auto"/>
            </w:tcBorders>
            <w:vAlign w:val="center"/>
            <w:hideMark/>
          </w:tcPr>
          <w:p w14:paraId="02F49E84" w14:textId="77777777" w:rsidR="00713761" w:rsidRPr="00085B0D" w:rsidRDefault="00713761" w:rsidP="00713761">
            <w:pPr>
              <w:tabs>
                <w:tab w:val="clear" w:pos="567"/>
                <w:tab w:val="clear" w:pos="1134"/>
                <w:tab w:val="clear" w:pos="1701"/>
                <w:tab w:val="clear" w:pos="2268"/>
              </w:tabs>
              <w:jc w:val="left"/>
              <w:rPr>
                <w:rFonts w:eastAsia="Times New Roman"/>
                <w:i/>
                <w:iCs/>
                <w:sz w:val="20"/>
                <w:szCs w:val="20"/>
                <w:lang w:val="en-US"/>
              </w:rPr>
            </w:pPr>
          </w:p>
        </w:tc>
        <w:tc>
          <w:tcPr>
            <w:tcW w:w="708" w:type="dxa"/>
            <w:tcBorders>
              <w:top w:val="nil"/>
              <w:left w:val="nil"/>
              <w:bottom w:val="single" w:sz="4" w:space="0" w:color="auto"/>
              <w:right w:val="single" w:sz="4" w:space="0" w:color="auto"/>
            </w:tcBorders>
            <w:shd w:val="clear" w:color="000000" w:fill="D9D9D9"/>
            <w:noWrap/>
            <w:vAlign w:val="center"/>
            <w:hideMark/>
          </w:tcPr>
          <w:p w14:paraId="7D71E7F2" w14:textId="77777777" w:rsidR="00713761" w:rsidRPr="00085B0D" w:rsidRDefault="00713761" w:rsidP="00713761">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SBI-7</w:t>
            </w:r>
          </w:p>
        </w:tc>
        <w:tc>
          <w:tcPr>
            <w:tcW w:w="1276" w:type="dxa"/>
            <w:tcBorders>
              <w:top w:val="nil"/>
              <w:left w:val="nil"/>
              <w:bottom w:val="single" w:sz="4" w:space="0" w:color="auto"/>
              <w:right w:val="single" w:sz="4" w:space="0" w:color="auto"/>
            </w:tcBorders>
            <w:shd w:val="clear" w:color="000000" w:fill="D9D9D9"/>
            <w:noWrap/>
            <w:vAlign w:val="center"/>
            <w:hideMark/>
          </w:tcPr>
          <w:p w14:paraId="15DC1F63" w14:textId="77777777" w:rsidR="00713761" w:rsidRPr="00085B0D" w:rsidRDefault="00713761" w:rsidP="00713761">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SBSTTA-28</w:t>
            </w:r>
          </w:p>
        </w:tc>
        <w:tc>
          <w:tcPr>
            <w:tcW w:w="864" w:type="dxa"/>
            <w:tcBorders>
              <w:top w:val="nil"/>
              <w:left w:val="nil"/>
              <w:bottom w:val="single" w:sz="4" w:space="0" w:color="auto"/>
              <w:right w:val="single" w:sz="4" w:space="0" w:color="auto"/>
            </w:tcBorders>
            <w:shd w:val="clear" w:color="000000" w:fill="D9D9D9"/>
            <w:noWrap/>
            <w:vAlign w:val="center"/>
            <w:hideMark/>
          </w:tcPr>
          <w:p w14:paraId="38ACD5BC" w14:textId="77777777" w:rsidR="00713761" w:rsidRPr="00085B0D" w:rsidRDefault="00713761" w:rsidP="00713761">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SBI-6</w:t>
            </w:r>
          </w:p>
        </w:tc>
        <w:tc>
          <w:tcPr>
            <w:tcW w:w="837" w:type="dxa"/>
            <w:tcBorders>
              <w:top w:val="nil"/>
              <w:left w:val="nil"/>
              <w:bottom w:val="single" w:sz="4" w:space="0" w:color="auto"/>
              <w:right w:val="single" w:sz="4" w:space="0" w:color="auto"/>
            </w:tcBorders>
            <w:shd w:val="clear" w:color="000000" w:fill="D9D9D9"/>
            <w:noWrap/>
            <w:vAlign w:val="center"/>
            <w:hideMark/>
          </w:tcPr>
          <w:p w14:paraId="59904CAF" w14:textId="795EDFE2" w:rsidR="00713761" w:rsidRPr="00085B0D" w:rsidRDefault="00713761" w:rsidP="00713761">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SB8J</w:t>
            </w:r>
            <w:r w:rsidR="006C6640" w:rsidRPr="00085B0D">
              <w:rPr>
                <w:rFonts w:eastAsia="Times New Roman"/>
                <w:i/>
                <w:iCs/>
                <w:sz w:val="20"/>
                <w:szCs w:val="20"/>
                <w:lang w:val="en-US"/>
              </w:rPr>
              <w:t>-1</w:t>
            </w:r>
          </w:p>
        </w:tc>
        <w:tc>
          <w:tcPr>
            <w:tcW w:w="1163" w:type="dxa"/>
            <w:tcBorders>
              <w:top w:val="nil"/>
              <w:left w:val="nil"/>
              <w:bottom w:val="single" w:sz="4" w:space="0" w:color="auto"/>
              <w:right w:val="single" w:sz="4" w:space="0" w:color="auto"/>
            </w:tcBorders>
            <w:shd w:val="clear" w:color="000000" w:fill="D9D9D9"/>
            <w:noWrap/>
            <w:vAlign w:val="center"/>
            <w:hideMark/>
          </w:tcPr>
          <w:p w14:paraId="0FDAC90B" w14:textId="77777777" w:rsidR="00713761" w:rsidRPr="00085B0D" w:rsidRDefault="00713761" w:rsidP="00713761">
            <w:pPr>
              <w:tabs>
                <w:tab w:val="clear" w:pos="567"/>
                <w:tab w:val="clear" w:pos="1134"/>
                <w:tab w:val="clear" w:pos="1701"/>
                <w:tab w:val="clear" w:pos="2268"/>
              </w:tabs>
              <w:jc w:val="center"/>
              <w:rPr>
                <w:rFonts w:eastAsia="Times New Roman"/>
                <w:i/>
                <w:iCs/>
                <w:sz w:val="20"/>
                <w:szCs w:val="20"/>
                <w:lang w:val="en-US"/>
              </w:rPr>
            </w:pPr>
            <w:r w:rsidRPr="00085B0D">
              <w:rPr>
                <w:rFonts w:eastAsia="Times New Roman"/>
                <w:i/>
                <w:iCs/>
                <w:sz w:val="20"/>
                <w:szCs w:val="20"/>
                <w:lang w:val="en-US"/>
              </w:rPr>
              <w:t>SBSTTA-27</w:t>
            </w:r>
          </w:p>
        </w:tc>
      </w:tr>
      <w:tr w:rsidR="00713761" w:rsidRPr="008B433B" w14:paraId="6374AB9C"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030FFB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Afghanistan</w:t>
            </w:r>
          </w:p>
        </w:tc>
        <w:tc>
          <w:tcPr>
            <w:tcW w:w="1418" w:type="dxa"/>
            <w:tcBorders>
              <w:top w:val="nil"/>
              <w:left w:val="nil"/>
              <w:bottom w:val="single" w:sz="4" w:space="0" w:color="auto"/>
              <w:right w:val="single" w:sz="4" w:space="0" w:color="auto"/>
            </w:tcBorders>
            <w:noWrap/>
            <w:vAlign w:val="bottom"/>
            <w:hideMark/>
          </w:tcPr>
          <w:p w14:paraId="72CE9E0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7B90E26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004BA29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70A9C58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C0BFF9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358745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4800622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DE876B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Albania</w:t>
            </w:r>
          </w:p>
        </w:tc>
        <w:tc>
          <w:tcPr>
            <w:tcW w:w="1418" w:type="dxa"/>
            <w:tcBorders>
              <w:top w:val="nil"/>
              <w:left w:val="nil"/>
              <w:bottom w:val="single" w:sz="4" w:space="0" w:color="auto"/>
              <w:right w:val="single" w:sz="4" w:space="0" w:color="auto"/>
            </w:tcBorders>
            <w:noWrap/>
            <w:vAlign w:val="bottom"/>
            <w:hideMark/>
          </w:tcPr>
          <w:p w14:paraId="2A1FD5D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225ADD1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12E0823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49F1318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4506F4C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6E9F24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40911A1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1C2ACF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Algeria</w:t>
            </w:r>
          </w:p>
        </w:tc>
        <w:tc>
          <w:tcPr>
            <w:tcW w:w="1418" w:type="dxa"/>
            <w:tcBorders>
              <w:top w:val="nil"/>
              <w:left w:val="nil"/>
              <w:bottom w:val="single" w:sz="4" w:space="0" w:color="auto"/>
              <w:right w:val="single" w:sz="4" w:space="0" w:color="auto"/>
            </w:tcBorders>
            <w:noWrap/>
            <w:vAlign w:val="bottom"/>
            <w:hideMark/>
          </w:tcPr>
          <w:p w14:paraId="3472530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20E8F2F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23BDAE0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3EC9C9D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5E4FFBC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D7B5C4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7E035F4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9A1D01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Andorra</w:t>
            </w:r>
          </w:p>
        </w:tc>
        <w:tc>
          <w:tcPr>
            <w:tcW w:w="1418" w:type="dxa"/>
            <w:tcBorders>
              <w:top w:val="nil"/>
              <w:left w:val="nil"/>
              <w:bottom w:val="single" w:sz="4" w:space="0" w:color="auto"/>
              <w:right w:val="single" w:sz="4" w:space="0" w:color="auto"/>
            </w:tcBorders>
            <w:noWrap/>
            <w:vAlign w:val="bottom"/>
            <w:hideMark/>
          </w:tcPr>
          <w:p w14:paraId="6FB830D5" w14:textId="73620963" w:rsidR="00713761" w:rsidRPr="008B433B" w:rsidRDefault="005002C4"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0836439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24CC5E4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4F48F8B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D7A968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22ED207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28A4138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26A1B4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Angola</w:t>
            </w:r>
          </w:p>
        </w:tc>
        <w:tc>
          <w:tcPr>
            <w:tcW w:w="1418" w:type="dxa"/>
            <w:tcBorders>
              <w:top w:val="nil"/>
              <w:left w:val="nil"/>
              <w:bottom w:val="single" w:sz="4" w:space="0" w:color="auto"/>
              <w:right w:val="single" w:sz="4" w:space="0" w:color="auto"/>
            </w:tcBorders>
            <w:noWrap/>
            <w:vAlign w:val="bottom"/>
            <w:hideMark/>
          </w:tcPr>
          <w:p w14:paraId="1BA5448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2E43427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655AA5E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619A74D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7D82311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06A2A51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58232D0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98E40B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Antigua and Barbuda</w:t>
            </w:r>
          </w:p>
        </w:tc>
        <w:tc>
          <w:tcPr>
            <w:tcW w:w="1418" w:type="dxa"/>
            <w:tcBorders>
              <w:top w:val="nil"/>
              <w:left w:val="nil"/>
              <w:bottom w:val="single" w:sz="4" w:space="0" w:color="auto"/>
              <w:right w:val="single" w:sz="4" w:space="0" w:color="auto"/>
            </w:tcBorders>
            <w:noWrap/>
            <w:vAlign w:val="bottom"/>
            <w:hideMark/>
          </w:tcPr>
          <w:p w14:paraId="215687E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0FA94CD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276" w:type="dxa"/>
            <w:tcBorders>
              <w:top w:val="nil"/>
              <w:left w:val="nil"/>
              <w:bottom w:val="single" w:sz="4" w:space="0" w:color="auto"/>
              <w:right w:val="single" w:sz="4" w:space="0" w:color="auto"/>
            </w:tcBorders>
            <w:noWrap/>
            <w:hideMark/>
          </w:tcPr>
          <w:p w14:paraId="6CF5A15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64" w:type="dxa"/>
            <w:tcBorders>
              <w:top w:val="nil"/>
              <w:left w:val="nil"/>
              <w:bottom w:val="single" w:sz="4" w:space="0" w:color="auto"/>
              <w:right w:val="single" w:sz="4" w:space="0" w:color="auto"/>
            </w:tcBorders>
            <w:noWrap/>
            <w:hideMark/>
          </w:tcPr>
          <w:p w14:paraId="263C045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677E4C6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7345CF0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2FD7394C"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8846E3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Argentina</w:t>
            </w:r>
          </w:p>
        </w:tc>
        <w:tc>
          <w:tcPr>
            <w:tcW w:w="1418" w:type="dxa"/>
            <w:tcBorders>
              <w:top w:val="nil"/>
              <w:left w:val="nil"/>
              <w:bottom w:val="single" w:sz="4" w:space="0" w:color="auto"/>
              <w:right w:val="single" w:sz="4" w:space="0" w:color="auto"/>
            </w:tcBorders>
            <w:noWrap/>
            <w:vAlign w:val="bottom"/>
            <w:hideMark/>
          </w:tcPr>
          <w:p w14:paraId="6B86198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128E94E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276" w:type="dxa"/>
            <w:tcBorders>
              <w:top w:val="nil"/>
              <w:left w:val="nil"/>
              <w:bottom w:val="single" w:sz="4" w:space="0" w:color="auto"/>
              <w:right w:val="single" w:sz="4" w:space="0" w:color="auto"/>
            </w:tcBorders>
            <w:noWrap/>
            <w:hideMark/>
          </w:tcPr>
          <w:p w14:paraId="02F25C2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26C6D50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34E8687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52FC305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4CDB27A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EBDDB3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Armenia</w:t>
            </w:r>
          </w:p>
        </w:tc>
        <w:tc>
          <w:tcPr>
            <w:tcW w:w="1418" w:type="dxa"/>
            <w:tcBorders>
              <w:top w:val="nil"/>
              <w:left w:val="nil"/>
              <w:bottom w:val="single" w:sz="4" w:space="0" w:color="auto"/>
              <w:right w:val="single" w:sz="4" w:space="0" w:color="auto"/>
            </w:tcBorders>
            <w:noWrap/>
            <w:vAlign w:val="bottom"/>
            <w:hideMark/>
          </w:tcPr>
          <w:p w14:paraId="048FDF8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1E7F961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26</w:t>
            </w:r>
          </w:p>
        </w:tc>
        <w:tc>
          <w:tcPr>
            <w:tcW w:w="1276" w:type="dxa"/>
            <w:tcBorders>
              <w:top w:val="nil"/>
              <w:left w:val="nil"/>
              <w:bottom w:val="single" w:sz="4" w:space="0" w:color="auto"/>
              <w:right w:val="single" w:sz="4" w:space="0" w:color="auto"/>
            </w:tcBorders>
            <w:noWrap/>
            <w:hideMark/>
          </w:tcPr>
          <w:p w14:paraId="1FACB0F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28</w:t>
            </w:r>
          </w:p>
        </w:tc>
        <w:tc>
          <w:tcPr>
            <w:tcW w:w="864" w:type="dxa"/>
            <w:tcBorders>
              <w:top w:val="nil"/>
              <w:left w:val="nil"/>
              <w:bottom w:val="single" w:sz="4" w:space="0" w:color="auto"/>
              <w:right w:val="single" w:sz="4" w:space="0" w:color="auto"/>
            </w:tcBorders>
            <w:noWrap/>
            <w:hideMark/>
          </w:tcPr>
          <w:p w14:paraId="3F0EB73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19</w:t>
            </w:r>
          </w:p>
        </w:tc>
        <w:tc>
          <w:tcPr>
            <w:tcW w:w="837" w:type="dxa"/>
            <w:tcBorders>
              <w:top w:val="nil"/>
              <w:left w:val="nil"/>
              <w:bottom w:val="single" w:sz="4" w:space="0" w:color="auto"/>
              <w:right w:val="single" w:sz="4" w:space="0" w:color="auto"/>
            </w:tcBorders>
            <w:noWrap/>
            <w:hideMark/>
          </w:tcPr>
          <w:p w14:paraId="3296D87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14</w:t>
            </w:r>
          </w:p>
        </w:tc>
        <w:tc>
          <w:tcPr>
            <w:tcW w:w="1163" w:type="dxa"/>
            <w:tcBorders>
              <w:top w:val="nil"/>
              <w:left w:val="nil"/>
              <w:bottom w:val="single" w:sz="4" w:space="0" w:color="auto"/>
              <w:right w:val="single" w:sz="4" w:space="0" w:color="auto"/>
            </w:tcBorders>
            <w:noWrap/>
            <w:hideMark/>
          </w:tcPr>
          <w:p w14:paraId="5FFB759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12</w:t>
            </w:r>
          </w:p>
        </w:tc>
      </w:tr>
      <w:tr w:rsidR="005002C4" w:rsidRPr="008B433B" w14:paraId="7AA7021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E8E016D" w14:textId="77777777" w:rsidR="005002C4" w:rsidRPr="008B433B" w:rsidRDefault="005002C4" w:rsidP="005002C4">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lastRenderedPageBreak/>
              <w:t>Australia</w:t>
            </w:r>
          </w:p>
        </w:tc>
        <w:tc>
          <w:tcPr>
            <w:tcW w:w="1418" w:type="dxa"/>
            <w:tcBorders>
              <w:top w:val="nil"/>
              <w:left w:val="nil"/>
              <w:bottom w:val="single" w:sz="4" w:space="0" w:color="auto"/>
              <w:right w:val="single" w:sz="4" w:space="0" w:color="auto"/>
            </w:tcBorders>
            <w:noWrap/>
            <w:hideMark/>
          </w:tcPr>
          <w:p w14:paraId="78D96373" w14:textId="1AFC5796" w:rsidR="005002C4" w:rsidRPr="008B433B" w:rsidRDefault="005002C4" w:rsidP="005002C4">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46C91D1A"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2C6E3EB2"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1C67FABF"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37" w:type="dxa"/>
            <w:tcBorders>
              <w:top w:val="nil"/>
              <w:left w:val="nil"/>
              <w:bottom w:val="single" w:sz="4" w:space="0" w:color="auto"/>
              <w:right w:val="single" w:sz="4" w:space="0" w:color="auto"/>
            </w:tcBorders>
            <w:noWrap/>
            <w:hideMark/>
          </w:tcPr>
          <w:p w14:paraId="5C0B412F"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163" w:type="dxa"/>
            <w:tcBorders>
              <w:top w:val="nil"/>
              <w:left w:val="nil"/>
              <w:bottom w:val="single" w:sz="4" w:space="0" w:color="auto"/>
              <w:right w:val="single" w:sz="4" w:space="0" w:color="auto"/>
            </w:tcBorders>
            <w:noWrap/>
            <w:hideMark/>
          </w:tcPr>
          <w:p w14:paraId="36D09313"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r>
      <w:tr w:rsidR="005002C4" w:rsidRPr="008B433B" w14:paraId="2FCC6005"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407088F" w14:textId="77777777" w:rsidR="005002C4" w:rsidRPr="008B433B" w:rsidRDefault="005002C4" w:rsidP="005002C4">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Austria</w:t>
            </w:r>
          </w:p>
        </w:tc>
        <w:tc>
          <w:tcPr>
            <w:tcW w:w="1418" w:type="dxa"/>
            <w:tcBorders>
              <w:top w:val="nil"/>
              <w:left w:val="nil"/>
              <w:bottom w:val="single" w:sz="4" w:space="0" w:color="auto"/>
              <w:right w:val="single" w:sz="4" w:space="0" w:color="auto"/>
            </w:tcBorders>
            <w:noWrap/>
            <w:hideMark/>
          </w:tcPr>
          <w:p w14:paraId="4CE053C1" w14:textId="14AC67A6" w:rsidR="005002C4" w:rsidRPr="008B433B" w:rsidRDefault="005002C4" w:rsidP="005002C4">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54F9EC0D"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12E19FDE"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64" w:type="dxa"/>
            <w:tcBorders>
              <w:top w:val="nil"/>
              <w:left w:val="nil"/>
              <w:bottom w:val="single" w:sz="4" w:space="0" w:color="auto"/>
              <w:right w:val="single" w:sz="4" w:space="0" w:color="auto"/>
            </w:tcBorders>
            <w:noWrap/>
            <w:hideMark/>
          </w:tcPr>
          <w:p w14:paraId="74BEC5C3"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55B5B9EE"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37AAD579"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0104B16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E8C6A3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Azerbaijan</w:t>
            </w:r>
          </w:p>
        </w:tc>
        <w:tc>
          <w:tcPr>
            <w:tcW w:w="1418" w:type="dxa"/>
            <w:tcBorders>
              <w:top w:val="nil"/>
              <w:left w:val="nil"/>
              <w:bottom w:val="single" w:sz="4" w:space="0" w:color="auto"/>
              <w:right w:val="single" w:sz="4" w:space="0" w:color="auto"/>
            </w:tcBorders>
            <w:noWrap/>
            <w:vAlign w:val="bottom"/>
            <w:hideMark/>
          </w:tcPr>
          <w:p w14:paraId="7BD3CE5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079FE44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1C06523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398BCAB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42EC88B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163" w:type="dxa"/>
            <w:tcBorders>
              <w:top w:val="nil"/>
              <w:left w:val="nil"/>
              <w:bottom w:val="single" w:sz="4" w:space="0" w:color="auto"/>
              <w:right w:val="single" w:sz="4" w:space="0" w:color="auto"/>
            </w:tcBorders>
            <w:noWrap/>
            <w:hideMark/>
          </w:tcPr>
          <w:p w14:paraId="07451A0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r>
      <w:tr w:rsidR="00713761" w:rsidRPr="008B433B" w14:paraId="53734BF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C165FA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Bahamas (The)</w:t>
            </w:r>
          </w:p>
        </w:tc>
        <w:tc>
          <w:tcPr>
            <w:tcW w:w="1418" w:type="dxa"/>
            <w:tcBorders>
              <w:top w:val="nil"/>
              <w:left w:val="nil"/>
              <w:bottom w:val="single" w:sz="4" w:space="0" w:color="auto"/>
              <w:right w:val="single" w:sz="4" w:space="0" w:color="auto"/>
            </w:tcBorders>
            <w:noWrap/>
            <w:vAlign w:val="bottom"/>
            <w:hideMark/>
          </w:tcPr>
          <w:p w14:paraId="715FB1E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7F39C1E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65D0934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0DAE2AD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6DAD2D4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27ADD93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0103C79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936A1B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Bahrain</w:t>
            </w:r>
          </w:p>
        </w:tc>
        <w:tc>
          <w:tcPr>
            <w:tcW w:w="1418" w:type="dxa"/>
            <w:tcBorders>
              <w:top w:val="nil"/>
              <w:left w:val="nil"/>
              <w:bottom w:val="single" w:sz="4" w:space="0" w:color="auto"/>
              <w:right w:val="single" w:sz="4" w:space="0" w:color="auto"/>
            </w:tcBorders>
            <w:noWrap/>
            <w:vAlign w:val="bottom"/>
            <w:hideMark/>
          </w:tcPr>
          <w:p w14:paraId="0FE6D8E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261BCD3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139C92C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78B7569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2C820CE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1436450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5C61C373"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90D74E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Bangladesh</w:t>
            </w:r>
          </w:p>
        </w:tc>
        <w:tc>
          <w:tcPr>
            <w:tcW w:w="1418" w:type="dxa"/>
            <w:tcBorders>
              <w:top w:val="nil"/>
              <w:left w:val="nil"/>
              <w:bottom w:val="single" w:sz="4" w:space="0" w:color="auto"/>
              <w:right w:val="single" w:sz="4" w:space="0" w:color="auto"/>
            </w:tcBorders>
            <w:noWrap/>
            <w:vAlign w:val="bottom"/>
            <w:hideMark/>
          </w:tcPr>
          <w:p w14:paraId="6449A0F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77B14F8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6843DE5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0EB52E0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57B3C9D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2753FEC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2DAF7FC3"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D94049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Barbados</w:t>
            </w:r>
          </w:p>
        </w:tc>
        <w:tc>
          <w:tcPr>
            <w:tcW w:w="1418" w:type="dxa"/>
            <w:tcBorders>
              <w:top w:val="nil"/>
              <w:left w:val="nil"/>
              <w:bottom w:val="single" w:sz="4" w:space="0" w:color="auto"/>
              <w:right w:val="single" w:sz="4" w:space="0" w:color="auto"/>
            </w:tcBorders>
            <w:noWrap/>
            <w:vAlign w:val="bottom"/>
            <w:hideMark/>
          </w:tcPr>
          <w:p w14:paraId="228111B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4C9057F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588A8B9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561943C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2249AD5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7F8BB51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037EC1C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0C5231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Belarus</w:t>
            </w:r>
          </w:p>
        </w:tc>
        <w:tc>
          <w:tcPr>
            <w:tcW w:w="1418" w:type="dxa"/>
            <w:tcBorders>
              <w:top w:val="nil"/>
              <w:left w:val="nil"/>
              <w:bottom w:val="single" w:sz="4" w:space="0" w:color="auto"/>
              <w:right w:val="single" w:sz="4" w:space="0" w:color="auto"/>
            </w:tcBorders>
            <w:noWrap/>
            <w:vAlign w:val="bottom"/>
            <w:hideMark/>
          </w:tcPr>
          <w:p w14:paraId="65E045F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67E8939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607385B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4ADD803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2E8D9E4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9FE7FF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1959A9DB"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0DBB8F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Belgium</w:t>
            </w:r>
          </w:p>
        </w:tc>
        <w:tc>
          <w:tcPr>
            <w:tcW w:w="1418" w:type="dxa"/>
            <w:tcBorders>
              <w:top w:val="nil"/>
              <w:left w:val="nil"/>
              <w:bottom w:val="single" w:sz="4" w:space="0" w:color="auto"/>
              <w:right w:val="single" w:sz="4" w:space="0" w:color="auto"/>
            </w:tcBorders>
            <w:noWrap/>
            <w:vAlign w:val="bottom"/>
            <w:hideMark/>
          </w:tcPr>
          <w:p w14:paraId="7854C4BB" w14:textId="7E9F0D89" w:rsidR="00713761" w:rsidRPr="008B433B" w:rsidRDefault="005002C4"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670C3FA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14</w:t>
            </w:r>
          </w:p>
        </w:tc>
        <w:tc>
          <w:tcPr>
            <w:tcW w:w="1276" w:type="dxa"/>
            <w:tcBorders>
              <w:top w:val="nil"/>
              <w:left w:val="nil"/>
              <w:bottom w:val="single" w:sz="4" w:space="0" w:color="auto"/>
              <w:right w:val="single" w:sz="4" w:space="0" w:color="auto"/>
            </w:tcBorders>
            <w:noWrap/>
            <w:hideMark/>
          </w:tcPr>
          <w:p w14:paraId="5BF3D8E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14</w:t>
            </w:r>
          </w:p>
        </w:tc>
        <w:tc>
          <w:tcPr>
            <w:tcW w:w="864" w:type="dxa"/>
            <w:tcBorders>
              <w:top w:val="nil"/>
              <w:left w:val="nil"/>
              <w:bottom w:val="single" w:sz="4" w:space="0" w:color="auto"/>
              <w:right w:val="single" w:sz="4" w:space="0" w:color="auto"/>
            </w:tcBorders>
            <w:noWrap/>
            <w:hideMark/>
          </w:tcPr>
          <w:p w14:paraId="34D4852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837" w:type="dxa"/>
            <w:tcBorders>
              <w:top w:val="nil"/>
              <w:left w:val="nil"/>
              <w:bottom w:val="single" w:sz="4" w:space="0" w:color="auto"/>
              <w:right w:val="single" w:sz="4" w:space="0" w:color="auto"/>
            </w:tcBorders>
            <w:noWrap/>
            <w:hideMark/>
          </w:tcPr>
          <w:p w14:paraId="58044F2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385E6BC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r>
      <w:tr w:rsidR="00713761" w:rsidRPr="008B433B" w14:paraId="7B9BACA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FD5F40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Belize</w:t>
            </w:r>
          </w:p>
        </w:tc>
        <w:tc>
          <w:tcPr>
            <w:tcW w:w="1418" w:type="dxa"/>
            <w:tcBorders>
              <w:top w:val="nil"/>
              <w:left w:val="nil"/>
              <w:bottom w:val="single" w:sz="4" w:space="0" w:color="auto"/>
              <w:right w:val="single" w:sz="4" w:space="0" w:color="auto"/>
            </w:tcBorders>
            <w:noWrap/>
            <w:vAlign w:val="bottom"/>
            <w:hideMark/>
          </w:tcPr>
          <w:p w14:paraId="6DFE7BB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56DDF66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1C4280E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3E57A2D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430FD1A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50EBA81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108A443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E3B750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Benin</w:t>
            </w:r>
          </w:p>
        </w:tc>
        <w:tc>
          <w:tcPr>
            <w:tcW w:w="1418" w:type="dxa"/>
            <w:tcBorders>
              <w:top w:val="nil"/>
              <w:left w:val="nil"/>
              <w:bottom w:val="single" w:sz="4" w:space="0" w:color="auto"/>
              <w:right w:val="single" w:sz="4" w:space="0" w:color="auto"/>
            </w:tcBorders>
            <w:noWrap/>
            <w:vAlign w:val="bottom"/>
            <w:hideMark/>
          </w:tcPr>
          <w:p w14:paraId="6A04AEC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50B12AE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37C8E03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304EDCE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5C7D368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AA0A94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4B10EA6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36883E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Bhutan</w:t>
            </w:r>
          </w:p>
        </w:tc>
        <w:tc>
          <w:tcPr>
            <w:tcW w:w="1418" w:type="dxa"/>
            <w:tcBorders>
              <w:top w:val="nil"/>
              <w:left w:val="nil"/>
              <w:bottom w:val="single" w:sz="4" w:space="0" w:color="auto"/>
              <w:right w:val="single" w:sz="4" w:space="0" w:color="auto"/>
            </w:tcBorders>
            <w:noWrap/>
            <w:vAlign w:val="bottom"/>
            <w:hideMark/>
          </w:tcPr>
          <w:p w14:paraId="7B99AB3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5149EC1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1BF4090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7C0BFC8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72E2D75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163" w:type="dxa"/>
            <w:tcBorders>
              <w:top w:val="nil"/>
              <w:left w:val="nil"/>
              <w:bottom w:val="single" w:sz="4" w:space="0" w:color="auto"/>
              <w:right w:val="single" w:sz="4" w:space="0" w:color="auto"/>
            </w:tcBorders>
            <w:noWrap/>
            <w:hideMark/>
          </w:tcPr>
          <w:p w14:paraId="036B6BB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r>
      <w:tr w:rsidR="00713761" w:rsidRPr="008B433B" w14:paraId="7804B594"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2FC785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Bolivia (Plurinational State of)</w:t>
            </w:r>
          </w:p>
        </w:tc>
        <w:tc>
          <w:tcPr>
            <w:tcW w:w="1418" w:type="dxa"/>
            <w:tcBorders>
              <w:top w:val="nil"/>
              <w:left w:val="nil"/>
              <w:bottom w:val="single" w:sz="4" w:space="0" w:color="auto"/>
              <w:right w:val="single" w:sz="4" w:space="0" w:color="auto"/>
            </w:tcBorders>
            <w:noWrap/>
            <w:vAlign w:val="bottom"/>
            <w:hideMark/>
          </w:tcPr>
          <w:p w14:paraId="0AA140B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673BFB7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032B591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310615D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5181637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6BD225E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5C01013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7B6E47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Bosnia and Herzegovina</w:t>
            </w:r>
          </w:p>
        </w:tc>
        <w:tc>
          <w:tcPr>
            <w:tcW w:w="1418" w:type="dxa"/>
            <w:tcBorders>
              <w:top w:val="nil"/>
              <w:left w:val="nil"/>
              <w:bottom w:val="single" w:sz="4" w:space="0" w:color="auto"/>
              <w:right w:val="single" w:sz="4" w:space="0" w:color="auto"/>
            </w:tcBorders>
            <w:noWrap/>
            <w:vAlign w:val="bottom"/>
            <w:hideMark/>
          </w:tcPr>
          <w:p w14:paraId="6E6803F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276C3CC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7E64341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652F777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690664F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355D6BE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651EE74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D9775D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Botswana</w:t>
            </w:r>
          </w:p>
        </w:tc>
        <w:tc>
          <w:tcPr>
            <w:tcW w:w="1418" w:type="dxa"/>
            <w:tcBorders>
              <w:top w:val="nil"/>
              <w:left w:val="nil"/>
              <w:bottom w:val="single" w:sz="4" w:space="0" w:color="auto"/>
              <w:right w:val="single" w:sz="4" w:space="0" w:color="auto"/>
            </w:tcBorders>
            <w:noWrap/>
            <w:vAlign w:val="bottom"/>
            <w:hideMark/>
          </w:tcPr>
          <w:p w14:paraId="2690860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1173B5D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1F1371B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47FD477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5AAAF0C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6AE4C32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E222BE3"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D9CBA8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Brazil</w:t>
            </w:r>
          </w:p>
        </w:tc>
        <w:tc>
          <w:tcPr>
            <w:tcW w:w="1418" w:type="dxa"/>
            <w:tcBorders>
              <w:top w:val="nil"/>
              <w:left w:val="nil"/>
              <w:bottom w:val="single" w:sz="4" w:space="0" w:color="auto"/>
              <w:right w:val="single" w:sz="4" w:space="0" w:color="auto"/>
            </w:tcBorders>
            <w:noWrap/>
            <w:vAlign w:val="bottom"/>
            <w:hideMark/>
          </w:tcPr>
          <w:p w14:paraId="30ADD94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1874CCF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24</w:t>
            </w:r>
          </w:p>
        </w:tc>
        <w:tc>
          <w:tcPr>
            <w:tcW w:w="1276" w:type="dxa"/>
            <w:tcBorders>
              <w:top w:val="nil"/>
              <w:left w:val="nil"/>
              <w:bottom w:val="single" w:sz="4" w:space="0" w:color="auto"/>
              <w:right w:val="single" w:sz="4" w:space="0" w:color="auto"/>
            </w:tcBorders>
            <w:noWrap/>
            <w:hideMark/>
          </w:tcPr>
          <w:p w14:paraId="53E7C93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24</w:t>
            </w:r>
          </w:p>
        </w:tc>
        <w:tc>
          <w:tcPr>
            <w:tcW w:w="864" w:type="dxa"/>
            <w:tcBorders>
              <w:top w:val="nil"/>
              <w:left w:val="nil"/>
              <w:bottom w:val="single" w:sz="4" w:space="0" w:color="auto"/>
              <w:right w:val="single" w:sz="4" w:space="0" w:color="auto"/>
            </w:tcBorders>
            <w:noWrap/>
            <w:hideMark/>
          </w:tcPr>
          <w:p w14:paraId="7E201B1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8</w:t>
            </w:r>
          </w:p>
        </w:tc>
        <w:tc>
          <w:tcPr>
            <w:tcW w:w="837" w:type="dxa"/>
            <w:tcBorders>
              <w:top w:val="nil"/>
              <w:left w:val="nil"/>
              <w:bottom w:val="single" w:sz="4" w:space="0" w:color="auto"/>
              <w:right w:val="single" w:sz="4" w:space="0" w:color="auto"/>
            </w:tcBorders>
            <w:noWrap/>
            <w:hideMark/>
          </w:tcPr>
          <w:p w14:paraId="30BD7F0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24</w:t>
            </w:r>
          </w:p>
        </w:tc>
        <w:tc>
          <w:tcPr>
            <w:tcW w:w="1163" w:type="dxa"/>
            <w:tcBorders>
              <w:top w:val="nil"/>
              <w:left w:val="nil"/>
              <w:bottom w:val="single" w:sz="4" w:space="0" w:color="auto"/>
              <w:right w:val="single" w:sz="4" w:space="0" w:color="auto"/>
            </w:tcBorders>
            <w:noWrap/>
            <w:hideMark/>
          </w:tcPr>
          <w:p w14:paraId="70BF18A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23</w:t>
            </w:r>
          </w:p>
        </w:tc>
      </w:tr>
      <w:tr w:rsidR="00713761" w:rsidRPr="008B433B" w14:paraId="10093B85"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FFAA6A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Brunei Darussalam</w:t>
            </w:r>
          </w:p>
        </w:tc>
        <w:tc>
          <w:tcPr>
            <w:tcW w:w="1418" w:type="dxa"/>
            <w:tcBorders>
              <w:top w:val="nil"/>
              <w:left w:val="nil"/>
              <w:bottom w:val="single" w:sz="4" w:space="0" w:color="auto"/>
              <w:right w:val="single" w:sz="4" w:space="0" w:color="auto"/>
            </w:tcBorders>
            <w:noWrap/>
            <w:vAlign w:val="bottom"/>
            <w:hideMark/>
          </w:tcPr>
          <w:p w14:paraId="3DD8A3B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3B0CB8A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7213F7F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031BB14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586C59F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FC33D0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D86D7F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D3D081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Bulgaria</w:t>
            </w:r>
          </w:p>
        </w:tc>
        <w:tc>
          <w:tcPr>
            <w:tcW w:w="1418" w:type="dxa"/>
            <w:tcBorders>
              <w:top w:val="nil"/>
              <w:left w:val="nil"/>
              <w:bottom w:val="single" w:sz="4" w:space="0" w:color="auto"/>
              <w:right w:val="single" w:sz="4" w:space="0" w:color="auto"/>
            </w:tcBorders>
            <w:noWrap/>
            <w:vAlign w:val="bottom"/>
            <w:hideMark/>
          </w:tcPr>
          <w:p w14:paraId="396C9C6C" w14:textId="7B31FEC9" w:rsidR="00713761" w:rsidRPr="008B433B" w:rsidRDefault="005002C4"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16B99FF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6A39D00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46EF1AA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5DDD43C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C7E8A2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18FBCBD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9187B8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Burkina Faso</w:t>
            </w:r>
          </w:p>
        </w:tc>
        <w:tc>
          <w:tcPr>
            <w:tcW w:w="1418" w:type="dxa"/>
            <w:tcBorders>
              <w:top w:val="nil"/>
              <w:left w:val="nil"/>
              <w:bottom w:val="single" w:sz="4" w:space="0" w:color="auto"/>
              <w:right w:val="single" w:sz="4" w:space="0" w:color="auto"/>
            </w:tcBorders>
            <w:noWrap/>
            <w:vAlign w:val="bottom"/>
            <w:hideMark/>
          </w:tcPr>
          <w:p w14:paraId="6B4868B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53E66A4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498732E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62B99CD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05C2CFC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1DA9DFC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4B3F886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EC8919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Burundi</w:t>
            </w:r>
          </w:p>
        </w:tc>
        <w:tc>
          <w:tcPr>
            <w:tcW w:w="1418" w:type="dxa"/>
            <w:tcBorders>
              <w:top w:val="nil"/>
              <w:left w:val="nil"/>
              <w:bottom w:val="single" w:sz="4" w:space="0" w:color="auto"/>
              <w:right w:val="single" w:sz="4" w:space="0" w:color="auto"/>
            </w:tcBorders>
            <w:noWrap/>
            <w:vAlign w:val="bottom"/>
            <w:hideMark/>
          </w:tcPr>
          <w:p w14:paraId="3F85F91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11B1B9C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6A30D9A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6F1A33F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5B480D8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763ADD0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4E44EC0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F61A0B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Cabo Verde</w:t>
            </w:r>
          </w:p>
        </w:tc>
        <w:tc>
          <w:tcPr>
            <w:tcW w:w="1418" w:type="dxa"/>
            <w:tcBorders>
              <w:top w:val="nil"/>
              <w:left w:val="nil"/>
              <w:bottom w:val="single" w:sz="4" w:space="0" w:color="auto"/>
              <w:right w:val="single" w:sz="4" w:space="0" w:color="auto"/>
            </w:tcBorders>
            <w:noWrap/>
            <w:vAlign w:val="bottom"/>
            <w:hideMark/>
          </w:tcPr>
          <w:p w14:paraId="3F5FE55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5CED6E4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1BAB89E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1ED752E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4593D01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52A2E55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0ECCBAD6"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520D0C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Cambodia</w:t>
            </w:r>
          </w:p>
        </w:tc>
        <w:tc>
          <w:tcPr>
            <w:tcW w:w="1418" w:type="dxa"/>
            <w:tcBorders>
              <w:top w:val="nil"/>
              <w:left w:val="nil"/>
              <w:bottom w:val="single" w:sz="4" w:space="0" w:color="auto"/>
              <w:right w:val="single" w:sz="4" w:space="0" w:color="auto"/>
            </w:tcBorders>
            <w:noWrap/>
            <w:vAlign w:val="bottom"/>
            <w:hideMark/>
          </w:tcPr>
          <w:p w14:paraId="16F6D15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15C8D48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548E69E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7680BBF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43B8142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07E8F35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616FD46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F284FE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Cameroon</w:t>
            </w:r>
          </w:p>
        </w:tc>
        <w:tc>
          <w:tcPr>
            <w:tcW w:w="1418" w:type="dxa"/>
            <w:tcBorders>
              <w:top w:val="nil"/>
              <w:left w:val="nil"/>
              <w:bottom w:val="single" w:sz="4" w:space="0" w:color="auto"/>
              <w:right w:val="single" w:sz="4" w:space="0" w:color="auto"/>
            </w:tcBorders>
            <w:noWrap/>
            <w:vAlign w:val="bottom"/>
            <w:hideMark/>
          </w:tcPr>
          <w:p w14:paraId="288D1DB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8B8D68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276" w:type="dxa"/>
            <w:tcBorders>
              <w:top w:val="nil"/>
              <w:left w:val="nil"/>
              <w:bottom w:val="single" w:sz="4" w:space="0" w:color="auto"/>
              <w:right w:val="single" w:sz="4" w:space="0" w:color="auto"/>
            </w:tcBorders>
            <w:noWrap/>
            <w:hideMark/>
          </w:tcPr>
          <w:p w14:paraId="760BFBD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864" w:type="dxa"/>
            <w:tcBorders>
              <w:top w:val="nil"/>
              <w:left w:val="nil"/>
              <w:bottom w:val="single" w:sz="4" w:space="0" w:color="auto"/>
              <w:right w:val="single" w:sz="4" w:space="0" w:color="auto"/>
            </w:tcBorders>
            <w:noWrap/>
            <w:hideMark/>
          </w:tcPr>
          <w:p w14:paraId="44C8994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5EAC371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0FCA5D7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2ECF014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A3536A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Canada</w:t>
            </w:r>
          </w:p>
        </w:tc>
        <w:tc>
          <w:tcPr>
            <w:tcW w:w="1418" w:type="dxa"/>
            <w:tcBorders>
              <w:top w:val="nil"/>
              <w:left w:val="nil"/>
              <w:bottom w:val="single" w:sz="4" w:space="0" w:color="auto"/>
              <w:right w:val="single" w:sz="4" w:space="0" w:color="auto"/>
            </w:tcBorders>
            <w:noWrap/>
            <w:vAlign w:val="bottom"/>
            <w:hideMark/>
          </w:tcPr>
          <w:p w14:paraId="067EBBCD" w14:textId="01F851E0" w:rsidR="00713761" w:rsidRPr="008B433B" w:rsidRDefault="005002C4"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46F7691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13</w:t>
            </w:r>
          </w:p>
        </w:tc>
        <w:tc>
          <w:tcPr>
            <w:tcW w:w="1276" w:type="dxa"/>
            <w:tcBorders>
              <w:top w:val="nil"/>
              <w:left w:val="nil"/>
              <w:bottom w:val="single" w:sz="4" w:space="0" w:color="auto"/>
              <w:right w:val="single" w:sz="4" w:space="0" w:color="auto"/>
            </w:tcBorders>
            <w:noWrap/>
            <w:hideMark/>
          </w:tcPr>
          <w:p w14:paraId="1C88358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9</w:t>
            </w:r>
          </w:p>
        </w:tc>
        <w:tc>
          <w:tcPr>
            <w:tcW w:w="864" w:type="dxa"/>
            <w:tcBorders>
              <w:top w:val="nil"/>
              <w:left w:val="nil"/>
              <w:bottom w:val="single" w:sz="4" w:space="0" w:color="auto"/>
              <w:right w:val="single" w:sz="4" w:space="0" w:color="auto"/>
            </w:tcBorders>
            <w:noWrap/>
            <w:hideMark/>
          </w:tcPr>
          <w:p w14:paraId="30798A0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837" w:type="dxa"/>
            <w:tcBorders>
              <w:top w:val="nil"/>
              <w:left w:val="nil"/>
              <w:bottom w:val="single" w:sz="4" w:space="0" w:color="auto"/>
              <w:right w:val="single" w:sz="4" w:space="0" w:color="auto"/>
            </w:tcBorders>
            <w:noWrap/>
            <w:hideMark/>
          </w:tcPr>
          <w:p w14:paraId="41B010A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11</w:t>
            </w:r>
          </w:p>
        </w:tc>
        <w:tc>
          <w:tcPr>
            <w:tcW w:w="1163" w:type="dxa"/>
            <w:tcBorders>
              <w:top w:val="nil"/>
              <w:left w:val="nil"/>
              <w:bottom w:val="single" w:sz="4" w:space="0" w:color="auto"/>
              <w:right w:val="single" w:sz="4" w:space="0" w:color="auto"/>
            </w:tcBorders>
            <w:noWrap/>
            <w:hideMark/>
          </w:tcPr>
          <w:p w14:paraId="1A7C54D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13</w:t>
            </w:r>
          </w:p>
        </w:tc>
      </w:tr>
      <w:tr w:rsidR="00713761" w:rsidRPr="008B433B" w14:paraId="244952BB"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671372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Central African Republic</w:t>
            </w:r>
          </w:p>
        </w:tc>
        <w:tc>
          <w:tcPr>
            <w:tcW w:w="1418" w:type="dxa"/>
            <w:tcBorders>
              <w:top w:val="nil"/>
              <w:left w:val="nil"/>
              <w:bottom w:val="single" w:sz="4" w:space="0" w:color="auto"/>
              <w:right w:val="single" w:sz="4" w:space="0" w:color="auto"/>
            </w:tcBorders>
            <w:noWrap/>
            <w:vAlign w:val="bottom"/>
            <w:hideMark/>
          </w:tcPr>
          <w:p w14:paraId="505E4AC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4C68A70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65DCFB2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699CF7A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45D61A6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41C100D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6CD3718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BF78CA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Chad</w:t>
            </w:r>
          </w:p>
        </w:tc>
        <w:tc>
          <w:tcPr>
            <w:tcW w:w="1418" w:type="dxa"/>
            <w:tcBorders>
              <w:top w:val="nil"/>
              <w:left w:val="nil"/>
              <w:bottom w:val="single" w:sz="4" w:space="0" w:color="auto"/>
              <w:right w:val="single" w:sz="4" w:space="0" w:color="auto"/>
            </w:tcBorders>
            <w:noWrap/>
            <w:vAlign w:val="bottom"/>
            <w:hideMark/>
          </w:tcPr>
          <w:p w14:paraId="52DAB4E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2B5B1FD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61E25D9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442D50C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1981DEB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2649808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3B030B6E"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6B86A9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Chile</w:t>
            </w:r>
          </w:p>
        </w:tc>
        <w:tc>
          <w:tcPr>
            <w:tcW w:w="1418" w:type="dxa"/>
            <w:tcBorders>
              <w:top w:val="nil"/>
              <w:left w:val="nil"/>
              <w:bottom w:val="single" w:sz="4" w:space="0" w:color="auto"/>
              <w:right w:val="single" w:sz="4" w:space="0" w:color="auto"/>
            </w:tcBorders>
            <w:noWrap/>
            <w:vAlign w:val="bottom"/>
            <w:hideMark/>
          </w:tcPr>
          <w:p w14:paraId="6BDE159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1EE5F6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70CEB27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864" w:type="dxa"/>
            <w:tcBorders>
              <w:top w:val="nil"/>
              <w:left w:val="nil"/>
              <w:bottom w:val="single" w:sz="4" w:space="0" w:color="auto"/>
              <w:right w:val="single" w:sz="4" w:space="0" w:color="auto"/>
            </w:tcBorders>
            <w:noWrap/>
            <w:hideMark/>
          </w:tcPr>
          <w:p w14:paraId="44A1FE2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159F5C7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1DAAC2E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26DA63D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EDA3EB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China</w:t>
            </w:r>
          </w:p>
        </w:tc>
        <w:tc>
          <w:tcPr>
            <w:tcW w:w="1418" w:type="dxa"/>
            <w:tcBorders>
              <w:top w:val="nil"/>
              <w:left w:val="nil"/>
              <w:bottom w:val="single" w:sz="4" w:space="0" w:color="auto"/>
              <w:right w:val="single" w:sz="4" w:space="0" w:color="auto"/>
            </w:tcBorders>
            <w:noWrap/>
            <w:vAlign w:val="bottom"/>
            <w:hideMark/>
          </w:tcPr>
          <w:p w14:paraId="15A4144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52AB752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15</w:t>
            </w:r>
          </w:p>
        </w:tc>
        <w:tc>
          <w:tcPr>
            <w:tcW w:w="1276" w:type="dxa"/>
            <w:tcBorders>
              <w:top w:val="nil"/>
              <w:left w:val="nil"/>
              <w:bottom w:val="single" w:sz="4" w:space="0" w:color="auto"/>
              <w:right w:val="single" w:sz="4" w:space="0" w:color="auto"/>
            </w:tcBorders>
            <w:noWrap/>
            <w:hideMark/>
          </w:tcPr>
          <w:p w14:paraId="16BA7FA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15</w:t>
            </w:r>
          </w:p>
        </w:tc>
        <w:tc>
          <w:tcPr>
            <w:tcW w:w="864" w:type="dxa"/>
            <w:tcBorders>
              <w:top w:val="nil"/>
              <w:left w:val="nil"/>
              <w:bottom w:val="single" w:sz="4" w:space="0" w:color="auto"/>
              <w:right w:val="single" w:sz="4" w:space="0" w:color="auto"/>
            </w:tcBorders>
            <w:noWrap/>
            <w:hideMark/>
          </w:tcPr>
          <w:p w14:paraId="0BC0411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837" w:type="dxa"/>
            <w:tcBorders>
              <w:top w:val="nil"/>
              <w:left w:val="nil"/>
              <w:bottom w:val="single" w:sz="4" w:space="0" w:color="auto"/>
              <w:right w:val="single" w:sz="4" w:space="0" w:color="auto"/>
            </w:tcBorders>
            <w:noWrap/>
            <w:hideMark/>
          </w:tcPr>
          <w:p w14:paraId="698E399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c>
          <w:tcPr>
            <w:tcW w:w="1163" w:type="dxa"/>
            <w:tcBorders>
              <w:top w:val="nil"/>
              <w:left w:val="nil"/>
              <w:bottom w:val="single" w:sz="4" w:space="0" w:color="auto"/>
              <w:right w:val="single" w:sz="4" w:space="0" w:color="auto"/>
            </w:tcBorders>
            <w:noWrap/>
            <w:hideMark/>
          </w:tcPr>
          <w:p w14:paraId="10444A1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20</w:t>
            </w:r>
          </w:p>
        </w:tc>
      </w:tr>
      <w:tr w:rsidR="00713761" w:rsidRPr="008B433B" w14:paraId="64B3165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334032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Colombia</w:t>
            </w:r>
          </w:p>
        </w:tc>
        <w:tc>
          <w:tcPr>
            <w:tcW w:w="1418" w:type="dxa"/>
            <w:tcBorders>
              <w:top w:val="nil"/>
              <w:left w:val="nil"/>
              <w:bottom w:val="single" w:sz="4" w:space="0" w:color="auto"/>
              <w:right w:val="single" w:sz="4" w:space="0" w:color="auto"/>
            </w:tcBorders>
            <w:noWrap/>
            <w:vAlign w:val="bottom"/>
            <w:hideMark/>
          </w:tcPr>
          <w:p w14:paraId="1D69817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7397FEE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18</w:t>
            </w:r>
          </w:p>
        </w:tc>
        <w:tc>
          <w:tcPr>
            <w:tcW w:w="1276" w:type="dxa"/>
            <w:tcBorders>
              <w:top w:val="nil"/>
              <w:left w:val="nil"/>
              <w:bottom w:val="single" w:sz="4" w:space="0" w:color="auto"/>
              <w:right w:val="single" w:sz="4" w:space="0" w:color="auto"/>
            </w:tcBorders>
            <w:noWrap/>
            <w:hideMark/>
          </w:tcPr>
          <w:p w14:paraId="291AD3D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18</w:t>
            </w:r>
          </w:p>
        </w:tc>
        <w:tc>
          <w:tcPr>
            <w:tcW w:w="864" w:type="dxa"/>
            <w:tcBorders>
              <w:top w:val="nil"/>
              <w:left w:val="nil"/>
              <w:bottom w:val="single" w:sz="4" w:space="0" w:color="auto"/>
              <w:right w:val="single" w:sz="4" w:space="0" w:color="auto"/>
            </w:tcBorders>
            <w:noWrap/>
            <w:hideMark/>
          </w:tcPr>
          <w:p w14:paraId="053E872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16</w:t>
            </w:r>
          </w:p>
        </w:tc>
        <w:tc>
          <w:tcPr>
            <w:tcW w:w="837" w:type="dxa"/>
            <w:tcBorders>
              <w:top w:val="nil"/>
              <w:left w:val="nil"/>
              <w:bottom w:val="single" w:sz="4" w:space="0" w:color="auto"/>
              <w:right w:val="single" w:sz="4" w:space="0" w:color="auto"/>
            </w:tcBorders>
            <w:noWrap/>
            <w:hideMark/>
          </w:tcPr>
          <w:p w14:paraId="4AD389A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31</w:t>
            </w:r>
          </w:p>
        </w:tc>
        <w:tc>
          <w:tcPr>
            <w:tcW w:w="1163" w:type="dxa"/>
            <w:tcBorders>
              <w:top w:val="nil"/>
              <w:left w:val="nil"/>
              <w:bottom w:val="single" w:sz="4" w:space="0" w:color="auto"/>
              <w:right w:val="single" w:sz="4" w:space="0" w:color="auto"/>
            </w:tcBorders>
            <w:noWrap/>
            <w:hideMark/>
          </w:tcPr>
          <w:p w14:paraId="3055BFF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19</w:t>
            </w:r>
          </w:p>
        </w:tc>
      </w:tr>
      <w:tr w:rsidR="00713761" w:rsidRPr="008B433B" w14:paraId="535064D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56CE1B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Comoros</w:t>
            </w:r>
          </w:p>
        </w:tc>
        <w:tc>
          <w:tcPr>
            <w:tcW w:w="1418" w:type="dxa"/>
            <w:tcBorders>
              <w:top w:val="nil"/>
              <w:left w:val="nil"/>
              <w:bottom w:val="single" w:sz="4" w:space="0" w:color="auto"/>
              <w:right w:val="single" w:sz="4" w:space="0" w:color="auto"/>
            </w:tcBorders>
            <w:noWrap/>
            <w:vAlign w:val="bottom"/>
            <w:hideMark/>
          </w:tcPr>
          <w:p w14:paraId="7D1D239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61EA60F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7795F3B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4EB3781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5613D90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527AFD3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50B8905B"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E38973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Congo</w:t>
            </w:r>
          </w:p>
        </w:tc>
        <w:tc>
          <w:tcPr>
            <w:tcW w:w="1418" w:type="dxa"/>
            <w:tcBorders>
              <w:top w:val="nil"/>
              <w:left w:val="nil"/>
              <w:bottom w:val="single" w:sz="4" w:space="0" w:color="auto"/>
              <w:right w:val="single" w:sz="4" w:space="0" w:color="auto"/>
            </w:tcBorders>
            <w:noWrap/>
            <w:vAlign w:val="bottom"/>
            <w:hideMark/>
          </w:tcPr>
          <w:p w14:paraId="6C0E0B6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71D8098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07F2EA0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0D098C0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424DAED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938BD0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58223CC"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386D29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Cook Islands</w:t>
            </w:r>
          </w:p>
        </w:tc>
        <w:tc>
          <w:tcPr>
            <w:tcW w:w="1418" w:type="dxa"/>
            <w:tcBorders>
              <w:top w:val="nil"/>
              <w:left w:val="nil"/>
              <w:bottom w:val="single" w:sz="4" w:space="0" w:color="auto"/>
              <w:right w:val="single" w:sz="4" w:space="0" w:color="auto"/>
            </w:tcBorders>
            <w:noWrap/>
            <w:vAlign w:val="bottom"/>
            <w:hideMark/>
          </w:tcPr>
          <w:p w14:paraId="7649DB6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0A72AB2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6C1CBB9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2554F06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4696D4B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236B46A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01962B6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CA42C9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Costa Rica</w:t>
            </w:r>
          </w:p>
        </w:tc>
        <w:tc>
          <w:tcPr>
            <w:tcW w:w="1418" w:type="dxa"/>
            <w:tcBorders>
              <w:top w:val="nil"/>
              <w:left w:val="nil"/>
              <w:bottom w:val="single" w:sz="4" w:space="0" w:color="auto"/>
              <w:right w:val="single" w:sz="4" w:space="0" w:color="auto"/>
            </w:tcBorders>
            <w:noWrap/>
            <w:vAlign w:val="bottom"/>
            <w:hideMark/>
          </w:tcPr>
          <w:p w14:paraId="5150654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1449C09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276" w:type="dxa"/>
            <w:tcBorders>
              <w:top w:val="nil"/>
              <w:left w:val="nil"/>
              <w:bottom w:val="single" w:sz="4" w:space="0" w:color="auto"/>
              <w:right w:val="single" w:sz="4" w:space="0" w:color="auto"/>
            </w:tcBorders>
            <w:noWrap/>
            <w:hideMark/>
          </w:tcPr>
          <w:p w14:paraId="6C6D2C8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64" w:type="dxa"/>
            <w:tcBorders>
              <w:top w:val="nil"/>
              <w:left w:val="nil"/>
              <w:bottom w:val="single" w:sz="4" w:space="0" w:color="auto"/>
              <w:right w:val="single" w:sz="4" w:space="0" w:color="auto"/>
            </w:tcBorders>
            <w:noWrap/>
            <w:hideMark/>
          </w:tcPr>
          <w:p w14:paraId="335122B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4AAC7AE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55F3B5E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52CDB84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90C932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Croatia</w:t>
            </w:r>
          </w:p>
        </w:tc>
        <w:tc>
          <w:tcPr>
            <w:tcW w:w="1418" w:type="dxa"/>
            <w:tcBorders>
              <w:top w:val="nil"/>
              <w:left w:val="nil"/>
              <w:bottom w:val="single" w:sz="4" w:space="0" w:color="auto"/>
              <w:right w:val="single" w:sz="4" w:space="0" w:color="auto"/>
            </w:tcBorders>
            <w:noWrap/>
            <w:vAlign w:val="bottom"/>
            <w:hideMark/>
          </w:tcPr>
          <w:p w14:paraId="7276B6A8" w14:textId="252F8886" w:rsidR="00713761" w:rsidRPr="008B433B" w:rsidRDefault="005002C4"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4F4A2EE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6BF67F6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6A83702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4F73910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1F8F2D6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3E7687E"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923A9A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Cuba</w:t>
            </w:r>
          </w:p>
        </w:tc>
        <w:tc>
          <w:tcPr>
            <w:tcW w:w="1418" w:type="dxa"/>
            <w:tcBorders>
              <w:top w:val="nil"/>
              <w:left w:val="nil"/>
              <w:bottom w:val="single" w:sz="4" w:space="0" w:color="auto"/>
              <w:right w:val="single" w:sz="4" w:space="0" w:color="auto"/>
            </w:tcBorders>
            <w:noWrap/>
            <w:vAlign w:val="bottom"/>
            <w:hideMark/>
          </w:tcPr>
          <w:p w14:paraId="282F488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38FF128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276" w:type="dxa"/>
            <w:tcBorders>
              <w:top w:val="nil"/>
              <w:left w:val="nil"/>
              <w:bottom w:val="single" w:sz="4" w:space="0" w:color="auto"/>
              <w:right w:val="single" w:sz="4" w:space="0" w:color="auto"/>
            </w:tcBorders>
            <w:noWrap/>
            <w:hideMark/>
          </w:tcPr>
          <w:p w14:paraId="2C75AB1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64" w:type="dxa"/>
            <w:tcBorders>
              <w:top w:val="nil"/>
              <w:left w:val="nil"/>
              <w:bottom w:val="single" w:sz="4" w:space="0" w:color="auto"/>
              <w:right w:val="single" w:sz="4" w:space="0" w:color="auto"/>
            </w:tcBorders>
            <w:noWrap/>
            <w:hideMark/>
          </w:tcPr>
          <w:p w14:paraId="39307A9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13DC2E1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00E1723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5002C4" w:rsidRPr="008B433B" w14:paraId="0CEE097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FA092AD" w14:textId="77777777" w:rsidR="005002C4" w:rsidRPr="008B433B" w:rsidRDefault="005002C4" w:rsidP="005002C4">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Cyprus</w:t>
            </w:r>
          </w:p>
        </w:tc>
        <w:tc>
          <w:tcPr>
            <w:tcW w:w="1418" w:type="dxa"/>
            <w:tcBorders>
              <w:top w:val="nil"/>
              <w:left w:val="nil"/>
              <w:bottom w:val="single" w:sz="4" w:space="0" w:color="auto"/>
              <w:right w:val="single" w:sz="4" w:space="0" w:color="auto"/>
            </w:tcBorders>
            <w:noWrap/>
            <w:hideMark/>
          </w:tcPr>
          <w:p w14:paraId="0E27C12E" w14:textId="4F2A7EAC" w:rsidR="005002C4" w:rsidRPr="008B433B" w:rsidRDefault="005002C4" w:rsidP="005002C4">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262ABC62"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5089B7B2"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4E58F510"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11</w:t>
            </w:r>
          </w:p>
        </w:tc>
        <w:tc>
          <w:tcPr>
            <w:tcW w:w="837" w:type="dxa"/>
            <w:tcBorders>
              <w:top w:val="nil"/>
              <w:left w:val="nil"/>
              <w:bottom w:val="single" w:sz="4" w:space="0" w:color="auto"/>
              <w:right w:val="single" w:sz="4" w:space="0" w:color="auto"/>
            </w:tcBorders>
            <w:noWrap/>
            <w:hideMark/>
          </w:tcPr>
          <w:p w14:paraId="45BE5901"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32694E4F"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5002C4" w:rsidRPr="008B433B" w14:paraId="05A8BD3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2EDC8C3" w14:textId="77777777" w:rsidR="005002C4" w:rsidRPr="008B433B" w:rsidRDefault="005002C4" w:rsidP="005002C4">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Czechia</w:t>
            </w:r>
          </w:p>
        </w:tc>
        <w:tc>
          <w:tcPr>
            <w:tcW w:w="1418" w:type="dxa"/>
            <w:tcBorders>
              <w:top w:val="nil"/>
              <w:left w:val="nil"/>
              <w:bottom w:val="single" w:sz="4" w:space="0" w:color="auto"/>
              <w:right w:val="single" w:sz="4" w:space="0" w:color="auto"/>
            </w:tcBorders>
            <w:noWrap/>
            <w:hideMark/>
          </w:tcPr>
          <w:p w14:paraId="173BB2F7" w14:textId="3E836178" w:rsidR="005002C4" w:rsidRPr="008B433B" w:rsidRDefault="005002C4" w:rsidP="005002C4">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684D6434"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276" w:type="dxa"/>
            <w:tcBorders>
              <w:top w:val="nil"/>
              <w:left w:val="nil"/>
              <w:bottom w:val="single" w:sz="4" w:space="0" w:color="auto"/>
              <w:right w:val="single" w:sz="4" w:space="0" w:color="auto"/>
            </w:tcBorders>
            <w:noWrap/>
            <w:hideMark/>
          </w:tcPr>
          <w:p w14:paraId="7C09FAC0"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25E58C1E"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723D11D1"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2BE18499" w14:textId="77777777" w:rsidR="005002C4" w:rsidRPr="008B433B" w:rsidRDefault="005002C4" w:rsidP="005002C4">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608D4E7E"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56FECCE" w14:textId="055BAA68"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Côte d</w:t>
            </w:r>
            <w:r w:rsidR="00506EFF" w:rsidRPr="008B433B">
              <w:rPr>
                <w:rFonts w:eastAsia="Times New Roman"/>
                <w:sz w:val="20"/>
                <w:szCs w:val="20"/>
                <w:lang w:val="en-US"/>
              </w:rPr>
              <w:t>’</w:t>
            </w:r>
            <w:r w:rsidRPr="008B433B">
              <w:rPr>
                <w:rFonts w:eastAsia="Times New Roman"/>
                <w:sz w:val="20"/>
                <w:szCs w:val="20"/>
                <w:lang w:val="en-US"/>
              </w:rPr>
              <w:t>Ivoire</w:t>
            </w:r>
          </w:p>
        </w:tc>
        <w:tc>
          <w:tcPr>
            <w:tcW w:w="1418" w:type="dxa"/>
            <w:tcBorders>
              <w:top w:val="nil"/>
              <w:left w:val="nil"/>
              <w:bottom w:val="single" w:sz="4" w:space="0" w:color="auto"/>
              <w:right w:val="single" w:sz="4" w:space="0" w:color="auto"/>
            </w:tcBorders>
            <w:noWrap/>
            <w:vAlign w:val="bottom"/>
            <w:hideMark/>
          </w:tcPr>
          <w:p w14:paraId="21DC5E0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1E10C99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0511F6B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1D330DB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4AA3198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6E16176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2131D4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80923E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Democratic People's Republic of Korea</w:t>
            </w:r>
          </w:p>
        </w:tc>
        <w:tc>
          <w:tcPr>
            <w:tcW w:w="1418" w:type="dxa"/>
            <w:tcBorders>
              <w:top w:val="nil"/>
              <w:left w:val="nil"/>
              <w:bottom w:val="single" w:sz="4" w:space="0" w:color="auto"/>
              <w:right w:val="single" w:sz="4" w:space="0" w:color="auto"/>
            </w:tcBorders>
            <w:noWrap/>
            <w:vAlign w:val="bottom"/>
            <w:hideMark/>
          </w:tcPr>
          <w:p w14:paraId="01B2E62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734377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3940AD2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013F37E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7150CCD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3CE72B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3BBAA8A8"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258493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lastRenderedPageBreak/>
              <w:t>Democratic Republic of the Congo</w:t>
            </w:r>
          </w:p>
        </w:tc>
        <w:tc>
          <w:tcPr>
            <w:tcW w:w="1418" w:type="dxa"/>
            <w:tcBorders>
              <w:top w:val="nil"/>
              <w:left w:val="nil"/>
              <w:bottom w:val="single" w:sz="4" w:space="0" w:color="auto"/>
              <w:right w:val="single" w:sz="4" w:space="0" w:color="auto"/>
            </w:tcBorders>
            <w:noWrap/>
            <w:vAlign w:val="bottom"/>
            <w:hideMark/>
          </w:tcPr>
          <w:p w14:paraId="5FFCF9C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07070F6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34E5A5A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6911A27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6493313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7DD3A70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534B8A6B"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2E5000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Denmark</w:t>
            </w:r>
          </w:p>
        </w:tc>
        <w:tc>
          <w:tcPr>
            <w:tcW w:w="1418" w:type="dxa"/>
            <w:tcBorders>
              <w:top w:val="nil"/>
              <w:left w:val="nil"/>
              <w:bottom w:val="single" w:sz="4" w:space="0" w:color="auto"/>
              <w:right w:val="single" w:sz="4" w:space="0" w:color="auto"/>
            </w:tcBorders>
            <w:noWrap/>
            <w:vAlign w:val="bottom"/>
            <w:hideMark/>
          </w:tcPr>
          <w:p w14:paraId="263F2C4B" w14:textId="6B5B59B4" w:rsidR="00713761" w:rsidRPr="008B433B" w:rsidRDefault="005002C4"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6092F69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010BCCD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3CBD10F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3C41BA6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1163" w:type="dxa"/>
            <w:tcBorders>
              <w:top w:val="nil"/>
              <w:left w:val="nil"/>
              <w:bottom w:val="single" w:sz="4" w:space="0" w:color="auto"/>
              <w:right w:val="single" w:sz="4" w:space="0" w:color="auto"/>
            </w:tcBorders>
            <w:noWrap/>
            <w:hideMark/>
          </w:tcPr>
          <w:p w14:paraId="4099472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14</w:t>
            </w:r>
          </w:p>
        </w:tc>
      </w:tr>
      <w:tr w:rsidR="00713761" w:rsidRPr="008B433B" w14:paraId="2CEB4163"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40A104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Djibouti</w:t>
            </w:r>
          </w:p>
        </w:tc>
        <w:tc>
          <w:tcPr>
            <w:tcW w:w="1418" w:type="dxa"/>
            <w:tcBorders>
              <w:top w:val="nil"/>
              <w:left w:val="nil"/>
              <w:bottom w:val="single" w:sz="4" w:space="0" w:color="auto"/>
              <w:right w:val="single" w:sz="4" w:space="0" w:color="auto"/>
            </w:tcBorders>
            <w:noWrap/>
            <w:vAlign w:val="bottom"/>
            <w:hideMark/>
          </w:tcPr>
          <w:p w14:paraId="611E37D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5F5250E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73F7C26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02E8F01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3D50392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49ADD5A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58131EC4"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838504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Dominica</w:t>
            </w:r>
          </w:p>
        </w:tc>
        <w:tc>
          <w:tcPr>
            <w:tcW w:w="1418" w:type="dxa"/>
            <w:tcBorders>
              <w:top w:val="nil"/>
              <w:left w:val="nil"/>
              <w:bottom w:val="single" w:sz="4" w:space="0" w:color="auto"/>
              <w:right w:val="single" w:sz="4" w:space="0" w:color="auto"/>
            </w:tcBorders>
            <w:noWrap/>
            <w:vAlign w:val="bottom"/>
            <w:hideMark/>
          </w:tcPr>
          <w:p w14:paraId="036B869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4F15F79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18C814F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4ED897D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66465D6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47A6F7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34FC0E5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0902CA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Dominican Republic</w:t>
            </w:r>
          </w:p>
        </w:tc>
        <w:tc>
          <w:tcPr>
            <w:tcW w:w="1418" w:type="dxa"/>
            <w:tcBorders>
              <w:top w:val="nil"/>
              <w:left w:val="nil"/>
              <w:bottom w:val="single" w:sz="4" w:space="0" w:color="auto"/>
              <w:right w:val="single" w:sz="4" w:space="0" w:color="auto"/>
            </w:tcBorders>
            <w:noWrap/>
            <w:vAlign w:val="bottom"/>
            <w:hideMark/>
          </w:tcPr>
          <w:p w14:paraId="660EE32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642C539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139073B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27B430D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46C2572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28969C6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2ECDB0C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4BDF18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Ecuador</w:t>
            </w:r>
          </w:p>
        </w:tc>
        <w:tc>
          <w:tcPr>
            <w:tcW w:w="1418" w:type="dxa"/>
            <w:tcBorders>
              <w:top w:val="nil"/>
              <w:left w:val="nil"/>
              <w:bottom w:val="single" w:sz="4" w:space="0" w:color="auto"/>
              <w:right w:val="single" w:sz="4" w:space="0" w:color="auto"/>
            </w:tcBorders>
            <w:noWrap/>
            <w:vAlign w:val="bottom"/>
            <w:hideMark/>
          </w:tcPr>
          <w:p w14:paraId="45E8639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7F40BE7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71D7C0A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7D07D15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2FF5DEE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674181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079DE046"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402BA0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Egypt</w:t>
            </w:r>
          </w:p>
        </w:tc>
        <w:tc>
          <w:tcPr>
            <w:tcW w:w="1418" w:type="dxa"/>
            <w:tcBorders>
              <w:top w:val="nil"/>
              <w:left w:val="nil"/>
              <w:bottom w:val="single" w:sz="4" w:space="0" w:color="auto"/>
              <w:right w:val="single" w:sz="4" w:space="0" w:color="auto"/>
            </w:tcBorders>
            <w:noWrap/>
            <w:vAlign w:val="bottom"/>
            <w:hideMark/>
          </w:tcPr>
          <w:p w14:paraId="17A65C5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6430E38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4296545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1C2D74D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16E7B4D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163" w:type="dxa"/>
            <w:tcBorders>
              <w:top w:val="nil"/>
              <w:left w:val="nil"/>
              <w:bottom w:val="single" w:sz="4" w:space="0" w:color="auto"/>
              <w:right w:val="single" w:sz="4" w:space="0" w:color="auto"/>
            </w:tcBorders>
            <w:noWrap/>
            <w:hideMark/>
          </w:tcPr>
          <w:p w14:paraId="5211956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r>
      <w:tr w:rsidR="00713761" w:rsidRPr="008B433B" w14:paraId="62CC73A8"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EB18BF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El Salvador</w:t>
            </w:r>
          </w:p>
        </w:tc>
        <w:tc>
          <w:tcPr>
            <w:tcW w:w="1418" w:type="dxa"/>
            <w:tcBorders>
              <w:top w:val="nil"/>
              <w:left w:val="nil"/>
              <w:bottom w:val="single" w:sz="4" w:space="0" w:color="auto"/>
              <w:right w:val="single" w:sz="4" w:space="0" w:color="auto"/>
            </w:tcBorders>
            <w:noWrap/>
            <w:vAlign w:val="bottom"/>
            <w:hideMark/>
          </w:tcPr>
          <w:p w14:paraId="0C532E7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6E2B4E3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0E65A2C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6C216DE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5981FBB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6AA1F8A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745C5E33"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87DEA3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Equatorial Guinea</w:t>
            </w:r>
          </w:p>
        </w:tc>
        <w:tc>
          <w:tcPr>
            <w:tcW w:w="1418" w:type="dxa"/>
            <w:tcBorders>
              <w:top w:val="nil"/>
              <w:left w:val="nil"/>
              <w:bottom w:val="single" w:sz="4" w:space="0" w:color="auto"/>
              <w:right w:val="single" w:sz="4" w:space="0" w:color="auto"/>
            </w:tcBorders>
            <w:noWrap/>
            <w:vAlign w:val="bottom"/>
            <w:hideMark/>
          </w:tcPr>
          <w:p w14:paraId="718E44C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79F22EA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5AF3E5A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59BEFC2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0EDD64D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5E72C78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4C5E7EF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696CF8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Eritrea</w:t>
            </w:r>
          </w:p>
        </w:tc>
        <w:tc>
          <w:tcPr>
            <w:tcW w:w="1418" w:type="dxa"/>
            <w:tcBorders>
              <w:top w:val="nil"/>
              <w:left w:val="nil"/>
              <w:bottom w:val="single" w:sz="4" w:space="0" w:color="auto"/>
              <w:right w:val="single" w:sz="4" w:space="0" w:color="auto"/>
            </w:tcBorders>
            <w:noWrap/>
            <w:vAlign w:val="bottom"/>
            <w:hideMark/>
          </w:tcPr>
          <w:p w14:paraId="32A4316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6008219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32FCC01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2563363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6A22898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A02114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21A8933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03A2C0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Estonia</w:t>
            </w:r>
          </w:p>
        </w:tc>
        <w:tc>
          <w:tcPr>
            <w:tcW w:w="1418" w:type="dxa"/>
            <w:tcBorders>
              <w:top w:val="nil"/>
              <w:left w:val="nil"/>
              <w:bottom w:val="single" w:sz="4" w:space="0" w:color="auto"/>
              <w:right w:val="single" w:sz="4" w:space="0" w:color="auto"/>
            </w:tcBorders>
            <w:noWrap/>
            <w:vAlign w:val="bottom"/>
            <w:hideMark/>
          </w:tcPr>
          <w:p w14:paraId="32B75E36" w14:textId="053EA652" w:rsidR="00713761" w:rsidRPr="008B433B" w:rsidRDefault="005002C4"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3FA5FF6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5E43FEB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718E91D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057D87C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BCF7AD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47623A2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B24DAF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Eswatini</w:t>
            </w:r>
          </w:p>
        </w:tc>
        <w:tc>
          <w:tcPr>
            <w:tcW w:w="1418" w:type="dxa"/>
            <w:tcBorders>
              <w:top w:val="nil"/>
              <w:left w:val="nil"/>
              <w:bottom w:val="single" w:sz="4" w:space="0" w:color="auto"/>
              <w:right w:val="single" w:sz="4" w:space="0" w:color="auto"/>
            </w:tcBorders>
            <w:noWrap/>
            <w:vAlign w:val="bottom"/>
            <w:hideMark/>
          </w:tcPr>
          <w:p w14:paraId="2FF1B0E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661BEF4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58B71F1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04311E0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6B590C5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523B48B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2AF1F01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E5CB1B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Ethiopia</w:t>
            </w:r>
          </w:p>
        </w:tc>
        <w:tc>
          <w:tcPr>
            <w:tcW w:w="1418" w:type="dxa"/>
            <w:tcBorders>
              <w:top w:val="nil"/>
              <w:left w:val="nil"/>
              <w:bottom w:val="single" w:sz="4" w:space="0" w:color="auto"/>
              <w:right w:val="single" w:sz="4" w:space="0" w:color="auto"/>
            </w:tcBorders>
            <w:noWrap/>
            <w:vAlign w:val="bottom"/>
            <w:hideMark/>
          </w:tcPr>
          <w:p w14:paraId="6519CBD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29AE9AB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2A72A95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0BD6307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30D126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1786D6F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857573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E946FD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European Union</w:t>
            </w:r>
          </w:p>
        </w:tc>
        <w:tc>
          <w:tcPr>
            <w:tcW w:w="1418" w:type="dxa"/>
            <w:tcBorders>
              <w:top w:val="nil"/>
              <w:left w:val="nil"/>
              <w:bottom w:val="single" w:sz="4" w:space="0" w:color="auto"/>
              <w:right w:val="single" w:sz="4" w:space="0" w:color="auto"/>
            </w:tcBorders>
            <w:noWrap/>
            <w:vAlign w:val="bottom"/>
            <w:hideMark/>
          </w:tcPr>
          <w:p w14:paraId="3F93112D" w14:textId="491046DE" w:rsidR="00713761" w:rsidRPr="008B433B" w:rsidRDefault="00795289"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0806BA2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1276" w:type="dxa"/>
            <w:tcBorders>
              <w:top w:val="nil"/>
              <w:left w:val="nil"/>
              <w:bottom w:val="single" w:sz="4" w:space="0" w:color="auto"/>
              <w:right w:val="single" w:sz="4" w:space="0" w:color="auto"/>
            </w:tcBorders>
            <w:noWrap/>
            <w:hideMark/>
          </w:tcPr>
          <w:p w14:paraId="0521072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864" w:type="dxa"/>
            <w:tcBorders>
              <w:top w:val="nil"/>
              <w:left w:val="nil"/>
              <w:bottom w:val="single" w:sz="4" w:space="0" w:color="auto"/>
              <w:right w:val="single" w:sz="4" w:space="0" w:color="auto"/>
            </w:tcBorders>
            <w:noWrap/>
            <w:hideMark/>
          </w:tcPr>
          <w:p w14:paraId="5F1B01A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837" w:type="dxa"/>
            <w:tcBorders>
              <w:top w:val="nil"/>
              <w:left w:val="nil"/>
              <w:bottom w:val="single" w:sz="4" w:space="0" w:color="auto"/>
              <w:right w:val="single" w:sz="4" w:space="0" w:color="auto"/>
            </w:tcBorders>
            <w:noWrap/>
            <w:hideMark/>
          </w:tcPr>
          <w:p w14:paraId="2A1A87B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56D5EFA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r>
      <w:tr w:rsidR="00713761" w:rsidRPr="008B433B" w14:paraId="3C2EB52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9B8F33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Fiji</w:t>
            </w:r>
          </w:p>
        </w:tc>
        <w:tc>
          <w:tcPr>
            <w:tcW w:w="1418" w:type="dxa"/>
            <w:tcBorders>
              <w:top w:val="nil"/>
              <w:left w:val="nil"/>
              <w:bottom w:val="single" w:sz="4" w:space="0" w:color="auto"/>
              <w:right w:val="single" w:sz="4" w:space="0" w:color="auto"/>
            </w:tcBorders>
            <w:noWrap/>
            <w:vAlign w:val="bottom"/>
            <w:hideMark/>
          </w:tcPr>
          <w:p w14:paraId="4757DEA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1105536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8</w:t>
            </w:r>
          </w:p>
        </w:tc>
        <w:tc>
          <w:tcPr>
            <w:tcW w:w="1276" w:type="dxa"/>
            <w:tcBorders>
              <w:top w:val="nil"/>
              <w:left w:val="nil"/>
              <w:bottom w:val="single" w:sz="4" w:space="0" w:color="auto"/>
              <w:right w:val="single" w:sz="4" w:space="0" w:color="auto"/>
            </w:tcBorders>
            <w:noWrap/>
            <w:hideMark/>
          </w:tcPr>
          <w:p w14:paraId="145D931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8</w:t>
            </w:r>
          </w:p>
        </w:tc>
        <w:tc>
          <w:tcPr>
            <w:tcW w:w="864" w:type="dxa"/>
            <w:tcBorders>
              <w:top w:val="nil"/>
              <w:left w:val="nil"/>
              <w:bottom w:val="single" w:sz="4" w:space="0" w:color="auto"/>
              <w:right w:val="single" w:sz="4" w:space="0" w:color="auto"/>
            </w:tcBorders>
            <w:noWrap/>
            <w:hideMark/>
          </w:tcPr>
          <w:p w14:paraId="64E1098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837" w:type="dxa"/>
            <w:tcBorders>
              <w:top w:val="nil"/>
              <w:left w:val="nil"/>
              <w:bottom w:val="single" w:sz="4" w:space="0" w:color="auto"/>
              <w:right w:val="single" w:sz="4" w:space="0" w:color="auto"/>
            </w:tcBorders>
            <w:noWrap/>
            <w:hideMark/>
          </w:tcPr>
          <w:p w14:paraId="2836C1D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57B7AB2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95289" w:rsidRPr="008B433B" w14:paraId="1FE5FCE4"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6E8E199" w14:textId="77777777" w:rsidR="00795289" w:rsidRPr="008B433B" w:rsidRDefault="00795289" w:rsidP="00795289">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Finland</w:t>
            </w:r>
          </w:p>
        </w:tc>
        <w:tc>
          <w:tcPr>
            <w:tcW w:w="1418" w:type="dxa"/>
            <w:tcBorders>
              <w:top w:val="nil"/>
              <w:left w:val="nil"/>
              <w:bottom w:val="single" w:sz="4" w:space="0" w:color="auto"/>
              <w:right w:val="single" w:sz="4" w:space="0" w:color="auto"/>
            </w:tcBorders>
            <w:noWrap/>
            <w:hideMark/>
          </w:tcPr>
          <w:p w14:paraId="0F23A684" w14:textId="55C97EFF" w:rsidR="00795289" w:rsidRPr="008B433B" w:rsidRDefault="00795289" w:rsidP="00795289">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65B7DA10" w14:textId="77777777" w:rsidR="00795289" w:rsidRPr="008B433B" w:rsidRDefault="00795289" w:rsidP="0079528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276" w:type="dxa"/>
            <w:tcBorders>
              <w:top w:val="nil"/>
              <w:left w:val="nil"/>
              <w:bottom w:val="single" w:sz="4" w:space="0" w:color="auto"/>
              <w:right w:val="single" w:sz="4" w:space="0" w:color="auto"/>
            </w:tcBorders>
            <w:noWrap/>
            <w:hideMark/>
          </w:tcPr>
          <w:p w14:paraId="593575EC" w14:textId="77777777" w:rsidR="00795289" w:rsidRPr="008B433B" w:rsidRDefault="00795289" w:rsidP="0079528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864" w:type="dxa"/>
            <w:tcBorders>
              <w:top w:val="nil"/>
              <w:left w:val="nil"/>
              <w:bottom w:val="single" w:sz="4" w:space="0" w:color="auto"/>
              <w:right w:val="single" w:sz="4" w:space="0" w:color="auto"/>
            </w:tcBorders>
            <w:noWrap/>
            <w:hideMark/>
          </w:tcPr>
          <w:p w14:paraId="72F9BDF7" w14:textId="77777777" w:rsidR="00795289" w:rsidRPr="008B433B" w:rsidRDefault="00795289" w:rsidP="0079528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71F9A7C3" w14:textId="77777777" w:rsidR="00795289" w:rsidRPr="008B433B" w:rsidRDefault="00795289" w:rsidP="0079528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11A5C793" w14:textId="77777777" w:rsidR="00795289" w:rsidRPr="008B433B" w:rsidRDefault="00795289" w:rsidP="0079528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9</w:t>
            </w:r>
          </w:p>
        </w:tc>
      </w:tr>
      <w:tr w:rsidR="00795289" w:rsidRPr="008B433B" w14:paraId="2FC89F16"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52369EE" w14:textId="77777777" w:rsidR="00795289" w:rsidRPr="008B433B" w:rsidRDefault="00795289" w:rsidP="00795289">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France</w:t>
            </w:r>
          </w:p>
        </w:tc>
        <w:tc>
          <w:tcPr>
            <w:tcW w:w="1418" w:type="dxa"/>
            <w:tcBorders>
              <w:top w:val="nil"/>
              <w:left w:val="nil"/>
              <w:bottom w:val="single" w:sz="4" w:space="0" w:color="auto"/>
              <w:right w:val="single" w:sz="4" w:space="0" w:color="auto"/>
            </w:tcBorders>
            <w:noWrap/>
            <w:hideMark/>
          </w:tcPr>
          <w:p w14:paraId="4AA3A4A7" w14:textId="31EF44DA" w:rsidR="00795289" w:rsidRPr="008B433B" w:rsidRDefault="00795289" w:rsidP="00795289">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02F088AB" w14:textId="77777777" w:rsidR="00795289" w:rsidRPr="008B433B" w:rsidRDefault="00795289" w:rsidP="0079528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8</w:t>
            </w:r>
          </w:p>
        </w:tc>
        <w:tc>
          <w:tcPr>
            <w:tcW w:w="1276" w:type="dxa"/>
            <w:tcBorders>
              <w:top w:val="nil"/>
              <w:left w:val="nil"/>
              <w:bottom w:val="single" w:sz="4" w:space="0" w:color="auto"/>
              <w:right w:val="single" w:sz="4" w:space="0" w:color="auto"/>
            </w:tcBorders>
            <w:noWrap/>
            <w:hideMark/>
          </w:tcPr>
          <w:p w14:paraId="60B7AE1C" w14:textId="77777777" w:rsidR="00795289" w:rsidRPr="008B433B" w:rsidRDefault="00795289" w:rsidP="0079528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864" w:type="dxa"/>
            <w:tcBorders>
              <w:top w:val="nil"/>
              <w:left w:val="nil"/>
              <w:bottom w:val="single" w:sz="4" w:space="0" w:color="auto"/>
              <w:right w:val="single" w:sz="4" w:space="0" w:color="auto"/>
            </w:tcBorders>
            <w:noWrap/>
            <w:hideMark/>
          </w:tcPr>
          <w:p w14:paraId="019F458A" w14:textId="77777777" w:rsidR="00795289" w:rsidRPr="008B433B" w:rsidRDefault="00795289" w:rsidP="0079528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837" w:type="dxa"/>
            <w:tcBorders>
              <w:top w:val="nil"/>
              <w:left w:val="nil"/>
              <w:bottom w:val="single" w:sz="4" w:space="0" w:color="auto"/>
              <w:right w:val="single" w:sz="4" w:space="0" w:color="auto"/>
            </w:tcBorders>
            <w:noWrap/>
            <w:hideMark/>
          </w:tcPr>
          <w:p w14:paraId="563B6FAF" w14:textId="77777777" w:rsidR="00795289" w:rsidRPr="008B433B" w:rsidRDefault="00795289" w:rsidP="0079528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8</w:t>
            </w:r>
          </w:p>
        </w:tc>
        <w:tc>
          <w:tcPr>
            <w:tcW w:w="1163" w:type="dxa"/>
            <w:tcBorders>
              <w:top w:val="nil"/>
              <w:left w:val="nil"/>
              <w:bottom w:val="single" w:sz="4" w:space="0" w:color="auto"/>
              <w:right w:val="single" w:sz="4" w:space="0" w:color="auto"/>
            </w:tcBorders>
            <w:noWrap/>
            <w:hideMark/>
          </w:tcPr>
          <w:p w14:paraId="41388164" w14:textId="77777777" w:rsidR="00795289" w:rsidRPr="008B433B" w:rsidRDefault="00795289" w:rsidP="0079528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r>
      <w:tr w:rsidR="00713761" w:rsidRPr="008B433B" w14:paraId="2CAEFC6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E8BECF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Gabon</w:t>
            </w:r>
          </w:p>
        </w:tc>
        <w:tc>
          <w:tcPr>
            <w:tcW w:w="1418" w:type="dxa"/>
            <w:tcBorders>
              <w:top w:val="nil"/>
              <w:left w:val="nil"/>
              <w:bottom w:val="single" w:sz="4" w:space="0" w:color="auto"/>
              <w:right w:val="single" w:sz="4" w:space="0" w:color="auto"/>
            </w:tcBorders>
            <w:noWrap/>
            <w:vAlign w:val="bottom"/>
            <w:hideMark/>
          </w:tcPr>
          <w:p w14:paraId="190E1DF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D9F5D1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276" w:type="dxa"/>
            <w:tcBorders>
              <w:top w:val="nil"/>
              <w:left w:val="nil"/>
              <w:bottom w:val="single" w:sz="4" w:space="0" w:color="auto"/>
              <w:right w:val="single" w:sz="4" w:space="0" w:color="auto"/>
            </w:tcBorders>
            <w:noWrap/>
            <w:hideMark/>
          </w:tcPr>
          <w:p w14:paraId="75C36AE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64" w:type="dxa"/>
            <w:tcBorders>
              <w:top w:val="nil"/>
              <w:left w:val="nil"/>
              <w:bottom w:val="single" w:sz="4" w:space="0" w:color="auto"/>
              <w:right w:val="single" w:sz="4" w:space="0" w:color="auto"/>
            </w:tcBorders>
            <w:noWrap/>
            <w:hideMark/>
          </w:tcPr>
          <w:p w14:paraId="64E95CE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679D4E3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18CDDD4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006CE32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016E9A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Gambia</w:t>
            </w:r>
          </w:p>
        </w:tc>
        <w:tc>
          <w:tcPr>
            <w:tcW w:w="1418" w:type="dxa"/>
            <w:tcBorders>
              <w:top w:val="nil"/>
              <w:left w:val="nil"/>
              <w:bottom w:val="single" w:sz="4" w:space="0" w:color="auto"/>
              <w:right w:val="single" w:sz="4" w:space="0" w:color="auto"/>
            </w:tcBorders>
            <w:noWrap/>
            <w:vAlign w:val="bottom"/>
            <w:hideMark/>
          </w:tcPr>
          <w:p w14:paraId="1A0F199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50549E5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594BB1E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47F477C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08A4FCF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C89757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281A130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C52FF1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Georgia</w:t>
            </w:r>
          </w:p>
        </w:tc>
        <w:tc>
          <w:tcPr>
            <w:tcW w:w="1418" w:type="dxa"/>
            <w:tcBorders>
              <w:top w:val="nil"/>
              <w:left w:val="nil"/>
              <w:bottom w:val="single" w:sz="4" w:space="0" w:color="auto"/>
              <w:right w:val="single" w:sz="4" w:space="0" w:color="auto"/>
            </w:tcBorders>
            <w:noWrap/>
            <w:vAlign w:val="bottom"/>
            <w:hideMark/>
          </w:tcPr>
          <w:p w14:paraId="47122BB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1F230C2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1E97034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22646D1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01BADA9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7860794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26E075C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B59E4B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Germany</w:t>
            </w:r>
          </w:p>
        </w:tc>
        <w:tc>
          <w:tcPr>
            <w:tcW w:w="1418" w:type="dxa"/>
            <w:tcBorders>
              <w:top w:val="nil"/>
              <w:left w:val="nil"/>
              <w:bottom w:val="single" w:sz="4" w:space="0" w:color="auto"/>
              <w:right w:val="single" w:sz="4" w:space="0" w:color="auto"/>
            </w:tcBorders>
            <w:noWrap/>
            <w:vAlign w:val="bottom"/>
            <w:hideMark/>
          </w:tcPr>
          <w:p w14:paraId="12A81826" w14:textId="604D1683" w:rsidR="00713761" w:rsidRPr="008B433B" w:rsidRDefault="00795289"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55B3313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11</w:t>
            </w:r>
          </w:p>
        </w:tc>
        <w:tc>
          <w:tcPr>
            <w:tcW w:w="1276" w:type="dxa"/>
            <w:tcBorders>
              <w:top w:val="nil"/>
              <w:left w:val="nil"/>
              <w:bottom w:val="single" w:sz="4" w:space="0" w:color="auto"/>
              <w:right w:val="single" w:sz="4" w:space="0" w:color="auto"/>
            </w:tcBorders>
            <w:noWrap/>
            <w:hideMark/>
          </w:tcPr>
          <w:p w14:paraId="5673C26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11</w:t>
            </w:r>
          </w:p>
        </w:tc>
        <w:tc>
          <w:tcPr>
            <w:tcW w:w="864" w:type="dxa"/>
            <w:tcBorders>
              <w:top w:val="nil"/>
              <w:left w:val="nil"/>
              <w:bottom w:val="single" w:sz="4" w:space="0" w:color="auto"/>
              <w:right w:val="single" w:sz="4" w:space="0" w:color="auto"/>
            </w:tcBorders>
            <w:noWrap/>
            <w:hideMark/>
          </w:tcPr>
          <w:p w14:paraId="31F6B95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9</w:t>
            </w:r>
          </w:p>
        </w:tc>
        <w:tc>
          <w:tcPr>
            <w:tcW w:w="837" w:type="dxa"/>
            <w:tcBorders>
              <w:top w:val="nil"/>
              <w:left w:val="nil"/>
              <w:bottom w:val="single" w:sz="4" w:space="0" w:color="auto"/>
              <w:right w:val="single" w:sz="4" w:space="0" w:color="auto"/>
            </w:tcBorders>
            <w:noWrap/>
            <w:hideMark/>
          </w:tcPr>
          <w:p w14:paraId="613063F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163" w:type="dxa"/>
            <w:tcBorders>
              <w:top w:val="nil"/>
              <w:left w:val="nil"/>
              <w:bottom w:val="single" w:sz="4" w:space="0" w:color="auto"/>
              <w:right w:val="single" w:sz="4" w:space="0" w:color="auto"/>
            </w:tcBorders>
            <w:noWrap/>
            <w:hideMark/>
          </w:tcPr>
          <w:p w14:paraId="1876F6A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12</w:t>
            </w:r>
          </w:p>
        </w:tc>
      </w:tr>
      <w:tr w:rsidR="00713761" w:rsidRPr="008B433B" w14:paraId="7379F7CC"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C130D5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Ghana</w:t>
            </w:r>
          </w:p>
        </w:tc>
        <w:tc>
          <w:tcPr>
            <w:tcW w:w="1418" w:type="dxa"/>
            <w:tcBorders>
              <w:top w:val="nil"/>
              <w:left w:val="nil"/>
              <w:bottom w:val="single" w:sz="4" w:space="0" w:color="auto"/>
              <w:right w:val="single" w:sz="4" w:space="0" w:color="auto"/>
            </w:tcBorders>
            <w:noWrap/>
            <w:vAlign w:val="bottom"/>
            <w:hideMark/>
          </w:tcPr>
          <w:p w14:paraId="51F479D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2AF3B4E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1276" w:type="dxa"/>
            <w:tcBorders>
              <w:top w:val="nil"/>
              <w:left w:val="nil"/>
              <w:bottom w:val="single" w:sz="4" w:space="0" w:color="auto"/>
              <w:right w:val="single" w:sz="4" w:space="0" w:color="auto"/>
            </w:tcBorders>
            <w:noWrap/>
            <w:hideMark/>
          </w:tcPr>
          <w:p w14:paraId="6270D74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864" w:type="dxa"/>
            <w:tcBorders>
              <w:top w:val="nil"/>
              <w:left w:val="nil"/>
              <w:bottom w:val="single" w:sz="4" w:space="0" w:color="auto"/>
              <w:right w:val="single" w:sz="4" w:space="0" w:color="auto"/>
            </w:tcBorders>
            <w:noWrap/>
            <w:hideMark/>
          </w:tcPr>
          <w:p w14:paraId="1E00210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05FEE52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163" w:type="dxa"/>
            <w:tcBorders>
              <w:top w:val="nil"/>
              <w:left w:val="nil"/>
              <w:bottom w:val="single" w:sz="4" w:space="0" w:color="auto"/>
              <w:right w:val="single" w:sz="4" w:space="0" w:color="auto"/>
            </w:tcBorders>
            <w:noWrap/>
            <w:hideMark/>
          </w:tcPr>
          <w:p w14:paraId="1EA9CF1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r>
      <w:tr w:rsidR="00713761" w:rsidRPr="008B433B" w14:paraId="4065551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9243C8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Greece</w:t>
            </w:r>
          </w:p>
        </w:tc>
        <w:tc>
          <w:tcPr>
            <w:tcW w:w="1418" w:type="dxa"/>
            <w:tcBorders>
              <w:top w:val="nil"/>
              <w:left w:val="nil"/>
              <w:bottom w:val="single" w:sz="4" w:space="0" w:color="auto"/>
              <w:right w:val="single" w:sz="4" w:space="0" w:color="auto"/>
            </w:tcBorders>
            <w:noWrap/>
            <w:vAlign w:val="bottom"/>
            <w:hideMark/>
          </w:tcPr>
          <w:p w14:paraId="6E32E4C7" w14:textId="38747CAF" w:rsidR="00713761" w:rsidRPr="008B433B" w:rsidRDefault="00795289"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317F890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04B97AC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5AA83A4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02D1682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69655C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26C4C5D5"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A7E1AC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Grenada</w:t>
            </w:r>
          </w:p>
        </w:tc>
        <w:tc>
          <w:tcPr>
            <w:tcW w:w="1418" w:type="dxa"/>
            <w:tcBorders>
              <w:top w:val="nil"/>
              <w:left w:val="nil"/>
              <w:bottom w:val="single" w:sz="4" w:space="0" w:color="auto"/>
              <w:right w:val="single" w:sz="4" w:space="0" w:color="auto"/>
            </w:tcBorders>
            <w:noWrap/>
            <w:vAlign w:val="bottom"/>
            <w:hideMark/>
          </w:tcPr>
          <w:p w14:paraId="22D588A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74E8320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0AD41BB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06375DE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1519F90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163" w:type="dxa"/>
            <w:tcBorders>
              <w:top w:val="nil"/>
              <w:left w:val="nil"/>
              <w:bottom w:val="single" w:sz="4" w:space="0" w:color="auto"/>
              <w:right w:val="single" w:sz="4" w:space="0" w:color="auto"/>
            </w:tcBorders>
            <w:noWrap/>
            <w:hideMark/>
          </w:tcPr>
          <w:p w14:paraId="20743FE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r>
      <w:tr w:rsidR="00713761" w:rsidRPr="008B433B" w14:paraId="061C4588"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5E63D5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Guatemala</w:t>
            </w:r>
          </w:p>
        </w:tc>
        <w:tc>
          <w:tcPr>
            <w:tcW w:w="1418" w:type="dxa"/>
            <w:tcBorders>
              <w:top w:val="nil"/>
              <w:left w:val="nil"/>
              <w:bottom w:val="single" w:sz="4" w:space="0" w:color="auto"/>
              <w:right w:val="single" w:sz="4" w:space="0" w:color="auto"/>
            </w:tcBorders>
            <w:noWrap/>
            <w:vAlign w:val="bottom"/>
            <w:hideMark/>
          </w:tcPr>
          <w:p w14:paraId="4CCC1EF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DCC432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276" w:type="dxa"/>
            <w:tcBorders>
              <w:top w:val="nil"/>
              <w:left w:val="nil"/>
              <w:bottom w:val="single" w:sz="4" w:space="0" w:color="auto"/>
              <w:right w:val="single" w:sz="4" w:space="0" w:color="auto"/>
            </w:tcBorders>
            <w:noWrap/>
            <w:hideMark/>
          </w:tcPr>
          <w:p w14:paraId="3038A76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864" w:type="dxa"/>
            <w:tcBorders>
              <w:top w:val="nil"/>
              <w:left w:val="nil"/>
              <w:bottom w:val="single" w:sz="4" w:space="0" w:color="auto"/>
              <w:right w:val="single" w:sz="4" w:space="0" w:color="auto"/>
            </w:tcBorders>
            <w:noWrap/>
            <w:hideMark/>
          </w:tcPr>
          <w:p w14:paraId="0879EBE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485C21E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118DC07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7E863F9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5A438C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Guinea</w:t>
            </w:r>
          </w:p>
        </w:tc>
        <w:tc>
          <w:tcPr>
            <w:tcW w:w="1418" w:type="dxa"/>
            <w:tcBorders>
              <w:top w:val="nil"/>
              <w:left w:val="nil"/>
              <w:bottom w:val="single" w:sz="4" w:space="0" w:color="auto"/>
              <w:right w:val="single" w:sz="4" w:space="0" w:color="auto"/>
            </w:tcBorders>
            <w:noWrap/>
            <w:vAlign w:val="bottom"/>
            <w:hideMark/>
          </w:tcPr>
          <w:p w14:paraId="0822803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2E9C61C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405F7C1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2A292B3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086ADBA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679823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061C12F6"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F417C9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Guinea-Bissau</w:t>
            </w:r>
          </w:p>
        </w:tc>
        <w:tc>
          <w:tcPr>
            <w:tcW w:w="1418" w:type="dxa"/>
            <w:tcBorders>
              <w:top w:val="nil"/>
              <w:left w:val="nil"/>
              <w:bottom w:val="single" w:sz="4" w:space="0" w:color="auto"/>
              <w:right w:val="single" w:sz="4" w:space="0" w:color="auto"/>
            </w:tcBorders>
            <w:noWrap/>
            <w:vAlign w:val="bottom"/>
            <w:hideMark/>
          </w:tcPr>
          <w:p w14:paraId="0E564BE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1FAAD80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782E48B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22A8ECA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458B777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1273F8C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6F6640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E1015F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Guyana</w:t>
            </w:r>
          </w:p>
        </w:tc>
        <w:tc>
          <w:tcPr>
            <w:tcW w:w="1418" w:type="dxa"/>
            <w:tcBorders>
              <w:top w:val="nil"/>
              <w:left w:val="nil"/>
              <w:bottom w:val="single" w:sz="4" w:space="0" w:color="auto"/>
              <w:right w:val="single" w:sz="4" w:space="0" w:color="auto"/>
            </w:tcBorders>
            <w:noWrap/>
            <w:vAlign w:val="bottom"/>
            <w:hideMark/>
          </w:tcPr>
          <w:p w14:paraId="4A27CA8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739235A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4B21048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4CB6DBF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1E20C24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69C934A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382E21C3"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5684D9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Haiti</w:t>
            </w:r>
          </w:p>
        </w:tc>
        <w:tc>
          <w:tcPr>
            <w:tcW w:w="1418" w:type="dxa"/>
            <w:tcBorders>
              <w:top w:val="nil"/>
              <w:left w:val="nil"/>
              <w:bottom w:val="single" w:sz="4" w:space="0" w:color="auto"/>
              <w:right w:val="single" w:sz="4" w:space="0" w:color="auto"/>
            </w:tcBorders>
            <w:noWrap/>
            <w:vAlign w:val="bottom"/>
            <w:hideMark/>
          </w:tcPr>
          <w:p w14:paraId="5D74722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574CA1D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31E9236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5800C52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3098E1C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741A835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0DD4903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CD1F84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Holy See</w:t>
            </w:r>
          </w:p>
        </w:tc>
        <w:tc>
          <w:tcPr>
            <w:tcW w:w="1418" w:type="dxa"/>
            <w:tcBorders>
              <w:top w:val="nil"/>
              <w:left w:val="nil"/>
              <w:bottom w:val="single" w:sz="4" w:space="0" w:color="auto"/>
              <w:right w:val="single" w:sz="4" w:space="0" w:color="auto"/>
            </w:tcBorders>
            <w:noWrap/>
            <w:vAlign w:val="bottom"/>
            <w:hideMark/>
          </w:tcPr>
          <w:p w14:paraId="7E2F803B" w14:textId="6B7109B6" w:rsidR="00713761" w:rsidRPr="008B433B" w:rsidRDefault="00E06418"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7F57449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51EFBAC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74DE829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1744000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26C27A2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7D0FF36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EAE7A3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Honduras</w:t>
            </w:r>
          </w:p>
        </w:tc>
        <w:tc>
          <w:tcPr>
            <w:tcW w:w="1418" w:type="dxa"/>
            <w:tcBorders>
              <w:top w:val="nil"/>
              <w:left w:val="nil"/>
              <w:bottom w:val="single" w:sz="4" w:space="0" w:color="auto"/>
              <w:right w:val="single" w:sz="4" w:space="0" w:color="auto"/>
            </w:tcBorders>
            <w:noWrap/>
            <w:vAlign w:val="bottom"/>
            <w:hideMark/>
          </w:tcPr>
          <w:p w14:paraId="76931B5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048DD65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5065994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64B7384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63F6C7B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D57D19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59B3C024"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7F9B20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Hungary</w:t>
            </w:r>
          </w:p>
        </w:tc>
        <w:tc>
          <w:tcPr>
            <w:tcW w:w="1418" w:type="dxa"/>
            <w:tcBorders>
              <w:top w:val="nil"/>
              <w:left w:val="nil"/>
              <w:bottom w:val="single" w:sz="4" w:space="0" w:color="auto"/>
              <w:right w:val="single" w:sz="4" w:space="0" w:color="auto"/>
            </w:tcBorders>
            <w:noWrap/>
            <w:vAlign w:val="bottom"/>
            <w:hideMark/>
          </w:tcPr>
          <w:p w14:paraId="71306B78" w14:textId="75398BEF" w:rsidR="00713761" w:rsidRPr="008B433B" w:rsidRDefault="00E06418"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6997D71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0124BC4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79576E2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2A295B6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0FA5763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06C0FCF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FDF017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Iceland</w:t>
            </w:r>
          </w:p>
        </w:tc>
        <w:tc>
          <w:tcPr>
            <w:tcW w:w="1418" w:type="dxa"/>
            <w:tcBorders>
              <w:top w:val="nil"/>
              <w:left w:val="nil"/>
              <w:bottom w:val="single" w:sz="4" w:space="0" w:color="auto"/>
              <w:right w:val="single" w:sz="4" w:space="0" w:color="auto"/>
            </w:tcBorders>
            <w:noWrap/>
            <w:vAlign w:val="bottom"/>
            <w:hideMark/>
          </w:tcPr>
          <w:p w14:paraId="09480AA6" w14:textId="76CAC0A2" w:rsidR="00713761" w:rsidRPr="008B433B" w:rsidRDefault="00E06418"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2BCD42A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7C83751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5A2F941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37" w:type="dxa"/>
            <w:tcBorders>
              <w:top w:val="nil"/>
              <w:left w:val="nil"/>
              <w:bottom w:val="single" w:sz="4" w:space="0" w:color="auto"/>
              <w:right w:val="single" w:sz="4" w:space="0" w:color="auto"/>
            </w:tcBorders>
            <w:noWrap/>
            <w:hideMark/>
          </w:tcPr>
          <w:p w14:paraId="6E516B7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494425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6C3FDED3"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4B5338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India</w:t>
            </w:r>
          </w:p>
        </w:tc>
        <w:tc>
          <w:tcPr>
            <w:tcW w:w="1418" w:type="dxa"/>
            <w:tcBorders>
              <w:top w:val="nil"/>
              <w:left w:val="nil"/>
              <w:bottom w:val="single" w:sz="4" w:space="0" w:color="auto"/>
              <w:right w:val="single" w:sz="4" w:space="0" w:color="auto"/>
            </w:tcBorders>
            <w:noWrap/>
            <w:vAlign w:val="bottom"/>
            <w:hideMark/>
          </w:tcPr>
          <w:p w14:paraId="268754F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30D2FF5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299A794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262AABD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4E0F79A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163" w:type="dxa"/>
            <w:tcBorders>
              <w:top w:val="nil"/>
              <w:left w:val="nil"/>
              <w:bottom w:val="single" w:sz="4" w:space="0" w:color="auto"/>
              <w:right w:val="single" w:sz="4" w:space="0" w:color="auto"/>
            </w:tcBorders>
            <w:noWrap/>
            <w:hideMark/>
          </w:tcPr>
          <w:p w14:paraId="42B9C82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r>
      <w:tr w:rsidR="00713761" w:rsidRPr="008B433B" w14:paraId="58BCD45C"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954250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Indonesia</w:t>
            </w:r>
          </w:p>
        </w:tc>
        <w:tc>
          <w:tcPr>
            <w:tcW w:w="1418" w:type="dxa"/>
            <w:tcBorders>
              <w:top w:val="nil"/>
              <w:left w:val="nil"/>
              <w:bottom w:val="single" w:sz="4" w:space="0" w:color="auto"/>
              <w:right w:val="single" w:sz="4" w:space="0" w:color="auto"/>
            </w:tcBorders>
            <w:noWrap/>
            <w:vAlign w:val="bottom"/>
            <w:hideMark/>
          </w:tcPr>
          <w:p w14:paraId="5C1CAE5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5359400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9</w:t>
            </w:r>
          </w:p>
        </w:tc>
        <w:tc>
          <w:tcPr>
            <w:tcW w:w="1276" w:type="dxa"/>
            <w:tcBorders>
              <w:top w:val="nil"/>
              <w:left w:val="nil"/>
              <w:bottom w:val="single" w:sz="4" w:space="0" w:color="auto"/>
              <w:right w:val="single" w:sz="4" w:space="0" w:color="auto"/>
            </w:tcBorders>
            <w:noWrap/>
            <w:hideMark/>
          </w:tcPr>
          <w:p w14:paraId="21FA597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8</w:t>
            </w:r>
          </w:p>
        </w:tc>
        <w:tc>
          <w:tcPr>
            <w:tcW w:w="864" w:type="dxa"/>
            <w:tcBorders>
              <w:top w:val="nil"/>
              <w:left w:val="nil"/>
              <w:bottom w:val="single" w:sz="4" w:space="0" w:color="auto"/>
              <w:right w:val="single" w:sz="4" w:space="0" w:color="auto"/>
            </w:tcBorders>
            <w:noWrap/>
            <w:hideMark/>
          </w:tcPr>
          <w:p w14:paraId="1C47B71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0647234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163" w:type="dxa"/>
            <w:tcBorders>
              <w:top w:val="nil"/>
              <w:left w:val="nil"/>
              <w:bottom w:val="single" w:sz="4" w:space="0" w:color="auto"/>
              <w:right w:val="single" w:sz="4" w:space="0" w:color="auto"/>
            </w:tcBorders>
            <w:noWrap/>
            <w:hideMark/>
          </w:tcPr>
          <w:p w14:paraId="722035C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r>
      <w:tr w:rsidR="00713761" w:rsidRPr="008B433B" w14:paraId="4451D1B8"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F2BB3F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Iran (Islamic Republic of)</w:t>
            </w:r>
          </w:p>
        </w:tc>
        <w:tc>
          <w:tcPr>
            <w:tcW w:w="1418" w:type="dxa"/>
            <w:tcBorders>
              <w:top w:val="nil"/>
              <w:left w:val="nil"/>
              <w:bottom w:val="single" w:sz="4" w:space="0" w:color="auto"/>
              <w:right w:val="single" w:sz="4" w:space="0" w:color="auto"/>
            </w:tcBorders>
            <w:noWrap/>
            <w:vAlign w:val="bottom"/>
            <w:hideMark/>
          </w:tcPr>
          <w:p w14:paraId="2AA5310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1E56A8E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7D9A1A6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1BF2D62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4E0D703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749647E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0EFCAAFC"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1E7677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Iraq</w:t>
            </w:r>
          </w:p>
        </w:tc>
        <w:tc>
          <w:tcPr>
            <w:tcW w:w="1418" w:type="dxa"/>
            <w:tcBorders>
              <w:top w:val="nil"/>
              <w:left w:val="nil"/>
              <w:bottom w:val="single" w:sz="4" w:space="0" w:color="auto"/>
              <w:right w:val="single" w:sz="4" w:space="0" w:color="auto"/>
            </w:tcBorders>
            <w:noWrap/>
            <w:vAlign w:val="bottom"/>
            <w:hideMark/>
          </w:tcPr>
          <w:p w14:paraId="7579487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8DD462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6BD9596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0C479B5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21F00B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6A6A66F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4CD255A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E38413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Ireland</w:t>
            </w:r>
          </w:p>
        </w:tc>
        <w:tc>
          <w:tcPr>
            <w:tcW w:w="1418" w:type="dxa"/>
            <w:tcBorders>
              <w:top w:val="nil"/>
              <w:left w:val="nil"/>
              <w:bottom w:val="single" w:sz="4" w:space="0" w:color="auto"/>
              <w:right w:val="single" w:sz="4" w:space="0" w:color="auto"/>
            </w:tcBorders>
            <w:noWrap/>
            <w:vAlign w:val="bottom"/>
            <w:hideMark/>
          </w:tcPr>
          <w:p w14:paraId="1F29BEC2" w14:textId="3368292E" w:rsidR="00713761" w:rsidRPr="008B433B" w:rsidRDefault="00E06418"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1F87D6A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35</w:t>
            </w:r>
          </w:p>
        </w:tc>
        <w:tc>
          <w:tcPr>
            <w:tcW w:w="1276" w:type="dxa"/>
            <w:tcBorders>
              <w:top w:val="nil"/>
              <w:left w:val="nil"/>
              <w:bottom w:val="single" w:sz="4" w:space="0" w:color="auto"/>
              <w:right w:val="single" w:sz="4" w:space="0" w:color="auto"/>
            </w:tcBorders>
            <w:noWrap/>
            <w:hideMark/>
          </w:tcPr>
          <w:p w14:paraId="39432ED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29</w:t>
            </w:r>
          </w:p>
        </w:tc>
        <w:tc>
          <w:tcPr>
            <w:tcW w:w="864" w:type="dxa"/>
            <w:tcBorders>
              <w:top w:val="nil"/>
              <w:left w:val="nil"/>
              <w:bottom w:val="single" w:sz="4" w:space="0" w:color="auto"/>
              <w:right w:val="single" w:sz="4" w:space="0" w:color="auto"/>
            </w:tcBorders>
            <w:noWrap/>
            <w:hideMark/>
          </w:tcPr>
          <w:p w14:paraId="6167F9D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13</w:t>
            </w:r>
          </w:p>
        </w:tc>
        <w:tc>
          <w:tcPr>
            <w:tcW w:w="837" w:type="dxa"/>
            <w:tcBorders>
              <w:top w:val="nil"/>
              <w:left w:val="nil"/>
              <w:bottom w:val="single" w:sz="4" w:space="0" w:color="auto"/>
              <w:right w:val="single" w:sz="4" w:space="0" w:color="auto"/>
            </w:tcBorders>
            <w:noWrap/>
            <w:hideMark/>
          </w:tcPr>
          <w:p w14:paraId="6CE7A45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c>
          <w:tcPr>
            <w:tcW w:w="1163" w:type="dxa"/>
            <w:tcBorders>
              <w:top w:val="nil"/>
              <w:left w:val="nil"/>
              <w:bottom w:val="single" w:sz="4" w:space="0" w:color="auto"/>
              <w:right w:val="single" w:sz="4" w:space="0" w:color="auto"/>
            </w:tcBorders>
            <w:noWrap/>
            <w:hideMark/>
          </w:tcPr>
          <w:p w14:paraId="0D994AA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r>
      <w:tr w:rsidR="00713761" w:rsidRPr="008B433B" w14:paraId="03451354"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C2D48E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Israel</w:t>
            </w:r>
          </w:p>
        </w:tc>
        <w:tc>
          <w:tcPr>
            <w:tcW w:w="1418" w:type="dxa"/>
            <w:tcBorders>
              <w:top w:val="nil"/>
              <w:left w:val="nil"/>
              <w:bottom w:val="single" w:sz="4" w:space="0" w:color="auto"/>
              <w:right w:val="single" w:sz="4" w:space="0" w:color="auto"/>
            </w:tcBorders>
            <w:noWrap/>
            <w:vAlign w:val="bottom"/>
            <w:hideMark/>
          </w:tcPr>
          <w:p w14:paraId="3052A035" w14:textId="35DD7472" w:rsidR="00713761" w:rsidRPr="008B433B" w:rsidRDefault="00E06418"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6CD8E65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580AB18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2D49CBA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0317B62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FB44EF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49FB7CE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C03223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lastRenderedPageBreak/>
              <w:t>Italy</w:t>
            </w:r>
          </w:p>
        </w:tc>
        <w:tc>
          <w:tcPr>
            <w:tcW w:w="1418" w:type="dxa"/>
            <w:tcBorders>
              <w:top w:val="nil"/>
              <w:left w:val="nil"/>
              <w:bottom w:val="single" w:sz="4" w:space="0" w:color="auto"/>
              <w:right w:val="single" w:sz="4" w:space="0" w:color="auto"/>
            </w:tcBorders>
            <w:noWrap/>
            <w:vAlign w:val="bottom"/>
            <w:hideMark/>
          </w:tcPr>
          <w:p w14:paraId="6F450B6C" w14:textId="381A82A5" w:rsidR="00713761" w:rsidRPr="008B433B" w:rsidRDefault="00E06418"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46D424D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1276" w:type="dxa"/>
            <w:tcBorders>
              <w:top w:val="nil"/>
              <w:left w:val="nil"/>
              <w:bottom w:val="single" w:sz="4" w:space="0" w:color="auto"/>
              <w:right w:val="single" w:sz="4" w:space="0" w:color="auto"/>
            </w:tcBorders>
            <w:noWrap/>
            <w:hideMark/>
          </w:tcPr>
          <w:p w14:paraId="539604F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c>
          <w:tcPr>
            <w:tcW w:w="864" w:type="dxa"/>
            <w:tcBorders>
              <w:top w:val="nil"/>
              <w:left w:val="nil"/>
              <w:bottom w:val="single" w:sz="4" w:space="0" w:color="auto"/>
              <w:right w:val="single" w:sz="4" w:space="0" w:color="auto"/>
            </w:tcBorders>
            <w:noWrap/>
            <w:hideMark/>
          </w:tcPr>
          <w:p w14:paraId="3D49BF7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9</w:t>
            </w:r>
          </w:p>
        </w:tc>
        <w:tc>
          <w:tcPr>
            <w:tcW w:w="837" w:type="dxa"/>
            <w:tcBorders>
              <w:top w:val="nil"/>
              <w:left w:val="nil"/>
              <w:bottom w:val="single" w:sz="4" w:space="0" w:color="auto"/>
              <w:right w:val="single" w:sz="4" w:space="0" w:color="auto"/>
            </w:tcBorders>
            <w:noWrap/>
            <w:hideMark/>
          </w:tcPr>
          <w:p w14:paraId="514401F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163" w:type="dxa"/>
            <w:tcBorders>
              <w:top w:val="nil"/>
              <w:left w:val="nil"/>
              <w:bottom w:val="single" w:sz="4" w:space="0" w:color="auto"/>
              <w:right w:val="single" w:sz="4" w:space="0" w:color="auto"/>
            </w:tcBorders>
            <w:noWrap/>
            <w:hideMark/>
          </w:tcPr>
          <w:p w14:paraId="390D301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r>
      <w:tr w:rsidR="00713761" w:rsidRPr="008B433B" w14:paraId="443EEFC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FF3CF3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Jamaica</w:t>
            </w:r>
          </w:p>
        </w:tc>
        <w:tc>
          <w:tcPr>
            <w:tcW w:w="1418" w:type="dxa"/>
            <w:tcBorders>
              <w:top w:val="nil"/>
              <w:left w:val="nil"/>
              <w:bottom w:val="single" w:sz="4" w:space="0" w:color="auto"/>
              <w:right w:val="single" w:sz="4" w:space="0" w:color="auto"/>
            </w:tcBorders>
            <w:noWrap/>
            <w:vAlign w:val="bottom"/>
            <w:hideMark/>
          </w:tcPr>
          <w:p w14:paraId="576118E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4305C21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4EF3DA9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7C151AA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50AC966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81261C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50675432"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D80A9B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Japan</w:t>
            </w:r>
          </w:p>
        </w:tc>
        <w:tc>
          <w:tcPr>
            <w:tcW w:w="1418" w:type="dxa"/>
            <w:tcBorders>
              <w:top w:val="nil"/>
              <w:left w:val="nil"/>
              <w:bottom w:val="single" w:sz="4" w:space="0" w:color="auto"/>
              <w:right w:val="single" w:sz="4" w:space="0" w:color="auto"/>
            </w:tcBorders>
            <w:noWrap/>
            <w:vAlign w:val="bottom"/>
            <w:hideMark/>
          </w:tcPr>
          <w:p w14:paraId="0BFC7D59" w14:textId="2778EE53" w:rsidR="00713761" w:rsidRPr="008B433B" w:rsidRDefault="00E06418"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70616FF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22</w:t>
            </w:r>
          </w:p>
        </w:tc>
        <w:tc>
          <w:tcPr>
            <w:tcW w:w="1276" w:type="dxa"/>
            <w:tcBorders>
              <w:top w:val="nil"/>
              <w:left w:val="nil"/>
              <w:bottom w:val="single" w:sz="4" w:space="0" w:color="auto"/>
              <w:right w:val="single" w:sz="4" w:space="0" w:color="auto"/>
            </w:tcBorders>
            <w:noWrap/>
            <w:hideMark/>
          </w:tcPr>
          <w:p w14:paraId="651105C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12</w:t>
            </w:r>
          </w:p>
        </w:tc>
        <w:tc>
          <w:tcPr>
            <w:tcW w:w="864" w:type="dxa"/>
            <w:tcBorders>
              <w:top w:val="nil"/>
              <w:left w:val="nil"/>
              <w:bottom w:val="single" w:sz="4" w:space="0" w:color="auto"/>
              <w:right w:val="single" w:sz="4" w:space="0" w:color="auto"/>
            </w:tcBorders>
            <w:noWrap/>
            <w:hideMark/>
          </w:tcPr>
          <w:p w14:paraId="5917CC8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8</w:t>
            </w:r>
          </w:p>
        </w:tc>
        <w:tc>
          <w:tcPr>
            <w:tcW w:w="837" w:type="dxa"/>
            <w:tcBorders>
              <w:top w:val="nil"/>
              <w:left w:val="nil"/>
              <w:bottom w:val="single" w:sz="4" w:space="0" w:color="auto"/>
              <w:right w:val="single" w:sz="4" w:space="0" w:color="auto"/>
            </w:tcBorders>
            <w:noWrap/>
            <w:hideMark/>
          </w:tcPr>
          <w:p w14:paraId="010F49F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163" w:type="dxa"/>
            <w:tcBorders>
              <w:top w:val="nil"/>
              <w:left w:val="nil"/>
              <w:bottom w:val="single" w:sz="4" w:space="0" w:color="auto"/>
              <w:right w:val="single" w:sz="4" w:space="0" w:color="auto"/>
            </w:tcBorders>
            <w:noWrap/>
            <w:hideMark/>
          </w:tcPr>
          <w:p w14:paraId="42945AA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r>
      <w:tr w:rsidR="00713761" w:rsidRPr="008B433B" w14:paraId="15C75CC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715F40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Jordan</w:t>
            </w:r>
          </w:p>
        </w:tc>
        <w:tc>
          <w:tcPr>
            <w:tcW w:w="1418" w:type="dxa"/>
            <w:tcBorders>
              <w:top w:val="nil"/>
              <w:left w:val="nil"/>
              <w:bottom w:val="single" w:sz="4" w:space="0" w:color="auto"/>
              <w:right w:val="single" w:sz="4" w:space="0" w:color="auto"/>
            </w:tcBorders>
            <w:noWrap/>
            <w:vAlign w:val="bottom"/>
            <w:hideMark/>
          </w:tcPr>
          <w:p w14:paraId="10409A8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1974CD9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30FEE0B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3CFF5FF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37" w:type="dxa"/>
            <w:tcBorders>
              <w:top w:val="nil"/>
              <w:left w:val="nil"/>
              <w:bottom w:val="single" w:sz="4" w:space="0" w:color="auto"/>
              <w:right w:val="single" w:sz="4" w:space="0" w:color="auto"/>
            </w:tcBorders>
            <w:noWrap/>
            <w:hideMark/>
          </w:tcPr>
          <w:p w14:paraId="2C1142E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2D4045E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7FB0CE4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C401E2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Kazakhstan</w:t>
            </w:r>
          </w:p>
        </w:tc>
        <w:tc>
          <w:tcPr>
            <w:tcW w:w="1418" w:type="dxa"/>
            <w:tcBorders>
              <w:top w:val="nil"/>
              <w:left w:val="nil"/>
              <w:bottom w:val="single" w:sz="4" w:space="0" w:color="auto"/>
              <w:right w:val="single" w:sz="4" w:space="0" w:color="auto"/>
            </w:tcBorders>
            <w:noWrap/>
            <w:vAlign w:val="bottom"/>
            <w:hideMark/>
          </w:tcPr>
          <w:p w14:paraId="62D1BDC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236A153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37BCD95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62EAA9D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5F82384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21B6DFB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0A9D1FE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CE6B4D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Kenya</w:t>
            </w:r>
          </w:p>
        </w:tc>
        <w:tc>
          <w:tcPr>
            <w:tcW w:w="1418" w:type="dxa"/>
            <w:tcBorders>
              <w:top w:val="nil"/>
              <w:left w:val="nil"/>
              <w:bottom w:val="single" w:sz="4" w:space="0" w:color="auto"/>
              <w:right w:val="single" w:sz="4" w:space="0" w:color="auto"/>
            </w:tcBorders>
            <w:noWrap/>
            <w:vAlign w:val="bottom"/>
            <w:hideMark/>
          </w:tcPr>
          <w:p w14:paraId="79B377C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75074D4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31</w:t>
            </w:r>
          </w:p>
        </w:tc>
        <w:tc>
          <w:tcPr>
            <w:tcW w:w="1276" w:type="dxa"/>
            <w:tcBorders>
              <w:top w:val="nil"/>
              <w:left w:val="nil"/>
              <w:bottom w:val="single" w:sz="4" w:space="0" w:color="auto"/>
              <w:right w:val="single" w:sz="4" w:space="0" w:color="auto"/>
            </w:tcBorders>
            <w:noWrap/>
            <w:hideMark/>
          </w:tcPr>
          <w:p w14:paraId="342BC4E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33</w:t>
            </w:r>
          </w:p>
        </w:tc>
        <w:tc>
          <w:tcPr>
            <w:tcW w:w="864" w:type="dxa"/>
            <w:tcBorders>
              <w:top w:val="nil"/>
              <w:left w:val="nil"/>
              <w:bottom w:val="single" w:sz="4" w:space="0" w:color="auto"/>
              <w:right w:val="single" w:sz="4" w:space="0" w:color="auto"/>
            </w:tcBorders>
            <w:noWrap/>
            <w:hideMark/>
          </w:tcPr>
          <w:p w14:paraId="0E2DA95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08C7074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566F65B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38EA999B"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8DDAA4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Kiribati</w:t>
            </w:r>
          </w:p>
        </w:tc>
        <w:tc>
          <w:tcPr>
            <w:tcW w:w="1418" w:type="dxa"/>
            <w:tcBorders>
              <w:top w:val="nil"/>
              <w:left w:val="nil"/>
              <w:bottom w:val="single" w:sz="4" w:space="0" w:color="auto"/>
              <w:right w:val="single" w:sz="4" w:space="0" w:color="auto"/>
            </w:tcBorders>
            <w:noWrap/>
            <w:vAlign w:val="bottom"/>
            <w:hideMark/>
          </w:tcPr>
          <w:p w14:paraId="7ADA129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1B08694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2CBA84D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0A879FC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10093D1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D79136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532E5A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B13AFD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Kuwait</w:t>
            </w:r>
          </w:p>
        </w:tc>
        <w:tc>
          <w:tcPr>
            <w:tcW w:w="1418" w:type="dxa"/>
            <w:tcBorders>
              <w:top w:val="nil"/>
              <w:left w:val="nil"/>
              <w:bottom w:val="single" w:sz="4" w:space="0" w:color="auto"/>
              <w:right w:val="single" w:sz="4" w:space="0" w:color="auto"/>
            </w:tcBorders>
            <w:noWrap/>
            <w:vAlign w:val="bottom"/>
            <w:hideMark/>
          </w:tcPr>
          <w:p w14:paraId="5D4CBCF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63FA39F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118F1B6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3A1A909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2828B7D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D223AB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358D5C3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CA2195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Kyrgyzstan</w:t>
            </w:r>
          </w:p>
        </w:tc>
        <w:tc>
          <w:tcPr>
            <w:tcW w:w="1418" w:type="dxa"/>
            <w:tcBorders>
              <w:top w:val="nil"/>
              <w:left w:val="nil"/>
              <w:bottom w:val="single" w:sz="4" w:space="0" w:color="auto"/>
              <w:right w:val="single" w:sz="4" w:space="0" w:color="auto"/>
            </w:tcBorders>
            <w:noWrap/>
            <w:vAlign w:val="bottom"/>
            <w:hideMark/>
          </w:tcPr>
          <w:p w14:paraId="21B2928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5AACAF0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2DC41CF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57977BF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697B2C2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559152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16935B94"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B17D57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Lao People's Democratic Republic</w:t>
            </w:r>
          </w:p>
        </w:tc>
        <w:tc>
          <w:tcPr>
            <w:tcW w:w="1418" w:type="dxa"/>
            <w:tcBorders>
              <w:top w:val="nil"/>
              <w:left w:val="nil"/>
              <w:bottom w:val="single" w:sz="4" w:space="0" w:color="auto"/>
              <w:right w:val="single" w:sz="4" w:space="0" w:color="auto"/>
            </w:tcBorders>
            <w:noWrap/>
            <w:vAlign w:val="bottom"/>
            <w:hideMark/>
          </w:tcPr>
          <w:p w14:paraId="2C6613F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6319F39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75A25BB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70A56B5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1514168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3EB0900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27E826F6"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E2D053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Latvia</w:t>
            </w:r>
          </w:p>
        </w:tc>
        <w:tc>
          <w:tcPr>
            <w:tcW w:w="1418" w:type="dxa"/>
            <w:tcBorders>
              <w:top w:val="nil"/>
              <w:left w:val="nil"/>
              <w:bottom w:val="single" w:sz="4" w:space="0" w:color="auto"/>
              <w:right w:val="single" w:sz="4" w:space="0" w:color="auto"/>
            </w:tcBorders>
            <w:noWrap/>
            <w:vAlign w:val="bottom"/>
            <w:hideMark/>
          </w:tcPr>
          <w:p w14:paraId="102E27FD" w14:textId="06D3BF25" w:rsidR="00713761" w:rsidRPr="008B433B" w:rsidRDefault="00E06418"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55C0C4F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5F50159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1E58F2A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5561143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851098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57C8AF95"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02B82D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Lebanon</w:t>
            </w:r>
          </w:p>
        </w:tc>
        <w:tc>
          <w:tcPr>
            <w:tcW w:w="1418" w:type="dxa"/>
            <w:tcBorders>
              <w:top w:val="nil"/>
              <w:left w:val="nil"/>
              <w:bottom w:val="single" w:sz="4" w:space="0" w:color="auto"/>
              <w:right w:val="single" w:sz="4" w:space="0" w:color="auto"/>
            </w:tcBorders>
            <w:noWrap/>
            <w:vAlign w:val="bottom"/>
            <w:hideMark/>
          </w:tcPr>
          <w:p w14:paraId="7046181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C1607F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043D373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3B7C560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2BFD3FF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2D8B65A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33002F4B"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904CC2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Lesotho</w:t>
            </w:r>
          </w:p>
        </w:tc>
        <w:tc>
          <w:tcPr>
            <w:tcW w:w="1418" w:type="dxa"/>
            <w:tcBorders>
              <w:top w:val="nil"/>
              <w:left w:val="nil"/>
              <w:bottom w:val="single" w:sz="4" w:space="0" w:color="auto"/>
              <w:right w:val="single" w:sz="4" w:space="0" w:color="auto"/>
            </w:tcBorders>
            <w:noWrap/>
            <w:vAlign w:val="bottom"/>
            <w:hideMark/>
          </w:tcPr>
          <w:p w14:paraId="5818087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2D0AC94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11D96EA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5D76FB2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388DABA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2DFF377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3F163E7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923204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Liberia</w:t>
            </w:r>
          </w:p>
        </w:tc>
        <w:tc>
          <w:tcPr>
            <w:tcW w:w="1418" w:type="dxa"/>
            <w:tcBorders>
              <w:top w:val="nil"/>
              <w:left w:val="nil"/>
              <w:bottom w:val="single" w:sz="4" w:space="0" w:color="auto"/>
              <w:right w:val="single" w:sz="4" w:space="0" w:color="auto"/>
            </w:tcBorders>
            <w:noWrap/>
            <w:vAlign w:val="bottom"/>
            <w:hideMark/>
          </w:tcPr>
          <w:p w14:paraId="4399D09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7EE4A67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24D3337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556A4F6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6A74B67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1A8A1A0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7784B73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3680C1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Libya</w:t>
            </w:r>
          </w:p>
        </w:tc>
        <w:tc>
          <w:tcPr>
            <w:tcW w:w="1418" w:type="dxa"/>
            <w:tcBorders>
              <w:top w:val="nil"/>
              <w:left w:val="nil"/>
              <w:bottom w:val="single" w:sz="4" w:space="0" w:color="auto"/>
              <w:right w:val="single" w:sz="4" w:space="0" w:color="auto"/>
            </w:tcBorders>
            <w:noWrap/>
            <w:vAlign w:val="bottom"/>
            <w:hideMark/>
          </w:tcPr>
          <w:p w14:paraId="59A5920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3FE0A43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28087AE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685F5D6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2D8F642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7102124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4F486B7E"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97494A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Liechtenstein</w:t>
            </w:r>
          </w:p>
        </w:tc>
        <w:tc>
          <w:tcPr>
            <w:tcW w:w="1418" w:type="dxa"/>
            <w:tcBorders>
              <w:top w:val="nil"/>
              <w:left w:val="nil"/>
              <w:bottom w:val="single" w:sz="4" w:space="0" w:color="auto"/>
              <w:right w:val="single" w:sz="4" w:space="0" w:color="auto"/>
            </w:tcBorders>
            <w:noWrap/>
            <w:vAlign w:val="bottom"/>
            <w:hideMark/>
          </w:tcPr>
          <w:p w14:paraId="48780AB5" w14:textId="592B7051" w:rsidR="00713761" w:rsidRPr="008B433B" w:rsidRDefault="00E06418"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403FB08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6662E3C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7ACA56B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F6D6E2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642735D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667319" w:rsidRPr="008B433B" w14:paraId="5455492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8508F13" w14:textId="77777777" w:rsidR="00667319" w:rsidRPr="008B433B" w:rsidRDefault="00667319" w:rsidP="00667319">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Lithuania</w:t>
            </w:r>
          </w:p>
        </w:tc>
        <w:tc>
          <w:tcPr>
            <w:tcW w:w="1418" w:type="dxa"/>
            <w:tcBorders>
              <w:top w:val="nil"/>
              <w:left w:val="nil"/>
              <w:bottom w:val="single" w:sz="4" w:space="0" w:color="auto"/>
              <w:right w:val="single" w:sz="4" w:space="0" w:color="auto"/>
            </w:tcBorders>
            <w:noWrap/>
            <w:hideMark/>
          </w:tcPr>
          <w:p w14:paraId="358D9EA0" w14:textId="6DD4349D" w:rsidR="00667319" w:rsidRPr="008B433B" w:rsidRDefault="00667319" w:rsidP="00667319">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150B27FC" w14:textId="77777777" w:rsidR="00667319" w:rsidRPr="008B433B" w:rsidRDefault="00667319" w:rsidP="0066731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c>
          <w:tcPr>
            <w:tcW w:w="1276" w:type="dxa"/>
            <w:tcBorders>
              <w:top w:val="nil"/>
              <w:left w:val="nil"/>
              <w:bottom w:val="single" w:sz="4" w:space="0" w:color="auto"/>
              <w:right w:val="single" w:sz="4" w:space="0" w:color="auto"/>
            </w:tcBorders>
            <w:noWrap/>
            <w:hideMark/>
          </w:tcPr>
          <w:p w14:paraId="6809A970" w14:textId="77777777" w:rsidR="00667319" w:rsidRPr="008B433B" w:rsidRDefault="00667319" w:rsidP="0066731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c>
          <w:tcPr>
            <w:tcW w:w="864" w:type="dxa"/>
            <w:tcBorders>
              <w:top w:val="nil"/>
              <w:left w:val="nil"/>
              <w:bottom w:val="single" w:sz="4" w:space="0" w:color="auto"/>
              <w:right w:val="single" w:sz="4" w:space="0" w:color="auto"/>
            </w:tcBorders>
            <w:noWrap/>
            <w:hideMark/>
          </w:tcPr>
          <w:p w14:paraId="55B6250C" w14:textId="77777777" w:rsidR="00667319" w:rsidRPr="008B433B" w:rsidRDefault="00667319" w:rsidP="0066731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837" w:type="dxa"/>
            <w:tcBorders>
              <w:top w:val="nil"/>
              <w:left w:val="nil"/>
              <w:bottom w:val="single" w:sz="4" w:space="0" w:color="auto"/>
              <w:right w:val="single" w:sz="4" w:space="0" w:color="auto"/>
            </w:tcBorders>
            <w:noWrap/>
            <w:hideMark/>
          </w:tcPr>
          <w:p w14:paraId="47B824C3" w14:textId="77777777" w:rsidR="00667319" w:rsidRPr="008B433B" w:rsidRDefault="00667319" w:rsidP="0066731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163" w:type="dxa"/>
            <w:tcBorders>
              <w:top w:val="nil"/>
              <w:left w:val="nil"/>
              <w:bottom w:val="single" w:sz="4" w:space="0" w:color="auto"/>
              <w:right w:val="single" w:sz="4" w:space="0" w:color="auto"/>
            </w:tcBorders>
            <w:noWrap/>
            <w:hideMark/>
          </w:tcPr>
          <w:p w14:paraId="7E6719CA" w14:textId="77777777" w:rsidR="00667319" w:rsidRPr="008B433B" w:rsidRDefault="00667319" w:rsidP="0066731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r>
      <w:tr w:rsidR="00667319" w:rsidRPr="008B433B" w14:paraId="7C28C978"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6E33C72" w14:textId="77777777" w:rsidR="00667319" w:rsidRPr="008B433B" w:rsidRDefault="00667319" w:rsidP="00667319">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Luxembourg</w:t>
            </w:r>
          </w:p>
        </w:tc>
        <w:tc>
          <w:tcPr>
            <w:tcW w:w="1418" w:type="dxa"/>
            <w:tcBorders>
              <w:top w:val="nil"/>
              <w:left w:val="nil"/>
              <w:bottom w:val="single" w:sz="4" w:space="0" w:color="auto"/>
              <w:right w:val="single" w:sz="4" w:space="0" w:color="auto"/>
            </w:tcBorders>
            <w:noWrap/>
            <w:hideMark/>
          </w:tcPr>
          <w:p w14:paraId="3692C9DD" w14:textId="14D61B60" w:rsidR="00667319" w:rsidRPr="008B433B" w:rsidRDefault="00667319" w:rsidP="00667319">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38570511" w14:textId="77777777" w:rsidR="00667319" w:rsidRPr="008B433B" w:rsidRDefault="00667319" w:rsidP="0066731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7D6A3896" w14:textId="77777777" w:rsidR="00667319" w:rsidRPr="008B433B" w:rsidRDefault="00667319" w:rsidP="0066731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6F09C368" w14:textId="77777777" w:rsidR="00667319" w:rsidRPr="008B433B" w:rsidRDefault="00667319" w:rsidP="0066731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649A62CB" w14:textId="77777777" w:rsidR="00667319" w:rsidRPr="008B433B" w:rsidRDefault="00667319" w:rsidP="0066731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11CCE2E3" w14:textId="77777777" w:rsidR="00667319" w:rsidRPr="008B433B" w:rsidRDefault="00667319" w:rsidP="00667319">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5AB675F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3C60AD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Madagascar</w:t>
            </w:r>
          </w:p>
        </w:tc>
        <w:tc>
          <w:tcPr>
            <w:tcW w:w="1418" w:type="dxa"/>
            <w:tcBorders>
              <w:top w:val="nil"/>
              <w:left w:val="nil"/>
              <w:bottom w:val="single" w:sz="4" w:space="0" w:color="auto"/>
              <w:right w:val="single" w:sz="4" w:space="0" w:color="auto"/>
            </w:tcBorders>
            <w:noWrap/>
            <w:vAlign w:val="bottom"/>
            <w:hideMark/>
          </w:tcPr>
          <w:p w14:paraId="1F9A928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07F4164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3A0704A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3A4A14E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37" w:type="dxa"/>
            <w:tcBorders>
              <w:top w:val="nil"/>
              <w:left w:val="nil"/>
              <w:bottom w:val="single" w:sz="4" w:space="0" w:color="auto"/>
              <w:right w:val="single" w:sz="4" w:space="0" w:color="auto"/>
            </w:tcBorders>
            <w:noWrap/>
            <w:hideMark/>
          </w:tcPr>
          <w:p w14:paraId="47105EB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5A0DB3C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5ECBA1C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4D95A8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Malawi</w:t>
            </w:r>
          </w:p>
        </w:tc>
        <w:tc>
          <w:tcPr>
            <w:tcW w:w="1418" w:type="dxa"/>
            <w:tcBorders>
              <w:top w:val="nil"/>
              <w:left w:val="nil"/>
              <w:bottom w:val="single" w:sz="4" w:space="0" w:color="auto"/>
              <w:right w:val="single" w:sz="4" w:space="0" w:color="auto"/>
            </w:tcBorders>
            <w:noWrap/>
            <w:vAlign w:val="bottom"/>
            <w:hideMark/>
          </w:tcPr>
          <w:p w14:paraId="4173C5C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1177A5C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9</w:t>
            </w:r>
          </w:p>
        </w:tc>
        <w:tc>
          <w:tcPr>
            <w:tcW w:w="1276" w:type="dxa"/>
            <w:tcBorders>
              <w:top w:val="nil"/>
              <w:left w:val="nil"/>
              <w:bottom w:val="single" w:sz="4" w:space="0" w:color="auto"/>
              <w:right w:val="single" w:sz="4" w:space="0" w:color="auto"/>
            </w:tcBorders>
            <w:noWrap/>
            <w:hideMark/>
          </w:tcPr>
          <w:p w14:paraId="3620BE5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9</w:t>
            </w:r>
          </w:p>
        </w:tc>
        <w:tc>
          <w:tcPr>
            <w:tcW w:w="864" w:type="dxa"/>
            <w:tcBorders>
              <w:top w:val="nil"/>
              <w:left w:val="nil"/>
              <w:bottom w:val="single" w:sz="4" w:space="0" w:color="auto"/>
              <w:right w:val="single" w:sz="4" w:space="0" w:color="auto"/>
            </w:tcBorders>
            <w:noWrap/>
            <w:hideMark/>
          </w:tcPr>
          <w:p w14:paraId="21337FD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4FBBA88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6D3D2BF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79F4D78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50A386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Malaysia</w:t>
            </w:r>
          </w:p>
        </w:tc>
        <w:tc>
          <w:tcPr>
            <w:tcW w:w="1418" w:type="dxa"/>
            <w:tcBorders>
              <w:top w:val="nil"/>
              <w:left w:val="nil"/>
              <w:bottom w:val="single" w:sz="4" w:space="0" w:color="auto"/>
              <w:right w:val="single" w:sz="4" w:space="0" w:color="auto"/>
            </w:tcBorders>
            <w:noWrap/>
            <w:vAlign w:val="bottom"/>
            <w:hideMark/>
          </w:tcPr>
          <w:p w14:paraId="342334A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5A7544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c>
          <w:tcPr>
            <w:tcW w:w="1276" w:type="dxa"/>
            <w:tcBorders>
              <w:top w:val="nil"/>
              <w:left w:val="nil"/>
              <w:bottom w:val="single" w:sz="4" w:space="0" w:color="auto"/>
              <w:right w:val="single" w:sz="4" w:space="0" w:color="auto"/>
            </w:tcBorders>
            <w:noWrap/>
            <w:hideMark/>
          </w:tcPr>
          <w:p w14:paraId="3F5882A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864" w:type="dxa"/>
            <w:tcBorders>
              <w:top w:val="nil"/>
              <w:left w:val="nil"/>
              <w:bottom w:val="single" w:sz="4" w:space="0" w:color="auto"/>
              <w:right w:val="single" w:sz="4" w:space="0" w:color="auto"/>
            </w:tcBorders>
            <w:noWrap/>
            <w:hideMark/>
          </w:tcPr>
          <w:p w14:paraId="419830B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9</w:t>
            </w:r>
          </w:p>
        </w:tc>
        <w:tc>
          <w:tcPr>
            <w:tcW w:w="837" w:type="dxa"/>
            <w:tcBorders>
              <w:top w:val="nil"/>
              <w:left w:val="nil"/>
              <w:bottom w:val="single" w:sz="4" w:space="0" w:color="auto"/>
              <w:right w:val="single" w:sz="4" w:space="0" w:color="auto"/>
            </w:tcBorders>
            <w:noWrap/>
            <w:hideMark/>
          </w:tcPr>
          <w:p w14:paraId="0692526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1163" w:type="dxa"/>
            <w:tcBorders>
              <w:top w:val="nil"/>
              <w:left w:val="nil"/>
              <w:bottom w:val="single" w:sz="4" w:space="0" w:color="auto"/>
              <w:right w:val="single" w:sz="4" w:space="0" w:color="auto"/>
            </w:tcBorders>
            <w:noWrap/>
            <w:hideMark/>
          </w:tcPr>
          <w:p w14:paraId="366FCC1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r>
      <w:tr w:rsidR="00713761" w:rsidRPr="008B433B" w14:paraId="2F08E06B"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0FC719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Maldives</w:t>
            </w:r>
          </w:p>
        </w:tc>
        <w:tc>
          <w:tcPr>
            <w:tcW w:w="1418" w:type="dxa"/>
            <w:tcBorders>
              <w:top w:val="nil"/>
              <w:left w:val="nil"/>
              <w:bottom w:val="single" w:sz="4" w:space="0" w:color="auto"/>
              <w:right w:val="single" w:sz="4" w:space="0" w:color="auto"/>
            </w:tcBorders>
            <w:noWrap/>
            <w:vAlign w:val="bottom"/>
            <w:hideMark/>
          </w:tcPr>
          <w:p w14:paraId="2F9D8B5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49F73CE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2CE861E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69FFC72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1488423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4A620FE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6340E8A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296380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Mali</w:t>
            </w:r>
          </w:p>
        </w:tc>
        <w:tc>
          <w:tcPr>
            <w:tcW w:w="1418" w:type="dxa"/>
            <w:tcBorders>
              <w:top w:val="nil"/>
              <w:left w:val="nil"/>
              <w:bottom w:val="single" w:sz="4" w:space="0" w:color="auto"/>
              <w:right w:val="single" w:sz="4" w:space="0" w:color="auto"/>
            </w:tcBorders>
            <w:noWrap/>
            <w:vAlign w:val="bottom"/>
            <w:hideMark/>
          </w:tcPr>
          <w:p w14:paraId="57EF044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0784256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739C032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433229D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767AFC6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6731240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092712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C2A380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Malta</w:t>
            </w:r>
          </w:p>
        </w:tc>
        <w:tc>
          <w:tcPr>
            <w:tcW w:w="1418" w:type="dxa"/>
            <w:tcBorders>
              <w:top w:val="nil"/>
              <w:left w:val="nil"/>
              <w:bottom w:val="single" w:sz="4" w:space="0" w:color="auto"/>
              <w:right w:val="single" w:sz="4" w:space="0" w:color="auto"/>
            </w:tcBorders>
            <w:noWrap/>
            <w:vAlign w:val="bottom"/>
            <w:hideMark/>
          </w:tcPr>
          <w:p w14:paraId="0AB3DA22" w14:textId="74C28E95" w:rsidR="00713761" w:rsidRPr="008B433B" w:rsidRDefault="002B3F40"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30C3F45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6880701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2259D43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6B2F06F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62BFCE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6A527C8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D0BBE5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Marshall Islands</w:t>
            </w:r>
          </w:p>
        </w:tc>
        <w:tc>
          <w:tcPr>
            <w:tcW w:w="1418" w:type="dxa"/>
            <w:tcBorders>
              <w:top w:val="nil"/>
              <w:left w:val="nil"/>
              <w:bottom w:val="single" w:sz="4" w:space="0" w:color="auto"/>
              <w:right w:val="single" w:sz="4" w:space="0" w:color="auto"/>
            </w:tcBorders>
            <w:noWrap/>
            <w:vAlign w:val="bottom"/>
            <w:hideMark/>
          </w:tcPr>
          <w:p w14:paraId="7691A28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4C16468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0D9B94C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24A6C4C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2CD7A1C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6766B59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5CE9E678"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980838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Mauritania</w:t>
            </w:r>
          </w:p>
        </w:tc>
        <w:tc>
          <w:tcPr>
            <w:tcW w:w="1418" w:type="dxa"/>
            <w:tcBorders>
              <w:top w:val="nil"/>
              <w:left w:val="nil"/>
              <w:bottom w:val="single" w:sz="4" w:space="0" w:color="auto"/>
              <w:right w:val="single" w:sz="4" w:space="0" w:color="auto"/>
            </w:tcBorders>
            <w:noWrap/>
            <w:vAlign w:val="bottom"/>
            <w:hideMark/>
          </w:tcPr>
          <w:p w14:paraId="5244057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1691FA6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793FEAE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2424781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261EE24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09DC20F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73ECF268"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43B66A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Mauritius</w:t>
            </w:r>
          </w:p>
        </w:tc>
        <w:tc>
          <w:tcPr>
            <w:tcW w:w="1418" w:type="dxa"/>
            <w:tcBorders>
              <w:top w:val="nil"/>
              <w:left w:val="nil"/>
              <w:bottom w:val="single" w:sz="4" w:space="0" w:color="auto"/>
              <w:right w:val="single" w:sz="4" w:space="0" w:color="auto"/>
            </w:tcBorders>
            <w:noWrap/>
            <w:vAlign w:val="bottom"/>
            <w:hideMark/>
          </w:tcPr>
          <w:p w14:paraId="45DE056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71835B5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57535D7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3436524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22FEA39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1DD79E9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2AD77032"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41C65E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Mexico</w:t>
            </w:r>
          </w:p>
        </w:tc>
        <w:tc>
          <w:tcPr>
            <w:tcW w:w="1418" w:type="dxa"/>
            <w:tcBorders>
              <w:top w:val="nil"/>
              <w:left w:val="nil"/>
              <w:bottom w:val="single" w:sz="4" w:space="0" w:color="auto"/>
              <w:right w:val="single" w:sz="4" w:space="0" w:color="auto"/>
            </w:tcBorders>
            <w:noWrap/>
            <w:vAlign w:val="bottom"/>
            <w:hideMark/>
          </w:tcPr>
          <w:p w14:paraId="307E654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7C0103A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276" w:type="dxa"/>
            <w:tcBorders>
              <w:top w:val="nil"/>
              <w:left w:val="nil"/>
              <w:bottom w:val="single" w:sz="4" w:space="0" w:color="auto"/>
              <w:right w:val="single" w:sz="4" w:space="0" w:color="auto"/>
            </w:tcBorders>
            <w:noWrap/>
            <w:hideMark/>
          </w:tcPr>
          <w:p w14:paraId="4DF5FED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713EBB4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37" w:type="dxa"/>
            <w:tcBorders>
              <w:top w:val="nil"/>
              <w:left w:val="nil"/>
              <w:bottom w:val="single" w:sz="4" w:space="0" w:color="auto"/>
              <w:right w:val="single" w:sz="4" w:space="0" w:color="auto"/>
            </w:tcBorders>
            <w:noWrap/>
            <w:hideMark/>
          </w:tcPr>
          <w:p w14:paraId="0EA4451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4EFBBEE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r>
      <w:tr w:rsidR="00713761" w:rsidRPr="008B433B" w14:paraId="3508B26E"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5F8048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Micronesia (Federated States of)</w:t>
            </w:r>
          </w:p>
        </w:tc>
        <w:tc>
          <w:tcPr>
            <w:tcW w:w="1418" w:type="dxa"/>
            <w:tcBorders>
              <w:top w:val="nil"/>
              <w:left w:val="nil"/>
              <w:bottom w:val="single" w:sz="4" w:space="0" w:color="auto"/>
              <w:right w:val="single" w:sz="4" w:space="0" w:color="auto"/>
            </w:tcBorders>
            <w:noWrap/>
            <w:vAlign w:val="bottom"/>
            <w:hideMark/>
          </w:tcPr>
          <w:p w14:paraId="36D3A5F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70938BB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6762C24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52C48BB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592FD3F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1AE3ED0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4A922EB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9B2091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Monaco</w:t>
            </w:r>
          </w:p>
        </w:tc>
        <w:tc>
          <w:tcPr>
            <w:tcW w:w="1418" w:type="dxa"/>
            <w:tcBorders>
              <w:top w:val="nil"/>
              <w:left w:val="nil"/>
              <w:bottom w:val="single" w:sz="4" w:space="0" w:color="auto"/>
              <w:right w:val="single" w:sz="4" w:space="0" w:color="auto"/>
            </w:tcBorders>
            <w:noWrap/>
            <w:vAlign w:val="bottom"/>
            <w:hideMark/>
          </w:tcPr>
          <w:p w14:paraId="2E139D1C" w14:textId="7560A33F" w:rsidR="00713761" w:rsidRPr="008B433B" w:rsidRDefault="002B3F40"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417F084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416D3BB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1699F1D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2ADEBA3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D99A66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14947A1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515EB4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Mongolia</w:t>
            </w:r>
          </w:p>
        </w:tc>
        <w:tc>
          <w:tcPr>
            <w:tcW w:w="1418" w:type="dxa"/>
            <w:tcBorders>
              <w:top w:val="nil"/>
              <w:left w:val="nil"/>
              <w:bottom w:val="single" w:sz="4" w:space="0" w:color="auto"/>
              <w:right w:val="single" w:sz="4" w:space="0" w:color="auto"/>
            </w:tcBorders>
            <w:noWrap/>
            <w:vAlign w:val="bottom"/>
            <w:hideMark/>
          </w:tcPr>
          <w:p w14:paraId="14EFFEB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560BE9A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2210965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7163A70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170B65D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2B4F199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7BC08A6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F1C707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Montenegro</w:t>
            </w:r>
          </w:p>
        </w:tc>
        <w:tc>
          <w:tcPr>
            <w:tcW w:w="1418" w:type="dxa"/>
            <w:tcBorders>
              <w:top w:val="nil"/>
              <w:left w:val="nil"/>
              <w:bottom w:val="single" w:sz="4" w:space="0" w:color="auto"/>
              <w:right w:val="single" w:sz="4" w:space="0" w:color="auto"/>
            </w:tcBorders>
            <w:noWrap/>
            <w:vAlign w:val="bottom"/>
            <w:hideMark/>
          </w:tcPr>
          <w:p w14:paraId="211444B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219D5AD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2CB246E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4E56646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6357B45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6AF3CE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40DA4CF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48AE13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Morocco</w:t>
            </w:r>
          </w:p>
        </w:tc>
        <w:tc>
          <w:tcPr>
            <w:tcW w:w="1418" w:type="dxa"/>
            <w:tcBorders>
              <w:top w:val="nil"/>
              <w:left w:val="nil"/>
              <w:bottom w:val="single" w:sz="4" w:space="0" w:color="auto"/>
              <w:right w:val="single" w:sz="4" w:space="0" w:color="auto"/>
            </w:tcBorders>
            <w:noWrap/>
            <w:vAlign w:val="bottom"/>
            <w:hideMark/>
          </w:tcPr>
          <w:p w14:paraId="7EEE092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0CE26D7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658E6CE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23F5EC9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2C81EF3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0FC2D7B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5A4CFFFC"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1C67BA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Mozambique</w:t>
            </w:r>
          </w:p>
        </w:tc>
        <w:tc>
          <w:tcPr>
            <w:tcW w:w="1418" w:type="dxa"/>
            <w:tcBorders>
              <w:top w:val="nil"/>
              <w:left w:val="nil"/>
              <w:bottom w:val="single" w:sz="4" w:space="0" w:color="auto"/>
              <w:right w:val="single" w:sz="4" w:space="0" w:color="auto"/>
            </w:tcBorders>
            <w:noWrap/>
            <w:vAlign w:val="bottom"/>
            <w:hideMark/>
          </w:tcPr>
          <w:p w14:paraId="0681FE0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43F9FB0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6820EC4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52152F5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11C6FF3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1A3ABC0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0B692B8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705486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Myanmar</w:t>
            </w:r>
          </w:p>
        </w:tc>
        <w:tc>
          <w:tcPr>
            <w:tcW w:w="1418" w:type="dxa"/>
            <w:tcBorders>
              <w:top w:val="nil"/>
              <w:left w:val="nil"/>
              <w:bottom w:val="single" w:sz="4" w:space="0" w:color="auto"/>
              <w:right w:val="single" w:sz="4" w:space="0" w:color="auto"/>
            </w:tcBorders>
            <w:noWrap/>
            <w:vAlign w:val="bottom"/>
            <w:hideMark/>
          </w:tcPr>
          <w:p w14:paraId="00B779C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19C873E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3A135B3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139FC48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734277C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57F920B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0D283B3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CB8B1F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Namibia</w:t>
            </w:r>
          </w:p>
        </w:tc>
        <w:tc>
          <w:tcPr>
            <w:tcW w:w="1418" w:type="dxa"/>
            <w:tcBorders>
              <w:top w:val="nil"/>
              <w:left w:val="nil"/>
              <w:bottom w:val="single" w:sz="4" w:space="0" w:color="auto"/>
              <w:right w:val="single" w:sz="4" w:space="0" w:color="auto"/>
            </w:tcBorders>
            <w:noWrap/>
            <w:vAlign w:val="bottom"/>
            <w:hideMark/>
          </w:tcPr>
          <w:p w14:paraId="3490203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1831469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9</w:t>
            </w:r>
          </w:p>
        </w:tc>
        <w:tc>
          <w:tcPr>
            <w:tcW w:w="1276" w:type="dxa"/>
            <w:tcBorders>
              <w:top w:val="nil"/>
              <w:left w:val="nil"/>
              <w:bottom w:val="single" w:sz="4" w:space="0" w:color="auto"/>
              <w:right w:val="single" w:sz="4" w:space="0" w:color="auto"/>
            </w:tcBorders>
            <w:noWrap/>
            <w:hideMark/>
          </w:tcPr>
          <w:p w14:paraId="356CAE9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9</w:t>
            </w:r>
          </w:p>
        </w:tc>
        <w:tc>
          <w:tcPr>
            <w:tcW w:w="864" w:type="dxa"/>
            <w:tcBorders>
              <w:top w:val="nil"/>
              <w:left w:val="nil"/>
              <w:bottom w:val="single" w:sz="4" w:space="0" w:color="auto"/>
              <w:right w:val="single" w:sz="4" w:space="0" w:color="auto"/>
            </w:tcBorders>
            <w:noWrap/>
            <w:hideMark/>
          </w:tcPr>
          <w:p w14:paraId="2572E47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37" w:type="dxa"/>
            <w:tcBorders>
              <w:top w:val="nil"/>
              <w:left w:val="nil"/>
              <w:bottom w:val="single" w:sz="4" w:space="0" w:color="auto"/>
              <w:right w:val="single" w:sz="4" w:space="0" w:color="auto"/>
            </w:tcBorders>
            <w:noWrap/>
            <w:hideMark/>
          </w:tcPr>
          <w:p w14:paraId="43B3B4F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c>
          <w:tcPr>
            <w:tcW w:w="1163" w:type="dxa"/>
            <w:tcBorders>
              <w:top w:val="nil"/>
              <w:left w:val="nil"/>
              <w:bottom w:val="single" w:sz="4" w:space="0" w:color="auto"/>
              <w:right w:val="single" w:sz="4" w:space="0" w:color="auto"/>
            </w:tcBorders>
            <w:noWrap/>
            <w:hideMark/>
          </w:tcPr>
          <w:p w14:paraId="6032851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r>
      <w:tr w:rsidR="00713761" w:rsidRPr="008B433B" w14:paraId="32F6912E"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B7381F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Nauru</w:t>
            </w:r>
          </w:p>
        </w:tc>
        <w:tc>
          <w:tcPr>
            <w:tcW w:w="1418" w:type="dxa"/>
            <w:tcBorders>
              <w:top w:val="nil"/>
              <w:left w:val="nil"/>
              <w:bottom w:val="single" w:sz="4" w:space="0" w:color="auto"/>
              <w:right w:val="single" w:sz="4" w:space="0" w:color="auto"/>
            </w:tcBorders>
            <w:noWrap/>
            <w:vAlign w:val="bottom"/>
            <w:hideMark/>
          </w:tcPr>
          <w:p w14:paraId="794EDA2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6113945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472F5BD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7EE45AA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1977381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DAFF92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53A8F434"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82C722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Nepal</w:t>
            </w:r>
          </w:p>
        </w:tc>
        <w:tc>
          <w:tcPr>
            <w:tcW w:w="1418" w:type="dxa"/>
            <w:tcBorders>
              <w:top w:val="nil"/>
              <w:left w:val="nil"/>
              <w:bottom w:val="single" w:sz="4" w:space="0" w:color="auto"/>
              <w:right w:val="single" w:sz="4" w:space="0" w:color="auto"/>
            </w:tcBorders>
            <w:noWrap/>
            <w:vAlign w:val="bottom"/>
            <w:hideMark/>
          </w:tcPr>
          <w:p w14:paraId="1C23C68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23837DF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06840F3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1347E04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4774124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AEF269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2B3F40" w:rsidRPr="008B433B" w14:paraId="395C3AF8"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3AD5E50" w14:textId="77777777"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Netherlands (Kingdom of the)</w:t>
            </w:r>
          </w:p>
        </w:tc>
        <w:tc>
          <w:tcPr>
            <w:tcW w:w="1418" w:type="dxa"/>
            <w:tcBorders>
              <w:top w:val="nil"/>
              <w:left w:val="nil"/>
              <w:bottom w:val="single" w:sz="4" w:space="0" w:color="auto"/>
              <w:right w:val="single" w:sz="4" w:space="0" w:color="auto"/>
            </w:tcBorders>
            <w:noWrap/>
            <w:hideMark/>
          </w:tcPr>
          <w:p w14:paraId="7D07DA5B" w14:textId="1BCD792E"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3150D736"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11</w:t>
            </w:r>
          </w:p>
        </w:tc>
        <w:tc>
          <w:tcPr>
            <w:tcW w:w="1276" w:type="dxa"/>
            <w:tcBorders>
              <w:top w:val="nil"/>
              <w:left w:val="nil"/>
              <w:bottom w:val="single" w:sz="4" w:space="0" w:color="auto"/>
              <w:right w:val="single" w:sz="4" w:space="0" w:color="auto"/>
            </w:tcBorders>
            <w:noWrap/>
            <w:hideMark/>
          </w:tcPr>
          <w:p w14:paraId="055CF9BA"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c>
          <w:tcPr>
            <w:tcW w:w="864" w:type="dxa"/>
            <w:tcBorders>
              <w:top w:val="nil"/>
              <w:left w:val="nil"/>
              <w:bottom w:val="single" w:sz="4" w:space="0" w:color="auto"/>
              <w:right w:val="single" w:sz="4" w:space="0" w:color="auto"/>
            </w:tcBorders>
            <w:noWrap/>
            <w:hideMark/>
          </w:tcPr>
          <w:p w14:paraId="5AE51682"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c>
          <w:tcPr>
            <w:tcW w:w="837" w:type="dxa"/>
            <w:tcBorders>
              <w:top w:val="nil"/>
              <w:left w:val="nil"/>
              <w:bottom w:val="single" w:sz="4" w:space="0" w:color="auto"/>
              <w:right w:val="single" w:sz="4" w:space="0" w:color="auto"/>
            </w:tcBorders>
            <w:noWrap/>
            <w:hideMark/>
          </w:tcPr>
          <w:p w14:paraId="219D4D13"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2AA28F32"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r>
      <w:tr w:rsidR="002B3F40" w:rsidRPr="008B433B" w14:paraId="35128F3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24F12B7" w14:textId="77777777"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lastRenderedPageBreak/>
              <w:t>New Zealand</w:t>
            </w:r>
          </w:p>
        </w:tc>
        <w:tc>
          <w:tcPr>
            <w:tcW w:w="1418" w:type="dxa"/>
            <w:tcBorders>
              <w:top w:val="nil"/>
              <w:left w:val="nil"/>
              <w:bottom w:val="single" w:sz="4" w:space="0" w:color="auto"/>
              <w:right w:val="single" w:sz="4" w:space="0" w:color="auto"/>
            </w:tcBorders>
            <w:noWrap/>
            <w:hideMark/>
          </w:tcPr>
          <w:p w14:paraId="4E8DA90E" w14:textId="271D9F9A"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2B9B6F3B"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276" w:type="dxa"/>
            <w:tcBorders>
              <w:top w:val="nil"/>
              <w:left w:val="nil"/>
              <w:bottom w:val="single" w:sz="4" w:space="0" w:color="auto"/>
              <w:right w:val="single" w:sz="4" w:space="0" w:color="auto"/>
            </w:tcBorders>
            <w:noWrap/>
            <w:hideMark/>
          </w:tcPr>
          <w:p w14:paraId="0506E88E"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864" w:type="dxa"/>
            <w:tcBorders>
              <w:top w:val="nil"/>
              <w:left w:val="nil"/>
              <w:bottom w:val="single" w:sz="4" w:space="0" w:color="auto"/>
              <w:right w:val="single" w:sz="4" w:space="0" w:color="auto"/>
            </w:tcBorders>
            <w:noWrap/>
            <w:hideMark/>
          </w:tcPr>
          <w:p w14:paraId="751432F3"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37" w:type="dxa"/>
            <w:tcBorders>
              <w:top w:val="nil"/>
              <w:left w:val="nil"/>
              <w:bottom w:val="single" w:sz="4" w:space="0" w:color="auto"/>
              <w:right w:val="single" w:sz="4" w:space="0" w:color="auto"/>
            </w:tcBorders>
            <w:noWrap/>
            <w:hideMark/>
          </w:tcPr>
          <w:p w14:paraId="22F38A4B"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740D1604"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r>
      <w:tr w:rsidR="00713761" w:rsidRPr="008B433B" w14:paraId="6BDB8702"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40C087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Nicaragua</w:t>
            </w:r>
          </w:p>
        </w:tc>
        <w:tc>
          <w:tcPr>
            <w:tcW w:w="1418" w:type="dxa"/>
            <w:tcBorders>
              <w:top w:val="nil"/>
              <w:left w:val="nil"/>
              <w:bottom w:val="single" w:sz="4" w:space="0" w:color="auto"/>
              <w:right w:val="single" w:sz="4" w:space="0" w:color="auto"/>
            </w:tcBorders>
            <w:noWrap/>
            <w:vAlign w:val="bottom"/>
            <w:hideMark/>
          </w:tcPr>
          <w:p w14:paraId="7CADA9E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2D5ADEC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122046A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7B42C1B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4B0E75E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4CDF27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7D32837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FD7586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Niger</w:t>
            </w:r>
          </w:p>
        </w:tc>
        <w:tc>
          <w:tcPr>
            <w:tcW w:w="1418" w:type="dxa"/>
            <w:tcBorders>
              <w:top w:val="nil"/>
              <w:left w:val="nil"/>
              <w:bottom w:val="single" w:sz="4" w:space="0" w:color="auto"/>
              <w:right w:val="single" w:sz="4" w:space="0" w:color="auto"/>
            </w:tcBorders>
            <w:noWrap/>
            <w:vAlign w:val="bottom"/>
            <w:hideMark/>
          </w:tcPr>
          <w:p w14:paraId="6366566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680EA7F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154E2E5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7355366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27158D2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0D4C26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1B5E028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5EB5AB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Nigeria</w:t>
            </w:r>
          </w:p>
        </w:tc>
        <w:tc>
          <w:tcPr>
            <w:tcW w:w="1418" w:type="dxa"/>
            <w:tcBorders>
              <w:top w:val="nil"/>
              <w:left w:val="nil"/>
              <w:bottom w:val="single" w:sz="4" w:space="0" w:color="auto"/>
              <w:right w:val="single" w:sz="4" w:space="0" w:color="auto"/>
            </w:tcBorders>
            <w:noWrap/>
            <w:vAlign w:val="bottom"/>
            <w:hideMark/>
          </w:tcPr>
          <w:p w14:paraId="0103A05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032B8B4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1276" w:type="dxa"/>
            <w:tcBorders>
              <w:top w:val="nil"/>
              <w:left w:val="nil"/>
              <w:bottom w:val="single" w:sz="4" w:space="0" w:color="auto"/>
              <w:right w:val="single" w:sz="4" w:space="0" w:color="auto"/>
            </w:tcBorders>
            <w:noWrap/>
            <w:hideMark/>
          </w:tcPr>
          <w:p w14:paraId="388B739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864" w:type="dxa"/>
            <w:tcBorders>
              <w:top w:val="nil"/>
              <w:left w:val="nil"/>
              <w:bottom w:val="single" w:sz="4" w:space="0" w:color="auto"/>
              <w:right w:val="single" w:sz="4" w:space="0" w:color="auto"/>
            </w:tcBorders>
            <w:noWrap/>
            <w:hideMark/>
          </w:tcPr>
          <w:p w14:paraId="58DF62A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0CD881A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68F1B29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58575DE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094F36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Niue</w:t>
            </w:r>
          </w:p>
        </w:tc>
        <w:tc>
          <w:tcPr>
            <w:tcW w:w="1418" w:type="dxa"/>
            <w:tcBorders>
              <w:top w:val="nil"/>
              <w:left w:val="nil"/>
              <w:bottom w:val="single" w:sz="4" w:space="0" w:color="auto"/>
              <w:right w:val="single" w:sz="4" w:space="0" w:color="auto"/>
            </w:tcBorders>
            <w:noWrap/>
            <w:vAlign w:val="bottom"/>
            <w:hideMark/>
          </w:tcPr>
          <w:p w14:paraId="6D4A8CE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600BAB7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3ABDF93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250F0FB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4DDAE40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616AC6B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584650F8"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ABB7DC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North Macedonia</w:t>
            </w:r>
          </w:p>
        </w:tc>
        <w:tc>
          <w:tcPr>
            <w:tcW w:w="1418" w:type="dxa"/>
            <w:tcBorders>
              <w:top w:val="nil"/>
              <w:left w:val="nil"/>
              <w:bottom w:val="single" w:sz="4" w:space="0" w:color="auto"/>
              <w:right w:val="single" w:sz="4" w:space="0" w:color="auto"/>
            </w:tcBorders>
            <w:noWrap/>
            <w:vAlign w:val="bottom"/>
            <w:hideMark/>
          </w:tcPr>
          <w:p w14:paraId="75D520F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0C5EB69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288F994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27F8B54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0B5029C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1D5EC8B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16BD9A7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C9D210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Norway</w:t>
            </w:r>
          </w:p>
        </w:tc>
        <w:tc>
          <w:tcPr>
            <w:tcW w:w="1418" w:type="dxa"/>
            <w:tcBorders>
              <w:top w:val="nil"/>
              <w:left w:val="nil"/>
              <w:bottom w:val="single" w:sz="4" w:space="0" w:color="auto"/>
              <w:right w:val="single" w:sz="4" w:space="0" w:color="auto"/>
            </w:tcBorders>
            <w:noWrap/>
            <w:vAlign w:val="bottom"/>
            <w:hideMark/>
          </w:tcPr>
          <w:p w14:paraId="530992DD" w14:textId="7068E550" w:rsidR="00713761" w:rsidRPr="008B433B" w:rsidRDefault="002B3F40"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3154096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11</w:t>
            </w:r>
          </w:p>
        </w:tc>
        <w:tc>
          <w:tcPr>
            <w:tcW w:w="1276" w:type="dxa"/>
            <w:tcBorders>
              <w:top w:val="nil"/>
              <w:left w:val="nil"/>
              <w:bottom w:val="single" w:sz="4" w:space="0" w:color="auto"/>
              <w:right w:val="single" w:sz="4" w:space="0" w:color="auto"/>
            </w:tcBorders>
            <w:noWrap/>
            <w:hideMark/>
          </w:tcPr>
          <w:p w14:paraId="7FF92AC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864" w:type="dxa"/>
            <w:tcBorders>
              <w:top w:val="nil"/>
              <w:left w:val="nil"/>
              <w:bottom w:val="single" w:sz="4" w:space="0" w:color="auto"/>
              <w:right w:val="single" w:sz="4" w:space="0" w:color="auto"/>
            </w:tcBorders>
            <w:noWrap/>
            <w:hideMark/>
          </w:tcPr>
          <w:p w14:paraId="14E9F76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837" w:type="dxa"/>
            <w:tcBorders>
              <w:top w:val="nil"/>
              <w:left w:val="nil"/>
              <w:bottom w:val="single" w:sz="4" w:space="0" w:color="auto"/>
              <w:right w:val="single" w:sz="4" w:space="0" w:color="auto"/>
            </w:tcBorders>
            <w:noWrap/>
            <w:hideMark/>
          </w:tcPr>
          <w:p w14:paraId="6EC4AA0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09BC455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r>
      <w:tr w:rsidR="00713761" w:rsidRPr="008B433B" w14:paraId="49CA267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2DC6C8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Oman</w:t>
            </w:r>
          </w:p>
        </w:tc>
        <w:tc>
          <w:tcPr>
            <w:tcW w:w="1418" w:type="dxa"/>
            <w:tcBorders>
              <w:top w:val="nil"/>
              <w:left w:val="nil"/>
              <w:bottom w:val="single" w:sz="4" w:space="0" w:color="auto"/>
              <w:right w:val="single" w:sz="4" w:space="0" w:color="auto"/>
            </w:tcBorders>
            <w:noWrap/>
            <w:vAlign w:val="bottom"/>
            <w:hideMark/>
          </w:tcPr>
          <w:p w14:paraId="5D3B421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563532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0E7A1E7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64" w:type="dxa"/>
            <w:tcBorders>
              <w:top w:val="nil"/>
              <w:left w:val="nil"/>
              <w:bottom w:val="single" w:sz="4" w:space="0" w:color="auto"/>
              <w:right w:val="single" w:sz="4" w:space="0" w:color="auto"/>
            </w:tcBorders>
            <w:noWrap/>
            <w:hideMark/>
          </w:tcPr>
          <w:p w14:paraId="7DEF9B8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6C2DDA1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614749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7908EF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B3279F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Pakistan</w:t>
            </w:r>
          </w:p>
        </w:tc>
        <w:tc>
          <w:tcPr>
            <w:tcW w:w="1418" w:type="dxa"/>
            <w:tcBorders>
              <w:top w:val="nil"/>
              <w:left w:val="nil"/>
              <w:bottom w:val="single" w:sz="4" w:space="0" w:color="auto"/>
              <w:right w:val="single" w:sz="4" w:space="0" w:color="auto"/>
            </w:tcBorders>
            <w:noWrap/>
            <w:vAlign w:val="bottom"/>
            <w:hideMark/>
          </w:tcPr>
          <w:p w14:paraId="0A7F128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7F6149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467FC48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2EA2942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2E1A8FB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4C07F00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56C442A7"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FC88F3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Palau</w:t>
            </w:r>
          </w:p>
        </w:tc>
        <w:tc>
          <w:tcPr>
            <w:tcW w:w="1418" w:type="dxa"/>
            <w:tcBorders>
              <w:top w:val="nil"/>
              <w:left w:val="nil"/>
              <w:bottom w:val="single" w:sz="4" w:space="0" w:color="auto"/>
              <w:right w:val="single" w:sz="4" w:space="0" w:color="auto"/>
            </w:tcBorders>
            <w:noWrap/>
            <w:vAlign w:val="bottom"/>
            <w:hideMark/>
          </w:tcPr>
          <w:p w14:paraId="3C2A03E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32E451C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7C21A36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31872A3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296A906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7832FA9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2869462"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23DEBB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Panama</w:t>
            </w:r>
          </w:p>
        </w:tc>
        <w:tc>
          <w:tcPr>
            <w:tcW w:w="1418" w:type="dxa"/>
            <w:tcBorders>
              <w:top w:val="nil"/>
              <w:left w:val="nil"/>
              <w:bottom w:val="single" w:sz="4" w:space="0" w:color="auto"/>
              <w:right w:val="single" w:sz="4" w:space="0" w:color="auto"/>
            </w:tcBorders>
            <w:noWrap/>
            <w:vAlign w:val="bottom"/>
            <w:hideMark/>
          </w:tcPr>
          <w:p w14:paraId="5C89A12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26F839C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1BCE1EC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4D7F7FB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2F52D3D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19</w:t>
            </w:r>
          </w:p>
        </w:tc>
        <w:tc>
          <w:tcPr>
            <w:tcW w:w="1163" w:type="dxa"/>
            <w:tcBorders>
              <w:top w:val="nil"/>
              <w:left w:val="nil"/>
              <w:bottom w:val="single" w:sz="4" w:space="0" w:color="auto"/>
              <w:right w:val="single" w:sz="4" w:space="0" w:color="auto"/>
            </w:tcBorders>
            <w:noWrap/>
            <w:hideMark/>
          </w:tcPr>
          <w:p w14:paraId="1795A27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19</w:t>
            </w:r>
          </w:p>
        </w:tc>
      </w:tr>
      <w:tr w:rsidR="00713761" w:rsidRPr="008B433B" w14:paraId="0AA21E1C"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FF755A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Papua New Guinea</w:t>
            </w:r>
          </w:p>
        </w:tc>
        <w:tc>
          <w:tcPr>
            <w:tcW w:w="1418" w:type="dxa"/>
            <w:tcBorders>
              <w:top w:val="nil"/>
              <w:left w:val="nil"/>
              <w:bottom w:val="single" w:sz="4" w:space="0" w:color="auto"/>
              <w:right w:val="single" w:sz="4" w:space="0" w:color="auto"/>
            </w:tcBorders>
            <w:noWrap/>
            <w:vAlign w:val="bottom"/>
            <w:hideMark/>
          </w:tcPr>
          <w:p w14:paraId="2E9EEB8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21BD479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756F7D1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511F898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41EC626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2487D92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31D4A7B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869DE7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Paraguay</w:t>
            </w:r>
          </w:p>
        </w:tc>
        <w:tc>
          <w:tcPr>
            <w:tcW w:w="1418" w:type="dxa"/>
            <w:tcBorders>
              <w:top w:val="nil"/>
              <w:left w:val="nil"/>
              <w:bottom w:val="single" w:sz="4" w:space="0" w:color="auto"/>
              <w:right w:val="single" w:sz="4" w:space="0" w:color="auto"/>
            </w:tcBorders>
            <w:noWrap/>
            <w:vAlign w:val="bottom"/>
            <w:hideMark/>
          </w:tcPr>
          <w:p w14:paraId="6087F08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5A22D2C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04FC88B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671684D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65F2FF3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3635323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1998268B"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633371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Peru</w:t>
            </w:r>
          </w:p>
        </w:tc>
        <w:tc>
          <w:tcPr>
            <w:tcW w:w="1418" w:type="dxa"/>
            <w:tcBorders>
              <w:top w:val="nil"/>
              <w:left w:val="nil"/>
              <w:bottom w:val="single" w:sz="4" w:space="0" w:color="auto"/>
              <w:right w:val="single" w:sz="4" w:space="0" w:color="auto"/>
            </w:tcBorders>
            <w:noWrap/>
            <w:vAlign w:val="bottom"/>
            <w:hideMark/>
          </w:tcPr>
          <w:p w14:paraId="35D4D00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03EA87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276" w:type="dxa"/>
            <w:tcBorders>
              <w:top w:val="nil"/>
              <w:left w:val="nil"/>
              <w:bottom w:val="single" w:sz="4" w:space="0" w:color="auto"/>
              <w:right w:val="single" w:sz="4" w:space="0" w:color="auto"/>
            </w:tcBorders>
            <w:noWrap/>
            <w:hideMark/>
          </w:tcPr>
          <w:p w14:paraId="3ED1AEF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864" w:type="dxa"/>
            <w:tcBorders>
              <w:top w:val="nil"/>
              <w:left w:val="nil"/>
              <w:bottom w:val="single" w:sz="4" w:space="0" w:color="auto"/>
              <w:right w:val="single" w:sz="4" w:space="0" w:color="auto"/>
            </w:tcBorders>
            <w:noWrap/>
            <w:hideMark/>
          </w:tcPr>
          <w:p w14:paraId="0D328D2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37" w:type="dxa"/>
            <w:tcBorders>
              <w:top w:val="nil"/>
              <w:left w:val="nil"/>
              <w:bottom w:val="single" w:sz="4" w:space="0" w:color="auto"/>
              <w:right w:val="single" w:sz="4" w:space="0" w:color="auto"/>
            </w:tcBorders>
            <w:noWrap/>
            <w:hideMark/>
          </w:tcPr>
          <w:p w14:paraId="675EE7D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3EF0090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3CD7542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D0B6EC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Philippines</w:t>
            </w:r>
          </w:p>
        </w:tc>
        <w:tc>
          <w:tcPr>
            <w:tcW w:w="1418" w:type="dxa"/>
            <w:tcBorders>
              <w:top w:val="nil"/>
              <w:left w:val="nil"/>
              <w:bottom w:val="single" w:sz="4" w:space="0" w:color="auto"/>
              <w:right w:val="single" w:sz="4" w:space="0" w:color="auto"/>
            </w:tcBorders>
            <w:noWrap/>
            <w:vAlign w:val="bottom"/>
            <w:hideMark/>
          </w:tcPr>
          <w:p w14:paraId="3AA5785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7905CC4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6E7A047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5A098F0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37" w:type="dxa"/>
            <w:tcBorders>
              <w:top w:val="nil"/>
              <w:left w:val="nil"/>
              <w:bottom w:val="single" w:sz="4" w:space="0" w:color="auto"/>
              <w:right w:val="single" w:sz="4" w:space="0" w:color="auto"/>
            </w:tcBorders>
            <w:noWrap/>
            <w:hideMark/>
          </w:tcPr>
          <w:p w14:paraId="3BC03AD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589DE7E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2B3F40" w:rsidRPr="008B433B" w14:paraId="08D8C90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BC51D76" w14:textId="77777777"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Poland</w:t>
            </w:r>
          </w:p>
        </w:tc>
        <w:tc>
          <w:tcPr>
            <w:tcW w:w="1418" w:type="dxa"/>
            <w:tcBorders>
              <w:top w:val="nil"/>
              <w:left w:val="nil"/>
              <w:bottom w:val="single" w:sz="4" w:space="0" w:color="auto"/>
              <w:right w:val="single" w:sz="4" w:space="0" w:color="auto"/>
            </w:tcBorders>
            <w:noWrap/>
            <w:hideMark/>
          </w:tcPr>
          <w:p w14:paraId="44080CE9" w14:textId="4EAD9B7D"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03E426B5"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62AD9BFC"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3945EF29"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4AF4BEDA"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2A4A8B8F"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2B3F40" w:rsidRPr="008B433B" w14:paraId="1021988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FA5412C" w14:textId="77777777"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Portugal</w:t>
            </w:r>
          </w:p>
        </w:tc>
        <w:tc>
          <w:tcPr>
            <w:tcW w:w="1418" w:type="dxa"/>
            <w:tcBorders>
              <w:top w:val="nil"/>
              <w:left w:val="nil"/>
              <w:bottom w:val="single" w:sz="4" w:space="0" w:color="auto"/>
              <w:right w:val="single" w:sz="4" w:space="0" w:color="auto"/>
            </w:tcBorders>
            <w:noWrap/>
            <w:hideMark/>
          </w:tcPr>
          <w:p w14:paraId="01C22C33" w14:textId="3BCE9402"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112653B5"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0665FC8F"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1196AE1A"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5CA1DF1B"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8F8E979"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5E4489D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3E6520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Qatar</w:t>
            </w:r>
          </w:p>
        </w:tc>
        <w:tc>
          <w:tcPr>
            <w:tcW w:w="1418" w:type="dxa"/>
            <w:tcBorders>
              <w:top w:val="nil"/>
              <w:left w:val="nil"/>
              <w:bottom w:val="single" w:sz="4" w:space="0" w:color="auto"/>
              <w:right w:val="single" w:sz="4" w:space="0" w:color="auto"/>
            </w:tcBorders>
            <w:noWrap/>
            <w:vAlign w:val="bottom"/>
            <w:hideMark/>
          </w:tcPr>
          <w:p w14:paraId="65E4E91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19CE495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276" w:type="dxa"/>
            <w:tcBorders>
              <w:top w:val="nil"/>
              <w:left w:val="nil"/>
              <w:bottom w:val="single" w:sz="4" w:space="0" w:color="auto"/>
              <w:right w:val="single" w:sz="4" w:space="0" w:color="auto"/>
            </w:tcBorders>
            <w:noWrap/>
            <w:hideMark/>
          </w:tcPr>
          <w:p w14:paraId="19E0FE8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64" w:type="dxa"/>
            <w:tcBorders>
              <w:top w:val="nil"/>
              <w:left w:val="nil"/>
              <w:bottom w:val="single" w:sz="4" w:space="0" w:color="auto"/>
              <w:right w:val="single" w:sz="4" w:space="0" w:color="auto"/>
            </w:tcBorders>
            <w:noWrap/>
            <w:hideMark/>
          </w:tcPr>
          <w:p w14:paraId="67914C0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4C1F3B6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6535DBF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4A22A234"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669DC2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Republic of Korea</w:t>
            </w:r>
          </w:p>
        </w:tc>
        <w:tc>
          <w:tcPr>
            <w:tcW w:w="1418" w:type="dxa"/>
            <w:tcBorders>
              <w:top w:val="nil"/>
              <w:left w:val="nil"/>
              <w:bottom w:val="single" w:sz="4" w:space="0" w:color="auto"/>
              <w:right w:val="single" w:sz="4" w:space="0" w:color="auto"/>
            </w:tcBorders>
            <w:noWrap/>
            <w:vAlign w:val="bottom"/>
            <w:hideMark/>
          </w:tcPr>
          <w:p w14:paraId="262F50C2" w14:textId="6A6E2324" w:rsidR="00713761" w:rsidRPr="008B433B" w:rsidRDefault="002B3F40"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0039E9B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9</w:t>
            </w:r>
          </w:p>
        </w:tc>
        <w:tc>
          <w:tcPr>
            <w:tcW w:w="1276" w:type="dxa"/>
            <w:tcBorders>
              <w:top w:val="nil"/>
              <w:left w:val="nil"/>
              <w:bottom w:val="single" w:sz="4" w:space="0" w:color="auto"/>
              <w:right w:val="single" w:sz="4" w:space="0" w:color="auto"/>
            </w:tcBorders>
            <w:noWrap/>
            <w:hideMark/>
          </w:tcPr>
          <w:p w14:paraId="48C8A12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11</w:t>
            </w:r>
          </w:p>
        </w:tc>
        <w:tc>
          <w:tcPr>
            <w:tcW w:w="864" w:type="dxa"/>
            <w:tcBorders>
              <w:top w:val="nil"/>
              <w:left w:val="nil"/>
              <w:bottom w:val="single" w:sz="4" w:space="0" w:color="auto"/>
              <w:right w:val="single" w:sz="4" w:space="0" w:color="auto"/>
            </w:tcBorders>
            <w:noWrap/>
            <w:hideMark/>
          </w:tcPr>
          <w:p w14:paraId="53DBE09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8</w:t>
            </w:r>
          </w:p>
        </w:tc>
        <w:tc>
          <w:tcPr>
            <w:tcW w:w="837" w:type="dxa"/>
            <w:tcBorders>
              <w:top w:val="nil"/>
              <w:left w:val="nil"/>
              <w:bottom w:val="single" w:sz="4" w:space="0" w:color="auto"/>
              <w:right w:val="single" w:sz="4" w:space="0" w:color="auto"/>
            </w:tcBorders>
            <w:noWrap/>
            <w:hideMark/>
          </w:tcPr>
          <w:p w14:paraId="3543CD4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c>
          <w:tcPr>
            <w:tcW w:w="1163" w:type="dxa"/>
            <w:tcBorders>
              <w:top w:val="nil"/>
              <w:left w:val="nil"/>
              <w:bottom w:val="single" w:sz="4" w:space="0" w:color="auto"/>
              <w:right w:val="single" w:sz="4" w:space="0" w:color="auto"/>
            </w:tcBorders>
            <w:noWrap/>
            <w:hideMark/>
          </w:tcPr>
          <w:p w14:paraId="0527277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17</w:t>
            </w:r>
          </w:p>
        </w:tc>
      </w:tr>
      <w:tr w:rsidR="00713761" w:rsidRPr="008B433B" w14:paraId="4CD7B7B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DB57CC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Republic of Moldova</w:t>
            </w:r>
          </w:p>
        </w:tc>
        <w:tc>
          <w:tcPr>
            <w:tcW w:w="1418" w:type="dxa"/>
            <w:tcBorders>
              <w:top w:val="nil"/>
              <w:left w:val="nil"/>
              <w:bottom w:val="single" w:sz="4" w:space="0" w:color="auto"/>
              <w:right w:val="single" w:sz="4" w:space="0" w:color="auto"/>
            </w:tcBorders>
            <w:noWrap/>
            <w:vAlign w:val="bottom"/>
            <w:hideMark/>
          </w:tcPr>
          <w:p w14:paraId="2680E0F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39435B8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1276" w:type="dxa"/>
            <w:tcBorders>
              <w:top w:val="nil"/>
              <w:left w:val="nil"/>
              <w:bottom w:val="single" w:sz="4" w:space="0" w:color="auto"/>
              <w:right w:val="single" w:sz="4" w:space="0" w:color="auto"/>
            </w:tcBorders>
            <w:noWrap/>
            <w:hideMark/>
          </w:tcPr>
          <w:p w14:paraId="681BA7F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64" w:type="dxa"/>
            <w:tcBorders>
              <w:top w:val="nil"/>
              <w:left w:val="nil"/>
              <w:bottom w:val="single" w:sz="4" w:space="0" w:color="auto"/>
              <w:right w:val="single" w:sz="4" w:space="0" w:color="auto"/>
            </w:tcBorders>
            <w:noWrap/>
            <w:hideMark/>
          </w:tcPr>
          <w:p w14:paraId="080822C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3B2AD08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748FD47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7247412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AB0E97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Romania</w:t>
            </w:r>
          </w:p>
        </w:tc>
        <w:tc>
          <w:tcPr>
            <w:tcW w:w="1418" w:type="dxa"/>
            <w:tcBorders>
              <w:top w:val="nil"/>
              <w:left w:val="nil"/>
              <w:bottom w:val="single" w:sz="4" w:space="0" w:color="auto"/>
              <w:right w:val="single" w:sz="4" w:space="0" w:color="auto"/>
            </w:tcBorders>
            <w:noWrap/>
            <w:vAlign w:val="bottom"/>
            <w:hideMark/>
          </w:tcPr>
          <w:p w14:paraId="3FF8395E" w14:textId="29094859" w:rsidR="00713761" w:rsidRPr="008B433B" w:rsidRDefault="002B3F40"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30BD902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7350338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66D5E2E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66F044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5C02CB8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5B4FCAFE"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29A5A3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Russian Federation</w:t>
            </w:r>
          </w:p>
        </w:tc>
        <w:tc>
          <w:tcPr>
            <w:tcW w:w="1418" w:type="dxa"/>
            <w:tcBorders>
              <w:top w:val="nil"/>
              <w:left w:val="nil"/>
              <w:bottom w:val="single" w:sz="4" w:space="0" w:color="auto"/>
              <w:right w:val="single" w:sz="4" w:space="0" w:color="auto"/>
            </w:tcBorders>
            <w:noWrap/>
            <w:vAlign w:val="bottom"/>
            <w:hideMark/>
          </w:tcPr>
          <w:p w14:paraId="6683D7E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6AFEB6A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c>
          <w:tcPr>
            <w:tcW w:w="1276" w:type="dxa"/>
            <w:tcBorders>
              <w:top w:val="nil"/>
              <w:left w:val="nil"/>
              <w:bottom w:val="single" w:sz="4" w:space="0" w:color="auto"/>
              <w:right w:val="single" w:sz="4" w:space="0" w:color="auto"/>
            </w:tcBorders>
            <w:noWrap/>
            <w:hideMark/>
          </w:tcPr>
          <w:p w14:paraId="48B1D03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c>
          <w:tcPr>
            <w:tcW w:w="864" w:type="dxa"/>
            <w:tcBorders>
              <w:top w:val="nil"/>
              <w:left w:val="nil"/>
              <w:bottom w:val="single" w:sz="4" w:space="0" w:color="auto"/>
              <w:right w:val="single" w:sz="4" w:space="0" w:color="auto"/>
            </w:tcBorders>
            <w:noWrap/>
            <w:hideMark/>
          </w:tcPr>
          <w:p w14:paraId="688D22E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12</w:t>
            </w:r>
          </w:p>
        </w:tc>
        <w:tc>
          <w:tcPr>
            <w:tcW w:w="837" w:type="dxa"/>
            <w:tcBorders>
              <w:top w:val="nil"/>
              <w:left w:val="nil"/>
              <w:bottom w:val="single" w:sz="4" w:space="0" w:color="auto"/>
              <w:right w:val="single" w:sz="4" w:space="0" w:color="auto"/>
            </w:tcBorders>
            <w:noWrap/>
            <w:hideMark/>
          </w:tcPr>
          <w:p w14:paraId="09809A6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9</w:t>
            </w:r>
          </w:p>
        </w:tc>
        <w:tc>
          <w:tcPr>
            <w:tcW w:w="1163" w:type="dxa"/>
            <w:tcBorders>
              <w:top w:val="nil"/>
              <w:left w:val="nil"/>
              <w:bottom w:val="single" w:sz="4" w:space="0" w:color="auto"/>
              <w:right w:val="single" w:sz="4" w:space="0" w:color="auto"/>
            </w:tcBorders>
            <w:noWrap/>
            <w:hideMark/>
          </w:tcPr>
          <w:p w14:paraId="25AF90B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8</w:t>
            </w:r>
          </w:p>
        </w:tc>
      </w:tr>
      <w:tr w:rsidR="00713761" w:rsidRPr="008B433B" w14:paraId="198A89D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F2B5E8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Rwanda</w:t>
            </w:r>
          </w:p>
        </w:tc>
        <w:tc>
          <w:tcPr>
            <w:tcW w:w="1418" w:type="dxa"/>
            <w:tcBorders>
              <w:top w:val="nil"/>
              <w:left w:val="nil"/>
              <w:bottom w:val="single" w:sz="4" w:space="0" w:color="auto"/>
              <w:right w:val="single" w:sz="4" w:space="0" w:color="auto"/>
            </w:tcBorders>
            <w:noWrap/>
            <w:vAlign w:val="bottom"/>
            <w:hideMark/>
          </w:tcPr>
          <w:p w14:paraId="5DD6E66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185179C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08B8720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26FC122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2F5102D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51E6AD1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1A1085F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2D7ECE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Saint Kitts and Nevis</w:t>
            </w:r>
          </w:p>
        </w:tc>
        <w:tc>
          <w:tcPr>
            <w:tcW w:w="1418" w:type="dxa"/>
            <w:tcBorders>
              <w:top w:val="nil"/>
              <w:left w:val="nil"/>
              <w:bottom w:val="single" w:sz="4" w:space="0" w:color="auto"/>
              <w:right w:val="single" w:sz="4" w:space="0" w:color="auto"/>
            </w:tcBorders>
            <w:noWrap/>
            <w:vAlign w:val="bottom"/>
            <w:hideMark/>
          </w:tcPr>
          <w:p w14:paraId="60A933C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5634913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39B4CE9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6866533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89449F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2BE562E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2667DFDE"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6F0689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Saint Lucia</w:t>
            </w:r>
          </w:p>
        </w:tc>
        <w:tc>
          <w:tcPr>
            <w:tcW w:w="1418" w:type="dxa"/>
            <w:tcBorders>
              <w:top w:val="nil"/>
              <w:left w:val="nil"/>
              <w:bottom w:val="single" w:sz="4" w:space="0" w:color="auto"/>
              <w:right w:val="single" w:sz="4" w:space="0" w:color="auto"/>
            </w:tcBorders>
            <w:noWrap/>
            <w:vAlign w:val="bottom"/>
            <w:hideMark/>
          </w:tcPr>
          <w:p w14:paraId="4FE8449D"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1C9D0EE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5050B16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42B2397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4A5493C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29B52C0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6974921C"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A0405C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Saint Vincent and the Grenadines</w:t>
            </w:r>
          </w:p>
        </w:tc>
        <w:tc>
          <w:tcPr>
            <w:tcW w:w="1418" w:type="dxa"/>
            <w:tcBorders>
              <w:top w:val="nil"/>
              <w:left w:val="nil"/>
              <w:bottom w:val="single" w:sz="4" w:space="0" w:color="auto"/>
              <w:right w:val="single" w:sz="4" w:space="0" w:color="auto"/>
            </w:tcBorders>
            <w:noWrap/>
            <w:vAlign w:val="bottom"/>
            <w:hideMark/>
          </w:tcPr>
          <w:p w14:paraId="075DF9F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3B4A157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2426A00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78D5AA3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7F00E5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F63244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4410B146"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8162AD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Samoa</w:t>
            </w:r>
          </w:p>
        </w:tc>
        <w:tc>
          <w:tcPr>
            <w:tcW w:w="1418" w:type="dxa"/>
            <w:tcBorders>
              <w:top w:val="nil"/>
              <w:left w:val="nil"/>
              <w:bottom w:val="single" w:sz="4" w:space="0" w:color="auto"/>
              <w:right w:val="single" w:sz="4" w:space="0" w:color="auto"/>
            </w:tcBorders>
            <w:noWrap/>
            <w:vAlign w:val="bottom"/>
            <w:hideMark/>
          </w:tcPr>
          <w:p w14:paraId="45765EC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692009D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0D261A0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09C15CB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5A0F31C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13F5497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36CCABEB"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F6DB01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San Marino</w:t>
            </w:r>
          </w:p>
        </w:tc>
        <w:tc>
          <w:tcPr>
            <w:tcW w:w="1418" w:type="dxa"/>
            <w:tcBorders>
              <w:top w:val="nil"/>
              <w:left w:val="nil"/>
              <w:bottom w:val="single" w:sz="4" w:space="0" w:color="auto"/>
              <w:right w:val="single" w:sz="4" w:space="0" w:color="auto"/>
            </w:tcBorders>
            <w:noWrap/>
            <w:vAlign w:val="bottom"/>
            <w:hideMark/>
          </w:tcPr>
          <w:p w14:paraId="3E09E84E" w14:textId="1DCFC833" w:rsidR="00713761" w:rsidRPr="008B433B" w:rsidRDefault="002B3F40"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1D21D2C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359FD8F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50541A5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4583001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DA7BB6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59D78A9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4EC1FE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Sao Tome and Principe</w:t>
            </w:r>
          </w:p>
        </w:tc>
        <w:tc>
          <w:tcPr>
            <w:tcW w:w="1418" w:type="dxa"/>
            <w:tcBorders>
              <w:top w:val="nil"/>
              <w:left w:val="nil"/>
              <w:bottom w:val="single" w:sz="4" w:space="0" w:color="auto"/>
              <w:right w:val="single" w:sz="4" w:space="0" w:color="auto"/>
            </w:tcBorders>
            <w:noWrap/>
            <w:vAlign w:val="bottom"/>
            <w:hideMark/>
          </w:tcPr>
          <w:p w14:paraId="518FB57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1132191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49FA107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1955FE5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130B456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271FBD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7C0F2FE2"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CECF67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Saudi Arabia</w:t>
            </w:r>
          </w:p>
        </w:tc>
        <w:tc>
          <w:tcPr>
            <w:tcW w:w="1418" w:type="dxa"/>
            <w:tcBorders>
              <w:top w:val="nil"/>
              <w:left w:val="nil"/>
              <w:bottom w:val="single" w:sz="4" w:space="0" w:color="auto"/>
              <w:right w:val="single" w:sz="4" w:space="0" w:color="auto"/>
            </w:tcBorders>
            <w:noWrap/>
            <w:vAlign w:val="bottom"/>
            <w:hideMark/>
          </w:tcPr>
          <w:p w14:paraId="69B7CF6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B9C87A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276" w:type="dxa"/>
            <w:tcBorders>
              <w:top w:val="nil"/>
              <w:left w:val="nil"/>
              <w:bottom w:val="single" w:sz="4" w:space="0" w:color="auto"/>
              <w:right w:val="single" w:sz="4" w:space="0" w:color="auto"/>
            </w:tcBorders>
            <w:noWrap/>
            <w:hideMark/>
          </w:tcPr>
          <w:p w14:paraId="4F0CADF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864" w:type="dxa"/>
            <w:tcBorders>
              <w:top w:val="nil"/>
              <w:left w:val="nil"/>
              <w:bottom w:val="single" w:sz="4" w:space="0" w:color="auto"/>
              <w:right w:val="single" w:sz="4" w:space="0" w:color="auto"/>
            </w:tcBorders>
            <w:noWrap/>
            <w:hideMark/>
          </w:tcPr>
          <w:p w14:paraId="347BB61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c>
          <w:tcPr>
            <w:tcW w:w="837" w:type="dxa"/>
            <w:tcBorders>
              <w:top w:val="nil"/>
              <w:left w:val="nil"/>
              <w:bottom w:val="single" w:sz="4" w:space="0" w:color="auto"/>
              <w:right w:val="single" w:sz="4" w:space="0" w:color="auto"/>
            </w:tcBorders>
            <w:noWrap/>
            <w:hideMark/>
          </w:tcPr>
          <w:p w14:paraId="0904D7B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c>
          <w:tcPr>
            <w:tcW w:w="1163" w:type="dxa"/>
            <w:tcBorders>
              <w:top w:val="nil"/>
              <w:left w:val="nil"/>
              <w:bottom w:val="single" w:sz="4" w:space="0" w:color="auto"/>
              <w:right w:val="single" w:sz="4" w:space="0" w:color="auto"/>
            </w:tcBorders>
            <w:noWrap/>
            <w:hideMark/>
          </w:tcPr>
          <w:p w14:paraId="19D42EA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r>
      <w:tr w:rsidR="00713761" w:rsidRPr="008B433B" w14:paraId="53FA054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DACE22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Senegal</w:t>
            </w:r>
          </w:p>
        </w:tc>
        <w:tc>
          <w:tcPr>
            <w:tcW w:w="1418" w:type="dxa"/>
            <w:tcBorders>
              <w:top w:val="nil"/>
              <w:left w:val="nil"/>
              <w:bottom w:val="single" w:sz="4" w:space="0" w:color="auto"/>
              <w:right w:val="single" w:sz="4" w:space="0" w:color="auto"/>
            </w:tcBorders>
            <w:noWrap/>
            <w:vAlign w:val="bottom"/>
            <w:hideMark/>
          </w:tcPr>
          <w:p w14:paraId="1C6D693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2C69EB2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1276" w:type="dxa"/>
            <w:tcBorders>
              <w:top w:val="nil"/>
              <w:left w:val="nil"/>
              <w:bottom w:val="single" w:sz="4" w:space="0" w:color="auto"/>
              <w:right w:val="single" w:sz="4" w:space="0" w:color="auto"/>
            </w:tcBorders>
            <w:noWrap/>
            <w:hideMark/>
          </w:tcPr>
          <w:p w14:paraId="766EE2E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c>
          <w:tcPr>
            <w:tcW w:w="864" w:type="dxa"/>
            <w:tcBorders>
              <w:top w:val="nil"/>
              <w:left w:val="nil"/>
              <w:bottom w:val="single" w:sz="4" w:space="0" w:color="auto"/>
              <w:right w:val="single" w:sz="4" w:space="0" w:color="auto"/>
            </w:tcBorders>
            <w:noWrap/>
            <w:hideMark/>
          </w:tcPr>
          <w:p w14:paraId="17047AF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37" w:type="dxa"/>
            <w:tcBorders>
              <w:top w:val="nil"/>
              <w:left w:val="nil"/>
              <w:bottom w:val="single" w:sz="4" w:space="0" w:color="auto"/>
              <w:right w:val="single" w:sz="4" w:space="0" w:color="auto"/>
            </w:tcBorders>
            <w:noWrap/>
            <w:hideMark/>
          </w:tcPr>
          <w:p w14:paraId="21ECFEC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163" w:type="dxa"/>
            <w:tcBorders>
              <w:top w:val="nil"/>
              <w:left w:val="nil"/>
              <w:bottom w:val="single" w:sz="4" w:space="0" w:color="auto"/>
              <w:right w:val="single" w:sz="4" w:space="0" w:color="auto"/>
            </w:tcBorders>
            <w:noWrap/>
            <w:hideMark/>
          </w:tcPr>
          <w:p w14:paraId="1BF653D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r>
      <w:tr w:rsidR="00713761" w:rsidRPr="008B433B" w14:paraId="0F3A06B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9A9C09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Serbia</w:t>
            </w:r>
          </w:p>
        </w:tc>
        <w:tc>
          <w:tcPr>
            <w:tcW w:w="1418" w:type="dxa"/>
            <w:tcBorders>
              <w:top w:val="nil"/>
              <w:left w:val="nil"/>
              <w:bottom w:val="single" w:sz="4" w:space="0" w:color="auto"/>
              <w:right w:val="single" w:sz="4" w:space="0" w:color="auto"/>
            </w:tcBorders>
            <w:noWrap/>
            <w:vAlign w:val="bottom"/>
            <w:hideMark/>
          </w:tcPr>
          <w:p w14:paraId="404E89D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200A07C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3BD8D92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0910473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50883DA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15B300F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20B3767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0213AC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Seychelles</w:t>
            </w:r>
          </w:p>
        </w:tc>
        <w:tc>
          <w:tcPr>
            <w:tcW w:w="1418" w:type="dxa"/>
            <w:tcBorders>
              <w:top w:val="nil"/>
              <w:left w:val="nil"/>
              <w:bottom w:val="single" w:sz="4" w:space="0" w:color="auto"/>
              <w:right w:val="single" w:sz="4" w:space="0" w:color="auto"/>
            </w:tcBorders>
            <w:noWrap/>
            <w:vAlign w:val="bottom"/>
            <w:hideMark/>
          </w:tcPr>
          <w:p w14:paraId="55D9C8E0"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1EFC23A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49EF7A5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0334D41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1CBA301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2DD35D6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2A34D75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FD372B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Sierra Leone</w:t>
            </w:r>
          </w:p>
        </w:tc>
        <w:tc>
          <w:tcPr>
            <w:tcW w:w="1418" w:type="dxa"/>
            <w:tcBorders>
              <w:top w:val="nil"/>
              <w:left w:val="nil"/>
              <w:bottom w:val="single" w:sz="4" w:space="0" w:color="auto"/>
              <w:right w:val="single" w:sz="4" w:space="0" w:color="auto"/>
            </w:tcBorders>
            <w:noWrap/>
            <w:vAlign w:val="bottom"/>
            <w:hideMark/>
          </w:tcPr>
          <w:p w14:paraId="0DE5A48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3DE505F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162390E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6D7BC20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FCEFF3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321292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FD2F06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8372A4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Singapore</w:t>
            </w:r>
          </w:p>
        </w:tc>
        <w:tc>
          <w:tcPr>
            <w:tcW w:w="1418" w:type="dxa"/>
            <w:tcBorders>
              <w:top w:val="nil"/>
              <w:left w:val="nil"/>
              <w:bottom w:val="single" w:sz="4" w:space="0" w:color="auto"/>
              <w:right w:val="single" w:sz="4" w:space="0" w:color="auto"/>
            </w:tcBorders>
            <w:noWrap/>
            <w:vAlign w:val="bottom"/>
            <w:hideMark/>
          </w:tcPr>
          <w:p w14:paraId="075EFE8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6257551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276" w:type="dxa"/>
            <w:tcBorders>
              <w:top w:val="nil"/>
              <w:left w:val="nil"/>
              <w:bottom w:val="single" w:sz="4" w:space="0" w:color="auto"/>
              <w:right w:val="single" w:sz="4" w:space="0" w:color="auto"/>
            </w:tcBorders>
            <w:noWrap/>
            <w:hideMark/>
          </w:tcPr>
          <w:p w14:paraId="4B690BB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64" w:type="dxa"/>
            <w:tcBorders>
              <w:top w:val="nil"/>
              <w:left w:val="nil"/>
              <w:bottom w:val="single" w:sz="4" w:space="0" w:color="auto"/>
              <w:right w:val="single" w:sz="4" w:space="0" w:color="auto"/>
            </w:tcBorders>
            <w:noWrap/>
            <w:hideMark/>
          </w:tcPr>
          <w:p w14:paraId="17F3E8B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0334726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E15A7C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r>
      <w:tr w:rsidR="002B3F40" w:rsidRPr="008B433B" w14:paraId="6641A573"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A5ED36E" w14:textId="77777777"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Slovakia</w:t>
            </w:r>
          </w:p>
        </w:tc>
        <w:tc>
          <w:tcPr>
            <w:tcW w:w="1418" w:type="dxa"/>
            <w:tcBorders>
              <w:top w:val="nil"/>
              <w:left w:val="nil"/>
              <w:bottom w:val="single" w:sz="4" w:space="0" w:color="auto"/>
              <w:right w:val="single" w:sz="4" w:space="0" w:color="auto"/>
            </w:tcBorders>
            <w:noWrap/>
            <w:hideMark/>
          </w:tcPr>
          <w:p w14:paraId="72E1D53C" w14:textId="161CC2CA"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5CBE5A6D"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0D9FFCB7"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4DAEA849"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407ACE03"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23E2C98"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r>
      <w:tr w:rsidR="002B3F40" w:rsidRPr="008B433B" w14:paraId="645B6903"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F750BA2" w14:textId="77777777"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Slovenia</w:t>
            </w:r>
          </w:p>
        </w:tc>
        <w:tc>
          <w:tcPr>
            <w:tcW w:w="1418" w:type="dxa"/>
            <w:tcBorders>
              <w:top w:val="nil"/>
              <w:left w:val="nil"/>
              <w:bottom w:val="single" w:sz="4" w:space="0" w:color="auto"/>
              <w:right w:val="single" w:sz="4" w:space="0" w:color="auto"/>
            </w:tcBorders>
            <w:noWrap/>
            <w:hideMark/>
          </w:tcPr>
          <w:p w14:paraId="484C4468" w14:textId="31DDE2C8"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30E91BAE"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79D7AA24"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61A70F4D"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6102F049"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8C90F43"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24670C3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1D8729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Solomon Islands</w:t>
            </w:r>
          </w:p>
        </w:tc>
        <w:tc>
          <w:tcPr>
            <w:tcW w:w="1418" w:type="dxa"/>
            <w:tcBorders>
              <w:top w:val="nil"/>
              <w:left w:val="nil"/>
              <w:bottom w:val="single" w:sz="4" w:space="0" w:color="auto"/>
              <w:right w:val="single" w:sz="4" w:space="0" w:color="auto"/>
            </w:tcBorders>
            <w:noWrap/>
            <w:vAlign w:val="bottom"/>
            <w:hideMark/>
          </w:tcPr>
          <w:p w14:paraId="07B167F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3BEE6FC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4542371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1847A65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0FC4908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02E849E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7975D0B5"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04D4F4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Somalia</w:t>
            </w:r>
          </w:p>
        </w:tc>
        <w:tc>
          <w:tcPr>
            <w:tcW w:w="1418" w:type="dxa"/>
            <w:tcBorders>
              <w:top w:val="nil"/>
              <w:left w:val="nil"/>
              <w:bottom w:val="single" w:sz="4" w:space="0" w:color="auto"/>
              <w:right w:val="single" w:sz="4" w:space="0" w:color="auto"/>
            </w:tcBorders>
            <w:noWrap/>
            <w:vAlign w:val="bottom"/>
            <w:hideMark/>
          </w:tcPr>
          <w:p w14:paraId="50E78D2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5E1F88C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7AD02D0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1F5CA92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40D32DB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08E984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2276974B"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7D4B0E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lastRenderedPageBreak/>
              <w:t>South Africa</w:t>
            </w:r>
          </w:p>
        </w:tc>
        <w:tc>
          <w:tcPr>
            <w:tcW w:w="1418" w:type="dxa"/>
            <w:tcBorders>
              <w:top w:val="nil"/>
              <w:left w:val="nil"/>
              <w:bottom w:val="single" w:sz="4" w:space="0" w:color="auto"/>
              <w:right w:val="single" w:sz="4" w:space="0" w:color="auto"/>
            </w:tcBorders>
            <w:noWrap/>
            <w:vAlign w:val="bottom"/>
            <w:hideMark/>
          </w:tcPr>
          <w:p w14:paraId="7594858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5DD3A1E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14</w:t>
            </w:r>
          </w:p>
        </w:tc>
        <w:tc>
          <w:tcPr>
            <w:tcW w:w="1276" w:type="dxa"/>
            <w:tcBorders>
              <w:top w:val="nil"/>
              <w:left w:val="nil"/>
              <w:bottom w:val="single" w:sz="4" w:space="0" w:color="auto"/>
              <w:right w:val="single" w:sz="4" w:space="0" w:color="auto"/>
            </w:tcBorders>
            <w:noWrap/>
            <w:hideMark/>
          </w:tcPr>
          <w:p w14:paraId="1AF6D93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16</w:t>
            </w:r>
          </w:p>
        </w:tc>
        <w:tc>
          <w:tcPr>
            <w:tcW w:w="864" w:type="dxa"/>
            <w:tcBorders>
              <w:top w:val="nil"/>
              <w:left w:val="nil"/>
              <w:bottom w:val="single" w:sz="4" w:space="0" w:color="auto"/>
              <w:right w:val="single" w:sz="4" w:space="0" w:color="auto"/>
            </w:tcBorders>
            <w:noWrap/>
            <w:hideMark/>
          </w:tcPr>
          <w:p w14:paraId="0AF6B7B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837" w:type="dxa"/>
            <w:tcBorders>
              <w:top w:val="nil"/>
              <w:left w:val="nil"/>
              <w:bottom w:val="single" w:sz="4" w:space="0" w:color="auto"/>
              <w:right w:val="single" w:sz="4" w:space="0" w:color="auto"/>
            </w:tcBorders>
            <w:noWrap/>
            <w:hideMark/>
          </w:tcPr>
          <w:p w14:paraId="35F3BB6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c>
          <w:tcPr>
            <w:tcW w:w="1163" w:type="dxa"/>
            <w:tcBorders>
              <w:top w:val="nil"/>
              <w:left w:val="nil"/>
              <w:bottom w:val="single" w:sz="4" w:space="0" w:color="auto"/>
              <w:right w:val="single" w:sz="4" w:space="0" w:color="auto"/>
            </w:tcBorders>
            <w:noWrap/>
            <w:hideMark/>
          </w:tcPr>
          <w:p w14:paraId="626A48C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r>
      <w:tr w:rsidR="00713761" w:rsidRPr="008B433B" w14:paraId="74EBF9F8"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A96D70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South Sudan</w:t>
            </w:r>
          </w:p>
        </w:tc>
        <w:tc>
          <w:tcPr>
            <w:tcW w:w="1418" w:type="dxa"/>
            <w:tcBorders>
              <w:top w:val="nil"/>
              <w:left w:val="nil"/>
              <w:bottom w:val="single" w:sz="4" w:space="0" w:color="auto"/>
              <w:right w:val="single" w:sz="4" w:space="0" w:color="auto"/>
            </w:tcBorders>
            <w:noWrap/>
            <w:vAlign w:val="bottom"/>
            <w:hideMark/>
          </w:tcPr>
          <w:p w14:paraId="47C4565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52318B9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276" w:type="dxa"/>
            <w:tcBorders>
              <w:top w:val="nil"/>
              <w:left w:val="nil"/>
              <w:bottom w:val="single" w:sz="4" w:space="0" w:color="auto"/>
              <w:right w:val="single" w:sz="4" w:space="0" w:color="auto"/>
            </w:tcBorders>
            <w:noWrap/>
            <w:hideMark/>
          </w:tcPr>
          <w:p w14:paraId="51C60CD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64" w:type="dxa"/>
            <w:tcBorders>
              <w:top w:val="nil"/>
              <w:left w:val="nil"/>
              <w:bottom w:val="single" w:sz="4" w:space="0" w:color="auto"/>
              <w:right w:val="single" w:sz="4" w:space="0" w:color="auto"/>
            </w:tcBorders>
            <w:noWrap/>
            <w:hideMark/>
          </w:tcPr>
          <w:p w14:paraId="35E7187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7DA1E22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66D94A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6D1C5EA1"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BE1873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Spain</w:t>
            </w:r>
          </w:p>
        </w:tc>
        <w:tc>
          <w:tcPr>
            <w:tcW w:w="1418" w:type="dxa"/>
            <w:tcBorders>
              <w:top w:val="nil"/>
              <w:left w:val="nil"/>
              <w:bottom w:val="single" w:sz="4" w:space="0" w:color="auto"/>
              <w:right w:val="single" w:sz="4" w:space="0" w:color="auto"/>
            </w:tcBorders>
            <w:noWrap/>
            <w:vAlign w:val="bottom"/>
            <w:hideMark/>
          </w:tcPr>
          <w:p w14:paraId="360E41F2" w14:textId="0BC41D43" w:rsidR="00713761" w:rsidRPr="008B433B" w:rsidRDefault="002B3F40"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5C04B46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276" w:type="dxa"/>
            <w:tcBorders>
              <w:top w:val="nil"/>
              <w:left w:val="nil"/>
              <w:bottom w:val="single" w:sz="4" w:space="0" w:color="auto"/>
              <w:right w:val="single" w:sz="4" w:space="0" w:color="auto"/>
            </w:tcBorders>
            <w:noWrap/>
            <w:hideMark/>
          </w:tcPr>
          <w:p w14:paraId="3B88FAC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864" w:type="dxa"/>
            <w:tcBorders>
              <w:top w:val="nil"/>
              <w:left w:val="nil"/>
              <w:bottom w:val="single" w:sz="4" w:space="0" w:color="auto"/>
              <w:right w:val="single" w:sz="4" w:space="0" w:color="auto"/>
            </w:tcBorders>
            <w:noWrap/>
            <w:hideMark/>
          </w:tcPr>
          <w:p w14:paraId="110982B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837" w:type="dxa"/>
            <w:tcBorders>
              <w:top w:val="nil"/>
              <w:left w:val="nil"/>
              <w:bottom w:val="single" w:sz="4" w:space="0" w:color="auto"/>
              <w:right w:val="single" w:sz="4" w:space="0" w:color="auto"/>
            </w:tcBorders>
            <w:noWrap/>
            <w:hideMark/>
          </w:tcPr>
          <w:p w14:paraId="34E8082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48CEAE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r>
      <w:tr w:rsidR="00713761" w:rsidRPr="008B433B" w14:paraId="41C2F7EE"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46747F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Sri Lanka</w:t>
            </w:r>
          </w:p>
        </w:tc>
        <w:tc>
          <w:tcPr>
            <w:tcW w:w="1418" w:type="dxa"/>
            <w:tcBorders>
              <w:top w:val="nil"/>
              <w:left w:val="nil"/>
              <w:bottom w:val="single" w:sz="4" w:space="0" w:color="auto"/>
              <w:right w:val="single" w:sz="4" w:space="0" w:color="auto"/>
            </w:tcBorders>
            <w:noWrap/>
            <w:vAlign w:val="bottom"/>
            <w:hideMark/>
          </w:tcPr>
          <w:p w14:paraId="3940A3C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7FD7C30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1363186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5BAAF38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484CE43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8DC2D4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143FC78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FAE433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State of Palestine</w:t>
            </w:r>
          </w:p>
        </w:tc>
        <w:tc>
          <w:tcPr>
            <w:tcW w:w="1418" w:type="dxa"/>
            <w:tcBorders>
              <w:top w:val="nil"/>
              <w:left w:val="nil"/>
              <w:bottom w:val="single" w:sz="4" w:space="0" w:color="auto"/>
              <w:right w:val="single" w:sz="4" w:space="0" w:color="auto"/>
            </w:tcBorders>
            <w:noWrap/>
            <w:vAlign w:val="bottom"/>
            <w:hideMark/>
          </w:tcPr>
          <w:p w14:paraId="0B54B7E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C209BC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1A05AA6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66668A8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06DD52D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73BF7D8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1163E28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DD6B9C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Sudan</w:t>
            </w:r>
          </w:p>
        </w:tc>
        <w:tc>
          <w:tcPr>
            <w:tcW w:w="1418" w:type="dxa"/>
            <w:tcBorders>
              <w:top w:val="nil"/>
              <w:left w:val="nil"/>
              <w:bottom w:val="single" w:sz="4" w:space="0" w:color="auto"/>
              <w:right w:val="single" w:sz="4" w:space="0" w:color="auto"/>
            </w:tcBorders>
            <w:noWrap/>
            <w:vAlign w:val="bottom"/>
            <w:hideMark/>
          </w:tcPr>
          <w:p w14:paraId="61A2979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359E0C4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276" w:type="dxa"/>
            <w:tcBorders>
              <w:top w:val="nil"/>
              <w:left w:val="nil"/>
              <w:bottom w:val="single" w:sz="4" w:space="0" w:color="auto"/>
              <w:right w:val="single" w:sz="4" w:space="0" w:color="auto"/>
            </w:tcBorders>
            <w:noWrap/>
            <w:hideMark/>
          </w:tcPr>
          <w:p w14:paraId="0B495E1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864" w:type="dxa"/>
            <w:tcBorders>
              <w:top w:val="nil"/>
              <w:left w:val="nil"/>
              <w:bottom w:val="single" w:sz="4" w:space="0" w:color="auto"/>
              <w:right w:val="single" w:sz="4" w:space="0" w:color="auto"/>
            </w:tcBorders>
            <w:noWrap/>
            <w:hideMark/>
          </w:tcPr>
          <w:p w14:paraId="18AAE2C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6ECAF15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7A9A6D6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7839040B"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FF74F3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Suriname</w:t>
            </w:r>
          </w:p>
        </w:tc>
        <w:tc>
          <w:tcPr>
            <w:tcW w:w="1418" w:type="dxa"/>
            <w:tcBorders>
              <w:top w:val="nil"/>
              <w:left w:val="nil"/>
              <w:bottom w:val="single" w:sz="4" w:space="0" w:color="auto"/>
              <w:right w:val="single" w:sz="4" w:space="0" w:color="auto"/>
            </w:tcBorders>
            <w:noWrap/>
            <w:vAlign w:val="bottom"/>
            <w:hideMark/>
          </w:tcPr>
          <w:p w14:paraId="0DA6742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45C1E19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39F8424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0412C71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5F6D043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74478EA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2B3F40" w:rsidRPr="008B433B" w14:paraId="5F50444E"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E5D169A" w14:textId="77777777"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Sweden</w:t>
            </w:r>
          </w:p>
        </w:tc>
        <w:tc>
          <w:tcPr>
            <w:tcW w:w="1418" w:type="dxa"/>
            <w:tcBorders>
              <w:top w:val="nil"/>
              <w:left w:val="nil"/>
              <w:bottom w:val="single" w:sz="4" w:space="0" w:color="auto"/>
              <w:right w:val="single" w:sz="4" w:space="0" w:color="auto"/>
            </w:tcBorders>
            <w:noWrap/>
            <w:hideMark/>
          </w:tcPr>
          <w:p w14:paraId="1438EE7C" w14:textId="58CA68BB"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6721CB09"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1276" w:type="dxa"/>
            <w:tcBorders>
              <w:top w:val="nil"/>
              <w:left w:val="nil"/>
              <w:bottom w:val="single" w:sz="4" w:space="0" w:color="auto"/>
              <w:right w:val="single" w:sz="4" w:space="0" w:color="auto"/>
            </w:tcBorders>
            <w:noWrap/>
            <w:hideMark/>
          </w:tcPr>
          <w:p w14:paraId="1676F6C2"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864" w:type="dxa"/>
            <w:tcBorders>
              <w:top w:val="nil"/>
              <w:left w:val="nil"/>
              <w:bottom w:val="single" w:sz="4" w:space="0" w:color="auto"/>
              <w:right w:val="single" w:sz="4" w:space="0" w:color="auto"/>
            </w:tcBorders>
            <w:noWrap/>
            <w:hideMark/>
          </w:tcPr>
          <w:p w14:paraId="6CE525D3"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837" w:type="dxa"/>
            <w:tcBorders>
              <w:top w:val="nil"/>
              <w:left w:val="nil"/>
              <w:bottom w:val="single" w:sz="4" w:space="0" w:color="auto"/>
              <w:right w:val="single" w:sz="4" w:space="0" w:color="auto"/>
            </w:tcBorders>
            <w:noWrap/>
            <w:hideMark/>
          </w:tcPr>
          <w:p w14:paraId="2DE8F615"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1163" w:type="dxa"/>
            <w:tcBorders>
              <w:top w:val="nil"/>
              <w:left w:val="nil"/>
              <w:bottom w:val="single" w:sz="4" w:space="0" w:color="auto"/>
              <w:right w:val="single" w:sz="4" w:space="0" w:color="auto"/>
            </w:tcBorders>
            <w:noWrap/>
            <w:hideMark/>
          </w:tcPr>
          <w:p w14:paraId="5D3542CB"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r>
      <w:tr w:rsidR="002B3F40" w:rsidRPr="008B433B" w14:paraId="5FCCB664"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5594705" w14:textId="77777777"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Switzerland</w:t>
            </w:r>
          </w:p>
        </w:tc>
        <w:tc>
          <w:tcPr>
            <w:tcW w:w="1418" w:type="dxa"/>
            <w:tcBorders>
              <w:top w:val="nil"/>
              <w:left w:val="nil"/>
              <w:bottom w:val="single" w:sz="4" w:space="0" w:color="auto"/>
              <w:right w:val="single" w:sz="4" w:space="0" w:color="auto"/>
            </w:tcBorders>
            <w:noWrap/>
            <w:hideMark/>
          </w:tcPr>
          <w:p w14:paraId="6D0646C2" w14:textId="4863C201" w:rsidR="002B3F40" w:rsidRPr="008B433B" w:rsidRDefault="002B3F40" w:rsidP="002B3F40">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24D5664E"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276" w:type="dxa"/>
            <w:tcBorders>
              <w:top w:val="nil"/>
              <w:left w:val="nil"/>
              <w:bottom w:val="single" w:sz="4" w:space="0" w:color="auto"/>
              <w:right w:val="single" w:sz="4" w:space="0" w:color="auto"/>
            </w:tcBorders>
            <w:noWrap/>
            <w:hideMark/>
          </w:tcPr>
          <w:p w14:paraId="29C2927B"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864" w:type="dxa"/>
            <w:tcBorders>
              <w:top w:val="nil"/>
              <w:left w:val="nil"/>
              <w:bottom w:val="single" w:sz="4" w:space="0" w:color="auto"/>
              <w:right w:val="single" w:sz="4" w:space="0" w:color="auto"/>
            </w:tcBorders>
            <w:noWrap/>
            <w:hideMark/>
          </w:tcPr>
          <w:p w14:paraId="287A51DA"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37" w:type="dxa"/>
            <w:tcBorders>
              <w:top w:val="nil"/>
              <w:left w:val="nil"/>
              <w:bottom w:val="single" w:sz="4" w:space="0" w:color="auto"/>
              <w:right w:val="single" w:sz="4" w:space="0" w:color="auto"/>
            </w:tcBorders>
            <w:noWrap/>
            <w:hideMark/>
          </w:tcPr>
          <w:p w14:paraId="77A2D183"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3C4C8D12" w14:textId="77777777" w:rsidR="002B3F40" w:rsidRPr="008B433B" w:rsidRDefault="002B3F40" w:rsidP="002B3F40">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r>
      <w:tr w:rsidR="00713761" w:rsidRPr="008B433B" w14:paraId="4B3B7303"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B7E05C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Syrian Arab Republic</w:t>
            </w:r>
          </w:p>
        </w:tc>
        <w:tc>
          <w:tcPr>
            <w:tcW w:w="1418" w:type="dxa"/>
            <w:tcBorders>
              <w:top w:val="nil"/>
              <w:left w:val="nil"/>
              <w:bottom w:val="single" w:sz="4" w:space="0" w:color="auto"/>
              <w:right w:val="single" w:sz="4" w:space="0" w:color="auto"/>
            </w:tcBorders>
            <w:noWrap/>
            <w:vAlign w:val="bottom"/>
            <w:hideMark/>
          </w:tcPr>
          <w:p w14:paraId="3CB068E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56B535F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00E3381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27EBA68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165FFFD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7BE6403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4DF15BD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2B80C4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Tajikistan</w:t>
            </w:r>
          </w:p>
        </w:tc>
        <w:tc>
          <w:tcPr>
            <w:tcW w:w="1418" w:type="dxa"/>
            <w:tcBorders>
              <w:top w:val="nil"/>
              <w:left w:val="nil"/>
              <w:bottom w:val="single" w:sz="4" w:space="0" w:color="auto"/>
              <w:right w:val="single" w:sz="4" w:space="0" w:color="auto"/>
            </w:tcBorders>
            <w:noWrap/>
            <w:vAlign w:val="bottom"/>
            <w:hideMark/>
          </w:tcPr>
          <w:p w14:paraId="29BC305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3396B7E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38199A9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494B865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716E87E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385FCAB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7BD50BE3"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F5D6D9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Thailand</w:t>
            </w:r>
          </w:p>
        </w:tc>
        <w:tc>
          <w:tcPr>
            <w:tcW w:w="1418" w:type="dxa"/>
            <w:tcBorders>
              <w:top w:val="nil"/>
              <w:left w:val="nil"/>
              <w:bottom w:val="single" w:sz="4" w:space="0" w:color="auto"/>
              <w:right w:val="single" w:sz="4" w:space="0" w:color="auto"/>
            </w:tcBorders>
            <w:noWrap/>
            <w:vAlign w:val="bottom"/>
            <w:hideMark/>
          </w:tcPr>
          <w:p w14:paraId="7E425148"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51353B0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276" w:type="dxa"/>
            <w:tcBorders>
              <w:top w:val="nil"/>
              <w:left w:val="nil"/>
              <w:bottom w:val="single" w:sz="4" w:space="0" w:color="auto"/>
              <w:right w:val="single" w:sz="4" w:space="0" w:color="auto"/>
            </w:tcBorders>
            <w:noWrap/>
            <w:hideMark/>
          </w:tcPr>
          <w:p w14:paraId="02266FC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864" w:type="dxa"/>
            <w:tcBorders>
              <w:top w:val="nil"/>
              <w:left w:val="nil"/>
              <w:bottom w:val="single" w:sz="4" w:space="0" w:color="auto"/>
              <w:right w:val="single" w:sz="4" w:space="0" w:color="auto"/>
            </w:tcBorders>
            <w:noWrap/>
            <w:hideMark/>
          </w:tcPr>
          <w:p w14:paraId="179A34C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837" w:type="dxa"/>
            <w:tcBorders>
              <w:top w:val="nil"/>
              <w:left w:val="nil"/>
              <w:bottom w:val="single" w:sz="4" w:space="0" w:color="auto"/>
              <w:right w:val="single" w:sz="4" w:space="0" w:color="auto"/>
            </w:tcBorders>
            <w:noWrap/>
            <w:hideMark/>
          </w:tcPr>
          <w:p w14:paraId="11E68A5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4</w:t>
            </w:r>
          </w:p>
        </w:tc>
        <w:tc>
          <w:tcPr>
            <w:tcW w:w="1163" w:type="dxa"/>
            <w:tcBorders>
              <w:top w:val="nil"/>
              <w:left w:val="nil"/>
              <w:bottom w:val="single" w:sz="4" w:space="0" w:color="auto"/>
              <w:right w:val="single" w:sz="4" w:space="0" w:color="auto"/>
            </w:tcBorders>
            <w:noWrap/>
            <w:hideMark/>
          </w:tcPr>
          <w:p w14:paraId="5455D4E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r>
      <w:tr w:rsidR="00713761" w:rsidRPr="008B433B" w14:paraId="36078D15"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735F43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Timor-Leste</w:t>
            </w:r>
          </w:p>
        </w:tc>
        <w:tc>
          <w:tcPr>
            <w:tcW w:w="1418" w:type="dxa"/>
            <w:tcBorders>
              <w:top w:val="nil"/>
              <w:left w:val="nil"/>
              <w:bottom w:val="single" w:sz="4" w:space="0" w:color="auto"/>
              <w:right w:val="single" w:sz="4" w:space="0" w:color="auto"/>
            </w:tcBorders>
            <w:noWrap/>
            <w:vAlign w:val="bottom"/>
            <w:hideMark/>
          </w:tcPr>
          <w:p w14:paraId="2BE7638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66E1578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6DE7C60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6FA61C7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529FEF1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5CA4B6D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20638D7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5ABC27D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Togo</w:t>
            </w:r>
          </w:p>
        </w:tc>
        <w:tc>
          <w:tcPr>
            <w:tcW w:w="1418" w:type="dxa"/>
            <w:tcBorders>
              <w:top w:val="nil"/>
              <w:left w:val="nil"/>
              <w:bottom w:val="single" w:sz="4" w:space="0" w:color="auto"/>
              <w:right w:val="single" w:sz="4" w:space="0" w:color="auto"/>
            </w:tcBorders>
            <w:noWrap/>
            <w:vAlign w:val="bottom"/>
            <w:hideMark/>
          </w:tcPr>
          <w:p w14:paraId="7F5101F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61C5A75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76B2890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3A3ECC9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163CC0E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163" w:type="dxa"/>
            <w:tcBorders>
              <w:top w:val="nil"/>
              <w:left w:val="nil"/>
              <w:bottom w:val="single" w:sz="4" w:space="0" w:color="auto"/>
              <w:right w:val="single" w:sz="4" w:space="0" w:color="auto"/>
            </w:tcBorders>
            <w:noWrap/>
            <w:hideMark/>
          </w:tcPr>
          <w:p w14:paraId="33C1799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r>
      <w:tr w:rsidR="00713761" w:rsidRPr="008B433B" w14:paraId="351AD44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637241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Tonga</w:t>
            </w:r>
          </w:p>
        </w:tc>
        <w:tc>
          <w:tcPr>
            <w:tcW w:w="1418" w:type="dxa"/>
            <w:tcBorders>
              <w:top w:val="nil"/>
              <w:left w:val="nil"/>
              <w:bottom w:val="single" w:sz="4" w:space="0" w:color="auto"/>
              <w:right w:val="single" w:sz="4" w:space="0" w:color="auto"/>
            </w:tcBorders>
            <w:noWrap/>
            <w:vAlign w:val="bottom"/>
            <w:hideMark/>
          </w:tcPr>
          <w:p w14:paraId="2C70449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6A055F6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6B2AC65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6308E1F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66D15DB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9058DB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4F7245E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14EEBC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Trinidad and Tobago</w:t>
            </w:r>
          </w:p>
        </w:tc>
        <w:tc>
          <w:tcPr>
            <w:tcW w:w="1418" w:type="dxa"/>
            <w:tcBorders>
              <w:top w:val="nil"/>
              <w:left w:val="nil"/>
              <w:bottom w:val="single" w:sz="4" w:space="0" w:color="auto"/>
              <w:right w:val="single" w:sz="4" w:space="0" w:color="auto"/>
            </w:tcBorders>
            <w:noWrap/>
            <w:vAlign w:val="bottom"/>
            <w:hideMark/>
          </w:tcPr>
          <w:p w14:paraId="2BB91E4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77CB0E2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43EA431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0D1C6BE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1664264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1B1D55D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4BBCBE95"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6DF1CA32"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Tunisia</w:t>
            </w:r>
          </w:p>
        </w:tc>
        <w:tc>
          <w:tcPr>
            <w:tcW w:w="1418" w:type="dxa"/>
            <w:tcBorders>
              <w:top w:val="nil"/>
              <w:left w:val="nil"/>
              <w:bottom w:val="single" w:sz="4" w:space="0" w:color="auto"/>
              <w:right w:val="single" w:sz="4" w:space="0" w:color="auto"/>
            </w:tcBorders>
            <w:noWrap/>
            <w:vAlign w:val="bottom"/>
            <w:hideMark/>
          </w:tcPr>
          <w:p w14:paraId="6FE6E15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075FA62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7B757D5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6555FFF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2F48A74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114629C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2D23A71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2E8426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Turkmenistan</w:t>
            </w:r>
          </w:p>
        </w:tc>
        <w:tc>
          <w:tcPr>
            <w:tcW w:w="1418" w:type="dxa"/>
            <w:tcBorders>
              <w:top w:val="nil"/>
              <w:left w:val="nil"/>
              <w:bottom w:val="single" w:sz="4" w:space="0" w:color="auto"/>
              <w:right w:val="single" w:sz="4" w:space="0" w:color="auto"/>
            </w:tcBorders>
            <w:noWrap/>
            <w:vAlign w:val="bottom"/>
            <w:hideMark/>
          </w:tcPr>
          <w:p w14:paraId="434949C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6DA1477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5F40769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4711E27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37" w:type="dxa"/>
            <w:tcBorders>
              <w:top w:val="nil"/>
              <w:left w:val="nil"/>
              <w:bottom w:val="single" w:sz="4" w:space="0" w:color="auto"/>
              <w:right w:val="single" w:sz="4" w:space="0" w:color="auto"/>
            </w:tcBorders>
            <w:noWrap/>
            <w:hideMark/>
          </w:tcPr>
          <w:p w14:paraId="1429826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177CE32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262DFC6E"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BCEC9B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Tuvalu</w:t>
            </w:r>
          </w:p>
        </w:tc>
        <w:tc>
          <w:tcPr>
            <w:tcW w:w="1418" w:type="dxa"/>
            <w:tcBorders>
              <w:top w:val="nil"/>
              <w:left w:val="nil"/>
              <w:bottom w:val="single" w:sz="4" w:space="0" w:color="auto"/>
              <w:right w:val="single" w:sz="4" w:space="0" w:color="auto"/>
            </w:tcBorders>
            <w:noWrap/>
            <w:vAlign w:val="bottom"/>
            <w:hideMark/>
          </w:tcPr>
          <w:p w14:paraId="571E5F6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433FDDE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0430795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52AC3F6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508ED6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3287FE2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51C2DC0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D39CEC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proofErr w:type="spellStart"/>
            <w:r w:rsidRPr="008B433B">
              <w:rPr>
                <w:rFonts w:eastAsia="Times New Roman"/>
                <w:sz w:val="20"/>
                <w:szCs w:val="20"/>
                <w:lang w:val="en-US"/>
              </w:rPr>
              <w:t>Türkiye</w:t>
            </w:r>
            <w:proofErr w:type="spellEnd"/>
          </w:p>
        </w:tc>
        <w:tc>
          <w:tcPr>
            <w:tcW w:w="1418" w:type="dxa"/>
            <w:tcBorders>
              <w:top w:val="nil"/>
              <w:left w:val="nil"/>
              <w:bottom w:val="single" w:sz="4" w:space="0" w:color="auto"/>
              <w:right w:val="single" w:sz="4" w:space="0" w:color="auto"/>
            </w:tcBorders>
            <w:noWrap/>
            <w:vAlign w:val="bottom"/>
            <w:hideMark/>
          </w:tcPr>
          <w:p w14:paraId="3DBE27F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3111F9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276" w:type="dxa"/>
            <w:tcBorders>
              <w:top w:val="nil"/>
              <w:left w:val="nil"/>
              <w:bottom w:val="single" w:sz="4" w:space="0" w:color="auto"/>
              <w:right w:val="single" w:sz="4" w:space="0" w:color="auto"/>
            </w:tcBorders>
            <w:noWrap/>
            <w:hideMark/>
          </w:tcPr>
          <w:p w14:paraId="02F6391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64" w:type="dxa"/>
            <w:tcBorders>
              <w:top w:val="nil"/>
              <w:left w:val="nil"/>
              <w:bottom w:val="single" w:sz="4" w:space="0" w:color="auto"/>
              <w:right w:val="single" w:sz="4" w:space="0" w:color="auto"/>
            </w:tcBorders>
            <w:noWrap/>
            <w:hideMark/>
          </w:tcPr>
          <w:p w14:paraId="3AF9725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0EA4298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ADB150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74BCF0C0"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B80BA2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Uganda</w:t>
            </w:r>
          </w:p>
        </w:tc>
        <w:tc>
          <w:tcPr>
            <w:tcW w:w="1418" w:type="dxa"/>
            <w:tcBorders>
              <w:top w:val="nil"/>
              <w:left w:val="nil"/>
              <w:bottom w:val="single" w:sz="4" w:space="0" w:color="auto"/>
              <w:right w:val="single" w:sz="4" w:space="0" w:color="auto"/>
            </w:tcBorders>
            <w:noWrap/>
            <w:vAlign w:val="bottom"/>
            <w:hideMark/>
          </w:tcPr>
          <w:p w14:paraId="54719B4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255E75A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33D3EAA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63DE970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6D540F5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4CDDD18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5A77D758"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0F6CF07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Ukraine</w:t>
            </w:r>
          </w:p>
        </w:tc>
        <w:tc>
          <w:tcPr>
            <w:tcW w:w="1418" w:type="dxa"/>
            <w:tcBorders>
              <w:top w:val="nil"/>
              <w:left w:val="nil"/>
              <w:bottom w:val="single" w:sz="4" w:space="0" w:color="auto"/>
              <w:right w:val="single" w:sz="4" w:space="0" w:color="auto"/>
            </w:tcBorders>
            <w:noWrap/>
            <w:vAlign w:val="bottom"/>
            <w:hideMark/>
          </w:tcPr>
          <w:p w14:paraId="61528CE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36F45B2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575A9E5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4A797D5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1CB727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64F3079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0FED27B3"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428D257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United Arab Emirates</w:t>
            </w:r>
          </w:p>
        </w:tc>
        <w:tc>
          <w:tcPr>
            <w:tcW w:w="1418" w:type="dxa"/>
            <w:tcBorders>
              <w:top w:val="nil"/>
              <w:left w:val="nil"/>
              <w:bottom w:val="single" w:sz="4" w:space="0" w:color="auto"/>
              <w:right w:val="single" w:sz="4" w:space="0" w:color="auto"/>
            </w:tcBorders>
            <w:noWrap/>
            <w:vAlign w:val="bottom"/>
            <w:hideMark/>
          </w:tcPr>
          <w:p w14:paraId="3BE3C9B5"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2CBDFF6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276" w:type="dxa"/>
            <w:tcBorders>
              <w:top w:val="nil"/>
              <w:left w:val="nil"/>
              <w:bottom w:val="single" w:sz="4" w:space="0" w:color="auto"/>
              <w:right w:val="single" w:sz="4" w:space="0" w:color="auto"/>
            </w:tcBorders>
            <w:noWrap/>
            <w:hideMark/>
          </w:tcPr>
          <w:p w14:paraId="0FFC7D7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864" w:type="dxa"/>
            <w:tcBorders>
              <w:top w:val="nil"/>
              <w:left w:val="nil"/>
              <w:bottom w:val="single" w:sz="4" w:space="0" w:color="auto"/>
              <w:right w:val="single" w:sz="4" w:space="0" w:color="auto"/>
            </w:tcBorders>
            <w:noWrap/>
            <w:hideMark/>
          </w:tcPr>
          <w:p w14:paraId="6466370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37" w:type="dxa"/>
            <w:tcBorders>
              <w:top w:val="nil"/>
              <w:left w:val="nil"/>
              <w:bottom w:val="single" w:sz="4" w:space="0" w:color="auto"/>
              <w:right w:val="single" w:sz="4" w:space="0" w:color="auto"/>
            </w:tcBorders>
            <w:noWrap/>
            <w:hideMark/>
          </w:tcPr>
          <w:p w14:paraId="405966C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40C991D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6E7BF3FB"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818A6C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United Kingdom of Great Britain and Northern Ireland</w:t>
            </w:r>
          </w:p>
        </w:tc>
        <w:tc>
          <w:tcPr>
            <w:tcW w:w="1418" w:type="dxa"/>
            <w:tcBorders>
              <w:top w:val="nil"/>
              <w:left w:val="nil"/>
              <w:bottom w:val="single" w:sz="4" w:space="0" w:color="auto"/>
              <w:right w:val="single" w:sz="4" w:space="0" w:color="auto"/>
            </w:tcBorders>
            <w:noWrap/>
            <w:vAlign w:val="bottom"/>
            <w:hideMark/>
          </w:tcPr>
          <w:p w14:paraId="04C36608" w14:textId="47B157D9" w:rsidR="00713761" w:rsidRPr="008B433B" w:rsidRDefault="002B3F40"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572E01C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c>
          <w:tcPr>
            <w:tcW w:w="1276" w:type="dxa"/>
            <w:tcBorders>
              <w:top w:val="nil"/>
              <w:left w:val="nil"/>
              <w:bottom w:val="single" w:sz="4" w:space="0" w:color="auto"/>
              <w:right w:val="single" w:sz="4" w:space="0" w:color="auto"/>
            </w:tcBorders>
            <w:noWrap/>
            <w:hideMark/>
          </w:tcPr>
          <w:p w14:paraId="1B07AE2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864" w:type="dxa"/>
            <w:tcBorders>
              <w:top w:val="nil"/>
              <w:left w:val="nil"/>
              <w:bottom w:val="single" w:sz="4" w:space="0" w:color="auto"/>
              <w:right w:val="single" w:sz="4" w:space="0" w:color="auto"/>
            </w:tcBorders>
            <w:noWrap/>
            <w:hideMark/>
          </w:tcPr>
          <w:p w14:paraId="10AFD24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6</w:t>
            </w:r>
          </w:p>
        </w:tc>
        <w:tc>
          <w:tcPr>
            <w:tcW w:w="837" w:type="dxa"/>
            <w:tcBorders>
              <w:top w:val="nil"/>
              <w:left w:val="nil"/>
              <w:bottom w:val="single" w:sz="4" w:space="0" w:color="auto"/>
              <w:right w:val="single" w:sz="4" w:space="0" w:color="auto"/>
            </w:tcBorders>
            <w:noWrap/>
            <w:hideMark/>
          </w:tcPr>
          <w:p w14:paraId="4421A5C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3</w:t>
            </w:r>
          </w:p>
        </w:tc>
        <w:tc>
          <w:tcPr>
            <w:tcW w:w="1163" w:type="dxa"/>
            <w:tcBorders>
              <w:top w:val="nil"/>
              <w:left w:val="nil"/>
              <w:bottom w:val="single" w:sz="4" w:space="0" w:color="auto"/>
              <w:right w:val="single" w:sz="4" w:space="0" w:color="auto"/>
            </w:tcBorders>
            <w:noWrap/>
            <w:hideMark/>
          </w:tcPr>
          <w:p w14:paraId="59E2D7C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r>
      <w:tr w:rsidR="00713761" w:rsidRPr="008B433B" w14:paraId="5CC11E86"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44BE177"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United Republic of Tanzania</w:t>
            </w:r>
          </w:p>
        </w:tc>
        <w:tc>
          <w:tcPr>
            <w:tcW w:w="1418" w:type="dxa"/>
            <w:tcBorders>
              <w:top w:val="nil"/>
              <w:left w:val="nil"/>
              <w:bottom w:val="single" w:sz="4" w:space="0" w:color="auto"/>
              <w:right w:val="single" w:sz="4" w:space="0" w:color="auto"/>
            </w:tcBorders>
            <w:noWrap/>
            <w:vAlign w:val="bottom"/>
            <w:hideMark/>
          </w:tcPr>
          <w:p w14:paraId="0E1560AF"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652AD3D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23</w:t>
            </w:r>
          </w:p>
        </w:tc>
        <w:tc>
          <w:tcPr>
            <w:tcW w:w="1276" w:type="dxa"/>
            <w:tcBorders>
              <w:top w:val="nil"/>
              <w:left w:val="nil"/>
              <w:bottom w:val="single" w:sz="4" w:space="0" w:color="auto"/>
              <w:right w:val="single" w:sz="4" w:space="0" w:color="auto"/>
            </w:tcBorders>
            <w:noWrap/>
            <w:hideMark/>
          </w:tcPr>
          <w:p w14:paraId="370ED1A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23</w:t>
            </w:r>
          </w:p>
        </w:tc>
        <w:tc>
          <w:tcPr>
            <w:tcW w:w="864" w:type="dxa"/>
            <w:tcBorders>
              <w:top w:val="nil"/>
              <w:left w:val="nil"/>
              <w:bottom w:val="single" w:sz="4" w:space="0" w:color="auto"/>
              <w:right w:val="single" w:sz="4" w:space="0" w:color="auto"/>
            </w:tcBorders>
            <w:noWrap/>
            <w:hideMark/>
          </w:tcPr>
          <w:p w14:paraId="4E8CC92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0A0CE74F"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c>
          <w:tcPr>
            <w:tcW w:w="1163" w:type="dxa"/>
            <w:tcBorders>
              <w:top w:val="nil"/>
              <w:left w:val="nil"/>
              <w:bottom w:val="single" w:sz="4" w:space="0" w:color="auto"/>
              <w:right w:val="single" w:sz="4" w:space="0" w:color="auto"/>
            </w:tcBorders>
            <w:noWrap/>
            <w:hideMark/>
          </w:tcPr>
          <w:p w14:paraId="2C127FE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7</w:t>
            </w:r>
          </w:p>
        </w:tc>
      </w:tr>
      <w:tr w:rsidR="00713761" w:rsidRPr="008B433B" w14:paraId="6890BE8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7BCEC9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United States of America</w:t>
            </w:r>
          </w:p>
        </w:tc>
        <w:tc>
          <w:tcPr>
            <w:tcW w:w="1418" w:type="dxa"/>
            <w:tcBorders>
              <w:top w:val="nil"/>
              <w:left w:val="nil"/>
              <w:bottom w:val="single" w:sz="4" w:space="0" w:color="auto"/>
              <w:right w:val="single" w:sz="4" w:space="0" w:color="auto"/>
            </w:tcBorders>
            <w:noWrap/>
            <w:vAlign w:val="bottom"/>
            <w:hideMark/>
          </w:tcPr>
          <w:p w14:paraId="25CC7A7A" w14:textId="5897DB70" w:rsidR="00713761" w:rsidRPr="008B433B" w:rsidRDefault="002B3F40"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Not Eligible</w:t>
            </w:r>
          </w:p>
        </w:tc>
        <w:tc>
          <w:tcPr>
            <w:tcW w:w="708" w:type="dxa"/>
            <w:tcBorders>
              <w:top w:val="nil"/>
              <w:left w:val="nil"/>
              <w:bottom w:val="single" w:sz="4" w:space="0" w:color="auto"/>
              <w:right w:val="single" w:sz="4" w:space="0" w:color="auto"/>
            </w:tcBorders>
            <w:noWrap/>
            <w:hideMark/>
          </w:tcPr>
          <w:p w14:paraId="3083614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1276" w:type="dxa"/>
            <w:tcBorders>
              <w:top w:val="nil"/>
              <w:left w:val="nil"/>
              <w:bottom w:val="single" w:sz="4" w:space="0" w:color="auto"/>
              <w:right w:val="single" w:sz="4" w:space="0" w:color="auto"/>
            </w:tcBorders>
            <w:noWrap/>
            <w:hideMark/>
          </w:tcPr>
          <w:p w14:paraId="3B37BB2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5</w:t>
            </w:r>
          </w:p>
        </w:tc>
        <w:tc>
          <w:tcPr>
            <w:tcW w:w="864" w:type="dxa"/>
            <w:tcBorders>
              <w:top w:val="nil"/>
              <w:left w:val="nil"/>
              <w:bottom w:val="single" w:sz="4" w:space="0" w:color="auto"/>
              <w:right w:val="single" w:sz="4" w:space="0" w:color="auto"/>
            </w:tcBorders>
            <w:noWrap/>
            <w:hideMark/>
          </w:tcPr>
          <w:p w14:paraId="6413C99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662A954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0AAEA23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0DB1C89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3EA8954"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Uruguay</w:t>
            </w:r>
          </w:p>
        </w:tc>
        <w:tc>
          <w:tcPr>
            <w:tcW w:w="1418" w:type="dxa"/>
            <w:tcBorders>
              <w:top w:val="nil"/>
              <w:left w:val="nil"/>
              <w:bottom w:val="single" w:sz="4" w:space="0" w:color="auto"/>
              <w:right w:val="single" w:sz="4" w:space="0" w:color="auto"/>
            </w:tcBorders>
            <w:noWrap/>
            <w:vAlign w:val="bottom"/>
            <w:hideMark/>
          </w:tcPr>
          <w:p w14:paraId="27A32326"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3888352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5C6C1CE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3A9D3D1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D3E0C5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106BABF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7827962E"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8697E8E"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Uzbekistan</w:t>
            </w:r>
          </w:p>
        </w:tc>
        <w:tc>
          <w:tcPr>
            <w:tcW w:w="1418" w:type="dxa"/>
            <w:tcBorders>
              <w:top w:val="nil"/>
              <w:left w:val="nil"/>
              <w:bottom w:val="single" w:sz="4" w:space="0" w:color="auto"/>
              <w:right w:val="single" w:sz="4" w:space="0" w:color="auto"/>
            </w:tcBorders>
            <w:noWrap/>
            <w:vAlign w:val="bottom"/>
            <w:hideMark/>
          </w:tcPr>
          <w:p w14:paraId="0228F9C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EIT</w:t>
            </w:r>
          </w:p>
        </w:tc>
        <w:tc>
          <w:tcPr>
            <w:tcW w:w="708" w:type="dxa"/>
            <w:tcBorders>
              <w:top w:val="nil"/>
              <w:left w:val="nil"/>
              <w:bottom w:val="single" w:sz="4" w:space="0" w:color="auto"/>
              <w:right w:val="single" w:sz="4" w:space="0" w:color="auto"/>
            </w:tcBorders>
            <w:noWrap/>
            <w:hideMark/>
          </w:tcPr>
          <w:p w14:paraId="7903529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276" w:type="dxa"/>
            <w:tcBorders>
              <w:top w:val="nil"/>
              <w:left w:val="nil"/>
              <w:bottom w:val="single" w:sz="4" w:space="0" w:color="auto"/>
              <w:right w:val="single" w:sz="4" w:space="0" w:color="auto"/>
            </w:tcBorders>
            <w:noWrap/>
            <w:hideMark/>
          </w:tcPr>
          <w:p w14:paraId="0F8411AD"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64" w:type="dxa"/>
            <w:tcBorders>
              <w:top w:val="nil"/>
              <w:left w:val="nil"/>
              <w:bottom w:val="single" w:sz="4" w:space="0" w:color="auto"/>
              <w:right w:val="single" w:sz="4" w:space="0" w:color="auto"/>
            </w:tcBorders>
            <w:noWrap/>
            <w:hideMark/>
          </w:tcPr>
          <w:p w14:paraId="58A6C17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10598F4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56D9AF5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4409895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21B96829"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Vanuatu</w:t>
            </w:r>
          </w:p>
        </w:tc>
        <w:tc>
          <w:tcPr>
            <w:tcW w:w="1418" w:type="dxa"/>
            <w:tcBorders>
              <w:top w:val="nil"/>
              <w:left w:val="nil"/>
              <w:bottom w:val="single" w:sz="4" w:space="0" w:color="auto"/>
              <w:right w:val="single" w:sz="4" w:space="0" w:color="auto"/>
            </w:tcBorders>
            <w:noWrap/>
            <w:vAlign w:val="bottom"/>
            <w:hideMark/>
          </w:tcPr>
          <w:p w14:paraId="60DDB3B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SIDS</w:t>
            </w:r>
          </w:p>
        </w:tc>
        <w:tc>
          <w:tcPr>
            <w:tcW w:w="708" w:type="dxa"/>
            <w:tcBorders>
              <w:top w:val="nil"/>
              <w:left w:val="nil"/>
              <w:bottom w:val="single" w:sz="4" w:space="0" w:color="auto"/>
              <w:right w:val="single" w:sz="4" w:space="0" w:color="auto"/>
            </w:tcBorders>
            <w:noWrap/>
            <w:hideMark/>
          </w:tcPr>
          <w:p w14:paraId="3443CCD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28155242"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550169C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243827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62F09ED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0B8C4756"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CE7EC5C"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Venezuela (Bolivarian Republic of)</w:t>
            </w:r>
          </w:p>
        </w:tc>
        <w:tc>
          <w:tcPr>
            <w:tcW w:w="1418" w:type="dxa"/>
            <w:tcBorders>
              <w:top w:val="nil"/>
              <w:left w:val="nil"/>
              <w:bottom w:val="single" w:sz="4" w:space="0" w:color="auto"/>
              <w:right w:val="single" w:sz="4" w:space="0" w:color="auto"/>
            </w:tcBorders>
            <w:noWrap/>
            <w:vAlign w:val="bottom"/>
            <w:hideMark/>
          </w:tcPr>
          <w:p w14:paraId="2863600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07671DB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19EBF263"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0BBE91F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28F1731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1163" w:type="dxa"/>
            <w:tcBorders>
              <w:top w:val="nil"/>
              <w:left w:val="nil"/>
              <w:bottom w:val="single" w:sz="4" w:space="0" w:color="auto"/>
              <w:right w:val="single" w:sz="4" w:space="0" w:color="auto"/>
            </w:tcBorders>
            <w:noWrap/>
            <w:hideMark/>
          </w:tcPr>
          <w:p w14:paraId="51D8F71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r>
      <w:tr w:rsidR="00713761" w:rsidRPr="008B433B" w14:paraId="5C2FDDCF"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F996C23"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Viet Nam</w:t>
            </w:r>
          </w:p>
        </w:tc>
        <w:tc>
          <w:tcPr>
            <w:tcW w:w="1418" w:type="dxa"/>
            <w:tcBorders>
              <w:top w:val="nil"/>
              <w:left w:val="nil"/>
              <w:bottom w:val="single" w:sz="4" w:space="0" w:color="auto"/>
              <w:right w:val="single" w:sz="4" w:space="0" w:color="auto"/>
            </w:tcBorders>
            <w:noWrap/>
            <w:vAlign w:val="bottom"/>
            <w:hideMark/>
          </w:tcPr>
          <w:p w14:paraId="5BD62F8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42EA9D25"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3D9B706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864" w:type="dxa"/>
            <w:tcBorders>
              <w:top w:val="nil"/>
              <w:left w:val="nil"/>
              <w:bottom w:val="single" w:sz="4" w:space="0" w:color="auto"/>
              <w:right w:val="single" w:sz="4" w:space="0" w:color="auto"/>
            </w:tcBorders>
            <w:noWrap/>
            <w:hideMark/>
          </w:tcPr>
          <w:p w14:paraId="0F330E3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34B4E05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163" w:type="dxa"/>
            <w:tcBorders>
              <w:top w:val="nil"/>
              <w:left w:val="nil"/>
              <w:bottom w:val="single" w:sz="4" w:space="0" w:color="auto"/>
              <w:right w:val="single" w:sz="4" w:space="0" w:color="auto"/>
            </w:tcBorders>
            <w:noWrap/>
            <w:hideMark/>
          </w:tcPr>
          <w:p w14:paraId="1A0F68B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r>
      <w:tr w:rsidR="00713761" w:rsidRPr="008B433B" w14:paraId="72BECB7D"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335D3F0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Yemen</w:t>
            </w:r>
          </w:p>
        </w:tc>
        <w:tc>
          <w:tcPr>
            <w:tcW w:w="1418" w:type="dxa"/>
            <w:tcBorders>
              <w:top w:val="nil"/>
              <w:left w:val="nil"/>
              <w:bottom w:val="single" w:sz="4" w:space="0" w:color="auto"/>
              <w:right w:val="single" w:sz="4" w:space="0" w:color="auto"/>
            </w:tcBorders>
            <w:noWrap/>
            <w:vAlign w:val="bottom"/>
            <w:hideMark/>
          </w:tcPr>
          <w:p w14:paraId="1B48519B"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406F5B29"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276" w:type="dxa"/>
            <w:tcBorders>
              <w:top w:val="nil"/>
              <w:left w:val="nil"/>
              <w:bottom w:val="single" w:sz="4" w:space="0" w:color="auto"/>
              <w:right w:val="single" w:sz="4" w:space="0" w:color="auto"/>
            </w:tcBorders>
            <w:noWrap/>
            <w:hideMark/>
          </w:tcPr>
          <w:p w14:paraId="0B09020C"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73A04B24"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676F9A8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3F8880B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7BFB5E59"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1C91608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Zambia</w:t>
            </w:r>
          </w:p>
        </w:tc>
        <w:tc>
          <w:tcPr>
            <w:tcW w:w="1418" w:type="dxa"/>
            <w:tcBorders>
              <w:top w:val="nil"/>
              <w:left w:val="nil"/>
              <w:bottom w:val="single" w:sz="4" w:space="0" w:color="auto"/>
              <w:right w:val="single" w:sz="4" w:space="0" w:color="auto"/>
            </w:tcBorders>
            <w:noWrap/>
            <w:vAlign w:val="bottom"/>
            <w:hideMark/>
          </w:tcPr>
          <w:p w14:paraId="103157C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LDC</w:t>
            </w:r>
          </w:p>
        </w:tc>
        <w:tc>
          <w:tcPr>
            <w:tcW w:w="708" w:type="dxa"/>
            <w:tcBorders>
              <w:top w:val="nil"/>
              <w:left w:val="nil"/>
              <w:bottom w:val="single" w:sz="4" w:space="0" w:color="auto"/>
              <w:right w:val="single" w:sz="4" w:space="0" w:color="auto"/>
            </w:tcBorders>
            <w:noWrap/>
            <w:hideMark/>
          </w:tcPr>
          <w:p w14:paraId="5001A910"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2</w:t>
            </w:r>
          </w:p>
        </w:tc>
        <w:tc>
          <w:tcPr>
            <w:tcW w:w="1276" w:type="dxa"/>
            <w:tcBorders>
              <w:top w:val="nil"/>
              <w:left w:val="nil"/>
              <w:bottom w:val="single" w:sz="4" w:space="0" w:color="auto"/>
              <w:right w:val="single" w:sz="4" w:space="0" w:color="auto"/>
            </w:tcBorders>
            <w:noWrap/>
            <w:hideMark/>
          </w:tcPr>
          <w:p w14:paraId="6ABFABF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864" w:type="dxa"/>
            <w:tcBorders>
              <w:top w:val="nil"/>
              <w:left w:val="nil"/>
              <w:bottom w:val="single" w:sz="4" w:space="0" w:color="auto"/>
              <w:right w:val="single" w:sz="4" w:space="0" w:color="auto"/>
            </w:tcBorders>
            <w:noWrap/>
            <w:hideMark/>
          </w:tcPr>
          <w:p w14:paraId="56361FAA"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0</w:t>
            </w:r>
          </w:p>
        </w:tc>
        <w:tc>
          <w:tcPr>
            <w:tcW w:w="837" w:type="dxa"/>
            <w:tcBorders>
              <w:top w:val="nil"/>
              <w:left w:val="nil"/>
              <w:bottom w:val="single" w:sz="4" w:space="0" w:color="auto"/>
              <w:right w:val="single" w:sz="4" w:space="0" w:color="auto"/>
            </w:tcBorders>
            <w:noWrap/>
            <w:hideMark/>
          </w:tcPr>
          <w:p w14:paraId="7569A84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c>
          <w:tcPr>
            <w:tcW w:w="1163" w:type="dxa"/>
            <w:tcBorders>
              <w:top w:val="nil"/>
              <w:left w:val="nil"/>
              <w:bottom w:val="single" w:sz="4" w:space="0" w:color="auto"/>
              <w:right w:val="single" w:sz="4" w:space="0" w:color="auto"/>
            </w:tcBorders>
            <w:noWrap/>
            <w:hideMark/>
          </w:tcPr>
          <w:p w14:paraId="71699EBB"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w:t>
            </w:r>
          </w:p>
        </w:tc>
      </w:tr>
      <w:tr w:rsidR="00713761" w:rsidRPr="008B433B" w14:paraId="1C005EEA" w14:textId="77777777" w:rsidTr="00085B0D">
        <w:trPr>
          <w:trHeight w:val="300"/>
        </w:trPr>
        <w:tc>
          <w:tcPr>
            <w:tcW w:w="3539" w:type="dxa"/>
            <w:tcBorders>
              <w:top w:val="nil"/>
              <w:left w:val="single" w:sz="4" w:space="0" w:color="auto"/>
              <w:bottom w:val="single" w:sz="4" w:space="0" w:color="auto"/>
              <w:right w:val="single" w:sz="4" w:space="0" w:color="auto"/>
            </w:tcBorders>
            <w:noWrap/>
            <w:vAlign w:val="bottom"/>
            <w:hideMark/>
          </w:tcPr>
          <w:p w14:paraId="755F6441"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Zimbabwe</w:t>
            </w:r>
          </w:p>
        </w:tc>
        <w:tc>
          <w:tcPr>
            <w:tcW w:w="1418" w:type="dxa"/>
            <w:tcBorders>
              <w:top w:val="nil"/>
              <w:left w:val="nil"/>
              <w:bottom w:val="single" w:sz="4" w:space="0" w:color="auto"/>
              <w:right w:val="single" w:sz="4" w:space="0" w:color="auto"/>
            </w:tcBorders>
            <w:noWrap/>
            <w:vAlign w:val="bottom"/>
            <w:hideMark/>
          </w:tcPr>
          <w:p w14:paraId="67960F6A" w14:textId="77777777" w:rsidR="00713761" w:rsidRPr="008B433B" w:rsidRDefault="00713761" w:rsidP="00713761">
            <w:pPr>
              <w:tabs>
                <w:tab w:val="clear" w:pos="567"/>
                <w:tab w:val="clear" w:pos="1134"/>
                <w:tab w:val="clear" w:pos="1701"/>
                <w:tab w:val="clear" w:pos="2268"/>
              </w:tabs>
              <w:jc w:val="left"/>
              <w:rPr>
                <w:rFonts w:eastAsia="Times New Roman"/>
                <w:sz w:val="20"/>
                <w:szCs w:val="20"/>
                <w:lang w:val="en-US"/>
              </w:rPr>
            </w:pPr>
            <w:r w:rsidRPr="008B433B">
              <w:rPr>
                <w:rFonts w:eastAsia="Times New Roman"/>
                <w:sz w:val="20"/>
                <w:szCs w:val="20"/>
                <w:lang w:val="en-US"/>
              </w:rPr>
              <w:t>ODC</w:t>
            </w:r>
          </w:p>
        </w:tc>
        <w:tc>
          <w:tcPr>
            <w:tcW w:w="708" w:type="dxa"/>
            <w:tcBorders>
              <w:top w:val="nil"/>
              <w:left w:val="nil"/>
              <w:bottom w:val="single" w:sz="4" w:space="0" w:color="auto"/>
              <w:right w:val="single" w:sz="4" w:space="0" w:color="auto"/>
            </w:tcBorders>
            <w:noWrap/>
            <w:hideMark/>
          </w:tcPr>
          <w:p w14:paraId="02DA54D1"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c>
          <w:tcPr>
            <w:tcW w:w="1276" w:type="dxa"/>
            <w:tcBorders>
              <w:top w:val="nil"/>
              <w:left w:val="nil"/>
              <w:bottom w:val="single" w:sz="4" w:space="0" w:color="auto"/>
              <w:right w:val="single" w:sz="4" w:space="0" w:color="auto"/>
            </w:tcBorders>
            <w:noWrap/>
            <w:hideMark/>
          </w:tcPr>
          <w:p w14:paraId="0CF47A58"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c>
          <w:tcPr>
            <w:tcW w:w="864" w:type="dxa"/>
            <w:tcBorders>
              <w:top w:val="nil"/>
              <w:left w:val="nil"/>
              <w:bottom w:val="single" w:sz="4" w:space="0" w:color="auto"/>
              <w:right w:val="single" w:sz="4" w:space="0" w:color="auto"/>
            </w:tcBorders>
            <w:noWrap/>
            <w:hideMark/>
          </w:tcPr>
          <w:p w14:paraId="1A064017"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10</w:t>
            </w:r>
          </w:p>
        </w:tc>
        <w:tc>
          <w:tcPr>
            <w:tcW w:w="837" w:type="dxa"/>
            <w:tcBorders>
              <w:top w:val="nil"/>
              <w:left w:val="nil"/>
              <w:bottom w:val="single" w:sz="4" w:space="0" w:color="auto"/>
              <w:right w:val="single" w:sz="4" w:space="0" w:color="auto"/>
            </w:tcBorders>
            <w:noWrap/>
            <w:hideMark/>
          </w:tcPr>
          <w:p w14:paraId="7CD56CB6"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13</w:t>
            </w:r>
          </w:p>
        </w:tc>
        <w:tc>
          <w:tcPr>
            <w:tcW w:w="1163" w:type="dxa"/>
            <w:tcBorders>
              <w:top w:val="nil"/>
              <w:left w:val="nil"/>
              <w:bottom w:val="single" w:sz="4" w:space="0" w:color="auto"/>
              <w:right w:val="single" w:sz="4" w:space="0" w:color="auto"/>
            </w:tcBorders>
            <w:noWrap/>
            <w:hideMark/>
          </w:tcPr>
          <w:p w14:paraId="22B8862E" w14:textId="77777777" w:rsidR="00713761" w:rsidRPr="008B433B" w:rsidRDefault="00713761" w:rsidP="00713761">
            <w:pPr>
              <w:tabs>
                <w:tab w:val="clear" w:pos="567"/>
                <w:tab w:val="clear" w:pos="1134"/>
                <w:tab w:val="clear" w:pos="1701"/>
                <w:tab w:val="clear" w:pos="2268"/>
              </w:tabs>
              <w:jc w:val="center"/>
              <w:rPr>
                <w:rFonts w:eastAsia="Times New Roman"/>
                <w:sz w:val="20"/>
                <w:szCs w:val="20"/>
                <w:lang w:val="en-US"/>
              </w:rPr>
            </w:pPr>
            <w:r w:rsidRPr="008B433B">
              <w:rPr>
                <w:rFonts w:eastAsia="Times New Roman"/>
                <w:sz w:val="20"/>
                <w:szCs w:val="20"/>
                <w:lang w:val="en-US"/>
              </w:rPr>
              <w:t>13</w:t>
            </w:r>
          </w:p>
        </w:tc>
      </w:tr>
    </w:tbl>
    <w:p w14:paraId="643B6F57" w14:textId="77777777" w:rsidR="0003514F" w:rsidRPr="00226BC6" w:rsidRDefault="0003514F" w:rsidP="0003514F">
      <w:pPr>
        <w:pStyle w:val="CBDNormalNumber"/>
        <w:numPr>
          <w:ilvl w:val="0"/>
          <w:numId w:val="0"/>
        </w:numPr>
      </w:pPr>
    </w:p>
    <w:p w14:paraId="4E21F00B" w14:textId="5A72CAB2" w:rsidR="00D702EB" w:rsidRPr="00226BC6" w:rsidRDefault="008B433B" w:rsidP="00C872DD">
      <w:pPr>
        <w:pStyle w:val="CBDNormalNumber"/>
        <w:numPr>
          <w:ilvl w:val="0"/>
          <w:numId w:val="0"/>
        </w:numPr>
        <w:jc w:val="center"/>
      </w:pPr>
      <w:r>
        <w:t>__________</w:t>
      </w:r>
    </w:p>
    <w:sectPr w:rsidR="00D702EB" w:rsidRPr="00226BC6" w:rsidSect="00B44577">
      <w:headerReference w:type="even" r:id="rId15"/>
      <w:headerReference w:type="default" r:id="rId16"/>
      <w:footerReference w:type="even" r:id="rId17"/>
      <w:footerReference w:type="default" r:id="rId18"/>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04B3DF" w14:textId="77777777" w:rsidR="00B43CA1" w:rsidRPr="003F1A75" w:rsidRDefault="00B43CA1" w:rsidP="00CF1848">
      <w:r w:rsidRPr="003F1A75">
        <w:separator/>
      </w:r>
    </w:p>
  </w:endnote>
  <w:endnote w:type="continuationSeparator" w:id="0">
    <w:p w14:paraId="49960247" w14:textId="77777777" w:rsidR="00B43CA1" w:rsidRPr="003F1A75" w:rsidRDefault="00B43CA1"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05238520"/>
      <w:docPartObj>
        <w:docPartGallery w:val="Page Numbers (Top of Page)"/>
        <w:docPartUnique/>
      </w:docPartObj>
    </w:sdtPr>
    <w:sdtContent>
      <w:p w14:paraId="26898FF6" w14:textId="0B5DAD65" w:rsidR="00FB54CF" w:rsidRPr="0080000A" w:rsidRDefault="0080000A" w:rsidP="0080000A">
        <w:pPr>
          <w:pStyle w:val="Footer"/>
          <w:jc w:val="left"/>
          <w:rPr>
            <w:sz w:val="22"/>
          </w:rPr>
        </w:pPr>
        <w:r w:rsidRPr="00FB3431">
          <w:rPr>
            <w:szCs w:val="20"/>
          </w:rPr>
          <w:fldChar w:fldCharType="begin"/>
        </w:r>
        <w:r w:rsidRPr="00FB3431">
          <w:rPr>
            <w:szCs w:val="20"/>
          </w:rPr>
          <w:instrText xml:space="preserve"> PAGE </w:instrText>
        </w:r>
        <w:r w:rsidRPr="00FB3431">
          <w:rPr>
            <w:szCs w:val="20"/>
          </w:rPr>
          <w:fldChar w:fldCharType="separate"/>
        </w:r>
        <w:r>
          <w:rPr>
            <w:szCs w:val="20"/>
          </w:rPr>
          <w:t>2</w:t>
        </w:r>
        <w:r w:rsidRPr="00FB3431">
          <w:rPr>
            <w:szCs w:val="20"/>
          </w:rPr>
          <w:fldChar w:fldCharType="end"/>
        </w:r>
        <w:r w:rsidRPr="00FB3431">
          <w:rPr>
            <w:szCs w:val="20"/>
          </w:rPr>
          <w:t>/</w:t>
        </w:r>
        <w:r w:rsidRPr="00FB3431">
          <w:rPr>
            <w:szCs w:val="20"/>
          </w:rPr>
          <w:fldChar w:fldCharType="begin"/>
        </w:r>
        <w:r w:rsidRPr="00FB3431">
          <w:rPr>
            <w:szCs w:val="20"/>
          </w:rPr>
          <w:instrText xml:space="preserve"> NUMPAGES  </w:instrText>
        </w:r>
        <w:r w:rsidRPr="00FB3431">
          <w:rPr>
            <w:szCs w:val="20"/>
          </w:rPr>
          <w:fldChar w:fldCharType="separate"/>
        </w:r>
        <w:r>
          <w:rPr>
            <w:szCs w:val="20"/>
          </w:rPr>
          <w:t>3</w:t>
        </w:r>
        <w:r w:rsidRPr="00FB3431">
          <w:rPr>
            <w:szCs w:val="20"/>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10755180"/>
      <w:docPartObj>
        <w:docPartGallery w:val="Page Numbers (Top of Page)"/>
        <w:docPartUnique/>
      </w:docPartObj>
    </w:sdtPr>
    <w:sdtContent>
      <w:p w14:paraId="5B1CB061" w14:textId="61CC8FA3" w:rsidR="00FB54CF" w:rsidRPr="0080000A" w:rsidRDefault="0080000A" w:rsidP="0080000A">
        <w:pPr>
          <w:pStyle w:val="Footer"/>
          <w:jc w:val="right"/>
          <w:rPr>
            <w:sz w:val="22"/>
          </w:rPr>
        </w:pPr>
        <w:r w:rsidRPr="00FB3431">
          <w:rPr>
            <w:szCs w:val="20"/>
          </w:rPr>
          <w:fldChar w:fldCharType="begin"/>
        </w:r>
        <w:r w:rsidRPr="00FB3431">
          <w:rPr>
            <w:szCs w:val="20"/>
          </w:rPr>
          <w:instrText xml:space="preserve"> PAGE </w:instrText>
        </w:r>
        <w:r w:rsidRPr="00FB3431">
          <w:rPr>
            <w:szCs w:val="20"/>
          </w:rPr>
          <w:fldChar w:fldCharType="separate"/>
        </w:r>
        <w:r>
          <w:rPr>
            <w:szCs w:val="20"/>
          </w:rPr>
          <w:t>2</w:t>
        </w:r>
        <w:r w:rsidRPr="00FB3431">
          <w:rPr>
            <w:szCs w:val="20"/>
          </w:rPr>
          <w:fldChar w:fldCharType="end"/>
        </w:r>
        <w:r w:rsidRPr="00FB3431">
          <w:rPr>
            <w:szCs w:val="20"/>
          </w:rPr>
          <w:t>/</w:t>
        </w:r>
        <w:r w:rsidRPr="00FB3431">
          <w:rPr>
            <w:szCs w:val="20"/>
          </w:rPr>
          <w:fldChar w:fldCharType="begin"/>
        </w:r>
        <w:r w:rsidRPr="00FB3431">
          <w:rPr>
            <w:szCs w:val="20"/>
          </w:rPr>
          <w:instrText xml:space="preserve"> NUMPAGES  </w:instrText>
        </w:r>
        <w:r w:rsidRPr="00FB3431">
          <w:rPr>
            <w:szCs w:val="20"/>
          </w:rPr>
          <w:fldChar w:fldCharType="separate"/>
        </w:r>
        <w:r>
          <w:rPr>
            <w:szCs w:val="20"/>
          </w:rPr>
          <w:t>3</w:t>
        </w:r>
        <w:r w:rsidRPr="00FB3431">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7118FAA" w14:textId="77777777" w:rsidR="00B43CA1" w:rsidRPr="003F1A75" w:rsidRDefault="00B43CA1" w:rsidP="00CF1848">
      <w:r w:rsidRPr="003F1A75">
        <w:separator/>
      </w:r>
    </w:p>
  </w:footnote>
  <w:footnote w:type="continuationSeparator" w:id="0">
    <w:p w14:paraId="77630AF0" w14:textId="77777777" w:rsidR="00B43CA1" w:rsidRPr="003F1A75" w:rsidRDefault="00B43CA1" w:rsidP="00CF1848">
      <w:r w:rsidRPr="003F1A75">
        <w:continuationSeparator/>
      </w:r>
    </w:p>
  </w:footnote>
  <w:footnote w:id="1">
    <w:p w14:paraId="711196F4" w14:textId="5D1AFBEF" w:rsidR="007F51F9" w:rsidRPr="003F1A75" w:rsidRDefault="007F51F9" w:rsidP="007F51F9">
      <w:pPr>
        <w:pStyle w:val="FootnoteText"/>
      </w:pPr>
      <w:r w:rsidRPr="003F1A75">
        <w:rPr>
          <w:rStyle w:val="FootnoteReference"/>
        </w:rPr>
        <w:t>*</w:t>
      </w:r>
      <w:r w:rsidRPr="003F1A75">
        <w:t xml:space="preserve"> </w:t>
      </w:r>
      <w:r w:rsidRPr="0038577A">
        <w:t>CBD/COP/17/1</w:t>
      </w:r>
      <w:r w:rsidR="00C64521">
        <w:t>/Rev.1</w:t>
      </w:r>
      <w:r>
        <w:t>.</w:t>
      </w:r>
    </w:p>
  </w:footnote>
  <w:footnote w:id="2">
    <w:p w14:paraId="3E8621AC" w14:textId="645682A7" w:rsidR="0080000A" w:rsidRPr="0080000A" w:rsidRDefault="0080000A">
      <w:pPr>
        <w:pStyle w:val="FootnoteText"/>
      </w:pPr>
      <w:r>
        <w:rPr>
          <w:rStyle w:val="FootnoteReference"/>
        </w:rPr>
        <w:t>**</w:t>
      </w:r>
      <w:r>
        <w:t xml:space="preserve"> </w:t>
      </w:r>
      <w:r w:rsidRPr="00947347">
        <w:t>CBD</w:t>
      </w:r>
      <w:r w:rsidRPr="00A85565">
        <w:t>/</w:t>
      </w:r>
      <w:r w:rsidRPr="00947347">
        <w:t>CP</w:t>
      </w:r>
      <w:r w:rsidRPr="00A85565">
        <w:t>/</w:t>
      </w:r>
      <w:r w:rsidRPr="00947347">
        <w:t>MOP</w:t>
      </w:r>
      <w:r w:rsidRPr="00A85565">
        <w:t>/12/1</w:t>
      </w:r>
      <w:r>
        <w:t>.</w:t>
      </w:r>
    </w:p>
  </w:footnote>
  <w:footnote w:id="3">
    <w:p w14:paraId="23A80B18" w14:textId="1140C97F" w:rsidR="009E5B6D" w:rsidRPr="009E5B6D" w:rsidRDefault="009E5B6D">
      <w:pPr>
        <w:pStyle w:val="FootnoteText"/>
      </w:pPr>
      <w:r>
        <w:rPr>
          <w:rStyle w:val="FootnoteReference"/>
        </w:rPr>
        <w:t>***</w:t>
      </w:r>
      <w:r>
        <w:t xml:space="preserve"> </w:t>
      </w:r>
      <w:r>
        <w:t>CBD/NP/MOP/6/1</w:t>
      </w:r>
      <w:r>
        <w:t>.</w:t>
      </w:r>
    </w:p>
  </w:footnote>
  <w:footnote w:id="4">
    <w:p w14:paraId="4F620BCD" w14:textId="4F3B4B83" w:rsidR="009E5B6D" w:rsidRPr="009E5B6D" w:rsidRDefault="009E5B6D">
      <w:pPr>
        <w:pStyle w:val="FootnoteText"/>
        <w:rPr>
          <w:lang w:val="en-CA"/>
        </w:rPr>
      </w:pPr>
      <w:r>
        <w:rPr>
          <w:rStyle w:val="FootnoteReference"/>
        </w:rPr>
        <w:t>****</w:t>
      </w:r>
      <w:r>
        <w:t xml:space="preserve"> </w:t>
      </w:r>
      <w:r w:rsidRPr="009E5B6D">
        <w:t>The present document is being issued without formal editing.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D43662" w14:textId="1B99712B" w:rsidR="00FB54CF" w:rsidRPr="00B44577" w:rsidRDefault="00B44577" w:rsidP="00B44577">
    <w:pPr>
      <w:pStyle w:val="Header"/>
      <w:spacing w:after="240"/>
      <w:rPr>
        <w:lang w:val="en-CA"/>
      </w:rPr>
    </w:pPr>
    <w:r>
      <w:rPr>
        <w:lang w:val="en-CA"/>
      </w:rPr>
      <w:t>CBD/COP/17/INF/28-CBD/CP/MOP/12/INF/9-CBD/NP/MOP/</w:t>
    </w:r>
    <w:r w:rsidR="00D51031">
      <w:rPr>
        <w:lang w:val="en-CA"/>
      </w:rPr>
      <w:t>6/</w:t>
    </w:r>
    <w:r>
      <w:rPr>
        <w:lang w:val="en-CA"/>
      </w:rPr>
      <w:t>INF/5</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FB8CD" w14:textId="51D9C3E2" w:rsidR="00FB54CF" w:rsidRPr="00FB54CF" w:rsidRDefault="00FB54CF" w:rsidP="00D51031">
    <w:pPr>
      <w:pStyle w:val="Header"/>
      <w:spacing w:after="240"/>
      <w:jc w:val="right"/>
      <w:rPr>
        <w:lang w:val="en-CA"/>
      </w:rPr>
    </w:pPr>
    <w:r>
      <w:rPr>
        <w:lang w:val="en-CA"/>
      </w:rPr>
      <w:t>CBD/COP/17/INF/</w:t>
    </w:r>
    <w:r w:rsidR="00B44577">
      <w:rPr>
        <w:lang w:val="en-CA"/>
      </w:rPr>
      <w:t>28-CBD/CP/MOP/12/INF/9-CBD/NP/MOP/INF/5</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6B4416"/>
    <w:multiLevelType w:val="hybridMultilevel"/>
    <w:tmpl w:val="C4381310"/>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15:restartNumberingAfterBreak="0">
    <w:nsid w:val="1714162E"/>
    <w:multiLevelType w:val="hybridMultilevel"/>
    <w:tmpl w:val="DF927C76"/>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 w15:restartNumberingAfterBreak="0">
    <w:nsid w:val="2AB63B93"/>
    <w:multiLevelType w:val="hybridMultilevel"/>
    <w:tmpl w:val="7F5C8AB0"/>
    <w:lvl w:ilvl="0" w:tplc="E5A6B998">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 w15:restartNumberingAfterBreak="0">
    <w:nsid w:val="2BD54DD6"/>
    <w:multiLevelType w:val="hybridMultilevel"/>
    <w:tmpl w:val="223498D4"/>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 w15:restartNumberingAfterBreak="0">
    <w:nsid w:val="499D5F66"/>
    <w:multiLevelType w:val="multilevel"/>
    <w:tmpl w:val="245066B2"/>
    <w:styleLink w:val="ListCBD"/>
    <w:lvl w:ilvl="0">
      <w:start w:val="1"/>
      <w:numFmt w:val="decimal"/>
      <w:pStyle w:val="CBDNormalNumber"/>
      <w:lvlText w:val="%1."/>
      <w:lvlJc w:val="left"/>
      <w:pPr>
        <w:ind w:left="567" w:firstLine="0"/>
      </w:pPr>
      <w:rPr>
        <w:rFonts w:ascii="Times New Roman" w:eastAsia="SimSun" w:hAnsi="Times New Roman" w:cs="Times New Roman"/>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C2F39B5"/>
    <w:multiLevelType w:val="hybridMultilevel"/>
    <w:tmpl w:val="1430B88A"/>
    <w:lvl w:ilvl="0" w:tplc="FFFFFFF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8" w15:restartNumberingAfterBreak="0">
    <w:nsid w:val="5D943BEE"/>
    <w:multiLevelType w:val="multilevel"/>
    <w:tmpl w:val="245066B2"/>
    <w:numStyleLink w:val="ListCBD"/>
  </w:abstractNum>
  <w:abstractNum w:abstractNumId="9" w15:restartNumberingAfterBreak="0">
    <w:nsid w:val="5E082D10"/>
    <w:multiLevelType w:val="hybridMultilevel"/>
    <w:tmpl w:val="155264FC"/>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6"/>
  </w:num>
  <w:num w:numId="2" w16cid:durableId="1858829">
    <w:abstractNumId w:val="4"/>
  </w:num>
  <w:num w:numId="3" w16cid:durableId="1333221471">
    <w:abstractNumId w:val="11"/>
  </w:num>
  <w:num w:numId="4" w16cid:durableId="1072390599">
    <w:abstractNumId w:val="12"/>
  </w:num>
  <w:num w:numId="5" w16cid:durableId="960385107">
    <w:abstractNumId w:val="5"/>
  </w:num>
  <w:num w:numId="6" w16cid:durableId="893932166">
    <w:abstractNumId w:val="10"/>
  </w:num>
  <w:num w:numId="7" w16cid:durableId="323945383">
    <w:abstractNumId w:val="8"/>
  </w:num>
  <w:num w:numId="8" w16cid:durableId="34139802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82354873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2020154134">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384790187">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3493861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522625714">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67564412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506897093">
    <w:abstractNumId w:val="3"/>
  </w:num>
  <w:num w:numId="16" w16cid:durableId="1819348009">
    <w:abstractNumId w:val="9"/>
  </w:num>
  <w:num w:numId="17" w16cid:durableId="278338476">
    <w:abstractNumId w:val="7"/>
  </w:num>
  <w:num w:numId="18" w16cid:durableId="1846363590">
    <w:abstractNumId w:val="2"/>
  </w:num>
  <w:num w:numId="19" w16cid:durableId="1007100184">
    <w:abstractNumId w:val="0"/>
  </w:num>
  <w:num w:numId="20" w16cid:durableId="439379507">
    <w:abstractNumId w:val="1"/>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4137D"/>
    <w:rsid w:val="00001042"/>
    <w:rsid w:val="000035D7"/>
    <w:rsid w:val="000134CB"/>
    <w:rsid w:val="0002442B"/>
    <w:rsid w:val="0003514F"/>
    <w:rsid w:val="0004137D"/>
    <w:rsid w:val="000414C3"/>
    <w:rsid w:val="000457C8"/>
    <w:rsid w:val="0005091C"/>
    <w:rsid w:val="0005209F"/>
    <w:rsid w:val="000565CD"/>
    <w:rsid w:val="000601FC"/>
    <w:rsid w:val="00060524"/>
    <w:rsid w:val="000677B0"/>
    <w:rsid w:val="0007072B"/>
    <w:rsid w:val="0007171B"/>
    <w:rsid w:val="00075138"/>
    <w:rsid w:val="0007766F"/>
    <w:rsid w:val="00082219"/>
    <w:rsid w:val="00085B0D"/>
    <w:rsid w:val="000921EA"/>
    <w:rsid w:val="000B6B4C"/>
    <w:rsid w:val="000C4897"/>
    <w:rsid w:val="000C699D"/>
    <w:rsid w:val="000D0F68"/>
    <w:rsid w:val="000D1EC2"/>
    <w:rsid w:val="000E2FF2"/>
    <w:rsid w:val="000E34CA"/>
    <w:rsid w:val="000E673A"/>
    <w:rsid w:val="000F03F2"/>
    <w:rsid w:val="000F3B53"/>
    <w:rsid w:val="000F6945"/>
    <w:rsid w:val="000F7406"/>
    <w:rsid w:val="000F74F5"/>
    <w:rsid w:val="000F78FC"/>
    <w:rsid w:val="00100AAF"/>
    <w:rsid w:val="001031DF"/>
    <w:rsid w:val="00104BEF"/>
    <w:rsid w:val="00105372"/>
    <w:rsid w:val="001054A6"/>
    <w:rsid w:val="001078A1"/>
    <w:rsid w:val="00122FD2"/>
    <w:rsid w:val="00127E5D"/>
    <w:rsid w:val="001312AD"/>
    <w:rsid w:val="00131E7A"/>
    <w:rsid w:val="00134846"/>
    <w:rsid w:val="001365BB"/>
    <w:rsid w:val="00136834"/>
    <w:rsid w:val="00142354"/>
    <w:rsid w:val="00142BDA"/>
    <w:rsid w:val="001527CE"/>
    <w:rsid w:val="00154BFB"/>
    <w:rsid w:val="00157B0F"/>
    <w:rsid w:val="00157F45"/>
    <w:rsid w:val="00172AF6"/>
    <w:rsid w:val="00176CEE"/>
    <w:rsid w:val="00186DD8"/>
    <w:rsid w:val="001941D5"/>
    <w:rsid w:val="001A35EC"/>
    <w:rsid w:val="001B0F97"/>
    <w:rsid w:val="001B13FE"/>
    <w:rsid w:val="001C0AB7"/>
    <w:rsid w:val="001C6510"/>
    <w:rsid w:val="001C734D"/>
    <w:rsid w:val="001D17DB"/>
    <w:rsid w:val="001D7DC1"/>
    <w:rsid w:val="001E04C6"/>
    <w:rsid w:val="001E7529"/>
    <w:rsid w:val="001F23D0"/>
    <w:rsid w:val="001F5CB4"/>
    <w:rsid w:val="00201DE6"/>
    <w:rsid w:val="0020672B"/>
    <w:rsid w:val="00214312"/>
    <w:rsid w:val="00215662"/>
    <w:rsid w:val="0022253F"/>
    <w:rsid w:val="00223FBE"/>
    <w:rsid w:val="00226BC6"/>
    <w:rsid w:val="00227D0F"/>
    <w:rsid w:val="00233A52"/>
    <w:rsid w:val="00235A72"/>
    <w:rsid w:val="0023717C"/>
    <w:rsid w:val="00240AAA"/>
    <w:rsid w:val="00240EE6"/>
    <w:rsid w:val="0025458B"/>
    <w:rsid w:val="00255F41"/>
    <w:rsid w:val="00261BBB"/>
    <w:rsid w:val="0027285C"/>
    <w:rsid w:val="0027556F"/>
    <w:rsid w:val="00276BE1"/>
    <w:rsid w:val="00282265"/>
    <w:rsid w:val="00286CF9"/>
    <w:rsid w:val="002A4882"/>
    <w:rsid w:val="002B3F40"/>
    <w:rsid w:val="002C6B54"/>
    <w:rsid w:val="002D33EC"/>
    <w:rsid w:val="002D5527"/>
    <w:rsid w:val="002D6234"/>
    <w:rsid w:val="002D7041"/>
    <w:rsid w:val="002D7501"/>
    <w:rsid w:val="002F32A1"/>
    <w:rsid w:val="002F5EC0"/>
    <w:rsid w:val="002F6E18"/>
    <w:rsid w:val="00300519"/>
    <w:rsid w:val="003008FE"/>
    <w:rsid w:val="0030169D"/>
    <w:rsid w:val="00304329"/>
    <w:rsid w:val="003060EB"/>
    <w:rsid w:val="00312A36"/>
    <w:rsid w:val="003153EB"/>
    <w:rsid w:val="00315868"/>
    <w:rsid w:val="0032136E"/>
    <w:rsid w:val="00321985"/>
    <w:rsid w:val="00351205"/>
    <w:rsid w:val="0035312F"/>
    <w:rsid w:val="00356AE2"/>
    <w:rsid w:val="00357F4B"/>
    <w:rsid w:val="003606BA"/>
    <w:rsid w:val="003631CA"/>
    <w:rsid w:val="00366C67"/>
    <w:rsid w:val="00372F74"/>
    <w:rsid w:val="00382774"/>
    <w:rsid w:val="00382FEC"/>
    <w:rsid w:val="003A3087"/>
    <w:rsid w:val="003B1A61"/>
    <w:rsid w:val="003B2669"/>
    <w:rsid w:val="003B53AB"/>
    <w:rsid w:val="003B5EC1"/>
    <w:rsid w:val="003B63E5"/>
    <w:rsid w:val="003C4FF4"/>
    <w:rsid w:val="003D182B"/>
    <w:rsid w:val="003D5380"/>
    <w:rsid w:val="003D74A0"/>
    <w:rsid w:val="003F1A75"/>
    <w:rsid w:val="003F7224"/>
    <w:rsid w:val="00410426"/>
    <w:rsid w:val="0041092B"/>
    <w:rsid w:val="0041727D"/>
    <w:rsid w:val="00427D21"/>
    <w:rsid w:val="004323ED"/>
    <w:rsid w:val="004413EE"/>
    <w:rsid w:val="00447F4A"/>
    <w:rsid w:val="00456F67"/>
    <w:rsid w:val="004571AD"/>
    <w:rsid w:val="00457412"/>
    <w:rsid w:val="00462265"/>
    <w:rsid w:val="00464226"/>
    <w:rsid w:val="00464499"/>
    <w:rsid w:val="004644C2"/>
    <w:rsid w:val="00467E4E"/>
    <w:rsid w:val="00467F9C"/>
    <w:rsid w:val="004B60D2"/>
    <w:rsid w:val="004C4277"/>
    <w:rsid w:val="004C7FAB"/>
    <w:rsid w:val="004D0910"/>
    <w:rsid w:val="004E680A"/>
    <w:rsid w:val="004F2E07"/>
    <w:rsid w:val="005002C4"/>
    <w:rsid w:val="00501DDD"/>
    <w:rsid w:val="00506EFF"/>
    <w:rsid w:val="0051006C"/>
    <w:rsid w:val="00517B32"/>
    <w:rsid w:val="00520328"/>
    <w:rsid w:val="00522997"/>
    <w:rsid w:val="00523892"/>
    <w:rsid w:val="00524E96"/>
    <w:rsid w:val="00534681"/>
    <w:rsid w:val="00534A9A"/>
    <w:rsid w:val="0054499C"/>
    <w:rsid w:val="005503C5"/>
    <w:rsid w:val="0056068E"/>
    <w:rsid w:val="00563442"/>
    <w:rsid w:val="0056348E"/>
    <w:rsid w:val="00565B42"/>
    <w:rsid w:val="00570CD8"/>
    <w:rsid w:val="00576195"/>
    <w:rsid w:val="00582389"/>
    <w:rsid w:val="005835A0"/>
    <w:rsid w:val="00592C7B"/>
    <w:rsid w:val="005A58D3"/>
    <w:rsid w:val="005A5D2C"/>
    <w:rsid w:val="005B35E2"/>
    <w:rsid w:val="005B4FD2"/>
    <w:rsid w:val="005B6F0B"/>
    <w:rsid w:val="005C0DFA"/>
    <w:rsid w:val="005C3E4F"/>
    <w:rsid w:val="005C4CE6"/>
    <w:rsid w:val="005C680B"/>
    <w:rsid w:val="005D07F4"/>
    <w:rsid w:val="005E0B06"/>
    <w:rsid w:val="005E2A8A"/>
    <w:rsid w:val="005F685A"/>
    <w:rsid w:val="00604957"/>
    <w:rsid w:val="00605200"/>
    <w:rsid w:val="006059C1"/>
    <w:rsid w:val="00605E25"/>
    <w:rsid w:val="00607964"/>
    <w:rsid w:val="006118D5"/>
    <w:rsid w:val="006122BA"/>
    <w:rsid w:val="00613199"/>
    <w:rsid w:val="006478BF"/>
    <w:rsid w:val="00647D03"/>
    <w:rsid w:val="00654F06"/>
    <w:rsid w:val="00655C89"/>
    <w:rsid w:val="00655D29"/>
    <w:rsid w:val="00667319"/>
    <w:rsid w:val="00676801"/>
    <w:rsid w:val="00682E4E"/>
    <w:rsid w:val="00684DF1"/>
    <w:rsid w:val="00686084"/>
    <w:rsid w:val="006929DF"/>
    <w:rsid w:val="00695E70"/>
    <w:rsid w:val="006A73C1"/>
    <w:rsid w:val="006B2290"/>
    <w:rsid w:val="006B252F"/>
    <w:rsid w:val="006B35EE"/>
    <w:rsid w:val="006B38F9"/>
    <w:rsid w:val="006C1098"/>
    <w:rsid w:val="006C3378"/>
    <w:rsid w:val="006C4C0F"/>
    <w:rsid w:val="006C6640"/>
    <w:rsid w:val="006D7200"/>
    <w:rsid w:val="006E7BE2"/>
    <w:rsid w:val="006F09A6"/>
    <w:rsid w:val="006F0FDD"/>
    <w:rsid w:val="006F120C"/>
    <w:rsid w:val="00702F40"/>
    <w:rsid w:val="007039AC"/>
    <w:rsid w:val="007048DF"/>
    <w:rsid w:val="007076E3"/>
    <w:rsid w:val="00713761"/>
    <w:rsid w:val="00715E32"/>
    <w:rsid w:val="007162D4"/>
    <w:rsid w:val="00717D88"/>
    <w:rsid w:val="00724E53"/>
    <w:rsid w:val="00726A43"/>
    <w:rsid w:val="0073149F"/>
    <w:rsid w:val="007327F3"/>
    <w:rsid w:val="00735D85"/>
    <w:rsid w:val="0074185F"/>
    <w:rsid w:val="00743749"/>
    <w:rsid w:val="007470B4"/>
    <w:rsid w:val="0076110A"/>
    <w:rsid w:val="00762D53"/>
    <w:rsid w:val="007678D7"/>
    <w:rsid w:val="007708F4"/>
    <w:rsid w:val="00775304"/>
    <w:rsid w:val="00776065"/>
    <w:rsid w:val="00776C54"/>
    <w:rsid w:val="00780C61"/>
    <w:rsid w:val="00782D69"/>
    <w:rsid w:val="00786056"/>
    <w:rsid w:val="0078718C"/>
    <w:rsid w:val="00793EA2"/>
    <w:rsid w:val="007942D3"/>
    <w:rsid w:val="007942EE"/>
    <w:rsid w:val="00795289"/>
    <w:rsid w:val="00796779"/>
    <w:rsid w:val="007A06FE"/>
    <w:rsid w:val="007A3366"/>
    <w:rsid w:val="007B2099"/>
    <w:rsid w:val="007B6AEB"/>
    <w:rsid w:val="007B6C09"/>
    <w:rsid w:val="007B7741"/>
    <w:rsid w:val="007C4951"/>
    <w:rsid w:val="007D7EBF"/>
    <w:rsid w:val="007E09DA"/>
    <w:rsid w:val="007E0F8A"/>
    <w:rsid w:val="007F51F9"/>
    <w:rsid w:val="007F562D"/>
    <w:rsid w:val="007F718D"/>
    <w:rsid w:val="0080000A"/>
    <w:rsid w:val="00801FAD"/>
    <w:rsid w:val="008029FE"/>
    <w:rsid w:val="0081096B"/>
    <w:rsid w:val="008117A2"/>
    <w:rsid w:val="00814FB1"/>
    <w:rsid w:val="008178B6"/>
    <w:rsid w:val="00820606"/>
    <w:rsid w:val="0082104E"/>
    <w:rsid w:val="0082546B"/>
    <w:rsid w:val="00830F87"/>
    <w:rsid w:val="0083262E"/>
    <w:rsid w:val="00834F6A"/>
    <w:rsid w:val="00835662"/>
    <w:rsid w:val="008362D6"/>
    <w:rsid w:val="00844821"/>
    <w:rsid w:val="008571E0"/>
    <w:rsid w:val="00865B74"/>
    <w:rsid w:val="00866063"/>
    <w:rsid w:val="008705AD"/>
    <w:rsid w:val="00870CCA"/>
    <w:rsid w:val="008757E9"/>
    <w:rsid w:val="00875B5C"/>
    <w:rsid w:val="00880C05"/>
    <w:rsid w:val="00881E33"/>
    <w:rsid w:val="00884C61"/>
    <w:rsid w:val="00893821"/>
    <w:rsid w:val="008974F0"/>
    <w:rsid w:val="008A1499"/>
    <w:rsid w:val="008A1CF5"/>
    <w:rsid w:val="008A3B59"/>
    <w:rsid w:val="008B012A"/>
    <w:rsid w:val="008B433B"/>
    <w:rsid w:val="008B47EB"/>
    <w:rsid w:val="008E406E"/>
    <w:rsid w:val="008E6F41"/>
    <w:rsid w:val="008F3A43"/>
    <w:rsid w:val="008F584E"/>
    <w:rsid w:val="008F62FF"/>
    <w:rsid w:val="00901013"/>
    <w:rsid w:val="00902E14"/>
    <w:rsid w:val="00906E17"/>
    <w:rsid w:val="00907206"/>
    <w:rsid w:val="009158DF"/>
    <w:rsid w:val="00917682"/>
    <w:rsid w:val="0092500B"/>
    <w:rsid w:val="00930BA1"/>
    <w:rsid w:val="0093169E"/>
    <w:rsid w:val="009320F6"/>
    <w:rsid w:val="0093738A"/>
    <w:rsid w:val="009505C9"/>
    <w:rsid w:val="00950752"/>
    <w:rsid w:val="009534AD"/>
    <w:rsid w:val="00955704"/>
    <w:rsid w:val="009632B9"/>
    <w:rsid w:val="00966424"/>
    <w:rsid w:val="009754B7"/>
    <w:rsid w:val="00975FF2"/>
    <w:rsid w:val="009766A3"/>
    <w:rsid w:val="009776B8"/>
    <w:rsid w:val="00980FD8"/>
    <w:rsid w:val="00990093"/>
    <w:rsid w:val="00993061"/>
    <w:rsid w:val="009A115B"/>
    <w:rsid w:val="009A4F18"/>
    <w:rsid w:val="009A59F0"/>
    <w:rsid w:val="009A5F87"/>
    <w:rsid w:val="009A61E0"/>
    <w:rsid w:val="009B46FC"/>
    <w:rsid w:val="009B7801"/>
    <w:rsid w:val="009C2DE6"/>
    <w:rsid w:val="009C41A4"/>
    <w:rsid w:val="009D4895"/>
    <w:rsid w:val="009D6D2F"/>
    <w:rsid w:val="009E5B6D"/>
    <w:rsid w:val="009E74DE"/>
    <w:rsid w:val="009E7949"/>
    <w:rsid w:val="009F0057"/>
    <w:rsid w:val="009F086F"/>
    <w:rsid w:val="00A04765"/>
    <w:rsid w:val="00A06CC7"/>
    <w:rsid w:val="00A072AA"/>
    <w:rsid w:val="00A111D1"/>
    <w:rsid w:val="00A25001"/>
    <w:rsid w:val="00A35921"/>
    <w:rsid w:val="00A36B9C"/>
    <w:rsid w:val="00A37F28"/>
    <w:rsid w:val="00A40A86"/>
    <w:rsid w:val="00A43C79"/>
    <w:rsid w:val="00A4558B"/>
    <w:rsid w:val="00A45FFD"/>
    <w:rsid w:val="00A50360"/>
    <w:rsid w:val="00A5214B"/>
    <w:rsid w:val="00A54191"/>
    <w:rsid w:val="00A70715"/>
    <w:rsid w:val="00A742CA"/>
    <w:rsid w:val="00A74B73"/>
    <w:rsid w:val="00A75286"/>
    <w:rsid w:val="00A83B7D"/>
    <w:rsid w:val="00A876D0"/>
    <w:rsid w:val="00A92E01"/>
    <w:rsid w:val="00AA0711"/>
    <w:rsid w:val="00AA13D4"/>
    <w:rsid w:val="00AA216A"/>
    <w:rsid w:val="00AA6F92"/>
    <w:rsid w:val="00AB6934"/>
    <w:rsid w:val="00AC0710"/>
    <w:rsid w:val="00AC666C"/>
    <w:rsid w:val="00AE07D9"/>
    <w:rsid w:val="00AE3C9C"/>
    <w:rsid w:val="00AE4921"/>
    <w:rsid w:val="00AE519D"/>
    <w:rsid w:val="00AF42DE"/>
    <w:rsid w:val="00AF6963"/>
    <w:rsid w:val="00B01FA6"/>
    <w:rsid w:val="00B02946"/>
    <w:rsid w:val="00B039AA"/>
    <w:rsid w:val="00B04633"/>
    <w:rsid w:val="00B04A44"/>
    <w:rsid w:val="00B1172F"/>
    <w:rsid w:val="00B15E5A"/>
    <w:rsid w:val="00B25C8F"/>
    <w:rsid w:val="00B26332"/>
    <w:rsid w:val="00B3369F"/>
    <w:rsid w:val="00B360CB"/>
    <w:rsid w:val="00B41267"/>
    <w:rsid w:val="00B43CA1"/>
    <w:rsid w:val="00B44577"/>
    <w:rsid w:val="00B51FC6"/>
    <w:rsid w:val="00B57633"/>
    <w:rsid w:val="00B57A2D"/>
    <w:rsid w:val="00B57AAB"/>
    <w:rsid w:val="00B63226"/>
    <w:rsid w:val="00B720C7"/>
    <w:rsid w:val="00B7544F"/>
    <w:rsid w:val="00B76FC8"/>
    <w:rsid w:val="00B837C5"/>
    <w:rsid w:val="00B86E4F"/>
    <w:rsid w:val="00B87B80"/>
    <w:rsid w:val="00B92A58"/>
    <w:rsid w:val="00B94E6C"/>
    <w:rsid w:val="00BA2C20"/>
    <w:rsid w:val="00BA591B"/>
    <w:rsid w:val="00BB4606"/>
    <w:rsid w:val="00BB569D"/>
    <w:rsid w:val="00BC5683"/>
    <w:rsid w:val="00BD5FC8"/>
    <w:rsid w:val="00BE031E"/>
    <w:rsid w:val="00BE5F7E"/>
    <w:rsid w:val="00BE7FDB"/>
    <w:rsid w:val="00BF2B87"/>
    <w:rsid w:val="00C03470"/>
    <w:rsid w:val="00C03914"/>
    <w:rsid w:val="00C049F3"/>
    <w:rsid w:val="00C062F0"/>
    <w:rsid w:val="00C11110"/>
    <w:rsid w:val="00C11E4C"/>
    <w:rsid w:val="00C151BC"/>
    <w:rsid w:val="00C23D2F"/>
    <w:rsid w:val="00C33E1A"/>
    <w:rsid w:val="00C351BD"/>
    <w:rsid w:val="00C41808"/>
    <w:rsid w:val="00C434FF"/>
    <w:rsid w:val="00C443BD"/>
    <w:rsid w:val="00C451C5"/>
    <w:rsid w:val="00C56577"/>
    <w:rsid w:val="00C60A64"/>
    <w:rsid w:val="00C64521"/>
    <w:rsid w:val="00C833F6"/>
    <w:rsid w:val="00C8473D"/>
    <w:rsid w:val="00C8702D"/>
    <w:rsid w:val="00C872DD"/>
    <w:rsid w:val="00C878BA"/>
    <w:rsid w:val="00C9161D"/>
    <w:rsid w:val="00C96D46"/>
    <w:rsid w:val="00CA0C1D"/>
    <w:rsid w:val="00CB048A"/>
    <w:rsid w:val="00CB061C"/>
    <w:rsid w:val="00CC3018"/>
    <w:rsid w:val="00CD206B"/>
    <w:rsid w:val="00CD5D4A"/>
    <w:rsid w:val="00CD63DC"/>
    <w:rsid w:val="00CD773A"/>
    <w:rsid w:val="00CF0391"/>
    <w:rsid w:val="00CF048D"/>
    <w:rsid w:val="00CF1848"/>
    <w:rsid w:val="00CF2C11"/>
    <w:rsid w:val="00CF5C8D"/>
    <w:rsid w:val="00CF6A80"/>
    <w:rsid w:val="00CF6B1D"/>
    <w:rsid w:val="00D12044"/>
    <w:rsid w:val="00D141C8"/>
    <w:rsid w:val="00D1700E"/>
    <w:rsid w:val="00D170D9"/>
    <w:rsid w:val="00D309B3"/>
    <w:rsid w:val="00D33EFC"/>
    <w:rsid w:val="00D40DBC"/>
    <w:rsid w:val="00D46770"/>
    <w:rsid w:val="00D475AA"/>
    <w:rsid w:val="00D51031"/>
    <w:rsid w:val="00D56A2F"/>
    <w:rsid w:val="00D61C85"/>
    <w:rsid w:val="00D702EB"/>
    <w:rsid w:val="00D75CA6"/>
    <w:rsid w:val="00D76A18"/>
    <w:rsid w:val="00D770CD"/>
    <w:rsid w:val="00D80849"/>
    <w:rsid w:val="00D82E8F"/>
    <w:rsid w:val="00D8469C"/>
    <w:rsid w:val="00D8608D"/>
    <w:rsid w:val="00D8670A"/>
    <w:rsid w:val="00D95F8A"/>
    <w:rsid w:val="00DA122C"/>
    <w:rsid w:val="00DA1910"/>
    <w:rsid w:val="00DA1D81"/>
    <w:rsid w:val="00DA6C87"/>
    <w:rsid w:val="00DB5E0F"/>
    <w:rsid w:val="00DC5BFC"/>
    <w:rsid w:val="00DD118C"/>
    <w:rsid w:val="00DD2FDA"/>
    <w:rsid w:val="00DD3AE2"/>
    <w:rsid w:val="00DE765C"/>
    <w:rsid w:val="00DE7A0A"/>
    <w:rsid w:val="00DF7B76"/>
    <w:rsid w:val="00E020C0"/>
    <w:rsid w:val="00E06418"/>
    <w:rsid w:val="00E07214"/>
    <w:rsid w:val="00E0764A"/>
    <w:rsid w:val="00E11BF3"/>
    <w:rsid w:val="00E13869"/>
    <w:rsid w:val="00E156B2"/>
    <w:rsid w:val="00E1739F"/>
    <w:rsid w:val="00E26801"/>
    <w:rsid w:val="00E372E5"/>
    <w:rsid w:val="00E44E4F"/>
    <w:rsid w:val="00E46182"/>
    <w:rsid w:val="00E52D12"/>
    <w:rsid w:val="00E55105"/>
    <w:rsid w:val="00E56229"/>
    <w:rsid w:val="00E637F6"/>
    <w:rsid w:val="00E64984"/>
    <w:rsid w:val="00E66235"/>
    <w:rsid w:val="00E674E8"/>
    <w:rsid w:val="00E73B09"/>
    <w:rsid w:val="00E83C24"/>
    <w:rsid w:val="00E86FAF"/>
    <w:rsid w:val="00E9318D"/>
    <w:rsid w:val="00E93F3E"/>
    <w:rsid w:val="00EC05F6"/>
    <w:rsid w:val="00ED593B"/>
    <w:rsid w:val="00EE7128"/>
    <w:rsid w:val="00EF1B2E"/>
    <w:rsid w:val="00EF1F46"/>
    <w:rsid w:val="00EF43E1"/>
    <w:rsid w:val="00F02A0F"/>
    <w:rsid w:val="00F03828"/>
    <w:rsid w:val="00F04732"/>
    <w:rsid w:val="00F063C2"/>
    <w:rsid w:val="00F06B03"/>
    <w:rsid w:val="00F10A1E"/>
    <w:rsid w:val="00F1209A"/>
    <w:rsid w:val="00F150F9"/>
    <w:rsid w:val="00F15407"/>
    <w:rsid w:val="00F25617"/>
    <w:rsid w:val="00F3473F"/>
    <w:rsid w:val="00F35651"/>
    <w:rsid w:val="00F36B91"/>
    <w:rsid w:val="00F36CAA"/>
    <w:rsid w:val="00F377F8"/>
    <w:rsid w:val="00F41984"/>
    <w:rsid w:val="00F50977"/>
    <w:rsid w:val="00F53193"/>
    <w:rsid w:val="00F5357E"/>
    <w:rsid w:val="00F629ED"/>
    <w:rsid w:val="00F6586C"/>
    <w:rsid w:val="00F9038B"/>
    <w:rsid w:val="00F94774"/>
    <w:rsid w:val="00FA47D2"/>
    <w:rsid w:val="00FA663B"/>
    <w:rsid w:val="00FB42BB"/>
    <w:rsid w:val="00FB54CF"/>
    <w:rsid w:val="00FC53DB"/>
    <w:rsid w:val="00FD5B87"/>
    <w:rsid w:val="00FE35DC"/>
    <w:rsid w:val="00FE5D20"/>
    <w:rsid w:val="00FF62CE"/>
    <w:rsid w:val="00FF700C"/>
    <w:rsid w:val="03B3A01D"/>
    <w:rsid w:val="0D041787"/>
    <w:rsid w:val="10285710"/>
    <w:rsid w:val="1475AD3F"/>
    <w:rsid w:val="44BDE798"/>
    <w:rsid w:val="4D9055C0"/>
    <w:rsid w:val="5CABCBBC"/>
    <w:rsid w:val="7613A8AF"/>
    <w:rsid w:val="7F2BAEC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1CEA025"/>
  <w15:docId w15:val="{16AB7814-0AEF-4AF9-90DD-130909F433C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uiPriority w:val="99"/>
    <w:rsid w:val="007E09DA"/>
    <w:rPr>
      <w:color w:val="800080"/>
      <w:u w:val="single"/>
      <w:lang w:val="en-GB"/>
    </w:rPr>
  </w:style>
  <w:style w:type="character" w:styleId="FootnoteReference">
    <w:name w:val="footnote reference"/>
    <w:basedOn w:val="DefaultParagraphFont"/>
    <w:uiPriority w:val="99"/>
    <w:semiHidden/>
    <w:unhideWhenUsed/>
    <w:rsid w:val="003F1A75"/>
    <w:rPr>
      <w:vertAlign w:val="superscript"/>
      <w:lang w:val="en-GB"/>
    </w:rPr>
  </w:style>
  <w:style w:type="paragraph" w:styleId="FootnoteText">
    <w:name w:val="footnote text"/>
    <w:basedOn w:val="Normal"/>
    <w:link w:val="FootnoteTextChar"/>
    <w:uiPriority w:val="99"/>
    <w:semiHidden/>
    <w:unhideWhenUsed/>
    <w:rsid w:val="003F1A75"/>
    <w:pPr>
      <w:jc w:val="left"/>
    </w:pPr>
    <w:rPr>
      <w:sz w:val="18"/>
      <w:szCs w:val="20"/>
    </w:rPr>
  </w:style>
  <w:style w:type="character" w:customStyle="1" w:styleId="FootnoteTextChar">
    <w:name w:val="Footnote Text Char"/>
    <w:basedOn w:val="DefaultParagraphFont"/>
    <w:link w:val="FootnoteText"/>
    <w:uiPriority w:val="99"/>
    <w:semiHidden/>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5"/>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msonormal0">
    <w:name w:val="msonormal"/>
    <w:basedOn w:val="Normal"/>
    <w:rsid w:val="00A4558B"/>
    <w:pPr>
      <w:tabs>
        <w:tab w:val="clear" w:pos="567"/>
        <w:tab w:val="clear" w:pos="1134"/>
        <w:tab w:val="clear" w:pos="1701"/>
        <w:tab w:val="clear" w:pos="2268"/>
      </w:tabs>
      <w:spacing w:before="100" w:beforeAutospacing="1" w:after="100" w:afterAutospacing="1"/>
      <w:jc w:val="left"/>
    </w:pPr>
    <w:rPr>
      <w:rFonts w:eastAsia="Times New Roman"/>
      <w:sz w:val="24"/>
      <w:szCs w:val="24"/>
      <w:lang w:val="en-US"/>
    </w:rPr>
  </w:style>
  <w:style w:type="paragraph" w:customStyle="1" w:styleId="xl66">
    <w:name w:val="xl66"/>
    <w:basedOn w:val="Normal"/>
    <w:rsid w:val="00A4558B"/>
    <w:pPr>
      <w:tabs>
        <w:tab w:val="clear" w:pos="567"/>
        <w:tab w:val="clear" w:pos="1134"/>
        <w:tab w:val="clear" w:pos="1701"/>
        <w:tab w:val="clear" w:pos="2268"/>
      </w:tabs>
      <w:spacing w:before="100" w:beforeAutospacing="1" w:after="100" w:afterAutospacing="1"/>
      <w:jc w:val="left"/>
    </w:pPr>
    <w:rPr>
      <w:rFonts w:eastAsia="Times New Roman"/>
      <w:b/>
      <w:bCs/>
      <w:color w:val="0000FF"/>
      <w:sz w:val="24"/>
      <w:szCs w:val="24"/>
      <w:lang w:val="en-US"/>
    </w:rPr>
  </w:style>
  <w:style w:type="paragraph" w:customStyle="1" w:styleId="xl67">
    <w:name w:val="xl67"/>
    <w:basedOn w:val="Normal"/>
    <w:rsid w:val="00A4558B"/>
    <w:pPr>
      <w:pBdr>
        <w:top w:val="single" w:sz="4" w:space="0" w:color="auto"/>
        <w:left w:val="single" w:sz="4" w:space="0" w:color="auto"/>
        <w:bottom w:val="single" w:sz="4" w:space="0" w:color="auto"/>
        <w:right w:val="single" w:sz="4" w:space="0" w:color="auto"/>
      </w:pBdr>
      <w:tabs>
        <w:tab w:val="clear" w:pos="567"/>
        <w:tab w:val="clear" w:pos="1134"/>
        <w:tab w:val="clear" w:pos="1701"/>
        <w:tab w:val="clear" w:pos="2268"/>
      </w:tabs>
      <w:spacing w:before="100" w:beforeAutospacing="1" w:after="100" w:afterAutospacing="1"/>
      <w:jc w:val="left"/>
    </w:pPr>
    <w:rPr>
      <w:rFonts w:eastAsia="Times New Roman"/>
      <w:color w:val="0000FF"/>
      <w:sz w:val="24"/>
      <w:szCs w:val="24"/>
      <w:lang w:val="en-US"/>
    </w:rPr>
  </w:style>
  <w:style w:type="paragraph" w:customStyle="1" w:styleId="xl68">
    <w:name w:val="xl68"/>
    <w:basedOn w:val="Normal"/>
    <w:rsid w:val="00A4558B"/>
    <w:pPr>
      <w:tabs>
        <w:tab w:val="clear" w:pos="567"/>
        <w:tab w:val="clear" w:pos="1134"/>
        <w:tab w:val="clear" w:pos="1701"/>
        <w:tab w:val="clear" w:pos="2268"/>
      </w:tabs>
      <w:spacing w:before="100" w:beforeAutospacing="1" w:after="100" w:afterAutospacing="1"/>
      <w:jc w:val="left"/>
    </w:pPr>
    <w:rPr>
      <w:rFonts w:eastAsia="Times New Roman"/>
      <w:color w:val="0000FF"/>
      <w:sz w:val="24"/>
      <w:szCs w:val="24"/>
      <w:lang w:val="en-US"/>
    </w:rPr>
  </w:style>
  <w:style w:type="paragraph" w:customStyle="1" w:styleId="xl69">
    <w:name w:val="xl69"/>
    <w:basedOn w:val="Normal"/>
    <w:rsid w:val="00A4558B"/>
    <w:pPr>
      <w:pBdr>
        <w:top w:val="single" w:sz="4" w:space="0" w:color="auto"/>
        <w:left w:val="single" w:sz="4" w:space="0" w:color="auto"/>
        <w:bottom w:val="single" w:sz="4" w:space="0" w:color="auto"/>
        <w:right w:val="single" w:sz="4" w:space="0" w:color="auto"/>
      </w:pBdr>
      <w:tabs>
        <w:tab w:val="clear" w:pos="567"/>
        <w:tab w:val="clear" w:pos="1134"/>
        <w:tab w:val="clear" w:pos="1701"/>
        <w:tab w:val="clear" w:pos="2268"/>
      </w:tabs>
      <w:spacing w:before="100" w:beforeAutospacing="1" w:after="100" w:afterAutospacing="1"/>
      <w:jc w:val="center"/>
      <w:textAlignment w:val="top"/>
    </w:pPr>
    <w:rPr>
      <w:rFonts w:eastAsia="Times New Roman"/>
      <w:color w:val="0000FF"/>
      <w:sz w:val="24"/>
      <w:szCs w:val="24"/>
      <w:lang w:val="en-US"/>
    </w:rPr>
  </w:style>
  <w:style w:type="paragraph" w:customStyle="1" w:styleId="xl70">
    <w:name w:val="xl70"/>
    <w:basedOn w:val="Normal"/>
    <w:rsid w:val="00A4558B"/>
    <w:pPr>
      <w:pBdr>
        <w:top w:val="single" w:sz="4" w:space="0" w:color="auto"/>
        <w:left w:val="single" w:sz="4" w:space="0" w:color="auto"/>
        <w:bottom w:val="single" w:sz="4" w:space="0" w:color="auto"/>
        <w:right w:val="single" w:sz="4" w:space="0" w:color="auto"/>
      </w:pBdr>
      <w:shd w:val="clear" w:color="000000" w:fill="D9D9D9"/>
      <w:tabs>
        <w:tab w:val="clear" w:pos="567"/>
        <w:tab w:val="clear" w:pos="1134"/>
        <w:tab w:val="clear" w:pos="1701"/>
        <w:tab w:val="clear" w:pos="2268"/>
      </w:tabs>
      <w:spacing w:before="100" w:beforeAutospacing="1" w:after="100" w:afterAutospacing="1"/>
      <w:jc w:val="left"/>
    </w:pPr>
    <w:rPr>
      <w:rFonts w:eastAsia="Times New Roman"/>
      <w:b/>
      <w:bCs/>
      <w:color w:val="0000FF"/>
      <w:sz w:val="24"/>
      <w:szCs w:val="24"/>
      <w:lang w:val="en-US"/>
    </w:rPr>
  </w:style>
  <w:style w:type="paragraph" w:customStyle="1" w:styleId="xl71">
    <w:name w:val="xl71"/>
    <w:basedOn w:val="Normal"/>
    <w:rsid w:val="00A4558B"/>
    <w:pPr>
      <w:pBdr>
        <w:top w:val="single" w:sz="4" w:space="0" w:color="auto"/>
        <w:left w:val="single" w:sz="4" w:space="0" w:color="auto"/>
        <w:bottom w:val="single" w:sz="4" w:space="0" w:color="auto"/>
        <w:right w:val="single" w:sz="4" w:space="0" w:color="auto"/>
      </w:pBdr>
      <w:shd w:val="clear" w:color="000000" w:fill="D9D9D9"/>
      <w:tabs>
        <w:tab w:val="clear" w:pos="567"/>
        <w:tab w:val="clear" w:pos="1134"/>
        <w:tab w:val="clear" w:pos="1701"/>
        <w:tab w:val="clear" w:pos="2268"/>
      </w:tabs>
      <w:spacing w:before="100" w:beforeAutospacing="1" w:after="100" w:afterAutospacing="1"/>
      <w:jc w:val="center"/>
      <w:textAlignment w:val="center"/>
    </w:pPr>
    <w:rPr>
      <w:rFonts w:eastAsia="Times New Roman"/>
      <w:b/>
      <w:bCs/>
      <w:color w:val="0000FF"/>
      <w:sz w:val="24"/>
      <w:szCs w:val="24"/>
      <w:lang w:val="en-US"/>
    </w:rPr>
  </w:style>
  <w:style w:type="paragraph" w:customStyle="1" w:styleId="xl72">
    <w:name w:val="xl72"/>
    <w:basedOn w:val="Normal"/>
    <w:rsid w:val="00C41808"/>
    <w:pPr>
      <w:pBdr>
        <w:top w:val="single" w:sz="4" w:space="0" w:color="auto"/>
        <w:left w:val="single" w:sz="4" w:space="0" w:color="auto"/>
        <w:bottom w:val="single" w:sz="4" w:space="0" w:color="auto"/>
        <w:right w:val="single" w:sz="4" w:space="0" w:color="auto"/>
      </w:pBdr>
      <w:tabs>
        <w:tab w:val="clear" w:pos="567"/>
        <w:tab w:val="clear" w:pos="1134"/>
        <w:tab w:val="clear" w:pos="1701"/>
        <w:tab w:val="clear" w:pos="2268"/>
      </w:tabs>
      <w:spacing w:before="100" w:beforeAutospacing="1" w:after="100" w:afterAutospacing="1"/>
      <w:jc w:val="center"/>
      <w:textAlignment w:val="top"/>
    </w:pPr>
    <w:rPr>
      <w:rFonts w:eastAsia="Times New Roman"/>
      <w:sz w:val="24"/>
      <w:szCs w:val="24"/>
      <w:lang w:val="en-US"/>
    </w:rPr>
  </w:style>
  <w:style w:type="paragraph" w:customStyle="1" w:styleId="xl73">
    <w:name w:val="xl73"/>
    <w:basedOn w:val="Normal"/>
    <w:rsid w:val="00C41808"/>
    <w:pPr>
      <w:tabs>
        <w:tab w:val="clear" w:pos="567"/>
        <w:tab w:val="clear" w:pos="1134"/>
        <w:tab w:val="clear" w:pos="1701"/>
        <w:tab w:val="clear" w:pos="2268"/>
      </w:tabs>
      <w:spacing w:before="100" w:beforeAutospacing="1" w:after="100" w:afterAutospacing="1"/>
      <w:jc w:val="left"/>
    </w:pPr>
    <w:rPr>
      <w:rFonts w:eastAsia="Times New Roman"/>
      <w:sz w:val="24"/>
      <w:szCs w:val="24"/>
      <w:lang w:val="en-US"/>
    </w:rPr>
  </w:style>
  <w:style w:type="character" w:customStyle="1" w:styleId="apple-converted-space">
    <w:name w:val="apple-converted-space"/>
    <w:basedOn w:val="DefaultParagraphFont"/>
    <w:rsid w:val="00E2680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NMATTA1\Downloads\cop-17-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B6615FBFD884B63B4E6CA36F774D03C"/>
        <w:category>
          <w:name w:val="General"/>
          <w:gallery w:val="placeholder"/>
        </w:category>
        <w:types>
          <w:type w:val="bbPlcHdr"/>
        </w:types>
        <w:behaviors>
          <w:behavior w:val="content"/>
        </w:behaviors>
        <w:guid w:val="{4B27820A-8829-436F-BEF3-ED6C076AD53D}"/>
      </w:docPartPr>
      <w:docPartBody>
        <w:p w:rsidR="007A3366" w:rsidRDefault="007A3366">
          <w:pPr>
            <w:pStyle w:val="EB6615FBFD884B63B4E6CA36F774D03C"/>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A3366"/>
    <w:rsid w:val="000D725D"/>
    <w:rsid w:val="00154BFB"/>
    <w:rsid w:val="00203AD5"/>
    <w:rsid w:val="002F5EC0"/>
    <w:rsid w:val="00356AE2"/>
    <w:rsid w:val="003F24B4"/>
    <w:rsid w:val="00400AA9"/>
    <w:rsid w:val="0041092B"/>
    <w:rsid w:val="004F2E07"/>
    <w:rsid w:val="00557434"/>
    <w:rsid w:val="006059C1"/>
    <w:rsid w:val="00671996"/>
    <w:rsid w:val="007A3366"/>
    <w:rsid w:val="007D68AA"/>
    <w:rsid w:val="00877034"/>
    <w:rsid w:val="009C6A18"/>
    <w:rsid w:val="009D4735"/>
    <w:rsid w:val="00A706D1"/>
    <w:rsid w:val="00AB35CD"/>
    <w:rsid w:val="00C8473D"/>
    <w:rsid w:val="00CF0391"/>
    <w:rsid w:val="00CF6A80"/>
    <w:rsid w:val="00D257E0"/>
    <w:rsid w:val="00D3467D"/>
    <w:rsid w:val="00E56229"/>
    <w:rsid w:val="00E86A01"/>
    <w:rsid w:val="00EF43E1"/>
    <w:rsid w:val="00EF6236"/>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B35CD"/>
    <w:rPr>
      <w:color w:val="808080"/>
    </w:rPr>
  </w:style>
  <w:style w:type="paragraph" w:customStyle="1" w:styleId="EB6615FBFD884B63B4E6CA36F774D03C">
    <w:name w:val="EB6615FBFD884B63B4E6CA36F774D03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0DC352B4-DB64-4CE8-B523-F67EFB1D77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cop-17-template-en</Template>
  <TotalTime>2</TotalTime>
  <Pages>11</Pages>
  <Words>2251</Words>
  <Characters>12832</Characters>
  <Application>Microsoft Office Word</Application>
  <DocSecurity>0</DocSecurity>
  <Lines>106</Lines>
  <Paragraphs>30</Paragraphs>
  <ScaleCrop>false</ScaleCrop>
  <HeadingPairs>
    <vt:vector size="2" baseType="variant">
      <vt:variant>
        <vt:lpstr>Title</vt:lpstr>
      </vt:variant>
      <vt:variant>
        <vt:i4>1</vt:i4>
      </vt:variant>
    </vt:vector>
  </HeadingPairs>
  <TitlesOfParts>
    <vt:vector size="1" baseType="lpstr">
      <vt:lpstr>Information on participation of eligible Parties and composition of funded delegations</vt:lpstr>
    </vt:vector>
  </TitlesOfParts>
  <Company>SCBD</Company>
  <LinksUpToDate>false</LinksUpToDate>
  <CharactersWithSpaces>15053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on participation of eligible Parties and composition of funded delegations</dc:title>
  <dc:subject>CBD/COP/17/--</dc:subject>
  <dc:creator>Nada Matta</dc:creator>
  <cp:keywords>Convention on Biological Diversity</cp:keywords>
  <cp:lastModifiedBy>Veronique Lefebvre</cp:lastModifiedBy>
  <cp:revision>3</cp:revision>
  <cp:lastPrinted>2026-10-05T16:05:00Z</cp:lastPrinted>
  <dcterms:created xsi:type="dcterms:W3CDTF">2026-10-12T18:33:00Z</dcterms:created>
  <dcterms:modified xsi:type="dcterms:W3CDTF">2026-10-12T18:35:00Z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0x01010069BFACF6D92CD24AA50050CE23F68F74</vt:lpwstr>
  </property>
</Properties>
</file>