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6C16CA" w14:paraId="211FA455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5B352C3A" w14:textId="77777777" w:rsidR="008A1499" w:rsidRPr="006C16CA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6C7F8352" wp14:editId="72DDC3D7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21EE92FA" w14:textId="77777777" w:rsidR="008A1499" w:rsidRPr="006C16CA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5889357E" w14:textId="089635E7" w:rsidR="008A1499" w:rsidRPr="006C16CA" w:rsidRDefault="00D848CA" w:rsidP="008A1499">
            <w:pPr>
              <w:pStyle w:val="AASmallLogo"/>
            </w:pPr>
            <w:r w:rsidRPr="00360A23">
              <w:rPr>
                <w:noProof/>
                <w:lang w:eastAsia="ru-RU"/>
              </w:rPr>
              <w:drawing>
                <wp:inline distT="0" distB="0" distL="0" distR="0" wp14:anchorId="059E9159" wp14:editId="43B36EFE">
                  <wp:extent cx="825600" cy="386344"/>
                  <wp:effectExtent l="0" t="0" r="0" b="0"/>
                  <wp:docPr id="899098129" name="Picture 899098129" descr="unep-2017-ru-blk-sm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 descr="unep-2017-ru-blk-sm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 cstate="print"/>
                          <a:srcRect b="4105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846488" cy="396119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  <w:r w:rsidR="008A1499">
              <w:t xml:space="preserve"> </w:t>
            </w:r>
          </w:p>
          <w:p w14:paraId="22D61737" w14:textId="77777777" w:rsidR="008A1499" w:rsidRPr="006C16CA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0A4556CD" w14:textId="77F138E6" w:rsidR="008A1499" w:rsidRPr="006C16CA" w:rsidRDefault="00BA5FA0" w:rsidP="00EF3D25">
            <w:pPr>
              <w:pStyle w:val="ABSymbol"/>
            </w:pPr>
            <w:r w:rsidRPr="006C16CA">
              <w:rPr>
                <w:sz w:val="40"/>
              </w:rPr>
              <w:t>CBD</w:t>
            </w:r>
            <w:r w:rsidRPr="006C16CA">
              <w:t>/SBI/6/1</w:t>
            </w:r>
          </w:p>
        </w:tc>
      </w:tr>
    </w:tbl>
    <w:p w14:paraId="55F00AA6" w14:textId="77777777" w:rsidR="008A1499" w:rsidRPr="006C16CA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6C16CA" w14:paraId="603E32EE" w14:textId="77777777" w:rsidTr="008A1499">
        <w:trPr>
          <w:trHeight w:val="1814"/>
        </w:trPr>
        <w:tc>
          <w:tcPr>
            <w:tcW w:w="7370" w:type="dxa"/>
          </w:tcPr>
          <w:p w14:paraId="74D55DDD" w14:textId="6BB0DF87" w:rsidR="008A1499" w:rsidRPr="006C16CA" w:rsidRDefault="008D6348" w:rsidP="008A1499">
            <w:pPr>
              <w:pStyle w:val="ACLargeLogo"/>
            </w:pPr>
            <w:r w:rsidRPr="001E2C8A">
              <w:rPr>
                <w:noProof/>
                <w:snapToGrid w:val="0"/>
                <w:kern w:val="22"/>
                <w:lang w:eastAsia="ru-RU"/>
              </w:rPr>
              <w:drawing>
                <wp:inline distT="0" distB="0" distL="0" distR="0" wp14:anchorId="7B7C3CD1" wp14:editId="68362B03">
                  <wp:extent cx="2623185" cy="1077595"/>
                  <wp:effectExtent l="19050" t="0" r="5715" b="0"/>
                  <wp:docPr id="6" name="Рисунок 1" descr="CBD_logo_ru-CMYK-black [Converted]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 descr="CBD_logo_ru-CMYK-black [Converted]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 cstate="print"/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623185" cy="107759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ic:spPr>
                      </pic:pic>
                    </a:graphicData>
                  </a:graphic>
                </wp:inline>
              </w:drawing>
            </w:r>
            <w:r w:rsidR="008A1499">
              <w:t xml:space="preserve"> </w:t>
            </w:r>
          </w:p>
          <w:p w14:paraId="387EE624" w14:textId="77777777" w:rsidR="008A1499" w:rsidRPr="006C16CA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774FBA7B" w14:textId="77777777" w:rsidR="008A1499" w:rsidRPr="006C16CA" w:rsidRDefault="008A1499" w:rsidP="008A1499">
            <w:pPr>
              <w:pStyle w:val="AEDistrNormal"/>
            </w:pPr>
            <w:proofErr w:type="spellStart"/>
            <w:r>
              <w:t>Distr</w:t>
            </w:r>
            <w:proofErr w:type="spellEnd"/>
            <w:r>
              <w:t xml:space="preserve">.: General </w:t>
            </w:r>
          </w:p>
          <w:p w14:paraId="48B204DB" w14:textId="4BE9DAC2" w:rsidR="008A1499" w:rsidRPr="006C16CA" w:rsidRDefault="00E7130E" w:rsidP="008A1499">
            <w:pPr>
              <w:pStyle w:val="AEDistrNormal"/>
            </w:pPr>
            <w:r w:rsidRPr="00E7130E">
              <w:t xml:space="preserve">10 </w:t>
            </w:r>
            <w:proofErr w:type="spellStart"/>
            <w:r w:rsidRPr="00E7130E">
              <w:t>September</w:t>
            </w:r>
            <w:proofErr w:type="spellEnd"/>
            <w:r w:rsidRPr="00E7130E">
              <w:t xml:space="preserve"> 2025</w:t>
            </w:r>
          </w:p>
          <w:p w14:paraId="4BA1EFE8" w14:textId="77777777" w:rsidR="00600B8C" w:rsidRPr="003C6F10" w:rsidRDefault="00600B8C" w:rsidP="00600B8C">
            <w:pPr>
              <w:tabs>
                <w:tab w:val="clear" w:pos="567"/>
              </w:tabs>
            </w:pPr>
            <w:r>
              <w:t>Russian</w:t>
            </w:r>
          </w:p>
          <w:p w14:paraId="1E7D6C07" w14:textId="77777777" w:rsidR="00600B8C" w:rsidRPr="003C6F10" w:rsidRDefault="00600B8C" w:rsidP="00600B8C">
            <w:pPr>
              <w:tabs>
                <w:tab w:val="clear" w:pos="567"/>
              </w:tabs>
            </w:pPr>
            <w:proofErr w:type="spellStart"/>
            <w:r w:rsidRPr="003C6F10">
              <w:t>Original</w:t>
            </w:r>
            <w:proofErr w:type="spellEnd"/>
            <w:r w:rsidRPr="0030110C">
              <w:t>: English</w:t>
            </w:r>
          </w:p>
          <w:p w14:paraId="70712F48" w14:textId="760F7FAC" w:rsidR="008A1499" w:rsidRPr="006C16CA" w:rsidRDefault="008A1499" w:rsidP="00600B8C">
            <w:pPr>
              <w:pStyle w:val="AEDistrNormal6pt"/>
              <w:tabs>
                <w:tab w:val="clear" w:pos="567"/>
                <w:tab w:val="clear" w:pos="2268"/>
                <w:tab w:val="left" w:pos="30"/>
              </w:tabs>
            </w:pPr>
            <w:r>
              <w:t xml:space="preserve"> </w:t>
            </w:r>
          </w:p>
          <w:p w14:paraId="412FC24F" w14:textId="77777777" w:rsidR="008A1499" w:rsidRPr="006C16CA" w:rsidRDefault="008A1499" w:rsidP="008A1499">
            <w:pPr>
              <w:pStyle w:val="AEDistrNormal6pt"/>
            </w:pPr>
          </w:p>
        </w:tc>
      </w:tr>
    </w:tbl>
    <w:p w14:paraId="4D34B352" w14:textId="77777777" w:rsidR="008A1499" w:rsidRPr="006C16CA" w:rsidRDefault="008A1499" w:rsidP="008A1499">
      <w:pPr>
        <w:pStyle w:val="AISpacer"/>
      </w:pPr>
    </w:p>
    <w:tbl>
      <w:tblPr>
        <w:tblW w:w="12893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8505"/>
        <w:gridCol w:w="4388"/>
      </w:tblGrid>
      <w:tr w:rsidR="008A1499" w:rsidRPr="006C16CA" w14:paraId="11A67E93" w14:textId="77777777" w:rsidTr="00214B25">
        <w:trPr>
          <w:trHeight w:val="57"/>
        </w:trPr>
        <w:tc>
          <w:tcPr>
            <w:tcW w:w="8505" w:type="dxa"/>
          </w:tcPr>
          <w:p w14:paraId="27A99831" w14:textId="77777777" w:rsidR="00A021BB" w:rsidRPr="00A021BB" w:rsidRDefault="00A021BB" w:rsidP="00A021BB">
            <w:pPr>
              <w:ind w:left="170" w:right="3119" w:hanging="170"/>
              <w:jc w:val="left"/>
              <w:rPr>
                <w:b/>
                <w:bCs/>
                <w:sz w:val="24"/>
              </w:rPr>
            </w:pPr>
            <w:r w:rsidRPr="00A021BB">
              <w:rPr>
                <w:b/>
                <w:bCs/>
                <w:sz w:val="24"/>
              </w:rPr>
              <w:t>Вспомогательный орган по осуществлению</w:t>
            </w:r>
          </w:p>
          <w:p w14:paraId="41C0F701" w14:textId="48E3070F" w:rsidR="008A1499" w:rsidRPr="00E35262" w:rsidRDefault="00214B25" w:rsidP="00214B25">
            <w:pPr>
              <w:pStyle w:val="AFCorNBold"/>
              <w:tabs>
                <w:tab w:val="clear" w:pos="567"/>
                <w:tab w:val="clear" w:pos="1134"/>
                <w:tab w:val="clear" w:pos="1701"/>
                <w:tab w:val="clear" w:pos="2268"/>
                <w:tab w:val="left" w:pos="0"/>
              </w:tabs>
            </w:pPr>
            <w:r w:rsidRPr="00E35262">
              <w:t>Шестое</w:t>
            </w:r>
            <w:r w:rsidR="00A021BB" w:rsidRPr="00E35262">
              <w:t xml:space="preserve"> совещание</w:t>
            </w:r>
            <w:r w:rsidR="00C4348A" w:rsidRPr="00E35262">
              <w:t xml:space="preserve"> </w:t>
            </w:r>
          </w:p>
          <w:p w14:paraId="7F3B6105" w14:textId="325789AF" w:rsidR="009F354F" w:rsidRPr="006C16CA" w:rsidRDefault="00163EA8" w:rsidP="0022259F">
            <w:pPr>
              <w:pStyle w:val="AFCorNNormal"/>
              <w:spacing w:after="120"/>
              <w:rPr>
                <w:snapToGrid w:val="0"/>
                <w:kern w:val="22"/>
              </w:rPr>
            </w:pPr>
            <w:r>
              <w:t xml:space="preserve">Рим, </w:t>
            </w:r>
            <w:proofErr w:type="gramStart"/>
            <w:r>
              <w:t>16-19</w:t>
            </w:r>
            <w:proofErr w:type="gramEnd"/>
            <w:r>
              <w:t xml:space="preserve"> февраля 2026 года</w:t>
            </w:r>
          </w:p>
        </w:tc>
        <w:tc>
          <w:tcPr>
            <w:tcW w:w="4388" w:type="dxa"/>
          </w:tcPr>
          <w:p w14:paraId="2405E81E" w14:textId="77777777" w:rsidR="008A1499" w:rsidRPr="006C16CA" w:rsidRDefault="008A1499" w:rsidP="008A1499">
            <w:pPr>
              <w:pStyle w:val="CBDNormal"/>
              <w:jc w:val="left"/>
            </w:pPr>
          </w:p>
        </w:tc>
      </w:tr>
    </w:tbl>
    <w:p w14:paraId="3B527F4E" w14:textId="75B5BADB" w:rsidR="00C9161D" w:rsidRPr="006C16CA" w:rsidRDefault="002D4F93" w:rsidP="00A111D1">
      <w:pPr>
        <w:pStyle w:val="CBDTitle"/>
        <w:rPr>
          <w:caps/>
        </w:rPr>
      </w:pPr>
      <w:sdt>
        <w:sdtPr>
          <w:alias w:val="Название"/>
          <w:tag w:val=""/>
          <w:id w:val="772832786"/>
          <w:placeholder>
            <w:docPart w:val="9D2DF312166E45E68C01079D8AE3B20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>
            <w:t>П</w:t>
          </w:r>
          <w:r w:rsidRPr="002D4F93">
            <w:t>редварительная повестка дня</w:t>
          </w:r>
        </w:sdtContent>
      </w:sdt>
      <w:r w:rsidR="0022259F">
        <w:rPr>
          <w:caps/>
        </w:rPr>
        <w:t xml:space="preserve"> </w:t>
      </w:r>
    </w:p>
    <w:p w14:paraId="59EF589E" w14:textId="1F075D83" w:rsidR="00D51DD6" w:rsidRPr="006C16CA" w:rsidRDefault="00D51DD6" w:rsidP="00EF3D25">
      <w:pPr>
        <w:pStyle w:val="CBDagendaItem0"/>
        <w:tabs>
          <w:tab w:val="clear" w:pos="567"/>
        </w:tabs>
        <w:ind w:left="1134" w:hanging="567"/>
        <w:rPr>
          <w:rFonts w:cstheme="majorBidi"/>
          <w:kern w:val="2"/>
        </w:rPr>
      </w:pPr>
      <w:r>
        <w:t>Открытие совещания</w:t>
      </w:r>
      <w:r w:rsidR="005B2337">
        <w:t>.</w:t>
      </w:r>
    </w:p>
    <w:p w14:paraId="2FBC1926" w14:textId="609C99B7" w:rsidR="00377B88" w:rsidRPr="006C16CA" w:rsidRDefault="00C03D1E" w:rsidP="00EF3D25">
      <w:pPr>
        <w:pStyle w:val="CBDagendaItem0"/>
        <w:tabs>
          <w:tab w:val="clear" w:pos="567"/>
        </w:tabs>
        <w:ind w:left="1134" w:hanging="567"/>
      </w:pPr>
      <w:r>
        <w:t>Организационные вопросы: утверждение повестки дня и организация работы.</w:t>
      </w:r>
    </w:p>
    <w:p w14:paraId="4859A90A" w14:textId="3148FE51" w:rsidR="00237F49" w:rsidRPr="006C16CA" w:rsidRDefault="00084231" w:rsidP="00EF3D25">
      <w:pPr>
        <w:pStyle w:val="CBDagendaItem0"/>
        <w:tabs>
          <w:tab w:val="clear" w:pos="567"/>
        </w:tabs>
        <w:ind w:left="1134" w:hanging="567"/>
      </w:pPr>
      <w:r>
        <w:t>Мобилизация ресурсов и механизм финансирования</w:t>
      </w:r>
      <w:r w:rsidR="00B1210A">
        <w:t>:</w:t>
      </w:r>
    </w:p>
    <w:p w14:paraId="38B85753" w14:textId="4ED3605D" w:rsidR="005A4601" w:rsidRPr="006C16CA" w:rsidRDefault="0087125A" w:rsidP="00EF3D25">
      <w:pPr>
        <w:pStyle w:val="CBDsubpara-item"/>
      </w:pPr>
      <w:r>
        <w:t>(a)</w:t>
      </w:r>
      <w:r>
        <w:tab/>
        <w:t>мобилизация ресурсов;</w:t>
      </w:r>
    </w:p>
    <w:p w14:paraId="6DB4E793" w14:textId="693443C9" w:rsidR="005A4601" w:rsidRPr="006C16CA" w:rsidRDefault="000F15D0" w:rsidP="00EF3D25">
      <w:pPr>
        <w:pStyle w:val="CBDsubpara-item"/>
      </w:pPr>
      <w:r>
        <w:t>(b)</w:t>
      </w:r>
      <w:r>
        <w:tab/>
      </w:r>
      <w:r w:rsidR="001A5967">
        <w:t>м</w:t>
      </w:r>
      <w:r>
        <w:t>еханизм финансирования.</w:t>
      </w:r>
    </w:p>
    <w:p w14:paraId="7033BA29" w14:textId="18ECA5BE" w:rsidR="00A44D08" w:rsidRPr="00EF3D25" w:rsidRDefault="00A44D08" w:rsidP="00EF3D25">
      <w:pPr>
        <w:pStyle w:val="CBDagendaItem0"/>
        <w:tabs>
          <w:tab w:val="clear" w:pos="567"/>
        </w:tabs>
        <w:ind w:left="1134" w:hanging="567"/>
      </w:pPr>
      <w:r>
        <w:t>Планирование, мониторинг, отчетность и обзор: обновленная информация о национальных стратегиях и планах действий по сохранению биоразнообразия, национальных задачах и представлении национальных докладов.</w:t>
      </w:r>
    </w:p>
    <w:p w14:paraId="6224B682" w14:textId="08503887" w:rsidR="00DD2BDA" w:rsidRPr="00EF3D25" w:rsidRDefault="000248C5" w:rsidP="00EF3D25">
      <w:pPr>
        <w:pStyle w:val="CBDagendaItem0"/>
        <w:tabs>
          <w:tab w:val="clear" w:pos="567"/>
        </w:tabs>
        <w:ind w:left="1134" w:hanging="567"/>
      </w:pPr>
      <w:r>
        <w:t>План действий по обеспечению гендерного равенства.</w:t>
      </w:r>
    </w:p>
    <w:p w14:paraId="6306B461" w14:textId="499F290A" w:rsidR="004E4129" w:rsidRPr="00EF3D25" w:rsidRDefault="000248C5" w:rsidP="00EF3D25">
      <w:pPr>
        <w:pStyle w:val="CBDagendaItem0"/>
        <w:tabs>
          <w:tab w:val="clear" w:pos="567"/>
        </w:tabs>
        <w:ind w:left="1134" w:hanging="567"/>
      </w:pPr>
      <w:r>
        <w:t>Создание и развитие потенциала и научно-техническое сотрудничество.</w:t>
      </w:r>
    </w:p>
    <w:p w14:paraId="6F7C8A7E" w14:textId="3E5DC729" w:rsidR="007E6607" w:rsidRPr="00EF3D25" w:rsidRDefault="000357BB" w:rsidP="00EF3D25">
      <w:pPr>
        <w:pStyle w:val="CBDagendaItem0"/>
        <w:tabs>
          <w:tab w:val="clear" w:pos="567"/>
        </w:tabs>
        <w:ind w:left="1134" w:hanging="567"/>
      </w:pPr>
      <w:r>
        <w:t>Сотрудничество с другими конвенциями и международными организациями.</w:t>
      </w:r>
    </w:p>
    <w:p w14:paraId="4B0519E4" w14:textId="73A6752C" w:rsidR="0051584B" w:rsidRPr="00EF3D25" w:rsidRDefault="00682250" w:rsidP="00EF3D25">
      <w:pPr>
        <w:pStyle w:val="CBDagendaItem0"/>
        <w:tabs>
          <w:tab w:val="clear" w:pos="567"/>
        </w:tabs>
        <w:ind w:left="1134" w:hanging="567"/>
      </w:pPr>
      <w:r>
        <w:t>Специализированные международные документы, регулирующие доступ к генетическим ресурсам и совместное использование выгод, в контексте пункта 4 статьи 4 Нагойского протокола.</w:t>
      </w:r>
    </w:p>
    <w:p w14:paraId="62F4F932" w14:textId="79F63541" w:rsidR="009F21D2" w:rsidRPr="00EF3D25" w:rsidRDefault="00532408" w:rsidP="00EF3D25">
      <w:pPr>
        <w:pStyle w:val="CBDagendaItem0"/>
        <w:tabs>
          <w:tab w:val="clear" w:pos="567"/>
        </w:tabs>
        <w:ind w:left="1134" w:hanging="567"/>
      </w:pPr>
      <w:r>
        <w:t>Обзор эффективности процессов в рамках Конвенции и протоколов к ней.</w:t>
      </w:r>
    </w:p>
    <w:p w14:paraId="38F26F27" w14:textId="5D60CB79" w:rsidR="007F320A" w:rsidRPr="006C16CA" w:rsidRDefault="00C15CBE" w:rsidP="00EF3D25">
      <w:pPr>
        <w:pStyle w:val="CBDagendaItem0"/>
        <w:tabs>
          <w:tab w:val="clear" w:pos="567"/>
        </w:tabs>
        <w:ind w:left="1134" w:hanging="567"/>
      </w:pPr>
      <w:r>
        <w:t>Административные и бюджетные вопросы: функциональный обзор секретариата.</w:t>
      </w:r>
    </w:p>
    <w:p w14:paraId="4815526B" w14:textId="522CDA47" w:rsidR="00BC1ADD" w:rsidRPr="006C16CA" w:rsidRDefault="00BC1ADD" w:rsidP="00EF3D25">
      <w:pPr>
        <w:pStyle w:val="CBDagendaItem0"/>
        <w:tabs>
          <w:tab w:val="clear" w:pos="567"/>
        </w:tabs>
        <w:ind w:left="1134" w:hanging="567"/>
      </w:pPr>
      <w:r>
        <w:t>Прочие вопросы.</w:t>
      </w:r>
    </w:p>
    <w:p w14:paraId="6EB310F3" w14:textId="0AF9C43F" w:rsidR="00D51DD6" w:rsidRPr="006C16CA" w:rsidRDefault="5BCB95FC" w:rsidP="00EF3D25">
      <w:pPr>
        <w:pStyle w:val="CBDagendaItem0"/>
        <w:tabs>
          <w:tab w:val="clear" w:pos="567"/>
        </w:tabs>
        <w:ind w:left="1134" w:hanging="567"/>
      </w:pPr>
      <w:r>
        <w:t>Принятие доклада.</w:t>
      </w:r>
    </w:p>
    <w:p w14:paraId="2328BA4B" w14:textId="2BC17E7B" w:rsidR="00D51DD6" w:rsidRDefault="00D51DD6" w:rsidP="00356736">
      <w:pPr>
        <w:pStyle w:val="CBDagendaItem0"/>
        <w:tabs>
          <w:tab w:val="clear" w:pos="567"/>
        </w:tabs>
        <w:ind w:left="1134" w:hanging="567"/>
      </w:pPr>
      <w:r>
        <w:t>Закрытие совещания.</w:t>
      </w:r>
    </w:p>
    <w:p w14:paraId="75450E40" w14:textId="0394A07D" w:rsidR="008505E8" w:rsidRPr="006C16CA" w:rsidRDefault="008505E8" w:rsidP="00EF3D25">
      <w:pPr>
        <w:pStyle w:val="CBDNormal"/>
        <w:jc w:val="center"/>
      </w:pPr>
      <w:r>
        <w:t>______</w:t>
      </w:r>
    </w:p>
    <w:sectPr w:rsidR="008505E8" w:rsidRPr="006C16CA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6BFF857" w14:textId="77777777" w:rsidR="00436CE9" w:rsidRPr="006C16CA" w:rsidRDefault="00436CE9" w:rsidP="00CF1848">
      <w:r w:rsidRPr="006C16CA">
        <w:separator/>
      </w:r>
    </w:p>
  </w:endnote>
  <w:endnote w:type="continuationSeparator" w:id="0">
    <w:p w14:paraId="684B95A1" w14:textId="77777777" w:rsidR="00436CE9" w:rsidRPr="006C16CA" w:rsidRDefault="00436CE9" w:rsidP="00CF1848">
      <w:r w:rsidRPr="006C16CA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0000000000000000000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Content>
      <w:sdt>
        <w:sdtPr>
          <w:id w:val="-1705238520"/>
          <w:docPartObj>
            <w:docPartGallery w:val="Page Numbers (Top of Page)"/>
            <w:docPartUnique/>
          </w:docPartObj>
        </w:sdtPr>
        <w:sdtContent>
          <w:p w14:paraId="2D355979" w14:textId="77777777" w:rsidR="00D75CA6" w:rsidRPr="006C16CA" w:rsidRDefault="00D75CA6" w:rsidP="00D75CA6">
            <w:pPr>
              <w:pStyle w:val="Pieddepage"/>
              <w:jc w:val="left"/>
            </w:pPr>
            <w:r w:rsidRPr="006C16CA">
              <w:rPr>
                <w:b/>
              </w:rPr>
              <w:fldChar w:fldCharType="begin"/>
            </w:r>
            <w:r w:rsidRPr="006C16CA">
              <w:rPr>
                <w:b/>
              </w:rPr>
              <w:instrText xml:space="preserve"> PAGE </w:instrText>
            </w:r>
            <w:r w:rsidRPr="006C16CA">
              <w:rPr>
                <w:b/>
              </w:rPr>
              <w:fldChar w:fldCharType="separate"/>
            </w:r>
            <w:r w:rsidRPr="006C16CA">
              <w:rPr>
                <w:b/>
              </w:rPr>
              <w:t>2</w:t>
            </w:r>
            <w:r w:rsidRPr="006C16CA">
              <w:rPr>
                <w:b/>
              </w:rPr>
              <w:fldChar w:fldCharType="end"/>
            </w:r>
            <w:r>
              <w:t>/</w:t>
            </w:r>
            <w:r w:rsidRPr="006C16CA">
              <w:rPr>
                <w:b/>
              </w:rPr>
              <w:fldChar w:fldCharType="begin"/>
            </w:r>
            <w:r w:rsidRPr="006C16CA">
              <w:rPr>
                <w:b/>
              </w:rPr>
              <w:instrText xml:space="preserve"> NUMPAGES  </w:instrText>
            </w:r>
            <w:r w:rsidRPr="006C16CA">
              <w:rPr>
                <w:b/>
              </w:rPr>
              <w:fldChar w:fldCharType="separate"/>
            </w:r>
            <w:r w:rsidRPr="006C16CA">
              <w:rPr>
                <w:b/>
              </w:rPr>
              <w:t>2</w:t>
            </w:r>
            <w:r w:rsidRPr="006C16CA">
              <w:rPr>
                <w:b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Content>
      <w:p w14:paraId="5238EDFA" w14:textId="77777777" w:rsidR="00D75CA6" w:rsidRPr="006C16CA" w:rsidRDefault="00D75CA6" w:rsidP="00D75CA6">
        <w:pPr>
          <w:pStyle w:val="Pieddepage"/>
        </w:pPr>
        <w:r w:rsidRPr="006C16CA">
          <w:rPr>
            <w:b/>
          </w:rPr>
          <w:fldChar w:fldCharType="begin"/>
        </w:r>
        <w:r w:rsidRPr="006C16CA">
          <w:rPr>
            <w:b/>
          </w:rPr>
          <w:instrText xml:space="preserve"> PAGE </w:instrText>
        </w:r>
        <w:r w:rsidRPr="006C16CA">
          <w:rPr>
            <w:b/>
          </w:rPr>
          <w:fldChar w:fldCharType="separate"/>
        </w:r>
        <w:r w:rsidRPr="006C16CA">
          <w:rPr>
            <w:b/>
          </w:rPr>
          <w:t>2</w:t>
        </w:r>
        <w:r w:rsidRPr="006C16CA">
          <w:rPr>
            <w:b/>
          </w:rPr>
          <w:fldChar w:fldCharType="end"/>
        </w:r>
        <w:r>
          <w:t>/</w:t>
        </w:r>
        <w:r w:rsidRPr="006C16CA">
          <w:rPr>
            <w:b/>
          </w:rPr>
          <w:fldChar w:fldCharType="begin"/>
        </w:r>
        <w:r w:rsidRPr="006C16CA">
          <w:rPr>
            <w:b/>
          </w:rPr>
          <w:instrText xml:space="preserve"> NUMPAGES  </w:instrText>
        </w:r>
        <w:r w:rsidRPr="006C16CA">
          <w:rPr>
            <w:b/>
          </w:rPr>
          <w:fldChar w:fldCharType="separate"/>
        </w:r>
        <w:r w:rsidRPr="006C16CA">
          <w:rPr>
            <w:b/>
          </w:rPr>
          <w:t>3</w:t>
        </w:r>
        <w:r w:rsidRPr="006C16CA">
          <w:rPr>
            <w:b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0199D36" w14:textId="77777777" w:rsidR="00436CE9" w:rsidRPr="006C16CA" w:rsidRDefault="00436CE9" w:rsidP="00CF1848">
      <w:r w:rsidRPr="006C16CA">
        <w:separator/>
      </w:r>
    </w:p>
  </w:footnote>
  <w:footnote w:type="continuationSeparator" w:id="0">
    <w:p w14:paraId="216D7F3F" w14:textId="77777777" w:rsidR="00436CE9" w:rsidRPr="006C16CA" w:rsidRDefault="00436CE9" w:rsidP="00CF1848">
      <w:r w:rsidRPr="006C16CA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Предмет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10006374" w14:textId="7845200E" w:rsidR="00534681" w:rsidRPr="006C16CA" w:rsidRDefault="00447F4A" w:rsidP="007C4951">
        <w:pPr>
          <w:pStyle w:val="En-tte"/>
          <w:spacing w:after="240"/>
          <w:rPr>
            <w:szCs w:val="20"/>
          </w:rPr>
        </w:pPr>
        <w:r w:rsidRPr="006C16CA">
          <w:rPr>
            <w:szCs w:val="20"/>
          </w:rPr>
          <w:t>CBD/</w:t>
        </w:r>
        <w:r w:rsidR="00163EA8" w:rsidRPr="006C16CA">
          <w:rPr>
            <w:szCs w:val="20"/>
          </w:rPr>
          <w:t>SBI/6/</w:t>
        </w:r>
        <w:r w:rsidR="00A6525E" w:rsidRPr="006C16CA">
          <w:rPr>
            <w:szCs w:val="20"/>
          </w:rPr>
          <w:t>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Предмет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252FBD12" w14:textId="450F2D6A" w:rsidR="009505C9" w:rsidRPr="006C16CA" w:rsidRDefault="00FC1D03" w:rsidP="007C4951">
        <w:pPr>
          <w:pStyle w:val="En-tte"/>
          <w:spacing w:after="240"/>
          <w:jc w:val="right"/>
        </w:pPr>
        <w:r w:rsidRPr="006C16CA">
          <w:t>CBD/SBI/6/1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D3E8E210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190C4DF4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F75ADAF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8746802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43AA592A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711E1560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96CA6C76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A8FEBBF0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4578862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9CE937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0D29F4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645"/>
        </w:tabs>
        <w:ind w:left="2269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3516"/>
        </w:tabs>
        <w:ind w:left="2269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4140"/>
        </w:tabs>
        <w:ind w:left="4140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763"/>
        </w:tabs>
        <w:ind w:left="4763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5387"/>
        </w:tabs>
        <w:ind w:left="5387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857"/>
        </w:tabs>
        <w:ind w:left="8857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577"/>
        </w:tabs>
        <w:ind w:left="9577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10297"/>
        </w:tabs>
        <w:ind w:left="10297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1017"/>
        </w:tabs>
        <w:ind w:left="11017" w:hanging="180"/>
      </w:pPr>
      <w:rPr>
        <w:rFonts w:hint="default"/>
      </w:rPr>
    </w:lvl>
  </w:abstractNum>
  <w:abstractNum w:abstractNumId="11" w15:restartNumberingAfterBreak="0">
    <w:nsid w:val="01485682"/>
    <w:multiLevelType w:val="hybridMultilevel"/>
    <w:tmpl w:val="7D3AB8B8"/>
    <w:lvl w:ilvl="0" w:tplc="37227E74">
      <w:start w:val="1"/>
      <w:numFmt w:val="decimal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25F3293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3" w15:restartNumberingAfterBreak="0">
    <w:nsid w:val="039C26F8"/>
    <w:multiLevelType w:val="multilevel"/>
    <w:tmpl w:val="222A08B4"/>
    <w:numStyleLink w:val="ListCBD"/>
  </w:abstractNum>
  <w:abstractNum w:abstractNumId="14" w15:restartNumberingAfterBreak="0">
    <w:nsid w:val="03EA49BE"/>
    <w:multiLevelType w:val="multilevel"/>
    <w:tmpl w:val="279252A2"/>
    <w:lvl w:ilvl="0">
      <w:start w:val="1"/>
      <w:numFmt w:val="decimal"/>
      <w:lvlText w:val="%1."/>
      <w:lvlJc w:val="left"/>
      <w:pPr>
        <w:tabs>
          <w:tab w:val="num" w:pos="624"/>
        </w:tabs>
        <w:ind w:left="1248" w:firstLine="0"/>
      </w:pPr>
      <w:rPr>
        <w:rFonts w:hint="default"/>
      </w:rPr>
    </w:lvl>
    <w:lvl w:ilvl="1">
      <w:start w:val="1"/>
      <w:numFmt w:val="lowerLetter"/>
      <w:lvlText w:val="(%2)"/>
      <w:lvlJc w:val="left"/>
      <w:pPr>
        <w:tabs>
          <w:tab w:val="num" w:pos="2495"/>
        </w:tabs>
        <w:ind w:left="1248" w:firstLine="623"/>
      </w:pPr>
      <w:rPr>
        <w:rFonts w:hint="default"/>
      </w:rPr>
    </w:lvl>
    <w:lvl w:ilvl="2">
      <w:start w:val="1"/>
      <w:numFmt w:val="lowerRoman"/>
      <w:lvlText w:val="(%3)"/>
      <w:lvlJc w:val="left"/>
      <w:pPr>
        <w:tabs>
          <w:tab w:val="num" w:pos="3119"/>
        </w:tabs>
        <w:ind w:left="3119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3742"/>
        </w:tabs>
        <w:ind w:left="3742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366"/>
        </w:tabs>
        <w:ind w:left="4366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7836"/>
        </w:tabs>
        <w:ind w:left="7836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8556"/>
        </w:tabs>
        <w:ind w:left="855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276"/>
        </w:tabs>
        <w:ind w:left="9276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9996"/>
        </w:tabs>
        <w:ind w:left="9996" w:hanging="180"/>
      </w:pPr>
      <w:rPr>
        <w:rFonts w:hint="default"/>
      </w:rPr>
    </w:lvl>
  </w:abstractNum>
  <w:abstractNum w:abstractNumId="15" w15:restartNumberingAfterBreak="0">
    <w:nsid w:val="0FA0170D"/>
    <w:multiLevelType w:val="multilevel"/>
    <w:tmpl w:val="222A08B4"/>
    <w:numStyleLink w:val="ListCBD"/>
  </w:abstractNum>
  <w:abstractNum w:abstractNumId="16" w15:restartNumberingAfterBreak="0">
    <w:nsid w:val="13BD6741"/>
    <w:multiLevelType w:val="multilevel"/>
    <w:tmpl w:val="05A4DDEC"/>
    <w:lvl w:ilvl="0">
      <w:start w:val="1"/>
      <w:numFmt w:val="upperRoman"/>
      <w:lvlText w:val="%1."/>
      <w:lvlJc w:val="left"/>
      <w:pPr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lvlText w:val="%2."/>
      <w:lvlJc w:val="left"/>
      <w:pPr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lvlText w:val="%3.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lvlText w:val="(%4)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15807F97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077"/>
        </w:tabs>
        <w:ind w:left="1701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2948"/>
        </w:tabs>
        <w:ind w:left="1701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3572"/>
        </w:tabs>
        <w:ind w:left="3572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195"/>
        </w:tabs>
        <w:ind w:left="4195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819"/>
        </w:tabs>
        <w:ind w:left="4819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289"/>
        </w:tabs>
        <w:ind w:left="8289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009"/>
        </w:tabs>
        <w:ind w:left="9009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729"/>
        </w:tabs>
        <w:ind w:left="9729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0449"/>
        </w:tabs>
        <w:ind w:left="10449" w:hanging="180"/>
      </w:pPr>
      <w:rPr>
        <w:rFonts w:hint="default"/>
      </w:rPr>
    </w:lvl>
  </w:abstractNum>
  <w:abstractNum w:abstractNumId="18" w15:restartNumberingAfterBreak="0">
    <w:nsid w:val="1B4F6127"/>
    <w:multiLevelType w:val="hybridMultilevel"/>
    <w:tmpl w:val="276EF206"/>
    <w:lvl w:ilvl="0" w:tplc="AAAAE4A4">
      <w:start w:val="1"/>
      <w:numFmt w:val="lowerRoman"/>
      <w:lvlText w:val="(%1)"/>
      <w:lvlJc w:val="right"/>
      <w:pPr>
        <w:ind w:left="1211" w:hanging="360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2016" w:hanging="360"/>
      </w:pPr>
    </w:lvl>
    <w:lvl w:ilvl="2" w:tplc="040C001B" w:tentative="1">
      <w:start w:val="1"/>
      <w:numFmt w:val="lowerRoman"/>
      <w:lvlText w:val="%3."/>
      <w:lvlJc w:val="right"/>
      <w:pPr>
        <w:ind w:left="2736" w:hanging="180"/>
      </w:pPr>
    </w:lvl>
    <w:lvl w:ilvl="3" w:tplc="040C000F" w:tentative="1">
      <w:start w:val="1"/>
      <w:numFmt w:val="decimal"/>
      <w:lvlText w:val="%4."/>
      <w:lvlJc w:val="left"/>
      <w:pPr>
        <w:ind w:left="3456" w:hanging="360"/>
      </w:pPr>
    </w:lvl>
    <w:lvl w:ilvl="4" w:tplc="040C0019" w:tentative="1">
      <w:start w:val="1"/>
      <w:numFmt w:val="lowerLetter"/>
      <w:lvlText w:val="%5."/>
      <w:lvlJc w:val="left"/>
      <w:pPr>
        <w:ind w:left="4176" w:hanging="360"/>
      </w:pPr>
    </w:lvl>
    <w:lvl w:ilvl="5" w:tplc="040C001B" w:tentative="1">
      <w:start w:val="1"/>
      <w:numFmt w:val="lowerRoman"/>
      <w:lvlText w:val="%6."/>
      <w:lvlJc w:val="right"/>
      <w:pPr>
        <w:ind w:left="4896" w:hanging="180"/>
      </w:pPr>
    </w:lvl>
    <w:lvl w:ilvl="6" w:tplc="040C000F" w:tentative="1">
      <w:start w:val="1"/>
      <w:numFmt w:val="decimal"/>
      <w:lvlText w:val="%7."/>
      <w:lvlJc w:val="left"/>
      <w:pPr>
        <w:ind w:left="5616" w:hanging="360"/>
      </w:pPr>
    </w:lvl>
    <w:lvl w:ilvl="7" w:tplc="040C0019" w:tentative="1">
      <w:start w:val="1"/>
      <w:numFmt w:val="lowerLetter"/>
      <w:lvlText w:val="%8."/>
      <w:lvlJc w:val="left"/>
      <w:pPr>
        <w:ind w:left="6336" w:hanging="360"/>
      </w:pPr>
    </w:lvl>
    <w:lvl w:ilvl="8" w:tplc="040C001B" w:tentative="1">
      <w:start w:val="1"/>
      <w:numFmt w:val="lowerRoman"/>
      <w:lvlText w:val="%9."/>
      <w:lvlJc w:val="right"/>
      <w:pPr>
        <w:ind w:left="7056" w:hanging="180"/>
      </w:pPr>
    </w:lvl>
  </w:abstractNum>
  <w:abstractNum w:abstractNumId="19" w15:restartNumberingAfterBreak="0">
    <w:nsid w:val="1B570926"/>
    <w:multiLevelType w:val="hybridMultilevel"/>
    <w:tmpl w:val="F7284E22"/>
    <w:lvl w:ilvl="0" w:tplc="CBFC1758">
      <w:numFmt w:val="bullet"/>
      <w:lvlText w:val=""/>
      <w:lvlJc w:val="left"/>
      <w:pPr>
        <w:ind w:left="720" w:hanging="360"/>
      </w:pPr>
      <w:rPr>
        <w:rFonts w:ascii="Symbol" w:eastAsia="SimSun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1FFA6E10"/>
    <w:multiLevelType w:val="hybridMultilevel"/>
    <w:tmpl w:val="0CF80BDC"/>
    <w:lvl w:ilvl="0" w:tplc="807A2ECE">
      <w:start w:val="1"/>
      <w:numFmt w:val="decimal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1" w15:restartNumberingAfterBreak="0">
    <w:nsid w:val="2247306A"/>
    <w:multiLevelType w:val="hybridMultilevel"/>
    <w:tmpl w:val="6E60F7DC"/>
    <w:lvl w:ilvl="0" w:tplc="5906913C">
      <w:start w:val="1"/>
      <w:numFmt w:val="decimal"/>
      <w:lvlText w:val="%1."/>
      <w:lvlJc w:val="righ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2313" w:hanging="360"/>
      </w:pPr>
    </w:lvl>
    <w:lvl w:ilvl="2" w:tplc="1009001B" w:tentative="1">
      <w:start w:val="1"/>
      <w:numFmt w:val="lowerRoman"/>
      <w:lvlText w:val="%3."/>
      <w:lvlJc w:val="right"/>
      <w:pPr>
        <w:ind w:left="3033" w:hanging="180"/>
      </w:pPr>
    </w:lvl>
    <w:lvl w:ilvl="3" w:tplc="1009000F" w:tentative="1">
      <w:start w:val="1"/>
      <w:numFmt w:val="decimal"/>
      <w:lvlText w:val="%4."/>
      <w:lvlJc w:val="left"/>
      <w:pPr>
        <w:ind w:left="3753" w:hanging="360"/>
      </w:pPr>
    </w:lvl>
    <w:lvl w:ilvl="4" w:tplc="10090019" w:tentative="1">
      <w:start w:val="1"/>
      <w:numFmt w:val="lowerLetter"/>
      <w:lvlText w:val="%5."/>
      <w:lvlJc w:val="left"/>
      <w:pPr>
        <w:ind w:left="4473" w:hanging="360"/>
      </w:pPr>
    </w:lvl>
    <w:lvl w:ilvl="5" w:tplc="1009001B" w:tentative="1">
      <w:start w:val="1"/>
      <w:numFmt w:val="lowerRoman"/>
      <w:lvlText w:val="%6."/>
      <w:lvlJc w:val="right"/>
      <w:pPr>
        <w:ind w:left="5193" w:hanging="180"/>
      </w:pPr>
    </w:lvl>
    <w:lvl w:ilvl="6" w:tplc="1009000F" w:tentative="1">
      <w:start w:val="1"/>
      <w:numFmt w:val="decimal"/>
      <w:lvlText w:val="%7."/>
      <w:lvlJc w:val="left"/>
      <w:pPr>
        <w:ind w:left="5913" w:hanging="360"/>
      </w:pPr>
    </w:lvl>
    <w:lvl w:ilvl="7" w:tplc="10090019" w:tentative="1">
      <w:start w:val="1"/>
      <w:numFmt w:val="lowerLetter"/>
      <w:lvlText w:val="%8."/>
      <w:lvlJc w:val="left"/>
      <w:pPr>
        <w:ind w:left="6633" w:hanging="360"/>
      </w:pPr>
    </w:lvl>
    <w:lvl w:ilvl="8" w:tplc="1009001B" w:tentative="1">
      <w:start w:val="1"/>
      <w:numFmt w:val="lowerRoman"/>
      <w:lvlText w:val="%9."/>
      <w:lvlJc w:val="right"/>
      <w:pPr>
        <w:ind w:left="7353" w:hanging="180"/>
      </w:pPr>
    </w:lvl>
  </w:abstractNum>
  <w:abstractNum w:abstractNumId="22" w15:restartNumberingAfterBreak="0">
    <w:nsid w:val="254760C7"/>
    <w:multiLevelType w:val="hybridMultilevel"/>
    <w:tmpl w:val="4FA4BDCA"/>
    <w:lvl w:ilvl="0" w:tplc="C53648F4">
      <w:start w:val="1"/>
      <w:numFmt w:val="lowerLetter"/>
      <w:lvlText w:val="(%1)"/>
      <w:lvlJc w:val="left"/>
      <w:pPr>
        <w:ind w:left="1494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214" w:hanging="360"/>
      </w:pPr>
    </w:lvl>
    <w:lvl w:ilvl="2" w:tplc="0409001B" w:tentative="1">
      <w:start w:val="1"/>
      <w:numFmt w:val="lowerRoman"/>
      <w:lvlText w:val="%3."/>
      <w:lvlJc w:val="right"/>
      <w:pPr>
        <w:ind w:left="2934" w:hanging="180"/>
      </w:pPr>
    </w:lvl>
    <w:lvl w:ilvl="3" w:tplc="0409000F" w:tentative="1">
      <w:start w:val="1"/>
      <w:numFmt w:val="decimal"/>
      <w:lvlText w:val="%4."/>
      <w:lvlJc w:val="left"/>
      <w:pPr>
        <w:ind w:left="3654" w:hanging="360"/>
      </w:pPr>
    </w:lvl>
    <w:lvl w:ilvl="4" w:tplc="04090019" w:tentative="1">
      <w:start w:val="1"/>
      <w:numFmt w:val="lowerLetter"/>
      <w:lvlText w:val="%5."/>
      <w:lvlJc w:val="left"/>
      <w:pPr>
        <w:ind w:left="4374" w:hanging="360"/>
      </w:pPr>
    </w:lvl>
    <w:lvl w:ilvl="5" w:tplc="0409001B" w:tentative="1">
      <w:start w:val="1"/>
      <w:numFmt w:val="lowerRoman"/>
      <w:lvlText w:val="%6."/>
      <w:lvlJc w:val="right"/>
      <w:pPr>
        <w:ind w:left="5094" w:hanging="180"/>
      </w:pPr>
    </w:lvl>
    <w:lvl w:ilvl="6" w:tplc="0409000F" w:tentative="1">
      <w:start w:val="1"/>
      <w:numFmt w:val="decimal"/>
      <w:lvlText w:val="%7."/>
      <w:lvlJc w:val="left"/>
      <w:pPr>
        <w:ind w:left="5814" w:hanging="360"/>
      </w:pPr>
    </w:lvl>
    <w:lvl w:ilvl="7" w:tplc="04090019" w:tentative="1">
      <w:start w:val="1"/>
      <w:numFmt w:val="lowerLetter"/>
      <w:lvlText w:val="%8."/>
      <w:lvlJc w:val="left"/>
      <w:pPr>
        <w:ind w:left="6534" w:hanging="360"/>
      </w:pPr>
    </w:lvl>
    <w:lvl w:ilvl="8" w:tplc="0409001B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23" w15:restartNumberingAfterBreak="0">
    <w:nsid w:val="2A47335A"/>
    <w:multiLevelType w:val="hybridMultilevel"/>
    <w:tmpl w:val="0712B8B6"/>
    <w:lvl w:ilvl="0" w:tplc="49B87E24">
      <w:start w:val="1"/>
      <w:numFmt w:val="upperLetter"/>
      <w:lvlText w:val="%1.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2E5356EC"/>
    <w:multiLevelType w:val="multilevel"/>
    <w:tmpl w:val="07D269C8"/>
    <w:numStyleLink w:val="CBDHeadings"/>
  </w:abstractNum>
  <w:abstractNum w:abstractNumId="25" w15:restartNumberingAfterBreak="0">
    <w:nsid w:val="2F2734BB"/>
    <w:multiLevelType w:val="hybridMultilevel"/>
    <w:tmpl w:val="72C8F33E"/>
    <w:lvl w:ilvl="0" w:tplc="15722EE6">
      <w:start w:val="1"/>
      <w:numFmt w:val="lowerLetter"/>
      <w:lvlText w:val="(%1)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32CD2BA0"/>
    <w:multiLevelType w:val="hybridMultilevel"/>
    <w:tmpl w:val="574EB05E"/>
    <w:lvl w:ilvl="0" w:tplc="A6C2D786">
      <w:start w:val="1"/>
      <w:numFmt w:val="upperLetter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398E2FF3"/>
    <w:multiLevelType w:val="multilevel"/>
    <w:tmpl w:val="222A08B4"/>
    <w:numStyleLink w:val="ListCBD"/>
  </w:abstractNum>
  <w:abstractNum w:abstractNumId="28" w15:restartNumberingAfterBreak="0">
    <w:nsid w:val="403C7729"/>
    <w:multiLevelType w:val="hybridMultilevel"/>
    <w:tmpl w:val="BDC6D632"/>
    <w:lvl w:ilvl="0" w:tplc="FFFFFFFF">
      <w:start w:val="1"/>
      <w:numFmt w:val="lowerLetter"/>
      <w:lvlText w:val="(%1)"/>
      <w:lvlJc w:val="left"/>
      <w:pPr>
        <w:ind w:left="1494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214" w:hanging="360"/>
      </w:pPr>
    </w:lvl>
    <w:lvl w:ilvl="2" w:tplc="FFFFFFFF" w:tentative="1">
      <w:start w:val="1"/>
      <w:numFmt w:val="lowerRoman"/>
      <w:lvlText w:val="%3."/>
      <w:lvlJc w:val="right"/>
      <w:pPr>
        <w:ind w:left="2934" w:hanging="180"/>
      </w:pPr>
    </w:lvl>
    <w:lvl w:ilvl="3" w:tplc="FFFFFFFF" w:tentative="1">
      <w:start w:val="1"/>
      <w:numFmt w:val="decimal"/>
      <w:lvlText w:val="%4."/>
      <w:lvlJc w:val="left"/>
      <w:pPr>
        <w:ind w:left="3654" w:hanging="360"/>
      </w:pPr>
    </w:lvl>
    <w:lvl w:ilvl="4" w:tplc="FFFFFFFF" w:tentative="1">
      <w:start w:val="1"/>
      <w:numFmt w:val="lowerLetter"/>
      <w:lvlText w:val="%5."/>
      <w:lvlJc w:val="left"/>
      <w:pPr>
        <w:ind w:left="4374" w:hanging="360"/>
      </w:pPr>
    </w:lvl>
    <w:lvl w:ilvl="5" w:tplc="FFFFFFFF" w:tentative="1">
      <w:start w:val="1"/>
      <w:numFmt w:val="lowerRoman"/>
      <w:lvlText w:val="%6."/>
      <w:lvlJc w:val="right"/>
      <w:pPr>
        <w:ind w:left="5094" w:hanging="180"/>
      </w:pPr>
    </w:lvl>
    <w:lvl w:ilvl="6" w:tplc="FFFFFFFF" w:tentative="1">
      <w:start w:val="1"/>
      <w:numFmt w:val="decimal"/>
      <w:lvlText w:val="%7."/>
      <w:lvlJc w:val="left"/>
      <w:pPr>
        <w:ind w:left="5814" w:hanging="360"/>
      </w:pPr>
    </w:lvl>
    <w:lvl w:ilvl="7" w:tplc="FFFFFFFF" w:tentative="1">
      <w:start w:val="1"/>
      <w:numFmt w:val="lowerLetter"/>
      <w:lvlText w:val="%8."/>
      <w:lvlJc w:val="left"/>
      <w:pPr>
        <w:ind w:left="6534" w:hanging="360"/>
      </w:pPr>
    </w:lvl>
    <w:lvl w:ilvl="8" w:tplc="FFFFFFFF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29" w15:restartNumberingAfterBreak="0">
    <w:nsid w:val="4311310B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0" w15:restartNumberingAfterBreak="0">
    <w:nsid w:val="467961CE"/>
    <w:multiLevelType w:val="hybridMultilevel"/>
    <w:tmpl w:val="F50C7C74"/>
    <w:lvl w:ilvl="0" w:tplc="371C7C0E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32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33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4" w15:restartNumberingAfterBreak="0">
    <w:nsid w:val="4E880595"/>
    <w:multiLevelType w:val="multilevel"/>
    <w:tmpl w:val="222A08B4"/>
    <w:numStyleLink w:val="ListCBD"/>
  </w:abstractNum>
  <w:abstractNum w:abstractNumId="35" w15:restartNumberingAfterBreak="0">
    <w:nsid w:val="52A66A9D"/>
    <w:multiLevelType w:val="multilevel"/>
    <w:tmpl w:val="222A08B4"/>
    <w:numStyleLink w:val="ListCBD"/>
  </w:abstractNum>
  <w:abstractNum w:abstractNumId="36" w15:restartNumberingAfterBreak="0">
    <w:nsid w:val="55EC7E44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7" w15:restartNumberingAfterBreak="0">
    <w:nsid w:val="595C63DD"/>
    <w:multiLevelType w:val="hybridMultilevel"/>
    <w:tmpl w:val="ADA870E4"/>
    <w:lvl w:ilvl="0" w:tplc="469085D8">
      <w:start w:val="1"/>
      <w:numFmt w:val="decimal"/>
      <w:lvlText w:val="%1."/>
      <w:lvlJc w:val="left"/>
      <w:pPr>
        <w:ind w:left="717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599F7710"/>
    <w:multiLevelType w:val="hybridMultilevel"/>
    <w:tmpl w:val="D80840C0"/>
    <w:lvl w:ilvl="0" w:tplc="1D2EBFE8">
      <w:start w:val="1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5D943BEE"/>
    <w:multiLevelType w:val="multilevel"/>
    <w:tmpl w:val="222A08B4"/>
    <w:numStyleLink w:val="ListCBD"/>
  </w:abstractNum>
  <w:abstractNum w:abstractNumId="40" w15:restartNumberingAfterBreak="0">
    <w:nsid w:val="649859C3"/>
    <w:multiLevelType w:val="hybridMultilevel"/>
    <w:tmpl w:val="BDC6D632"/>
    <w:lvl w:ilvl="0" w:tplc="2FC4F79C">
      <w:start w:val="1"/>
      <w:numFmt w:val="lowerLetter"/>
      <w:lvlText w:val="(%1)"/>
      <w:lvlJc w:val="left"/>
      <w:pPr>
        <w:ind w:left="1494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214" w:hanging="360"/>
      </w:pPr>
    </w:lvl>
    <w:lvl w:ilvl="2" w:tplc="0409001B" w:tentative="1">
      <w:start w:val="1"/>
      <w:numFmt w:val="lowerRoman"/>
      <w:lvlText w:val="%3."/>
      <w:lvlJc w:val="right"/>
      <w:pPr>
        <w:ind w:left="2934" w:hanging="180"/>
      </w:pPr>
    </w:lvl>
    <w:lvl w:ilvl="3" w:tplc="0409000F" w:tentative="1">
      <w:start w:val="1"/>
      <w:numFmt w:val="decimal"/>
      <w:lvlText w:val="%4."/>
      <w:lvlJc w:val="left"/>
      <w:pPr>
        <w:ind w:left="3654" w:hanging="360"/>
      </w:pPr>
    </w:lvl>
    <w:lvl w:ilvl="4" w:tplc="04090019" w:tentative="1">
      <w:start w:val="1"/>
      <w:numFmt w:val="lowerLetter"/>
      <w:lvlText w:val="%5."/>
      <w:lvlJc w:val="left"/>
      <w:pPr>
        <w:ind w:left="4374" w:hanging="360"/>
      </w:pPr>
    </w:lvl>
    <w:lvl w:ilvl="5" w:tplc="0409001B" w:tentative="1">
      <w:start w:val="1"/>
      <w:numFmt w:val="lowerRoman"/>
      <w:lvlText w:val="%6."/>
      <w:lvlJc w:val="right"/>
      <w:pPr>
        <w:ind w:left="5094" w:hanging="180"/>
      </w:pPr>
    </w:lvl>
    <w:lvl w:ilvl="6" w:tplc="0409000F" w:tentative="1">
      <w:start w:val="1"/>
      <w:numFmt w:val="decimal"/>
      <w:lvlText w:val="%7."/>
      <w:lvlJc w:val="left"/>
      <w:pPr>
        <w:ind w:left="5814" w:hanging="360"/>
      </w:pPr>
    </w:lvl>
    <w:lvl w:ilvl="7" w:tplc="04090019" w:tentative="1">
      <w:start w:val="1"/>
      <w:numFmt w:val="lowerLetter"/>
      <w:lvlText w:val="%8."/>
      <w:lvlJc w:val="left"/>
      <w:pPr>
        <w:ind w:left="6534" w:hanging="360"/>
      </w:pPr>
    </w:lvl>
    <w:lvl w:ilvl="8" w:tplc="0409001B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41" w15:restartNumberingAfterBreak="0">
    <w:nsid w:val="68B70991"/>
    <w:multiLevelType w:val="multilevel"/>
    <w:tmpl w:val="222A08B4"/>
    <w:numStyleLink w:val="ListCBD"/>
  </w:abstractNum>
  <w:abstractNum w:abstractNumId="42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Titre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Titre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Titre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Titre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Titre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3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Titre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Titre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Titre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Titre9"/>
      <w:lvlText w:val="%9."/>
      <w:lvlJc w:val="right"/>
      <w:pPr>
        <w:ind w:left="1584" w:hanging="144"/>
      </w:pPr>
      <w:rPr>
        <w:rFonts w:hint="default"/>
      </w:rPr>
    </w:lvl>
  </w:abstractNum>
  <w:abstractNum w:abstractNumId="45" w15:restartNumberingAfterBreak="0">
    <w:nsid w:val="74F368B8"/>
    <w:multiLevelType w:val="hybridMultilevel"/>
    <w:tmpl w:val="CB8E8B36"/>
    <w:lvl w:ilvl="0" w:tplc="43B25192">
      <w:start w:val="1"/>
      <w:numFmt w:val="upperLetter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num w:numId="1" w16cid:durableId="830828777">
    <w:abstractNumId w:val="33"/>
  </w:num>
  <w:num w:numId="2" w16cid:durableId="1858829">
    <w:abstractNumId w:val="31"/>
  </w:num>
  <w:num w:numId="3" w16cid:durableId="1333221471">
    <w:abstractNumId w:val="43"/>
  </w:num>
  <w:num w:numId="4" w16cid:durableId="1072390599">
    <w:abstractNumId w:val="44"/>
  </w:num>
  <w:num w:numId="5" w16cid:durableId="960385107">
    <w:abstractNumId w:val="32"/>
  </w:num>
  <w:num w:numId="6" w16cid:durableId="893932166">
    <w:abstractNumId w:val="42"/>
  </w:num>
  <w:num w:numId="7" w16cid:durableId="323945383">
    <w:abstractNumId w:val="39"/>
  </w:num>
  <w:num w:numId="8" w16cid:durableId="1635285637">
    <w:abstractNumId w:val="41"/>
  </w:num>
  <w:num w:numId="9" w16cid:durableId="967665209">
    <w:abstractNumId w:val="40"/>
  </w:num>
  <w:num w:numId="10" w16cid:durableId="1474641209">
    <w:abstractNumId w:val="22"/>
  </w:num>
  <w:num w:numId="11" w16cid:durableId="756095117">
    <w:abstractNumId w:val="28"/>
  </w:num>
  <w:num w:numId="12" w16cid:durableId="1018963374">
    <w:abstractNumId w:val="41"/>
  </w:num>
  <w:num w:numId="13" w16cid:durableId="212890385">
    <w:abstractNumId w:val="41"/>
  </w:num>
  <w:num w:numId="14" w16cid:durableId="203712375">
    <w:abstractNumId w:val="41"/>
  </w:num>
  <w:num w:numId="15" w16cid:durableId="560672902">
    <w:abstractNumId w:val="14"/>
  </w:num>
  <w:num w:numId="16" w16cid:durableId="1933662228">
    <w:abstractNumId w:val="26"/>
  </w:num>
  <w:num w:numId="17" w16cid:durableId="1991909117">
    <w:abstractNumId w:val="11"/>
  </w:num>
  <w:num w:numId="18" w16cid:durableId="1138956019">
    <w:abstractNumId w:val="18"/>
  </w:num>
  <w:num w:numId="19" w16cid:durableId="607395260">
    <w:abstractNumId w:val="9"/>
  </w:num>
  <w:num w:numId="20" w16cid:durableId="98110136">
    <w:abstractNumId w:val="7"/>
  </w:num>
  <w:num w:numId="21" w16cid:durableId="920676582">
    <w:abstractNumId w:val="6"/>
  </w:num>
  <w:num w:numId="22" w16cid:durableId="447286378">
    <w:abstractNumId w:val="5"/>
  </w:num>
  <w:num w:numId="23" w16cid:durableId="1532258362">
    <w:abstractNumId w:val="4"/>
  </w:num>
  <w:num w:numId="24" w16cid:durableId="1587106058">
    <w:abstractNumId w:val="8"/>
  </w:num>
  <w:num w:numId="25" w16cid:durableId="1646355732">
    <w:abstractNumId w:val="3"/>
  </w:num>
  <w:num w:numId="26" w16cid:durableId="2006930253">
    <w:abstractNumId w:val="2"/>
  </w:num>
  <w:num w:numId="27" w16cid:durableId="1811677887">
    <w:abstractNumId w:val="1"/>
  </w:num>
  <w:num w:numId="28" w16cid:durableId="537353487">
    <w:abstractNumId w:val="0"/>
  </w:num>
  <w:num w:numId="29" w16cid:durableId="158270868">
    <w:abstractNumId w:val="45"/>
  </w:num>
  <w:num w:numId="30" w16cid:durableId="159275565">
    <w:abstractNumId w:val="20"/>
  </w:num>
  <w:num w:numId="31" w16cid:durableId="271714945">
    <w:abstractNumId w:val="21"/>
  </w:num>
  <w:num w:numId="32" w16cid:durableId="1638680439">
    <w:abstractNumId w:val="41"/>
    <w:lvlOverride w:ilvl="0">
      <w:startOverride w:val="1"/>
    </w:lvlOverride>
  </w:num>
  <w:num w:numId="33" w16cid:durableId="1865050652">
    <w:abstractNumId w:val="35"/>
  </w:num>
  <w:num w:numId="34" w16cid:durableId="152986975">
    <w:abstractNumId w:val="30"/>
  </w:num>
  <w:num w:numId="35" w16cid:durableId="1295136099">
    <w:abstractNumId w:val="38"/>
  </w:num>
  <w:num w:numId="36" w16cid:durableId="80179172">
    <w:abstractNumId w:val="37"/>
  </w:num>
  <w:num w:numId="37" w16cid:durableId="2067988725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8" w16cid:durableId="1771076976">
    <w:abstractNumId w:val="15"/>
  </w:num>
  <w:num w:numId="39" w16cid:durableId="939752621">
    <w:abstractNumId w:val="34"/>
  </w:num>
  <w:num w:numId="40" w16cid:durableId="915044361">
    <w:abstractNumId w:val="27"/>
  </w:num>
  <w:num w:numId="41" w16cid:durableId="855196379">
    <w:abstractNumId w:val="17"/>
  </w:num>
  <w:num w:numId="42" w16cid:durableId="1466853331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3" w16cid:durableId="1801917413">
    <w:abstractNumId w:val="19"/>
  </w:num>
  <w:num w:numId="44" w16cid:durableId="708722651">
    <w:abstractNumId w:val="10"/>
  </w:num>
  <w:num w:numId="45" w16cid:durableId="2136412448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6" w16cid:durableId="965231287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7" w16cid:durableId="48112374">
    <w:abstractNumId w:val="12"/>
  </w:num>
  <w:num w:numId="48" w16cid:durableId="1607615596">
    <w:abstractNumId w:val="23"/>
  </w:num>
  <w:num w:numId="49" w16cid:durableId="643118139">
    <w:abstractNumId w:val="23"/>
    <w:lvlOverride w:ilvl="0">
      <w:startOverride w:val="1"/>
    </w:lvlOverride>
  </w:num>
  <w:num w:numId="50" w16cid:durableId="820851909">
    <w:abstractNumId w:val="23"/>
    <w:lvlOverride w:ilvl="0">
      <w:startOverride w:val="1"/>
    </w:lvlOverride>
  </w:num>
  <w:num w:numId="51" w16cid:durableId="709648587">
    <w:abstractNumId w:val="23"/>
    <w:lvlOverride w:ilvl="0">
      <w:startOverride w:val="1"/>
    </w:lvlOverride>
  </w:num>
  <w:num w:numId="52" w16cid:durableId="1353799543">
    <w:abstractNumId w:val="25"/>
  </w:num>
  <w:num w:numId="53" w16cid:durableId="1570270110">
    <w:abstractNumId w:val="36"/>
  </w:num>
  <w:num w:numId="54" w16cid:durableId="2125995167">
    <w:abstractNumId w:val="29"/>
  </w:num>
  <w:num w:numId="55" w16cid:durableId="1627851340">
    <w:abstractNumId w:val="24"/>
  </w:num>
  <w:num w:numId="56" w16cid:durableId="1945532808">
    <w:abstractNumId w:val="16"/>
  </w:num>
  <w:num w:numId="57" w16cid:durableId="684478527">
    <w:abstractNumId w:val="4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8" w16cid:durableId="602764451">
    <w:abstractNumId w:val="3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9" w16cid:durableId="703213624">
    <w:abstractNumId w:val="3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0" w16cid:durableId="906494965">
    <w:abstractNumId w:val="13"/>
  </w:num>
  <w:num w:numId="61" w16cid:durableId="536703989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2" w16cid:durableId="296297090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6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attachedTemplate r:id="rId1"/>
  <w:defaultTabStop w:val="720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C37AE"/>
    <w:rsid w:val="00002E89"/>
    <w:rsid w:val="000172D9"/>
    <w:rsid w:val="0002299E"/>
    <w:rsid w:val="000248C5"/>
    <w:rsid w:val="00026EEF"/>
    <w:rsid w:val="000339D9"/>
    <w:rsid w:val="000357BB"/>
    <w:rsid w:val="00046CAD"/>
    <w:rsid w:val="000671E5"/>
    <w:rsid w:val="0007171B"/>
    <w:rsid w:val="00084231"/>
    <w:rsid w:val="000A102E"/>
    <w:rsid w:val="000A2098"/>
    <w:rsid w:val="000A2375"/>
    <w:rsid w:val="000B04DF"/>
    <w:rsid w:val="000D0F68"/>
    <w:rsid w:val="000D586C"/>
    <w:rsid w:val="000E0961"/>
    <w:rsid w:val="000E673A"/>
    <w:rsid w:val="000F15D0"/>
    <w:rsid w:val="000F6945"/>
    <w:rsid w:val="000F74F5"/>
    <w:rsid w:val="000F78FC"/>
    <w:rsid w:val="00105372"/>
    <w:rsid w:val="001054A6"/>
    <w:rsid w:val="001078A1"/>
    <w:rsid w:val="0011382C"/>
    <w:rsid w:val="001312AD"/>
    <w:rsid w:val="00131E7A"/>
    <w:rsid w:val="00134846"/>
    <w:rsid w:val="00154EEE"/>
    <w:rsid w:val="00156C5A"/>
    <w:rsid w:val="00163EA8"/>
    <w:rsid w:val="00172AF6"/>
    <w:rsid w:val="00176CEE"/>
    <w:rsid w:val="00177FD3"/>
    <w:rsid w:val="00186DD8"/>
    <w:rsid w:val="00195106"/>
    <w:rsid w:val="001A35EC"/>
    <w:rsid w:val="001A5967"/>
    <w:rsid w:val="001B13FE"/>
    <w:rsid w:val="001B232E"/>
    <w:rsid w:val="001C0CA8"/>
    <w:rsid w:val="001F6E9D"/>
    <w:rsid w:val="00214B25"/>
    <w:rsid w:val="0022259F"/>
    <w:rsid w:val="002340B4"/>
    <w:rsid w:val="00237F49"/>
    <w:rsid w:val="00241571"/>
    <w:rsid w:val="00243273"/>
    <w:rsid w:val="00247157"/>
    <w:rsid w:val="00283E27"/>
    <w:rsid w:val="002860F3"/>
    <w:rsid w:val="002923AC"/>
    <w:rsid w:val="00296D17"/>
    <w:rsid w:val="002A396B"/>
    <w:rsid w:val="002A5AF0"/>
    <w:rsid w:val="002C44B2"/>
    <w:rsid w:val="002C68AE"/>
    <w:rsid w:val="002D4F93"/>
    <w:rsid w:val="003008FE"/>
    <w:rsid w:val="0030169D"/>
    <w:rsid w:val="003052C2"/>
    <w:rsid w:val="003060EB"/>
    <w:rsid w:val="003153EB"/>
    <w:rsid w:val="00321985"/>
    <w:rsid w:val="00335C3B"/>
    <w:rsid w:val="00351205"/>
    <w:rsid w:val="00356736"/>
    <w:rsid w:val="003617A0"/>
    <w:rsid w:val="00372892"/>
    <w:rsid w:val="00372F74"/>
    <w:rsid w:val="00377293"/>
    <w:rsid w:val="00377B88"/>
    <w:rsid w:val="0038695C"/>
    <w:rsid w:val="00387CD3"/>
    <w:rsid w:val="00391AD5"/>
    <w:rsid w:val="003A42A6"/>
    <w:rsid w:val="003E3A65"/>
    <w:rsid w:val="003E3D46"/>
    <w:rsid w:val="003E5F7E"/>
    <w:rsid w:val="003E7423"/>
    <w:rsid w:val="003F147B"/>
    <w:rsid w:val="003F26A3"/>
    <w:rsid w:val="003F7224"/>
    <w:rsid w:val="00427D21"/>
    <w:rsid w:val="00436CE9"/>
    <w:rsid w:val="00447F4A"/>
    <w:rsid w:val="00455AF2"/>
    <w:rsid w:val="00456F67"/>
    <w:rsid w:val="004644C2"/>
    <w:rsid w:val="004663A1"/>
    <w:rsid w:val="00467F9C"/>
    <w:rsid w:val="004708B8"/>
    <w:rsid w:val="00471674"/>
    <w:rsid w:val="004954CD"/>
    <w:rsid w:val="004A5B47"/>
    <w:rsid w:val="004B07B0"/>
    <w:rsid w:val="004C3CE8"/>
    <w:rsid w:val="004C5AE7"/>
    <w:rsid w:val="004D2672"/>
    <w:rsid w:val="004E4129"/>
    <w:rsid w:val="00503B49"/>
    <w:rsid w:val="0051006C"/>
    <w:rsid w:val="005114AF"/>
    <w:rsid w:val="0051400F"/>
    <w:rsid w:val="0051584B"/>
    <w:rsid w:val="00532408"/>
    <w:rsid w:val="00534681"/>
    <w:rsid w:val="005349B9"/>
    <w:rsid w:val="0055151F"/>
    <w:rsid w:val="0056068E"/>
    <w:rsid w:val="00563442"/>
    <w:rsid w:val="0056348E"/>
    <w:rsid w:val="00565B42"/>
    <w:rsid w:val="0056791E"/>
    <w:rsid w:val="00572E7B"/>
    <w:rsid w:val="005A4552"/>
    <w:rsid w:val="005A4601"/>
    <w:rsid w:val="005B2337"/>
    <w:rsid w:val="005B35E2"/>
    <w:rsid w:val="005C4CE6"/>
    <w:rsid w:val="005C5F3B"/>
    <w:rsid w:val="005D40EC"/>
    <w:rsid w:val="005E68EE"/>
    <w:rsid w:val="005F74E1"/>
    <w:rsid w:val="00600B8C"/>
    <w:rsid w:val="006122BA"/>
    <w:rsid w:val="00612E7F"/>
    <w:rsid w:val="00641047"/>
    <w:rsid w:val="006478BF"/>
    <w:rsid w:val="0065481C"/>
    <w:rsid w:val="00660B19"/>
    <w:rsid w:val="006630C0"/>
    <w:rsid w:val="00673F7C"/>
    <w:rsid w:val="0067711A"/>
    <w:rsid w:val="00682250"/>
    <w:rsid w:val="006A73C1"/>
    <w:rsid w:val="006B2290"/>
    <w:rsid w:val="006B6428"/>
    <w:rsid w:val="006C16CA"/>
    <w:rsid w:val="006D604F"/>
    <w:rsid w:val="006D69B1"/>
    <w:rsid w:val="006F09CA"/>
    <w:rsid w:val="006F2844"/>
    <w:rsid w:val="006F493B"/>
    <w:rsid w:val="00711A47"/>
    <w:rsid w:val="00717D88"/>
    <w:rsid w:val="00726A43"/>
    <w:rsid w:val="00765F47"/>
    <w:rsid w:val="00786056"/>
    <w:rsid w:val="007942D3"/>
    <w:rsid w:val="007A42DC"/>
    <w:rsid w:val="007B2099"/>
    <w:rsid w:val="007B57D6"/>
    <w:rsid w:val="007B6C09"/>
    <w:rsid w:val="007B7741"/>
    <w:rsid w:val="007C4951"/>
    <w:rsid w:val="007E09DA"/>
    <w:rsid w:val="007E0F8A"/>
    <w:rsid w:val="007E6607"/>
    <w:rsid w:val="007F2903"/>
    <w:rsid w:val="007F320A"/>
    <w:rsid w:val="007F3C61"/>
    <w:rsid w:val="007F3D46"/>
    <w:rsid w:val="007F718D"/>
    <w:rsid w:val="00801FAD"/>
    <w:rsid w:val="00810441"/>
    <w:rsid w:val="008141E6"/>
    <w:rsid w:val="008178B6"/>
    <w:rsid w:val="00830123"/>
    <w:rsid w:val="00830AD9"/>
    <w:rsid w:val="00834724"/>
    <w:rsid w:val="008505E8"/>
    <w:rsid w:val="00865B74"/>
    <w:rsid w:val="00866063"/>
    <w:rsid w:val="0087125A"/>
    <w:rsid w:val="008721F2"/>
    <w:rsid w:val="008810FF"/>
    <w:rsid w:val="008974F0"/>
    <w:rsid w:val="008A1499"/>
    <w:rsid w:val="008B012A"/>
    <w:rsid w:val="008C4B57"/>
    <w:rsid w:val="008D6348"/>
    <w:rsid w:val="008E71AC"/>
    <w:rsid w:val="008F2E37"/>
    <w:rsid w:val="00906E17"/>
    <w:rsid w:val="00930BA1"/>
    <w:rsid w:val="0093169E"/>
    <w:rsid w:val="009505C9"/>
    <w:rsid w:val="00950752"/>
    <w:rsid w:val="00965080"/>
    <w:rsid w:val="00966424"/>
    <w:rsid w:val="009805C8"/>
    <w:rsid w:val="009C2DE6"/>
    <w:rsid w:val="009D21BB"/>
    <w:rsid w:val="009F1DAD"/>
    <w:rsid w:val="009F21D2"/>
    <w:rsid w:val="009F354F"/>
    <w:rsid w:val="00A021BB"/>
    <w:rsid w:val="00A111D1"/>
    <w:rsid w:val="00A17831"/>
    <w:rsid w:val="00A22626"/>
    <w:rsid w:val="00A44D08"/>
    <w:rsid w:val="00A540E8"/>
    <w:rsid w:val="00A6029C"/>
    <w:rsid w:val="00A605E7"/>
    <w:rsid w:val="00A6525E"/>
    <w:rsid w:val="00A7181B"/>
    <w:rsid w:val="00AA6F92"/>
    <w:rsid w:val="00AB6934"/>
    <w:rsid w:val="00AF22CD"/>
    <w:rsid w:val="00AF42DE"/>
    <w:rsid w:val="00B1210A"/>
    <w:rsid w:val="00B3369F"/>
    <w:rsid w:val="00B43D6C"/>
    <w:rsid w:val="00B63DCD"/>
    <w:rsid w:val="00B83793"/>
    <w:rsid w:val="00B84374"/>
    <w:rsid w:val="00B94E6C"/>
    <w:rsid w:val="00BA2E85"/>
    <w:rsid w:val="00BA5FA0"/>
    <w:rsid w:val="00BA6622"/>
    <w:rsid w:val="00BB25B3"/>
    <w:rsid w:val="00BB4606"/>
    <w:rsid w:val="00BB5A96"/>
    <w:rsid w:val="00BB6917"/>
    <w:rsid w:val="00BC1ADD"/>
    <w:rsid w:val="00BC37AE"/>
    <w:rsid w:val="00BF5196"/>
    <w:rsid w:val="00C03D1E"/>
    <w:rsid w:val="00C06AF9"/>
    <w:rsid w:val="00C15CBE"/>
    <w:rsid w:val="00C23D2F"/>
    <w:rsid w:val="00C4348A"/>
    <w:rsid w:val="00C443BD"/>
    <w:rsid w:val="00C451C5"/>
    <w:rsid w:val="00C9161D"/>
    <w:rsid w:val="00CA0C1D"/>
    <w:rsid w:val="00CA3B75"/>
    <w:rsid w:val="00CF1848"/>
    <w:rsid w:val="00D006AD"/>
    <w:rsid w:val="00D01BA6"/>
    <w:rsid w:val="00D12044"/>
    <w:rsid w:val="00D170D9"/>
    <w:rsid w:val="00D17978"/>
    <w:rsid w:val="00D33EFC"/>
    <w:rsid w:val="00D40DBC"/>
    <w:rsid w:val="00D41247"/>
    <w:rsid w:val="00D4568B"/>
    <w:rsid w:val="00D51DD6"/>
    <w:rsid w:val="00D61C85"/>
    <w:rsid w:val="00D70106"/>
    <w:rsid w:val="00D75CA6"/>
    <w:rsid w:val="00D761B4"/>
    <w:rsid w:val="00D76A18"/>
    <w:rsid w:val="00D80849"/>
    <w:rsid w:val="00D82E8F"/>
    <w:rsid w:val="00D845FF"/>
    <w:rsid w:val="00D848CA"/>
    <w:rsid w:val="00D920E7"/>
    <w:rsid w:val="00DB5E0F"/>
    <w:rsid w:val="00DB7659"/>
    <w:rsid w:val="00DC49AA"/>
    <w:rsid w:val="00DD118C"/>
    <w:rsid w:val="00DD2BDA"/>
    <w:rsid w:val="00DE765C"/>
    <w:rsid w:val="00E04053"/>
    <w:rsid w:val="00E21075"/>
    <w:rsid w:val="00E35262"/>
    <w:rsid w:val="00E66235"/>
    <w:rsid w:val="00E7130E"/>
    <w:rsid w:val="00E83C24"/>
    <w:rsid w:val="00E9318D"/>
    <w:rsid w:val="00E93F3E"/>
    <w:rsid w:val="00ED70D2"/>
    <w:rsid w:val="00EE6EEE"/>
    <w:rsid w:val="00EF3D25"/>
    <w:rsid w:val="00F00118"/>
    <w:rsid w:val="00F063C2"/>
    <w:rsid w:val="00F12CB0"/>
    <w:rsid w:val="00F20844"/>
    <w:rsid w:val="00F221B8"/>
    <w:rsid w:val="00F34459"/>
    <w:rsid w:val="00F37C1B"/>
    <w:rsid w:val="00F43F31"/>
    <w:rsid w:val="00F53193"/>
    <w:rsid w:val="00F5357E"/>
    <w:rsid w:val="00F60A12"/>
    <w:rsid w:val="00F6586C"/>
    <w:rsid w:val="00F9038B"/>
    <w:rsid w:val="00F94774"/>
    <w:rsid w:val="00FA663B"/>
    <w:rsid w:val="00FA7F7A"/>
    <w:rsid w:val="00FC1D03"/>
    <w:rsid w:val="00FC1F59"/>
    <w:rsid w:val="00FC53DB"/>
    <w:rsid w:val="00FD0DDA"/>
    <w:rsid w:val="00FD5D44"/>
    <w:rsid w:val="00FE21B6"/>
    <w:rsid w:val="00FF10CA"/>
    <w:rsid w:val="2977E279"/>
    <w:rsid w:val="336C3DAD"/>
    <w:rsid w:val="404C723E"/>
    <w:rsid w:val="5BCB95FC"/>
    <w:rsid w:val="5F7191D9"/>
    <w:rsid w:val="6062F953"/>
    <w:rsid w:val="677EB93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2CDE6B27"/>
  <w15:docId w15:val="{EBBFD0C9-A2BD-4230-A541-ED8DF3D9789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ru-RU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6C16CA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</w:rPr>
  </w:style>
  <w:style w:type="paragraph" w:styleId="Titre1">
    <w:name w:val="heading 1"/>
    <w:basedOn w:val="Normal"/>
    <w:next w:val="Titre2"/>
    <w:link w:val="Titre1Car"/>
    <w:uiPriority w:val="9"/>
    <w:qFormat/>
    <w:rsid w:val="006C16CA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Titre2">
    <w:name w:val="heading 2"/>
    <w:basedOn w:val="Normal"/>
    <w:next w:val="CBDNormalNumber"/>
    <w:link w:val="Titre2Car"/>
    <w:uiPriority w:val="9"/>
    <w:qFormat/>
    <w:rsid w:val="006C16CA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Titre3">
    <w:name w:val="heading 3"/>
    <w:basedOn w:val="Normal"/>
    <w:next w:val="CBDNormalNumber"/>
    <w:link w:val="Titre3Car"/>
    <w:uiPriority w:val="9"/>
    <w:qFormat/>
    <w:rsid w:val="006C16CA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Titre4">
    <w:name w:val="heading 4"/>
    <w:basedOn w:val="Normal"/>
    <w:next w:val="CBDNormalNumber"/>
    <w:link w:val="Titre4Car"/>
    <w:uiPriority w:val="9"/>
    <w:qFormat/>
    <w:rsid w:val="006C16CA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Titre5">
    <w:name w:val="heading 5"/>
    <w:basedOn w:val="Normal"/>
    <w:next w:val="Normal"/>
    <w:link w:val="Titre5Car"/>
    <w:uiPriority w:val="9"/>
    <w:qFormat/>
    <w:rsid w:val="006C16CA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Titre6">
    <w:name w:val="heading 6"/>
    <w:basedOn w:val="Normal"/>
    <w:next w:val="Normal"/>
    <w:link w:val="Titre6Car"/>
    <w:rsid w:val="006C16CA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Titre7">
    <w:name w:val="heading 7"/>
    <w:basedOn w:val="Normal"/>
    <w:next w:val="Normal"/>
    <w:link w:val="Titre7Car"/>
    <w:rsid w:val="006C16CA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Titre8">
    <w:name w:val="heading 8"/>
    <w:basedOn w:val="Normal"/>
    <w:next w:val="Normal"/>
    <w:link w:val="Titre8Car"/>
    <w:rsid w:val="006C16CA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Titre9">
    <w:name w:val="heading 9"/>
    <w:basedOn w:val="Normal"/>
    <w:next w:val="Normal"/>
    <w:link w:val="Titre9Car"/>
    <w:rsid w:val="006C16CA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table" w:styleId="Grilledutableau">
    <w:name w:val="Table Grid"/>
    <w:basedOn w:val="Tableau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extedebulles">
    <w:name w:val="Balloon Text"/>
    <w:basedOn w:val="Normal"/>
    <w:link w:val="TextedebullesC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C9161D"/>
    <w:rPr>
      <w:rFonts w:ascii="Lucida Grande" w:eastAsia="SimSun" w:hAnsi="Lucida Grande" w:cs="Lucida Grande"/>
      <w:sz w:val="18"/>
      <w:szCs w:val="18"/>
      <w:lang w:val="ru-RU"/>
    </w:rPr>
  </w:style>
  <w:style w:type="character" w:styleId="Textedelespacerserv">
    <w:name w:val="Placeholder Text"/>
    <w:basedOn w:val="Policepardfaut"/>
    <w:uiPriority w:val="99"/>
    <w:semiHidden/>
    <w:rsid w:val="00105372"/>
    <w:rPr>
      <w:color w:val="808080"/>
      <w:lang w:val="ru-RU"/>
    </w:rPr>
  </w:style>
  <w:style w:type="paragraph" w:styleId="En-tte">
    <w:name w:val="header"/>
    <w:basedOn w:val="Normal"/>
    <w:link w:val="En-tteCar"/>
    <w:rsid w:val="006C16CA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En-tteCar">
    <w:name w:val="En-tête Car"/>
    <w:basedOn w:val="Policepardfaut"/>
    <w:link w:val="En-tte"/>
    <w:rsid w:val="006C16CA"/>
    <w:rPr>
      <w:rFonts w:ascii="Times New Roman" w:eastAsia="SimSun" w:hAnsi="Times New Roman" w:cs="Times New Roman"/>
      <w:sz w:val="20"/>
      <w:szCs w:val="22"/>
      <w:lang w:val="ru-RU"/>
    </w:rPr>
  </w:style>
  <w:style w:type="paragraph" w:styleId="Pieddepage">
    <w:name w:val="footer"/>
    <w:basedOn w:val="Normal"/>
    <w:link w:val="PieddepageCar"/>
    <w:uiPriority w:val="99"/>
    <w:rsid w:val="006C16CA"/>
    <w:pPr>
      <w:tabs>
        <w:tab w:val="center" w:pos="4680"/>
        <w:tab w:val="right" w:pos="9360"/>
      </w:tabs>
    </w:pPr>
    <w:rPr>
      <w:sz w:val="20"/>
    </w:rPr>
  </w:style>
  <w:style w:type="character" w:customStyle="1" w:styleId="PieddepageCar">
    <w:name w:val="Pied de page Car"/>
    <w:basedOn w:val="Policepardfaut"/>
    <w:link w:val="Pieddepage"/>
    <w:uiPriority w:val="99"/>
    <w:rsid w:val="006C16CA"/>
    <w:rPr>
      <w:rFonts w:ascii="Times New Roman" w:eastAsia="SimSun" w:hAnsi="Times New Roman" w:cs="Times New Roman"/>
      <w:sz w:val="20"/>
      <w:szCs w:val="22"/>
      <w:lang w:val="ru-RU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re">
    <w:name w:val="Title"/>
    <w:basedOn w:val="Normal"/>
    <w:next w:val="Normal"/>
    <w:link w:val="TitreC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reCar">
    <w:name w:val="Titre Car"/>
    <w:basedOn w:val="Policepardfaut"/>
    <w:link w:val="Titr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ru-RU"/>
    </w:rPr>
  </w:style>
  <w:style w:type="paragraph" w:styleId="Sous-titre">
    <w:name w:val="Subtitle"/>
    <w:basedOn w:val="Normal"/>
    <w:next w:val="Normal"/>
    <w:link w:val="Sous-titreC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ous-titreCar">
    <w:name w:val="Sous-titre Car"/>
    <w:basedOn w:val="Policepardfaut"/>
    <w:link w:val="Sous-titr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ru-RU"/>
    </w:rPr>
  </w:style>
  <w:style w:type="character" w:customStyle="1" w:styleId="Titre1Car">
    <w:name w:val="Titre 1 Car"/>
    <w:basedOn w:val="Policepardfaut"/>
    <w:link w:val="Titre1"/>
    <w:uiPriority w:val="9"/>
    <w:rsid w:val="006C16CA"/>
    <w:rPr>
      <w:rFonts w:ascii="Times New Roman" w:eastAsiaTheme="majorEastAsia" w:hAnsi="Times New Roman" w:cstheme="majorBidi"/>
      <w:b/>
      <w:bCs/>
      <w:kern w:val="2"/>
      <w:sz w:val="28"/>
      <w:szCs w:val="32"/>
      <w:lang w:val="ru-RU"/>
      <w14:ligatures w14:val="standardContextual"/>
    </w:rPr>
  </w:style>
  <w:style w:type="paragraph" w:styleId="Corpsdetexte">
    <w:name w:val="Body Text"/>
    <w:basedOn w:val="Normal"/>
    <w:link w:val="CorpsdetexteCar"/>
    <w:uiPriority w:val="99"/>
    <w:unhideWhenUsed/>
    <w:rsid w:val="006C16CA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CorpsdetexteCar">
    <w:name w:val="Corps de texte Car"/>
    <w:basedOn w:val="Policepardfaut"/>
    <w:link w:val="Corpsdetexte"/>
    <w:uiPriority w:val="99"/>
    <w:rsid w:val="006C16CA"/>
    <w:rPr>
      <w:rFonts w:eastAsiaTheme="minorHAnsi"/>
      <w:kern w:val="2"/>
      <w:sz w:val="22"/>
      <w:szCs w:val="22"/>
      <w:lang w:val="ru-RU"/>
      <w14:ligatures w14:val="standardContextual"/>
    </w:rPr>
  </w:style>
  <w:style w:type="paragraph" w:styleId="Retraitcorpsdetexte">
    <w:name w:val="Body Text Indent"/>
    <w:basedOn w:val="Normal"/>
    <w:link w:val="RetraitcorpsdetexteCar"/>
    <w:rsid w:val="007E09DA"/>
    <w:pPr>
      <w:spacing w:before="120" w:after="120"/>
      <w:ind w:left="1440" w:hanging="720"/>
      <w:jc w:val="left"/>
    </w:pPr>
  </w:style>
  <w:style w:type="character" w:customStyle="1" w:styleId="RetraitcorpsdetexteCar">
    <w:name w:val="Retrait corps de texte Car"/>
    <w:basedOn w:val="Policepardfaut"/>
    <w:link w:val="Retraitcorpsdetexte"/>
    <w:rsid w:val="007E09DA"/>
    <w:rPr>
      <w:rFonts w:ascii="Times New Roman" w:eastAsia="SimSun" w:hAnsi="Times New Roman" w:cs="Times New Roman"/>
      <w:sz w:val="22"/>
      <w:szCs w:val="22"/>
      <w:lang w:val="ru-RU"/>
    </w:rPr>
  </w:style>
  <w:style w:type="character" w:styleId="Marquedecommentaire">
    <w:name w:val="annotation reference"/>
    <w:basedOn w:val="Policepardfaut"/>
    <w:uiPriority w:val="99"/>
    <w:semiHidden/>
    <w:unhideWhenUsed/>
    <w:rsid w:val="006C16CA"/>
    <w:rPr>
      <w:sz w:val="16"/>
      <w:szCs w:val="16"/>
      <w:lang w:val="ru-RU"/>
    </w:rPr>
  </w:style>
  <w:style w:type="paragraph" w:styleId="Commentaire">
    <w:name w:val="annotation text"/>
    <w:basedOn w:val="Normal"/>
    <w:link w:val="CommentaireCar"/>
    <w:uiPriority w:val="99"/>
    <w:semiHidden/>
    <w:rsid w:val="006C16CA"/>
    <w:rPr>
      <w:sz w:val="20"/>
      <w:szCs w:val="20"/>
    </w:rPr>
  </w:style>
  <w:style w:type="character" w:customStyle="1" w:styleId="CommentaireCar">
    <w:name w:val="Commentaire Car"/>
    <w:basedOn w:val="Policepardfaut"/>
    <w:link w:val="Commentaire"/>
    <w:uiPriority w:val="99"/>
    <w:semiHidden/>
    <w:rsid w:val="006C16CA"/>
    <w:rPr>
      <w:rFonts w:ascii="Times New Roman" w:eastAsia="SimSun" w:hAnsi="Times New Roman" w:cs="Times New Roman"/>
      <w:sz w:val="20"/>
      <w:szCs w:val="20"/>
      <w:lang w:val="ru-RU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Appeldenotedefin">
    <w:name w:val="endnote reference"/>
    <w:semiHidden/>
    <w:rsid w:val="007E09DA"/>
    <w:rPr>
      <w:vertAlign w:val="superscript"/>
      <w:lang w:val="ru-RU"/>
    </w:rPr>
  </w:style>
  <w:style w:type="paragraph" w:styleId="Notedefin">
    <w:name w:val="endnote text"/>
    <w:basedOn w:val="Normal"/>
    <w:link w:val="NotedefinC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NotedefinCar">
    <w:name w:val="Note de fin Car"/>
    <w:basedOn w:val="Policepardfaut"/>
    <w:link w:val="Notedefin"/>
    <w:semiHidden/>
    <w:rsid w:val="007E09DA"/>
    <w:rPr>
      <w:rFonts w:ascii="Courier New" w:eastAsia="SimSun" w:hAnsi="Courier New" w:cs="Times New Roman"/>
      <w:sz w:val="22"/>
      <w:szCs w:val="22"/>
      <w:lang w:val="ru-RU"/>
    </w:rPr>
  </w:style>
  <w:style w:type="character" w:styleId="Lienhypertextesuivivisit">
    <w:name w:val="FollowedHyperlink"/>
    <w:rsid w:val="007E09DA"/>
    <w:rPr>
      <w:color w:val="800080"/>
      <w:u w:val="single"/>
      <w:lang w:val="ru-RU"/>
    </w:rPr>
  </w:style>
  <w:style w:type="character" w:styleId="Appelnotedebasdep">
    <w:name w:val="footnote reference"/>
    <w:basedOn w:val="Policepardfaut"/>
    <w:uiPriority w:val="99"/>
    <w:semiHidden/>
    <w:unhideWhenUsed/>
    <w:rsid w:val="006C16CA"/>
    <w:rPr>
      <w:vertAlign w:val="superscript"/>
      <w:lang w:val="ru-RU"/>
    </w:rPr>
  </w:style>
  <w:style w:type="paragraph" w:styleId="Notedebasdepage">
    <w:name w:val="footnote text"/>
    <w:basedOn w:val="Normal"/>
    <w:link w:val="NotedebasdepageCar"/>
    <w:uiPriority w:val="99"/>
    <w:semiHidden/>
    <w:unhideWhenUsed/>
    <w:rsid w:val="006C16CA"/>
    <w:pPr>
      <w:jc w:val="left"/>
    </w:pPr>
    <w:rPr>
      <w:sz w:val="18"/>
      <w:szCs w:val="20"/>
    </w:rPr>
  </w:style>
  <w:style w:type="character" w:customStyle="1" w:styleId="NotedebasdepageCar">
    <w:name w:val="Note de bas de page Car"/>
    <w:basedOn w:val="Policepardfaut"/>
    <w:link w:val="Notedebasdepage"/>
    <w:uiPriority w:val="99"/>
    <w:semiHidden/>
    <w:rsid w:val="006C16CA"/>
    <w:rPr>
      <w:rFonts w:ascii="Times New Roman" w:eastAsia="SimSun" w:hAnsi="Times New Roman" w:cs="Times New Roman"/>
      <w:sz w:val="18"/>
      <w:szCs w:val="20"/>
      <w:lang w:val="ru-RU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Titre2Car">
    <w:name w:val="Titre 2 Car"/>
    <w:basedOn w:val="Policepardfaut"/>
    <w:link w:val="Titre2"/>
    <w:uiPriority w:val="9"/>
    <w:rsid w:val="006C16CA"/>
    <w:rPr>
      <w:rFonts w:ascii="Times New Roman Bold" w:eastAsiaTheme="majorEastAsia" w:hAnsi="Times New Roman Bold" w:cstheme="majorBidi"/>
      <w:b/>
      <w:szCs w:val="26"/>
      <w:lang w:val="ru-RU"/>
    </w:rPr>
  </w:style>
  <w:style w:type="paragraph" w:customStyle="1" w:styleId="HEADINGNOTFORTOC">
    <w:name w:val="HEADING (NOT FOR TOC)"/>
    <w:basedOn w:val="Titre1"/>
    <w:next w:val="Titre2"/>
    <w:rsid w:val="007E09DA"/>
  </w:style>
  <w:style w:type="paragraph" w:customStyle="1" w:styleId="Heading1longmultiline">
    <w:name w:val="Heading 1 (long multiline)"/>
    <w:basedOn w:val="Titre1"/>
    <w:rsid w:val="007E09DA"/>
    <w:pPr>
      <w:ind w:left="1843" w:hanging="1134"/>
    </w:pPr>
  </w:style>
  <w:style w:type="paragraph" w:customStyle="1" w:styleId="Heading1multiline">
    <w:name w:val="Heading 1 (multiline)"/>
    <w:basedOn w:val="Titre1"/>
    <w:rsid w:val="007E09DA"/>
    <w:pPr>
      <w:ind w:left="1843" w:right="996"/>
    </w:pPr>
  </w:style>
  <w:style w:type="paragraph" w:customStyle="1" w:styleId="Heading2multiline">
    <w:name w:val="Heading 2 (multiline)"/>
    <w:basedOn w:val="Titre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Titre3Car">
    <w:name w:val="Titre 3 Car"/>
    <w:basedOn w:val="Policepardfaut"/>
    <w:link w:val="Titre3"/>
    <w:uiPriority w:val="9"/>
    <w:rsid w:val="006C16CA"/>
    <w:rPr>
      <w:rFonts w:ascii="Times New Roman" w:eastAsiaTheme="majorEastAsia" w:hAnsi="Times New Roman" w:cs="Times New Roman"/>
      <w:b/>
      <w:bCs/>
      <w:sz w:val="22"/>
      <w:szCs w:val="22"/>
      <w:lang w:val="ru-RU"/>
    </w:rPr>
  </w:style>
  <w:style w:type="paragraph" w:customStyle="1" w:styleId="heading2notforTOC">
    <w:name w:val="heading 2 not for TOC"/>
    <w:basedOn w:val="Titre3"/>
    <w:rsid w:val="007E09DA"/>
  </w:style>
  <w:style w:type="paragraph" w:customStyle="1" w:styleId="Heading3multiline">
    <w:name w:val="Heading 3 (multiline)"/>
    <w:basedOn w:val="Titre3"/>
    <w:next w:val="Normal"/>
    <w:rsid w:val="007E09DA"/>
    <w:pPr>
      <w:ind w:left="1418" w:hanging="425"/>
    </w:pPr>
  </w:style>
  <w:style w:type="character" w:customStyle="1" w:styleId="Titre4Car">
    <w:name w:val="Titre 4 Car"/>
    <w:basedOn w:val="Policepardfaut"/>
    <w:link w:val="Titre4"/>
    <w:uiPriority w:val="9"/>
    <w:rsid w:val="006C16CA"/>
    <w:rPr>
      <w:rFonts w:ascii="Times New Roman" w:eastAsiaTheme="majorEastAsia" w:hAnsi="Times New Roman" w:cs="Times New Roman"/>
      <w:b/>
      <w:bCs/>
      <w:sz w:val="22"/>
      <w:szCs w:val="22"/>
      <w:lang w:val="ru-RU"/>
    </w:rPr>
  </w:style>
  <w:style w:type="paragraph" w:customStyle="1" w:styleId="Heading4indent">
    <w:name w:val="Heading 4 indent"/>
    <w:basedOn w:val="Titre4"/>
    <w:rsid w:val="007E09DA"/>
    <w:pPr>
      <w:ind w:left="720"/>
      <w:outlineLvl w:val="9"/>
    </w:pPr>
  </w:style>
  <w:style w:type="character" w:customStyle="1" w:styleId="Titre5Car">
    <w:name w:val="Titre 5 Car"/>
    <w:basedOn w:val="Policepardfaut"/>
    <w:link w:val="Titre5"/>
    <w:uiPriority w:val="9"/>
    <w:rsid w:val="006C16CA"/>
    <w:rPr>
      <w:rFonts w:ascii="Times New Roman" w:eastAsiaTheme="majorEastAsia" w:hAnsi="Times New Roman" w:cs="Times New Roman"/>
      <w:i/>
      <w:iCs/>
      <w:sz w:val="22"/>
      <w:szCs w:val="22"/>
      <w:lang w:val="ru-RU"/>
    </w:rPr>
  </w:style>
  <w:style w:type="character" w:customStyle="1" w:styleId="Titre6Car">
    <w:name w:val="Titre 6 Car"/>
    <w:basedOn w:val="Policepardfaut"/>
    <w:link w:val="Titre6"/>
    <w:rsid w:val="006C16CA"/>
    <w:rPr>
      <w:rFonts w:ascii="Times New Roman" w:eastAsia="SimSun" w:hAnsi="Times New Roman" w:cs="Times New Roman"/>
      <w:bCs/>
      <w:szCs w:val="22"/>
      <w:lang w:val="ru-RU"/>
    </w:rPr>
  </w:style>
  <w:style w:type="character" w:customStyle="1" w:styleId="Titre7Car">
    <w:name w:val="Titre 7 Car"/>
    <w:basedOn w:val="Policepardfaut"/>
    <w:link w:val="Titre7"/>
    <w:rsid w:val="006C16CA"/>
    <w:rPr>
      <w:rFonts w:ascii="Times New Roman" w:eastAsia="SimSun" w:hAnsi="Times New Roman" w:cs="Times New Roman"/>
      <w:b/>
      <w:snapToGrid w:val="0"/>
      <w:sz w:val="22"/>
      <w:szCs w:val="22"/>
      <w:u w:val="single"/>
      <w:lang w:val="ru-RU"/>
    </w:rPr>
  </w:style>
  <w:style w:type="character" w:customStyle="1" w:styleId="Titre8Car">
    <w:name w:val="Titre 8 Car"/>
    <w:basedOn w:val="Policepardfaut"/>
    <w:link w:val="Titre8"/>
    <w:rsid w:val="006C16CA"/>
    <w:rPr>
      <w:rFonts w:ascii="Times New Roman" w:eastAsia="SimSun" w:hAnsi="Times New Roman" w:cs="Times New Roman"/>
      <w:b/>
      <w:snapToGrid w:val="0"/>
      <w:sz w:val="22"/>
      <w:szCs w:val="22"/>
      <w:u w:val="single"/>
      <w:lang w:val="ru-RU"/>
    </w:rPr>
  </w:style>
  <w:style w:type="character" w:customStyle="1" w:styleId="Titre9Car">
    <w:name w:val="Titre 9 Car"/>
    <w:basedOn w:val="Policepardfaut"/>
    <w:link w:val="Titre9"/>
    <w:rsid w:val="006C16CA"/>
    <w:rPr>
      <w:rFonts w:ascii="Times New Roman" w:eastAsia="SimSun" w:hAnsi="Times New Roman" w:cs="Times New Roman"/>
      <w:snapToGrid w:val="0"/>
      <w:sz w:val="22"/>
      <w:szCs w:val="22"/>
      <w:u w:val="single"/>
      <w:lang w:val="ru-RU"/>
    </w:rPr>
  </w:style>
  <w:style w:type="character" w:styleId="Numrodepage">
    <w:name w:val="page number"/>
    <w:rsid w:val="007E09DA"/>
    <w:rPr>
      <w:rFonts w:ascii="Times New Roman" w:hAnsi="Times New Roman"/>
      <w:sz w:val="22"/>
      <w:lang w:val="ru-RU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Titre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Titre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ru-RU"/>
    </w:rPr>
  </w:style>
  <w:style w:type="paragraph" w:customStyle="1" w:styleId="tabletitle">
    <w:name w:val="table title"/>
    <w:basedOn w:val="Titre2"/>
    <w:qFormat/>
    <w:rsid w:val="0093169E"/>
    <w:pPr>
      <w:outlineLvl w:val="9"/>
    </w:pPr>
    <w:rPr>
      <w:i/>
    </w:rPr>
  </w:style>
  <w:style w:type="paragraph" w:styleId="TitreTR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M1">
    <w:name w:val="toc 1"/>
    <w:basedOn w:val="CBDNormal"/>
    <w:next w:val="Normal"/>
    <w:autoRedefine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M2">
    <w:name w:val="toc 2"/>
    <w:basedOn w:val="CBDNormal"/>
    <w:next w:val="Normal"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M3">
    <w:name w:val="toc 3"/>
    <w:basedOn w:val="CBDNormal"/>
    <w:next w:val="Normal"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M4">
    <w:name w:val="toc 4"/>
    <w:basedOn w:val="CBDNormal"/>
    <w:next w:val="Normal"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M5">
    <w:name w:val="toc 5"/>
    <w:basedOn w:val="CBDNormal"/>
    <w:next w:val="Normal"/>
    <w:uiPriority w:val="39"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M6">
    <w:name w:val="toc 6"/>
    <w:basedOn w:val="Normal"/>
    <w:next w:val="Normal"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M7">
    <w:name w:val="toc 7"/>
    <w:basedOn w:val="Normal"/>
    <w:next w:val="Normal"/>
    <w:autoRedefine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M8">
    <w:name w:val="toc 8"/>
    <w:basedOn w:val="Normal"/>
    <w:next w:val="Normal"/>
    <w:autoRedefine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M9">
    <w:name w:val="toc 9"/>
    <w:basedOn w:val="Normal"/>
    <w:next w:val="Normal"/>
    <w:autoRedefine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Lienhypertexte">
    <w:name w:val="Hyperlink"/>
    <w:basedOn w:val="Policepardfaut"/>
    <w:uiPriority w:val="99"/>
    <w:unhideWhenUsed/>
    <w:rsid w:val="006C16CA"/>
    <w:rPr>
      <w:rFonts w:ascii="Times New Roman" w:hAnsi="Times New Roman"/>
      <w:color w:val="0000FF" w:themeColor="hyperlink"/>
      <w:u w:val="single"/>
      <w:lang w:val="ru-RU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ru-RU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Paragraphedeliste">
    <w:name w:val="List Paragraph"/>
    <w:basedOn w:val="Normal"/>
    <w:uiPriority w:val="34"/>
    <w:qFormat/>
    <w:rsid w:val="006C16CA"/>
    <w:pPr>
      <w:ind w:left="720"/>
      <w:contextualSpacing/>
    </w:pPr>
  </w:style>
  <w:style w:type="paragraph" w:styleId="Lgende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Titre2"/>
    <w:qFormat/>
    <w:rsid w:val="00F6586C"/>
    <w:rPr>
      <w:i/>
    </w:rPr>
  </w:style>
  <w:style w:type="table" w:customStyle="1" w:styleId="TableGrid1">
    <w:name w:val="Table Grid1"/>
    <w:basedOn w:val="TableauNormal"/>
    <w:next w:val="Grilledutableau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vision">
    <w:name w:val="Revision"/>
    <w:hidden/>
    <w:uiPriority w:val="99"/>
    <w:semiHidden/>
    <w:rsid w:val="006C16CA"/>
    <w:rPr>
      <w:rFonts w:ascii="Simplified Arabic" w:eastAsia="Times New Roman" w:hAnsi="Simplified Arabic" w:cs="Simplified Arabic"/>
      <w:noProof/>
    </w:rPr>
  </w:style>
  <w:style w:type="paragraph" w:customStyle="1" w:styleId="DarkList-Accent31">
    <w:name w:val="Dark List - Accent 31"/>
    <w:hidden/>
    <w:uiPriority w:val="99"/>
    <w:semiHidden/>
    <w:rsid w:val="006C16CA"/>
    <w:rPr>
      <w:rFonts w:ascii="Times New Roman" w:eastAsia="SimSun" w:hAnsi="Times New Roman" w:cs="Times New Roman"/>
      <w:sz w:val="22"/>
      <w:szCs w:val="22"/>
      <w:lang w:eastAsia="en-GB"/>
    </w:rPr>
  </w:style>
  <w:style w:type="paragraph" w:customStyle="1" w:styleId="CBDNormalNoNumber">
    <w:name w:val="CBD_Normal_NoNumber"/>
    <w:basedOn w:val="CBDNormal"/>
    <w:qFormat/>
    <w:rsid w:val="006C16CA"/>
    <w:pPr>
      <w:spacing w:after="120"/>
      <w:ind w:left="567"/>
    </w:pPr>
  </w:style>
  <w:style w:type="paragraph" w:customStyle="1" w:styleId="Footnote">
    <w:name w:val="Footnote"/>
    <w:basedOn w:val="Notedebasdepage"/>
    <w:semiHidden/>
    <w:qFormat/>
    <w:rsid w:val="006C16CA"/>
    <w:rPr>
      <w:szCs w:val="18"/>
    </w:rPr>
  </w:style>
  <w:style w:type="paragraph" w:customStyle="1" w:styleId="Annex">
    <w:name w:val="Annex"/>
    <w:basedOn w:val="Normal"/>
    <w:semiHidden/>
    <w:qFormat/>
    <w:rsid w:val="006C16CA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6C16CA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6C16CA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6C16CA"/>
    <w:pPr>
      <w:jc w:val="left"/>
    </w:pPr>
  </w:style>
  <w:style w:type="paragraph" w:customStyle="1" w:styleId="AEDistrNormal">
    <w:name w:val="AE_DistrNormal"/>
    <w:basedOn w:val="Normal"/>
    <w:unhideWhenUsed/>
    <w:rsid w:val="006C16CA"/>
    <w:pPr>
      <w:jc w:val="left"/>
    </w:pPr>
  </w:style>
  <w:style w:type="paragraph" w:customStyle="1" w:styleId="AASmallLogo">
    <w:name w:val="AA_SmallLogo"/>
    <w:basedOn w:val="AEDistrNormal"/>
    <w:unhideWhenUsed/>
    <w:rsid w:val="006C16CA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6C16CA"/>
    <w:pPr>
      <w:spacing w:before="120"/>
      <w:contextualSpacing/>
    </w:pPr>
    <w:rPr>
      <w:sz w:val="8"/>
    </w:rPr>
  </w:style>
  <w:style w:type="paragraph" w:styleId="Objetducommentaire">
    <w:name w:val="annotation subject"/>
    <w:basedOn w:val="Commentaire"/>
    <w:next w:val="Commentaire"/>
    <w:link w:val="ObjetducommentaireCar"/>
    <w:uiPriority w:val="99"/>
    <w:semiHidden/>
    <w:unhideWhenUsed/>
    <w:rsid w:val="006C16CA"/>
    <w:rPr>
      <w:b/>
      <w:bCs/>
    </w:rPr>
  </w:style>
  <w:style w:type="character" w:customStyle="1" w:styleId="ObjetducommentaireCar">
    <w:name w:val="Objet du commentaire Car"/>
    <w:basedOn w:val="CommentaireCar"/>
    <w:link w:val="Objetducommentaire"/>
    <w:uiPriority w:val="99"/>
    <w:semiHidden/>
    <w:rsid w:val="006C16CA"/>
    <w:rPr>
      <w:rFonts w:ascii="Times New Roman" w:eastAsia="SimSun" w:hAnsi="Times New Roman" w:cs="Times New Roman"/>
      <w:b/>
      <w:bCs/>
      <w:sz w:val="20"/>
      <w:szCs w:val="20"/>
      <w:lang w:val="ru-RU"/>
    </w:rPr>
  </w:style>
  <w:style w:type="paragraph" w:customStyle="1" w:styleId="Item">
    <w:name w:val="Item"/>
    <w:basedOn w:val="Normal"/>
    <w:semiHidden/>
    <w:qFormat/>
    <w:rsid w:val="006C16CA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6C16CA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</w:rPr>
  </w:style>
  <w:style w:type="paragraph" w:styleId="Liste">
    <w:name w:val="List"/>
    <w:basedOn w:val="Normal"/>
    <w:semiHidden/>
    <w:rsid w:val="006C16CA"/>
    <w:pPr>
      <w:contextualSpacing/>
    </w:pPr>
  </w:style>
  <w:style w:type="numbering" w:customStyle="1" w:styleId="ListCBD">
    <w:name w:val="ListCBD"/>
    <w:basedOn w:val="Aucuneliste"/>
    <w:uiPriority w:val="99"/>
    <w:rsid w:val="006C16CA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6C16CA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6C16CA"/>
    <w:rPr>
      <w:rFonts w:ascii="Times New Roman" w:eastAsia="SimSun" w:hAnsi="Times New Roman" w:cs="Times New Roman"/>
      <w:sz w:val="2"/>
      <w:szCs w:val="22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6C16CA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6C16CA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6C16CA"/>
    <w:rPr>
      <w:b/>
      <w:sz w:val="24"/>
    </w:rPr>
  </w:style>
  <w:style w:type="paragraph" w:customStyle="1" w:styleId="CBDAgendaItem">
    <w:name w:val="CBD_AgendaItem"/>
    <w:basedOn w:val="Normal"/>
    <w:qFormat/>
    <w:rsid w:val="006C16CA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6C16CA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6C16CA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6C16CA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6C16CA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6C16CA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6C16CA"/>
  </w:style>
  <w:style w:type="paragraph" w:customStyle="1" w:styleId="CBDH1">
    <w:name w:val="CBD_H1"/>
    <w:basedOn w:val="CBDNormal"/>
    <w:qFormat/>
    <w:rsid w:val="006C16CA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6C16CA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6C16CA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6C16CA"/>
    <w:rPr>
      <w:sz w:val="20"/>
    </w:rPr>
  </w:style>
  <w:style w:type="paragraph" w:customStyle="1" w:styleId="CBDHeader">
    <w:name w:val="CBD_Header"/>
    <w:basedOn w:val="CBDNormal"/>
    <w:next w:val="CBDFooter"/>
    <w:qFormat/>
    <w:rsid w:val="006C16CA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6C16CA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6C16CA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6C16CA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6C16CA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6C16CA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6C16CA"/>
    <w:pPr>
      <w:keepNext/>
      <w:keepLines/>
      <w:spacing w:before="120" w:after="60"/>
      <w:ind w:left="567"/>
      <w:jc w:val="left"/>
    </w:pPr>
    <w:rPr>
      <w:b/>
    </w:rPr>
  </w:style>
  <w:style w:type="paragraph" w:styleId="Bibliographie">
    <w:name w:val="Bibliography"/>
    <w:basedOn w:val="Normal"/>
    <w:next w:val="Normal"/>
    <w:uiPriority w:val="37"/>
    <w:semiHidden/>
    <w:unhideWhenUsed/>
    <w:rsid w:val="00A111D1"/>
  </w:style>
  <w:style w:type="paragraph" w:styleId="Normalcentr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Corpsdetexte2">
    <w:name w:val="Body Text 2"/>
    <w:basedOn w:val="Normal"/>
    <w:link w:val="Corpsdetexte2Car"/>
    <w:uiPriority w:val="99"/>
    <w:semiHidden/>
    <w:unhideWhenUsed/>
    <w:rsid w:val="00A111D1"/>
    <w:pPr>
      <w:spacing w:after="120" w:line="480" w:lineRule="auto"/>
    </w:pPr>
  </w:style>
  <w:style w:type="character" w:customStyle="1" w:styleId="Corpsdetexte2Car">
    <w:name w:val="Corps de texte 2 Car"/>
    <w:basedOn w:val="Policepardfaut"/>
    <w:link w:val="Corpsdetexte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ru-RU"/>
    </w:rPr>
  </w:style>
  <w:style w:type="paragraph" w:styleId="Corpsdetexte3">
    <w:name w:val="Body Text 3"/>
    <w:basedOn w:val="Normal"/>
    <w:link w:val="Corpsdetexte3C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Corpsdetexte3Car">
    <w:name w:val="Corps de texte 3 Car"/>
    <w:basedOn w:val="Policepardfaut"/>
    <w:link w:val="Corpsdetexte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ru-RU"/>
    </w:rPr>
  </w:style>
  <w:style w:type="paragraph" w:styleId="Retrait1religne">
    <w:name w:val="Body Text First Indent"/>
    <w:basedOn w:val="Corpsdetexte"/>
    <w:link w:val="Retrait1religneC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Retrait1religneCar">
    <w:name w:val="Retrait 1re ligne Car"/>
    <w:basedOn w:val="CorpsdetexteCar"/>
    <w:link w:val="Retrait1religne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ru-RU"/>
      <w14:ligatures w14:val="standardContextual"/>
    </w:rPr>
  </w:style>
  <w:style w:type="paragraph" w:styleId="Retraitcorpset1relig">
    <w:name w:val="Body Text First Indent 2"/>
    <w:basedOn w:val="Retraitcorpsdetexte"/>
    <w:link w:val="Retraitcorpset1religC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Retraitcorpset1religCar">
    <w:name w:val="Retrait corps et 1re lig. Car"/>
    <w:basedOn w:val="RetraitcorpsdetexteCar"/>
    <w:link w:val="Retraitcorpset1reli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ru-RU"/>
    </w:rPr>
  </w:style>
  <w:style w:type="paragraph" w:styleId="Retraitcorpsdetexte2">
    <w:name w:val="Body Text Indent 2"/>
    <w:basedOn w:val="Normal"/>
    <w:link w:val="Retraitcorpsdetexte2C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Retraitcorpsdetexte2Car">
    <w:name w:val="Retrait corps de texte 2 Car"/>
    <w:basedOn w:val="Policepardfaut"/>
    <w:link w:val="Retraitcorpsdetexte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ru-RU"/>
    </w:rPr>
  </w:style>
  <w:style w:type="paragraph" w:styleId="Retraitcorpsdetexte3">
    <w:name w:val="Body Text Indent 3"/>
    <w:basedOn w:val="Normal"/>
    <w:link w:val="Retraitcorpsdetexte3C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Retraitcorpsdetexte3Car">
    <w:name w:val="Retrait corps de texte 3 Car"/>
    <w:basedOn w:val="Policepardfaut"/>
    <w:link w:val="Retraitcorpsdetexte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ru-RU"/>
    </w:rPr>
  </w:style>
  <w:style w:type="character" w:styleId="Titredulivre">
    <w:name w:val="Book Title"/>
    <w:basedOn w:val="Policepardfaut"/>
    <w:uiPriority w:val="33"/>
    <w:qFormat/>
    <w:rsid w:val="00A111D1"/>
    <w:rPr>
      <w:b/>
      <w:bCs/>
      <w:i/>
      <w:iCs/>
      <w:spacing w:val="5"/>
      <w:lang w:val="ru-RU"/>
    </w:rPr>
  </w:style>
  <w:style w:type="paragraph" w:styleId="Formuledepolitesse">
    <w:name w:val="Closing"/>
    <w:basedOn w:val="Normal"/>
    <w:link w:val="FormuledepolitesseCar"/>
    <w:uiPriority w:val="99"/>
    <w:semiHidden/>
    <w:unhideWhenUsed/>
    <w:rsid w:val="00A111D1"/>
    <w:pPr>
      <w:ind w:left="4252"/>
    </w:pPr>
  </w:style>
  <w:style w:type="character" w:customStyle="1" w:styleId="FormuledepolitesseCar">
    <w:name w:val="Formule de politesse Car"/>
    <w:basedOn w:val="Policepardfaut"/>
    <w:link w:val="Formuledepolitess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ru-RU"/>
    </w:rPr>
  </w:style>
  <w:style w:type="table" w:styleId="Grillecouleur">
    <w:name w:val="Colorful Grid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rillecouleur-Accent1">
    <w:name w:val="Colorful Grid Accent 1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Grillecouleur-Accent2">
    <w:name w:val="Colorful Grid Accent 2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Grillecouleur-Accent3">
    <w:name w:val="Colorful Grid Accent 3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Grillecouleur-Accent4">
    <w:name w:val="Colorful Grid Accent 4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Grillecouleur-Accent5">
    <w:name w:val="Colorful Grid Accent 5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Grillecouleur-Accent6">
    <w:name w:val="Colorful Grid Accent 6"/>
    <w:basedOn w:val="Tableau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Listecouleur">
    <w:name w:val="Colorful List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ecouleur-Accent1">
    <w:name w:val="Colorful List Accent 1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ecouleur-Accent2">
    <w:name w:val="Colorful List Accent 2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ecouleur-Accent3">
    <w:name w:val="Colorful List Accent 3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ecouleur-Accent4">
    <w:name w:val="Colorful List Accent 4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ecouleur-Accent5">
    <w:name w:val="Colorful List Accent 5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ecouleur-Accent6">
    <w:name w:val="Colorful List Accent 6"/>
    <w:basedOn w:val="Tableau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ramecouleur">
    <w:name w:val="Colorful Shading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1">
    <w:name w:val="Colorful Shading Accent 1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2">
    <w:name w:val="Colorful Shading Accent 2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3">
    <w:name w:val="Colorful Shading Accent 3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Tramecouleur-Accent4">
    <w:name w:val="Colorful Shading Accent 4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5">
    <w:name w:val="Colorful Shading Accent 5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Tramecouleur-Accent6">
    <w:name w:val="Colorful Shading Accent 6"/>
    <w:basedOn w:val="Tableau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Listefonce">
    <w:name w:val="Dark List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Listefonce-Accent1">
    <w:name w:val="Dark List Accent 1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Listefonce-Accent2">
    <w:name w:val="Dark List Accent 2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Listefonce-Accent3">
    <w:name w:val="Dark List Accent 3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Listefonce-Accent4">
    <w:name w:val="Dark List Accent 4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Listefonce-Accent5">
    <w:name w:val="Dark List Accent 5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Listefonce-Accent6">
    <w:name w:val="Dark List Accent 6"/>
    <w:basedOn w:val="Tableau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ar"/>
    <w:uiPriority w:val="99"/>
    <w:semiHidden/>
    <w:unhideWhenUsed/>
    <w:rsid w:val="00A111D1"/>
  </w:style>
  <w:style w:type="character" w:customStyle="1" w:styleId="DateCar">
    <w:name w:val="Date Car"/>
    <w:basedOn w:val="Policepardfau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ru-RU"/>
    </w:rPr>
  </w:style>
  <w:style w:type="paragraph" w:styleId="Explorateurdedocuments">
    <w:name w:val="Document Map"/>
    <w:basedOn w:val="Normal"/>
    <w:link w:val="ExplorateurdedocumentsC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ExplorateurdedocumentsCar">
    <w:name w:val="Explorateur de documents Car"/>
    <w:basedOn w:val="Policepardfaut"/>
    <w:link w:val="Explorateurdedocuments"/>
    <w:uiPriority w:val="99"/>
    <w:semiHidden/>
    <w:rsid w:val="00A111D1"/>
    <w:rPr>
      <w:rFonts w:ascii="Segoe UI" w:eastAsia="SimSun" w:hAnsi="Segoe UI" w:cs="Segoe UI"/>
      <w:sz w:val="16"/>
      <w:szCs w:val="16"/>
      <w:lang w:val="ru-RU"/>
    </w:rPr>
  </w:style>
  <w:style w:type="paragraph" w:styleId="Signaturelectronique">
    <w:name w:val="E-mail Signature"/>
    <w:basedOn w:val="Normal"/>
    <w:link w:val="SignaturelectroniqueCar"/>
    <w:uiPriority w:val="99"/>
    <w:semiHidden/>
    <w:unhideWhenUsed/>
    <w:rsid w:val="00A111D1"/>
  </w:style>
  <w:style w:type="character" w:customStyle="1" w:styleId="SignaturelectroniqueCar">
    <w:name w:val="Signature électronique Car"/>
    <w:basedOn w:val="Policepardfaut"/>
    <w:link w:val="Signaturelectroniqu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ru-RU"/>
    </w:rPr>
  </w:style>
  <w:style w:type="character" w:styleId="Accentuation">
    <w:name w:val="Emphasis"/>
    <w:basedOn w:val="Policepardfaut"/>
    <w:uiPriority w:val="20"/>
    <w:qFormat/>
    <w:rsid w:val="00A111D1"/>
    <w:rPr>
      <w:i/>
      <w:iCs/>
      <w:lang w:val="ru-RU"/>
    </w:rPr>
  </w:style>
  <w:style w:type="paragraph" w:styleId="Adressedestinataire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dresseexpditeur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TableauGrille1Clair">
    <w:name w:val="Grid Table 1 Light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1">
    <w:name w:val="Grid Table 1 Light Accent 1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2">
    <w:name w:val="Grid Table 1 Light Accent 2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3">
    <w:name w:val="Grid Table 1 Light Accent 3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4">
    <w:name w:val="Grid Table 1 Light Accent 4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5">
    <w:name w:val="Grid Table 1 Light Accent 5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1Clair-Accentuation6">
    <w:name w:val="Grid Table 1 Light Accent 6"/>
    <w:basedOn w:val="Tableau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leauGrille2">
    <w:name w:val="Grid Table 2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Grille2-Accentuation1">
    <w:name w:val="Grid Table 2 Accent 1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Grille2-Accentuation2">
    <w:name w:val="Grid Table 2 Accent 2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Grille2-Accentuation3">
    <w:name w:val="Grid Table 2 Accent 3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Grille2-Accentuation4">
    <w:name w:val="Grid Table 2 Accent 4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Grille2-Accentuation5">
    <w:name w:val="Grid Table 2 Accent 5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Grille2-Accentuation6">
    <w:name w:val="Grid Table 2 Accent 6"/>
    <w:basedOn w:val="Tableau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Grille3">
    <w:name w:val="Grid Table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TableauGrille3-Accentuation1">
    <w:name w:val="Grid Table 3 Accent 1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TableauGrille3-Accentuation2">
    <w:name w:val="Grid Table 3 Accent 2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TableauGrille3-Accentuation3">
    <w:name w:val="Grid Table 3 Accent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TableauGrille3-Accentuation4">
    <w:name w:val="Grid Table 3 Accent 4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TableauGrille3-Accentuation5">
    <w:name w:val="Grid Table 3 Accent 5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TableauGrille3-Accentuation6">
    <w:name w:val="Grid Table 3 Accent 6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TableauGrille4">
    <w:name w:val="Grid Table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Grille4-Accentuation1">
    <w:name w:val="Grid Table 4 Accent 1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Grille4-Accentuation2">
    <w:name w:val="Grid Table 4 Accent 2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Grille4-Accentuation3">
    <w:name w:val="Grid Table 4 Accent 3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Grille4-Accentuation4">
    <w:name w:val="Grid Table 4 Accent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Grille4-Accentuation5">
    <w:name w:val="Grid Table 4 Accent 5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Grille4-Accentuation6">
    <w:name w:val="Grid Table 4 Accent 6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Grille5Fonc">
    <w:name w:val="Grid Table 5 Dark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TableauGrille5Fonc-Accentuation1">
    <w:name w:val="Grid Table 5 Dark Accent 1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TableauGrille5Fonc-Accentuation2">
    <w:name w:val="Grid Table 5 Dark Accent 2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TableauGrille5Fonc-Accentuation3">
    <w:name w:val="Grid Table 5 Dark Accent 3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TableauGrille5Fonc-Accentuation4">
    <w:name w:val="Grid Table 5 Dark Accent 4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TableauGrille5Fonc-Accentuation5">
    <w:name w:val="Grid Table 5 Dark Accent 5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TableauGrille5Fonc-Accentuation6">
    <w:name w:val="Grid Table 5 Dark Accent 6"/>
    <w:basedOn w:val="Tableau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TableauGrille6Couleur">
    <w:name w:val="Grid Table 6 Colorful"/>
    <w:basedOn w:val="Tableau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Grille6Couleur-Accentuation1">
    <w:name w:val="Grid Table 6 Colorful Accent 1"/>
    <w:basedOn w:val="Tableau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Grille6Couleur-Accentuation2">
    <w:name w:val="Grid Table 6 Colorful Accent 2"/>
    <w:basedOn w:val="Tableau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Grille6Couleur-Accentuation3">
    <w:name w:val="Grid Table 6 Colorful Accent 3"/>
    <w:basedOn w:val="Tableau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Grille6Couleur-Accentuation4">
    <w:name w:val="Grid Table 6 Colorful Accent 4"/>
    <w:basedOn w:val="Tableau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Grille6Couleur-Accentuation5">
    <w:name w:val="Grid Table 6 Colorful Accent 5"/>
    <w:basedOn w:val="Tableau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Grille6Couleur-Accentuation6">
    <w:name w:val="Grid Table 6 Colorful Accent 6"/>
    <w:basedOn w:val="Tableau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Grille7Couleur">
    <w:name w:val="Grid Table 7 Colorful"/>
    <w:basedOn w:val="Tableau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TableauGrille7Couleur-Accentuation1">
    <w:name w:val="Grid Table 7 Colorful Accent 1"/>
    <w:basedOn w:val="Tableau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TableauGrille7Couleur-Accentuation2">
    <w:name w:val="Grid Table 7 Colorful Accent 2"/>
    <w:basedOn w:val="Tableau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TableauGrille7Couleur-Accentuation3">
    <w:name w:val="Grid Table 7 Colorful Accent 3"/>
    <w:basedOn w:val="Tableau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TableauGrille7Couleur-Accentuation4">
    <w:name w:val="Grid Table 7 Colorful Accent 4"/>
    <w:basedOn w:val="Tableau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TableauGrille7Couleur-Accentuation5">
    <w:name w:val="Grid Table 7 Colorful Accent 5"/>
    <w:basedOn w:val="Tableau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TableauGrille7Couleur-Accentuation6">
    <w:name w:val="Grid Table 7 Colorful Accent 6"/>
    <w:basedOn w:val="Tableau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Mot-dise">
    <w:name w:val="Hashtag"/>
    <w:basedOn w:val="Policepardfaut"/>
    <w:uiPriority w:val="99"/>
    <w:semiHidden/>
    <w:unhideWhenUsed/>
    <w:rsid w:val="00A111D1"/>
    <w:rPr>
      <w:color w:val="2B579A"/>
      <w:shd w:val="clear" w:color="auto" w:fill="E1DFDD"/>
      <w:lang w:val="ru-RU"/>
    </w:rPr>
  </w:style>
  <w:style w:type="character" w:styleId="AcronymeHTML">
    <w:name w:val="HTML Acronym"/>
    <w:basedOn w:val="Policepardfaut"/>
    <w:uiPriority w:val="99"/>
    <w:semiHidden/>
    <w:unhideWhenUsed/>
    <w:rsid w:val="00A111D1"/>
    <w:rPr>
      <w:lang w:val="ru-RU"/>
    </w:rPr>
  </w:style>
  <w:style w:type="paragraph" w:styleId="AdresseHTML">
    <w:name w:val="HTML Address"/>
    <w:basedOn w:val="Normal"/>
    <w:link w:val="AdresseHTMLCar"/>
    <w:uiPriority w:val="99"/>
    <w:semiHidden/>
    <w:unhideWhenUsed/>
    <w:rsid w:val="00A111D1"/>
    <w:rPr>
      <w:i/>
      <w:iCs/>
    </w:rPr>
  </w:style>
  <w:style w:type="character" w:customStyle="1" w:styleId="AdresseHTMLCar">
    <w:name w:val="Adresse HTML Car"/>
    <w:basedOn w:val="Policepardfaut"/>
    <w:link w:val="AdresseHTML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ru-RU"/>
    </w:rPr>
  </w:style>
  <w:style w:type="character" w:styleId="CitationHTML">
    <w:name w:val="HTML Cite"/>
    <w:basedOn w:val="Policepardfaut"/>
    <w:uiPriority w:val="99"/>
    <w:semiHidden/>
    <w:unhideWhenUsed/>
    <w:rsid w:val="00A111D1"/>
    <w:rPr>
      <w:i/>
      <w:iCs/>
      <w:lang w:val="ru-RU"/>
    </w:rPr>
  </w:style>
  <w:style w:type="character" w:styleId="CodeHTML">
    <w:name w:val="HTML Code"/>
    <w:basedOn w:val="Policepardfaut"/>
    <w:uiPriority w:val="99"/>
    <w:semiHidden/>
    <w:unhideWhenUsed/>
    <w:rsid w:val="00A111D1"/>
    <w:rPr>
      <w:rFonts w:ascii="Consolas" w:hAnsi="Consolas"/>
      <w:sz w:val="20"/>
      <w:szCs w:val="20"/>
      <w:lang w:val="ru-RU"/>
    </w:rPr>
  </w:style>
  <w:style w:type="character" w:styleId="DfinitionHTML">
    <w:name w:val="HTML Definition"/>
    <w:basedOn w:val="Policepardfaut"/>
    <w:uiPriority w:val="99"/>
    <w:semiHidden/>
    <w:unhideWhenUsed/>
    <w:rsid w:val="00A111D1"/>
    <w:rPr>
      <w:i/>
      <w:iCs/>
      <w:lang w:val="ru-RU"/>
    </w:rPr>
  </w:style>
  <w:style w:type="character" w:styleId="ClavierHTML">
    <w:name w:val="HTML Keyboard"/>
    <w:basedOn w:val="Policepardfaut"/>
    <w:uiPriority w:val="99"/>
    <w:semiHidden/>
    <w:unhideWhenUsed/>
    <w:rsid w:val="00A111D1"/>
    <w:rPr>
      <w:rFonts w:ascii="Consolas" w:hAnsi="Consolas"/>
      <w:sz w:val="20"/>
      <w:szCs w:val="20"/>
      <w:lang w:val="ru-RU"/>
    </w:rPr>
  </w:style>
  <w:style w:type="paragraph" w:styleId="PrformatHTML">
    <w:name w:val="HTML Preformatted"/>
    <w:basedOn w:val="Normal"/>
    <w:link w:val="PrformatHTMLC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PrformatHTMLCar">
    <w:name w:val="Préformaté HTML Car"/>
    <w:basedOn w:val="Policepardfaut"/>
    <w:link w:val="PrformatHTML"/>
    <w:uiPriority w:val="99"/>
    <w:semiHidden/>
    <w:rsid w:val="00A111D1"/>
    <w:rPr>
      <w:rFonts w:ascii="Consolas" w:eastAsia="SimSun" w:hAnsi="Consolas" w:cs="Times New Roman"/>
      <w:sz w:val="20"/>
      <w:szCs w:val="20"/>
      <w:lang w:val="ru-RU"/>
    </w:rPr>
  </w:style>
  <w:style w:type="character" w:styleId="ExempleHTML">
    <w:name w:val="HTML Sample"/>
    <w:basedOn w:val="Policepardfaut"/>
    <w:uiPriority w:val="99"/>
    <w:semiHidden/>
    <w:unhideWhenUsed/>
    <w:rsid w:val="00A111D1"/>
    <w:rPr>
      <w:rFonts w:ascii="Consolas" w:hAnsi="Consolas"/>
      <w:sz w:val="24"/>
      <w:szCs w:val="24"/>
      <w:lang w:val="ru-RU"/>
    </w:rPr>
  </w:style>
  <w:style w:type="character" w:styleId="MachinecrireHTML">
    <w:name w:val="HTML Typewriter"/>
    <w:basedOn w:val="Policepardfaut"/>
    <w:uiPriority w:val="99"/>
    <w:semiHidden/>
    <w:unhideWhenUsed/>
    <w:rsid w:val="00A111D1"/>
    <w:rPr>
      <w:rFonts w:ascii="Consolas" w:hAnsi="Consolas"/>
      <w:sz w:val="20"/>
      <w:szCs w:val="20"/>
      <w:lang w:val="ru-RU"/>
    </w:rPr>
  </w:style>
  <w:style w:type="character" w:styleId="VariableHTML">
    <w:name w:val="HTML Variable"/>
    <w:basedOn w:val="Policepardfaut"/>
    <w:uiPriority w:val="99"/>
    <w:semiHidden/>
    <w:unhideWhenUsed/>
    <w:rsid w:val="00A111D1"/>
    <w:rPr>
      <w:i/>
      <w:iCs/>
      <w:lang w:val="ru-RU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Titreindex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Accentuationintense">
    <w:name w:val="Intense Emphasis"/>
    <w:basedOn w:val="Policepardfaut"/>
    <w:uiPriority w:val="21"/>
    <w:qFormat/>
    <w:rsid w:val="00A111D1"/>
    <w:rPr>
      <w:i/>
      <w:iCs/>
      <w:color w:val="4F81BD" w:themeColor="accent1"/>
      <w:lang w:val="ru-RU"/>
    </w:rPr>
  </w:style>
  <w:style w:type="paragraph" w:styleId="Citationintense">
    <w:name w:val="Intense Quote"/>
    <w:basedOn w:val="Normal"/>
    <w:next w:val="Normal"/>
    <w:link w:val="CitationintenseC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CitationintenseCar">
    <w:name w:val="Citation intense Car"/>
    <w:basedOn w:val="Policepardfaut"/>
    <w:link w:val="Citationintens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ru-RU"/>
    </w:rPr>
  </w:style>
  <w:style w:type="character" w:styleId="Rfrenceintense">
    <w:name w:val="Intense Reference"/>
    <w:basedOn w:val="Policepardfaut"/>
    <w:uiPriority w:val="32"/>
    <w:qFormat/>
    <w:rsid w:val="00A111D1"/>
    <w:rPr>
      <w:b/>
      <w:bCs/>
      <w:smallCaps/>
      <w:color w:val="4F81BD" w:themeColor="accent1"/>
      <w:spacing w:val="5"/>
      <w:lang w:val="ru-RU"/>
    </w:rPr>
  </w:style>
  <w:style w:type="table" w:styleId="Grilleclaire">
    <w:name w:val="Light Grid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Grilleclaire-Accent1">
    <w:name w:val="Light Grid Accent 1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Grilleclaire-Accent2">
    <w:name w:val="Light Grid Accent 2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Grilleclaire-Accent3">
    <w:name w:val="Light Grid Accent 3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Grilleclaire-Accent4">
    <w:name w:val="Light Grid Accent 4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Grilleclaire-Accent5">
    <w:name w:val="Light Grid Accent 5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Grilleclaire-Accent6">
    <w:name w:val="Light Grid Accent 6"/>
    <w:basedOn w:val="Tableau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steclaire">
    <w:name w:val="Light List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steclaire-Accent1">
    <w:name w:val="Light List Accent 1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steclaire-Accent2">
    <w:name w:val="Light List Accent 2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steclaire-Accent3">
    <w:name w:val="Light List Accent 3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steclaire-Accent4">
    <w:name w:val="Light List Accent 4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steclaire-Accent5">
    <w:name w:val="Light List Accent 5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steclaire-Accent6">
    <w:name w:val="Light List Accent 6"/>
    <w:basedOn w:val="Tableau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Ombrageclair">
    <w:name w:val="Light Shading"/>
    <w:basedOn w:val="Tableau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Trameclaire-Accent1">
    <w:name w:val="Light Shading Accent 1"/>
    <w:basedOn w:val="Tableau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Trameclaire-Accent2">
    <w:name w:val="Light Shading Accent 2"/>
    <w:basedOn w:val="Tableau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Trameclaire-Accent3">
    <w:name w:val="Light Shading Accent 3"/>
    <w:basedOn w:val="Tableau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Trameclaire-Accent4">
    <w:name w:val="Light Shading Accent 4"/>
    <w:basedOn w:val="Tableau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Trameclaire-Accent5">
    <w:name w:val="Light Shading Accent 5"/>
    <w:basedOn w:val="Tableau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Trameclaire-Accent6">
    <w:name w:val="Light Shading Accent 6"/>
    <w:basedOn w:val="Tableau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Numrodeligne">
    <w:name w:val="line number"/>
    <w:basedOn w:val="Policepardfaut"/>
    <w:uiPriority w:val="99"/>
    <w:semiHidden/>
    <w:unhideWhenUsed/>
    <w:rsid w:val="00A111D1"/>
    <w:rPr>
      <w:lang w:val="ru-RU"/>
    </w:rPr>
  </w:style>
  <w:style w:type="paragraph" w:styleId="Liste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e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e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e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epuces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epuces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epuces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epuces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epuces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e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e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e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e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e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enumros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enumros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enumros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enumros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enumros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TableauListe1Clair">
    <w:name w:val="List Table 1 Light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1Clair-Accentuation1">
    <w:name w:val="List Table 1 Light Accent 1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1Clair-Accentuation2">
    <w:name w:val="List Table 1 Light Accent 2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1Clair-Accentuation3">
    <w:name w:val="List Table 1 Light Accent 3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1Clair-Accentuation4">
    <w:name w:val="List Table 1 Light Accent 4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1Clair-Accentuation5">
    <w:name w:val="List Table 1 Light Accent 5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1Clair-Accentuation6">
    <w:name w:val="List Table 1 Light Accent 6"/>
    <w:basedOn w:val="Tableau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2">
    <w:name w:val="List Table 2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2-Accentuation1">
    <w:name w:val="List Table 2 Accent 1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2-Accentuation2">
    <w:name w:val="List Table 2 Accent 2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2-Accentuation3">
    <w:name w:val="List Table 2 Accent 3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2-Accentuation4">
    <w:name w:val="List Table 2 Accent 4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2-Accentuation5">
    <w:name w:val="List Table 2 Accent 5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2-Accentuation6">
    <w:name w:val="List Table 2 Accent 6"/>
    <w:basedOn w:val="Tableau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3">
    <w:name w:val="List Table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TableauListe3-Accentuation1">
    <w:name w:val="List Table 3 Accent 1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TableauListe3-Accentuation2">
    <w:name w:val="List Table 3 Accent 2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TableauListe3-Accentuation3">
    <w:name w:val="List Table 3 Accent 3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TableauListe3-Accentuation4">
    <w:name w:val="List Table 3 Accent 4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TableauListe3-Accentuation5">
    <w:name w:val="List Table 3 Accent 5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TableauListe3-Accentuation6">
    <w:name w:val="List Table 3 Accent 6"/>
    <w:basedOn w:val="Tableau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TableauListe4">
    <w:name w:val="List Table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4-Accentuation1">
    <w:name w:val="List Table 4 Accent 1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4-Accentuation2">
    <w:name w:val="List Table 4 Accent 2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4-Accentuation3">
    <w:name w:val="List Table 4 Accent 3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4-Accentuation4">
    <w:name w:val="List Table 4 Accent 4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4-Accentuation5">
    <w:name w:val="List Table 4 Accent 5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4-Accentuation6">
    <w:name w:val="List Table 4 Accent 6"/>
    <w:basedOn w:val="Tableau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5Fonc">
    <w:name w:val="List Table 5 Dark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1">
    <w:name w:val="List Table 5 Dark Accent 1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2">
    <w:name w:val="List Table 5 Dark Accent 2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3">
    <w:name w:val="List Table 5 Dark Accent 3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4">
    <w:name w:val="List Table 5 Dark Accent 4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5">
    <w:name w:val="List Table 5 Dark Accent 5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5Fonc-Accentuation6">
    <w:name w:val="List Table 5 Dark Accent 6"/>
    <w:basedOn w:val="Tableau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TableauListe6Couleur">
    <w:name w:val="List Table 6 Colorful"/>
    <w:basedOn w:val="Tableau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TableauListe6Couleur-Accentuation1">
    <w:name w:val="List Table 6 Colorful Accent 1"/>
    <w:basedOn w:val="Tableau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TableauListe6Couleur-Accentuation2">
    <w:name w:val="List Table 6 Colorful Accent 2"/>
    <w:basedOn w:val="Tableau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TableauListe6Couleur-Accentuation3">
    <w:name w:val="List Table 6 Colorful Accent 3"/>
    <w:basedOn w:val="Tableau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TableauListe6Couleur-Accentuation4">
    <w:name w:val="List Table 6 Colorful Accent 4"/>
    <w:basedOn w:val="Tableau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TableauListe6Couleur-Accentuation5">
    <w:name w:val="List Table 6 Colorful Accent 5"/>
    <w:basedOn w:val="Tableau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TableauListe6Couleur-Accentuation6">
    <w:name w:val="List Table 6 Colorful Accent 6"/>
    <w:basedOn w:val="Tableau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TableauListe7Couleur">
    <w:name w:val="List Table 7 Colorful"/>
    <w:basedOn w:val="Tableau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1">
    <w:name w:val="List Table 7 Colorful Accent 1"/>
    <w:basedOn w:val="Tableau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2">
    <w:name w:val="List Table 7 Colorful Accent 2"/>
    <w:basedOn w:val="Tableau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3">
    <w:name w:val="List Table 7 Colorful Accent 3"/>
    <w:basedOn w:val="Tableau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4">
    <w:name w:val="List Table 7 Colorful Accent 4"/>
    <w:basedOn w:val="Tableau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5">
    <w:name w:val="List Table 7 Colorful Accent 5"/>
    <w:basedOn w:val="Tableau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auListe7Couleur-Accentuation6">
    <w:name w:val="List Table 7 Colorful Accent 6"/>
    <w:basedOn w:val="Tableau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Textedemacro">
    <w:name w:val="macro"/>
    <w:link w:val="TextedemacroC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</w:rPr>
  </w:style>
  <w:style w:type="character" w:customStyle="1" w:styleId="TextedemacroCar">
    <w:name w:val="Texte de macro Car"/>
    <w:basedOn w:val="Policepardfaut"/>
    <w:link w:val="Textedemacro"/>
    <w:uiPriority w:val="99"/>
    <w:semiHidden/>
    <w:rsid w:val="00A111D1"/>
    <w:rPr>
      <w:rFonts w:ascii="Consolas" w:eastAsia="SimSun" w:hAnsi="Consolas" w:cs="Times New Roman"/>
      <w:sz w:val="20"/>
      <w:szCs w:val="20"/>
      <w:lang w:val="ru-RU"/>
    </w:rPr>
  </w:style>
  <w:style w:type="table" w:styleId="Grillemoyenne1">
    <w:name w:val="Medium Grid 1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rillemoyenne1-Accent1">
    <w:name w:val="Medium Grid 1 Accent 1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Grillemoyenne1-Accent2">
    <w:name w:val="Medium Grid 1 Accent 2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Grillemoyenne1-Accent3">
    <w:name w:val="Medium Grid 1 Accent 3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Grillemoyenne1-Accent4">
    <w:name w:val="Medium Grid 1 Accent 4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Grillemoyenne1-Accent5">
    <w:name w:val="Medium Grid 1 Accent 5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Grillemoyenne1-Accent6">
    <w:name w:val="Medium Grid 1 Accent 6"/>
    <w:basedOn w:val="Tableau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Grillemoyenne2">
    <w:name w:val="Medium Grid 2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1">
    <w:name w:val="Medium Grid 2 Accent 1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2">
    <w:name w:val="Medium Grid 2 Accent 2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3">
    <w:name w:val="Medium Grid 2 Accent 3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4">
    <w:name w:val="Medium Grid 2 Accent 4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5">
    <w:name w:val="Medium Grid 2 Accent 5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2-Accent6">
    <w:name w:val="Medium Grid 2 Accent 6"/>
    <w:basedOn w:val="Tableau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rillemoyenne3">
    <w:name w:val="Medium Grid 3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Grillemoyenne3-Accent1">
    <w:name w:val="Medium Grid 3 Accent 1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Grillemoyenne3-Accent2">
    <w:name w:val="Medium Grid 3 Accent 2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Grillemoyenne3-Accent3">
    <w:name w:val="Medium Grid 3 Accent 3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Grillemoyenne3-Accent4">
    <w:name w:val="Medium Grid 3 Accent 4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Grillemoyenne3-Accent5">
    <w:name w:val="Medium Grid 3 Accent 5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Grillemoyenne3-Accent6">
    <w:name w:val="Medium Grid 3 Accent 6"/>
    <w:basedOn w:val="Tableau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Listemoyenne1">
    <w:name w:val="Medium List 1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Listemoyenne1-Accent1">
    <w:name w:val="Medium List 1 Accent 1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Listemoyenne1-Accent2">
    <w:name w:val="Medium List 1 Accent 2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Listemoyenne1-Accent3">
    <w:name w:val="Medium List 1 Accent 3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Listemoyenne1-Accent4">
    <w:name w:val="Medium List 1 Accent 4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Listemoyenne1-Accent5">
    <w:name w:val="Medium List 1 Accent 5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Listemoyenne1-Accent6">
    <w:name w:val="Medium List 1 Accent 6"/>
    <w:basedOn w:val="Tableau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Listemoyenne2">
    <w:name w:val="Medium List 2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1">
    <w:name w:val="Medium List 2 Accent 1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2">
    <w:name w:val="Medium List 2 Accent 2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3">
    <w:name w:val="Medium List 2 Accent 3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4">
    <w:name w:val="Medium List 2 Accent 4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5">
    <w:name w:val="Medium List 2 Accent 5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istemoyenne2-Accent6">
    <w:name w:val="Medium List 2 Accent 6"/>
    <w:basedOn w:val="Tableau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Tramemoyenne1">
    <w:name w:val="Medium Shading 1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1">
    <w:name w:val="Medium Shading 1 Accent 1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2">
    <w:name w:val="Medium Shading 1 Accent 2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3">
    <w:name w:val="Medium Shading 1 Accent 3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4">
    <w:name w:val="Medium Shading 1 Accent 4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5">
    <w:name w:val="Medium Shading 1 Accent 5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1-Accent6">
    <w:name w:val="Medium Shading 1 Accent 6"/>
    <w:basedOn w:val="Tableau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Tramemoyenne2">
    <w:name w:val="Medium Shading 2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1">
    <w:name w:val="Medium Shading 2 Accent 1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2">
    <w:name w:val="Medium Shading 2 Accent 2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3">
    <w:name w:val="Medium Shading 2 Accent 3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4">
    <w:name w:val="Medium Shading 2 Accent 4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5">
    <w:name w:val="Medium Shading 2 Accent 5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Tramemoyenne2-Accent6">
    <w:name w:val="Medium Shading 2 Accent 6"/>
    <w:basedOn w:val="Tableau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Policepardfaut"/>
    <w:uiPriority w:val="99"/>
    <w:semiHidden/>
    <w:unhideWhenUsed/>
    <w:rsid w:val="00A111D1"/>
    <w:rPr>
      <w:color w:val="2B579A"/>
      <w:shd w:val="clear" w:color="auto" w:fill="E1DFDD"/>
      <w:lang w:val="ru-RU"/>
    </w:rPr>
  </w:style>
  <w:style w:type="paragraph" w:styleId="En-ttedemessage">
    <w:name w:val="Message Header"/>
    <w:basedOn w:val="Normal"/>
    <w:link w:val="En-ttedemessageC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En-ttedemessageCar">
    <w:name w:val="En-tête de message Car"/>
    <w:basedOn w:val="Policepardfaut"/>
    <w:link w:val="En-ttedemessage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ru-RU"/>
    </w:rPr>
  </w:style>
  <w:style w:type="paragraph" w:styleId="Sansinterligne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Retraitnormal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Titredenote">
    <w:name w:val="Note Heading"/>
    <w:basedOn w:val="Normal"/>
    <w:next w:val="Normal"/>
    <w:link w:val="TitredenoteCar"/>
    <w:uiPriority w:val="99"/>
    <w:semiHidden/>
    <w:unhideWhenUsed/>
    <w:rsid w:val="00A111D1"/>
  </w:style>
  <w:style w:type="character" w:customStyle="1" w:styleId="TitredenoteCar">
    <w:name w:val="Titre de note Car"/>
    <w:basedOn w:val="Policepardfaut"/>
    <w:link w:val="Titredeno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ru-RU"/>
    </w:rPr>
  </w:style>
  <w:style w:type="table" w:styleId="Tableausimple1">
    <w:name w:val="Plain Table 1"/>
    <w:basedOn w:val="Tableau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Tableausimple2">
    <w:name w:val="Plain Table 2"/>
    <w:basedOn w:val="Tableau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Tableausimple3">
    <w:name w:val="Plain Table 3"/>
    <w:basedOn w:val="Tableau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Tableausimple4">
    <w:name w:val="Plain Table 4"/>
    <w:basedOn w:val="Tableau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Tableausimple5">
    <w:name w:val="Plain Table 5"/>
    <w:basedOn w:val="Tableau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Textebrut">
    <w:name w:val="Plain Text"/>
    <w:basedOn w:val="Normal"/>
    <w:link w:val="TextebrutC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TextebrutCar">
    <w:name w:val="Texte brut Car"/>
    <w:basedOn w:val="Policepardfaut"/>
    <w:link w:val="Textebrut"/>
    <w:uiPriority w:val="99"/>
    <w:semiHidden/>
    <w:rsid w:val="00A111D1"/>
    <w:rPr>
      <w:rFonts w:ascii="Consolas" w:eastAsia="SimSun" w:hAnsi="Consolas" w:cs="Times New Roman"/>
      <w:sz w:val="21"/>
      <w:szCs w:val="21"/>
      <w:lang w:val="ru-RU"/>
    </w:rPr>
  </w:style>
  <w:style w:type="paragraph" w:styleId="Citation">
    <w:name w:val="Quote"/>
    <w:basedOn w:val="Normal"/>
    <w:next w:val="Normal"/>
    <w:link w:val="CitationC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ionCar">
    <w:name w:val="Citation Car"/>
    <w:basedOn w:val="Policepardfaut"/>
    <w:link w:val="Citation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ru-RU"/>
    </w:rPr>
  </w:style>
  <w:style w:type="paragraph" w:styleId="Salutations">
    <w:name w:val="Salutation"/>
    <w:basedOn w:val="Normal"/>
    <w:next w:val="Normal"/>
    <w:link w:val="SalutationsCar"/>
    <w:uiPriority w:val="99"/>
    <w:semiHidden/>
    <w:unhideWhenUsed/>
    <w:rsid w:val="00A111D1"/>
  </w:style>
  <w:style w:type="character" w:customStyle="1" w:styleId="SalutationsCar">
    <w:name w:val="Salutations Car"/>
    <w:basedOn w:val="Policepardfaut"/>
    <w:link w:val="Salutations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ru-RU"/>
    </w:rPr>
  </w:style>
  <w:style w:type="paragraph" w:styleId="Signature">
    <w:name w:val="Signature"/>
    <w:basedOn w:val="Normal"/>
    <w:link w:val="SignatureCar"/>
    <w:uiPriority w:val="99"/>
    <w:semiHidden/>
    <w:unhideWhenUsed/>
    <w:rsid w:val="00A111D1"/>
    <w:pPr>
      <w:ind w:left="4252"/>
    </w:pPr>
  </w:style>
  <w:style w:type="character" w:customStyle="1" w:styleId="SignatureCar">
    <w:name w:val="Signature Car"/>
    <w:basedOn w:val="Policepardfau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ru-RU"/>
    </w:rPr>
  </w:style>
  <w:style w:type="character" w:styleId="SmartHyperlink">
    <w:name w:val="Smart Hyperlink"/>
    <w:basedOn w:val="Policepardfaut"/>
    <w:uiPriority w:val="99"/>
    <w:semiHidden/>
    <w:unhideWhenUsed/>
    <w:rsid w:val="00A111D1"/>
    <w:rPr>
      <w:u w:val="dotted"/>
      <w:lang w:val="ru-RU"/>
    </w:rPr>
  </w:style>
  <w:style w:type="character" w:styleId="SmartLink">
    <w:name w:val="Smart Link"/>
    <w:basedOn w:val="Policepardfaut"/>
    <w:uiPriority w:val="99"/>
    <w:semiHidden/>
    <w:unhideWhenUsed/>
    <w:rsid w:val="00A111D1"/>
    <w:rPr>
      <w:color w:val="0000FF"/>
      <w:u w:val="single"/>
      <w:shd w:val="clear" w:color="auto" w:fill="F3F2F1"/>
      <w:lang w:val="ru-RU"/>
    </w:rPr>
  </w:style>
  <w:style w:type="character" w:styleId="lev">
    <w:name w:val="Strong"/>
    <w:basedOn w:val="Policepardfaut"/>
    <w:uiPriority w:val="22"/>
    <w:qFormat/>
    <w:rsid w:val="00A111D1"/>
    <w:rPr>
      <w:b/>
      <w:bCs/>
      <w:lang w:val="ru-RU"/>
    </w:rPr>
  </w:style>
  <w:style w:type="character" w:styleId="Accentuationlgre">
    <w:name w:val="Subtle Emphasis"/>
    <w:basedOn w:val="Policepardfaut"/>
    <w:uiPriority w:val="19"/>
    <w:qFormat/>
    <w:rsid w:val="00A111D1"/>
    <w:rPr>
      <w:i/>
      <w:iCs/>
      <w:color w:val="404040" w:themeColor="text1" w:themeTint="BF"/>
      <w:lang w:val="ru-RU"/>
    </w:rPr>
  </w:style>
  <w:style w:type="character" w:styleId="Rfrencelgre">
    <w:name w:val="Subtle Reference"/>
    <w:basedOn w:val="Policepardfaut"/>
    <w:uiPriority w:val="31"/>
    <w:qFormat/>
    <w:rsid w:val="00A111D1"/>
    <w:rPr>
      <w:smallCaps/>
      <w:color w:val="5A5A5A" w:themeColor="text1" w:themeTint="A5"/>
      <w:lang w:val="ru-RU"/>
    </w:rPr>
  </w:style>
  <w:style w:type="table" w:styleId="Effetsdetableau3D1">
    <w:name w:val="Table 3D effects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ffetsdetableau3D2">
    <w:name w:val="Table 3D effects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ffetsdetableau3D3">
    <w:name w:val="Table 3D effects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1">
    <w:name w:val="Table Classic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2">
    <w:name w:val="Table Classic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3">
    <w:name w:val="Table Classic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lassique4">
    <w:name w:val="Table Classic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olor1">
    <w:name w:val="Table Colorful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olor2">
    <w:name w:val="Table Colorful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color3">
    <w:name w:val="Table Colorful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Colonnesdetableau1">
    <w:name w:val="Table Columns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Colonnesdetableau2">
    <w:name w:val="Table Columns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Colonnesdetableau3">
    <w:name w:val="Table Columns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Colonnesdetableau4">
    <w:name w:val="Table Columns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Colonnesdetableau5">
    <w:name w:val="Table Columns 5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aucontemporain">
    <w:name w:val="Table Contemporary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aulgant">
    <w:name w:val="Table Elegant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1">
    <w:name w:val="Table Grid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2">
    <w:name w:val="Table Grid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3">
    <w:name w:val="Table Grid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4">
    <w:name w:val="Table Grid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5">
    <w:name w:val="Table Grid 5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Grilledetableau6">
    <w:name w:val="Table Grid 6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Grilledetableau7">
    <w:name w:val="Table Grid 7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Grilledetableau8">
    <w:name w:val="Table Grid 8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Grilledetableauclaire">
    <w:name w:val="Grid Table Light"/>
    <w:basedOn w:val="Tableau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auliste1">
    <w:name w:val="Table List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20">
    <w:name w:val="Table List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30">
    <w:name w:val="Table List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40">
    <w:name w:val="Table List 4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auliste5">
    <w:name w:val="Table List 5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liste6">
    <w:name w:val="Table List 6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auliste7">
    <w:name w:val="Table List 7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auliste8">
    <w:name w:val="Table List 8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desrfrencesjuridiqu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desillustration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auprofessionnel">
    <w:name w:val="Table Professional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ausimple10">
    <w:name w:val="Table Simple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ausimple20">
    <w:name w:val="Table Simple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ausimple30">
    <w:name w:val="Table Simple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auple1">
    <w:name w:val="Table Subtle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ple2">
    <w:name w:val="Table Subtle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hmedutableau">
    <w:name w:val="Table Theme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auweb1">
    <w:name w:val="Table Web 1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web2">
    <w:name w:val="Table Web 2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auweb3">
    <w:name w:val="Table Web 3"/>
    <w:basedOn w:val="Tableau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En-ttedetabledesmatires">
    <w:name w:val="TOC Heading"/>
    <w:basedOn w:val="Titre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Mentionnonrsolue">
    <w:name w:val="Unresolved Mention"/>
    <w:basedOn w:val="Policepardfaut"/>
    <w:uiPriority w:val="99"/>
    <w:semiHidden/>
    <w:unhideWhenUsed/>
    <w:rsid w:val="00A111D1"/>
    <w:rPr>
      <w:color w:val="605E5C"/>
      <w:shd w:val="clear" w:color="auto" w:fill="E1DFDD"/>
      <w:lang w:val="ru-RU"/>
    </w:rPr>
  </w:style>
  <w:style w:type="paragraph" w:customStyle="1" w:styleId="CBDAgendaItemReport">
    <w:name w:val="CBD_AgendaItem_Report"/>
    <w:basedOn w:val="Normal"/>
    <w:qFormat/>
    <w:rsid w:val="006C16CA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6C16CA"/>
  </w:style>
  <w:style w:type="paragraph" w:customStyle="1" w:styleId="Para10">
    <w:name w:val="Para 1"/>
    <w:basedOn w:val="Normal"/>
    <w:qFormat/>
    <w:rsid w:val="00377B88"/>
    <w:pPr>
      <w:tabs>
        <w:tab w:val="clear" w:pos="567"/>
        <w:tab w:val="clear" w:pos="1701"/>
        <w:tab w:val="clear" w:pos="2268"/>
      </w:tabs>
      <w:spacing w:before="120" w:after="120"/>
      <w:ind w:left="567"/>
    </w:pPr>
    <w:rPr>
      <w:rFonts w:eastAsia="Times New Roman"/>
      <w:szCs w:val="24"/>
    </w:rPr>
  </w:style>
  <w:style w:type="paragraph" w:customStyle="1" w:styleId="CBDpara-item">
    <w:name w:val="CBD_para-item"/>
    <w:basedOn w:val="Normal"/>
    <w:qFormat/>
    <w:rsid w:val="006C16CA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6C16CA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6C16CA"/>
    <w:pPr>
      <w:spacing w:after="120"/>
      <w:ind w:left="567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LGAUTHIE\United%20Nations\MEA-CBD-Editing%20Team%20-%20Documents\Meeting%20documents\SBI\SBI-06\sbi-06-template-en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D2DF312166E45E68C01079D8AE3B20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990B656-CD02-483B-9176-2A0465DB059D}"/>
      </w:docPartPr>
      <w:docPartBody>
        <w:p w:rsidR="002340B4" w:rsidRDefault="002340B4">
          <w:pPr>
            <w:pStyle w:val="9D2DF312166E45E68C01079D8AE3B20E"/>
          </w:pPr>
          <w:r w:rsidRPr="007E02EB">
            <w:rPr>
              <w:rStyle w:val="Textedelespacerserv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0000000000000000000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340B4"/>
    <w:rsid w:val="00010BAF"/>
    <w:rsid w:val="0002299E"/>
    <w:rsid w:val="00026EEF"/>
    <w:rsid w:val="00082221"/>
    <w:rsid w:val="000A102E"/>
    <w:rsid w:val="002340B4"/>
    <w:rsid w:val="002860F3"/>
    <w:rsid w:val="003052C2"/>
    <w:rsid w:val="00425EB8"/>
    <w:rsid w:val="004708B8"/>
    <w:rsid w:val="004C3CE8"/>
    <w:rsid w:val="0051400F"/>
    <w:rsid w:val="0056791E"/>
    <w:rsid w:val="005C5F3B"/>
    <w:rsid w:val="005D40EC"/>
    <w:rsid w:val="005D72A0"/>
    <w:rsid w:val="006857C5"/>
    <w:rsid w:val="0071065F"/>
    <w:rsid w:val="007A6A93"/>
    <w:rsid w:val="007F3D46"/>
    <w:rsid w:val="008810FF"/>
    <w:rsid w:val="00AF22CD"/>
    <w:rsid w:val="00BB6917"/>
    <w:rsid w:val="00C06AF9"/>
    <w:rsid w:val="00CD4DEA"/>
    <w:rsid w:val="00D41247"/>
    <w:rsid w:val="00D5320F"/>
    <w:rsid w:val="00D65578"/>
    <w:rsid w:val="00D70106"/>
    <w:rsid w:val="00DA3FB3"/>
    <w:rsid w:val="00DB7659"/>
    <w:rsid w:val="00DF6FB2"/>
    <w:rsid w:val="00EE6EEE"/>
    <w:rsid w:val="00F433FE"/>
    <w:rsid w:val="00F60A12"/>
    <w:rsid w:val="00FA7F7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en-CA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character" w:styleId="Textedelespacerserv">
    <w:name w:val="Placeholder Text"/>
    <w:basedOn w:val="Policepardfaut"/>
    <w:uiPriority w:val="99"/>
    <w:semiHidden/>
    <w:rPr>
      <w:color w:val="808080"/>
    </w:rPr>
  </w:style>
  <w:style w:type="paragraph" w:customStyle="1" w:styleId="9D2DF312166E45E68C01079D8AE3B20E">
    <w:name w:val="9D2DF312166E45E68C01079D8AE3B20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5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7A50328-1F63-455E-B65B-EF3F3B0C8A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5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8b77875e-5908-45a0-9cb4-dec9ae074618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sbi-06-template-en</Template>
  <TotalTime>7</TotalTime>
  <Pages>1</Pages>
  <Words>180</Words>
  <Characters>996</Characters>
  <Application>Microsoft Office Word</Application>
  <DocSecurity>0</DocSecurity>
  <Lines>8</Lines>
  <Paragraphs>2</Paragraphs>
  <ScaleCrop>false</ScaleCrop>
  <Company>SCBD</Company>
  <LinksUpToDate>false</LinksUpToDate>
  <CharactersWithSpaces>1174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Предварительная повестка дня</dc:title>
  <dc:subject>CBD/SBI/6/1</dc:subject>
  <dc:creator>Secretariat of the Convention on Biological Diversity</dc:creator>
  <cp:keywords>Convention on Biological Diversity</cp:keywords>
  <cp:lastModifiedBy>A</cp:lastModifiedBy>
  <cp:revision>17</cp:revision>
  <cp:lastPrinted>2020-01-21T19:56:00Z</cp:lastPrinted>
  <dcterms:created xsi:type="dcterms:W3CDTF">2025-10-14T13:59:00Z</dcterms:created>
  <dcterms:modified xsi:type="dcterms:W3CDTF">2025-10-16T06:37:00Z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  <property fmtid="{D5CDD505-2E9C-101B-9397-08002B2CF9AE}" pid="10" name="xd_ProgID">
    <vt:lpwstr/>
  </property>
  <property fmtid="{D5CDD505-2E9C-101B-9397-08002B2CF9AE}" pid="11" name="ComplianceAssetId">
    <vt:lpwstr/>
  </property>
  <property fmtid="{D5CDD505-2E9C-101B-9397-08002B2CF9AE}" pid="12" name="TemplateUrl">
    <vt:lpwstr/>
  </property>
  <property fmtid="{D5CDD505-2E9C-101B-9397-08002B2CF9AE}" pid="13" name="_ExtendedDescription">
    <vt:lpwstr/>
  </property>
  <property fmtid="{D5CDD505-2E9C-101B-9397-08002B2CF9AE}" pid="14" name="TriggerFlowInfo">
    <vt:lpwstr/>
  </property>
  <property fmtid="{D5CDD505-2E9C-101B-9397-08002B2CF9AE}" pid="15" name="xd_Signature">
    <vt:bool>false</vt:bool>
  </property>
</Properties>
</file>