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031" w:type="dxa"/>
        <w:tblInd w:w="-14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00"/>
        <w:gridCol w:w="5141"/>
        <w:gridCol w:w="4090"/>
      </w:tblGrid>
      <w:tr w:rsidR="00EF3FE6" w:rsidRPr="00D03791" w14:paraId="0B5F83DB" w14:textId="77777777" w:rsidTr="0022079F">
        <w:trPr>
          <w:trHeight w:val="851"/>
        </w:trPr>
        <w:tc>
          <w:tcPr>
            <w:tcW w:w="800" w:type="dxa"/>
            <w:tcBorders>
              <w:bottom w:val="single" w:sz="12" w:space="0" w:color="auto"/>
            </w:tcBorders>
          </w:tcPr>
          <w:p w14:paraId="0B5F83D8" w14:textId="77777777" w:rsidR="00EF3FE6" w:rsidRPr="00971D2F" w:rsidRDefault="00EF3FE6" w:rsidP="0022079F">
            <w:pPr>
              <w:rPr>
                <w:snapToGrid w:val="0"/>
                <w:kern w:val="22"/>
              </w:rPr>
            </w:pPr>
            <w:r w:rsidRPr="00971D2F">
              <w:rPr>
                <w:noProof/>
                <w:snapToGrid w:val="0"/>
                <w:kern w:val="22"/>
                <w:lang w:eastAsia="en-GB"/>
              </w:rPr>
              <w:drawing>
                <wp:anchor distT="0" distB="0" distL="114300" distR="114300" simplePos="0" relativeHeight="251658241" behindDoc="0" locked="0" layoutInCell="1" allowOverlap="1" wp14:anchorId="0B5F840D" wp14:editId="0B5F840E">
                  <wp:simplePos x="0" y="0"/>
                  <wp:positionH relativeFrom="column">
                    <wp:posOffset>365</wp:posOffset>
                  </wp:positionH>
                  <wp:positionV relativeFrom="page">
                    <wp:posOffset>-122</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0B5F83D9" w14:textId="77777777" w:rsidR="00EF3FE6" w:rsidRPr="00971D2F" w:rsidRDefault="00343311" w:rsidP="0022079F">
            <w:pPr>
              <w:rPr>
                <w:snapToGrid w:val="0"/>
                <w:kern w:val="22"/>
              </w:rPr>
            </w:pPr>
            <w:r w:rsidRPr="00343311">
              <w:rPr>
                <w:noProof/>
                <w:lang w:eastAsia="en-GB"/>
              </w:rPr>
              <w:drawing>
                <wp:inline distT="0" distB="0" distL="0" distR="0" wp14:anchorId="0B5F840F" wp14:editId="0B5F8410">
                  <wp:extent cx="866775" cy="371475"/>
                  <wp:effectExtent l="0" t="0" r="9525" b="9525"/>
                  <wp:docPr id="2" name="Image 2" descr="unep-2017-ru-blk-sm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2017-ru-blk-sm2"/>
                          <pic:cNvPicPr>
                            <a:picLocks noChangeAspect="1" noChangeArrowheads="1"/>
                          </pic:cNvPicPr>
                        </pic:nvPicPr>
                        <pic:blipFill>
                          <a:blip r:embed="rId13" cstate="print">
                            <a:extLst>
                              <a:ext uri="{28A0092B-C50C-407E-A947-70E740481C1C}">
                                <a14:useLocalDpi xmlns:a14="http://schemas.microsoft.com/office/drawing/2010/main" val="0"/>
                              </a:ext>
                            </a:extLst>
                          </a:blip>
                          <a:srcRect b="41057"/>
                          <a:stretch>
                            <a:fillRect/>
                          </a:stretch>
                        </pic:blipFill>
                        <pic:spPr bwMode="auto">
                          <a:xfrm>
                            <a:off x="0" y="0"/>
                            <a:ext cx="866775" cy="371475"/>
                          </a:xfrm>
                          <a:prstGeom prst="rect">
                            <a:avLst/>
                          </a:prstGeom>
                          <a:noFill/>
                          <a:ln>
                            <a:noFill/>
                          </a:ln>
                        </pic:spPr>
                      </pic:pic>
                    </a:graphicData>
                  </a:graphic>
                </wp:inline>
              </w:drawing>
            </w:r>
          </w:p>
        </w:tc>
        <w:tc>
          <w:tcPr>
            <w:tcW w:w="4090" w:type="dxa"/>
            <w:tcBorders>
              <w:bottom w:val="single" w:sz="12" w:space="0" w:color="auto"/>
            </w:tcBorders>
          </w:tcPr>
          <w:p w14:paraId="0B5F83DA" w14:textId="77777777" w:rsidR="00EF3FE6" w:rsidRPr="00971D2F" w:rsidRDefault="00EF3FE6" w:rsidP="0022079F">
            <w:pPr>
              <w:jc w:val="right"/>
              <w:rPr>
                <w:rFonts w:ascii="Arial" w:hAnsi="Arial" w:cs="Arial"/>
                <w:b/>
                <w:snapToGrid w:val="0"/>
                <w:kern w:val="22"/>
                <w:sz w:val="32"/>
                <w:szCs w:val="32"/>
              </w:rPr>
            </w:pPr>
            <w:r w:rsidRPr="00971D2F">
              <w:rPr>
                <w:rFonts w:ascii="Arial" w:hAnsi="Arial" w:cs="Arial"/>
                <w:b/>
                <w:snapToGrid w:val="0"/>
                <w:kern w:val="22"/>
                <w:sz w:val="32"/>
                <w:szCs w:val="32"/>
              </w:rPr>
              <w:t>CBD</w:t>
            </w:r>
          </w:p>
        </w:tc>
      </w:tr>
      <w:tr w:rsidR="00EF3FE6" w:rsidRPr="00D03791" w14:paraId="0B5F83E6" w14:textId="77777777" w:rsidTr="0022079F">
        <w:tc>
          <w:tcPr>
            <w:tcW w:w="5941" w:type="dxa"/>
            <w:gridSpan w:val="2"/>
            <w:tcBorders>
              <w:top w:val="single" w:sz="12" w:space="0" w:color="auto"/>
              <w:bottom w:val="single" w:sz="36" w:space="0" w:color="auto"/>
            </w:tcBorders>
            <w:vAlign w:val="center"/>
          </w:tcPr>
          <w:p w14:paraId="0B5F83DC" w14:textId="77777777" w:rsidR="00EF3FE6" w:rsidRPr="00971D2F" w:rsidRDefault="00AD39AA" w:rsidP="0022079F">
            <w:pPr>
              <w:rPr>
                <w:snapToGrid w:val="0"/>
                <w:kern w:val="22"/>
              </w:rPr>
            </w:pPr>
            <w:r>
              <w:rPr>
                <w:noProof/>
                <w:lang w:eastAsia="en-GB"/>
              </w:rPr>
              <w:drawing>
                <wp:inline distT="0" distB="0" distL="0" distR="0" wp14:anchorId="0B5F8411" wp14:editId="0B5F8412">
                  <wp:extent cx="2616200" cy="1089025"/>
                  <wp:effectExtent l="0" t="0" r="0" b="0"/>
                  <wp:docPr id="4"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2"/>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616200" cy="1089025"/>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0B5F83DD" w14:textId="77777777" w:rsidR="00EF3FE6" w:rsidRPr="00971D2F" w:rsidRDefault="00EF3FE6" w:rsidP="008C5AAB">
            <w:pPr>
              <w:ind w:left="1141"/>
              <w:rPr>
                <w:snapToGrid w:val="0"/>
                <w:kern w:val="22"/>
                <w:szCs w:val="22"/>
              </w:rPr>
            </w:pPr>
            <w:r w:rsidRPr="00971D2F">
              <w:rPr>
                <w:snapToGrid w:val="0"/>
                <w:kern w:val="22"/>
                <w:szCs w:val="22"/>
              </w:rPr>
              <w:t>Distr.</w:t>
            </w:r>
          </w:p>
          <w:p w14:paraId="0B5F83DE" w14:textId="77777777" w:rsidR="00EF3FE6" w:rsidRPr="00971D2F" w:rsidRDefault="00EF3FE6" w:rsidP="008C5AAB">
            <w:pPr>
              <w:ind w:left="1141"/>
              <w:rPr>
                <w:snapToGrid w:val="0"/>
                <w:kern w:val="22"/>
                <w:szCs w:val="22"/>
              </w:rPr>
            </w:pPr>
            <w:r w:rsidRPr="00971D2F">
              <w:rPr>
                <w:snapToGrid w:val="0"/>
                <w:kern w:val="22"/>
                <w:szCs w:val="22"/>
              </w:rPr>
              <w:t>LIMITED</w:t>
            </w:r>
          </w:p>
          <w:p w14:paraId="0B5F83DF" w14:textId="77777777" w:rsidR="00EF3FE6" w:rsidRPr="00971D2F" w:rsidRDefault="00EF3FE6" w:rsidP="008C5AAB">
            <w:pPr>
              <w:ind w:left="1141"/>
              <w:rPr>
                <w:snapToGrid w:val="0"/>
                <w:kern w:val="22"/>
                <w:szCs w:val="22"/>
              </w:rPr>
            </w:pPr>
          </w:p>
          <w:p w14:paraId="0B5F83E0" w14:textId="77777777" w:rsidR="00EF3FE6" w:rsidRPr="00971D2F" w:rsidRDefault="00E5396B" w:rsidP="008C5AAB">
            <w:pPr>
              <w:ind w:left="1141"/>
              <w:rPr>
                <w:snapToGrid w:val="0"/>
                <w:kern w:val="22"/>
                <w:szCs w:val="22"/>
              </w:rPr>
            </w:pPr>
            <w:sdt>
              <w:sdtPr>
                <w:rPr>
                  <w:lang w:val="en-US"/>
                </w:rPr>
                <w:alias w:val="Subject"/>
                <w:tag w:val=""/>
                <w:id w:val="2137136483"/>
                <w:placeholder>
                  <w:docPart w:val="D0F39B3E685C482B97F6597534CFC26E"/>
                </w:placeholder>
                <w:dataBinding w:prefixMappings="xmlns:ns0='http://purl.org/dc/elements/1.1/' xmlns:ns1='http://schemas.openxmlformats.org/package/2006/metadata/core-properties' " w:xpath="/ns1:coreProperties[1]/ns0:subject[1]" w:storeItemID="{6C3C8BC8-F283-45AE-878A-BAB7291924A1}"/>
                <w:text/>
              </w:sdtPr>
              <w:sdtEndPr/>
              <w:sdtContent>
                <w:r w:rsidR="008B4327" w:rsidRPr="00E5396B">
                  <w:rPr>
                    <w:lang w:val="en-US"/>
                  </w:rPr>
                  <w:t>CBD/</w:t>
                </w:r>
                <w:r w:rsidR="00B95E4A" w:rsidRPr="00E5396B">
                  <w:rPr>
                    <w:lang w:val="en-US"/>
                  </w:rPr>
                  <w:t>NP/MOP/</w:t>
                </w:r>
                <w:r w:rsidR="008B4327" w:rsidRPr="00E5396B">
                  <w:rPr>
                    <w:lang w:val="en-US"/>
                  </w:rPr>
                  <w:t>4/L.</w:t>
                </w:r>
                <w:r w:rsidR="00E40240" w:rsidRPr="00E5396B">
                  <w:rPr>
                    <w:lang w:val="en-US"/>
                  </w:rPr>
                  <w:t>5</w:t>
                </w:r>
              </w:sdtContent>
            </w:sdt>
          </w:p>
          <w:p w14:paraId="0B5F83E1" w14:textId="77777777" w:rsidR="00EF3FE6" w:rsidRPr="00971D2F" w:rsidRDefault="008B4327" w:rsidP="008C5AAB">
            <w:pPr>
              <w:ind w:left="1141"/>
              <w:rPr>
                <w:snapToGrid w:val="0"/>
                <w:kern w:val="22"/>
                <w:szCs w:val="22"/>
              </w:rPr>
            </w:pPr>
            <w:r w:rsidRPr="00FB23FB">
              <w:rPr>
                <w:szCs w:val="22"/>
                <w:lang w:val="fr-FR"/>
              </w:rPr>
              <w:t xml:space="preserve">9 </w:t>
            </w:r>
            <w:r w:rsidR="00B95E4A">
              <w:rPr>
                <w:szCs w:val="22"/>
                <w:lang w:val="fr-FR"/>
              </w:rPr>
              <w:t>December</w:t>
            </w:r>
            <w:r>
              <w:rPr>
                <w:szCs w:val="22"/>
                <w:lang w:val="fr-FR"/>
              </w:rPr>
              <w:t xml:space="preserve"> 2022</w:t>
            </w:r>
          </w:p>
          <w:p w14:paraId="0B5F83E2" w14:textId="77777777" w:rsidR="00EF3FE6" w:rsidRPr="00971D2F" w:rsidRDefault="00EF3FE6" w:rsidP="008C5AAB">
            <w:pPr>
              <w:ind w:left="1141"/>
              <w:rPr>
                <w:snapToGrid w:val="0"/>
                <w:kern w:val="22"/>
                <w:szCs w:val="22"/>
              </w:rPr>
            </w:pPr>
          </w:p>
          <w:p w14:paraId="0B5F83E3" w14:textId="77777777" w:rsidR="008C5AAB" w:rsidRDefault="008C5AAB" w:rsidP="008C5AAB">
            <w:pPr>
              <w:ind w:left="1141"/>
              <w:rPr>
                <w:szCs w:val="22"/>
              </w:rPr>
            </w:pPr>
            <w:r w:rsidRPr="00B14EDE">
              <w:rPr>
                <w:szCs w:val="22"/>
              </w:rPr>
              <w:t xml:space="preserve">RUSSIAN </w:t>
            </w:r>
          </w:p>
          <w:p w14:paraId="0B5F83E4" w14:textId="77777777" w:rsidR="00EF3FE6" w:rsidRPr="00971D2F" w:rsidRDefault="00EF3FE6" w:rsidP="008C5AAB">
            <w:pPr>
              <w:ind w:left="1141"/>
              <w:rPr>
                <w:snapToGrid w:val="0"/>
                <w:kern w:val="22"/>
                <w:szCs w:val="22"/>
              </w:rPr>
            </w:pPr>
            <w:r w:rsidRPr="00971D2F">
              <w:rPr>
                <w:snapToGrid w:val="0"/>
                <w:kern w:val="22"/>
                <w:szCs w:val="22"/>
              </w:rPr>
              <w:t>ORIGINAL: ENGLISH</w:t>
            </w:r>
          </w:p>
          <w:p w14:paraId="0B5F83E5" w14:textId="77777777" w:rsidR="00EF3FE6" w:rsidRPr="00971D2F" w:rsidRDefault="00EF3FE6" w:rsidP="0022079F">
            <w:pPr>
              <w:rPr>
                <w:snapToGrid w:val="0"/>
                <w:kern w:val="22"/>
              </w:rPr>
            </w:pPr>
          </w:p>
        </w:tc>
      </w:tr>
    </w:tbl>
    <w:p w14:paraId="0B5F83E7" w14:textId="77777777" w:rsidR="00B95E4A" w:rsidRDefault="00B95E4A" w:rsidP="00B95E4A">
      <w:pPr>
        <w:pStyle w:val="Cornernotation"/>
        <w:kinsoku w:val="0"/>
        <w:overflowPunct w:val="0"/>
        <w:autoSpaceDE w:val="0"/>
        <w:autoSpaceDN w:val="0"/>
        <w:spacing w:before="60"/>
        <w:ind w:left="227" w:right="3792" w:hanging="227"/>
        <w:rPr>
          <w:snapToGrid w:val="0"/>
          <w:kern w:val="22"/>
          <w:lang w:val="ru-RU"/>
        </w:rPr>
      </w:pPr>
      <w:bookmarkStart w:id="0" w:name="_Hlk71227805"/>
      <w:r>
        <w:rPr>
          <w:snapToGrid w:val="0"/>
          <w:kern w:val="22"/>
          <w:lang w:val="ru-RU"/>
        </w:rPr>
        <w:t>КОНФЕРЕНЦИЯ СТОРОН КОНВЕНЦИИ О БИОЛОГИЧЕСКОМ РАЗНООБРАЗИИ, ВЫСТУПАЮЩАЯ В КАЧЕСТВЕ СОВЕЩАНИЯ СТОРОН НАГОЙСКОГО ПРОТОКОЛА РЕГУЛИРОВАНИЯ ДОСТУПА К ГЕНЕТИЧЕСКИМ РЕСУРСАМ И СОВМЕСТНОГО ИСПОЛЬЗОВАНИЯ НА СПРАВЕДЛИВОЙ И РАВНОЙ ОСНОВЕ ВЫГОД ОТ ИХ ПРИМЕНЕНИЯ</w:t>
      </w:r>
    </w:p>
    <w:p w14:paraId="0B5F83E8" w14:textId="77777777" w:rsidR="00B95E4A" w:rsidRDefault="00B95E4A" w:rsidP="00B95E4A">
      <w:pPr>
        <w:pStyle w:val="Cornernotation"/>
        <w:kinsoku w:val="0"/>
        <w:overflowPunct w:val="0"/>
        <w:autoSpaceDE w:val="0"/>
        <w:autoSpaceDN w:val="0"/>
        <w:ind w:left="0" w:right="3792" w:firstLine="0"/>
        <w:rPr>
          <w:snapToGrid w:val="0"/>
          <w:kern w:val="22"/>
          <w:lang w:val="ru-RU"/>
        </w:rPr>
      </w:pPr>
      <w:r>
        <w:rPr>
          <w:snapToGrid w:val="0"/>
          <w:kern w:val="22"/>
          <w:lang w:val="ru-RU"/>
        </w:rPr>
        <w:t xml:space="preserve">Четвертое совещание, часть </w:t>
      </w:r>
      <w:r>
        <w:rPr>
          <w:snapToGrid w:val="0"/>
          <w:kern w:val="22"/>
        </w:rPr>
        <w:t>II</w:t>
      </w:r>
    </w:p>
    <w:p w14:paraId="0B5F83E9" w14:textId="77777777" w:rsidR="00B95E4A" w:rsidRDefault="00B95E4A" w:rsidP="00B95E4A">
      <w:pPr>
        <w:pStyle w:val="Cornernotation"/>
        <w:kinsoku w:val="0"/>
        <w:overflowPunct w:val="0"/>
        <w:autoSpaceDE w:val="0"/>
        <w:autoSpaceDN w:val="0"/>
        <w:ind w:left="227" w:right="3792" w:hanging="227"/>
        <w:rPr>
          <w:snapToGrid w:val="0"/>
          <w:kern w:val="22"/>
          <w:szCs w:val="22"/>
          <w:lang w:val="ru-RU" w:eastAsia="nb-NO"/>
        </w:rPr>
      </w:pPr>
      <w:r>
        <w:rPr>
          <w:snapToGrid w:val="0"/>
          <w:kern w:val="22"/>
          <w:szCs w:val="22"/>
          <w:lang w:val="ru-RU" w:eastAsia="nb-NO"/>
        </w:rPr>
        <w:t>Монреаль, Канада, 7-19 декабря 2022 года</w:t>
      </w:r>
    </w:p>
    <w:p w14:paraId="0B5F83EA" w14:textId="77777777" w:rsidR="00B95E4A" w:rsidRDefault="00B95E4A" w:rsidP="00B95E4A">
      <w:pPr>
        <w:ind w:right="3792"/>
        <w:rPr>
          <w:lang w:val="ru-RU"/>
        </w:rPr>
      </w:pPr>
      <w:r>
        <w:rPr>
          <w:snapToGrid w:val="0"/>
          <w:kern w:val="22"/>
          <w:szCs w:val="22"/>
          <w:lang w:val="ru-RU"/>
        </w:rPr>
        <w:t xml:space="preserve">Пункт </w:t>
      </w:r>
      <w:r w:rsidR="00E40240">
        <w:rPr>
          <w:snapToGrid w:val="0"/>
          <w:kern w:val="22"/>
          <w:szCs w:val="22"/>
          <w:lang w:val="ru-RU"/>
        </w:rPr>
        <w:t>8</w:t>
      </w:r>
      <w:r>
        <w:rPr>
          <w:snapToGrid w:val="0"/>
          <w:kern w:val="22"/>
          <w:szCs w:val="22"/>
          <w:lang w:val="ru-RU"/>
        </w:rPr>
        <w:t xml:space="preserve"> повестки дня</w:t>
      </w:r>
    </w:p>
    <w:bookmarkEnd w:id="0"/>
    <w:p w14:paraId="0B5F83EB" w14:textId="77777777" w:rsidR="00E40240" w:rsidRPr="00E5396B" w:rsidRDefault="00EE7D1A" w:rsidP="00E40240">
      <w:pPr>
        <w:spacing w:before="120" w:after="240"/>
        <w:jc w:val="center"/>
        <w:rPr>
          <w:b/>
          <w:caps/>
          <w:lang w:val="ru-RU"/>
        </w:rPr>
      </w:pPr>
      <w:r w:rsidRPr="00780867">
        <w:rPr>
          <w:b/>
          <w:kern w:val="22"/>
          <w:szCs w:val="22"/>
          <w:lang w:val="ru-RU"/>
        </w:rPr>
        <w:t>Меры по оказанию поддержки созданию и развитию потенциала (Статья 22)</w:t>
      </w:r>
    </w:p>
    <w:p w14:paraId="0B5F83EC" w14:textId="77777777" w:rsidR="00E40240" w:rsidRPr="00E5396B" w:rsidRDefault="00E40240" w:rsidP="00E40240">
      <w:pPr>
        <w:spacing w:before="120" w:after="240"/>
        <w:jc w:val="center"/>
        <w:rPr>
          <w:b/>
          <w:szCs w:val="22"/>
          <w:lang w:val="ru-RU"/>
        </w:rPr>
      </w:pPr>
      <w:r>
        <w:rPr>
          <w:b/>
          <w:szCs w:val="22"/>
          <w:lang w:val="ru-RU"/>
        </w:rPr>
        <w:t>Проект решения, представленный Председателем</w:t>
      </w:r>
      <w:r w:rsidR="00EE7D1A">
        <w:rPr>
          <w:b/>
          <w:szCs w:val="22"/>
          <w:lang w:val="ru-RU"/>
        </w:rPr>
        <w:t xml:space="preserve"> Рабочей группы </w:t>
      </w:r>
      <w:r w:rsidR="00EE7D1A">
        <w:rPr>
          <w:b/>
          <w:szCs w:val="22"/>
          <w:lang w:val="fr-FR"/>
        </w:rPr>
        <w:t>II</w:t>
      </w:r>
    </w:p>
    <w:p w14:paraId="0B5F83EE" w14:textId="77777777" w:rsidR="00E40240" w:rsidRPr="00117652" w:rsidRDefault="00E40240" w:rsidP="00E40240">
      <w:pPr>
        <w:pStyle w:val="Para1"/>
        <w:numPr>
          <w:ilvl w:val="0"/>
          <w:numId w:val="44"/>
        </w:numPr>
        <w:spacing w:before="240"/>
        <w:ind w:right="146"/>
        <w:rPr>
          <w:b/>
          <w:bCs/>
          <w:lang w:val="ru-RU"/>
        </w:rPr>
      </w:pPr>
      <w:r w:rsidRPr="00117652">
        <w:rPr>
          <w:b/>
          <w:bCs/>
          <w:lang w:val="ru-RU"/>
        </w:rPr>
        <w:t>Создание и развитие потенциала в поддержку эффективного осуществления Нагойского протокола</w:t>
      </w:r>
    </w:p>
    <w:p w14:paraId="0B5F83EF" w14:textId="77777777" w:rsidR="00E40240" w:rsidRPr="00117652" w:rsidRDefault="00E40240" w:rsidP="00346DE3">
      <w:pPr>
        <w:pStyle w:val="Para1"/>
        <w:numPr>
          <w:ilvl w:val="0"/>
          <w:numId w:val="0"/>
        </w:numPr>
        <w:ind w:firstLine="720"/>
        <w:rPr>
          <w:i/>
          <w:iCs/>
          <w:lang w:val="ru-RU"/>
        </w:rPr>
      </w:pPr>
      <w:r w:rsidRPr="00117652">
        <w:rPr>
          <w:i/>
          <w:lang w:val="ru-RU"/>
        </w:rPr>
        <w:t>Конференция Сторон, выступающая в качестве совещания Сторон Нагойского протокола</w:t>
      </w:r>
    </w:p>
    <w:p w14:paraId="0B5F83F0" w14:textId="77777777" w:rsidR="00E40240" w:rsidRPr="00117652" w:rsidRDefault="00E40240" w:rsidP="00E40240">
      <w:pPr>
        <w:pStyle w:val="Para1"/>
        <w:numPr>
          <w:ilvl w:val="1"/>
          <w:numId w:val="42"/>
        </w:numPr>
        <w:suppressLineNumbers/>
        <w:tabs>
          <w:tab w:val="clear" w:pos="1440"/>
        </w:tabs>
        <w:suppressAutoHyphens/>
        <w:rPr>
          <w:rFonts w:eastAsia="Calibri"/>
          <w:lang w:val="ru-RU"/>
        </w:rPr>
      </w:pPr>
      <w:r w:rsidRPr="00117652">
        <w:rPr>
          <w:rFonts w:eastAsia="Calibri"/>
          <w:i/>
          <w:iCs/>
          <w:lang w:val="ru-RU"/>
        </w:rPr>
        <w:t>принимает к сведению</w:t>
      </w:r>
      <w:r w:rsidRPr="00117652">
        <w:rPr>
          <w:rFonts w:eastAsia="Calibri"/>
          <w:lang w:val="ru-RU"/>
        </w:rPr>
        <w:t xml:space="preserve"> выводы и рекомендации оценки стратегической структуры для создания и развития потенциала в поддержку эффективного осуществления Нагойского протокола, в том числе материалы, представленные Неофициальным консультативным комитетом по созданию потенциала для осуществления Нагойского протокола на его четвертом совещании</w:t>
      </w:r>
      <w:r w:rsidRPr="00117652">
        <w:rPr>
          <w:rStyle w:val="FootnoteReference"/>
          <w:rFonts w:eastAsia="Calibri"/>
          <w:lang w:val="ru-RU"/>
        </w:rPr>
        <w:footnoteReference w:id="2"/>
      </w:r>
      <w:r w:rsidRPr="00117652">
        <w:rPr>
          <w:rFonts w:eastAsia="Calibri"/>
          <w:lang w:val="ru-RU"/>
        </w:rPr>
        <w:t>;</w:t>
      </w:r>
    </w:p>
    <w:p w14:paraId="0B5F83F1" w14:textId="77777777" w:rsidR="00E40240" w:rsidRPr="00117652" w:rsidRDefault="00EE7D1A" w:rsidP="00E40240">
      <w:pPr>
        <w:pStyle w:val="Para1"/>
        <w:numPr>
          <w:ilvl w:val="1"/>
          <w:numId w:val="42"/>
        </w:numPr>
        <w:suppressLineNumbers/>
        <w:tabs>
          <w:tab w:val="clear" w:pos="1440"/>
        </w:tabs>
        <w:suppressAutoHyphens/>
        <w:rPr>
          <w:rFonts w:eastAsia="Calibri"/>
          <w:lang w:val="ru-RU"/>
        </w:rPr>
      </w:pPr>
      <w:r>
        <w:rPr>
          <w:rFonts w:eastAsia="Calibri"/>
          <w:i/>
          <w:iCs/>
          <w:lang w:val="ru-RU"/>
        </w:rPr>
        <w:t>принимает</w:t>
      </w:r>
      <w:r w:rsidR="00E40240" w:rsidRPr="00117652">
        <w:rPr>
          <w:rFonts w:eastAsia="Calibri"/>
          <w:i/>
          <w:iCs/>
          <w:lang w:val="ru-RU"/>
        </w:rPr>
        <w:t xml:space="preserve"> </w:t>
      </w:r>
      <w:r w:rsidR="00E40240" w:rsidRPr="00117652">
        <w:rPr>
          <w:rFonts w:eastAsia="Calibri"/>
          <w:lang w:val="ru-RU"/>
        </w:rPr>
        <w:t>долгосрочную стратегическую структуру для создания и развития потенциала в поддержку осуществления глобальной рамочной программы в области биоразнообразия на период после 2020 года, содержащуюся в приложении к решению 15/-- Конференции Сторон;</w:t>
      </w:r>
    </w:p>
    <w:p w14:paraId="0B5F83F2" w14:textId="77777777" w:rsidR="00E40240" w:rsidRPr="00117652" w:rsidRDefault="00E40240" w:rsidP="00E40240">
      <w:pPr>
        <w:pStyle w:val="Para1"/>
        <w:numPr>
          <w:ilvl w:val="1"/>
          <w:numId w:val="42"/>
        </w:numPr>
        <w:rPr>
          <w:rFonts w:eastAsia="Calibri"/>
          <w:lang w:val="ru-RU"/>
        </w:rPr>
      </w:pPr>
      <w:r w:rsidRPr="00117652">
        <w:rPr>
          <w:rFonts w:eastAsia="Calibri"/>
          <w:i/>
          <w:iCs/>
          <w:lang w:val="ru-RU"/>
        </w:rPr>
        <w:t xml:space="preserve">приветствует </w:t>
      </w:r>
      <w:r w:rsidRPr="00117652">
        <w:rPr>
          <w:rFonts w:eastAsia="Calibri"/>
          <w:lang w:val="ru-RU"/>
        </w:rPr>
        <w:t xml:space="preserve">рекомендации по улучшению стратегической структуры и </w:t>
      </w:r>
      <w:r w:rsidRPr="00117652">
        <w:rPr>
          <w:rFonts w:eastAsia="Calibri"/>
          <w:i/>
          <w:iCs/>
          <w:lang w:val="ru-RU"/>
        </w:rPr>
        <w:t>соглашается</w:t>
      </w:r>
      <w:r w:rsidRPr="00117652">
        <w:rPr>
          <w:rFonts w:eastAsia="Calibri"/>
          <w:lang w:val="ru-RU"/>
        </w:rPr>
        <w:t xml:space="preserve"> пересмотреть ее в соответствии с </w:t>
      </w:r>
      <w:r w:rsidRPr="00117652">
        <w:rPr>
          <w:bdr w:val="none" w:sz="0" w:space="0" w:color="auto" w:frame="1"/>
          <w:lang w:val="ru-RU"/>
        </w:rPr>
        <w:t>глобальной рамочной программой в области биоразнообразия на период после 2020 года</w:t>
      </w:r>
      <w:r w:rsidRPr="00117652">
        <w:rPr>
          <w:rFonts w:eastAsia="Calibri"/>
          <w:lang w:val="ru-RU"/>
        </w:rPr>
        <w:t>, долгосрочной стратегической структурой для создания и развития потенциала в поддержку осуществления глобальной рамочной программы в области биоразнообразия на период после 2020 года</w:t>
      </w:r>
      <w:r w:rsidRPr="00117652">
        <w:rPr>
          <w:rStyle w:val="FootnoteReference"/>
          <w:rFonts w:eastAsia="Calibri"/>
          <w:lang w:val="ru-RU"/>
        </w:rPr>
        <w:footnoteReference w:id="3"/>
      </w:r>
      <w:r w:rsidRPr="00117652">
        <w:rPr>
          <w:rFonts w:eastAsia="Calibri"/>
          <w:lang w:val="ru-RU"/>
        </w:rPr>
        <w:t xml:space="preserve"> и выводами оценки, упомянутыми в пункте 1 выше;</w:t>
      </w:r>
    </w:p>
    <w:p w14:paraId="0B5F83F3" w14:textId="77777777" w:rsidR="00E40240" w:rsidRPr="00117652" w:rsidRDefault="00E40240" w:rsidP="00E40240">
      <w:pPr>
        <w:pStyle w:val="Para1"/>
        <w:numPr>
          <w:ilvl w:val="1"/>
          <w:numId w:val="42"/>
        </w:numPr>
        <w:rPr>
          <w:rFonts w:eastAsia="Calibri"/>
          <w:lang w:val="ru-RU"/>
        </w:rPr>
      </w:pPr>
      <w:r w:rsidRPr="00117652">
        <w:rPr>
          <w:rFonts w:eastAsia="Calibri"/>
          <w:i/>
          <w:iCs/>
          <w:lang w:val="ru-RU"/>
        </w:rPr>
        <w:t>принимает к сведению</w:t>
      </w:r>
      <w:r w:rsidRPr="00117652">
        <w:rPr>
          <w:rFonts w:eastAsia="Calibri"/>
          <w:lang w:val="ru-RU"/>
        </w:rPr>
        <w:t xml:space="preserve"> доклад Неофициального консультативного комитета по созданию потенциала для осуществления Нагойского протокола на его четвертом совещании, проходившем в межсессионный период</w:t>
      </w:r>
      <w:r w:rsidRPr="00117652">
        <w:rPr>
          <w:rStyle w:val="FootnoteReference"/>
          <w:rFonts w:eastAsia="Calibri"/>
          <w:lang w:val="ru-RU"/>
        </w:rPr>
        <w:footnoteReference w:id="4"/>
      </w:r>
      <w:r w:rsidRPr="00117652">
        <w:rPr>
          <w:rFonts w:eastAsia="Calibri"/>
          <w:lang w:val="ru-RU"/>
        </w:rPr>
        <w:t xml:space="preserve">, и </w:t>
      </w:r>
      <w:r w:rsidRPr="00117652">
        <w:rPr>
          <w:rFonts w:eastAsia="Calibri"/>
          <w:i/>
          <w:iCs/>
          <w:lang w:val="ru-RU"/>
        </w:rPr>
        <w:t>постановляет</w:t>
      </w:r>
      <w:r w:rsidRPr="00117652">
        <w:rPr>
          <w:rFonts w:eastAsia="Calibri"/>
          <w:lang w:val="ru-RU"/>
        </w:rPr>
        <w:t xml:space="preserve"> продлить мандат Неофициального </w:t>
      </w:r>
      <w:r w:rsidRPr="00117652">
        <w:rPr>
          <w:rFonts w:eastAsia="Calibri"/>
          <w:lang w:val="ru-RU"/>
        </w:rPr>
        <w:lastRenderedPageBreak/>
        <w:t>консультативного комитета до пятого совещания Конференции Сторон, выступающей в качестве совещания Сторон Нагойского протокола, и обновить круг его полномочий, с тем чтобы он включал в себя оказание поддержки в деле пересмотра и обновления стратегической структуры для создания и развития потенциала;</w:t>
      </w:r>
    </w:p>
    <w:p w14:paraId="0B5F83F4" w14:textId="77777777" w:rsidR="00E40240" w:rsidRPr="00117652" w:rsidRDefault="00E40240" w:rsidP="00E40240">
      <w:pPr>
        <w:pStyle w:val="Para1"/>
        <w:numPr>
          <w:ilvl w:val="1"/>
          <w:numId w:val="42"/>
        </w:numPr>
        <w:rPr>
          <w:rFonts w:eastAsia="Calibri"/>
          <w:i/>
          <w:iCs/>
          <w:lang w:val="ru-RU"/>
        </w:rPr>
      </w:pPr>
      <w:r w:rsidRPr="00117652">
        <w:rPr>
          <w:rFonts w:eastAsia="Calibri"/>
          <w:i/>
          <w:iCs/>
          <w:lang w:val="ru-RU"/>
        </w:rPr>
        <w:t>постановляет</w:t>
      </w:r>
      <w:r w:rsidRPr="00117652">
        <w:rPr>
          <w:rFonts w:eastAsia="Calibri"/>
          <w:lang w:val="ru-RU"/>
        </w:rPr>
        <w:t xml:space="preserve"> расширить состав Неофициального консультативного комитета, включив в него представителей делового сектора, научных кругов и молодежи;</w:t>
      </w:r>
    </w:p>
    <w:p w14:paraId="0B5F83F5" w14:textId="77777777" w:rsidR="00E40240" w:rsidRPr="00117652" w:rsidRDefault="00E40240" w:rsidP="00E40240">
      <w:pPr>
        <w:pStyle w:val="Para1"/>
        <w:numPr>
          <w:ilvl w:val="1"/>
          <w:numId w:val="42"/>
        </w:numPr>
        <w:rPr>
          <w:rFonts w:eastAsia="Calibri"/>
          <w:lang w:val="ru-RU"/>
        </w:rPr>
      </w:pPr>
      <w:r w:rsidRPr="00117652">
        <w:rPr>
          <w:rFonts w:eastAsia="Calibri"/>
          <w:i/>
          <w:iCs/>
          <w:lang w:val="ru-RU"/>
        </w:rPr>
        <w:t>также постановляет</w:t>
      </w:r>
      <w:r w:rsidRPr="00117652">
        <w:rPr>
          <w:rFonts w:eastAsia="Calibri"/>
          <w:lang w:val="ru-RU"/>
        </w:rPr>
        <w:t>, что Неофициальный консультативный комитет проведет одно совещание и, при необходимости, онлайновые консультации для оказания поддержки в деле пересмотра и обновления стратегической структуры для создания и развития потенциала;</w:t>
      </w:r>
    </w:p>
    <w:p w14:paraId="0B5F83F6" w14:textId="77777777" w:rsidR="00E40240" w:rsidRPr="00117652" w:rsidRDefault="00E40240" w:rsidP="00E40240">
      <w:pPr>
        <w:pStyle w:val="Para1"/>
        <w:numPr>
          <w:ilvl w:val="1"/>
          <w:numId w:val="42"/>
        </w:numPr>
        <w:rPr>
          <w:rFonts w:eastAsia="Calibri"/>
          <w:lang w:val="ru-RU"/>
        </w:rPr>
      </w:pPr>
      <w:r w:rsidRPr="00117652">
        <w:rPr>
          <w:rFonts w:eastAsia="Calibri"/>
          <w:i/>
          <w:iCs/>
          <w:lang w:val="ru-RU"/>
        </w:rPr>
        <w:t>настоятельно призывает</w:t>
      </w:r>
      <w:r w:rsidRPr="00117652">
        <w:rPr>
          <w:rFonts w:eastAsia="Calibri"/>
          <w:lang w:val="ru-RU"/>
        </w:rPr>
        <w:t xml:space="preserve"> Стороны и </w:t>
      </w:r>
      <w:r w:rsidRPr="00117652">
        <w:rPr>
          <w:rFonts w:eastAsia="Calibri"/>
          <w:i/>
          <w:lang w:val="ru-RU"/>
        </w:rPr>
        <w:t>призывает</w:t>
      </w:r>
      <w:r w:rsidRPr="00117652">
        <w:rPr>
          <w:rFonts w:eastAsia="Calibri"/>
          <w:lang w:val="ru-RU"/>
        </w:rPr>
        <w:t xml:space="preserve"> другие правительства и соответствующие организации, у которых есть такая возможность:</w:t>
      </w:r>
    </w:p>
    <w:p w14:paraId="0B5F83F7" w14:textId="77777777" w:rsidR="00E40240" w:rsidRPr="00117652" w:rsidRDefault="00E40240" w:rsidP="00E40240">
      <w:pPr>
        <w:pStyle w:val="Para1"/>
        <w:numPr>
          <w:ilvl w:val="4"/>
          <w:numId w:val="42"/>
        </w:numPr>
        <w:tabs>
          <w:tab w:val="clear" w:pos="1800"/>
        </w:tabs>
        <w:ind w:left="0" w:firstLine="709"/>
        <w:rPr>
          <w:rFonts w:eastAsia="Calibri"/>
          <w:lang w:val="ru-RU"/>
        </w:rPr>
      </w:pPr>
      <w:r w:rsidRPr="00117652">
        <w:rPr>
          <w:rFonts w:eastAsia="Calibri"/>
          <w:lang w:val="ru-RU"/>
        </w:rPr>
        <w:t>активизировать свои усилия по созданию и развитию потенциала Сторон из числа развивающихся стран, в частности наименее развитых стран и малых островных развивающихся государств, а также Сторон с переходной экономикой,</w:t>
      </w:r>
      <w:r w:rsidRPr="00117652">
        <w:rPr>
          <w:lang w:val="ru-RU"/>
        </w:rPr>
        <w:t xml:space="preserve"> </w:t>
      </w:r>
      <w:r w:rsidRPr="00117652">
        <w:rPr>
          <w:rFonts w:eastAsia="Calibri"/>
          <w:lang w:val="ru-RU"/>
        </w:rPr>
        <w:t>для осуществления Нагойского протокола, в соответствии с положениями Конвенции и Нагойского протокола к ней, с учетом приоритетных областей, обозначенных в приложении к настоящему решению и в глобальной рамочной программе в области биоразнообразия на период после 2020 года;</w:t>
      </w:r>
    </w:p>
    <w:p w14:paraId="0B5F83F8" w14:textId="77777777" w:rsidR="00E40240" w:rsidRPr="00117652" w:rsidRDefault="00E40240" w:rsidP="00E40240">
      <w:pPr>
        <w:pStyle w:val="Para1"/>
        <w:numPr>
          <w:ilvl w:val="4"/>
          <w:numId w:val="42"/>
        </w:numPr>
        <w:tabs>
          <w:tab w:val="clear" w:pos="1800"/>
        </w:tabs>
        <w:ind w:left="0" w:firstLine="709"/>
        <w:rPr>
          <w:rFonts w:eastAsia="Calibri"/>
          <w:lang w:val="ru-RU"/>
        </w:rPr>
      </w:pPr>
      <w:r w:rsidRPr="00117652">
        <w:rPr>
          <w:rFonts w:eastAsia="Calibri"/>
          <w:lang w:val="ru-RU"/>
        </w:rPr>
        <w:t>продолжить публиковать информацию о потребностях, инициативах и ресурсах в области создания и развития потенциала, а также обмениваться передовым опытом и извлеченными уроками с помощью Механизма посредничества для регулирования доступа к генетическим ресурсам и совместного использования выгод;</w:t>
      </w:r>
    </w:p>
    <w:p w14:paraId="0B5F83F9" w14:textId="77777777" w:rsidR="00E40240" w:rsidRPr="00117652" w:rsidRDefault="00E40240" w:rsidP="00E40240">
      <w:pPr>
        <w:pStyle w:val="Para1"/>
        <w:numPr>
          <w:ilvl w:val="1"/>
          <w:numId w:val="42"/>
        </w:numPr>
        <w:rPr>
          <w:i/>
          <w:kern w:val="22"/>
          <w:lang w:val="ru-RU"/>
        </w:rPr>
      </w:pPr>
      <w:r w:rsidRPr="00117652">
        <w:rPr>
          <w:i/>
          <w:iCs/>
          <w:lang w:val="ru-RU"/>
        </w:rPr>
        <w:t>поручает</w:t>
      </w:r>
      <w:r w:rsidRPr="00117652">
        <w:rPr>
          <w:lang w:val="ru-RU"/>
        </w:rPr>
        <w:t xml:space="preserve"> Исполнительному секретарю в консультации со Сторонами подготовить пересмотренную стратегическую структуру для создания и развития потенциала в поддержку эффективного осуществления Нагойского протокола в соответствии с </w:t>
      </w:r>
      <w:r w:rsidRPr="00117652">
        <w:rPr>
          <w:bdr w:val="none" w:sz="0" w:space="0" w:color="auto" w:frame="1"/>
          <w:lang w:val="ru-RU"/>
        </w:rPr>
        <w:t xml:space="preserve">глобальной рамочной программой в области биоразнообразия на период после 2020 года, </w:t>
      </w:r>
      <w:r w:rsidRPr="00117652">
        <w:rPr>
          <w:lang w:val="ru-RU"/>
        </w:rPr>
        <w:t>долгосрочной стратегической структурой для создания и развития потенциала в поддержку осуществления глобальной рамочной программы в области биоразнообразия на период после 2020 года, с учетом выводов оценки, для рассмотрения Вспомогательным органом по осуществлению на его четвертом совещании и принятия Конференцией Сторон, выступающей в качестве совещания Сторон Нагойского протокола, на ее пятом совещании.</w:t>
      </w:r>
    </w:p>
    <w:p w14:paraId="0B5F83FA" w14:textId="77777777" w:rsidR="00E40240" w:rsidRPr="00117652" w:rsidRDefault="00E40240" w:rsidP="00E40240">
      <w:pPr>
        <w:pStyle w:val="Para1"/>
        <w:numPr>
          <w:ilvl w:val="0"/>
          <w:numId w:val="0"/>
        </w:numPr>
        <w:spacing w:before="240" w:after="240"/>
        <w:jc w:val="center"/>
        <w:rPr>
          <w:b/>
          <w:bCs/>
          <w:lang w:val="ru-RU"/>
        </w:rPr>
      </w:pPr>
      <w:r w:rsidRPr="00117652">
        <w:rPr>
          <w:b/>
          <w:bCs/>
          <w:lang w:val="ru-RU"/>
        </w:rPr>
        <w:t xml:space="preserve">B. </w:t>
      </w:r>
      <w:r w:rsidRPr="00117652">
        <w:rPr>
          <w:b/>
          <w:bCs/>
          <w:lang w:val="ru-RU"/>
        </w:rPr>
        <w:tab/>
        <w:t>Повышение осведомленности</w:t>
      </w:r>
    </w:p>
    <w:p w14:paraId="0B5F83FB" w14:textId="77777777" w:rsidR="00E40240" w:rsidRPr="00117652" w:rsidRDefault="00E40240" w:rsidP="00E40240">
      <w:pPr>
        <w:suppressLineNumbers/>
        <w:suppressAutoHyphens/>
        <w:kinsoku w:val="0"/>
        <w:overflowPunct w:val="0"/>
        <w:autoSpaceDE w:val="0"/>
        <w:autoSpaceDN w:val="0"/>
        <w:adjustRightInd w:val="0"/>
        <w:snapToGrid w:val="0"/>
        <w:spacing w:before="240" w:after="120"/>
        <w:ind w:firstLine="709"/>
        <w:rPr>
          <w:i/>
          <w:kern w:val="22"/>
          <w:szCs w:val="22"/>
          <w:lang w:val="ru-RU" w:eastAsia="en-CA"/>
        </w:rPr>
      </w:pPr>
      <w:r w:rsidRPr="00117652">
        <w:rPr>
          <w:i/>
          <w:lang w:val="ru-RU"/>
        </w:rPr>
        <w:t>Конференция Сторон, выступающая в качестве совещания Сторон Нагойского протокола</w:t>
      </w:r>
      <w:r w:rsidRPr="00117652">
        <w:rPr>
          <w:i/>
          <w:kern w:val="22"/>
          <w:szCs w:val="22"/>
          <w:lang w:val="ru-RU" w:eastAsia="en-CA"/>
        </w:rPr>
        <w:t xml:space="preserve"> </w:t>
      </w:r>
    </w:p>
    <w:p w14:paraId="0B5F83FC" w14:textId="77777777" w:rsidR="00E40240" w:rsidRPr="00117652" w:rsidRDefault="00E40240" w:rsidP="00E40240">
      <w:pPr>
        <w:pStyle w:val="Para1"/>
        <w:numPr>
          <w:ilvl w:val="0"/>
          <w:numId w:val="0"/>
        </w:numPr>
        <w:suppressLineNumbers/>
        <w:tabs>
          <w:tab w:val="left" w:pos="360"/>
        </w:tabs>
        <w:suppressAutoHyphens/>
        <w:snapToGrid w:val="0"/>
        <w:ind w:firstLine="720"/>
        <w:rPr>
          <w:kern w:val="22"/>
          <w:szCs w:val="22"/>
          <w:lang w:val="ru-RU"/>
        </w:rPr>
      </w:pPr>
      <w:r w:rsidRPr="00117652">
        <w:rPr>
          <w:kern w:val="22"/>
          <w:szCs w:val="22"/>
          <w:lang w:val="ru-RU"/>
        </w:rPr>
        <w:t>1.</w:t>
      </w:r>
      <w:r w:rsidRPr="00117652">
        <w:rPr>
          <w:kern w:val="22"/>
          <w:szCs w:val="22"/>
          <w:lang w:val="ru-RU"/>
        </w:rPr>
        <w:tab/>
      </w:r>
      <w:r>
        <w:rPr>
          <w:i/>
          <w:lang w:val="ru-RU"/>
        </w:rPr>
        <w:t>приветствует</w:t>
      </w:r>
      <w:r w:rsidRPr="00117652">
        <w:rPr>
          <w:lang w:val="ru-RU"/>
        </w:rPr>
        <w:t xml:space="preserve"> прогресс, достигнутый в осуществлении стратегии повышения осведомленности для Нагойского протокола;</w:t>
      </w:r>
    </w:p>
    <w:p w14:paraId="0B5F83FD" w14:textId="77777777" w:rsidR="00E40240" w:rsidRDefault="00E40240" w:rsidP="00E40240">
      <w:pPr>
        <w:pStyle w:val="Para1"/>
        <w:numPr>
          <w:ilvl w:val="0"/>
          <w:numId w:val="0"/>
        </w:numPr>
        <w:suppressLineNumbers/>
        <w:tabs>
          <w:tab w:val="left" w:pos="360"/>
        </w:tabs>
        <w:suppressAutoHyphens/>
        <w:snapToGrid w:val="0"/>
        <w:ind w:firstLine="720"/>
        <w:rPr>
          <w:lang w:val="ru-RU"/>
        </w:rPr>
      </w:pPr>
      <w:r w:rsidRPr="00117652">
        <w:rPr>
          <w:lang w:val="ru-RU"/>
        </w:rPr>
        <w:t>2.</w:t>
      </w:r>
      <w:r w:rsidRPr="00117652">
        <w:rPr>
          <w:lang w:val="ru-RU"/>
        </w:rPr>
        <w:tab/>
      </w:r>
      <w:r w:rsidRPr="00117652">
        <w:rPr>
          <w:i/>
          <w:lang w:val="ru-RU"/>
        </w:rPr>
        <w:t xml:space="preserve">принимает к сведению </w:t>
      </w:r>
      <w:r w:rsidRPr="00117652">
        <w:rPr>
          <w:lang w:val="ru-RU"/>
        </w:rPr>
        <w:t xml:space="preserve">обратную связь, полученную от Сторон, </w:t>
      </w:r>
      <w:r w:rsidR="00E45BB2">
        <w:rPr>
          <w:lang w:val="ru-RU"/>
        </w:rPr>
        <w:t>других правительств</w:t>
      </w:r>
      <w:r w:rsidRPr="00117652">
        <w:rPr>
          <w:lang w:val="ru-RU"/>
        </w:rPr>
        <w:t xml:space="preserve"> и других соответствующих субъектов деятельности относительно набора коммуникационных средств для повышения осведомленности по вопросам доступа к генетическим ресурсам и совместного использования выгод</w:t>
      </w:r>
      <w:r w:rsidRPr="003169B1">
        <w:rPr>
          <w:rStyle w:val="FootnoteReference"/>
          <w:rFonts w:eastAsiaTheme="majorEastAsia"/>
          <w:kern w:val="22"/>
          <w:lang w:val="ru-RU"/>
        </w:rPr>
        <w:footnoteReference w:id="5"/>
      </w:r>
      <w:r w:rsidRPr="00117652">
        <w:rPr>
          <w:lang w:val="ru-RU"/>
        </w:rPr>
        <w:t xml:space="preserve">, и призывает Стороны, </w:t>
      </w:r>
      <w:r w:rsidRPr="00117652">
        <w:rPr>
          <w:rFonts w:eastAsia="Calibri"/>
          <w:lang w:val="ru-RU"/>
        </w:rPr>
        <w:t>другие правительства</w:t>
      </w:r>
      <w:r w:rsidRPr="00117652">
        <w:rPr>
          <w:lang w:val="ru-RU"/>
        </w:rPr>
        <w:t>, соответствующие организации и других субъектов деятельности и далее применять этот набор в рамках своих мероприятий по повышению осведомленности и наращиванию потенциала;</w:t>
      </w:r>
    </w:p>
    <w:p w14:paraId="0B5F83FE" w14:textId="77777777" w:rsidR="00E40240" w:rsidRPr="00117652" w:rsidRDefault="00E40240" w:rsidP="00E40240">
      <w:pPr>
        <w:pStyle w:val="Para1"/>
        <w:numPr>
          <w:ilvl w:val="0"/>
          <w:numId w:val="0"/>
        </w:numPr>
        <w:suppressLineNumbers/>
        <w:tabs>
          <w:tab w:val="left" w:pos="360"/>
        </w:tabs>
        <w:suppressAutoHyphens/>
        <w:snapToGrid w:val="0"/>
        <w:ind w:firstLine="720"/>
        <w:rPr>
          <w:lang w:val="ru-RU"/>
        </w:rPr>
      </w:pPr>
      <w:r>
        <w:rPr>
          <w:lang w:val="ru-RU"/>
        </w:rPr>
        <w:t>3.</w:t>
      </w:r>
      <w:r>
        <w:rPr>
          <w:lang w:val="ru-RU"/>
        </w:rPr>
        <w:tab/>
      </w:r>
      <w:r w:rsidRPr="009802C2">
        <w:rPr>
          <w:i/>
          <w:lang w:val="ru-RU"/>
        </w:rPr>
        <w:t>приветствует</w:t>
      </w:r>
      <w:r>
        <w:rPr>
          <w:lang w:val="ru-RU"/>
        </w:rPr>
        <w:t xml:space="preserve"> структуру коммуникационной стратегии в поддержку осуществления </w:t>
      </w:r>
      <w:r w:rsidRPr="00117652">
        <w:rPr>
          <w:rFonts w:eastAsia="Calibri"/>
          <w:lang w:val="ru-RU"/>
        </w:rPr>
        <w:t xml:space="preserve">глобальной рамочной программы в области биоразнообразия на период после 2020 года, </w:t>
      </w:r>
      <w:r w:rsidRPr="00117652">
        <w:rPr>
          <w:rFonts w:eastAsia="Calibri"/>
          <w:lang w:val="ru-RU"/>
        </w:rPr>
        <w:lastRenderedPageBreak/>
        <w:t>содержащуюся</w:t>
      </w:r>
      <w:r>
        <w:rPr>
          <w:rFonts w:eastAsia="Calibri"/>
          <w:lang w:val="ru-RU"/>
        </w:rPr>
        <w:t xml:space="preserve"> в решении 15/-- Конференции Сторон в качестве важного элемента и для повышения осведомленности </w:t>
      </w:r>
      <w:r w:rsidRPr="00117652">
        <w:rPr>
          <w:lang w:val="ru-RU"/>
        </w:rPr>
        <w:t>по вопросам доступа к генетическим ресурсам и совместного использования выгод</w:t>
      </w:r>
      <w:r>
        <w:rPr>
          <w:lang w:val="ru-RU"/>
        </w:rPr>
        <w:t xml:space="preserve"> и связанных с этим целей и задач глобальной рамочной программы в области биоразнообразия</w:t>
      </w:r>
      <w:r>
        <w:rPr>
          <w:rStyle w:val="FootnoteReference"/>
          <w:lang w:val="ru-RU"/>
        </w:rPr>
        <w:footnoteReference w:id="6"/>
      </w:r>
      <w:r>
        <w:rPr>
          <w:lang w:val="ru-RU"/>
        </w:rPr>
        <w:t>;</w:t>
      </w:r>
    </w:p>
    <w:p w14:paraId="0B5F83FF" w14:textId="77777777" w:rsidR="00E40240" w:rsidRPr="00117652" w:rsidRDefault="00E40240" w:rsidP="00E40240">
      <w:pPr>
        <w:pStyle w:val="Para1"/>
        <w:numPr>
          <w:ilvl w:val="0"/>
          <w:numId w:val="0"/>
        </w:numPr>
        <w:suppressLineNumbers/>
        <w:tabs>
          <w:tab w:val="left" w:pos="360"/>
        </w:tabs>
        <w:suppressAutoHyphens/>
        <w:snapToGrid w:val="0"/>
        <w:ind w:firstLine="720"/>
        <w:rPr>
          <w:kern w:val="22"/>
          <w:lang w:val="ru-RU"/>
        </w:rPr>
      </w:pPr>
      <w:r>
        <w:rPr>
          <w:lang w:val="ru-RU"/>
        </w:rPr>
        <w:t>4</w:t>
      </w:r>
      <w:r w:rsidRPr="00117652">
        <w:rPr>
          <w:lang w:val="ru-RU"/>
        </w:rPr>
        <w:t>.</w:t>
      </w:r>
      <w:r w:rsidRPr="00117652">
        <w:rPr>
          <w:lang w:val="ru-RU"/>
        </w:rPr>
        <w:tab/>
      </w:r>
      <w:r w:rsidRPr="00117652">
        <w:rPr>
          <w:i/>
          <w:lang w:val="ru-RU"/>
        </w:rPr>
        <w:t>призывает</w:t>
      </w:r>
      <w:r w:rsidRPr="00117652">
        <w:rPr>
          <w:lang w:val="ru-RU"/>
        </w:rPr>
        <w:t xml:space="preserve"> Стороны, </w:t>
      </w:r>
      <w:r w:rsidRPr="00117652">
        <w:rPr>
          <w:rFonts w:eastAsia="Calibri"/>
          <w:lang w:val="ru-RU"/>
        </w:rPr>
        <w:t>другие правительства</w:t>
      </w:r>
      <w:r w:rsidRPr="00117652">
        <w:rPr>
          <w:lang w:val="ru-RU"/>
        </w:rPr>
        <w:t>, соответствующие организации и других субъектов деятельности продолжать осуществление информационно-разъяснительных мероприятий и публиковать информацию об инструментах и ресурсах в области повышения осведомленности в Механизме посредничества для регулирования доступа к генетическим ресурсам и совместного использования выгод;</w:t>
      </w:r>
    </w:p>
    <w:p w14:paraId="0B5F8400" w14:textId="77777777" w:rsidR="00E40240" w:rsidRPr="00117652" w:rsidRDefault="00E40240" w:rsidP="00E40240">
      <w:pPr>
        <w:pStyle w:val="Para1"/>
        <w:numPr>
          <w:ilvl w:val="0"/>
          <w:numId w:val="0"/>
        </w:numPr>
        <w:suppressLineNumbers/>
        <w:tabs>
          <w:tab w:val="left" w:pos="360"/>
        </w:tabs>
        <w:suppressAutoHyphens/>
        <w:snapToGrid w:val="0"/>
        <w:ind w:firstLine="720"/>
        <w:rPr>
          <w:kern w:val="22"/>
          <w:lang w:val="ru-RU"/>
        </w:rPr>
      </w:pPr>
      <w:r>
        <w:rPr>
          <w:lang w:val="ru-RU"/>
        </w:rPr>
        <w:t>5</w:t>
      </w:r>
      <w:r w:rsidRPr="00117652">
        <w:rPr>
          <w:lang w:val="ru-RU"/>
        </w:rPr>
        <w:t>.</w:t>
      </w:r>
      <w:r w:rsidRPr="00117652">
        <w:rPr>
          <w:lang w:val="ru-RU"/>
        </w:rPr>
        <w:tab/>
      </w:r>
      <w:r w:rsidRPr="00117652">
        <w:rPr>
          <w:i/>
          <w:iCs/>
          <w:lang w:val="ru-RU"/>
        </w:rPr>
        <w:t>поручает</w:t>
      </w:r>
      <w:r w:rsidRPr="00117652">
        <w:rPr>
          <w:lang w:val="ru-RU"/>
        </w:rPr>
        <w:t xml:space="preserve"> Исполнительному секретарю и далее </w:t>
      </w:r>
      <w:r>
        <w:rPr>
          <w:lang w:val="ru-RU"/>
        </w:rPr>
        <w:t>содействовать</w:t>
      </w:r>
      <w:r w:rsidRPr="00117652">
        <w:rPr>
          <w:lang w:val="ru-RU"/>
        </w:rPr>
        <w:t xml:space="preserve"> осуществлению стратегии повышения осведомленности</w:t>
      </w:r>
      <w:r w:rsidRPr="003169B1">
        <w:rPr>
          <w:rStyle w:val="FootnoteReference"/>
          <w:rFonts w:eastAsiaTheme="majorEastAsia"/>
          <w:kern w:val="22"/>
          <w:lang w:val="ru-RU"/>
        </w:rPr>
        <w:footnoteReference w:id="7"/>
      </w:r>
      <w:r w:rsidRPr="00117652">
        <w:rPr>
          <w:lang w:val="ru-RU"/>
        </w:rPr>
        <w:t xml:space="preserve"> посредством мероприятий по </w:t>
      </w:r>
      <w:r>
        <w:rPr>
          <w:lang w:val="ru-RU"/>
        </w:rPr>
        <w:t>созданию и развитию</w:t>
      </w:r>
      <w:r w:rsidRPr="00117652">
        <w:rPr>
          <w:lang w:val="ru-RU"/>
        </w:rPr>
        <w:t xml:space="preserve"> потенциала</w:t>
      </w:r>
      <w:r>
        <w:rPr>
          <w:lang w:val="ru-RU"/>
        </w:rPr>
        <w:t xml:space="preserve"> </w:t>
      </w:r>
      <w:r w:rsidRPr="00117652">
        <w:rPr>
          <w:lang w:val="ru-RU"/>
        </w:rPr>
        <w:t>и путем поощрения использования набора коммуникационных средств для повышения осведомленности по вопросам доступа к генетическим ресурсам и совместного использования выгод в соответствующих проектах по созданию</w:t>
      </w:r>
      <w:r>
        <w:rPr>
          <w:lang w:val="ru-RU"/>
        </w:rPr>
        <w:t xml:space="preserve"> и развитию</w:t>
      </w:r>
      <w:r w:rsidRPr="00117652">
        <w:rPr>
          <w:lang w:val="ru-RU"/>
        </w:rPr>
        <w:t xml:space="preserve"> потенциала и повышению осведомленности, осуществляемых Сторонами, </w:t>
      </w:r>
      <w:r w:rsidRPr="00117652">
        <w:rPr>
          <w:rFonts w:eastAsia="Calibri"/>
          <w:lang w:val="ru-RU"/>
        </w:rPr>
        <w:t>другими правительствами</w:t>
      </w:r>
      <w:r w:rsidRPr="00117652">
        <w:rPr>
          <w:lang w:val="ru-RU"/>
        </w:rPr>
        <w:t xml:space="preserve"> и соответствующими организациями;</w:t>
      </w:r>
    </w:p>
    <w:p w14:paraId="0B5F8401" w14:textId="77777777" w:rsidR="00E40240" w:rsidRDefault="00E40240" w:rsidP="00E40240">
      <w:pPr>
        <w:spacing w:before="120" w:after="120"/>
        <w:ind w:firstLine="720"/>
        <w:rPr>
          <w:rFonts w:cs="Angsana New"/>
          <w:snapToGrid w:val="0"/>
          <w:kern w:val="22"/>
          <w:szCs w:val="18"/>
          <w:lang w:val="ru-RU"/>
        </w:rPr>
      </w:pPr>
      <w:r>
        <w:rPr>
          <w:lang w:val="ru-RU"/>
        </w:rPr>
        <w:t>6</w:t>
      </w:r>
      <w:r w:rsidRPr="00117652">
        <w:rPr>
          <w:lang w:val="ru-RU"/>
        </w:rPr>
        <w:t>.</w:t>
      </w:r>
      <w:r w:rsidRPr="00117652">
        <w:rPr>
          <w:lang w:val="ru-RU"/>
        </w:rPr>
        <w:tab/>
      </w:r>
      <w:r w:rsidRPr="00117652">
        <w:rPr>
          <w:i/>
          <w:lang w:val="ru-RU"/>
        </w:rPr>
        <w:t>также поручает</w:t>
      </w:r>
      <w:r w:rsidRPr="00117652">
        <w:rPr>
          <w:lang w:val="ru-RU"/>
        </w:rPr>
        <w:t xml:space="preserve"> Исполнительному секретарю рассмотреть возможность включения элементов стратегии повышения осведомленности при пересмотре стратегической структуры для создания и развития потенциала в поддержку эффективного осуществления Нагойского протокола для рассмотрения Вспомогательным органом по осуществлению на его 4-м совещании и для принятия Конференцией Сторон, выступающей в качестве совещания Сторон Нагойского протокола, на ее </w:t>
      </w:r>
      <w:r w:rsidR="00E45BB2">
        <w:rPr>
          <w:lang w:val="ru-RU"/>
        </w:rPr>
        <w:t>пято</w:t>
      </w:r>
      <w:r w:rsidRPr="00117652">
        <w:rPr>
          <w:lang w:val="ru-RU"/>
        </w:rPr>
        <w:t>м совещании</w:t>
      </w:r>
      <w:r w:rsidRPr="00117652">
        <w:rPr>
          <w:rFonts w:cs="Angsana New"/>
          <w:snapToGrid w:val="0"/>
          <w:kern w:val="22"/>
          <w:szCs w:val="18"/>
          <w:lang w:val="ru-RU"/>
        </w:rPr>
        <w:t>.</w:t>
      </w:r>
    </w:p>
    <w:p w14:paraId="0B5F8402" w14:textId="77777777" w:rsidR="00E40240" w:rsidRPr="0078644A" w:rsidRDefault="00E40240" w:rsidP="00E40240">
      <w:pPr>
        <w:pStyle w:val="ListParagraph"/>
        <w:suppressLineNumbers/>
        <w:shd w:val="clear" w:color="auto" w:fill="FFFFFF" w:themeFill="background1"/>
        <w:suppressAutoHyphens/>
        <w:spacing w:after="120"/>
        <w:ind w:left="0"/>
        <w:jc w:val="center"/>
        <w:outlineLvl w:val="2"/>
        <w:rPr>
          <w:i/>
          <w:kern w:val="22"/>
          <w:szCs w:val="22"/>
          <w:bdr w:val="none" w:sz="0" w:space="0" w:color="auto" w:frame="1"/>
          <w:lang w:val="ru-RU"/>
        </w:rPr>
      </w:pPr>
      <w:bookmarkStart w:id="1" w:name="_Toc118905252"/>
      <w:r w:rsidRPr="0078644A">
        <w:rPr>
          <w:i/>
          <w:iCs/>
          <w:kern w:val="22"/>
          <w:szCs w:val="22"/>
          <w:bdr w:val="none" w:sz="0" w:space="0" w:color="auto" w:frame="1"/>
          <w:lang w:val="ru-RU"/>
        </w:rPr>
        <w:t>Приложение</w:t>
      </w:r>
      <w:bookmarkEnd w:id="1"/>
      <w:r w:rsidRPr="0078644A">
        <w:rPr>
          <w:i/>
          <w:kern w:val="22"/>
          <w:szCs w:val="22"/>
          <w:bdr w:val="none" w:sz="0" w:space="0" w:color="auto" w:frame="1"/>
          <w:lang w:val="ru-RU"/>
        </w:rPr>
        <w:t xml:space="preserve"> </w:t>
      </w:r>
    </w:p>
    <w:p w14:paraId="0B5F8403" w14:textId="77777777" w:rsidR="00E40240" w:rsidRPr="0078644A" w:rsidRDefault="00E40240" w:rsidP="00E40240">
      <w:pPr>
        <w:pStyle w:val="Heading1"/>
        <w:shd w:val="clear" w:color="auto" w:fill="FFFFFF" w:themeFill="background1"/>
        <w:rPr>
          <w:szCs w:val="22"/>
          <w:bdr w:val="none" w:sz="0" w:space="0" w:color="auto" w:frame="1"/>
          <w:lang w:val="ru-RU"/>
        </w:rPr>
      </w:pPr>
      <w:bookmarkStart w:id="2" w:name="_Toc105416330"/>
      <w:bookmarkStart w:id="3" w:name="_Toc105443162"/>
      <w:bookmarkStart w:id="4" w:name="_Toc118905253"/>
      <w:r w:rsidRPr="0078644A">
        <w:rPr>
          <w:szCs w:val="22"/>
          <w:bdr w:val="none" w:sz="0" w:space="0" w:color="auto" w:frame="1"/>
          <w:lang w:val="ru-RU"/>
        </w:rPr>
        <w:t>ОСОБЫЕ ПРИОРИТЕТЫ ДЛЯ ДАЛЬНЕЙШЕГО СОЗДАНИЯ И РАЗВИТИЯ ПОТЕНЦИАЛА В ПОДДЕРЖКУ ОСУЩЕСТВЛЕНИЯ НАГОЙСКОГО ПРОТОКОЛА</w:t>
      </w:r>
      <w:bookmarkEnd w:id="2"/>
      <w:bookmarkEnd w:id="3"/>
      <w:bookmarkEnd w:id="4"/>
    </w:p>
    <w:p w14:paraId="0B5F8404" w14:textId="77777777" w:rsidR="00E40240" w:rsidRPr="0078644A" w:rsidRDefault="00E40240" w:rsidP="00E40240">
      <w:pPr>
        <w:pStyle w:val="ListParagraph"/>
        <w:shd w:val="clear" w:color="auto" w:fill="FFFFFF" w:themeFill="background1"/>
        <w:tabs>
          <w:tab w:val="left" w:pos="142"/>
        </w:tabs>
        <w:spacing w:before="120" w:after="120"/>
        <w:ind w:left="0" w:firstLine="567"/>
        <w:rPr>
          <w:kern w:val="22"/>
          <w:szCs w:val="22"/>
          <w:bdr w:val="none" w:sz="0" w:space="0" w:color="auto" w:frame="1"/>
          <w:lang w:val="ru-RU"/>
        </w:rPr>
      </w:pPr>
      <w:r w:rsidRPr="0078644A">
        <w:rPr>
          <w:kern w:val="22"/>
          <w:szCs w:val="22"/>
          <w:bdr w:val="none" w:sz="0" w:space="0" w:color="auto" w:frame="1"/>
          <w:lang w:val="ru-RU"/>
        </w:rPr>
        <w:tab/>
        <w:t>Особые приоритеты для дальнейшего создания и развития потенциала, выявленные в ходе оценки и обзора Нагойского протокола, включают в себя:</w:t>
      </w:r>
    </w:p>
    <w:p w14:paraId="0B5F8405" w14:textId="77777777" w:rsidR="00E40240" w:rsidRPr="0078644A" w:rsidRDefault="00E40240" w:rsidP="00E40240">
      <w:pPr>
        <w:pStyle w:val="Para1"/>
        <w:numPr>
          <w:ilvl w:val="0"/>
          <w:numId w:val="43"/>
        </w:numPr>
        <w:suppressLineNumbers/>
        <w:shd w:val="clear" w:color="auto" w:fill="FFFFFF" w:themeFill="background1"/>
        <w:suppressAutoHyphens/>
        <w:kinsoku w:val="0"/>
        <w:overflowPunct w:val="0"/>
        <w:autoSpaceDE w:val="0"/>
        <w:autoSpaceDN w:val="0"/>
        <w:spacing w:before="0"/>
        <w:ind w:left="0" w:firstLine="709"/>
        <w:rPr>
          <w:szCs w:val="22"/>
          <w:lang w:val="ru-RU"/>
        </w:rPr>
      </w:pPr>
      <w:r w:rsidRPr="0078644A">
        <w:rPr>
          <w:szCs w:val="22"/>
          <w:lang w:val="ru-RU"/>
        </w:rPr>
        <w:t>разработку законодательства или нормативно-правовых актов, регулирующих доступ к генетическим ресурсам и совместное использование выгод, с учетом статьи 8 Протокола и необходимости обеспечить осуществление протокола и других соответствующих международных документов на взаимодополняющей основе;</w:t>
      </w:r>
    </w:p>
    <w:p w14:paraId="0B5F8406" w14:textId="77777777" w:rsidR="00E40240" w:rsidRPr="0078644A" w:rsidRDefault="00E40240" w:rsidP="00E40240">
      <w:pPr>
        <w:pStyle w:val="Para1"/>
        <w:numPr>
          <w:ilvl w:val="0"/>
          <w:numId w:val="43"/>
        </w:numPr>
        <w:suppressLineNumbers/>
        <w:shd w:val="clear" w:color="auto" w:fill="FFFFFF" w:themeFill="background1"/>
        <w:suppressAutoHyphens/>
        <w:kinsoku w:val="0"/>
        <w:overflowPunct w:val="0"/>
        <w:autoSpaceDE w:val="0"/>
        <w:autoSpaceDN w:val="0"/>
        <w:spacing w:before="0"/>
        <w:ind w:left="0" w:firstLine="709"/>
        <w:rPr>
          <w:szCs w:val="22"/>
          <w:lang w:val="ru-RU"/>
        </w:rPr>
      </w:pPr>
      <w:r w:rsidRPr="0078644A">
        <w:rPr>
          <w:szCs w:val="22"/>
          <w:lang w:val="ru-RU"/>
        </w:rPr>
        <w:t>активизацию осуществления положений о соблюдении внутреннего законодательства и нормативно-правовых актов в отношении доступа к генетическим ресурсам и совместного использования выгод</w:t>
      </w:r>
      <w:r w:rsidR="00E45BB2">
        <w:rPr>
          <w:szCs w:val="22"/>
          <w:lang w:val="ru-RU"/>
        </w:rPr>
        <w:t xml:space="preserve">, </w:t>
      </w:r>
      <w:r w:rsidRPr="0078644A">
        <w:rPr>
          <w:szCs w:val="22"/>
          <w:lang w:val="ru-RU"/>
        </w:rPr>
        <w:t>мониторинг</w:t>
      </w:r>
      <w:r w:rsidR="00C66FEE">
        <w:rPr>
          <w:szCs w:val="22"/>
          <w:lang w:val="ru-RU"/>
        </w:rPr>
        <w:t>а</w:t>
      </w:r>
      <w:r w:rsidRPr="0078644A">
        <w:rPr>
          <w:szCs w:val="22"/>
          <w:lang w:val="ru-RU"/>
        </w:rPr>
        <w:t xml:space="preserve"> использования генетических ресурсов, </w:t>
      </w:r>
      <w:r w:rsidR="00E45BB2">
        <w:rPr>
          <w:szCs w:val="22"/>
          <w:lang w:val="ru-RU"/>
        </w:rPr>
        <w:t xml:space="preserve">включая </w:t>
      </w:r>
      <w:r w:rsidRPr="0078644A">
        <w:rPr>
          <w:szCs w:val="22"/>
          <w:lang w:val="ru-RU"/>
        </w:rPr>
        <w:t>назначени</w:t>
      </w:r>
      <w:r w:rsidR="00E45BB2">
        <w:rPr>
          <w:szCs w:val="22"/>
          <w:lang w:val="ru-RU"/>
        </w:rPr>
        <w:t>е</w:t>
      </w:r>
      <w:r w:rsidRPr="0078644A">
        <w:rPr>
          <w:szCs w:val="22"/>
          <w:lang w:val="ru-RU"/>
        </w:rPr>
        <w:t xml:space="preserve"> контрольных пунктов, а также положени</w:t>
      </w:r>
      <w:r w:rsidR="00E45BB2">
        <w:rPr>
          <w:szCs w:val="22"/>
          <w:lang w:val="ru-RU"/>
        </w:rPr>
        <w:t>й</w:t>
      </w:r>
      <w:r w:rsidRPr="0078644A">
        <w:rPr>
          <w:szCs w:val="22"/>
          <w:lang w:val="ru-RU"/>
        </w:rPr>
        <w:t>, касающи</w:t>
      </w:r>
      <w:r w:rsidR="00E45BB2">
        <w:rPr>
          <w:szCs w:val="22"/>
          <w:lang w:val="ru-RU"/>
        </w:rPr>
        <w:t>х</w:t>
      </w:r>
      <w:r w:rsidRPr="0078644A">
        <w:rPr>
          <w:szCs w:val="22"/>
          <w:lang w:val="ru-RU"/>
        </w:rPr>
        <w:t>ся коренных народов и местных общин;</w:t>
      </w:r>
    </w:p>
    <w:p w14:paraId="0B5F8407" w14:textId="77777777" w:rsidR="00E40240" w:rsidRPr="0078644A" w:rsidRDefault="00E40240" w:rsidP="00E40240">
      <w:pPr>
        <w:pStyle w:val="Para1"/>
        <w:numPr>
          <w:ilvl w:val="0"/>
          <w:numId w:val="43"/>
        </w:numPr>
        <w:suppressLineNumbers/>
        <w:shd w:val="clear" w:color="auto" w:fill="FFFFFF" w:themeFill="background1"/>
        <w:suppressAutoHyphens/>
        <w:kinsoku w:val="0"/>
        <w:overflowPunct w:val="0"/>
        <w:autoSpaceDE w:val="0"/>
        <w:autoSpaceDN w:val="0"/>
        <w:spacing w:before="0"/>
        <w:ind w:left="0" w:firstLine="709"/>
        <w:rPr>
          <w:szCs w:val="22"/>
          <w:lang w:val="ru-RU"/>
        </w:rPr>
      </w:pPr>
      <w:r w:rsidRPr="0078644A">
        <w:rPr>
          <w:szCs w:val="22"/>
          <w:lang w:val="ru-RU"/>
        </w:rPr>
        <w:t>содействие участию коренных народов и местных общин в осуществлении Протокола, в том числе путем оказания поддержки разработке коренными народами и местными общинами общинных протоколов и процедур, минимальных требований к взаимосогласованным условиям и типовых договорных положений о совместном использовании выгод от применения традиционных знаний, связанных с генетическими ресурсами, принимая во внимание их обычное право;</w:t>
      </w:r>
    </w:p>
    <w:p w14:paraId="0B5F8408" w14:textId="77777777" w:rsidR="00E40240" w:rsidRPr="0078644A" w:rsidRDefault="00E40240" w:rsidP="00E40240">
      <w:pPr>
        <w:pStyle w:val="Para1"/>
        <w:numPr>
          <w:ilvl w:val="0"/>
          <w:numId w:val="43"/>
        </w:numPr>
        <w:suppressLineNumbers/>
        <w:shd w:val="clear" w:color="auto" w:fill="FFFFFF" w:themeFill="background1"/>
        <w:suppressAutoHyphens/>
        <w:kinsoku w:val="0"/>
        <w:overflowPunct w:val="0"/>
        <w:autoSpaceDE w:val="0"/>
        <w:autoSpaceDN w:val="0"/>
        <w:spacing w:before="0"/>
        <w:ind w:left="0" w:firstLine="709"/>
        <w:rPr>
          <w:szCs w:val="22"/>
          <w:lang w:val="ru-RU"/>
        </w:rPr>
      </w:pPr>
      <w:r w:rsidRPr="0078644A">
        <w:rPr>
          <w:szCs w:val="22"/>
          <w:lang w:val="ru-RU"/>
        </w:rPr>
        <w:lastRenderedPageBreak/>
        <w:t xml:space="preserve">повышение осведомленности среди заинтересованных сторон и соответствующих субъектов деятельности и поощрение их участия в осуществлении протокола; </w:t>
      </w:r>
    </w:p>
    <w:p w14:paraId="0B5F8409" w14:textId="77777777" w:rsidR="00E40240" w:rsidRPr="0078644A" w:rsidRDefault="00E40240" w:rsidP="00E40240">
      <w:pPr>
        <w:pStyle w:val="Para1"/>
        <w:numPr>
          <w:ilvl w:val="0"/>
          <w:numId w:val="43"/>
        </w:numPr>
        <w:suppressLineNumbers/>
        <w:pBdr>
          <w:top w:val="nil"/>
          <w:left w:val="nil"/>
          <w:bottom w:val="nil"/>
          <w:right w:val="nil"/>
          <w:between w:val="nil"/>
          <w:bar w:val="nil"/>
        </w:pBdr>
        <w:shd w:val="clear" w:color="auto" w:fill="FFFFFF" w:themeFill="background1"/>
        <w:suppressAutoHyphens/>
        <w:kinsoku w:val="0"/>
        <w:overflowPunct w:val="0"/>
        <w:autoSpaceDE w:val="0"/>
        <w:autoSpaceDN w:val="0"/>
        <w:spacing w:before="0"/>
        <w:ind w:left="0" w:firstLine="709"/>
        <w:rPr>
          <w:szCs w:val="22"/>
          <w:lang w:val="ru-RU"/>
        </w:rPr>
      </w:pPr>
      <w:r w:rsidRPr="0078644A">
        <w:rPr>
          <w:szCs w:val="22"/>
          <w:bdr w:val="none" w:sz="0" w:space="0" w:color="auto" w:frame="1"/>
          <w:lang w:val="ru-RU"/>
        </w:rPr>
        <w:t>потребности в области создания и развития потенциала применительно к измерению денежных и неденежных выгод, возникающих в результате использования генетических ресурсов и традиционных знаний, связанных с генетическими ресурсами, и представлению соответствующей отчетности;</w:t>
      </w:r>
    </w:p>
    <w:p w14:paraId="0B5F840A" w14:textId="77777777" w:rsidR="00B95E4A" w:rsidRPr="00E40240" w:rsidRDefault="00E40240" w:rsidP="00E40240">
      <w:pPr>
        <w:pStyle w:val="Para1"/>
        <w:numPr>
          <w:ilvl w:val="0"/>
          <w:numId w:val="43"/>
        </w:numPr>
        <w:suppressLineNumbers/>
        <w:pBdr>
          <w:top w:val="nil"/>
          <w:left w:val="nil"/>
          <w:bottom w:val="nil"/>
          <w:right w:val="nil"/>
          <w:between w:val="nil"/>
          <w:bar w:val="nil"/>
        </w:pBdr>
        <w:shd w:val="clear" w:color="auto" w:fill="FFFFFF" w:themeFill="background1"/>
        <w:suppressAutoHyphens/>
        <w:kinsoku w:val="0"/>
        <w:overflowPunct w:val="0"/>
        <w:autoSpaceDE w:val="0"/>
        <w:autoSpaceDN w:val="0"/>
        <w:spacing w:before="0"/>
        <w:ind w:left="0" w:firstLine="709"/>
        <w:rPr>
          <w:kern w:val="22"/>
          <w:szCs w:val="22"/>
          <w:lang w:val="ru-RU"/>
        </w:rPr>
      </w:pPr>
      <w:r w:rsidRPr="0078644A">
        <w:rPr>
          <w:szCs w:val="22"/>
          <w:bdr w:val="none" w:sz="0" w:space="0" w:color="auto" w:frame="1"/>
          <w:lang w:val="ru-RU"/>
        </w:rPr>
        <w:t>стратегическую коммуникацию на глобальном, региональном и национальном уровнях в отношении доступа к генетическим ресурсам и совместного использования выгод, как область для создания и развития потенциала</w:t>
      </w:r>
      <w:r w:rsidRPr="0078644A">
        <w:rPr>
          <w:kern w:val="22"/>
          <w:szCs w:val="22"/>
          <w:bdr w:val="none" w:sz="0" w:space="0" w:color="auto" w:frame="1"/>
          <w:lang w:val="ru-RU"/>
        </w:rPr>
        <w:t>.</w:t>
      </w:r>
    </w:p>
    <w:p w14:paraId="0B5F840B" w14:textId="77777777" w:rsidR="00B95E4A" w:rsidRDefault="00B95E4A" w:rsidP="008B0078">
      <w:pPr>
        <w:pStyle w:val="ListParagraph"/>
        <w:spacing w:before="120" w:after="120"/>
        <w:jc w:val="center"/>
      </w:pPr>
      <w:r>
        <w:t>_________</w:t>
      </w:r>
    </w:p>
    <w:p w14:paraId="0B5F840C" w14:textId="77777777" w:rsidR="00B3369F" w:rsidRPr="00971D2F" w:rsidRDefault="00B3369F" w:rsidP="00C9161D">
      <w:pPr>
        <w:rPr>
          <w:snapToGrid w:val="0"/>
          <w:kern w:val="22"/>
        </w:rPr>
      </w:pPr>
    </w:p>
    <w:sectPr w:rsidR="00B3369F" w:rsidRPr="00971D2F" w:rsidSect="00497525">
      <w:headerReference w:type="even" r:id="rId15"/>
      <w:headerReference w:type="default" r:id="rId16"/>
      <w:pgSz w:w="12240" w:h="15840"/>
      <w:pgMar w:top="562" w:right="1354" w:bottom="1138" w:left="1354"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B5F8416" w14:textId="77777777" w:rsidR="00DF7544" w:rsidRDefault="00DF7544" w:rsidP="00CF1848">
      <w:r>
        <w:separator/>
      </w:r>
    </w:p>
  </w:endnote>
  <w:endnote w:type="continuationSeparator" w:id="0">
    <w:p w14:paraId="0B5F8417" w14:textId="77777777" w:rsidR="00DF7544" w:rsidRDefault="00DF7544" w:rsidP="00CF1848">
      <w:r>
        <w:continuationSeparator/>
      </w:r>
    </w:p>
  </w:endnote>
  <w:endnote w:type="continuationNotice" w:id="1">
    <w:p w14:paraId="0B5F8418" w14:textId="77777777" w:rsidR="00DF7544" w:rsidRDefault="00DF754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B5F8413" w14:textId="77777777" w:rsidR="00DF7544" w:rsidRDefault="00DF7544" w:rsidP="00CF1848">
      <w:r>
        <w:separator/>
      </w:r>
    </w:p>
  </w:footnote>
  <w:footnote w:type="continuationSeparator" w:id="0">
    <w:p w14:paraId="0B5F8414" w14:textId="77777777" w:rsidR="00DF7544" w:rsidRDefault="00DF7544" w:rsidP="00CF1848">
      <w:r>
        <w:continuationSeparator/>
      </w:r>
    </w:p>
  </w:footnote>
  <w:footnote w:type="continuationNotice" w:id="1">
    <w:p w14:paraId="0B5F8415" w14:textId="77777777" w:rsidR="00DF7544" w:rsidRDefault="00DF7544"/>
  </w:footnote>
  <w:footnote w:id="2">
    <w:p w14:paraId="0B5F841F" w14:textId="77777777" w:rsidR="00E40240" w:rsidRPr="006242A1" w:rsidRDefault="00E40240" w:rsidP="00E40240">
      <w:pPr>
        <w:pStyle w:val="FootnoteText"/>
        <w:suppressLineNumbers/>
        <w:suppressAutoHyphens/>
        <w:ind w:firstLine="0"/>
        <w:jc w:val="left"/>
        <w:rPr>
          <w:kern w:val="18"/>
          <w:szCs w:val="18"/>
          <w:lang w:val="ru-RU"/>
        </w:rPr>
      </w:pPr>
      <w:r w:rsidRPr="00C403C0">
        <w:rPr>
          <w:rStyle w:val="FootnoteReference"/>
          <w:kern w:val="18"/>
          <w:szCs w:val="18"/>
        </w:rPr>
        <w:footnoteRef/>
      </w:r>
      <w:r w:rsidRPr="00C403C0">
        <w:rPr>
          <w:kern w:val="18"/>
          <w:szCs w:val="18"/>
          <w:vertAlign w:val="superscript"/>
          <w:lang w:val="ru-RU"/>
        </w:rPr>
        <w:t xml:space="preserve"> </w:t>
      </w:r>
      <w:r w:rsidRPr="0016472A">
        <w:rPr>
          <w:kern w:val="18"/>
          <w:szCs w:val="18"/>
        </w:rPr>
        <w:t>CBD</w:t>
      </w:r>
      <w:r w:rsidRPr="006242A1">
        <w:rPr>
          <w:kern w:val="18"/>
          <w:szCs w:val="18"/>
          <w:lang w:val="ru-RU"/>
        </w:rPr>
        <w:t>/</w:t>
      </w:r>
      <w:r w:rsidRPr="0016472A">
        <w:rPr>
          <w:kern w:val="18"/>
          <w:szCs w:val="18"/>
        </w:rPr>
        <w:t>SBI</w:t>
      </w:r>
      <w:r w:rsidRPr="006242A1">
        <w:rPr>
          <w:kern w:val="18"/>
          <w:szCs w:val="18"/>
          <w:lang w:val="ru-RU"/>
        </w:rPr>
        <w:t>/3/</w:t>
      </w:r>
      <w:r w:rsidRPr="0016472A">
        <w:rPr>
          <w:kern w:val="18"/>
          <w:szCs w:val="18"/>
        </w:rPr>
        <w:t>INF</w:t>
      </w:r>
      <w:r w:rsidRPr="006242A1">
        <w:rPr>
          <w:kern w:val="18"/>
          <w:szCs w:val="18"/>
          <w:lang w:val="ru-RU"/>
        </w:rPr>
        <w:t>/1.</w:t>
      </w:r>
    </w:p>
  </w:footnote>
  <w:footnote w:id="3">
    <w:p w14:paraId="0B5F8420" w14:textId="77777777" w:rsidR="00E40240" w:rsidRPr="00C05288" w:rsidRDefault="00E40240" w:rsidP="00E40240">
      <w:pPr>
        <w:pStyle w:val="FootnoteText"/>
        <w:suppressLineNumbers/>
        <w:suppressAutoHyphens/>
        <w:ind w:firstLine="0"/>
        <w:jc w:val="left"/>
        <w:rPr>
          <w:kern w:val="18"/>
          <w:szCs w:val="18"/>
          <w:lang w:val="ru-RU"/>
        </w:rPr>
      </w:pPr>
      <w:r w:rsidRPr="00C403C0">
        <w:rPr>
          <w:rStyle w:val="FootnoteReference"/>
          <w:kern w:val="18"/>
          <w:szCs w:val="18"/>
        </w:rPr>
        <w:footnoteRef/>
      </w:r>
      <w:r w:rsidRPr="00C05288">
        <w:rPr>
          <w:kern w:val="18"/>
          <w:szCs w:val="18"/>
          <w:lang w:val="ru-RU"/>
        </w:rPr>
        <w:t xml:space="preserve"> </w:t>
      </w:r>
      <w:r>
        <w:rPr>
          <w:kern w:val="18"/>
          <w:szCs w:val="18"/>
          <w:lang w:val="ru-RU"/>
        </w:rPr>
        <w:t>Решение</w:t>
      </w:r>
      <w:r w:rsidRPr="00C05288">
        <w:rPr>
          <w:kern w:val="18"/>
          <w:szCs w:val="18"/>
          <w:lang w:val="ru-RU"/>
        </w:rPr>
        <w:t xml:space="preserve"> 15/--, </w:t>
      </w:r>
      <w:r>
        <w:rPr>
          <w:kern w:val="18"/>
          <w:szCs w:val="18"/>
          <w:lang w:val="ru-RU"/>
        </w:rPr>
        <w:t>приложение</w:t>
      </w:r>
      <w:r w:rsidRPr="00C05288">
        <w:rPr>
          <w:kern w:val="18"/>
          <w:szCs w:val="18"/>
          <w:lang w:val="ru-RU"/>
        </w:rPr>
        <w:t xml:space="preserve"> </w:t>
      </w:r>
      <w:r w:rsidRPr="0016472A">
        <w:rPr>
          <w:kern w:val="18"/>
          <w:szCs w:val="18"/>
        </w:rPr>
        <w:t>XX</w:t>
      </w:r>
      <w:r w:rsidRPr="00C05288">
        <w:rPr>
          <w:kern w:val="18"/>
          <w:szCs w:val="18"/>
          <w:lang w:val="ru-RU"/>
        </w:rPr>
        <w:t>.</w:t>
      </w:r>
    </w:p>
  </w:footnote>
  <w:footnote w:id="4">
    <w:p w14:paraId="0B5F8421" w14:textId="77777777" w:rsidR="00E40240" w:rsidRPr="00E5396B" w:rsidRDefault="00E40240" w:rsidP="00E40240">
      <w:pPr>
        <w:pStyle w:val="FootnoteText"/>
        <w:ind w:firstLine="0"/>
        <w:rPr>
          <w:lang w:val="en-US"/>
        </w:rPr>
      </w:pPr>
      <w:r w:rsidRPr="00C403C0">
        <w:rPr>
          <w:rStyle w:val="FootnoteReference"/>
        </w:rPr>
        <w:footnoteRef/>
      </w:r>
      <w:r w:rsidRPr="00E5396B">
        <w:rPr>
          <w:vertAlign w:val="superscript"/>
          <w:lang w:val="en-US"/>
        </w:rPr>
        <w:t xml:space="preserve"> </w:t>
      </w:r>
      <w:r w:rsidRPr="008E15C0">
        <w:t>CBD</w:t>
      </w:r>
      <w:r w:rsidRPr="00E5396B">
        <w:rPr>
          <w:lang w:val="en-US"/>
        </w:rPr>
        <w:t>/</w:t>
      </w:r>
      <w:r w:rsidRPr="008E15C0">
        <w:t>NP</w:t>
      </w:r>
      <w:r w:rsidRPr="00E5396B">
        <w:rPr>
          <w:lang w:val="en-US"/>
        </w:rPr>
        <w:t>/</w:t>
      </w:r>
      <w:r w:rsidRPr="008E15C0">
        <w:t>CB</w:t>
      </w:r>
      <w:r w:rsidRPr="00E5396B">
        <w:rPr>
          <w:lang w:val="en-US"/>
        </w:rPr>
        <w:t>-</w:t>
      </w:r>
      <w:r w:rsidRPr="008E15C0">
        <w:t>IAC</w:t>
      </w:r>
      <w:r w:rsidRPr="00E5396B">
        <w:rPr>
          <w:lang w:val="en-US"/>
        </w:rPr>
        <w:t>/2019/1/4.</w:t>
      </w:r>
    </w:p>
  </w:footnote>
  <w:footnote w:id="5">
    <w:p w14:paraId="0B5F8422" w14:textId="77777777" w:rsidR="00E40240" w:rsidRPr="00E5396B" w:rsidRDefault="00E40240" w:rsidP="00E40240">
      <w:pPr>
        <w:pStyle w:val="FootnoteText"/>
        <w:ind w:firstLine="0"/>
        <w:rPr>
          <w:lang w:val="en-US"/>
        </w:rPr>
      </w:pPr>
      <w:r w:rsidRPr="003169B1">
        <w:rPr>
          <w:rStyle w:val="FootnoteReference"/>
          <w:rFonts w:eastAsiaTheme="majorEastAsia"/>
        </w:rPr>
        <w:footnoteRef/>
      </w:r>
      <w:r w:rsidRPr="00E5396B">
        <w:rPr>
          <w:vertAlign w:val="superscript"/>
          <w:lang w:val="en-US"/>
        </w:rPr>
        <w:t xml:space="preserve"> </w:t>
      </w:r>
      <w:hyperlink r:id="rId1" w:history="1">
        <w:r w:rsidRPr="00E270CF">
          <w:rPr>
            <w:rStyle w:val="Hyperlink"/>
          </w:rPr>
          <w:t>https://www.cbd.int/abs/doc/cepa-toolkit-en.pdf</w:t>
        </w:r>
      </w:hyperlink>
      <w:r w:rsidRPr="00E5396B">
        <w:rPr>
          <w:lang w:val="en-US"/>
        </w:rPr>
        <w:t xml:space="preserve"> </w:t>
      </w:r>
    </w:p>
  </w:footnote>
  <w:footnote w:id="6">
    <w:p w14:paraId="0B5F8423" w14:textId="77777777" w:rsidR="00E40240" w:rsidRPr="00422D62" w:rsidRDefault="00E40240" w:rsidP="00E40240">
      <w:pPr>
        <w:pStyle w:val="FootnoteText"/>
        <w:ind w:firstLine="0"/>
        <w:rPr>
          <w:lang w:val="ru-RU"/>
        </w:rPr>
      </w:pPr>
      <w:r>
        <w:rPr>
          <w:rStyle w:val="FootnoteReference"/>
        </w:rPr>
        <w:footnoteRef/>
      </w:r>
      <w:r w:rsidRPr="00E5396B">
        <w:rPr>
          <w:lang w:val="ru-RU"/>
        </w:rPr>
        <w:t xml:space="preserve"> </w:t>
      </w:r>
      <w:r>
        <w:rPr>
          <w:lang w:val="ru-RU"/>
        </w:rPr>
        <w:t>При условии принятия КС решения о коммуникационной стратегии.</w:t>
      </w:r>
    </w:p>
  </w:footnote>
  <w:footnote w:id="7">
    <w:p w14:paraId="0B5F8424" w14:textId="77777777" w:rsidR="00E40240" w:rsidRPr="00B879E1" w:rsidRDefault="00E40240" w:rsidP="00E40240">
      <w:pPr>
        <w:pStyle w:val="FootnoteText"/>
        <w:ind w:firstLine="0"/>
        <w:jc w:val="left"/>
        <w:rPr>
          <w:kern w:val="18"/>
          <w:szCs w:val="18"/>
          <w:lang w:val="ru-RU"/>
        </w:rPr>
      </w:pPr>
      <w:r w:rsidRPr="000970AE">
        <w:rPr>
          <w:rStyle w:val="FootnoteReference"/>
          <w:rFonts w:eastAsiaTheme="majorEastAsia"/>
          <w:kern w:val="18"/>
          <w:szCs w:val="18"/>
        </w:rPr>
        <w:footnoteRef/>
      </w:r>
      <w:r>
        <w:rPr>
          <w:lang w:val="ru-RU"/>
        </w:rPr>
        <w:t xml:space="preserve"> </w:t>
      </w:r>
      <w:r w:rsidRPr="00B879E1">
        <w:rPr>
          <w:lang w:val="ru-RU"/>
        </w:rPr>
        <w:t xml:space="preserve">Как указано в решении </w:t>
      </w:r>
      <w:r>
        <w:t>NP</w:t>
      </w:r>
      <w:r w:rsidRPr="00B879E1">
        <w:rPr>
          <w:lang w:val="ru-RU"/>
        </w:rPr>
        <w:t>-1/9.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kern w:val="22"/>
        <w:lang w:val="ru-RU"/>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rPr>
        <w:kern w:val="0"/>
      </w:rPr>
    </w:sdtEndPr>
    <w:sdtContent>
      <w:p w14:paraId="0B5F8419" w14:textId="77777777" w:rsidR="000172B0" w:rsidRPr="008B4327" w:rsidRDefault="00E40240" w:rsidP="00644578">
        <w:pPr>
          <w:pStyle w:val="Header"/>
          <w:tabs>
            <w:tab w:val="clear" w:pos="4320"/>
            <w:tab w:val="clear" w:pos="8640"/>
          </w:tabs>
          <w:kinsoku w:val="0"/>
          <w:overflowPunct w:val="0"/>
          <w:autoSpaceDE w:val="0"/>
          <w:autoSpaceDN w:val="0"/>
          <w:jc w:val="left"/>
          <w:rPr>
            <w:kern w:val="22"/>
            <w:lang w:val="ru-RU"/>
          </w:rPr>
        </w:pPr>
        <w:r w:rsidRPr="00E5396B">
          <w:rPr>
            <w:kern w:val="22"/>
            <w:lang w:val="ru-RU"/>
          </w:rPr>
          <w:t>CBD/NP/MOP/4/L.5</w:t>
        </w:r>
      </w:p>
    </w:sdtContent>
  </w:sdt>
  <w:p w14:paraId="0B5F841A" w14:textId="77777777" w:rsidR="000172B0" w:rsidRPr="008B4327" w:rsidRDefault="000172B0" w:rsidP="00644578">
    <w:pPr>
      <w:pStyle w:val="Header"/>
      <w:tabs>
        <w:tab w:val="clear" w:pos="4320"/>
        <w:tab w:val="clear" w:pos="8640"/>
      </w:tabs>
      <w:kinsoku w:val="0"/>
      <w:overflowPunct w:val="0"/>
      <w:autoSpaceDE w:val="0"/>
      <w:autoSpaceDN w:val="0"/>
      <w:jc w:val="left"/>
      <w:rPr>
        <w:kern w:val="22"/>
        <w:lang w:val="ru-RU"/>
      </w:rPr>
    </w:pPr>
    <w:r>
      <w:rPr>
        <w:kern w:val="22"/>
        <w:lang w:val="ru-RU"/>
      </w:rPr>
      <w:t>Страница</w:t>
    </w:r>
    <w:r w:rsidRPr="008B4327">
      <w:rPr>
        <w:kern w:val="22"/>
        <w:lang w:val="ru-RU"/>
      </w:rPr>
      <w:t xml:space="preserve"> </w:t>
    </w:r>
    <w:r w:rsidR="00EB66BE" w:rsidRPr="00644578">
      <w:rPr>
        <w:kern w:val="22"/>
      </w:rPr>
      <w:fldChar w:fldCharType="begin"/>
    </w:r>
    <w:r w:rsidRPr="008B4327">
      <w:rPr>
        <w:kern w:val="22"/>
        <w:lang w:val="ru-RU"/>
      </w:rPr>
      <w:instrText xml:space="preserve"> </w:instrText>
    </w:r>
    <w:r w:rsidRPr="00644578">
      <w:rPr>
        <w:kern w:val="22"/>
      </w:rPr>
      <w:instrText>PAGE</w:instrText>
    </w:r>
    <w:r w:rsidRPr="008B4327">
      <w:rPr>
        <w:kern w:val="22"/>
        <w:lang w:val="ru-RU"/>
      </w:rPr>
      <w:instrText xml:space="preserve">   \* </w:instrText>
    </w:r>
    <w:r w:rsidRPr="00644578">
      <w:rPr>
        <w:kern w:val="22"/>
      </w:rPr>
      <w:instrText>MERGEFORMAT</w:instrText>
    </w:r>
    <w:r w:rsidRPr="008B4327">
      <w:rPr>
        <w:kern w:val="22"/>
        <w:lang w:val="ru-RU"/>
      </w:rPr>
      <w:instrText xml:space="preserve"> </w:instrText>
    </w:r>
    <w:r w:rsidR="00EB66BE" w:rsidRPr="00644578">
      <w:rPr>
        <w:kern w:val="22"/>
      </w:rPr>
      <w:fldChar w:fldCharType="separate"/>
    </w:r>
    <w:r w:rsidR="00780867" w:rsidRPr="00780867">
      <w:rPr>
        <w:noProof/>
        <w:kern w:val="22"/>
        <w:lang w:val="ru-RU"/>
      </w:rPr>
      <w:t>4</w:t>
    </w:r>
    <w:r w:rsidR="00EB66BE" w:rsidRPr="00644578">
      <w:rPr>
        <w:kern w:val="22"/>
      </w:rPr>
      <w:fldChar w:fldCharType="end"/>
    </w:r>
  </w:p>
  <w:p w14:paraId="0B5F841B" w14:textId="77777777" w:rsidR="000172B0" w:rsidRPr="008B4327" w:rsidRDefault="000172B0" w:rsidP="00644578">
    <w:pPr>
      <w:pStyle w:val="Header"/>
      <w:tabs>
        <w:tab w:val="clear" w:pos="4320"/>
        <w:tab w:val="clear" w:pos="8640"/>
      </w:tabs>
      <w:kinsoku w:val="0"/>
      <w:overflowPunct w:val="0"/>
      <w:autoSpaceDE w:val="0"/>
      <w:autoSpaceDN w:val="0"/>
      <w:jc w:val="left"/>
      <w:rPr>
        <w:kern w:val="22"/>
        <w:lang w:val="ru-RU"/>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ru-RU"/>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0B5F841C" w14:textId="77777777" w:rsidR="000172B0" w:rsidRPr="00E5396B" w:rsidRDefault="00E40240" w:rsidP="009505C9">
        <w:pPr>
          <w:pStyle w:val="Header"/>
          <w:jc w:val="right"/>
          <w:rPr>
            <w:lang w:val="ru-RU"/>
          </w:rPr>
        </w:pPr>
        <w:r w:rsidRPr="00E5396B">
          <w:rPr>
            <w:lang w:val="ru-RU"/>
          </w:rPr>
          <w:t>CBD/NP/MOP/4/L.5</w:t>
        </w:r>
      </w:p>
    </w:sdtContent>
  </w:sdt>
  <w:p w14:paraId="0B5F841D" w14:textId="77777777" w:rsidR="000172B0" w:rsidRPr="00E5396B" w:rsidRDefault="000172B0" w:rsidP="009505C9">
    <w:pPr>
      <w:pStyle w:val="Header"/>
      <w:jc w:val="right"/>
      <w:rPr>
        <w:lang w:val="ru-RU"/>
      </w:rPr>
    </w:pPr>
    <w:r>
      <w:rPr>
        <w:lang w:val="ru-RU"/>
      </w:rPr>
      <w:t>Страница</w:t>
    </w:r>
    <w:r w:rsidRPr="00E5396B">
      <w:rPr>
        <w:lang w:val="ru-RU"/>
      </w:rPr>
      <w:t xml:space="preserve"> </w:t>
    </w:r>
    <w:r w:rsidR="00EB66BE">
      <w:fldChar w:fldCharType="begin"/>
    </w:r>
    <w:r w:rsidRPr="00E5396B">
      <w:rPr>
        <w:lang w:val="ru-RU"/>
      </w:rPr>
      <w:instrText xml:space="preserve"> </w:instrText>
    </w:r>
    <w:r w:rsidRPr="00000614">
      <w:rPr>
        <w:lang w:val="fr-FR"/>
      </w:rPr>
      <w:instrText>PAGE</w:instrText>
    </w:r>
    <w:r w:rsidRPr="00E5396B">
      <w:rPr>
        <w:lang w:val="ru-RU"/>
      </w:rPr>
      <w:instrText xml:space="preserve">   \* </w:instrText>
    </w:r>
    <w:r w:rsidRPr="00000614">
      <w:rPr>
        <w:lang w:val="fr-FR"/>
      </w:rPr>
      <w:instrText>MERGEFORMAT</w:instrText>
    </w:r>
    <w:r w:rsidRPr="00E5396B">
      <w:rPr>
        <w:lang w:val="ru-RU"/>
      </w:rPr>
      <w:instrText xml:space="preserve"> </w:instrText>
    </w:r>
    <w:r w:rsidR="00EB66BE">
      <w:fldChar w:fldCharType="separate"/>
    </w:r>
    <w:r w:rsidR="00780867" w:rsidRPr="00E5396B">
      <w:rPr>
        <w:noProof/>
        <w:lang w:val="ru-RU"/>
      </w:rPr>
      <w:t>3</w:t>
    </w:r>
    <w:r w:rsidR="00EB66BE">
      <w:rPr>
        <w:noProof/>
      </w:rPr>
      <w:fldChar w:fldCharType="end"/>
    </w:r>
  </w:p>
  <w:p w14:paraId="0B5F841E" w14:textId="77777777" w:rsidR="000172B0" w:rsidRPr="00E5396B" w:rsidRDefault="000172B0">
    <w:pPr>
      <w:pStyle w:val="Header"/>
      <w:rPr>
        <w:lang w:val="ru-RU"/>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203474"/>
    <w:multiLevelType w:val="hybridMultilevel"/>
    <w:tmpl w:val="76B4550E"/>
    <w:lvl w:ilvl="0" w:tplc="F90E50E2">
      <w:start w:val="1"/>
      <w:numFmt w:val="decimal"/>
      <w:lvlText w:val="%1."/>
      <w:lvlJc w:val="left"/>
      <w:pPr>
        <w:ind w:left="2070" w:hanging="360"/>
      </w:pPr>
      <w:rPr>
        <w:rFonts w:hint="default"/>
      </w:rPr>
    </w:lvl>
    <w:lvl w:ilvl="1" w:tplc="10090019" w:tentative="1">
      <w:start w:val="1"/>
      <w:numFmt w:val="lowerLetter"/>
      <w:lvlText w:val="%2."/>
      <w:lvlJc w:val="left"/>
      <w:pPr>
        <w:ind w:left="2790" w:hanging="360"/>
      </w:pPr>
    </w:lvl>
    <w:lvl w:ilvl="2" w:tplc="1009001B" w:tentative="1">
      <w:start w:val="1"/>
      <w:numFmt w:val="lowerRoman"/>
      <w:lvlText w:val="%3."/>
      <w:lvlJc w:val="right"/>
      <w:pPr>
        <w:ind w:left="3510" w:hanging="180"/>
      </w:pPr>
    </w:lvl>
    <w:lvl w:ilvl="3" w:tplc="1009000F" w:tentative="1">
      <w:start w:val="1"/>
      <w:numFmt w:val="decimal"/>
      <w:lvlText w:val="%4."/>
      <w:lvlJc w:val="left"/>
      <w:pPr>
        <w:ind w:left="4230" w:hanging="360"/>
      </w:pPr>
    </w:lvl>
    <w:lvl w:ilvl="4" w:tplc="10090019" w:tentative="1">
      <w:start w:val="1"/>
      <w:numFmt w:val="lowerLetter"/>
      <w:lvlText w:val="%5."/>
      <w:lvlJc w:val="left"/>
      <w:pPr>
        <w:ind w:left="4950" w:hanging="360"/>
      </w:pPr>
    </w:lvl>
    <w:lvl w:ilvl="5" w:tplc="1009001B" w:tentative="1">
      <w:start w:val="1"/>
      <w:numFmt w:val="lowerRoman"/>
      <w:lvlText w:val="%6."/>
      <w:lvlJc w:val="right"/>
      <w:pPr>
        <w:ind w:left="5670" w:hanging="180"/>
      </w:pPr>
    </w:lvl>
    <w:lvl w:ilvl="6" w:tplc="1009000F" w:tentative="1">
      <w:start w:val="1"/>
      <w:numFmt w:val="decimal"/>
      <w:lvlText w:val="%7."/>
      <w:lvlJc w:val="left"/>
      <w:pPr>
        <w:ind w:left="6390" w:hanging="360"/>
      </w:pPr>
    </w:lvl>
    <w:lvl w:ilvl="7" w:tplc="10090019" w:tentative="1">
      <w:start w:val="1"/>
      <w:numFmt w:val="lowerLetter"/>
      <w:lvlText w:val="%8."/>
      <w:lvlJc w:val="left"/>
      <w:pPr>
        <w:ind w:left="7110" w:hanging="360"/>
      </w:pPr>
    </w:lvl>
    <w:lvl w:ilvl="8" w:tplc="1009001B" w:tentative="1">
      <w:start w:val="1"/>
      <w:numFmt w:val="lowerRoman"/>
      <w:lvlText w:val="%9."/>
      <w:lvlJc w:val="right"/>
      <w:pPr>
        <w:ind w:left="7830" w:hanging="180"/>
      </w:pPr>
    </w:lvl>
  </w:abstractNum>
  <w:abstractNum w:abstractNumId="1" w15:restartNumberingAfterBreak="0">
    <w:nsid w:val="08B06D20"/>
    <w:multiLevelType w:val="hybridMultilevel"/>
    <w:tmpl w:val="640C82C2"/>
    <w:lvl w:ilvl="0" w:tplc="FE6AF556">
      <w:start w:val="1"/>
      <w:numFmt w:val="upperLetter"/>
      <w:lvlText w:val="%1."/>
      <w:lvlJc w:val="left"/>
      <w:pPr>
        <w:ind w:left="1070" w:hanging="360"/>
      </w:pPr>
      <w:rPr>
        <w:rFonts w:hint="default"/>
      </w:rPr>
    </w:lvl>
    <w:lvl w:ilvl="1" w:tplc="08090019" w:tentative="1">
      <w:start w:val="1"/>
      <w:numFmt w:val="lowerLetter"/>
      <w:lvlText w:val="%2."/>
      <w:lvlJc w:val="left"/>
      <w:pPr>
        <w:ind w:left="1790" w:hanging="360"/>
      </w:pPr>
    </w:lvl>
    <w:lvl w:ilvl="2" w:tplc="0809001B" w:tentative="1">
      <w:start w:val="1"/>
      <w:numFmt w:val="lowerRoman"/>
      <w:lvlText w:val="%3."/>
      <w:lvlJc w:val="right"/>
      <w:pPr>
        <w:ind w:left="2510" w:hanging="180"/>
      </w:pPr>
    </w:lvl>
    <w:lvl w:ilvl="3" w:tplc="0809000F" w:tentative="1">
      <w:start w:val="1"/>
      <w:numFmt w:val="decimal"/>
      <w:lvlText w:val="%4."/>
      <w:lvlJc w:val="left"/>
      <w:pPr>
        <w:ind w:left="3230" w:hanging="360"/>
      </w:pPr>
    </w:lvl>
    <w:lvl w:ilvl="4" w:tplc="08090019" w:tentative="1">
      <w:start w:val="1"/>
      <w:numFmt w:val="lowerLetter"/>
      <w:lvlText w:val="%5."/>
      <w:lvlJc w:val="left"/>
      <w:pPr>
        <w:ind w:left="3950" w:hanging="360"/>
      </w:pPr>
    </w:lvl>
    <w:lvl w:ilvl="5" w:tplc="0809001B" w:tentative="1">
      <w:start w:val="1"/>
      <w:numFmt w:val="lowerRoman"/>
      <w:lvlText w:val="%6."/>
      <w:lvlJc w:val="right"/>
      <w:pPr>
        <w:ind w:left="4670" w:hanging="180"/>
      </w:pPr>
    </w:lvl>
    <w:lvl w:ilvl="6" w:tplc="0809000F" w:tentative="1">
      <w:start w:val="1"/>
      <w:numFmt w:val="decimal"/>
      <w:lvlText w:val="%7."/>
      <w:lvlJc w:val="left"/>
      <w:pPr>
        <w:ind w:left="5390" w:hanging="360"/>
      </w:pPr>
    </w:lvl>
    <w:lvl w:ilvl="7" w:tplc="08090019" w:tentative="1">
      <w:start w:val="1"/>
      <w:numFmt w:val="lowerLetter"/>
      <w:lvlText w:val="%8."/>
      <w:lvlJc w:val="left"/>
      <w:pPr>
        <w:ind w:left="6110" w:hanging="360"/>
      </w:pPr>
    </w:lvl>
    <w:lvl w:ilvl="8" w:tplc="0809001B" w:tentative="1">
      <w:start w:val="1"/>
      <w:numFmt w:val="lowerRoman"/>
      <w:lvlText w:val="%9."/>
      <w:lvlJc w:val="right"/>
      <w:pPr>
        <w:ind w:left="6830" w:hanging="180"/>
      </w:pPr>
    </w:lvl>
  </w:abstractNum>
  <w:abstractNum w:abstractNumId="2" w15:restartNumberingAfterBreak="0">
    <w:nsid w:val="0B5E53F6"/>
    <w:multiLevelType w:val="hybridMultilevel"/>
    <w:tmpl w:val="751E84FC"/>
    <w:lvl w:ilvl="0" w:tplc="2E5E1438">
      <w:start w:val="5"/>
      <w:numFmt w:val="lowerLetter"/>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4011DF2"/>
    <w:multiLevelType w:val="hybridMultilevel"/>
    <w:tmpl w:val="56F69E30"/>
    <w:lvl w:ilvl="0" w:tplc="1009000F">
      <w:start w:val="1"/>
      <w:numFmt w:val="decimal"/>
      <w:lvlText w:val="%1."/>
      <w:lvlJc w:val="left"/>
      <w:pPr>
        <w:ind w:left="720" w:hanging="360"/>
      </w:pPr>
      <w:rPr>
        <w:rFonts w:hint="default"/>
      </w:rPr>
    </w:lvl>
    <w:lvl w:ilvl="1" w:tplc="B2DA00FA">
      <w:start w:val="1"/>
      <w:numFmt w:val="lowerLetter"/>
      <w:lvlText w:val="%2)"/>
      <w:lvlJc w:val="left"/>
      <w:pPr>
        <w:ind w:left="1440" w:hanging="360"/>
      </w:pPr>
      <w:rPr>
        <w:rFonts w:hint="default"/>
        <w:lang w:val="ru-RU"/>
      </w:rPr>
    </w:lvl>
    <w:lvl w:ilvl="2" w:tplc="E41A61E2">
      <w:start w:val="1"/>
      <w:numFmt w:val="upperRoman"/>
      <w:lvlText w:val="%3."/>
      <w:lvlJc w:val="left"/>
      <w:pPr>
        <w:ind w:left="2700" w:hanging="720"/>
      </w:pPr>
      <w:rPr>
        <w:rFonts w:hint="default"/>
        <w:b/>
        <w:bCs/>
      </w:r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6"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7" w15:restartNumberingAfterBreak="0">
    <w:nsid w:val="1FFF2C6B"/>
    <w:multiLevelType w:val="multilevel"/>
    <w:tmpl w:val="4B92865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8" w15:restartNumberingAfterBreak="0">
    <w:nsid w:val="22F3758B"/>
    <w:multiLevelType w:val="hybridMultilevel"/>
    <w:tmpl w:val="DA64E950"/>
    <w:lvl w:ilvl="0" w:tplc="1B9214F6">
      <w:start w:val="1"/>
      <w:numFmt w:val="lowerLetter"/>
      <w:lvlText w:val="(%1)"/>
      <w:lvlJc w:val="left"/>
      <w:pPr>
        <w:ind w:left="1080" w:hanging="360"/>
      </w:pPr>
      <w:rPr>
        <w:rFonts w:hint="default"/>
      </w:rPr>
    </w:lvl>
    <w:lvl w:ilvl="1" w:tplc="04190019" w:tentative="1">
      <w:start w:val="1"/>
      <w:numFmt w:val="lowerLetter"/>
      <w:lvlText w:val="%2."/>
      <w:lvlJc w:val="left"/>
      <w:pPr>
        <w:ind w:left="1800" w:hanging="360"/>
      </w:pPr>
    </w:lvl>
    <w:lvl w:ilvl="2" w:tplc="0419001B">
      <w:start w:val="1"/>
      <w:numFmt w:val="lowerRoman"/>
      <w:lvlText w:val="%3."/>
      <w:lvlJc w:val="right"/>
      <w:pPr>
        <w:ind w:left="2520" w:hanging="180"/>
      </w:pPr>
    </w:lvl>
    <w:lvl w:ilvl="3" w:tplc="0419000F" w:tentative="1">
      <w:start w:val="1"/>
      <w:numFmt w:val="decimal"/>
      <w:lvlText w:val="%4."/>
      <w:lvlJc w:val="left"/>
      <w:pPr>
        <w:ind w:left="3240" w:hanging="360"/>
      </w:pPr>
    </w:lvl>
    <w:lvl w:ilvl="4" w:tplc="04190019" w:tentative="1">
      <w:start w:val="1"/>
      <w:numFmt w:val="lowerLetter"/>
      <w:lvlText w:val="%5."/>
      <w:lvlJc w:val="left"/>
      <w:pPr>
        <w:ind w:left="3960" w:hanging="360"/>
      </w:pPr>
    </w:lvl>
    <w:lvl w:ilvl="5" w:tplc="0419001B" w:tentative="1">
      <w:start w:val="1"/>
      <w:numFmt w:val="lowerRoman"/>
      <w:lvlText w:val="%6."/>
      <w:lvlJc w:val="right"/>
      <w:pPr>
        <w:ind w:left="4680" w:hanging="180"/>
      </w:pPr>
    </w:lvl>
    <w:lvl w:ilvl="6" w:tplc="0419000F" w:tentative="1">
      <w:start w:val="1"/>
      <w:numFmt w:val="decimal"/>
      <w:lvlText w:val="%7."/>
      <w:lvlJc w:val="left"/>
      <w:pPr>
        <w:ind w:left="5400" w:hanging="360"/>
      </w:pPr>
    </w:lvl>
    <w:lvl w:ilvl="7" w:tplc="04190019" w:tentative="1">
      <w:start w:val="1"/>
      <w:numFmt w:val="lowerLetter"/>
      <w:lvlText w:val="%8."/>
      <w:lvlJc w:val="left"/>
      <w:pPr>
        <w:ind w:left="6120" w:hanging="360"/>
      </w:pPr>
    </w:lvl>
    <w:lvl w:ilvl="8" w:tplc="0419001B" w:tentative="1">
      <w:start w:val="1"/>
      <w:numFmt w:val="lowerRoman"/>
      <w:lvlText w:val="%9."/>
      <w:lvlJc w:val="right"/>
      <w:pPr>
        <w:ind w:left="6840" w:hanging="180"/>
      </w:pPr>
    </w:lvl>
  </w:abstractNum>
  <w:abstractNum w:abstractNumId="9" w15:restartNumberingAfterBreak="0">
    <w:nsid w:val="233C5A93"/>
    <w:multiLevelType w:val="hybridMultilevel"/>
    <w:tmpl w:val="0BA05A1A"/>
    <w:lvl w:ilvl="0" w:tplc="C72A3F32">
      <w:start w:val="1"/>
      <w:numFmt w:val="low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0" w15:restartNumberingAfterBreak="0">
    <w:nsid w:val="2F0336B8"/>
    <w:multiLevelType w:val="multilevel"/>
    <w:tmpl w:val="36F83E28"/>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1" w15:restartNumberingAfterBreak="0">
    <w:nsid w:val="3D716ABD"/>
    <w:multiLevelType w:val="hybridMultilevel"/>
    <w:tmpl w:val="57A6EF4E"/>
    <w:lvl w:ilvl="0" w:tplc="1009000F">
      <w:start w:val="1"/>
      <w:numFmt w:val="decimal"/>
      <w:lvlText w:val="%1."/>
      <w:lvlJc w:val="left"/>
      <w:pPr>
        <w:ind w:left="786" w:hanging="360"/>
      </w:pPr>
    </w:lvl>
    <w:lvl w:ilvl="1" w:tplc="10090019" w:tentative="1">
      <w:start w:val="1"/>
      <w:numFmt w:val="lowerLetter"/>
      <w:lvlText w:val="%2."/>
      <w:lvlJc w:val="left"/>
      <w:pPr>
        <w:ind w:left="1506" w:hanging="360"/>
      </w:pPr>
    </w:lvl>
    <w:lvl w:ilvl="2" w:tplc="1009001B" w:tentative="1">
      <w:start w:val="1"/>
      <w:numFmt w:val="lowerRoman"/>
      <w:lvlText w:val="%3."/>
      <w:lvlJc w:val="right"/>
      <w:pPr>
        <w:ind w:left="2226" w:hanging="180"/>
      </w:pPr>
    </w:lvl>
    <w:lvl w:ilvl="3" w:tplc="1009000F" w:tentative="1">
      <w:start w:val="1"/>
      <w:numFmt w:val="decimal"/>
      <w:lvlText w:val="%4."/>
      <w:lvlJc w:val="left"/>
      <w:pPr>
        <w:ind w:left="2946" w:hanging="360"/>
      </w:pPr>
    </w:lvl>
    <w:lvl w:ilvl="4" w:tplc="10090019" w:tentative="1">
      <w:start w:val="1"/>
      <w:numFmt w:val="lowerLetter"/>
      <w:lvlText w:val="%5."/>
      <w:lvlJc w:val="left"/>
      <w:pPr>
        <w:ind w:left="3666" w:hanging="360"/>
      </w:pPr>
    </w:lvl>
    <w:lvl w:ilvl="5" w:tplc="1009001B" w:tentative="1">
      <w:start w:val="1"/>
      <w:numFmt w:val="lowerRoman"/>
      <w:lvlText w:val="%6."/>
      <w:lvlJc w:val="right"/>
      <w:pPr>
        <w:ind w:left="4386" w:hanging="180"/>
      </w:pPr>
    </w:lvl>
    <w:lvl w:ilvl="6" w:tplc="1009000F" w:tentative="1">
      <w:start w:val="1"/>
      <w:numFmt w:val="decimal"/>
      <w:lvlText w:val="%7."/>
      <w:lvlJc w:val="left"/>
      <w:pPr>
        <w:ind w:left="5106" w:hanging="360"/>
      </w:pPr>
    </w:lvl>
    <w:lvl w:ilvl="7" w:tplc="10090019" w:tentative="1">
      <w:start w:val="1"/>
      <w:numFmt w:val="lowerLetter"/>
      <w:lvlText w:val="%8."/>
      <w:lvlJc w:val="left"/>
      <w:pPr>
        <w:ind w:left="5826" w:hanging="360"/>
      </w:pPr>
    </w:lvl>
    <w:lvl w:ilvl="8" w:tplc="1009001B" w:tentative="1">
      <w:start w:val="1"/>
      <w:numFmt w:val="lowerRoman"/>
      <w:lvlText w:val="%9."/>
      <w:lvlJc w:val="right"/>
      <w:pPr>
        <w:ind w:left="6546" w:hanging="180"/>
      </w:pPr>
    </w:lvl>
  </w:abstractNum>
  <w:abstractNum w:abstractNumId="12" w15:restartNumberingAfterBreak="0">
    <w:nsid w:val="41E24F32"/>
    <w:multiLevelType w:val="multilevel"/>
    <w:tmpl w:val="041E542E"/>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lang w:val="ru-RU"/>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42946BEB"/>
    <w:multiLevelType w:val="hybridMultilevel"/>
    <w:tmpl w:val="B15CC356"/>
    <w:lvl w:ilvl="0" w:tplc="43D22ACA">
      <w:start w:val="1"/>
      <w:numFmt w:val="lowerLetter"/>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5" w15:restartNumberingAfterBreak="0">
    <w:nsid w:val="48E4287B"/>
    <w:multiLevelType w:val="multilevel"/>
    <w:tmpl w:val="612E9064"/>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4AB2441E"/>
    <w:multiLevelType w:val="hybridMultilevel"/>
    <w:tmpl w:val="47F05690"/>
    <w:lvl w:ilvl="0" w:tplc="37425FC4">
      <w:start w:val="4"/>
      <w:numFmt w:val="decimal"/>
      <w:lvlText w:val="%1."/>
      <w:lvlJc w:val="left"/>
      <w:pPr>
        <w:ind w:left="720" w:hanging="360"/>
      </w:pPr>
      <w:rPr>
        <w:rFonts w:hint="default"/>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DC12079"/>
    <w:multiLevelType w:val="hybridMultilevel"/>
    <w:tmpl w:val="F3C46120"/>
    <w:lvl w:ilvl="0" w:tplc="08090001">
      <w:start w:val="1"/>
      <w:numFmt w:val="bullet"/>
      <w:lvlText w:val=""/>
      <w:lvlJc w:val="left"/>
      <w:pPr>
        <w:ind w:left="360" w:hanging="360"/>
      </w:pPr>
      <w:rPr>
        <w:rFonts w:ascii="Symbol" w:hAnsi="Symbol" w:hint="default"/>
      </w:rPr>
    </w:lvl>
    <w:lvl w:ilvl="1" w:tplc="10090001">
      <w:start w:val="1"/>
      <w:numFmt w:val="bullet"/>
      <w:lvlText w:val=""/>
      <w:lvlJc w:val="left"/>
      <w:pPr>
        <w:ind w:left="1080" w:hanging="360"/>
      </w:pPr>
      <w:rPr>
        <w:rFonts w:ascii="Symbol" w:hAnsi="Symbol" w:hint="default"/>
      </w:rPr>
    </w:lvl>
    <w:lvl w:ilvl="2" w:tplc="1009001B">
      <w:start w:val="1"/>
      <w:numFmt w:val="lowerRoman"/>
      <w:lvlText w:val="%3."/>
      <w:lvlJc w:val="right"/>
      <w:pPr>
        <w:ind w:left="1800" w:hanging="180"/>
      </w:pPr>
    </w:lvl>
    <w:lvl w:ilvl="3" w:tplc="1009000F">
      <w:start w:val="1"/>
      <w:numFmt w:val="decimal"/>
      <w:lvlText w:val="%4."/>
      <w:lvlJc w:val="left"/>
      <w:pPr>
        <w:ind w:left="2520" w:hanging="360"/>
      </w:pPr>
    </w:lvl>
    <w:lvl w:ilvl="4" w:tplc="E3E464E0">
      <w:start w:val="1"/>
      <w:numFmt w:val="lowerLetter"/>
      <w:lvlText w:val="(%5)"/>
      <w:lvlJc w:val="left"/>
      <w:pPr>
        <w:ind w:left="3240" w:hanging="360"/>
      </w:pPr>
      <w:rPr>
        <w:rFonts w:hint="default"/>
      </w:rPr>
    </w:lvl>
    <w:lvl w:ilvl="5" w:tplc="1009001B">
      <w:start w:val="1"/>
      <w:numFmt w:val="lowerRoman"/>
      <w:lvlText w:val="%6."/>
      <w:lvlJc w:val="right"/>
      <w:pPr>
        <w:ind w:left="3960" w:hanging="180"/>
      </w:pPr>
    </w:lvl>
    <w:lvl w:ilvl="6" w:tplc="1D0A6D22">
      <w:start w:val="1"/>
      <w:numFmt w:val="decimal"/>
      <w:lvlText w:val="%7."/>
      <w:lvlJc w:val="left"/>
      <w:pPr>
        <w:ind w:left="360" w:hanging="360"/>
      </w:pPr>
      <w:rPr>
        <w:i w:val="0"/>
      </w:rPr>
    </w:lvl>
    <w:lvl w:ilvl="7" w:tplc="10090019">
      <w:start w:val="1"/>
      <w:numFmt w:val="lowerLetter"/>
      <w:lvlText w:val="%8."/>
      <w:lvlJc w:val="left"/>
      <w:pPr>
        <w:ind w:left="5400" w:hanging="360"/>
      </w:pPr>
    </w:lvl>
    <w:lvl w:ilvl="8" w:tplc="1009001B">
      <w:start w:val="1"/>
      <w:numFmt w:val="lowerRoman"/>
      <w:lvlText w:val="%9."/>
      <w:lvlJc w:val="right"/>
      <w:pPr>
        <w:ind w:left="6120" w:hanging="180"/>
      </w:pPr>
    </w:lvl>
  </w:abstractNum>
  <w:abstractNum w:abstractNumId="18" w15:restartNumberingAfterBreak="0">
    <w:nsid w:val="4E0442B4"/>
    <w:multiLevelType w:val="multilevel"/>
    <w:tmpl w:val="413873F0"/>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9"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A2E6AC8"/>
    <w:multiLevelType w:val="hybridMultilevel"/>
    <w:tmpl w:val="569046F6"/>
    <w:lvl w:ilvl="0" w:tplc="08090001">
      <w:start w:val="1"/>
      <w:numFmt w:val="bullet"/>
      <w:lvlText w:val=""/>
      <w:lvlJc w:val="left"/>
      <w:pPr>
        <w:ind w:left="360" w:hanging="360"/>
      </w:pPr>
      <w:rPr>
        <w:rFonts w:ascii="Symbol" w:hAnsi="Symbol" w:hint="default"/>
      </w:rPr>
    </w:lvl>
    <w:lvl w:ilvl="1" w:tplc="10090001">
      <w:start w:val="1"/>
      <w:numFmt w:val="bullet"/>
      <w:lvlText w:val=""/>
      <w:lvlJc w:val="left"/>
      <w:pPr>
        <w:ind w:left="1080" w:hanging="360"/>
      </w:pPr>
      <w:rPr>
        <w:rFonts w:ascii="Symbol" w:hAnsi="Symbol" w:hint="default"/>
      </w:rPr>
    </w:lvl>
    <w:lvl w:ilvl="2" w:tplc="1009001B">
      <w:start w:val="1"/>
      <w:numFmt w:val="lowerRoman"/>
      <w:lvlText w:val="%3."/>
      <w:lvlJc w:val="right"/>
      <w:pPr>
        <w:ind w:left="1800" w:hanging="180"/>
      </w:pPr>
    </w:lvl>
    <w:lvl w:ilvl="3" w:tplc="C5A4E1C0">
      <w:start w:val="1"/>
      <w:numFmt w:val="decimal"/>
      <w:lvlText w:val="%4."/>
      <w:lvlJc w:val="left"/>
      <w:pPr>
        <w:ind w:left="2520" w:hanging="360"/>
      </w:pPr>
      <w:rPr>
        <w:b w:val="0"/>
        <w:bCs w:val="0"/>
        <w:i w:val="0"/>
        <w:iCs w:val="0"/>
      </w:rPr>
    </w:lvl>
    <w:lvl w:ilvl="4" w:tplc="10090019">
      <w:start w:val="1"/>
      <w:numFmt w:val="lowerLetter"/>
      <w:lvlText w:val="%5."/>
      <w:lvlJc w:val="left"/>
      <w:pPr>
        <w:ind w:left="3240" w:hanging="360"/>
      </w:pPr>
    </w:lvl>
    <w:lvl w:ilvl="5" w:tplc="1009001B">
      <w:start w:val="1"/>
      <w:numFmt w:val="lowerRoman"/>
      <w:lvlText w:val="%6."/>
      <w:lvlJc w:val="right"/>
      <w:pPr>
        <w:ind w:left="3960" w:hanging="180"/>
      </w:pPr>
    </w:lvl>
    <w:lvl w:ilvl="6" w:tplc="1D0A6D22">
      <w:start w:val="1"/>
      <w:numFmt w:val="decimal"/>
      <w:lvlText w:val="%7."/>
      <w:lvlJc w:val="left"/>
      <w:pPr>
        <w:ind w:left="360" w:hanging="360"/>
      </w:pPr>
      <w:rPr>
        <w:i w:val="0"/>
      </w:rPr>
    </w:lvl>
    <w:lvl w:ilvl="7" w:tplc="10090019">
      <w:start w:val="1"/>
      <w:numFmt w:val="lowerLetter"/>
      <w:lvlText w:val="%8."/>
      <w:lvlJc w:val="left"/>
      <w:pPr>
        <w:ind w:left="5400" w:hanging="360"/>
      </w:pPr>
    </w:lvl>
    <w:lvl w:ilvl="8" w:tplc="1009001B">
      <w:start w:val="1"/>
      <w:numFmt w:val="lowerRoman"/>
      <w:lvlText w:val="%9."/>
      <w:lvlJc w:val="right"/>
      <w:pPr>
        <w:ind w:left="6120" w:hanging="180"/>
      </w:pPr>
    </w:lvl>
  </w:abstractNum>
  <w:abstractNum w:abstractNumId="21" w15:restartNumberingAfterBreak="0">
    <w:nsid w:val="5B2970C0"/>
    <w:multiLevelType w:val="hybridMultilevel"/>
    <w:tmpl w:val="748EF6B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5FAE59B2"/>
    <w:multiLevelType w:val="hybridMultilevel"/>
    <w:tmpl w:val="7A92C16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61DE4E52"/>
    <w:multiLevelType w:val="hybridMultilevel"/>
    <w:tmpl w:val="A83C77E4"/>
    <w:lvl w:ilvl="0" w:tplc="E3E464E0">
      <w:start w:val="1"/>
      <w:numFmt w:val="lowerLetter"/>
      <w:lvlText w:val="(%1)"/>
      <w:lvlJc w:val="left"/>
      <w:pPr>
        <w:ind w:left="324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5" w15:restartNumberingAfterBreak="0">
    <w:nsid w:val="61E5685B"/>
    <w:multiLevelType w:val="multilevel"/>
    <w:tmpl w:val="2EA267E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6" w15:restartNumberingAfterBreak="0">
    <w:nsid w:val="6ED82968"/>
    <w:multiLevelType w:val="hybridMultilevel"/>
    <w:tmpl w:val="4D0AE07A"/>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9156A90"/>
    <w:multiLevelType w:val="hybridMultilevel"/>
    <w:tmpl w:val="F19A30EA"/>
    <w:lvl w:ilvl="0" w:tplc="FB4665E4">
      <w:start w:val="1"/>
      <w:numFmt w:val="decimal"/>
      <w:lvlText w:val="%1."/>
      <w:lvlJc w:val="left"/>
      <w:pPr>
        <w:ind w:left="720" w:hanging="360"/>
      </w:pPr>
      <w:rPr>
        <w:i w:val="0"/>
      </w:rPr>
    </w:lvl>
    <w:lvl w:ilvl="1" w:tplc="4BFC5A32">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9" w15:restartNumberingAfterBreak="0">
    <w:nsid w:val="79DB194E"/>
    <w:multiLevelType w:val="multilevel"/>
    <w:tmpl w:val="4CC44C02"/>
    <w:lvl w:ilvl="0">
      <w:start w:val="180"/>
      <w:numFmt w:val="decimal"/>
      <w:lvlText w:val="%1."/>
      <w:lvlJc w:val="left"/>
      <w:pPr>
        <w:tabs>
          <w:tab w:val="num" w:pos="360"/>
        </w:tabs>
        <w:ind w:left="0" w:firstLine="0"/>
      </w:pPr>
      <w:rPr>
        <w:rFonts w:ascii="Times New Roman" w:hAnsi="Times New Roman" w:hint="default"/>
        <w:b w:val="0"/>
        <w:i w:val="0"/>
        <w:sz w:val="22"/>
      </w:rPr>
    </w:lvl>
    <w:lvl w:ilvl="1">
      <w:start w:val="1"/>
      <w:numFmt w:val="decimal"/>
      <w:lvlText w:val="%2."/>
      <w:lvlJc w:val="left"/>
      <w:pPr>
        <w:tabs>
          <w:tab w:val="num" w:pos="1440"/>
        </w:tabs>
        <w:ind w:left="0" w:firstLine="720"/>
      </w:pPr>
      <w:rPr>
        <w:rFonts w:hint="default"/>
        <w:b w:val="0"/>
        <w:i w:val="0"/>
      </w:rPr>
    </w:lvl>
    <w:lvl w:ilvl="2">
      <w:start w:val="1"/>
      <w:numFmt w:val="lowerLetter"/>
      <w:lvlText w:val="%3)"/>
      <w:lvlJc w:val="lef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0"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0"/>
  </w:num>
  <w:num w:numId="2">
    <w:abstractNumId w:val="18"/>
  </w:num>
  <w:num w:numId="3">
    <w:abstractNumId w:val="14"/>
  </w:num>
  <w:num w:numId="4">
    <w:abstractNumId w:val="18"/>
  </w:num>
  <w:num w:numId="5">
    <w:abstractNumId w:val="15"/>
  </w:num>
  <w:num w:numId="6">
    <w:abstractNumId w:val="3"/>
  </w:num>
  <w:num w:numId="7">
    <w:abstractNumId w:val="6"/>
  </w:num>
  <w:num w:numId="8">
    <w:abstractNumId w:val="14"/>
    <w:lvlOverride w:ilvl="0">
      <w:startOverride w:val="1"/>
    </w:lvlOverride>
  </w:num>
  <w:num w:numId="9">
    <w:abstractNumId w:val="26"/>
  </w:num>
  <w:num w:numId="10">
    <w:abstractNumId w:val="14"/>
    <w:lvlOverride w:ilvl="0">
      <w:startOverride w:val="1"/>
    </w:lvlOverride>
  </w:num>
  <w:num w:numId="11">
    <w:abstractNumId w:val="14"/>
    <w:lvlOverride w:ilvl="0">
      <w:startOverride w:val="1"/>
    </w:lvlOverride>
  </w:num>
  <w:num w:numId="12">
    <w:abstractNumId w:val="14"/>
    <w:lvlOverride w:ilvl="0">
      <w:startOverride w:val="1"/>
    </w:lvlOverride>
  </w:num>
  <w:num w:numId="13">
    <w:abstractNumId w:val="14"/>
    <w:lvlOverride w:ilvl="0">
      <w:startOverride w:val="1"/>
    </w:lvlOverride>
  </w:num>
  <w:num w:numId="14">
    <w:abstractNumId w:val="22"/>
  </w:num>
  <w:num w:numId="15">
    <w:abstractNumId w:val="19"/>
  </w:num>
  <w:num w:numId="16">
    <w:abstractNumId w:val="4"/>
  </w:num>
  <w:num w:numId="17">
    <w:abstractNumId w:val="27"/>
  </w:num>
  <w:num w:numId="18">
    <w:abstractNumId w:val="30"/>
  </w:num>
  <w:num w:numId="19">
    <w:abstractNumId w:val="7"/>
  </w:num>
  <w:num w:numId="20">
    <w:abstractNumId w:val="26"/>
  </w:num>
  <w:num w:numId="21">
    <w:abstractNumId w:val="10"/>
  </w:num>
  <w:num w:numId="22">
    <w:abstractNumId w:val="18"/>
  </w:num>
  <w:num w:numId="23">
    <w:abstractNumId w:val="15"/>
  </w:num>
  <w:num w:numId="24">
    <w:abstractNumId w:val="20"/>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7"/>
  </w:num>
  <w:num w:numId="26">
    <w:abstractNumId w:val="24"/>
  </w:num>
  <w:num w:numId="27">
    <w:abstractNumId w:val="16"/>
  </w:num>
  <w:num w:numId="28">
    <w:abstractNumId w:val="21"/>
  </w:num>
  <w:num w:numId="29">
    <w:abstractNumId w:val="0"/>
  </w:num>
  <w:num w:numId="30">
    <w:abstractNumId w:val="23"/>
  </w:num>
  <w:num w:numId="31">
    <w:abstractNumId w:val="11"/>
  </w:num>
  <w:num w:numId="32">
    <w:abstractNumId w:val="9"/>
  </w:num>
  <w:num w:numId="33">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0"/>
  </w:num>
  <w:num w:numId="35">
    <w:abstractNumId w:val="12"/>
  </w:num>
  <w:num w:numId="36">
    <w:abstractNumId w:val="5"/>
  </w:num>
  <w:num w:numId="37">
    <w:abstractNumId w:val="25"/>
  </w:num>
  <w:num w:numId="38">
    <w:abstractNumId w:val="18"/>
  </w:num>
  <w:num w:numId="39">
    <w:abstractNumId w:val="8"/>
  </w:num>
  <w:num w:numId="40">
    <w:abstractNumId w:val="2"/>
  </w:num>
  <w:num w:numId="41">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29"/>
  </w:num>
  <w:num w:numId="43">
    <w:abstractNumId w:val="13"/>
  </w:num>
  <w:num w:numId="4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0"/>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2"/>
    <w:compatSetting w:name="useWord2013TrackBottomHyphenation" w:uri="http://schemas.microsoft.com/office/word" w:val="1"/>
  </w:compat>
  <w:rsids>
    <w:rsidRoot w:val="00C9161D"/>
    <w:rsid w:val="00000614"/>
    <w:rsid w:val="00004C65"/>
    <w:rsid w:val="00007A01"/>
    <w:rsid w:val="00010AE9"/>
    <w:rsid w:val="000172B0"/>
    <w:rsid w:val="0002415C"/>
    <w:rsid w:val="00032765"/>
    <w:rsid w:val="00033935"/>
    <w:rsid w:val="00041952"/>
    <w:rsid w:val="0004700A"/>
    <w:rsid w:val="00052511"/>
    <w:rsid w:val="00065469"/>
    <w:rsid w:val="00066016"/>
    <w:rsid w:val="00082D4D"/>
    <w:rsid w:val="00083F40"/>
    <w:rsid w:val="000A0B3D"/>
    <w:rsid w:val="000A32A1"/>
    <w:rsid w:val="000A63B7"/>
    <w:rsid w:val="000C6C7D"/>
    <w:rsid w:val="000D06D6"/>
    <w:rsid w:val="000E38B0"/>
    <w:rsid w:val="000E4049"/>
    <w:rsid w:val="000E673A"/>
    <w:rsid w:val="000F321C"/>
    <w:rsid w:val="000F74F5"/>
    <w:rsid w:val="00105372"/>
    <w:rsid w:val="00113688"/>
    <w:rsid w:val="00131E7A"/>
    <w:rsid w:val="00143775"/>
    <w:rsid w:val="00143A81"/>
    <w:rsid w:val="001511C4"/>
    <w:rsid w:val="00167E64"/>
    <w:rsid w:val="00172AF6"/>
    <w:rsid w:val="00176CEE"/>
    <w:rsid w:val="001974AD"/>
    <w:rsid w:val="001A1A6C"/>
    <w:rsid w:val="001A24A4"/>
    <w:rsid w:val="001A40A9"/>
    <w:rsid w:val="001A40BF"/>
    <w:rsid w:val="001B0C5E"/>
    <w:rsid w:val="001B181B"/>
    <w:rsid w:val="001B34F6"/>
    <w:rsid w:val="001B66DA"/>
    <w:rsid w:val="001D5483"/>
    <w:rsid w:val="001D60BD"/>
    <w:rsid w:val="001D7252"/>
    <w:rsid w:val="001E242B"/>
    <w:rsid w:val="001E57FD"/>
    <w:rsid w:val="001F0C94"/>
    <w:rsid w:val="001F63C9"/>
    <w:rsid w:val="001F7DFD"/>
    <w:rsid w:val="00202F46"/>
    <w:rsid w:val="00212837"/>
    <w:rsid w:val="00213509"/>
    <w:rsid w:val="0022079F"/>
    <w:rsid w:val="00224900"/>
    <w:rsid w:val="00232DBA"/>
    <w:rsid w:val="002455FB"/>
    <w:rsid w:val="002525FC"/>
    <w:rsid w:val="0028138F"/>
    <w:rsid w:val="00282E68"/>
    <w:rsid w:val="00285CCE"/>
    <w:rsid w:val="002878CA"/>
    <w:rsid w:val="002A5E89"/>
    <w:rsid w:val="002B2837"/>
    <w:rsid w:val="002C2813"/>
    <w:rsid w:val="002C470F"/>
    <w:rsid w:val="002C7830"/>
    <w:rsid w:val="002D68B5"/>
    <w:rsid w:val="003106DE"/>
    <w:rsid w:val="00320155"/>
    <w:rsid w:val="00330B88"/>
    <w:rsid w:val="00336AA9"/>
    <w:rsid w:val="00341C0F"/>
    <w:rsid w:val="00343311"/>
    <w:rsid w:val="00346DE3"/>
    <w:rsid w:val="00356A97"/>
    <w:rsid w:val="00356ECA"/>
    <w:rsid w:val="003602CB"/>
    <w:rsid w:val="003720A5"/>
    <w:rsid w:val="00372F74"/>
    <w:rsid w:val="00373B25"/>
    <w:rsid w:val="0037785A"/>
    <w:rsid w:val="0039050D"/>
    <w:rsid w:val="00393F91"/>
    <w:rsid w:val="003B695F"/>
    <w:rsid w:val="003C5220"/>
    <w:rsid w:val="003D06F1"/>
    <w:rsid w:val="003D1264"/>
    <w:rsid w:val="003E2329"/>
    <w:rsid w:val="003E7934"/>
    <w:rsid w:val="003F7224"/>
    <w:rsid w:val="003F7496"/>
    <w:rsid w:val="00401A64"/>
    <w:rsid w:val="00405146"/>
    <w:rsid w:val="004125E5"/>
    <w:rsid w:val="00417B1D"/>
    <w:rsid w:val="00421D17"/>
    <w:rsid w:val="0042412C"/>
    <w:rsid w:val="00427D21"/>
    <w:rsid w:val="004464ED"/>
    <w:rsid w:val="004518C7"/>
    <w:rsid w:val="0045238C"/>
    <w:rsid w:val="00463A7F"/>
    <w:rsid w:val="004644C2"/>
    <w:rsid w:val="00467F70"/>
    <w:rsid w:val="00467F9C"/>
    <w:rsid w:val="00484C6A"/>
    <w:rsid w:val="00487D0B"/>
    <w:rsid w:val="004911E8"/>
    <w:rsid w:val="004933F6"/>
    <w:rsid w:val="00497525"/>
    <w:rsid w:val="004A139A"/>
    <w:rsid w:val="004F3B61"/>
    <w:rsid w:val="00503889"/>
    <w:rsid w:val="00510E76"/>
    <w:rsid w:val="005159CE"/>
    <w:rsid w:val="00516909"/>
    <w:rsid w:val="00522946"/>
    <w:rsid w:val="00523196"/>
    <w:rsid w:val="00525BC2"/>
    <w:rsid w:val="005343DA"/>
    <w:rsid w:val="00534681"/>
    <w:rsid w:val="005408C9"/>
    <w:rsid w:val="00543F3B"/>
    <w:rsid w:val="00565B33"/>
    <w:rsid w:val="0057041A"/>
    <w:rsid w:val="0057209B"/>
    <w:rsid w:val="00574731"/>
    <w:rsid w:val="00583D5A"/>
    <w:rsid w:val="00587820"/>
    <w:rsid w:val="005C08AF"/>
    <w:rsid w:val="005D2052"/>
    <w:rsid w:val="005D6028"/>
    <w:rsid w:val="005F3016"/>
    <w:rsid w:val="006122BA"/>
    <w:rsid w:val="006164E9"/>
    <w:rsid w:val="0062330B"/>
    <w:rsid w:val="006248BA"/>
    <w:rsid w:val="0063201B"/>
    <w:rsid w:val="00644578"/>
    <w:rsid w:val="00644CDC"/>
    <w:rsid w:val="00645107"/>
    <w:rsid w:val="0064516D"/>
    <w:rsid w:val="00645C4B"/>
    <w:rsid w:val="0065579E"/>
    <w:rsid w:val="00657098"/>
    <w:rsid w:val="006612EF"/>
    <w:rsid w:val="0066287A"/>
    <w:rsid w:val="0066357D"/>
    <w:rsid w:val="00682618"/>
    <w:rsid w:val="006A4585"/>
    <w:rsid w:val="006B2290"/>
    <w:rsid w:val="006B293F"/>
    <w:rsid w:val="006C1218"/>
    <w:rsid w:val="006C29D9"/>
    <w:rsid w:val="006C4AF8"/>
    <w:rsid w:val="006C5040"/>
    <w:rsid w:val="006C51ED"/>
    <w:rsid w:val="006C54AD"/>
    <w:rsid w:val="006D13ED"/>
    <w:rsid w:val="006E55C4"/>
    <w:rsid w:val="006E67D7"/>
    <w:rsid w:val="00706079"/>
    <w:rsid w:val="00717D88"/>
    <w:rsid w:val="00722A7B"/>
    <w:rsid w:val="00731367"/>
    <w:rsid w:val="00746993"/>
    <w:rsid w:val="00756FCE"/>
    <w:rsid w:val="00773039"/>
    <w:rsid w:val="00780867"/>
    <w:rsid w:val="00785FD5"/>
    <w:rsid w:val="007918CC"/>
    <w:rsid w:val="00791ACA"/>
    <w:rsid w:val="007942D3"/>
    <w:rsid w:val="007A42B4"/>
    <w:rsid w:val="007B4773"/>
    <w:rsid w:val="007B6C09"/>
    <w:rsid w:val="007C3F96"/>
    <w:rsid w:val="007C7351"/>
    <w:rsid w:val="007D224C"/>
    <w:rsid w:val="007D36E7"/>
    <w:rsid w:val="007E09DA"/>
    <w:rsid w:val="007E12C3"/>
    <w:rsid w:val="007E4416"/>
    <w:rsid w:val="007E5C9A"/>
    <w:rsid w:val="007F38EC"/>
    <w:rsid w:val="007F3E9B"/>
    <w:rsid w:val="00803433"/>
    <w:rsid w:val="008178B6"/>
    <w:rsid w:val="0082003F"/>
    <w:rsid w:val="00832BEA"/>
    <w:rsid w:val="00852F25"/>
    <w:rsid w:val="00863B0B"/>
    <w:rsid w:val="00865B74"/>
    <w:rsid w:val="008673A6"/>
    <w:rsid w:val="00882107"/>
    <w:rsid w:val="008861FC"/>
    <w:rsid w:val="00886448"/>
    <w:rsid w:val="00887C59"/>
    <w:rsid w:val="008901B3"/>
    <w:rsid w:val="008A1655"/>
    <w:rsid w:val="008A2472"/>
    <w:rsid w:val="008B0078"/>
    <w:rsid w:val="008B4327"/>
    <w:rsid w:val="008B5C24"/>
    <w:rsid w:val="008C5AAB"/>
    <w:rsid w:val="008D2022"/>
    <w:rsid w:val="008D6959"/>
    <w:rsid w:val="008F14AA"/>
    <w:rsid w:val="008F1F4C"/>
    <w:rsid w:val="009005FD"/>
    <w:rsid w:val="00914688"/>
    <w:rsid w:val="0092687E"/>
    <w:rsid w:val="00926D16"/>
    <w:rsid w:val="00930BA1"/>
    <w:rsid w:val="0093169E"/>
    <w:rsid w:val="009375DA"/>
    <w:rsid w:val="00942CDF"/>
    <w:rsid w:val="009505C9"/>
    <w:rsid w:val="009538A9"/>
    <w:rsid w:val="00953E7D"/>
    <w:rsid w:val="00971D2F"/>
    <w:rsid w:val="00972EF0"/>
    <w:rsid w:val="0097362A"/>
    <w:rsid w:val="00975220"/>
    <w:rsid w:val="0098146B"/>
    <w:rsid w:val="0098319E"/>
    <w:rsid w:val="00991BD9"/>
    <w:rsid w:val="009C200D"/>
    <w:rsid w:val="009C2673"/>
    <w:rsid w:val="009C7B27"/>
    <w:rsid w:val="009D70CD"/>
    <w:rsid w:val="009F1C1F"/>
    <w:rsid w:val="009F1CAC"/>
    <w:rsid w:val="009F53DA"/>
    <w:rsid w:val="00A00770"/>
    <w:rsid w:val="00A15DB2"/>
    <w:rsid w:val="00A17DE6"/>
    <w:rsid w:val="00A21074"/>
    <w:rsid w:val="00A333F6"/>
    <w:rsid w:val="00A3495D"/>
    <w:rsid w:val="00A50530"/>
    <w:rsid w:val="00A570E7"/>
    <w:rsid w:val="00A6053B"/>
    <w:rsid w:val="00A62BC2"/>
    <w:rsid w:val="00A67C54"/>
    <w:rsid w:val="00A702A0"/>
    <w:rsid w:val="00A77E50"/>
    <w:rsid w:val="00A96C24"/>
    <w:rsid w:val="00AA7C79"/>
    <w:rsid w:val="00AD39AA"/>
    <w:rsid w:val="00AD46C5"/>
    <w:rsid w:val="00AD5E8B"/>
    <w:rsid w:val="00AE2FDF"/>
    <w:rsid w:val="00AE3230"/>
    <w:rsid w:val="00AF032D"/>
    <w:rsid w:val="00B0000F"/>
    <w:rsid w:val="00B04F65"/>
    <w:rsid w:val="00B06CA9"/>
    <w:rsid w:val="00B121FB"/>
    <w:rsid w:val="00B25C52"/>
    <w:rsid w:val="00B3369F"/>
    <w:rsid w:val="00B50354"/>
    <w:rsid w:val="00B53A98"/>
    <w:rsid w:val="00B635A1"/>
    <w:rsid w:val="00B731DC"/>
    <w:rsid w:val="00B932C4"/>
    <w:rsid w:val="00B95E4A"/>
    <w:rsid w:val="00BA17CC"/>
    <w:rsid w:val="00BA773F"/>
    <w:rsid w:val="00BB057C"/>
    <w:rsid w:val="00BC487E"/>
    <w:rsid w:val="00BC66EA"/>
    <w:rsid w:val="00BD7D5A"/>
    <w:rsid w:val="00BE5400"/>
    <w:rsid w:val="00BF581D"/>
    <w:rsid w:val="00BF735B"/>
    <w:rsid w:val="00BF7B89"/>
    <w:rsid w:val="00C01D5A"/>
    <w:rsid w:val="00C0707F"/>
    <w:rsid w:val="00C07861"/>
    <w:rsid w:val="00C07936"/>
    <w:rsid w:val="00C10992"/>
    <w:rsid w:val="00C16D83"/>
    <w:rsid w:val="00C20258"/>
    <w:rsid w:val="00C26487"/>
    <w:rsid w:val="00C30691"/>
    <w:rsid w:val="00C36CEC"/>
    <w:rsid w:val="00C42431"/>
    <w:rsid w:val="00C459A6"/>
    <w:rsid w:val="00C46D52"/>
    <w:rsid w:val="00C55BD9"/>
    <w:rsid w:val="00C64921"/>
    <w:rsid w:val="00C66FEE"/>
    <w:rsid w:val="00C9161D"/>
    <w:rsid w:val="00CA67B2"/>
    <w:rsid w:val="00CA7913"/>
    <w:rsid w:val="00CC1EE0"/>
    <w:rsid w:val="00CC65E3"/>
    <w:rsid w:val="00CD0D0E"/>
    <w:rsid w:val="00CD4CA3"/>
    <w:rsid w:val="00CF1848"/>
    <w:rsid w:val="00CF24BF"/>
    <w:rsid w:val="00CF60D4"/>
    <w:rsid w:val="00D02DFE"/>
    <w:rsid w:val="00D03791"/>
    <w:rsid w:val="00D04A14"/>
    <w:rsid w:val="00D12044"/>
    <w:rsid w:val="00D13E3D"/>
    <w:rsid w:val="00D524C0"/>
    <w:rsid w:val="00D5556F"/>
    <w:rsid w:val="00D56C7F"/>
    <w:rsid w:val="00D662E2"/>
    <w:rsid w:val="00D70014"/>
    <w:rsid w:val="00D731B3"/>
    <w:rsid w:val="00D76A18"/>
    <w:rsid w:val="00D84A81"/>
    <w:rsid w:val="00D8611A"/>
    <w:rsid w:val="00DB404B"/>
    <w:rsid w:val="00DC33FC"/>
    <w:rsid w:val="00DD118C"/>
    <w:rsid w:val="00DD5585"/>
    <w:rsid w:val="00DD58E7"/>
    <w:rsid w:val="00DD6CFB"/>
    <w:rsid w:val="00DE2426"/>
    <w:rsid w:val="00DE3541"/>
    <w:rsid w:val="00DF27A5"/>
    <w:rsid w:val="00DF7544"/>
    <w:rsid w:val="00E00E82"/>
    <w:rsid w:val="00E24FCB"/>
    <w:rsid w:val="00E322FA"/>
    <w:rsid w:val="00E32B5C"/>
    <w:rsid w:val="00E40240"/>
    <w:rsid w:val="00E45BB2"/>
    <w:rsid w:val="00E47389"/>
    <w:rsid w:val="00E51DAF"/>
    <w:rsid w:val="00E53402"/>
    <w:rsid w:val="00E5396B"/>
    <w:rsid w:val="00E644FF"/>
    <w:rsid w:val="00E66235"/>
    <w:rsid w:val="00E81659"/>
    <w:rsid w:val="00E83C24"/>
    <w:rsid w:val="00E9318D"/>
    <w:rsid w:val="00E940B3"/>
    <w:rsid w:val="00E97FEF"/>
    <w:rsid w:val="00EA7361"/>
    <w:rsid w:val="00EB1985"/>
    <w:rsid w:val="00EB5BEF"/>
    <w:rsid w:val="00EB66BE"/>
    <w:rsid w:val="00EC4B7C"/>
    <w:rsid w:val="00ED71E5"/>
    <w:rsid w:val="00ED7EFF"/>
    <w:rsid w:val="00EE1DD0"/>
    <w:rsid w:val="00EE3985"/>
    <w:rsid w:val="00EE7D1A"/>
    <w:rsid w:val="00EF0B6C"/>
    <w:rsid w:val="00EF1279"/>
    <w:rsid w:val="00EF3FE6"/>
    <w:rsid w:val="00F205AE"/>
    <w:rsid w:val="00F2296E"/>
    <w:rsid w:val="00F514D8"/>
    <w:rsid w:val="00F56FBB"/>
    <w:rsid w:val="00F61AF4"/>
    <w:rsid w:val="00F71F62"/>
    <w:rsid w:val="00F7646E"/>
    <w:rsid w:val="00F91E2D"/>
    <w:rsid w:val="00F94774"/>
    <w:rsid w:val="00FA6455"/>
    <w:rsid w:val="00FA65CE"/>
    <w:rsid w:val="00FB0350"/>
    <w:rsid w:val="00FB7879"/>
    <w:rsid w:val="00FC0410"/>
    <w:rsid w:val="00FC0B6F"/>
    <w:rsid w:val="00FC53DB"/>
    <w:rsid w:val="00FC789F"/>
    <w:rsid w:val="00FD14F4"/>
    <w:rsid w:val="00FE5AA9"/>
    <w:rsid w:val="00FF6C22"/>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B5F83D8"/>
  <w15:docId w15:val="{AC51BF43-4FEA-4B04-B075-A883014A78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3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F96"/>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C3F96"/>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7C3F96"/>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C3F96"/>
    <w:pPr>
      <w:keepNext/>
      <w:tabs>
        <w:tab w:val="left" w:pos="567"/>
      </w:tabs>
      <w:spacing w:before="120" w:after="120"/>
      <w:jc w:val="center"/>
      <w:outlineLvl w:val="2"/>
    </w:pPr>
    <w:rPr>
      <w:i/>
      <w:iCs/>
    </w:rPr>
  </w:style>
  <w:style w:type="paragraph" w:styleId="Heading4">
    <w:name w:val="heading 4"/>
    <w:basedOn w:val="Normal"/>
    <w:link w:val="Heading4Char"/>
    <w:qFormat/>
    <w:rsid w:val="007C3F96"/>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C3F96"/>
    <w:pPr>
      <w:keepNext/>
      <w:numPr>
        <w:ilvl w:val="4"/>
        <w:numId w:val="21"/>
      </w:numPr>
      <w:spacing w:before="120" w:after="120"/>
      <w:jc w:val="left"/>
      <w:outlineLvl w:val="4"/>
    </w:pPr>
    <w:rPr>
      <w:bCs/>
      <w:i/>
      <w:szCs w:val="26"/>
      <w:lang w:val="en-CA"/>
    </w:rPr>
  </w:style>
  <w:style w:type="paragraph" w:styleId="Heading6">
    <w:name w:val="heading 6"/>
    <w:basedOn w:val="Normal"/>
    <w:next w:val="Normal"/>
    <w:link w:val="Heading6Char"/>
    <w:qFormat/>
    <w:rsid w:val="007C3F96"/>
    <w:pPr>
      <w:keepNext/>
      <w:spacing w:after="240" w:line="240" w:lineRule="exact"/>
      <w:ind w:left="720"/>
      <w:outlineLvl w:val="5"/>
    </w:pPr>
    <w:rPr>
      <w:u w:val="single"/>
    </w:rPr>
  </w:style>
  <w:style w:type="paragraph" w:styleId="Heading7">
    <w:name w:val="heading 7"/>
    <w:basedOn w:val="Normal"/>
    <w:next w:val="Normal"/>
    <w:link w:val="Heading7Char"/>
    <w:rsid w:val="007C3F96"/>
    <w:pPr>
      <w:keepNext/>
      <w:jc w:val="right"/>
      <w:outlineLvl w:val="6"/>
    </w:pPr>
    <w:rPr>
      <w:rFonts w:ascii="Univers" w:hAnsi="Univers"/>
      <w:b/>
      <w:sz w:val="28"/>
    </w:rPr>
  </w:style>
  <w:style w:type="paragraph" w:styleId="Heading8">
    <w:name w:val="heading 8"/>
    <w:basedOn w:val="Normal"/>
    <w:next w:val="Normal"/>
    <w:link w:val="Heading8Char"/>
    <w:qFormat/>
    <w:rsid w:val="007C3F96"/>
    <w:pPr>
      <w:keepNext/>
      <w:jc w:val="right"/>
      <w:outlineLvl w:val="7"/>
    </w:pPr>
    <w:rPr>
      <w:rFonts w:ascii="Univers" w:hAnsi="Univers"/>
      <w:b/>
      <w:sz w:val="32"/>
    </w:rPr>
  </w:style>
  <w:style w:type="paragraph" w:styleId="Heading9">
    <w:name w:val="heading 9"/>
    <w:basedOn w:val="Normal"/>
    <w:next w:val="Normal"/>
    <w:link w:val="Heading9Char"/>
    <w:rsid w:val="007C3F96"/>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3F9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7C3F96"/>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7C3F96"/>
    <w:rPr>
      <w:rFonts w:ascii="Lucida Grande" w:eastAsia="Times New Roman" w:hAnsi="Lucida Grande" w:cs="Lucida Grande"/>
      <w:sz w:val="18"/>
      <w:szCs w:val="18"/>
      <w:lang w:val="en-GB"/>
    </w:rPr>
  </w:style>
  <w:style w:type="character" w:styleId="PlaceholderText">
    <w:name w:val="Placeholder Text"/>
    <w:basedOn w:val="DefaultParagraphFont"/>
    <w:uiPriority w:val="99"/>
    <w:rsid w:val="007C3F96"/>
    <w:rPr>
      <w:color w:val="808080"/>
    </w:rPr>
  </w:style>
  <w:style w:type="paragraph" w:styleId="Header">
    <w:name w:val="header"/>
    <w:basedOn w:val="Normal"/>
    <w:link w:val="HeaderChar"/>
    <w:rsid w:val="007C3F96"/>
    <w:pPr>
      <w:tabs>
        <w:tab w:val="center" w:pos="4320"/>
        <w:tab w:val="right" w:pos="8640"/>
      </w:tabs>
    </w:pPr>
  </w:style>
  <w:style w:type="character" w:customStyle="1" w:styleId="HeaderChar">
    <w:name w:val="Header Char"/>
    <w:basedOn w:val="DefaultParagraphFont"/>
    <w:link w:val="Header"/>
    <w:rsid w:val="007C3F96"/>
    <w:rPr>
      <w:rFonts w:ascii="Times New Roman" w:eastAsia="Times New Roman" w:hAnsi="Times New Roman" w:cs="Times New Roman"/>
      <w:sz w:val="22"/>
      <w:lang w:val="en-GB"/>
    </w:rPr>
  </w:style>
  <w:style w:type="paragraph" w:styleId="Footer">
    <w:name w:val="footer"/>
    <w:basedOn w:val="Normal"/>
    <w:link w:val="FooterChar"/>
    <w:rsid w:val="007C3F96"/>
    <w:pPr>
      <w:tabs>
        <w:tab w:val="center" w:pos="4320"/>
        <w:tab w:val="right" w:pos="8640"/>
      </w:tabs>
      <w:ind w:firstLine="720"/>
      <w:jc w:val="right"/>
    </w:pPr>
  </w:style>
  <w:style w:type="character" w:customStyle="1" w:styleId="FooterChar">
    <w:name w:val="Footer Char"/>
    <w:basedOn w:val="DefaultParagraphFont"/>
    <w:link w:val="Footer"/>
    <w:rsid w:val="007C3F96"/>
    <w:rPr>
      <w:rFonts w:ascii="Times New Roman" w:eastAsia="Times New Roman" w:hAnsi="Times New Roman" w:cs="Times New Roman"/>
      <w:sz w:val="22"/>
      <w:lang w:val="en-GB"/>
    </w:rPr>
  </w:style>
  <w:style w:type="paragraph" w:customStyle="1" w:styleId="meetingname">
    <w:name w:val="meeting name"/>
    <w:basedOn w:val="Normal"/>
    <w:qFormat/>
    <w:rsid w:val="007C3F96"/>
    <w:pPr>
      <w:ind w:left="142" w:right="4218" w:hanging="142"/>
    </w:pPr>
    <w:rPr>
      <w:caps/>
      <w:szCs w:val="22"/>
    </w:rPr>
  </w:style>
  <w:style w:type="paragraph" w:styleId="Title">
    <w:name w:val="Title"/>
    <w:basedOn w:val="Normal"/>
    <w:next w:val="Normal"/>
    <w:link w:val="TitleChar"/>
    <w:uiPriority w:val="10"/>
    <w:qFormat/>
    <w:rsid w:val="007C3F9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C3F96"/>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C3F96"/>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C3F96"/>
    <w:rPr>
      <w:rFonts w:asciiTheme="majorHAnsi" w:eastAsiaTheme="majorEastAsia" w:hAnsiTheme="majorHAnsi" w:cstheme="majorBidi"/>
      <w:i/>
      <w:iCs/>
      <w:color w:val="4F81BD" w:themeColor="accent1"/>
      <w:spacing w:val="15"/>
      <w:lang w:val="en-GB"/>
    </w:rPr>
  </w:style>
  <w:style w:type="character" w:customStyle="1" w:styleId="Heading1Char">
    <w:name w:val="Heading 1 Char"/>
    <w:basedOn w:val="DefaultParagraphFont"/>
    <w:link w:val="Heading1"/>
    <w:rsid w:val="007C3F96"/>
    <w:rPr>
      <w:rFonts w:ascii="Times New Roman" w:eastAsia="Times New Roman" w:hAnsi="Times New Roman" w:cs="Times New Roman"/>
      <w:b/>
      <w:caps/>
      <w:sz w:val="22"/>
      <w:lang w:val="en-GB"/>
    </w:rPr>
  </w:style>
  <w:style w:type="paragraph" w:styleId="BodyText">
    <w:name w:val="Body Text"/>
    <w:basedOn w:val="Normal"/>
    <w:link w:val="BodyTextChar"/>
    <w:rsid w:val="007C3F96"/>
    <w:pPr>
      <w:spacing w:before="120" w:after="120"/>
      <w:ind w:firstLine="720"/>
    </w:pPr>
    <w:rPr>
      <w:iCs/>
    </w:rPr>
  </w:style>
  <w:style w:type="character" w:customStyle="1" w:styleId="BodyTextChar">
    <w:name w:val="Body Text Char"/>
    <w:basedOn w:val="DefaultParagraphFont"/>
    <w:link w:val="BodyText"/>
    <w:rsid w:val="007C3F96"/>
    <w:rPr>
      <w:rFonts w:ascii="Times New Roman" w:eastAsia="Times New Roman" w:hAnsi="Times New Roman" w:cs="Times New Roman"/>
      <w:iCs/>
      <w:sz w:val="22"/>
      <w:lang w:val="en-GB"/>
    </w:rPr>
  </w:style>
  <w:style w:type="paragraph" w:styleId="BodyTextIndent">
    <w:name w:val="Body Text Indent"/>
    <w:basedOn w:val="Normal"/>
    <w:link w:val="BodyTextIndentChar"/>
    <w:rsid w:val="007C3F96"/>
    <w:pPr>
      <w:spacing w:before="120" w:after="120"/>
      <w:ind w:left="1440" w:hanging="720"/>
      <w:jc w:val="left"/>
    </w:pPr>
  </w:style>
  <w:style w:type="character" w:customStyle="1" w:styleId="BodyTextIndentChar">
    <w:name w:val="Body Text Indent Char"/>
    <w:basedOn w:val="DefaultParagraphFont"/>
    <w:link w:val="BodyTextIndent"/>
    <w:rsid w:val="007C3F96"/>
    <w:rPr>
      <w:rFonts w:ascii="Times New Roman" w:eastAsia="Times New Roman" w:hAnsi="Times New Roman" w:cs="Times New Roman"/>
      <w:sz w:val="22"/>
      <w:lang w:val="en-GB"/>
    </w:rPr>
  </w:style>
  <w:style w:type="character" w:styleId="CommentReference">
    <w:name w:val="annotation reference"/>
    <w:uiPriority w:val="99"/>
    <w:semiHidden/>
    <w:rsid w:val="007C3F96"/>
    <w:rPr>
      <w:sz w:val="16"/>
    </w:rPr>
  </w:style>
  <w:style w:type="paragraph" w:styleId="CommentText">
    <w:name w:val="annotation text"/>
    <w:basedOn w:val="Normal"/>
    <w:link w:val="CommentTextChar"/>
    <w:uiPriority w:val="99"/>
    <w:semiHidden/>
    <w:rsid w:val="007C3F96"/>
    <w:pPr>
      <w:spacing w:after="120" w:line="240" w:lineRule="exact"/>
    </w:pPr>
  </w:style>
  <w:style w:type="character" w:customStyle="1" w:styleId="CommentTextChar">
    <w:name w:val="Comment Text Char"/>
    <w:basedOn w:val="DefaultParagraphFont"/>
    <w:link w:val="CommentText"/>
    <w:uiPriority w:val="99"/>
    <w:semiHidden/>
    <w:rsid w:val="007C3F96"/>
    <w:rPr>
      <w:rFonts w:ascii="Times New Roman" w:eastAsia="Times New Roman" w:hAnsi="Times New Roman" w:cs="Times New Roman"/>
      <w:sz w:val="22"/>
      <w:lang w:val="en-GB"/>
    </w:rPr>
  </w:style>
  <w:style w:type="paragraph" w:customStyle="1" w:styleId="Cornernotation">
    <w:name w:val="Corner notation"/>
    <w:basedOn w:val="Normal"/>
    <w:rsid w:val="007C3F96"/>
    <w:pPr>
      <w:ind w:left="170" w:right="3119" w:hanging="170"/>
      <w:jc w:val="left"/>
    </w:pPr>
  </w:style>
  <w:style w:type="character" w:styleId="EndnoteReference">
    <w:name w:val="endnote reference"/>
    <w:semiHidden/>
    <w:rsid w:val="007C3F96"/>
    <w:rPr>
      <w:vertAlign w:val="superscript"/>
    </w:rPr>
  </w:style>
  <w:style w:type="paragraph" w:styleId="EndnoteText">
    <w:name w:val="endnote text"/>
    <w:basedOn w:val="Normal"/>
    <w:link w:val="EndnoteTextChar"/>
    <w:semiHidden/>
    <w:rsid w:val="007C3F96"/>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C3F96"/>
    <w:rPr>
      <w:rFonts w:ascii="Courier New" w:eastAsia="Times New Roman" w:hAnsi="Courier New" w:cs="Times New Roman"/>
      <w:sz w:val="22"/>
      <w:lang w:val="en-GB"/>
    </w:rPr>
  </w:style>
  <w:style w:type="character" w:styleId="FollowedHyperlink">
    <w:name w:val="FollowedHyperlink"/>
    <w:rsid w:val="007C3F96"/>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7C3F96"/>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
    <w:basedOn w:val="Normal"/>
    <w:link w:val="FootnoteTextChar"/>
    <w:uiPriority w:val="99"/>
    <w:qFormat/>
    <w:rsid w:val="007C3F96"/>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7C3F96"/>
    <w:rPr>
      <w:rFonts w:ascii="Times New Roman" w:eastAsia="Times New Roman" w:hAnsi="Times New Roman" w:cs="Times New Roman"/>
      <w:sz w:val="18"/>
      <w:lang w:val="en-GB"/>
    </w:rPr>
  </w:style>
  <w:style w:type="paragraph" w:customStyle="1" w:styleId="HEADING">
    <w:name w:val="HEADING"/>
    <w:basedOn w:val="Normal"/>
    <w:rsid w:val="007C3F96"/>
    <w:pPr>
      <w:keepNext/>
      <w:spacing w:before="240" w:after="120"/>
      <w:jc w:val="center"/>
    </w:pPr>
    <w:rPr>
      <w:b/>
      <w:bCs/>
      <w:caps/>
    </w:rPr>
  </w:style>
  <w:style w:type="character" w:customStyle="1" w:styleId="Heading2Char">
    <w:name w:val="Heading 2 Char"/>
    <w:basedOn w:val="DefaultParagraphFont"/>
    <w:link w:val="Heading2"/>
    <w:rsid w:val="007C3F96"/>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C3F96"/>
  </w:style>
  <w:style w:type="paragraph" w:customStyle="1" w:styleId="Heading1longmultiline">
    <w:name w:val="Heading 1 (long multiline)"/>
    <w:basedOn w:val="Heading1"/>
    <w:rsid w:val="007C3F96"/>
    <w:pPr>
      <w:ind w:left="1843" w:hanging="1134"/>
      <w:jc w:val="left"/>
    </w:pPr>
  </w:style>
  <w:style w:type="paragraph" w:customStyle="1" w:styleId="Heading1multiline">
    <w:name w:val="Heading 1 (multiline)"/>
    <w:basedOn w:val="Heading1"/>
    <w:rsid w:val="007C3F96"/>
    <w:pPr>
      <w:ind w:left="1843" w:right="996" w:hanging="567"/>
      <w:jc w:val="left"/>
    </w:pPr>
  </w:style>
  <w:style w:type="paragraph" w:customStyle="1" w:styleId="Heading2multiline">
    <w:name w:val="Heading 2 (multiline)"/>
    <w:basedOn w:val="Heading1"/>
    <w:next w:val="Normal"/>
    <w:rsid w:val="007C3F96"/>
    <w:pPr>
      <w:spacing w:before="120"/>
      <w:ind w:left="1843" w:right="998" w:hanging="567"/>
      <w:jc w:val="left"/>
    </w:pPr>
    <w:rPr>
      <w:i/>
      <w:iCs/>
      <w:caps w:val="0"/>
    </w:rPr>
  </w:style>
  <w:style w:type="paragraph" w:customStyle="1" w:styleId="Heading2longmultiline">
    <w:name w:val="Heading 2 (long multiline)"/>
    <w:basedOn w:val="Heading2multiline"/>
    <w:rsid w:val="007C3F96"/>
    <w:pPr>
      <w:ind w:left="2127" w:hanging="1276"/>
    </w:pPr>
  </w:style>
  <w:style w:type="character" w:customStyle="1" w:styleId="Heading3Char">
    <w:name w:val="Heading 3 Char"/>
    <w:basedOn w:val="DefaultParagraphFont"/>
    <w:link w:val="Heading3"/>
    <w:rsid w:val="007C3F96"/>
    <w:rPr>
      <w:rFonts w:ascii="Times New Roman" w:eastAsia="Times New Roman" w:hAnsi="Times New Roman" w:cs="Times New Roman"/>
      <w:i/>
      <w:iCs/>
      <w:sz w:val="22"/>
      <w:lang w:val="en-GB"/>
    </w:rPr>
  </w:style>
  <w:style w:type="paragraph" w:customStyle="1" w:styleId="heading2notforTOC">
    <w:name w:val="heading 2 not for TOC"/>
    <w:basedOn w:val="Heading3"/>
    <w:rsid w:val="007C3F96"/>
  </w:style>
  <w:style w:type="paragraph" w:customStyle="1" w:styleId="Heading3multiline">
    <w:name w:val="Heading 3 (multiline)"/>
    <w:basedOn w:val="Heading3"/>
    <w:next w:val="Normal"/>
    <w:rsid w:val="007C3F96"/>
    <w:pPr>
      <w:ind w:left="1418" w:hanging="425"/>
      <w:jc w:val="left"/>
    </w:pPr>
  </w:style>
  <w:style w:type="character" w:customStyle="1" w:styleId="Heading4Char">
    <w:name w:val="Heading 4 Char"/>
    <w:basedOn w:val="DefaultParagraphFont"/>
    <w:link w:val="Heading4"/>
    <w:rsid w:val="007C3F96"/>
    <w:rPr>
      <w:rFonts w:ascii="Times New Roman Bold" w:eastAsia="Arial Unicode MS" w:hAnsi="Times New Roman Bold" w:cs="Arial"/>
      <w:b/>
      <w:bCs/>
      <w:i/>
      <w:sz w:val="22"/>
      <w:lang w:val="en-GB"/>
    </w:rPr>
  </w:style>
  <w:style w:type="paragraph" w:customStyle="1" w:styleId="Heading4indent">
    <w:name w:val="Heading 4 indent"/>
    <w:basedOn w:val="Heading4"/>
    <w:rsid w:val="007C3F96"/>
    <w:pPr>
      <w:ind w:left="720"/>
      <w:outlineLvl w:val="9"/>
    </w:pPr>
    <w:rPr>
      <w:rFonts w:ascii="Times New Roman" w:hAnsi="Times New Roman"/>
    </w:rPr>
  </w:style>
  <w:style w:type="character" w:customStyle="1" w:styleId="Heading5Char">
    <w:name w:val="Heading 5 Char"/>
    <w:basedOn w:val="DefaultParagraphFont"/>
    <w:link w:val="Heading5"/>
    <w:rsid w:val="007C3F96"/>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C3F96"/>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C3F96"/>
    <w:rPr>
      <w:rFonts w:ascii="Univers" w:eastAsia="Times New Roman" w:hAnsi="Univers" w:cs="Times New Roman"/>
      <w:b/>
      <w:sz w:val="28"/>
      <w:lang w:val="en-GB"/>
    </w:rPr>
  </w:style>
  <w:style w:type="character" w:customStyle="1" w:styleId="Heading8Char">
    <w:name w:val="Heading 8 Char"/>
    <w:basedOn w:val="DefaultParagraphFont"/>
    <w:link w:val="Heading8"/>
    <w:rsid w:val="007C3F96"/>
    <w:rPr>
      <w:rFonts w:ascii="Univers" w:eastAsia="Times New Roman" w:hAnsi="Univers" w:cs="Times New Roman"/>
      <w:b/>
      <w:sz w:val="32"/>
      <w:lang w:val="en-GB"/>
    </w:rPr>
  </w:style>
  <w:style w:type="character" w:customStyle="1" w:styleId="Heading9Char">
    <w:name w:val="Heading 9 Char"/>
    <w:basedOn w:val="DefaultParagraphFont"/>
    <w:link w:val="Heading9"/>
    <w:rsid w:val="007C3F96"/>
    <w:rPr>
      <w:rFonts w:ascii="Times New Roman" w:eastAsia="Times New Roman" w:hAnsi="Times New Roman" w:cs="Times New Roman"/>
      <w:i/>
      <w:iCs/>
      <w:sz w:val="22"/>
      <w:lang w:val="en-GB"/>
    </w:rPr>
  </w:style>
  <w:style w:type="character" w:styleId="PageNumber">
    <w:name w:val="page number"/>
    <w:rsid w:val="007C3F96"/>
    <w:rPr>
      <w:rFonts w:ascii="Times New Roman" w:hAnsi="Times New Roman"/>
      <w:sz w:val="22"/>
    </w:rPr>
  </w:style>
  <w:style w:type="paragraph" w:customStyle="1" w:styleId="Para1">
    <w:name w:val="Para1"/>
    <w:basedOn w:val="Normal"/>
    <w:link w:val="Para1Char"/>
    <w:qFormat/>
    <w:rsid w:val="007C3F96"/>
    <w:pPr>
      <w:numPr>
        <w:numId w:val="22"/>
      </w:numPr>
      <w:spacing w:before="120" w:after="120"/>
    </w:pPr>
    <w:rPr>
      <w:snapToGrid w:val="0"/>
      <w:szCs w:val="18"/>
    </w:rPr>
  </w:style>
  <w:style w:type="paragraph" w:customStyle="1" w:styleId="Para2">
    <w:name w:val="Para2"/>
    <w:basedOn w:val="Para1"/>
    <w:rsid w:val="007C3F96"/>
    <w:pPr>
      <w:numPr>
        <w:numId w:val="0"/>
      </w:numPr>
      <w:autoSpaceDE w:val="0"/>
      <w:autoSpaceDN w:val="0"/>
    </w:pPr>
  </w:style>
  <w:style w:type="paragraph" w:customStyle="1" w:styleId="Para3">
    <w:name w:val="Para3"/>
    <w:basedOn w:val="Normal"/>
    <w:rsid w:val="007C3F96"/>
    <w:pPr>
      <w:numPr>
        <w:ilvl w:val="3"/>
        <w:numId w:val="23"/>
      </w:numPr>
      <w:tabs>
        <w:tab w:val="left" w:pos="1980"/>
      </w:tabs>
      <w:spacing w:before="80" w:after="80"/>
    </w:pPr>
    <w:rPr>
      <w:szCs w:val="20"/>
    </w:rPr>
  </w:style>
  <w:style w:type="paragraph" w:customStyle="1" w:styleId="para4">
    <w:name w:val="para4"/>
    <w:basedOn w:val="Normal"/>
    <w:rsid w:val="007C3F96"/>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C3F96"/>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C3F96"/>
    <w:pPr>
      <w:spacing w:before="120" w:after="120"/>
      <w:ind w:left="720" w:right="720"/>
    </w:pPr>
    <w:rPr>
      <w:bCs/>
    </w:rPr>
  </w:style>
  <w:style w:type="paragraph" w:customStyle="1" w:styleId="recommendationheader">
    <w:name w:val="recommendation header"/>
    <w:basedOn w:val="Heading2"/>
    <w:qFormat/>
    <w:rsid w:val="007C3F96"/>
  </w:style>
  <w:style w:type="paragraph" w:customStyle="1" w:styleId="recommendationheaderlong">
    <w:name w:val="recommendation header long"/>
    <w:basedOn w:val="Heading2longmultiline"/>
    <w:qFormat/>
    <w:rsid w:val="007C3F96"/>
  </w:style>
  <w:style w:type="paragraph" w:customStyle="1" w:styleId="reference">
    <w:name w:val="reference"/>
    <w:basedOn w:val="Heading9"/>
    <w:qFormat/>
    <w:rsid w:val="007C3F96"/>
    <w:rPr>
      <w:i w:val="0"/>
      <w:sz w:val="18"/>
    </w:rPr>
  </w:style>
  <w:style w:type="character" w:customStyle="1" w:styleId="StyleFootnoteReferenceNounderline">
    <w:name w:val="Style Footnote Reference + No underline"/>
    <w:rsid w:val="007C3F96"/>
    <w:rPr>
      <w:sz w:val="18"/>
      <w:u w:val="none"/>
      <w:vertAlign w:val="baseline"/>
    </w:rPr>
  </w:style>
  <w:style w:type="paragraph" w:customStyle="1" w:styleId="tabletitle">
    <w:name w:val="table title"/>
    <w:basedOn w:val="Heading2"/>
    <w:qFormat/>
    <w:rsid w:val="007C3F96"/>
    <w:pPr>
      <w:jc w:val="left"/>
      <w:outlineLvl w:val="9"/>
    </w:pPr>
    <w:rPr>
      <w:i/>
    </w:rPr>
  </w:style>
  <w:style w:type="paragraph" w:styleId="TOAHeading">
    <w:name w:val="toa heading"/>
    <w:basedOn w:val="Normal"/>
    <w:next w:val="Normal"/>
    <w:semiHidden/>
    <w:rsid w:val="007C3F96"/>
    <w:pPr>
      <w:spacing w:before="120"/>
    </w:pPr>
    <w:rPr>
      <w:rFonts w:cs="Arial"/>
      <w:b/>
      <w:bCs/>
      <w:sz w:val="24"/>
    </w:rPr>
  </w:style>
  <w:style w:type="paragraph" w:styleId="TOC1">
    <w:name w:val="toc 1"/>
    <w:basedOn w:val="Normal"/>
    <w:next w:val="Normal"/>
    <w:autoRedefine/>
    <w:semiHidden/>
    <w:rsid w:val="007C3F96"/>
    <w:pPr>
      <w:ind w:left="720" w:hanging="720"/>
    </w:pPr>
    <w:rPr>
      <w:caps/>
    </w:rPr>
  </w:style>
  <w:style w:type="paragraph" w:styleId="TOC2">
    <w:name w:val="toc 2"/>
    <w:basedOn w:val="Normal"/>
    <w:next w:val="Normal"/>
    <w:autoRedefine/>
    <w:semiHidden/>
    <w:rsid w:val="007C3F96"/>
    <w:pPr>
      <w:tabs>
        <w:tab w:val="right" w:leader="dot" w:pos="9356"/>
      </w:tabs>
      <w:ind w:left="1440" w:hanging="720"/>
    </w:pPr>
    <w:rPr>
      <w:noProof/>
      <w:szCs w:val="22"/>
    </w:rPr>
  </w:style>
  <w:style w:type="paragraph" w:styleId="TOC3">
    <w:name w:val="toc 3"/>
    <w:basedOn w:val="Normal"/>
    <w:next w:val="Normal"/>
    <w:autoRedefine/>
    <w:semiHidden/>
    <w:rsid w:val="007C3F96"/>
    <w:pPr>
      <w:ind w:left="2160" w:hanging="720"/>
    </w:pPr>
  </w:style>
  <w:style w:type="paragraph" w:styleId="TOC4">
    <w:name w:val="toc 4"/>
    <w:basedOn w:val="Normal"/>
    <w:next w:val="Normal"/>
    <w:autoRedefine/>
    <w:semiHidden/>
    <w:rsid w:val="007C3F96"/>
    <w:pPr>
      <w:spacing w:before="120" w:after="120"/>
      <w:ind w:left="660"/>
      <w:jc w:val="left"/>
    </w:pPr>
  </w:style>
  <w:style w:type="paragraph" w:styleId="TOC5">
    <w:name w:val="toc 5"/>
    <w:basedOn w:val="Normal"/>
    <w:next w:val="Normal"/>
    <w:autoRedefine/>
    <w:semiHidden/>
    <w:rsid w:val="007C3F96"/>
    <w:pPr>
      <w:spacing w:before="120" w:after="120"/>
      <w:ind w:left="880"/>
      <w:jc w:val="left"/>
    </w:pPr>
  </w:style>
  <w:style w:type="paragraph" w:styleId="TOC6">
    <w:name w:val="toc 6"/>
    <w:basedOn w:val="Normal"/>
    <w:next w:val="Normal"/>
    <w:autoRedefine/>
    <w:semiHidden/>
    <w:rsid w:val="007C3F96"/>
    <w:pPr>
      <w:spacing w:before="120" w:after="120"/>
      <w:ind w:left="1100"/>
      <w:jc w:val="left"/>
    </w:pPr>
  </w:style>
  <w:style w:type="paragraph" w:styleId="TOC7">
    <w:name w:val="toc 7"/>
    <w:basedOn w:val="Normal"/>
    <w:next w:val="Normal"/>
    <w:autoRedefine/>
    <w:semiHidden/>
    <w:rsid w:val="007C3F96"/>
    <w:pPr>
      <w:spacing w:before="120" w:after="120"/>
      <w:ind w:left="1320"/>
      <w:jc w:val="left"/>
    </w:pPr>
  </w:style>
  <w:style w:type="paragraph" w:styleId="TOC8">
    <w:name w:val="toc 8"/>
    <w:basedOn w:val="Normal"/>
    <w:next w:val="Normal"/>
    <w:autoRedefine/>
    <w:semiHidden/>
    <w:rsid w:val="007C3F96"/>
    <w:pPr>
      <w:spacing w:before="120" w:after="120"/>
      <w:ind w:left="1540"/>
      <w:jc w:val="left"/>
    </w:pPr>
  </w:style>
  <w:style w:type="paragraph" w:styleId="TOC9">
    <w:name w:val="toc 9"/>
    <w:basedOn w:val="Normal"/>
    <w:next w:val="Normal"/>
    <w:autoRedefine/>
    <w:semiHidden/>
    <w:rsid w:val="007C3F96"/>
    <w:pPr>
      <w:spacing w:before="120" w:after="120"/>
      <w:ind w:left="1760"/>
      <w:jc w:val="left"/>
    </w:pPr>
  </w:style>
  <w:style w:type="character" w:styleId="Hyperlink">
    <w:name w:val="Hyperlink"/>
    <w:uiPriority w:val="99"/>
    <w:rsid w:val="007C3F96"/>
    <w:rPr>
      <w:color w:val="0000FF"/>
      <w:sz w:val="18"/>
      <w:u w:val="single"/>
    </w:rPr>
  </w:style>
  <w:style w:type="character" w:customStyle="1" w:styleId="Para1Char">
    <w:name w:val="Para1 Char"/>
    <w:link w:val="Para1"/>
    <w:locked/>
    <w:rsid w:val="007C3F96"/>
    <w:rPr>
      <w:rFonts w:ascii="Times New Roman" w:eastAsia="Times New Roman" w:hAnsi="Times New Roman" w:cs="Times New Roman"/>
      <w:snapToGrid w:val="0"/>
      <w:sz w:val="22"/>
      <w:szCs w:val="18"/>
      <w:lang w:val="en-GB"/>
    </w:rPr>
  </w:style>
  <w:style w:type="paragraph" w:customStyle="1" w:styleId="CBD-Doc-Type">
    <w:name w:val="CBD-Doc-Type"/>
    <w:basedOn w:val="Normal"/>
    <w:rsid w:val="007C3F96"/>
    <w:pPr>
      <w:keepLines/>
      <w:spacing w:before="240" w:after="120"/>
    </w:pPr>
    <w:rPr>
      <w:rFonts w:cs="Angsana New"/>
      <w:b/>
      <w:i/>
      <w:sz w:val="24"/>
    </w:rPr>
  </w:style>
  <w:style w:type="paragraph" w:customStyle="1" w:styleId="CBD-Doc">
    <w:name w:val="CBD-Doc"/>
    <w:basedOn w:val="Normal"/>
    <w:rsid w:val="007C3F96"/>
    <w:pPr>
      <w:keepLines/>
      <w:numPr>
        <w:numId w:val="20"/>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Rec para"/>
    <w:basedOn w:val="Normal"/>
    <w:link w:val="ListParagraphChar"/>
    <w:uiPriority w:val="34"/>
    <w:qFormat/>
    <w:rsid w:val="007C3F96"/>
    <w:pPr>
      <w:ind w:left="720"/>
      <w:contextualSpacing/>
    </w:pPr>
  </w:style>
  <w:style w:type="paragraph" w:styleId="Caption">
    <w:name w:val="caption"/>
    <w:basedOn w:val="Normal"/>
    <w:next w:val="Normal"/>
    <w:uiPriority w:val="35"/>
    <w:unhideWhenUsed/>
    <w:qFormat/>
    <w:rsid w:val="007C3F96"/>
    <w:pPr>
      <w:keepNext/>
      <w:keepLines/>
      <w:spacing w:after="200"/>
    </w:pPr>
    <w:rPr>
      <w:b/>
      <w:iCs/>
      <w:szCs w:val="18"/>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rsid w:val="00510E76"/>
    <w:pPr>
      <w:spacing w:after="160" w:line="240" w:lineRule="exact"/>
      <w:jc w:val="left"/>
    </w:pPr>
    <w:rPr>
      <w:rFonts w:asciiTheme="minorHAnsi" w:eastAsiaTheme="minorEastAsia" w:hAnsiTheme="minorHAnsi" w:cstheme="minorBidi"/>
      <w:vertAlign w:val="superscript"/>
      <w:lang w:val="fr-CA"/>
    </w:rPr>
  </w:style>
  <w:style w:type="paragraph" w:customStyle="1" w:styleId="Style1">
    <w:name w:val="Style1"/>
    <w:basedOn w:val="Heading2"/>
    <w:qFormat/>
    <w:rsid w:val="007C3F96"/>
    <w:rPr>
      <w:i/>
    </w:rPr>
  </w:style>
  <w:style w:type="character" w:customStyle="1" w:styleId="Para1Char1">
    <w:name w:val="Para1 Char1"/>
    <w:locked/>
    <w:rsid w:val="00E644FF"/>
    <w:rPr>
      <w:snapToGrid w:val="0"/>
      <w:sz w:val="22"/>
      <w:szCs w:val="18"/>
      <w:lang w:val="en-GB"/>
    </w:rPr>
  </w:style>
  <w:style w:type="paragraph" w:styleId="CommentSubject">
    <w:name w:val="annotation subject"/>
    <w:basedOn w:val="CommentText"/>
    <w:next w:val="CommentText"/>
    <w:link w:val="CommentSubjectChar"/>
    <w:uiPriority w:val="99"/>
    <w:semiHidden/>
    <w:unhideWhenUsed/>
    <w:rsid w:val="00010AE9"/>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010AE9"/>
    <w:rPr>
      <w:rFonts w:ascii="Times New Roman" w:eastAsia="Times New Roman" w:hAnsi="Times New Roman" w:cs="Times New Roman"/>
      <w:b/>
      <w:bCs/>
      <w:sz w:val="20"/>
      <w:szCs w:val="20"/>
      <w:lang w:val="en-GB"/>
    </w:rPr>
  </w:style>
  <w:style w:type="character" w:customStyle="1" w:styleId="Mentionnonrsolue1">
    <w:name w:val="Mention non résolue1"/>
    <w:basedOn w:val="DefaultParagraphFont"/>
    <w:uiPriority w:val="99"/>
    <w:semiHidden/>
    <w:unhideWhenUsed/>
    <w:rsid w:val="00010AE9"/>
    <w:rPr>
      <w:color w:val="605E5C"/>
      <w:shd w:val="clear" w:color="auto" w:fill="E1DFDD"/>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113688"/>
    <w:rPr>
      <w:rFonts w:ascii="Times New Roman" w:eastAsia="Times New Roman" w:hAnsi="Times New Roman" w:cs="Times New Roman"/>
      <w:sz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98921085">
      <w:bodyDiv w:val="1"/>
      <w:marLeft w:val="0"/>
      <w:marRight w:val="0"/>
      <w:marTop w:val="0"/>
      <w:marBottom w:val="0"/>
      <w:divBdr>
        <w:top w:val="none" w:sz="0" w:space="0" w:color="auto"/>
        <w:left w:val="none" w:sz="0" w:space="0" w:color="auto"/>
        <w:bottom w:val="none" w:sz="0" w:space="0" w:color="auto"/>
        <w:right w:val="none" w:sz="0" w:space="0" w:color="auto"/>
      </w:divBdr>
      <w:divsChild>
        <w:div w:id="1097870229">
          <w:marLeft w:val="0"/>
          <w:marRight w:val="0"/>
          <w:marTop w:val="0"/>
          <w:marBottom w:val="0"/>
          <w:divBdr>
            <w:top w:val="none" w:sz="0" w:space="0" w:color="auto"/>
            <w:left w:val="none" w:sz="0" w:space="0" w:color="auto"/>
            <w:bottom w:val="none" w:sz="0" w:space="0" w:color="auto"/>
            <w:right w:val="none" w:sz="0" w:space="0" w:color="auto"/>
          </w:divBdr>
        </w:div>
      </w:divsChild>
    </w:div>
    <w:div w:id="703795427">
      <w:bodyDiv w:val="1"/>
      <w:marLeft w:val="0"/>
      <w:marRight w:val="0"/>
      <w:marTop w:val="0"/>
      <w:marBottom w:val="0"/>
      <w:divBdr>
        <w:top w:val="none" w:sz="0" w:space="0" w:color="auto"/>
        <w:left w:val="none" w:sz="0" w:space="0" w:color="auto"/>
        <w:bottom w:val="none" w:sz="0" w:space="0" w:color="auto"/>
        <w:right w:val="none" w:sz="0" w:space="0" w:color="auto"/>
      </w:divBdr>
    </w:div>
    <w:div w:id="964967303">
      <w:bodyDiv w:val="1"/>
      <w:marLeft w:val="0"/>
      <w:marRight w:val="0"/>
      <w:marTop w:val="0"/>
      <w:marBottom w:val="0"/>
      <w:divBdr>
        <w:top w:val="none" w:sz="0" w:space="0" w:color="auto"/>
        <w:left w:val="none" w:sz="0" w:space="0" w:color="auto"/>
        <w:bottom w:val="none" w:sz="0" w:space="0" w:color="auto"/>
        <w:right w:val="none" w:sz="0" w:space="0" w:color="auto"/>
      </w:divBdr>
    </w:div>
    <w:div w:id="1330791967">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cbd.int/abs/doc/cepa-toolkit-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D0F39B3E685C482B97F6597534CFC26E"/>
        <w:category>
          <w:name w:val="General"/>
          <w:gallery w:val="placeholder"/>
        </w:category>
        <w:types>
          <w:type w:val="bbPlcHdr"/>
        </w:types>
        <w:behaviors>
          <w:behavior w:val="content"/>
        </w:behaviors>
        <w:guid w:val="{B47C576E-E080-4E25-B61A-7F041957A35B}"/>
      </w:docPartPr>
      <w:docPartBody>
        <w:p w:rsidR="00C61D62" w:rsidRDefault="009A0ACF" w:rsidP="009A0ACF">
          <w:pPr>
            <w:pStyle w:val="D0F39B3E685C482B97F6597534CFC26E"/>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810A55"/>
    <w:rsid w:val="000C44E2"/>
    <w:rsid w:val="000F4726"/>
    <w:rsid w:val="00134344"/>
    <w:rsid w:val="00215D66"/>
    <w:rsid w:val="002671F8"/>
    <w:rsid w:val="00284692"/>
    <w:rsid w:val="002B7438"/>
    <w:rsid w:val="002D16C4"/>
    <w:rsid w:val="003A4EE7"/>
    <w:rsid w:val="003B0BDA"/>
    <w:rsid w:val="00407A9D"/>
    <w:rsid w:val="004105E0"/>
    <w:rsid w:val="00500A2B"/>
    <w:rsid w:val="0058288D"/>
    <w:rsid w:val="006801B3"/>
    <w:rsid w:val="006858B7"/>
    <w:rsid w:val="006E1608"/>
    <w:rsid w:val="006F3238"/>
    <w:rsid w:val="00720F63"/>
    <w:rsid w:val="007A351B"/>
    <w:rsid w:val="007E0748"/>
    <w:rsid w:val="007F1B76"/>
    <w:rsid w:val="00810A55"/>
    <w:rsid w:val="008C6619"/>
    <w:rsid w:val="008D420E"/>
    <w:rsid w:val="00920984"/>
    <w:rsid w:val="00950815"/>
    <w:rsid w:val="00973ED5"/>
    <w:rsid w:val="0098642F"/>
    <w:rsid w:val="009A0ACF"/>
    <w:rsid w:val="009D622D"/>
    <w:rsid w:val="009F71F5"/>
    <w:rsid w:val="00A15FC1"/>
    <w:rsid w:val="00A90884"/>
    <w:rsid w:val="00AE7ADC"/>
    <w:rsid w:val="00B104DE"/>
    <w:rsid w:val="00B65597"/>
    <w:rsid w:val="00C61D62"/>
    <w:rsid w:val="00C82269"/>
    <w:rsid w:val="00CD2C18"/>
    <w:rsid w:val="00CE6602"/>
    <w:rsid w:val="00DB259B"/>
    <w:rsid w:val="00F5650A"/>
    <w:rsid w:val="00FF5F35"/>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semiHidden="1" w:uiPriority="59"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104DE"/>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9F71F5"/>
  </w:style>
  <w:style w:type="paragraph" w:customStyle="1" w:styleId="D0F39B3E685C482B97F6597534CFC26E">
    <w:name w:val="D0F39B3E685C482B97F6597534CFC26E"/>
    <w:rsid w:val="009A0ACF"/>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2017-12-12T00:00:00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309ED4-BAD2-4141-A795-647C306F4FB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E93677F-4DDD-4DFF-96F3-44DC288E70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F409B4D-BA9F-414B-832F-0B23D3854C55}">
  <ds:schemaRefs>
    <ds:schemaRef ds:uri="http://schemas.microsoft.com/sharepoint/v3/contenttype/forms"/>
  </ds:schemaRefs>
</ds:datastoreItem>
</file>

<file path=customXml/itemProps5.xml><?xml version="1.0" encoding="utf-8"?>
<ds:datastoreItem xmlns:ds="http://schemas.openxmlformats.org/officeDocument/2006/customXml" ds:itemID="{31993EA9-5E98-4E81-A52A-542BE5D5507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22</TotalTime>
  <Pages>4</Pages>
  <Words>1314</Words>
  <Characters>7493</Characters>
  <Application>Microsoft Office Word</Application>
  <DocSecurity>0</DocSecurity>
  <Lines>62</Lines>
  <Paragraphs>17</Paragraphs>
  <ScaleCrop>false</ScaleCrop>
  <HeadingPairs>
    <vt:vector size="6" baseType="variant">
      <vt:variant>
        <vt:lpstr>Titre</vt:lpstr>
      </vt:variant>
      <vt:variant>
        <vt:i4>1</vt:i4>
      </vt:variant>
      <vt:variant>
        <vt:lpstr>Название</vt:lpstr>
      </vt:variant>
      <vt:variant>
        <vt:i4>1</vt:i4>
      </vt:variant>
      <vt:variant>
        <vt:lpstr>Title</vt:lpstr>
      </vt:variant>
      <vt:variant>
        <vt:i4>1</vt:i4>
      </vt:variant>
    </vt:vector>
  </HeadingPairs>
  <TitlesOfParts>
    <vt:vector size="3" baseType="lpstr">
      <vt:lpstr>ПЯТОЕ ИЗДАНИЕ ГЛОБАЛЬНОЙ ПЕРСПЕКТИВЫ В ОБЛАСТИ БИОРАЗНООБРАЗИЯ И ЕГО РЕЗЮМЕ ДЛЯ ДИРЕКТИВНЫХ ОРГАНОВ</vt:lpstr>
      <vt:lpstr>ПЯТОЕ ИЗДАНИЕ ГЛОБАЛЬНОЙ ПЕРСПЕКТИВЫ В ОБЛАСТИ БИОРАЗНООБРАЗИЯ И ЕГО РЕЗЮМЕ ДЛЯ ДИРЕКТИВНЫХ ОРГАНОВ</vt:lpstr>
      <vt:lpstr>Fifth edition of the Global Biodiversity Outlook and its Summary for Policymakers</vt:lpstr>
    </vt:vector>
  </TitlesOfParts>
  <Company>SCBD</Company>
  <LinksUpToDate>false</LinksUpToDate>
  <CharactersWithSpaces>8790</CharactersWithSpaces>
  <SharedDoc>false</SharedDoc>
  <HLinks>
    <vt:vector size="6" baseType="variant">
      <vt:variant>
        <vt:i4>589902</vt:i4>
      </vt:variant>
      <vt:variant>
        <vt:i4>6</vt:i4>
      </vt:variant>
      <vt:variant>
        <vt:i4>0</vt:i4>
      </vt:variant>
      <vt:variant>
        <vt:i4>5</vt:i4>
      </vt:variant>
      <vt:variant>
        <vt:lpwstr>https://www.cbd.int/doc/decisions/cop-10/cop-10-dec-02-en.pdf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ПЯТОЕ ИЗДАНИЕ ГЛОБАЛЬНОЙ ПЕРСПЕКТИВЫ В ОБЛАСТИ БИОРАЗНООБРАЗИЯ И ЕГО РЕЗЮМЕ ДЛЯ ДИРЕКТИВНЫХ ОРГАНОВ</dc:title>
  <dc:subject>CBD/NP/MOP/4/L.5</dc:subject>
  <dc:creator>SBSTTA-24</dc:creator>
  <cp:keywords>Subsidiary Body on Scientific, Technical and Technological Advice, twenty-fourth meeting, Online, 3 May-13 June 2021</cp:keywords>
  <cp:lastModifiedBy>Xue He Yan</cp:lastModifiedBy>
  <cp:revision>7</cp:revision>
  <cp:lastPrinted>2021-05-26T11:03:00Z</cp:lastPrinted>
  <dcterms:created xsi:type="dcterms:W3CDTF">2022-12-10T07:41:00Z</dcterms:created>
  <dcterms:modified xsi:type="dcterms:W3CDTF">2022-12-10T13:45:00Z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