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6"/>
  </p:notesMasterIdLst>
  <p:handoutMasterIdLst>
    <p:handoutMasterId r:id="rId17"/>
  </p:handoutMasterIdLst>
  <p:sldIdLst>
    <p:sldId id="341" r:id="rId5"/>
    <p:sldId id="349" r:id="rId6"/>
    <p:sldId id="357" r:id="rId7"/>
    <p:sldId id="350" r:id="rId8"/>
    <p:sldId id="358" r:id="rId9"/>
    <p:sldId id="356" r:id="rId10"/>
    <p:sldId id="359" r:id="rId11"/>
    <p:sldId id="351" r:id="rId12"/>
    <p:sldId id="352" r:id="rId13"/>
    <p:sldId id="360" r:id="rId14"/>
    <p:sldId id="346" r:id="rId15"/>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1699D1-FB30-4224-A955-23715ED043FA}">
          <p14:sldIdLst>
            <p14:sldId id="341"/>
            <p14:sldId id="349"/>
            <p14:sldId id="357"/>
            <p14:sldId id="350"/>
            <p14:sldId id="358"/>
            <p14:sldId id="356"/>
            <p14:sldId id="359"/>
            <p14:sldId id="351"/>
            <p14:sldId id="352"/>
            <p14:sldId id="360"/>
            <p14:sldId id="34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48"/>
    <a:srgbClr val="636363"/>
    <a:srgbClr val="6999C9"/>
    <a:srgbClr val="4A6B8D"/>
    <a:srgbClr val="828689"/>
    <a:srgbClr val="FFBC5B"/>
    <a:srgbClr val="3C3C3C"/>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6F6581-40D5-4FF4-8BAC-599353E66519}" v="20" dt="2021-01-20T15:27:01.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89785" autoAdjust="0"/>
  </p:normalViewPr>
  <p:slideViewPr>
    <p:cSldViewPr>
      <p:cViewPr varScale="1">
        <p:scale>
          <a:sx n="104" d="100"/>
          <a:sy n="104" d="100"/>
        </p:scale>
        <p:origin x="1008" y="102"/>
      </p:cViewPr>
      <p:guideLst>
        <p:guide orient="horz" pos="1620"/>
        <p:guide pos="2880"/>
      </p:guideLst>
    </p:cSldViewPr>
  </p:slideViewPr>
  <p:outlineViewPr>
    <p:cViewPr>
      <p:scale>
        <a:sx n="33" d="100"/>
        <a:sy n="33" d="100"/>
      </p:scale>
      <p:origin x="0" y="46522"/>
    </p:cViewPr>
  </p:outlineViewPr>
  <p:notesTextViewPr>
    <p:cViewPr>
      <p:scale>
        <a:sx n="1" d="1"/>
        <a:sy n="1" d="1"/>
      </p:scale>
      <p:origin x="0" y="0"/>
    </p:cViewPr>
  </p:notesTextViewPr>
  <p:notesViewPr>
    <p:cSldViewPr>
      <p:cViewPr varScale="1">
        <p:scale>
          <a:sx n="65" d="100"/>
          <a:sy n="65" d="100"/>
        </p:scale>
        <p:origin x="3125" y="53"/>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2" tIns="46586" rIns="93172" bIns="46586" numCol="1" rtlCol="0"/>
          <a:lstStyle>
            <a:lvl1pPr algn="l">
              <a:defRPr sz="1300"/>
            </a:lvl1pPr>
          </a:lstStyle>
          <a:p>
            <a:endParaRPr lang="en-GB" alt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3172" tIns="46586" rIns="93172" bIns="46586" numCol="1" rtlCol="0"/>
          <a:lstStyle>
            <a:lvl1pPr algn="r">
              <a:defRPr sz="1300"/>
            </a:lvl1pPr>
          </a:lstStyle>
          <a:p>
            <a:fld id="{163ED4EB-593A-4D01-A2D8-D2917BF67A63}" type="datetimeFigureOut">
              <a:rPr lang="en-GB" altLang="en-GB" smtClean="0"/>
              <a:t>29/01/2021</a:t>
            </a:fld>
            <a:endParaRPr lang="en-GB" alt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3172" tIns="46586" rIns="93172" bIns="46586" numCol="1" rtlCol="0" anchor="b"/>
          <a:lstStyle>
            <a:lvl1pPr algn="l">
              <a:defRPr sz="1300"/>
            </a:lvl1pPr>
          </a:lstStyle>
          <a:p>
            <a:endParaRPr lang="en-GB" alt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3172" tIns="46586" rIns="93172" bIns="46586" numCol="1" rtlCol="0" anchor="b"/>
          <a:lstStyle>
            <a:lvl1pPr algn="r">
              <a:defRPr sz="1300"/>
            </a:lvl1pPr>
          </a:lstStyle>
          <a:p>
            <a:fld id="{2754E5B0-FC70-4D41-9F1E-71EBB80EEEAA}" type="slidenum">
              <a:rPr lang="en-GB" altLang="en-GB" smtClean="0"/>
              <a:t>‹#›</a:t>
            </a:fld>
            <a:endParaRPr lang="en-GB" altLang="en-GB"/>
          </a:p>
        </p:txBody>
      </p:sp>
    </p:spTree>
    <p:extLst>
      <p:ext uri="{BB962C8B-B14F-4D97-AF65-F5344CB8AC3E}">
        <p14:creationId xmlns:p14="http://schemas.microsoft.com/office/powerpoint/2010/main" val="2343053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2" tIns="46586" rIns="93172" bIns="46586" numCol="1" rtlCol="0"/>
          <a:lstStyle>
            <a:lvl1pPr algn="l">
              <a:defRPr sz="1300"/>
            </a:lvl1pPr>
          </a:lstStyle>
          <a:p>
            <a:endParaRPr lang="en-GB" altLang="en-GB"/>
          </a:p>
        </p:txBody>
      </p:sp>
      <p:sp>
        <p:nvSpPr>
          <p:cNvPr id="3" name="Date Placeholder 2"/>
          <p:cNvSpPr>
            <a:spLocks noGrp="1"/>
          </p:cNvSpPr>
          <p:nvPr>
            <p:ph type="dt" idx="1"/>
          </p:nvPr>
        </p:nvSpPr>
        <p:spPr>
          <a:xfrm>
            <a:off x="3850443" y="0"/>
            <a:ext cx="2945659" cy="496332"/>
          </a:xfrm>
          <a:prstGeom prst="rect">
            <a:avLst/>
          </a:prstGeom>
        </p:spPr>
        <p:txBody>
          <a:bodyPr vert="horz" lIns="93172" tIns="46586" rIns="93172" bIns="46586" numCol="1" rtlCol="0"/>
          <a:lstStyle>
            <a:lvl1pPr algn="r">
              <a:defRPr sz="1300"/>
            </a:lvl1pPr>
          </a:lstStyle>
          <a:p>
            <a:fld id="{4DCD4657-FE7A-40EC-A519-6D08E67E6336}" type="datetimeFigureOut">
              <a:rPr lang="en-GB" altLang="en-GB" smtClean="0"/>
              <a:t>29/01/2021</a:t>
            </a:fld>
            <a:endParaRPr lang="en-GB" altLang="en-GB"/>
          </a:p>
        </p:txBody>
      </p:sp>
      <p:sp>
        <p:nvSpPr>
          <p:cNvPr id="4" name="Slide Image Placeholder 3"/>
          <p:cNvSpPr>
            <a:spLocks noGrp="1" noRot="1" noChangeAspect="1"/>
          </p:cNvSpPr>
          <p:nvPr>
            <p:ph type="sldImg" idx="2"/>
          </p:nvPr>
        </p:nvSpPr>
        <p:spPr>
          <a:xfrm>
            <a:off x="90488" y="746125"/>
            <a:ext cx="6616700" cy="3722688"/>
          </a:xfrm>
          <a:prstGeom prst="rect">
            <a:avLst/>
          </a:prstGeom>
          <a:noFill/>
          <a:ln w="12700">
            <a:solidFill>
              <a:prstClr val="black"/>
            </a:solidFill>
          </a:ln>
        </p:spPr>
        <p:txBody>
          <a:bodyPr vert="horz" lIns="93172" tIns="46586" rIns="93172" bIns="46586" numCol="1" rtlCol="0" anchor="ctr"/>
          <a:lstStyle/>
          <a:p>
            <a:endParaRPr lang="en-GB" alt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2" tIns="46586" rIns="93172" bIns="46586"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3172" tIns="46586" rIns="93172" bIns="46586" numCol="1" rtlCol="0" anchor="b"/>
          <a:lstStyle>
            <a:lvl1pPr algn="l">
              <a:defRPr sz="1300"/>
            </a:lvl1pPr>
          </a:lstStyle>
          <a:p>
            <a:endParaRPr lang="en-GB" alt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2" tIns="46586" rIns="93172" bIns="46586" numCol="1" rtlCol="0" anchor="b"/>
          <a:lstStyle>
            <a:lvl1pPr algn="r">
              <a:defRPr sz="1300"/>
            </a:lvl1pPr>
          </a:lstStyle>
          <a:p>
            <a:fld id="{E52FD4B1-30B5-43B2-9156-2EAE2278D3B0}" type="slidenum">
              <a:rPr lang="en-GB" altLang="en-GB" smtClean="0"/>
              <a:t>‹#›</a:t>
            </a:fld>
            <a:endParaRPr lang="en-GB" altLang="en-GB"/>
          </a:p>
        </p:txBody>
      </p:sp>
    </p:spTree>
    <p:extLst>
      <p:ext uri="{BB962C8B-B14F-4D97-AF65-F5344CB8AC3E}">
        <p14:creationId xmlns:p14="http://schemas.microsoft.com/office/powerpoint/2010/main" val="4112969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2FD4B1-30B5-43B2-9156-2EAE2278D3B0}" type="slidenum">
              <a:rPr lang="en-GB" altLang="en-GB" smtClean="0"/>
              <a:t>1</a:t>
            </a:fld>
            <a:endParaRPr lang="en-GB" altLang="en-GB"/>
          </a:p>
        </p:txBody>
      </p:sp>
    </p:spTree>
    <p:extLst>
      <p:ext uri="{BB962C8B-B14F-4D97-AF65-F5344CB8AC3E}">
        <p14:creationId xmlns:p14="http://schemas.microsoft.com/office/powerpoint/2010/main" val="7909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2FD4B1-30B5-43B2-9156-2EAE2278D3B0}" type="slidenum">
              <a:rPr lang="en-GB" altLang="en-GB" smtClean="0"/>
              <a:t>11</a:t>
            </a:fld>
            <a:endParaRPr lang="en-GB" altLang="en-GB"/>
          </a:p>
        </p:txBody>
      </p:sp>
    </p:spTree>
    <p:extLst>
      <p:ext uri="{BB962C8B-B14F-4D97-AF65-F5344CB8AC3E}">
        <p14:creationId xmlns:p14="http://schemas.microsoft.com/office/powerpoint/2010/main" val="1135782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97819"/>
            <a:ext cx="7010400" cy="1102519"/>
          </a:xfrm>
        </p:spPr>
        <p:txBody>
          <a:bodyPr numCol="1">
            <a:normAutofit/>
          </a:bodyPr>
          <a:lstStyle>
            <a:lvl1pPr>
              <a:defRPr sz="4000">
                <a:latin typeface="Century Gothic" panose="020B0502020202020204" pitchFamily="34" charset="0"/>
                <a:cs typeface="Arial" panose="020B0604020202020204" pitchFamily="34" charset="0"/>
              </a:defRPr>
            </a:lvl1pPr>
          </a:lstStyle>
          <a:p>
            <a:r>
              <a:rPr lang="en-US" dirty="0"/>
              <a:t>Click to edit Master title style</a:t>
            </a:r>
            <a:endParaRPr lang="en-GB" altLang="en-GB" dirty="0"/>
          </a:p>
        </p:txBody>
      </p:sp>
      <p:sp>
        <p:nvSpPr>
          <p:cNvPr id="3" name="Subtitle 2"/>
          <p:cNvSpPr>
            <a:spLocks noGrp="1"/>
          </p:cNvSpPr>
          <p:nvPr>
            <p:ph type="subTitle" idx="1"/>
          </p:nvPr>
        </p:nvSpPr>
        <p:spPr>
          <a:xfrm>
            <a:off x="1447800" y="2914650"/>
            <a:ext cx="6324600" cy="1314450"/>
          </a:xfrm>
        </p:spPr>
        <p:txBody>
          <a:bodyPr numCol="1"/>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ltLang="en-GB"/>
          </a:p>
        </p:txBody>
      </p:sp>
      <p:sp>
        <p:nvSpPr>
          <p:cNvPr id="4" name="Date Placeholder 3"/>
          <p:cNvSpPr>
            <a:spLocks noGrp="1"/>
          </p:cNvSpPr>
          <p:nvPr>
            <p:ph type="dt" sz="half" idx="10"/>
          </p:nvPr>
        </p:nvSpPr>
        <p:spPr/>
        <p:txBody>
          <a:bodyPr numCol="1"/>
          <a:lstStyle>
            <a:lvl1pPr>
              <a:defRPr>
                <a:latin typeface="Arial" panose="020B0604020202020204" pitchFamily="34" charset="0"/>
                <a:cs typeface="Arial" panose="020B0604020202020204" pitchFamily="34" charset="0"/>
              </a:defRPr>
            </a:lvl1pPr>
          </a:lstStyle>
          <a:p>
            <a:fld id="{653EA64B-0558-4CE4-BAC1-79DD662C025D}" type="datetime1">
              <a:rPr lang="en-GB" altLang="en-GB" smtClean="0"/>
              <a:t>29/01/2021</a:t>
            </a:fld>
            <a:endParaRPr lang="en-GB" altLang="en-GB"/>
          </a:p>
        </p:txBody>
      </p:sp>
      <p:sp>
        <p:nvSpPr>
          <p:cNvPr id="5" name="Footer Placeholder 4"/>
          <p:cNvSpPr>
            <a:spLocks noGrp="1"/>
          </p:cNvSpPr>
          <p:nvPr>
            <p:ph type="ftr" sz="quarter" idx="11"/>
          </p:nvPr>
        </p:nvSpPr>
        <p:spPr/>
        <p:txBody>
          <a:bodyPr numCol="1"/>
          <a:lstStyle>
            <a:lvl1pPr>
              <a:defRPr>
                <a:latin typeface="Arial" panose="020B0604020202020204" pitchFamily="34" charset="0"/>
                <a:cs typeface="Arial" panose="020B0604020202020204" pitchFamily="34" charset="0"/>
              </a:defRPr>
            </a:lvl1pPr>
          </a:lstStyle>
          <a:p>
            <a:endParaRPr lang="en-GB" altLang="en-GB"/>
          </a:p>
        </p:txBody>
      </p:sp>
    </p:spTree>
    <p:extLst>
      <p:ext uri="{BB962C8B-B14F-4D97-AF65-F5344CB8AC3E}">
        <p14:creationId xmlns:p14="http://schemas.microsoft.com/office/powerpoint/2010/main" val="2227813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0519" y="166508"/>
            <a:ext cx="7236281" cy="857250"/>
          </a:xfrm>
        </p:spPr>
        <p:txBody>
          <a:bodyPr numCol="1">
            <a:normAutofit/>
          </a:bodyPr>
          <a:lstStyle>
            <a:lvl1pPr>
              <a:defRPr sz="4000">
                <a:solidFill>
                  <a:srgbClr val="009B48"/>
                </a:solidFill>
                <a:latin typeface="Century Gothic" panose="020B0502020202020204" pitchFamily="34" charset="0"/>
                <a:cs typeface="Arial" panose="020B0604020202020204" pitchFamily="34" charset="0"/>
              </a:defRPr>
            </a:lvl1pPr>
          </a:lstStyle>
          <a:p>
            <a:r>
              <a:rPr lang="en-US" dirty="0"/>
              <a:t>Click to edit Master title style</a:t>
            </a:r>
            <a:endParaRPr lang="en-GB" altLang="en-GB" dirty="0"/>
          </a:p>
        </p:txBody>
      </p:sp>
      <p:sp>
        <p:nvSpPr>
          <p:cNvPr id="3" name="Content Placeholder 2"/>
          <p:cNvSpPr>
            <a:spLocks noGrp="1"/>
          </p:cNvSpPr>
          <p:nvPr>
            <p:ph idx="1"/>
          </p:nvPr>
        </p:nvSpPr>
        <p:spPr>
          <a:xfrm>
            <a:off x="1450518" y="1237334"/>
            <a:ext cx="7236281" cy="3394472"/>
          </a:xfrm>
        </p:spPr>
        <p:txBody>
          <a:bodyPr numCol="1"/>
          <a:lstStyle>
            <a:lvl1pPr>
              <a:defRPr>
                <a:solidFill>
                  <a:srgbClr val="636363"/>
                </a:solidFill>
                <a:latin typeface="Arial" panose="020B0604020202020204" pitchFamily="34" charset="0"/>
                <a:cs typeface="Arial" panose="020B0604020202020204" pitchFamily="34" charset="0"/>
              </a:defRPr>
            </a:lvl1pPr>
            <a:lvl2pPr>
              <a:defRPr>
                <a:solidFill>
                  <a:srgbClr val="636363"/>
                </a:solidFill>
                <a:latin typeface="Arial" panose="020B0604020202020204" pitchFamily="34" charset="0"/>
                <a:cs typeface="Arial" panose="020B0604020202020204" pitchFamily="34" charset="0"/>
              </a:defRPr>
            </a:lvl2pPr>
            <a:lvl3pPr>
              <a:defRPr>
                <a:solidFill>
                  <a:srgbClr val="636363"/>
                </a:solidFill>
                <a:latin typeface="Arial" panose="020B0604020202020204" pitchFamily="34" charset="0"/>
                <a:cs typeface="Arial" panose="020B0604020202020204" pitchFamily="34" charset="0"/>
              </a:defRPr>
            </a:lvl3pPr>
            <a:lvl4pPr>
              <a:defRPr>
                <a:solidFill>
                  <a:srgbClr val="636363"/>
                </a:solidFill>
                <a:latin typeface="Arial" panose="020B0604020202020204" pitchFamily="34" charset="0"/>
                <a:cs typeface="Arial" panose="020B0604020202020204" pitchFamily="34" charset="0"/>
              </a:defRPr>
            </a:lvl4pPr>
            <a:lvl5pPr>
              <a:defRPr>
                <a:solidFill>
                  <a:srgbClr val="636363"/>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Date Placeholder 3"/>
          <p:cNvSpPr>
            <a:spLocks noGrp="1"/>
          </p:cNvSpPr>
          <p:nvPr>
            <p:ph type="dt" sz="half" idx="10"/>
          </p:nvPr>
        </p:nvSpPr>
        <p:spPr/>
        <p:txBody>
          <a:bodyPr numCol="1"/>
          <a:lstStyle>
            <a:lvl1pPr>
              <a:defRPr>
                <a:solidFill>
                  <a:srgbClr val="636363"/>
                </a:solidFill>
              </a:defRPr>
            </a:lvl1pPr>
          </a:lstStyle>
          <a:p>
            <a:fld id="{B89C9123-0A02-4454-B47B-9A825A4BFB86}" type="datetime1">
              <a:rPr lang="en-GB" altLang="en-GB" smtClean="0"/>
              <a:t>29/01/2021</a:t>
            </a:fld>
            <a:endParaRPr lang="en-GB" altLang="en-GB"/>
          </a:p>
        </p:txBody>
      </p:sp>
      <p:sp>
        <p:nvSpPr>
          <p:cNvPr id="5" name="Footer Placeholder 4"/>
          <p:cNvSpPr>
            <a:spLocks noGrp="1"/>
          </p:cNvSpPr>
          <p:nvPr>
            <p:ph type="ftr" sz="quarter" idx="11"/>
          </p:nvPr>
        </p:nvSpPr>
        <p:spPr/>
        <p:txBody>
          <a:bodyPr numCol="1"/>
          <a:lstStyle>
            <a:lvl1pPr>
              <a:defRPr>
                <a:solidFill>
                  <a:srgbClr val="636363"/>
                </a:solidFill>
              </a:defRPr>
            </a:lvl1pPr>
          </a:lstStyle>
          <a:p>
            <a:endParaRPr lang="en-GB" altLang="en-GB"/>
          </a:p>
        </p:txBody>
      </p:sp>
    </p:spTree>
    <p:extLst>
      <p:ext uri="{BB962C8B-B14F-4D97-AF65-F5344CB8AC3E}">
        <p14:creationId xmlns:p14="http://schemas.microsoft.com/office/powerpoint/2010/main" val="401973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3305176"/>
            <a:ext cx="7391401" cy="1021556"/>
          </a:xfrm>
        </p:spPr>
        <p:txBody>
          <a:bodyPr numCol="1" anchor="t"/>
          <a:lstStyle>
            <a:lvl1pPr algn="l">
              <a:defRPr sz="4000" b="1" cap="all"/>
            </a:lvl1pPr>
          </a:lstStyle>
          <a:p>
            <a:r>
              <a:rPr lang="en-US"/>
              <a:t>Click to edit Master title style</a:t>
            </a:r>
            <a:endParaRPr lang="en-GB" altLang="en-GB"/>
          </a:p>
        </p:txBody>
      </p:sp>
      <p:sp>
        <p:nvSpPr>
          <p:cNvPr id="3" name="Text Placeholder 2"/>
          <p:cNvSpPr>
            <a:spLocks noGrp="1"/>
          </p:cNvSpPr>
          <p:nvPr>
            <p:ph type="body" idx="1"/>
          </p:nvPr>
        </p:nvSpPr>
        <p:spPr>
          <a:xfrm>
            <a:off x="1523999" y="2180035"/>
            <a:ext cx="7391401" cy="1125140"/>
          </a:xfrm>
        </p:spPr>
        <p:txBody>
          <a:bodyPr numCol="1"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numCol="1"/>
          <a:lstStyle/>
          <a:p>
            <a:fld id="{D2867E67-5B10-4354-A21C-C16944A94AB9}" type="datetime1">
              <a:rPr lang="en-GB" altLang="en-GB" smtClean="0"/>
              <a:t>29/01/2021</a:t>
            </a:fld>
            <a:endParaRPr lang="en-GB" altLang="en-GB"/>
          </a:p>
        </p:txBody>
      </p:sp>
      <p:sp>
        <p:nvSpPr>
          <p:cNvPr id="5" name="Footer Placeholder 4"/>
          <p:cNvSpPr>
            <a:spLocks noGrp="1"/>
          </p:cNvSpPr>
          <p:nvPr>
            <p:ph type="ftr" sz="quarter" idx="11"/>
          </p:nvPr>
        </p:nvSpPr>
        <p:spPr/>
        <p:txBody>
          <a:bodyPr numCol="1"/>
          <a:lstStyle/>
          <a:p>
            <a:endParaRPr lang="en-GB" altLang="en-GB"/>
          </a:p>
        </p:txBody>
      </p:sp>
      <p:sp>
        <p:nvSpPr>
          <p:cNvPr id="6" name="Slide Number Placeholder 5"/>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197349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133350"/>
            <a:ext cx="7236281" cy="857250"/>
          </a:xfrm>
        </p:spPr>
        <p:txBody>
          <a:bodyPr numCol="1"/>
          <a:lstStyle/>
          <a:p>
            <a:r>
              <a:rPr lang="en-US" dirty="0"/>
              <a:t>Click to edit Master title style</a:t>
            </a:r>
            <a:endParaRPr lang="en-GB" altLang="en-GB" dirty="0"/>
          </a:p>
        </p:txBody>
      </p:sp>
      <p:sp>
        <p:nvSpPr>
          <p:cNvPr id="3" name="Content Placeholder 2"/>
          <p:cNvSpPr>
            <a:spLocks noGrp="1"/>
          </p:cNvSpPr>
          <p:nvPr>
            <p:ph sz="half" idx="1"/>
          </p:nvPr>
        </p:nvSpPr>
        <p:spPr>
          <a:xfrm>
            <a:off x="1447800" y="1504950"/>
            <a:ext cx="3505200" cy="2545556"/>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Content Placeholder 3"/>
          <p:cNvSpPr>
            <a:spLocks noGrp="1"/>
          </p:cNvSpPr>
          <p:nvPr>
            <p:ph sz="half" idx="2"/>
          </p:nvPr>
        </p:nvSpPr>
        <p:spPr>
          <a:xfrm>
            <a:off x="5029200" y="1504950"/>
            <a:ext cx="3886200" cy="2545556"/>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5" name="Date Placeholder 4"/>
          <p:cNvSpPr>
            <a:spLocks noGrp="1"/>
          </p:cNvSpPr>
          <p:nvPr>
            <p:ph type="dt" sz="half" idx="10"/>
          </p:nvPr>
        </p:nvSpPr>
        <p:spPr/>
        <p:txBody>
          <a:bodyPr numCol="1"/>
          <a:lstStyle/>
          <a:p>
            <a:fld id="{94DEE651-C58F-458B-AD75-EB10E9E5B8DD}" type="datetime1">
              <a:rPr lang="en-GB" altLang="en-GB" smtClean="0"/>
              <a:t>29/01/2021</a:t>
            </a:fld>
            <a:endParaRPr lang="en-GB" altLang="en-GB"/>
          </a:p>
        </p:txBody>
      </p:sp>
      <p:sp>
        <p:nvSpPr>
          <p:cNvPr id="6" name="Footer Placeholder 5"/>
          <p:cNvSpPr>
            <a:spLocks noGrp="1"/>
          </p:cNvSpPr>
          <p:nvPr>
            <p:ph type="ftr" sz="quarter" idx="11"/>
          </p:nvPr>
        </p:nvSpPr>
        <p:spPr/>
        <p:txBody>
          <a:bodyPr numCol="1"/>
          <a:lstStyle/>
          <a:p>
            <a:endParaRPr lang="en-GB" altLang="en-GB"/>
          </a:p>
        </p:txBody>
      </p:sp>
      <p:sp>
        <p:nvSpPr>
          <p:cNvPr id="7" name="Slide Number Placeholder 6"/>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1285842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800" y="205979"/>
            <a:ext cx="7239000" cy="857250"/>
          </a:xfrm>
        </p:spPr>
        <p:txBody>
          <a:bodyPr numCol="1"/>
          <a:lstStyle>
            <a:lvl1pPr>
              <a:defRPr/>
            </a:lvl1pPr>
          </a:lstStyle>
          <a:p>
            <a:r>
              <a:rPr lang="en-US"/>
              <a:t>Click to edit Master title style</a:t>
            </a:r>
            <a:endParaRPr lang="en-GB" altLang="en-GB"/>
          </a:p>
        </p:txBody>
      </p:sp>
      <p:sp>
        <p:nvSpPr>
          <p:cNvPr id="3" name="Text Placeholder 2"/>
          <p:cNvSpPr>
            <a:spLocks noGrp="1"/>
          </p:cNvSpPr>
          <p:nvPr>
            <p:ph type="body" idx="1"/>
          </p:nvPr>
        </p:nvSpPr>
        <p:spPr>
          <a:xfrm>
            <a:off x="1447800" y="1151335"/>
            <a:ext cx="3352800" cy="47982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47800" y="1631156"/>
            <a:ext cx="3352800" cy="2963466"/>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5" name="Text Placeholder 4"/>
          <p:cNvSpPr>
            <a:spLocks noGrp="1"/>
          </p:cNvSpPr>
          <p:nvPr>
            <p:ph type="body" sz="quarter" idx="3"/>
          </p:nvPr>
        </p:nvSpPr>
        <p:spPr>
          <a:xfrm>
            <a:off x="4953000" y="1151335"/>
            <a:ext cx="3733801" cy="47982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53000" y="1631156"/>
            <a:ext cx="3733801" cy="2963466"/>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7" name="Date Placeholder 6"/>
          <p:cNvSpPr>
            <a:spLocks noGrp="1"/>
          </p:cNvSpPr>
          <p:nvPr>
            <p:ph type="dt" sz="half" idx="10"/>
          </p:nvPr>
        </p:nvSpPr>
        <p:spPr/>
        <p:txBody>
          <a:bodyPr numCol="1"/>
          <a:lstStyle/>
          <a:p>
            <a:fld id="{946B5ACB-62F6-48A7-A44F-AC1E052D793D}" type="datetime1">
              <a:rPr lang="en-GB" altLang="en-GB" smtClean="0"/>
              <a:t>29/01/2021</a:t>
            </a:fld>
            <a:endParaRPr lang="en-GB" altLang="en-GB"/>
          </a:p>
        </p:txBody>
      </p:sp>
      <p:sp>
        <p:nvSpPr>
          <p:cNvPr id="8" name="Footer Placeholder 7"/>
          <p:cNvSpPr>
            <a:spLocks noGrp="1"/>
          </p:cNvSpPr>
          <p:nvPr>
            <p:ph type="ftr" sz="quarter" idx="11"/>
          </p:nvPr>
        </p:nvSpPr>
        <p:spPr/>
        <p:txBody>
          <a:bodyPr numCol="1"/>
          <a:lstStyle/>
          <a:p>
            <a:endParaRPr lang="en-GB" altLang="en-GB"/>
          </a:p>
        </p:txBody>
      </p:sp>
      <p:sp>
        <p:nvSpPr>
          <p:cNvPr id="9" name="Slide Number Placeholder 8"/>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2589679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GB" altLang="en-GB"/>
          </a:p>
        </p:txBody>
      </p:sp>
      <p:sp>
        <p:nvSpPr>
          <p:cNvPr id="3" name="Date Placeholder 2"/>
          <p:cNvSpPr>
            <a:spLocks noGrp="1"/>
          </p:cNvSpPr>
          <p:nvPr>
            <p:ph type="dt" sz="half" idx="10"/>
          </p:nvPr>
        </p:nvSpPr>
        <p:spPr/>
        <p:txBody>
          <a:bodyPr numCol="1"/>
          <a:lstStyle/>
          <a:p>
            <a:fld id="{3B9C21D4-1DB7-4D50-B232-17037D85D0A5}" type="datetime1">
              <a:rPr lang="en-GB" altLang="en-GB" smtClean="0"/>
              <a:t>29/01/2021</a:t>
            </a:fld>
            <a:endParaRPr lang="en-GB" altLang="en-GB"/>
          </a:p>
        </p:txBody>
      </p:sp>
      <p:sp>
        <p:nvSpPr>
          <p:cNvPr id="4" name="Footer Placeholder 3"/>
          <p:cNvSpPr>
            <a:spLocks noGrp="1"/>
          </p:cNvSpPr>
          <p:nvPr>
            <p:ph type="ftr" sz="quarter" idx="11"/>
          </p:nvPr>
        </p:nvSpPr>
        <p:spPr/>
        <p:txBody>
          <a:bodyPr numCol="1"/>
          <a:lstStyle/>
          <a:p>
            <a:endParaRPr lang="en-GB" altLang="en-GB"/>
          </a:p>
        </p:txBody>
      </p:sp>
      <p:sp>
        <p:nvSpPr>
          <p:cNvPr id="5" name="Slide Number Placeholder 4"/>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331016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EF0A380A-7129-494A-9FCC-9376EFA6992D}" type="datetime1">
              <a:rPr lang="en-GB" altLang="en-GB" smtClean="0"/>
              <a:t>29/01/2021</a:t>
            </a:fld>
            <a:endParaRPr lang="en-GB" altLang="en-GB"/>
          </a:p>
        </p:txBody>
      </p:sp>
      <p:sp>
        <p:nvSpPr>
          <p:cNvPr id="3" name="Footer Placeholder 2"/>
          <p:cNvSpPr>
            <a:spLocks noGrp="1"/>
          </p:cNvSpPr>
          <p:nvPr>
            <p:ph type="ftr" sz="quarter" idx="11"/>
          </p:nvPr>
        </p:nvSpPr>
        <p:spPr/>
        <p:txBody>
          <a:bodyPr numCol="1"/>
          <a:lstStyle/>
          <a:p>
            <a:endParaRPr lang="en-GB" altLang="en-GB"/>
          </a:p>
        </p:txBody>
      </p:sp>
      <p:sp>
        <p:nvSpPr>
          <p:cNvPr id="4" name="Slide Number Placeholder 3"/>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391620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hyperlink" Target="https://www.cbd.int/"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7AA6AEF-00C9-44B7-B69B-A1E91D45B4D3}"/>
              </a:ext>
            </a:extLst>
          </p:cNvPr>
          <p:cNvPicPr>
            <a:picLocks noChangeAspect="1"/>
          </p:cNvPicPr>
          <p:nvPr userDrawn="1"/>
        </p:nvPicPr>
        <p:blipFill>
          <a:blip r:embed="rId9"/>
          <a:stretch>
            <a:fillRect/>
          </a:stretch>
        </p:blipFill>
        <p:spPr>
          <a:xfrm>
            <a:off x="-19843" y="0"/>
            <a:ext cx="1373981" cy="5143500"/>
          </a:xfrm>
          <a:prstGeom prst="rect">
            <a:avLst/>
          </a:prstGeom>
        </p:spPr>
      </p:pic>
      <p:sp>
        <p:nvSpPr>
          <p:cNvPr id="2" name="Title Placeholder 1"/>
          <p:cNvSpPr>
            <a:spLocks noGrp="1"/>
          </p:cNvSpPr>
          <p:nvPr>
            <p:ph type="title"/>
          </p:nvPr>
        </p:nvSpPr>
        <p:spPr>
          <a:xfrm>
            <a:off x="1450519" y="205979"/>
            <a:ext cx="7236281" cy="857250"/>
          </a:xfrm>
          <a:prstGeom prst="rect">
            <a:avLst/>
          </a:prstGeom>
        </p:spPr>
        <p:txBody>
          <a:bodyPr vert="horz" lIns="91440" tIns="45720" rIns="91440" bIns="45720" numCol="1" rtlCol="0" anchor="ctr">
            <a:normAutofit/>
          </a:bodyPr>
          <a:lstStyle/>
          <a:p>
            <a:r>
              <a:rPr lang="en-US" dirty="0"/>
              <a:t>Click to edit Master title style</a:t>
            </a:r>
            <a:endParaRPr lang="en-GB" altLang="en-GB" dirty="0"/>
          </a:p>
        </p:txBody>
      </p:sp>
      <p:sp>
        <p:nvSpPr>
          <p:cNvPr id="3" name="Text Placeholder 2"/>
          <p:cNvSpPr>
            <a:spLocks noGrp="1"/>
          </p:cNvSpPr>
          <p:nvPr>
            <p:ph type="body" idx="1"/>
          </p:nvPr>
        </p:nvSpPr>
        <p:spPr>
          <a:xfrm>
            <a:off x="1450518" y="1200151"/>
            <a:ext cx="7236281" cy="3394472"/>
          </a:xfrm>
          <a:prstGeom prst="rect">
            <a:avLst/>
          </a:prstGeom>
        </p:spPr>
        <p:txBody>
          <a:bodyPr vert="horz" lIns="91440" tIns="45720" rIns="91440" bIns="45720" numCol="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numCol="1" rtlCol="0" anchor="ctr"/>
          <a:lstStyle>
            <a:lvl1pPr algn="l">
              <a:defRPr sz="1200">
                <a:solidFill>
                  <a:schemeClr val="bg1"/>
                </a:solidFill>
                <a:latin typeface="Arial" panose="020B0604020202020204" pitchFamily="34" charset="0"/>
                <a:cs typeface="Arial" panose="020B0604020202020204" pitchFamily="34" charset="0"/>
              </a:defRPr>
            </a:lvl1pPr>
          </a:lstStyle>
          <a:p>
            <a:fld id="{8FE750DD-E569-4DC5-A8AC-89C7520EAA9E}" type="datetime1">
              <a:rPr lang="en-GB" altLang="en-GB" smtClean="0"/>
              <a:t>29/01/2021</a:t>
            </a:fld>
            <a:endParaRPr lang="en-GB" altLang="en-GB"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numCol="1" rtlCol="0" anchor="ctr"/>
          <a:lstStyle>
            <a:lvl1pPr algn="ctr">
              <a:defRPr sz="1200">
                <a:solidFill>
                  <a:srgbClr val="636363"/>
                </a:solidFill>
                <a:latin typeface="Arial" panose="020B0604020202020204" pitchFamily="34" charset="0"/>
                <a:cs typeface="Arial" panose="020B0604020202020204" pitchFamily="34" charset="0"/>
              </a:defRPr>
            </a:lvl1pPr>
          </a:lstStyle>
          <a:p>
            <a:endParaRPr lang="en-GB" altLang="en-GB"/>
          </a:p>
        </p:txBody>
      </p:sp>
      <p:cxnSp>
        <p:nvCxnSpPr>
          <p:cNvPr id="9" name="Straight Connector 8"/>
          <p:cNvCxnSpPr/>
          <p:nvPr userDrawn="1"/>
        </p:nvCxnSpPr>
        <p:spPr>
          <a:xfrm>
            <a:off x="1450519" y="1123950"/>
            <a:ext cx="7388681" cy="0"/>
          </a:xfrm>
          <a:prstGeom prst="line">
            <a:avLst/>
          </a:prstGeom>
          <a:ln w="12700">
            <a:solidFill>
              <a:srgbClr val="009B48"/>
            </a:solidFill>
          </a:ln>
          <a:scene3d>
            <a:camera prst="orthographicFront"/>
            <a:lightRig rig="threePt" dir="t"/>
          </a:scene3d>
          <a:sp3d>
            <a:bevelT h="127000" prst="slope"/>
          </a:sp3d>
        </p:spPr>
        <p:style>
          <a:lnRef idx="1">
            <a:schemeClr val="accent3"/>
          </a:lnRef>
          <a:fillRef idx="0">
            <a:schemeClr val="accent3"/>
          </a:fillRef>
          <a:effectRef idx="0">
            <a:schemeClr val="accent3"/>
          </a:effectRef>
          <a:fontRef idx="minor">
            <a:schemeClr val="tx1"/>
          </a:fontRef>
        </p:style>
      </p:cxnSp>
      <p:pic>
        <p:nvPicPr>
          <p:cNvPr id="14" name="Picture 13">
            <a:hlinkClick r:id="rId10"/>
            <a:extLst>
              <a:ext uri="{FF2B5EF4-FFF2-40B4-BE49-F238E27FC236}">
                <a16:creationId xmlns:a16="http://schemas.microsoft.com/office/drawing/2014/main" id="{269A40F5-2331-4868-B772-E13B0A929B4B}"/>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4660" y="386373"/>
            <a:ext cx="1156607" cy="439312"/>
          </a:xfrm>
          <a:prstGeom prst="rect">
            <a:avLst/>
          </a:prstGeom>
        </p:spPr>
      </p:pic>
      <p:pic>
        <p:nvPicPr>
          <p:cNvPr id="12" name="Picture 11">
            <a:extLst>
              <a:ext uri="{FF2B5EF4-FFF2-40B4-BE49-F238E27FC236}">
                <a16:creationId xmlns:a16="http://schemas.microsoft.com/office/drawing/2014/main" id="{5964DEF9-E134-4A9A-B860-B45BB10C1726}"/>
              </a:ext>
            </a:extLst>
          </p:cNvPr>
          <p:cNvPicPr>
            <a:picLocks noChangeAspect="1"/>
          </p:cNvPicPr>
          <p:nvPr userDrawn="1"/>
        </p:nvPicPr>
        <p:blipFill>
          <a:blip r:embed="rId12">
            <a:duotone>
              <a:schemeClr val="bg2">
                <a:shade val="45000"/>
                <a:satMod val="135000"/>
              </a:schemeClr>
              <a:prstClr val="white"/>
            </a:duotone>
          </a:blip>
          <a:stretch>
            <a:fillRect/>
          </a:stretch>
        </p:blipFill>
        <p:spPr>
          <a:xfrm>
            <a:off x="6300216" y="4553712"/>
            <a:ext cx="2595186" cy="457200"/>
          </a:xfrm>
          <a:prstGeom prst="rect">
            <a:avLst/>
          </a:prstGeom>
        </p:spPr>
      </p:pic>
    </p:spTree>
    <p:extLst>
      <p:ext uri="{BB962C8B-B14F-4D97-AF65-F5344CB8AC3E}">
        <p14:creationId xmlns:p14="http://schemas.microsoft.com/office/powerpoint/2010/main" val="3407522739"/>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lvl1pPr algn="ctr" defTabSz="914400" rtl="0" eaLnBrk="1" latinLnBrk="0" hangingPunct="1">
        <a:spcBef>
          <a:spcPct val="0"/>
        </a:spcBef>
        <a:buNone/>
        <a:defRPr sz="4000" kern="1200">
          <a:solidFill>
            <a:srgbClr val="009B48"/>
          </a:solidFill>
          <a:latin typeface="Century Gothic" panose="020B0502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63636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6363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6363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63636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63636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cbd.int/" TargetMode="External"/><Relationship Id="rId5" Type="http://schemas.openxmlformats.org/officeDocument/2006/relationships/image" Target="../media/image5.png"/><Relationship Id="rId4" Type="http://schemas.openxmlformats.org/officeDocument/2006/relationships/hyperlink" Target="https://www.decadeonrestoration.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twitter.com/UNBiodiversity" TargetMode="External"/><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linkedin.com/company/2867020/admin/" TargetMode="External"/><Relationship Id="rId11"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hyperlink" Target="https://www.instagram.com/unbiodiversity/" TargetMode="External"/><Relationship Id="rId4" Type="http://schemas.openxmlformats.org/officeDocument/2006/relationships/hyperlink" Target="https://www.facebook.com/UNBiodiversity/" TargetMode="External"/><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C367CB-6FA1-4334-92FA-2ECB3C8F621A}"/>
              </a:ext>
            </a:extLst>
          </p:cNvPr>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pic>
        <p:nvPicPr>
          <p:cNvPr id="11" name="Picture 10">
            <a:extLst>
              <a:ext uri="{FF2B5EF4-FFF2-40B4-BE49-F238E27FC236}">
                <a16:creationId xmlns:a16="http://schemas.microsoft.com/office/drawing/2014/main" id="{3554B25B-1DFE-4FA2-A33C-8BA4FCCBE6A4}"/>
              </a:ext>
            </a:extLst>
          </p:cNvPr>
          <p:cNvPicPr>
            <a:picLocks noChangeAspect="1"/>
          </p:cNvPicPr>
          <p:nvPr/>
        </p:nvPicPr>
        <p:blipFill>
          <a:blip r:embed="rId3"/>
          <a:stretch>
            <a:fillRect/>
          </a:stretch>
        </p:blipFill>
        <p:spPr>
          <a:xfrm>
            <a:off x="0" y="1279516"/>
            <a:ext cx="9144000" cy="3863984"/>
          </a:xfrm>
          <a:prstGeom prst="rect">
            <a:avLst/>
          </a:prstGeom>
        </p:spPr>
      </p:pic>
      <p:sp>
        <p:nvSpPr>
          <p:cNvPr id="16" name="Line 18">
            <a:extLst>
              <a:ext uri="{FF2B5EF4-FFF2-40B4-BE49-F238E27FC236}">
                <a16:creationId xmlns:a16="http://schemas.microsoft.com/office/drawing/2014/main" id="{DCD130D2-F962-456C-8948-6A1FD6B05FEE}"/>
              </a:ext>
            </a:extLst>
          </p:cNvPr>
          <p:cNvSpPr>
            <a:spLocks noChangeShapeType="1"/>
          </p:cNvSpPr>
          <p:nvPr/>
        </p:nvSpPr>
        <p:spPr>
          <a:xfrm>
            <a:off x="579120" y="1785386"/>
            <a:ext cx="795528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a:lstStyle/>
          <a:p>
            <a:endParaRPr lang="en-GB" altLang="en-GB" dirty="0">
              <a:solidFill>
                <a:srgbClr val="000000"/>
              </a:solidFill>
            </a:endParaRPr>
          </a:p>
        </p:txBody>
      </p:sp>
      <p:sp>
        <p:nvSpPr>
          <p:cNvPr id="17" name="Line 16">
            <a:extLst>
              <a:ext uri="{FF2B5EF4-FFF2-40B4-BE49-F238E27FC236}">
                <a16:creationId xmlns:a16="http://schemas.microsoft.com/office/drawing/2014/main" id="{CAA1687A-ED91-4B98-A1B9-AEC33944A32F}"/>
              </a:ext>
            </a:extLst>
          </p:cNvPr>
          <p:cNvSpPr>
            <a:spLocks noChangeShapeType="1"/>
          </p:cNvSpPr>
          <p:nvPr/>
        </p:nvSpPr>
        <p:spPr>
          <a:xfrm>
            <a:off x="579120" y="2928386"/>
            <a:ext cx="795528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a:lstStyle/>
          <a:p>
            <a:endParaRPr lang="en-GB" altLang="en-GB">
              <a:solidFill>
                <a:srgbClr val="000000"/>
              </a:solidFill>
            </a:endParaRPr>
          </a:p>
        </p:txBody>
      </p:sp>
      <p:sp>
        <p:nvSpPr>
          <p:cNvPr id="19" name="Rectangle 2">
            <a:extLst>
              <a:ext uri="{FF2B5EF4-FFF2-40B4-BE49-F238E27FC236}">
                <a16:creationId xmlns:a16="http://schemas.microsoft.com/office/drawing/2014/main" id="{C2B3EBDA-5325-467D-8207-5A9C9A22C16B}"/>
              </a:ext>
            </a:extLst>
          </p:cNvPr>
          <p:cNvSpPr txBox="1">
            <a:spLocks noChangeArrowheads="1"/>
          </p:cNvSpPr>
          <p:nvPr/>
        </p:nvSpPr>
        <p:spPr>
          <a:xfrm>
            <a:off x="225424" y="1785386"/>
            <a:ext cx="8689976" cy="1106488"/>
          </a:xfrm>
          <a:prstGeom prst="rect">
            <a:avLst/>
          </a:prstGeom>
        </p:spPr>
        <p:txBody>
          <a:bodyPr vert="horz" lIns="91440" tIns="45720" rIns="91440" bIns="45720" numCol="1" rtlCol="0" anchor="ctr">
            <a:normAutofit fontScale="97500"/>
          </a:bodyPr>
          <a:lstStyle>
            <a:lvl1pPr algn="ctr" defTabSz="914400" rtl="0" eaLnBrk="1" latinLnBrk="0" hangingPunct="1">
              <a:spcBef>
                <a:spcPct val="0"/>
              </a:spcBef>
              <a:buNone/>
              <a:defRPr sz="4000" kern="1200">
                <a:solidFill>
                  <a:srgbClr val="009B48"/>
                </a:solidFill>
                <a:latin typeface="Arial" panose="020B0604020202020204" pitchFamily="34" charset="0"/>
                <a:ea typeface="+mj-ea"/>
                <a:cs typeface="Arial" panose="020B0604020202020204" pitchFamily="34" charset="0"/>
              </a:defRPr>
            </a:lvl1pPr>
          </a:lstStyle>
          <a:p>
            <a:r>
              <a:rPr lang="en-US" b="1" kern="0" dirty="0">
                <a:solidFill>
                  <a:srgbClr val="FFFFFF"/>
                </a:solidFill>
                <a:ea typeface="MS PGothic" pitchFamily="34" charset="-128"/>
              </a:rPr>
              <a:t>Risk Assessment AHTEG</a:t>
            </a:r>
          </a:p>
          <a:p>
            <a:r>
              <a:rPr lang="en-US" sz="2100" kern="0" dirty="0">
                <a:solidFill>
                  <a:srgbClr val="FFFFFF"/>
                </a:solidFill>
                <a:ea typeface="MS PGothic" pitchFamily="34" charset="-128"/>
              </a:rPr>
              <a:t>Main outcomes </a:t>
            </a:r>
            <a:endParaRPr lang="en-US" sz="2100" dirty="0">
              <a:solidFill>
                <a:schemeClr val="bg1"/>
              </a:solidFill>
            </a:endParaRPr>
          </a:p>
        </p:txBody>
      </p:sp>
      <p:sp>
        <p:nvSpPr>
          <p:cNvPr id="20" name="Rectangle 17">
            <a:extLst>
              <a:ext uri="{FF2B5EF4-FFF2-40B4-BE49-F238E27FC236}">
                <a16:creationId xmlns:a16="http://schemas.microsoft.com/office/drawing/2014/main" id="{7B3349D2-C9D8-4AF9-ABA1-FBD647F9BF22}"/>
              </a:ext>
            </a:extLst>
          </p:cNvPr>
          <p:cNvSpPr>
            <a:spLocks noChangeArrowheads="1"/>
          </p:cNvSpPr>
          <p:nvPr/>
        </p:nvSpPr>
        <p:spPr>
          <a:xfrm>
            <a:off x="76200" y="3196501"/>
            <a:ext cx="90678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numCol="1">
            <a:spAutoFit/>
          </a:bodyPr>
          <a:lstStyle/>
          <a:p>
            <a:pPr algn="ctr"/>
            <a:r>
              <a:rPr lang="en-US" sz="1100" b="1" dirty="0">
                <a:solidFill>
                  <a:srgbClr val="FFFFFF"/>
                </a:solidFill>
                <a:latin typeface="Arial" panose="020B0604020202020204" pitchFamily="34" charset="0"/>
                <a:ea typeface="MS PGothic" pitchFamily="34" charset="-128"/>
                <a:cs typeface="Arial" panose="020B0604020202020204" pitchFamily="34" charset="0"/>
              </a:rPr>
              <a:t>Briefing webinar</a:t>
            </a:r>
          </a:p>
          <a:p>
            <a:pPr algn="ctr"/>
            <a:r>
              <a:rPr lang="en-US" sz="1100" b="1" dirty="0">
                <a:solidFill>
                  <a:srgbClr val="FFFFFF"/>
                </a:solidFill>
                <a:latin typeface="Arial" panose="020B0604020202020204" pitchFamily="34" charset="0"/>
                <a:ea typeface="MS PGothic" pitchFamily="34" charset="-128"/>
                <a:cs typeface="Arial" panose="020B0604020202020204" pitchFamily="34" charset="0"/>
              </a:rPr>
              <a:t>January 2021</a:t>
            </a:r>
            <a:endParaRPr lang="en-US" sz="1100" dirty="0">
              <a:solidFill>
                <a:srgbClr val="FFFFFF"/>
              </a:solidFill>
              <a:latin typeface="Arial" panose="020B0604020202020204" pitchFamily="34" charset="0"/>
              <a:ea typeface="MS PGothic" pitchFamily="34" charset="-128"/>
              <a:cs typeface="Arial" panose="020B0604020202020204" pitchFamily="34" charset="0"/>
            </a:endParaRPr>
          </a:p>
        </p:txBody>
      </p:sp>
      <p:pic>
        <p:nvPicPr>
          <p:cNvPr id="30" name="Picture 29">
            <a:hlinkClick r:id="rId4"/>
            <a:extLst>
              <a:ext uri="{FF2B5EF4-FFF2-40B4-BE49-F238E27FC236}">
                <a16:creationId xmlns:a16="http://schemas.microsoft.com/office/drawing/2014/main" id="{9E5826D7-F4AC-4294-8CC6-737BDFB798A3}"/>
              </a:ext>
            </a:extLst>
          </p:cNvPr>
          <p:cNvPicPr>
            <a:picLocks noChangeAspect="1"/>
          </p:cNvPicPr>
          <p:nvPr/>
        </p:nvPicPr>
        <p:blipFill>
          <a:blip r:embed="rId5"/>
          <a:stretch>
            <a:fillRect/>
          </a:stretch>
        </p:blipFill>
        <p:spPr>
          <a:xfrm>
            <a:off x="2857500" y="4278199"/>
            <a:ext cx="3505200" cy="579551"/>
          </a:xfrm>
          <a:prstGeom prst="rect">
            <a:avLst/>
          </a:prstGeom>
        </p:spPr>
      </p:pic>
      <p:pic>
        <p:nvPicPr>
          <p:cNvPr id="12" name="Picture 11">
            <a:hlinkClick r:id="rId6"/>
            <a:extLst>
              <a:ext uri="{FF2B5EF4-FFF2-40B4-BE49-F238E27FC236}">
                <a16:creationId xmlns:a16="http://schemas.microsoft.com/office/drawing/2014/main" id="{C9D136A9-FB1F-4241-8EDE-9BAB158856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69048" y="133350"/>
            <a:ext cx="2598352" cy="987552"/>
          </a:xfrm>
          <a:prstGeom prst="rect">
            <a:avLst/>
          </a:prstGeom>
        </p:spPr>
      </p:pic>
    </p:spTree>
    <p:extLst>
      <p:ext uri="{BB962C8B-B14F-4D97-AF65-F5344CB8AC3E}">
        <p14:creationId xmlns:p14="http://schemas.microsoft.com/office/powerpoint/2010/main" val="117105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24F07-60CA-439B-AB25-7DA04AB82B5A}"/>
              </a:ext>
            </a:extLst>
          </p:cNvPr>
          <p:cNvSpPr>
            <a:spLocks noGrp="1"/>
          </p:cNvSpPr>
          <p:nvPr>
            <p:ph type="title"/>
          </p:nvPr>
        </p:nvSpPr>
        <p:spPr>
          <a:xfrm>
            <a:off x="1450519" y="166508"/>
            <a:ext cx="7236281" cy="652642"/>
          </a:xfrm>
        </p:spPr>
        <p:txBody>
          <a:bodyPr>
            <a:noAutofit/>
          </a:bodyPr>
          <a:lstStyle/>
          <a:p>
            <a:r>
              <a:rPr lang="en-US" b="1" dirty="0">
                <a:latin typeface="Arial" panose="020B0604020202020204" pitchFamily="34" charset="0"/>
              </a:rPr>
              <a:t>AHTEG’s Mandate</a:t>
            </a:r>
          </a:p>
        </p:txBody>
      </p:sp>
      <p:sp>
        <p:nvSpPr>
          <p:cNvPr id="3" name="TextBox 2">
            <a:extLst>
              <a:ext uri="{FF2B5EF4-FFF2-40B4-BE49-F238E27FC236}">
                <a16:creationId xmlns:a16="http://schemas.microsoft.com/office/drawing/2014/main" id="{019E83F7-BE42-4AE0-9066-3E0A2F524771}"/>
              </a:ext>
            </a:extLst>
          </p:cNvPr>
          <p:cNvSpPr txBox="1"/>
          <p:nvPr/>
        </p:nvSpPr>
        <p:spPr>
          <a:xfrm>
            <a:off x="1371600" y="1352550"/>
            <a:ext cx="7484833" cy="341632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 Review the RA studies (living modified organisms containing engineered gene drives and living modified fish) and perform an analysis according to annex I (process for identification and prioritization of specific issues), and supported by the data in the study;</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(b) Consider the needs and priorities for further guidance and  gaps in existing guidance identified by Parties in response to decision CP-VIII/12 with regard to specific topics of risk assessment;</a:t>
            </a:r>
          </a:p>
          <a:p>
            <a:endParaRPr lang="en-US" sz="1600" dirty="0"/>
          </a:p>
        </p:txBody>
      </p:sp>
    </p:spTree>
    <p:extLst>
      <p:ext uri="{BB962C8B-B14F-4D97-AF65-F5344CB8AC3E}">
        <p14:creationId xmlns:p14="http://schemas.microsoft.com/office/powerpoint/2010/main" val="2072782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773612-4748-4A5B-85B2-7ACAEB653404}"/>
              </a:ext>
            </a:extLst>
          </p:cNvPr>
          <p:cNvSpPr>
            <a:spLocks noGrp="1"/>
          </p:cNvSpPr>
          <p:nvPr>
            <p:ph type="title"/>
          </p:nvPr>
        </p:nvSpPr>
        <p:spPr/>
        <p:txBody>
          <a:bodyPr/>
          <a:lstStyle/>
          <a:p>
            <a:r>
              <a:rPr lang="en-US" b="1" dirty="0">
                <a:latin typeface="Arial" panose="020B0604020202020204" pitchFamily="34" charset="0"/>
              </a:rPr>
              <a:t>AHTEG’s Mandate</a:t>
            </a:r>
            <a:endParaRPr lang="fi-FI" b="1" dirty="0">
              <a:latin typeface="Arial" panose="020B0604020202020204" pitchFamily="34" charset="0"/>
            </a:endParaRPr>
          </a:p>
        </p:txBody>
      </p:sp>
      <p:sp>
        <p:nvSpPr>
          <p:cNvPr id="3" name="Sisällön paikkamerkki 2">
            <a:extLst>
              <a:ext uri="{FF2B5EF4-FFF2-40B4-BE49-F238E27FC236}">
                <a16:creationId xmlns:a16="http://schemas.microsoft.com/office/drawing/2014/main" id="{78A3806F-3307-4D5E-B9B8-4CDCACC35802}"/>
              </a:ext>
            </a:extLst>
          </p:cNvPr>
          <p:cNvSpPr>
            <a:spLocks noGrp="1"/>
          </p:cNvSpPr>
          <p:nvPr>
            <p:ph idx="1"/>
          </p:nvPr>
        </p:nvSpPr>
        <p:spPr/>
        <p:txBody>
          <a:bodyPr>
            <a:normAutofit/>
          </a:bodyPr>
          <a:lstStyle/>
          <a:p>
            <a:pPr marL="0" indent="0">
              <a:buNone/>
            </a:pPr>
            <a:r>
              <a:rPr lang="en-US" sz="2000" dirty="0"/>
              <a:t>(c) Make recommendations on (</a:t>
            </a:r>
            <a:r>
              <a:rPr lang="en-US" sz="2000" dirty="0" err="1"/>
              <a:t>i</a:t>
            </a:r>
            <a:r>
              <a:rPr lang="en-US" sz="2000" dirty="0"/>
              <a:t>) the need for guidance to be developed on risk assessment of LMOs containing engineered gene drives and LM fish, and (ii) any adjustments to annex I of decision CP-9/13;</a:t>
            </a:r>
          </a:p>
          <a:p>
            <a:pPr marL="0" indent="0">
              <a:buNone/>
            </a:pPr>
            <a:endParaRPr lang="en-US" sz="2200" dirty="0"/>
          </a:p>
          <a:p>
            <a:pPr marL="0" indent="0">
              <a:buNone/>
            </a:pPr>
            <a:r>
              <a:rPr lang="en-US" sz="2000" dirty="0"/>
              <a:t>(d) Prepare a report for consideration by the SBSTTA with a view to enabling the Subsidiary Body to prepare a recommendation for consideration by the COP-MOP 10.</a:t>
            </a:r>
          </a:p>
          <a:p>
            <a:endParaRPr lang="fi-FI" dirty="0"/>
          </a:p>
        </p:txBody>
      </p:sp>
    </p:spTree>
    <p:extLst>
      <p:ext uri="{BB962C8B-B14F-4D97-AF65-F5344CB8AC3E}">
        <p14:creationId xmlns:p14="http://schemas.microsoft.com/office/powerpoint/2010/main" val="240480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01D01-5FE1-40E2-AEE6-6A780BAE88E5}"/>
              </a:ext>
            </a:extLst>
          </p:cNvPr>
          <p:cNvSpPr>
            <a:spLocks noGrp="1"/>
          </p:cNvSpPr>
          <p:nvPr>
            <p:ph type="title"/>
          </p:nvPr>
        </p:nvSpPr>
        <p:spPr/>
        <p:txBody>
          <a:bodyPr>
            <a:noAutofit/>
          </a:bodyPr>
          <a:lstStyle/>
          <a:p>
            <a:r>
              <a:rPr lang="en-US" b="1" dirty="0">
                <a:latin typeface="Arial" panose="020B0604020202020204" pitchFamily="34" charset="0"/>
              </a:rPr>
              <a:t>I. Living modified fish (1)</a:t>
            </a:r>
          </a:p>
        </p:txBody>
      </p:sp>
      <p:sp>
        <p:nvSpPr>
          <p:cNvPr id="3" name="Content Placeholder 2">
            <a:extLst>
              <a:ext uri="{FF2B5EF4-FFF2-40B4-BE49-F238E27FC236}">
                <a16:creationId xmlns:a16="http://schemas.microsoft.com/office/drawing/2014/main" id="{8CC0CA51-6321-4F74-86B6-AEA8F4FC1769}"/>
              </a:ext>
            </a:extLst>
          </p:cNvPr>
          <p:cNvSpPr>
            <a:spLocks noGrp="1"/>
          </p:cNvSpPr>
          <p:nvPr>
            <p:ph idx="1"/>
          </p:nvPr>
        </p:nvSpPr>
        <p:spPr/>
        <p:txBody>
          <a:bodyPr>
            <a:normAutofit/>
          </a:bodyPr>
          <a:lstStyle/>
          <a:p>
            <a:r>
              <a:rPr lang="en-US" sz="2000" dirty="0"/>
              <a:t>The AHTEG agreed that the study was a good basis from which to work in order to conduct its analysis</a:t>
            </a:r>
          </a:p>
          <a:p>
            <a:r>
              <a:rPr lang="en-US" sz="2000" dirty="0"/>
              <a:t>It also identified that more information on the potential impacts of LM fish on biodiversity would be useful to complement the research presented in the study</a:t>
            </a:r>
          </a:p>
          <a:p>
            <a:r>
              <a:rPr lang="en-US" sz="2000" dirty="0"/>
              <a:t>These points were included as part of the analysis done</a:t>
            </a:r>
          </a:p>
          <a:p>
            <a:r>
              <a:rPr lang="en-US" sz="2000" dirty="0"/>
              <a:t>The AHTEG performed an analysis against the criteria in Annex I (decision 9/13)</a:t>
            </a:r>
          </a:p>
          <a:p>
            <a:r>
              <a:rPr lang="en-US" sz="2000" dirty="0"/>
              <a:t>The analysis is part of the report</a:t>
            </a:r>
          </a:p>
        </p:txBody>
      </p:sp>
    </p:spTree>
    <p:extLst>
      <p:ext uri="{BB962C8B-B14F-4D97-AF65-F5344CB8AC3E}">
        <p14:creationId xmlns:p14="http://schemas.microsoft.com/office/powerpoint/2010/main" val="65791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C62C1A-F4FD-4C01-8206-7CA44DE4148B}"/>
              </a:ext>
            </a:extLst>
          </p:cNvPr>
          <p:cNvSpPr>
            <a:spLocks noGrp="1"/>
          </p:cNvSpPr>
          <p:nvPr>
            <p:ph type="title"/>
          </p:nvPr>
        </p:nvSpPr>
        <p:spPr/>
        <p:txBody>
          <a:bodyPr/>
          <a:lstStyle/>
          <a:p>
            <a:r>
              <a:rPr lang="en-US" b="1" dirty="0">
                <a:latin typeface="Arial" panose="020B0604020202020204" pitchFamily="34" charset="0"/>
              </a:rPr>
              <a:t>I. Living modified fish (2)</a:t>
            </a:r>
            <a:endParaRPr lang="fi-FI" dirty="0"/>
          </a:p>
        </p:txBody>
      </p:sp>
      <p:sp>
        <p:nvSpPr>
          <p:cNvPr id="3" name="Sisällön paikkamerkki 2">
            <a:extLst>
              <a:ext uri="{FF2B5EF4-FFF2-40B4-BE49-F238E27FC236}">
                <a16:creationId xmlns:a16="http://schemas.microsoft.com/office/drawing/2014/main" id="{CCAE4D85-C39A-4E1D-AFBE-9A5113D28858}"/>
              </a:ext>
            </a:extLst>
          </p:cNvPr>
          <p:cNvSpPr>
            <a:spLocks noGrp="1"/>
          </p:cNvSpPr>
          <p:nvPr>
            <p:ph idx="1"/>
          </p:nvPr>
        </p:nvSpPr>
        <p:spPr>
          <a:xfrm>
            <a:off x="1450518" y="1237334"/>
            <a:ext cx="7541082" cy="3394472"/>
          </a:xfrm>
        </p:spPr>
        <p:txBody>
          <a:bodyPr>
            <a:normAutofit/>
          </a:bodyPr>
          <a:lstStyle/>
          <a:p>
            <a:r>
              <a:rPr lang="en-US" sz="2000" dirty="0"/>
              <a:t>As part of the </a:t>
            </a:r>
            <a:r>
              <a:rPr lang="en-GB" sz="2000" dirty="0"/>
              <a:t>stocktaking exercise, the AHTEG</a:t>
            </a:r>
            <a:r>
              <a:rPr lang="en-US" sz="2000" dirty="0"/>
              <a:t> recognized that resources related to RA of LM fish do exist, with experts having divergent views on whether the existing documents were sufficient</a:t>
            </a:r>
          </a:p>
          <a:p>
            <a:pPr marL="0" indent="0">
              <a:buNone/>
            </a:pPr>
            <a:endParaRPr lang="en-US" sz="2000" dirty="0"/>
          </a:p>
          <a:p>
            <a:r>
              <a:rPr lang="en-US" sz="2000" dirty="0"/>
              <a:t>The AHTEG noted the range of perspectives on the need for the development of guidance with some experts being of the view that guidance would be needed while others held the opposite opinion (no priority, no need)</a:t>
            </a:r>
          </a:p>
          <a:p>
            <a:endParaRPr lang="fi-FI" dirty="0"/>
          </a:p>
        </p:txBody>
      </p:sp>
    </p:spTree>
    <p:extLst>
      <p:ext uri="{BB962C8B-B14F-4D97-AF65-F5344CB8AC3E}">
        <p14:creationId xmlns:p14="http://schemas.microsoft.com/office/powerpoint/2010/main" val="1001446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9FD941-C53A-46A1-B542-E84B6B2B75DA}"/>
              </a:ext>
            </a:extLst>
          </p:cNvPr>
          <p:cNvSpPr>
            <a:spLocks noGrp="1"/>
          </p:cNvSpPr>
          <p:nvPr>
            <p:ph idx="1"/>
          </p:nvPr>
        </p:nvSpPr>
        <p:spPr/>
        <p:txBody>
          <a:bodyPr>
            <a:normAutofit/>
          </a:bodyPr>
          <a:lstStyle/>
          <a:p>
            <a:r>
              <a:rPr lang="en-US" sz="2000" dirty="0"/>
              <a:t>The AHTEG agreed that the study was a good basis from which to work in order to conduct its analysis</a:t>
            </a:r>
          </a:p>
          <a:p>
            <a:r>
              <a:rPr lang="en-US" sz="2000" dirty="0"/>
              <a:t>It also identified that more information on LMOs containing engineered gene drives would be useful to complement the research presented in the study</a:t>
            </a:r>
          </a:p>
          <a:p>
            <a:r>
              <a:rPr lang="en-US" sz="2000" dirty="0"/>
              <a:t>These points were included as part of the analysis done</a:t>
            </a:r>
          </a:p>
          <a:p>
            <a:r>
              <a:rPr lang="en-US" sz="2000" dirty="0"/>
              <a:t>The AHTEG performed an analysis against the criteria in Annex I (decision 9/13)</a:t>
            </a:r>
          </a:p>
          <a:p>
            <a:r>
              <a:rPr lang="en-US" sz="2000" dirty="0"/>
              <a:t>The analysis is part of the report</a:t>
            </a:r>
          </a:p>
          <a:p>
            <a:endParaRPr lang="en-US" sz="1800" dirty="0"/>
          </a:p>
          <a:p>
            <a:endParaRPr lang="en-US" sz="1800" dirty="0"/>
          </a:p>
          <a:p>
            <a:endParaRPr lang="en-US" sz="2000" dirty="0"/>
          </a:p>
          <a:p>
            <a:endParaRPr lang="en-US" sz="2000" dirty="0"/>
          </a:p>
        </p:txBody>
      </p:sp>
      <p:sp>
        <p:nvSpPr>
          <p:cNvPr id="4" name="TextBox 3">
            <a:extLst>
              <a:ext uri="{FF2B5EF4-FFF2-40B4-BE49-F238E27FC236}">
                <a16:creationId xmlns:a16="http://schemas.microsoft.com/office/drawing/2014/main" id="{5D7336AD-210A-47D5-8335-A465D3AC6265}"/>
              </a:ext>
            </a:extLst>
          </p:cNvPr>
          <p:cNvSpPr txBox="1"/>
          <p:nvPr/>
        </p:nvSpPr>
        <p:spPr>
          <a:xfrm>
            <a:off x="1483381" y="209550"/>
            <a:ext cx="7170553" cy="954107"/>
          </a:xfrm>
          <a:prstGeom prst="rect">
            <a:avLst/>
          </a:prstGeom>
          <a:noFill/>
        </p:spPr>
        <p:txBody>
          <a:bodyPr wrap="none" rtlCol="0">
            <a:spAutoFit/>
          </a:bodyPr>
          <a:lstStyle/>
          <a:p>
            <a:pPr algn="ctr"/>
            <a:r>
              <a:rPr lang="en-US" sz="2800" b="1" dirty="0">
                <a:solidFill>
                  <a:srgbClr val="009B48"/>
                </a:solidFill>
                <a:latin typeface="Arial" panose="020B0604020202020204" pitchFamily="34" charset="0"/>
                <a:ea typeface="+mj-ea"/>
                <a:cs typeface="Arial" panose="020B0604020202020204" pitchFamily="34" charset="0"/>
              </a:rPr>
              <a:t>II. Living modified organisms containing </a:t>
            </a:r>
          </a:p>
          <a:p>
            <a:pPr algn="ctr"/>
            <a:r>
              <a:rPr lang="en-US" sz="2800" b="1" dirty="0">
                <a:solidFill>
                  <a:srgbClr val="009B48"/>
                </a:solidFill>
                <a:latin typeface="Arial" panose="020B0604020202020204" pitchFamily="34" charset="0"/>
                <a:ea typeface="+mj-ea"/>
                <a:cs typeface="Arial" panose="020B0604020202020204" pitchFamily="34" charset="0"/>
              </a:rPr>
              <a:t>engineered gene drives (1)</a:t>
            </a:r>
          </a:p>
        </p:txBody>
      </p:sp>
    </p:spTree>
    <p:extLst>
      <p:ext uri="{BB962C8B-B14F-4D97-AF65-F5344CB8AC3E}">
        <p14:creationId xmlns:p14="http://schemas.microsoft.com/office/powerpoint/2010/main" val="886789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E16D23-917D-4BA3-B250-7A471AD230A4}"/>
              </a:ext>
            </a:extLst>
          </p:cNvPr>
          <p:cNvSpPr>
            <a:spLocks noGrp="1"/>
          </p:cNvSpPr>
          <p:nvPr>
            <p:ph type="title"/>
          </p:nvPr>
        </p:nvSpPr>
        <p:spPr>
          <a:xfrm>
            <a:off x="1450519" y="285750"/>
            <a:ext cx="7236281" cy="762000"/>
          </a:xfrm>
        </p:spPr>
        <p:txBody>
          <a:bodyPr>
            <a:normAutofit fontScale="90000"/>
          </a:bodyPr>
          <a:lstStyle/>
          <a:p>
            <a:r>
              <a:rPr lang="en-US" sz="3100" b="1" dirty="0">
                <a:latin typeface="Arial" panose="020B0604020202020204" pitchFamily="34" charset="0"/>
              </a:rPr>
              <a:t>II. Living modified organisms containing </a:t>
            </a:r>
            <a:br>
              <a:rPr lang="en-US" sz="3100" b="1" dirty="0">
                <a:latin typeface="Arial" panose="020B0604020202020204" pitchFamily="34" charset="0"/>
              </a:rPr>
            </a:br>
            <a:r>
              <a:rPr lang="en-US" sz="3100" b="1" dirty="0">
                <a:latin typeface="Arial" panose="020B0604020202020204" pitchFamily="34" charset="0"/>
              </a:rPr>
              <a:t>engineered gene drives (2)</a:t>
            </a:r>
            <a:endParaRPr lang="fi-FI" sz="3100" dirty="0"/>
          </a:p>
        </p:txBody>
      </p:sp>
      <p:sp>
        <p:nvSpPr>
          <p:cNvPr id="3" name="Sisällön paikkamerkki 2">
            <a:extLst>
              <a:ext uri="{FF2B5EF4-FFF2-40B4-BE49-F238E27FC236}">
                <a16:creationId xmlns:a16="http://schemas.microsoft.com/office/drawing/2014/main" id="{5E806536-9F0B-4D2C-9654-226BC6ADBEC4}"/>
              </a:ext>
            </a:extLst>
          </p:cNvPr>
          <p:cNvSpPr>
            <a:spLocks noGrp="1"/>
          </p:cNvSpPr>
          <p:nvPr>
            <p:ph idx="1"/>
          </p:nvPr>
        </p:nvSpPr>
        <p:spPr/>
        <p:txBody>
          <a:bodyPr>
            <a:normAutofit/>
          </a:bodyPr>
          <a:lstStyle/>
          <a:p>
            <a:endParaRPr lang="en-US" sz="2000" dirty="0"/>
          </a:p>
          <a:p>
            <a:r>
              <a:rPr lang="en-US" sz="2000" dirty="0"/>
              <a:t>As part of the stocktaking exercise the AHTEG concluded that resources related to RA of LMOs containing engineered gene drives do exist and could be useful</a:t>
            </a:r>
          </a:p>
          <a:p>
            <a:r>
              <a:rPr lang="en-US" sz="2000" dirty="0"/>
              <a:t>However, it acknowledged that the resources currently available are not applicable on a global level</a:t>
            </a:r>
          </a:p>
          <a:p>
            <a:r>
              <a:rPr lang="en-US" sz="2000" dirty="0"/>
              <a:t>The AHTEG recommended that guidance for the risk assessment on LMOs containing engineered gene drives should be developed</a:t>
            </a:r>
          </a:p>
          <a:p>
            <a:endParaRPr lang="en-US" sz="2000" dirty="0"/>
          </a:p>
          <a:p>
            <a:endParaRPr lang="fi-FI" sz="2000" dirty="0"/>
          </a:p>
        </p:txBody>
      </p:sp>
    </p:spTree>
    <p:extLst>
      <p:ext uri="{BB962C8B-B14F-4D97-AF65-F5344CB8AC3E}">
        <p14:creationId xmlns:p14="http://schemas.microsoft.com/office/powerpoint/2010/main" val="712129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297AB-B7BE-42BD-A551-64C5F47AC32C}"/>
              </a:ext>
            </a:extLst>
          </p:cNvPr>
          <p:cNvSpPr>
            <a:spLocks noGrp="1"/>
          </p:cNvSpPr>
          <p:nvPr>
            <p:ph type="title"/>
          </p:nvPr>
        </p:nvSpPr>
        <p:spPr>
          <a:xfrm>
            <a:off x="1524000" y="83069"/>
            <a:ext cx="7236281" cy="857250"/>
          </a:xfrm>
        </p:spPr>
        <p:txBody>
          <a:bodyPr>
            <a:noAutofit/>
          </a:bodyPr>
          <a:lstStyle/>
          <a:p>
            <a:br>
              <a:rPr lang="en-US" sz="1600" b="1" cap="all" dirty="0"/>
            </a:br>
            <a:r>
              <a:rPr lang="en-US" sz="2800" b="1" cap="all" dirty="0">
                <a:latin typeface="Arial" panose="020B0604020202020204" pitchFamily="34" charset="0"/>
              </a:rPr>
              <a:t>III</a:t>
            </a:r>
            <a:r>
              <a:rPr lang="en-US" sz="2800" b="1" dirty="0">
                <a:latin typeface="Arial" panose="020B0604020202020204" pitchFamily="34" charset="0"/>
              </a:rPr>
              <a:t>. Adjustments to Annex I of decision CP-9/13</a:t>
            </a:r>
            <a:endParaRPr lang="en-US" sz="2800" dirty="0">
              <a:latin typeface="Arial" panose="020B0604020202020204" pitchFamily="34" charset="0"/>
            </a:endParaRPr>
          </a:p>
        </p:txBody>
      </p:sp>
      <p:sp>
        <p:nvSpPr>
          <p:cNvPr id="3" name="Content Placeholder 2">
            <a:extLst>
              <a:ext uri="{FF2B5EF4-FFF2-40B4-BE49-F238E27FC236}">
                <a16:creationId xmlns:a16="http://schemas.microsoft.com/office/drawing/2014/main" id="{0B077B3C-1D80-4A37-B49A-DA813D06F7F5}"/>
              </a:ext>
            </a:extLst>
          </p:cNvPr>
          <p:cNvSpPr>
            <a:spLocks noGrp="1"/>
          </p:cNvSpPr>
          <p:nvPr>
            <p:ph idx="1"/>
          </p:nvPr>
        </p:nvSpPr>
        <p:spPr/>
        <p:txBody>
          <a:bodyPr>
            <a:normAutofit/>
          </a:bodyPr>
          <a:lstStyle/>
          <a:p>
            <a:pPr marL="0" indent="0">
              <a:buNone/>
            </a:pPr>
            <a:r>
              <a:rPr lang="en-US" sz="2000" dirty="0"/>
              <a:t>The AHTEG:</a:t>
            </a:r>
          </a:p>
          <a:p>
            <a:r>
              <a:rPr lang="en-US" sz="2000" dirty="0"/>
              <a:t>Noted that criteria (a) through (d) should be understood as mandatory criteria while criterion (e) was “for consideration”</a:t>
            </a:r>
          </a:p>
          <a:p>
            <a:r>
              <a:rPr lang="en-US" sz="2000" dirty="0"/>
              <a:t>Noted that criterion (d) was meant to gather information and further details to substantiate the challenges identified under criterion (c)</a:t>
            </a:r>
          </a:p>
          <a:p>
            <a:r>
              <a:rPr lang="en-US" sz="2000" dirty="0"/>
              <a:t>Noted that criterion (e)(iv) was not limited to those LMOs that are already or are likely to be commercialized, as the criterion also referred to those that are already or are likely to be “in use”</a:t>
            </a:r>
          </a:p>
          <a:p>
            <a:endParaRPr lang="en-US" sz="1800" dirty="0"/>
          </a:p>
        </p:txBody>
      </p:sp>
    </p:spTree>
    <p:extLst>
      <p:ext uri="{BB962C8B-B14F-4D97-AF65-F5344CB8AC3E}">
        <p14:creationId xmlns:p14="http://schemas.microsoft.com/office/powerpoint/2010/main" val="190300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CCB0D-CC09-4062-938F-53446F7E0C29}"/>
              </a:ext>
            </a:extLst>
          </p:cNvPr>
          <p:cNvSpPr>
            <a:spLocks noGrp="1"/>
          </p:cNvSpPr>
          <p:nvPr>
            <p:ph type="title"/>
          </p:nvPr>
        </p:nvSpPr>
        <p:spPr>
          <a:xfrm>
            <a:off x="1464433" y="209550"/>
            <a:ext cx="7236281" cy="762000"/>
          </a:xfrm>
        </p:spPr>
        <p:txBody>
          <a:bodyPr>
            <a:noAutofit/>
          </a:bodyPr>
          <a:lstStyle/>
          <a:p>
            <a:br>
              <a:rPr lang="en-US" sz="2000" b="1" cap="all" dirty="0">
                <a:latin typeface="Arial" panose="020B0604020202020204" pitchFamily="34" charset="0"/>
              </a:rPr>
            </a:br>
            <a:r>
              <a:rPr lang="en-US" sz="2200" b="1" cap="all" dirty="0">
                <a:latin typeface="Arial" panose="020B0604020202020204" pitchFamily="34" charset="0"/>
              </a:rPr>
              <a:t>IV. A</a:t>
            </a:r>
            <a:r>
              <a:rPr lang="en-US" sz="2200" b="1" dirty="0">
                <a:latin typeface="Arial" panose="020B0604020202020204" pitchFamily="34" charset="0"/>
              </a:rPr>
              <a:t>nalysis on needs and priorities for further guidance identified by Parties in response to decision </a:t>
            </a:r>
            <a:r>
              <a:rPr lang="en-US" sz="2200" b="1" cap="all" dirty="0">
                <a:latin typeface="Arial" panose="020B0604020202020204" pitchFamily="34" charset="0"/>
              </a:rPr>
              <a:t>CP-VIII/12 (1)</a:t>
            </a:r>
            <a:br>
              <a:rPr lang="en-US" sz="2000" b="1" cap="all" dirty="0">
                <a:latin typeface="Arial" panose="020B0604020202020204" pitchFamily="34" charset="0"/>
              </a:rPr>
            </a:br>
            <a:endParaRPr lang="en-US" sz="2000" dirty="0">
              <a:latin typeface="Arial" panose="020B0604020202020204" pitchFamily="34" charset="0"/>
            </a:endParaRPr>
          </a:p>
        </p:txBody>
      </p:sp>
      <p:sp>
        <p:nvSpPr>
          <p:cNvPr id="3" name="Content Placeholder 2">
            <a:extLst>
              <a:ext uri="{FF2B5EF4-FFF2-40B4-BE49-F238E27FC236}">
                <a16:creationId xmlns:a16="http://schemas.microsoft.com/office/drawing/2014/main" id="{0A018797-2431-4EB7-BAA7-5BC5A2135866}"/>
              </a:ext>
            </a:extLst>
          </p:cNvPr>
          <p:cNvSpPr>
            <a:spLocks noGrp="1"/>
          </p:cNvSpPr>
          <p:nvPr>
            <p:ph idx="1"/>
          </p:nvPr>
        </p:nvSpPr>
        <p:spPr>
          <a:xfrm>
            <a:off x="1464433" y="1276350"/>
            <a:ext cx="7617282" cy="3394472"/>
          </a:xfrm>
        </p:spPr>
        <p:txBody>
          <a:bodyPr>
            <a:normAutofit/>
          </a:bodyPr>
          <a:lstStyle/>
          <a:p>
            <a:r>
              <a:rPr lang="en-US" sz="2000" dirty="0"/>
              <a:t>The AHTEG considered the various topics suggested by Parties in their submissions made in response to decision CP-VIII/12</a:t>
            </a:r>
          </a:p>
          <a:p>
            <a:r>
              <a:rPr lang="en-US" sz="2000" dirty="0"/>
              <a:t>In doing so, it was noted that the mandate of the AHTEG for this task had not been elaborated very clearly</a:t>
            </a:r>
          </a:p>
          <a:p>
            <a:r>
              <a:rPr lang="en-US" sz="2000" dirty="0"/>
              <a:t>There were different views on whether some of the topics that were identified by Parties as priorities should be considered under the process for identification and prioritization of specific issues on RA of LMOs</a:t>
            </a:r>
          </a:p>
          <a:p>
            <a:endParaRPr lang="en-US" dirty="0"/>
          </a:p>
        </p:txBody>
      </p:sp>
    </p:spTree>
    <p:extLst>
      <p:ext uri="{BB962C8B-B14F-4D97-AF65-F5344CB8AC3E}">
        <p14:creationId xmlns:p14="http://schemas.microsoft.com/office/powerpoint/2010/main" val="3433154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AC2B17-307D-42B6-9E0A-5315FBEA1DE9}"/>
              </a:ext>
            </a:extLst>
          </p:cNvPr>
          <p:cNvSpPr>
            <a:spLocks noGrp="1"/>
          </p:cNvSpPr>
          <p:nvPr>
            <p:ph type="title"/>
          </p:nvPr>
        </p:nvSpPr>
        <p:spPr>
          <a:xfrm>
            <a:off x="1450519" y="-95250"/>
            <a:ext cx="7236281" cy="1119008"/>
          </a:xfrm>
        </p:spPr>
        <p:txBody>
          <a:bodyPr>
            <a:normAutofit fontScale="90000"/>
          </a:bodyPr>
          <a:lstStyle/>
          <a:p>
            <a:br>
              <a:rPr lang="en-US" sz="2200" b="1" cap="all" dirty="0">
                <a:latin typeface="Arial" panose="020B0604020202020204" pitchFamily="34" charset="0"/>
              </a:rPr>
            </a:br>
            <a:br>
              <a:rPr lang="en-US" sz="2200" b="1" cap="all" dirty="0">
                <a:latin typeface="Arial" panose="020B0604020202020204" pitchFamily="34" charset="0"/>
              </a:rPr>
            </a:br>
            <a:r>
              <a:rPr lang="en-US" sz="2400" b="1" cap="all" dirty="0">
                <a:latin typeface="Arial" panose="020B0604020202020204" pitchFamily="34" charset="0"/>
              </a:rPr>
              <a:t>IV. A</a:t>
            </a:r>
            <a:r>
              <a:rPr lang="en-US" sz="2400" b="1" dirty="0">
                <a:latin typeface="Arial" panose="020B0604020202020204" pitchFamily="34" charset="0"/>
              </a:rPr>
              <a:t>nalysis on needs and priorities for further guidance identified by Parties in response to decision </a:t>
            </a:r>
            <a:r>
              <a:rPr lang="en-US" sz="2400" b="1" cap="all" dirty="0">
                <a:latin typeface="Arial" panose="020B0604020202020204" pitchFamily="34" charset="0"/>
              </a:rPr>
              <a:t>CP-VIII/12 (2)</a:t>
            </a:r>
            <a:br>
              <a:rPr lang="en-US" sz="2400" b="1" cap="all" dirty="0">
                <a:latin typeface="Arial" panose="020B0604020202020204" pitchFamily="34" charset="0"/>
              </a:rPr>
            </a:br>
            <a:endParaRPr lang="fi-FI" sz="2400" dirty="0"/>
          </a:p>
        </p:txBody>
      </p:sp>
      <p:sp>
        <p:nvSpPr>
          <p:cNvPr id="3" name="Sisällön paikkamerkki 2">
            <a:extLst>
              <a:ext uri="{FF2B5EF4-FFF2-40B4-BE49-F238E27FC236}">
                <a16:creationId xmlns:a16="http://schemas.microsoft.com/office/drawing/2014/main" id="{9AF6AD8C-2D98-4A88-9DE6-36CCFD695323}"/>
              </a:ext>
            </a:extLst>
          </p:cNvPr>
          <p:cNvSpPr>
            <a:spLocks noGrp="1"/>
          </p:cNvSpPr>
          <p:nvPr>
            <p:ph idx="1"/>
          </p:nvPr>
        </p:nvSpPr>
        <p:spPr/>
        <p:txBody>
          <a:bodyPr/>
          <a:lstStyle/>
          <a:p>
            <a:endParaRPr lang="en-US" sz="2000" dirty="0"/>
          </a:p>
          <a:p>
            <a:r>
              <a:rPr lang="en-US" sz="2000" dirty="0"/>
              <a:t>The AHTEG also took note of the horizon scanning process proposed by the AHTEG on Synthetic Biology and additionally suggested that there could be potential synergies between the two AHTEGs</a:t>
            </a:r>
          </a:p>
          <a:p>
            <a:endParaRPr lang="fi-FI" dirty="0"/>
          </a:p>
        </p:txBody>
      </p:sp>
    </p:spTree>
    <p:extLst>
      <p:ext uri="{BB962C8B-B14F-4D97-AF65-F5344CB8AC3E}">
        <p14:creationId xmlns:p14="http://schemas.microsoft.com/office/powerpoint/2010/main" val="1355852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Thank you for your attention</a:t>
            </a:r>
          </a:p>
        </p:txBody>
      </p:sp>
      <p:pic>
        <p:nvPicPr>
          <p:cNvPr id="4" name="Picture 3">
            <a:extLst>
              <a:ext uri="{FF2B5EF4-FFF2-40B4-BE49-F238E27FC236}">
                <a16:creationId xmlns:a16="http://schemas.microsoft.com/office/drawing/2014/main" id="{C562BF7B-2AD7-4CA7-AFA3-1C472BAC385B}"/>
              </a:ext>
            </a:extLst>
          </p:cNvPr>
          <p:cNvPicPr>
            <a:picLocks noChangeAspect="1"/>
          </p:cNvPicPr>
          <p:nvPr/>
        </p:nvPicPr>
        <p:blipFill>
          <a:blip r:embed="rId3"/>
          <a:stretch>
            <a:fillRect/>
          </a:stretch>
        </p:blipFill>
        <p:spPr>
          <a:xfrm>
            <a:off x="6248400" y="4560900"/>
            <a:ext cx="2895600" cy="544029"/>
          </a:xfrm>
          <a:prstGeom prst="rect">
            <a:avLst/>
          </a:prstGeom>
        </p:spPr>
      </p:pic>
      <p:sp>
        <p:nvSpPr>
          <p:cNvPr id="8" name="Rectangle 5">
            <a:extLst>
              <a:ext uri="{FF2B5EF4-FFF2-40B4-BE49-F238E27FC236}">
                <a16:creationId xmlns:a16="http://schemas.microsoft.com/office/drawing/2014/main" id="{A0CC683C-5412-4DDF-9456-AEA76378F48F}"/>
              </a:ext>
            </a:extLst>
          </p:cNvPr>
          <p:cNvSpPr>
            <a:spLocks noChangeArrowheads="1"/>
          </p:cNvSpPr>
          <p:nvPr/>
        </p:nvSpPr>
        <p:spPr bwMode="auto">
          <a:xfrm>
            <a:off x="1573213" y="1809750"/>
            <a:ext cx="3455987" cy="2215991"/>
          </a:xfrm>
          <a:prstGeom prst="rect">
            <a:avLst/>
          </a:prstGeom>
          <a:solidFill>
            <a:schemeClr val="bg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pPr>
            <a:r>
              <a:rPr lang="en-US" altLang="ko-KR" sz="1600" dirty="0">
                <a:solidFill>
                  <a:srgbClr val="009B48"/>
                </a:solidFill>
                <a:ea typeface="굴림" panose="020B0600000101010101" pitchFamily="34" charset="-127"/>
              </a:rPr>
              <a:t>Secretariat of the Convention </a:t>
            </a:r>
          </a:p>
          <a:p>
            <a:pPr>
              <a:spcBef>
                <a:spcPct val="0"/>
              </a:spcBef>
            </a:pPr>
            <a:r>
              <a:rPr lang="en-US" altLang="ko-KR" sz="1600" dirty="0">
                <a:solidFill>
                  <a:srgbClr val="009B48"/>
                </a:solidFill>
                <a:ea typeface="굴림" panose="020B0600000101010101" pitchFamily="34" charset="-127"/>
              </a:rPr>
              <a:t>on Biological Diversity</a:t>
            </a:r>
            <a:r>
              <a:rPr lang="en-CA" altLang="ko-KR" sz="1600" dirty="0">
                <a:solidFill>
                  <a:srgbClr val="009B48"/>
                </a:solidFill>
                <a:ea typeface="굴림" panose="020B0600000101010101" pitchFamily="34" charset="-127"/>
              </a:rPr>
              <a:t> </a:t>
            </a:r>
          </a:p>
          <a:p>
            <a:pPr eaLnBrk="1" hangingPunct="1">
              <a:spcBef>
                <a:spcPct val="0"/>
              </a:spcBef>
              <a:buFontTx/>
              <a:buNone/>
            </a:pPr>
            <a:endParaRPr lang="en-CA" altLang="ko-KR" sz="1500" dirty="0">
              <a:solidFill>
                <a:srgbClr val="636363"/>
              </a:solidFill>
              <a:ea typeface="굴림" panose="020B0503020000020004" pitchFamily="34" charset="-127"/>
            </a:endParaRPr>
          </a:p>
          <a:p>
            <a:pPr eaLnBrk="1" hangingPunct="1">
              <a:spcBef>
                <a:spcPct val="0"/>
              </a:spcBef>
              <a:buFontTx/>
              <a:buNone/>
            </a:pPr>
            <a:r>
              <a:rPr lang="en-CA" altLang="ko-KR" sz="1400" dirty="0">
                <a:solidFill>
                  <a:srgbClr val="636363"/>
                </a:solidFill>
                <a:ea typeface="굴림" panose="020B0503020000020004" pitchFamily="34" charset="-127"/>
              </a:rPr>
              <a:t>413 St. Jacques Street, Suite 800</a:t>
            </a:r>
          </a:p>
          <a:p>
            <a:pPr eaLnBrk="1" hangingPunct="1">
              <a:spcBef>
                <a:spcPct val="0"/>
              </a:spcBef>
              <a:buFontTx/>
              <a:buNone/>
            </a:pPr>
            <a:r>
              <a:rPr lang="en-CA" altLang="ko-KR" sz="1400" dirty="0">
                <a:solidFill>
                  <a:srgbClr val="636363"/>
                </a:solidFill>
                <a:ea typeface="굴림" panose="020B0503020000020004" pitchFamily="34" charset="-127"/>
              </a:rPr>
              <a:t>Montreal, Quebec, Canada H2Y 1N9</a:t>
            </a:r>
          </a:p>
          <a:p>
            <a:pPr eaLnBrk="1" hangingPunct="1">
              <a:spcBef>
                <a:spcPct val="0"/>
              </a:spcBef>
              <a:buFontTx/>
              <a:buNone/>
            </a:pPr>
            <a:r>
              <a:rPr lang="en-CA" altLang="ko-KR" sz="1400" dirty="0">
                <a:solidFill>
                  <a:srgbClr val="636363"/>
                </a:solidFill>
                <a:ea typeface="굴림" panose="020B0503020000020004" pitchFamily="34" charset="-127"/>
              </a:rPr>
              <a:t>Tel. +1 514 288 2220</a:t>
            </a:r>
          </a:p>
          <a:p>
            <a:pPr eaLnBrk="1" hangingPunct="1">
              <a:spcBef>
                <a:spcPct val="0"/>
              </a:spcBef>
              <a:buFontTx/>
              <a:buNone/>
            </a:pPr>
            <a:endParaRPr lang="en-CA" altLang="ko-KR" sz="1500" dirty="0">
              <a:solidFill>
                <a:srgbClr val="636363"/>
              </a:solidFill>
              <a:ea typeface="굴림" panose="020B0503020000020004" pitchFamily="34" charset="-127"/>
            </a:endParaRPr>
          </a:p>
          <a:p>
            <a:pPr>
              <a:spcBef>
                <a:spcPct val="0"/>
              </a:spcBef>
            </a:pPr>
            <a:r>
              <a:rPr lang="en-CA" altLang="ko-KR" sz="1700" dirty="0">
                <a:solidFill>
                  <a:srgbClr val="009B48"/>
                </a:solidFill>
                <a:ea typeface="굴림" panose="020B0600000101010101" pitchFamily="34" charset="-127"/>
              </a:rPr>
              <a:t>secretariat@cbd.int </a:t>
            </a:r>
          </a:p>
          <a:p>
            <a:pPr>
              <a:spcBef>
                <a:spcPct val="0"/>
              </a:spcBef>
            </a:pPr>
            <a:r>
              <a:rPr lang="en-CA" altLang="ko-KR" sz="1700" dirty="0">
                <a:solidFill>
                  <a:srgbClr val="009B48"/>
                </a:solidFill>
                <a:ea typeface="굴림" panose="020B0600000101010101" pitchFamily="34" charset="-127"/>
              </a:rPr>
              <a:t>www.cbd.int</a:t>
            </a:r>
            <a:endParaRPr lang="en-US" altLang="ko-KR" sz="1700" dirty="0">
              <a:solidFill>
                <a:srgbClr val="009B48"/>
              </a:solidFill>
              <a:ea typeface="굴림" panose="020B0600000101010101" pitchFamily="34" charset="-127"/>
            </a:endParaRPr>
          </a:p>
        </p:txBody>
      </p:sp>
      <p:pic>
        <p:nvPicPr>
          <p:cNvPr id="9" name="Picture 8">
            <a:hlinkClick r:id="rId4"/>
            <a:extLst>
              <a:ext uri="{FF2B5EF4-FFF2-40B4-BE49-F238E27FC236}">
                <a16:creationId xmlns:a16="http://schemas.microsoft.com/office/drawing/2014/main" id="{5A225EDB-AB2A-41D7-B587-2CDA986001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733550"/>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3">
            <a:extLst>
              <a:ext uri="{FF2B5EF4-FFF2-40B4-BE49-F238E27FC236}">
                <a16:creationId xmlns:a16="http://schemas.microsoft.com/office/drawing/2014/main" id="{305F9F7B-9A9C-4D03-BF4B-B3FE7FF1BD2C}"/>
              </a:ext>
            </a:extLst>
          </p:cNvPr>
          <p:cNvSpPr>
            <a:spLocks noChangeArrowheads="1"/>
          </p:cNvSpPr>
          <p:nvPr/>
        </p:nvSpPr>
        <p:spPr bwMode="auto">
          <a:xfrm>
            <a:off x="5694362" y="1692275"/>
            <a:ext cx="3525838"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1400" dirty="0">
                <a:solidFill>
                  <a:srgbClr val="636363"/>
                </a:solidFill>
              </a:rPr>
              <a:t>facebook.com/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twitter.com/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instagram.com/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linkedin.com/company/</a:t>
            </a:r>
            <a:r>
              <a:rPr lang="en-GB" altLang="en-US" sz="1400" dirty="0" err="1">
                <a:solidFill>
                  <a:srgbClr val="636363"/>
                </a:solidFill>
              </a:rPr>
              <a:t>UNBiodiversity</a:t>
            </a:r>
            <a:endParaRPr lang="en-GB" altLang="en-US" sz="1400" dirty="0">
              <a:solidFill>
                <a:srgbClr val="636363"/>
              </a:solidFill>
            </a:endParaRPr>
          </a:p>
        </p:txBody>
      </p:sp>
      <p:pic>
        <p:nvPicPr>
          <p:cNvPr id="11" name="Picture 12">
            <a:hlinkClick r:id="rId6"/>
            <a:extLst>
              <a:ext uri="{FF2B5EF4-FFF2-40B4-BE49-F238E27FC236}">
                <a16:creationId xmlns:a16="http://schemas.microsoft.com/office/drawing/2014/main" id="{ED13CC6E-9784-4851-9FF9-8E8214991C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3925791"/>
            <a:ext cx="3603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a:hlinkClick r:id="rId8"/>
            <a:extLst>
              <a:ext uri="{FF2B5EF4-FFF2-40B4-BE49-F238E27FC236}">
                <a16:creationId xmlns:a16="http://schemas.microsoft.com/office/drawing/2014/main" id="{364DDED4-D4CB-46E5-A8A0-85FFB2E8CA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60975" y="2439988"/>
            <a:ext cx="35877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a:hlinkClick r:id="rId10"/>
            <a:extLst>
              <a:ext uri="{FF2B5EF4-FFF2-40B4-BE49-F238E27FC236}">
                <a16:creationId xmlns:a16="http://schemas.microsoft.com/office/drawing/2014/main" id="{FA73FA2C-A791-4411-8C6E-066E123663C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57800" y="3184428"/>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102283"/>
      </p:ext>
    </p:extLst>
  </p:cSld>
  <p:clrMapOvr>
    <a:masterClrMapping/>
  </p:clrMapOvr>
</p:sld>
</file>

<file path=ppt/theme/theme1.xml><?xml version="1.0" encoding="utf-8"?>
<a:theme xmlns:a="http://schemas.openxmlformats.org/drawingml/2006/main" name="Office Theme">
  <a:themeElements>
    <a:clrScheme name="cbd-custom 1">
      <a:dk1>
        <a:srgbClr val="636363"/>
      </a:dk1>
      <a:lt1>
        <a:sysClr val="window" lastClr="FFFFFF"/>
      </a:lt1>
      <a:dk2>
        <a:srgbClr val="00483A"/>
      </a:dk2>
      <a:lt2>
        <a:srgbClr val="FFFFFF"/>
      </a:lt2>
      <a:accent1>
        <a:srgbClr val="E8C800"/>
      </a:accent1>
      <a:accent2>
        <a:srgbClr val="DA3B01"/>
      </a:accent2>
      <a:accent3>
        <a:srgbClr val="009B48"/>
      </a:accent3>
      <a:accent4>
        <a:srgbClr val="6054BA"/>
      </a:accent4>
      <a:accent5>
        <a:srgbClr val="0086B7"/>
      </a:accent5>
      <a:accent6>
        <a:srgbClr val="A05800"/>
      </a:accent6>
      <a:hlink>
        <a:srgbClr val="009B48"/>
      </a:hlink>
      <a:folHlink>
        <a:srgbClr val="00483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9BFACF6D92CD24AA50050CE23F68F74" ma:contentTypeVersion="12" ma:contentTypeDescription="Create a new document." ma:contentTypeScope="" ma:versionID="b2940eda6149edcb6b242f529514f291">
  <xsd:schema xmlns:xsd="http://www.w3.org/2001/XMLSchema" xmlns:xs="http://www.w3.org/2001/XMLSchema" xmlns:p="http://schemas.microsoft.com/office/2006/metadata/properties" xmlns:ns2="358298e0-1b7e-4ebe-8695-94439b74f0d1" xmlns:ns3="13ad741f-c0db-4e29-b5a6-03b4a1bc18ba" targetNamespace="http://schemas.microsoft.com/office/2006/metadata/properties" ma:root="true" ma:fieldsID="22b615662ec7a5f2ba2633737ce3087f" ns2:_="" ns3:_="">
    <xsd:import namespace="358298e0-1b7e-4ebe-8695-94439b74f0d1"/>
    <xsd:import namespace="13ad741f-c0db-4e29-b5a6-03b4a1bc1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8298e0-1b7e-4ebe-8695-94439b74f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ad741f-c0db-4e29-b5a6-03b4a1bc1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324A7A-73FF-4471-A41B-414F28F46779}">
  <ds:schemaRefs>
    <ds:schemaRef ds:uri="http://schemas.microsoft.com/sharepoint/v3/contenttype/forms"/>
  </ds:schemaRefs>
</ds:datastoreItem>
</file>

<file path=customXml/itemProps2.xml><?xml version="1.0" encoding="utf-8"?>
<ds:datastoreItem xmlns:ds="http://schemas.openxmlformats.org/officeDocument/2006/customXml" ds:itemID="{94C09D67-F571-4C00-BF6B-836405F6A21F}">
  <ds:schemaRefs>
    <ds:schemaRef ds:uri="http://schemas.microsoft.com/office/infopath/2007/PartnerControls"/>
    <ds:schemaRef ds:uri="358298e0-1b7e-4ebe-8695-94439b74f0d1"/>
    <ds:schemaRef ds:uri="http://purl.org/dc/elements/1.1/"/>
    <ds:schemaRef ds:uri="http://schemas.microsoft.com/office/2006/metadata/properties"/>
    <ds:schemaRef ds:uri="13ad741f-c0db-4e29-b5a6-03b4a1bc18ba"/>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s>
</ds:datastoreItem>
</file>

<file path=customXml/itemProps3.xml><?xml version="1.0" encoding="utf-8"?>
<ds:datastoreItem xmlns:ds="http://schemas.openxmlformats.org/officeDocument/2006/customXml" ds:itemID="{8D800425-0495-4233-8E28-52B6F10A18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8298e0-1b7e-4ebe-8695-94439b74f0d1"/>
    <ds:schemaRef ds:uri="13ad741f-c0db-4e29-b5a6-03b4a1bc18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18658</TotalTime>
  <Words>825</Words>
  <Application>Microsoft Office PowerPoint</Application>
  <PresentationFormat>On-screen Show (16:9)</PresentationFormat>
  <Paragraphs>67</Paragraphs>
  <Slides>11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Century Gothic</vt:lpstr>
      <vt:lpstr>Office Theme</vt:lpstr>
      <vt:lpstr>PowerPoint Presentation</vt:lpstr>
      <vt:lpstr>AHTEG’s Mandate</vt:lpstr>
      <vt:lpstr>AHTEG’s Mandate</vt:lpstr>
      <vt:lpstr>I. Living modified fish (1)</vt:lpstr>
      <vt:lpstr>I. Living modified fish (2)</vt:lpstr>
      <vt:lpstr>PowerPoint Presentation</vt:lpstr>
      <vt:lpstr>II. Living modified organisms containing  engineered gene drives (2)</vt:lpstr>
      <vt:lpstr> III. Adjustments to Annex I of decision CP-9/13</vt:lpstr>
      <vt:lpstr> IV. Analysis on needs and priorities for further guidance identified by Parties in response to decision CP-VIII/12 (1) </vt:lpstr>
      <vt:lpstr>  IV. Analysis on needs and priorities for further guidance identified by Parties in response to decision CP-VIII/12 (2) </vt:lpstr>
      <vt:lpstr>Thank you for your attention</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Examinations and Tests Section 2015 Projects and Deliverables</dc:title>
  <dc:creator>Chenghui Xu</dc:creator>
  <cp:lastModifiedBy>Veronique Lefebvre</cp:lastModifiedBy>
  <cp:revision>542</cp:revision>
  <cp:lastPrinted>2017-03-13T10:44:30Z</cp:lastPrinted>
  <dcterms:created xsi:type="dcterms:W3CDTF">2015-06-26T14:39:17Z</dcterms:created>
  <dcterms:modified xsi:type="dcterms:W3CDTF">2021-01-29T15:28:02Z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0x01010069BFACF6D92CD24AA50050CE23F68F74</vt:lpwstr>
  </property>
</Properties>
</file>