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BE2594" w14:paraId="211FA455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5B352C3A" w14:textId="77777777" w:rsidR="008A1499" w:rsidRPr="00BE2594" w:rsidRDefault="008A1499" w:rsidP="008A1499">
            <w:pPr>
              <w:pStyle w:val="AASmallLogo"/>
              <w:rPr>
                <w:lang w:val="fr-FR"/>
              </w:rPr>
            </w:pPr>
            <w:r w:rsidRPr="00BE2594">
              <w:rPr>
                <w:noProof/>
                <w:lang w:val="fr-FR"/>
              </w:rPr>
              <w:drawing>
                <wp:inline distT="0" distB="0" distL="0" distR="0" wp14:anchorId="6C7F8352" wp14:editId="72DDC3D7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BE2594">
              <w:rPr>
                <w:lang w:val="fr-FR"/>
              </w:rPr>
              <w:t xml:space="preserve"> </w:t>
            </w:r>
          </w:p>
          <w:p w14:paraId="21EE92FA" w14:textId="77777777" w:rsidR="008A1499" w:rsidRPr="00BE2594" w:rsidRDefault="008A1499" w:rsidP="008A1499">
            <w:pPr>
              <w:pStyle w:val="AASmallLogo"/>
              <w:rPr>
                <w:lang w:val="fr-FR"/>
              </w:rPr>
            </w:pPr>
          </w:p>
        </w:tc>
        <w:tc>
          <w:tcPr>
            <w:tcW w:w="1434" w:type="dxa"/>
            <w:noWrap/>
            <w:vAlign w:val="bottom"/>
          </w:tcPr>
          <w:p w14:paraId="5889357E" w14:textId="624597EE" w:rsidR="008A1499" w:rsidRPr="00BE2594" w:rsidRDefault="00885DF4" w:rsidP="008A1499">
            <w:pPr>
              <w:pStyle w:val="AASmallLogo"/>
              <w:rPr>
                <w:lang w:val="fr-FR"/>
              </w:rPr>
            </w:pPr>
            <w:r w:rsidRPr="00BE2594">
              <w:rPr>
                <w:noProof/>
                <w:lang w:val="fr-FR" w:eastAsia="fr-CA"/>
                <w14:ligatures w14:val="standardContextual"/>
              </w:rPr>
              <w:drawing>
                <wp:inline distT="0" distB="0" distL="0" distR="0" wp14:anchorId="22E27EC6" wp14:editId="66262853">
                  <wp:extent cx="590550" cy="361950"/>
                  <wp:effectExtent l="0" t="0" r="0" b="0"/>
                  <wp:docPr id="2" name="Image 2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" name="Image 2"/>
                          <pic:cNvPicPr/>
                        </pic:nvPicPr>
                        <pic:blipFill>
                          <a:blip r:embed="rId1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590550" cy="3619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="008A1499" w:rsidRPr="00BE2594">
              <w:rPr>
                <w:lang w:val="fr-FR"/>
              </w:rPr>
              <w:t xml:space="preserve"> </w:t>
            </w:r>
          </w:p>
          <w:p w14:paraId="22D61737" w14:textId="77777777" w:rsidR="008A1499" w:rsidRPr="00BE2594" w:rsidRDefault="008A1499" w:rsidP="008A1499">
            <w:pPr>
              <w:pStyle w:val="AASmallLogo"/>
              <w:rPr>
                <w:lang w:val="fr-FR"/>
              </w:rPr>
            </w:pPr>
          </w:p>
        </w:tc>
        <w:tc>
          <w:tcPr>
            <w:tcW w:w="8073" w:type="dxa"/>
            <w:vAlign w:val="bottom"/>
          </w:tcPr>
          <w:p w14:paraId="0A4556CD" w14:textId="68357C5D" w:rsidR="008A1499" w:rsidRPr="00BE2594" w:rsidRDefault="008A1499" w:rsidP="00EF3D25">
            <w:pPr>
              <w:pStyle w:val="ABSymbol"/>
              <w:rPr>
                <w:lang w:val="fr-FR"/>
              </w:rPr>
            </w:pPr>
            <w:r w:rsidRPr="00BE2594">
              <w:rPr>
                <w:sz w:val="40"/>
                <w:lang w:val="fr-FR"/>
              </w:rPr>
              <w:t>CBD</w:t>
            </w:r>
            <w:r w:rsidRPr="00BE2594">
              <w:rPr>
                <w:lang w:val="fr-FR"/>
              </w:rPr>
              <w:t>/</w:t>
            </w:r>
            <w:r w:rsidR="00C4348A" w:rsidRPr="00BE2594">
              <w:rPr>
                <w:lang w:val="fr-FR"/>
              </w:rPr>
              <w:t>SBI</w:t>
            </w:r>
            <w:r w:rsidRPr="00BE2594">
              <w:rPr>
                <w:lang w:val="fr-FR"/>
              </w:rPr>
              <w:t>/</w:t>
            </w:r>
            <w:r w:rsidR="00C4348A" w:rsidRPr="00BE2594">
              <w:rPr>
                <w:lang w:val="fr-FR"/>
              </w:rPr>
              <w:t>6/</w:t>
            </w:r>
            <w:r w:rsidR="00BC37AE" w:rsidRPr="00BE2594">
              <w:rPr>
                <w:lang w:val="fr-FR"/>
              </w:rPr>
              <w:t>1</w:t>
            </w:r>
          </w:p>
        </w:tc>
      </w:tr>
    </w:tbl>
    <w:p w14:paraId="55F00AA6" w14:textId="77777777" w:rsidR="008A1499" w:rsidRPr="00BE2594" w:rsidRDefault="008A1499" w:rsidP="008A1499">
      <w:pPr>
        <w:pStyle w:val="AISpacer"/>
        <w:rPr>
          <w:lang w:val="fr-FR"/>
        </w:rPr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BE2594" w14:paraId="603E32EE" w14:textId="77777777" w:rsidTr="008A1499">
        <w:trPr>
          <w:trHeight w:val="1814"/>
        </w:trPr>
        <w:tc>
          <w:tcPr>
            <w:tcW w:w="7370" w:type="dxa"/>
          </w:tcPr>
          <w:p w14:paraId="74D55DDD" w14:textId="65765651" w:rsidR="008A1499" w:rsidRPr="00BE2594" w:rsidRDefault="00885DF4" w:rsidP="008A1499">
            <w:pPr>
              <w:pStyle w:val="ACLargeLogo"/>
              <w:rPr>
                <w:lang w:val="fr-FR"/>
              </w:rPr>
            </w:pPr>
            <w:r w:rsidRPr="00BE2594">
              <w:rPr>
                <w:noProof/>
                <w:lang w:val="fr-FR" w:eastAsia="fr-CA"/>
                <w14:ligatures w14:val="standardContextual"/>
              </w:rPr>
              <w:drawing>
                <wp:inline distT="0" distB="0" distL="0" distR="0" wp14:anchorId="07DA4C47" wp14:editId="5CACF404">
                  <wp:extent cx="2857500" cy="1076325"/>
                  <wp:effectExtent l="0" t="0" r="0" b="9525"/>
                  <wp:docPr id="1" name="Image 1" descr="CBD_logo_fr-CMYK-black [Converted]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Image 1" descr="CBD_logo_fr-CMYK-black [Converted]"/>
                          <pic:cNvPicPr/>
                        </pic:nvPicPr>
                        <pic:blipFill>
                          <a:blip r:embed="rId1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57500" cy="107632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="008A1499" w:rsidRPr="00BE2594">
              <w:rPr>
                <w:lang w:val="fr-FR"/>
              </w:rPr>
              <w:t xml:space="preserve"> </w:t>
            </w:r>
          </w:p>
          <w:p w14:paraId="387EE624" w14:textId="77777777" w:rsidR="008A1499" w:rsidRPr="00BE2594" w:rsidRDefault="008A1499" w:rsidP="008A1499">
            <w:pPr>
              <w:pStyle w:val="ACLargeLogo"/>
              <w:rPr>
                <w:lang w:val="fr-FR"/>
              </w:rPr>
            </w:pPr>
          </w:p>
        </w:tc>
        <w:tc>
          <w:tcPr>
            <w:tcW w:w="3112" w:type="dxa"/>
          </w:tcPr>
          <w:p w14:paraId="774FBA7B" w14:textId="0F5DF042" w:rsidR="008A1499" w:rsidRPr="00BE2594" w:rsidRDefault="00885DF4" w:rsidP="008A1499">
            <w:pPr>
              <w:pStyle w:val="AEDistrNormal"/>
              <w:rPr>
                <w:lang w:val="fr-FR"/>
              </w:rPr>
            </w:pPr>
            <w:r w:rsidRPr="00BE2594">
              <w:rPr>
                <w:lang w:val="fr-FR"/>
              </w:rPr>
              <w:t>Distr. : Générale</w:t>
            </w:r>
            <w:r w:rsidR="008A1499" w:rsidRPr="00BE2594">
              <w:rPr>
                <w:lang w:val="fr-FR"/>
              </w:rPr>
              <w:t xml:space="preserve"> </w:t>
            </w:r>
          </w:p>
          <w:p w14:paraId="49E9B36F" w14:textId="77777777" w:rsidR="00885DF4" w:rsidRPr="00BE2594" w:rsidRDefault="006B6428" w:rsidP="00885DF4">
            <w:pPr>
              <w:pStyle w:val="AEDistrNormal"/>
              <w:rPr>
                <w:lang w:val="fr-FR"/>
              </w:rPr>
            </w:pPr>
            <w:r w:rsidRPr="00BE2594">
              <w:rPr>
                <w:lang w:val="fr-FR"/>
              </w:rPr>
              <w:t xml:space="preserve">10 </w:t>
            </w:r>
            <w:r w:rsidR="00885DF4" w:rsidRPr="00BE2594">
              <w:rPr>
                <w:lang w:val="fr-FR"/>
              </w:rPr>
              <w:t>septembre</w:t>
            </w:r>
            <w:r w:rsidRPr="00BE2594">
              <w:rPr>
                <w:lang w:val="fr-FR"/>
              </w:rPr>
              <w:t xml:space="preserve"> </w:t>
            </w:r>
            <w:r w:rsidR="00D17978" w:rsidRPr="00BE2594">
              <w:rPr>
                <w:lang w:val="fr-FR"/>
              </w:rPr>
              <w:t>2025</w:t>
            </w:r>
          </w:p>
          <w:p w14:paraId="669CC3E4" w14:textId="77777777" w:rsidR="00885DF4" w:rsidRPr="00BE2594" w:rsidRDefault="00885DF4" w:rsidP="00885DF4">
            <w:pPr>
              <w:pStyle w:val="AEDistrNormal"/>
              <w:rPr>
                <w:lang w:val="fr-FR"/>
              </w:rPr>
            </w:pPr>
            <w:r w:rsidRPr="00BE2594">
              <w:rPr>
                <w:lang w:val="fr-FR"/>
              </w:rPr>
              <w:t>Français</w:t>
            </w:r>
          </w:p>
          <w:p w14:paraId="412FC24F" w14:textId="4F332F87" w:rsidR="008A1499" w:rsidRPr="00BE2594" w:rsidRDefault="00885DF4" w:rsidP="00885DF4">
            <w:pPr>
              <w:pStyle w:val="AEDistrNormal"/>
              <w:rPr>
                <w:lang w:val="fr-FR"/>
              </w:rPr>
            </w:pPr>
            <w:r w:rsidRPr="00BE2594">
              <w:rPr>
                <w:lang w:val="fr-FR"/>
              </w:rPr>
              <w:t xml:space="preserve">Original : </w:t>
            </w:r>
            <w:r w:rsidR="005749FF">
              <w:rPr>
                <w:lang w:val="fr-FR"/>
              </w:rPr>
              <w:t>a</w:t>
            </w:r>
            <w:r w:rsidRPr="00BE2594">
              <w:rPr>
                <w:lang w:val="fr-FR"/>
              </w:rPr>
              <w:t xml:space="preserve">nglais </w:t>
            </w:r>
          </w:p>
        </w:tc>
      </w:tr>
    </w:tbl>
    <w:p w14:paraId="4D34B352" w14:textId="77777777" w:rsidR="008A1499" w:rsidRPr="00BE2594" w:rsidRDefault="008A1499" w:rsidP="008A1499">
      <w:pPr>
        <w:pStyle w:val="AISpacer"/>
        <w:rPr>
          <w:lang w:val="fr-FR"/>
        </w:rPr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BE2594" w14:paraId="11A67E93" w14:textId="77777777" w:rsidTr="008A1499">
        <w:trPr>
          <w:trHeight w:val="57"/>
        </w:trPr>
        <w:tc>
          <w:tcPr>
            <w:tcW w:w="6094" w:type="dxa"/>
          </w:tcPr>
          <w:p w14:paraId="79D028FA" w14:textId="5C00E1BC" w:rsidR="008A1499" w:rsidRPr="00BE2594" w:rsidRDefault="005807DF" w:rsidP="004B07B0">
            <w:pPr>
              <w:pStyle w:val="AFCorN12Bold"/>
              <w:rPr>
                <w:lang w:val="fr-FR"/>
              </w:rPr>
            </w:pPr>
            <w:r w:rsidRPr="00BE2594">
              <w:rPr>
                <w:lang w:val="fr-FR"/>
              </w:rPr>
              <w:t>Organe subsidiaire chargé de l'application</w:t>
            </w:r>
            <w:r w:rsidR="008A1499" w:rsidRPr="00BE2594">
              <w:rPr>
                <w:lang w:val="fr-FR"/>
              </w:rPr>
              <w:t xml:space="preserve"> </w:t>
            </w:r>
          </w:p>
          <w:p w14:paraId="41C0F701" w14:textId="39C16096" w:rsidR="008A1499" w:rsidRPr="00BE2594" w:rsidRDefault="005807DF" w:rsidP="008A1499">
            <w:pPr>
              <w:pStyle w:val="AFCorNBold"/>
              <w:rPr>
                <w:lang w:val="fr-FR"/>
              </w:rPr>
            </w:pPr>
            <w:r w:rsidRPr="00BE2594">
              <w:rPr>
                <w:lang w:val="fr-FR"/>
              </w:rPr>
              <w:t>Sixième réunion</w:t>
            </w:r>
            <w:r w:rsidR="008A1499" w:rsidRPr="00BE2594">
              <w:rPr>
                <w:lang w:val="fr-FR"/>
              </w:rPr>
              <w:t xml:space="preserve"> </w:t>
            </w:r>
          </w:p>
          <w:p w14:paraId="7F3B6105" w14:textId="7857EBAD" w:rsidR="009F354F" w:rsidRPr="00BE2594" w:rsidRDefault="00163EA8" w:rsidP="0022259F">
            <w:pPr>
              <w:pStyle w:val="AFCorNNormal"/>
              <w:spacing w:after="120"/>
              <w:rPr>
                <w:snapToGrid w:val="0"/>
                <w:kern w:val="22"/>
                <w:lang w:val="fr-FR"/>
              </w:rPr>
            </w:pPr>
            <w:r w:rsidRPr="00BE2594">
              <w:rPr>
                <w:lang w:val="fr-FR"/>
              </w:rPr>
              <w:t>Rome</w:t>
            </w:r>
            <w:r w:rsidR="008A1499" w:rsidRPr="00BE2594">
              <w:rPr>
                <w:lang w:val="fr-FR"/>
              </w:rPr>
              <w:t xml:space="preserve">, </w:t>
            </w:r>
            <w:r w:rsidR="00C4348A" w:rsidRPr="00BE2594">
              <w:rPr>
                <w:snapToGrid w:val="0"/>
                <w:kern w:val="22"/>
                <w:lang w:val="fr-FR"/>
              </w:rPr>
              <w:t>16</w:t>
            </w:r>
            <w:r w:rsidR="008A1499" w:rsidRPr="00BE2594">
              <w:rPr>
                <w:snapToGrid w:val="0"/>
                <w:kern w:val="22"/>
                <w:lang w:val="fr-FR"/>
              </w:rPr>
              <w:t>–</w:t>
            </w:r>
            <w:r w:rsidR="00C4348A" w:rsidRPr="00BE2594">
              <w:rPr>
                <w:snapToGrid w:val="0"/>
                <w:kern w:val="22"/>
                <w:lang w:val="fr-FR"/>
              </w:rPr>
              <w:t>19</w:t>
            </w:r>
            <w:r w:rsidR="008A1499" w:rsidRPr="00BE2594">
              <w:rPr>
                <w:snapToGrid w:val="0"/>
                <w:kern w:val="22"/>
                <w:lang w:val="fr-FR"/>
              </w:rPr>
              <w:t xml:space="preserve"> </w:t>
            </w:r>
            <w:r w:rsidR="005807DF" w:rsidRPr="00BE2594">
              <w:rPr>
                <w:snapToGrid w:val="0"/>
                <w:kern w:val="22"/>
                <w:lang w:val="fr-FR"/>
              </w:rPr>
              <w:t>février</w:t>
            </w:r>
            <w:r w:rsidR="008A1499" w:rsidRPr="00BE2594">
              <w:rPr>
                <w:snapToGrid w:val="0"/>
                <w:kern w:val="22"/>
                <w:lang w:val="fr-FR"/>
              </w:rPr>
              <w:t xml:space="preserve"> </w:t>
            </w:r>
            <w:r w:rsidR="00C4348A" w:rsidRPr="00BE2594">
              <w:rPr>
                <w:snapToGrid w:val="0"/>
                <w:kern w:val="22"/>
                <w:lang w:val="fr-FR"/>
              </w:rPr>
              <w:t>2026</w:t>
            </w:r>
          </w:p>
        </w:tc>
        <w:tc>
          <w:tcPr>
            <w:tcW w:w="4388" w:type="dxa"/>
          </w:tcPr>
          <w:p w14:paraId="2405E81E" w14:textId="77777777" w:rsidR="008A1499" w:rsidRPr="00BE2594" w:rsidRDefault="008A1499" w:rsidP="008A1499">
            <w:pPr>
              <w:pStyle w:val="CBDNormal"/>
              <w:jc w:val="left"/>
              <w:rPr>
                <w:lang w:val="fr-FR"/>
              </w:rPr>
            </w:pPr>
          </w:p>
        </w:tc>
      </w:tr>
    </w:tbl>
    <w:p w14:paraId="3B527F4E" w14:textId="082B8C1F" w:rsidR="00C9161D" w:rsidRPr="00BE2594" w:rsidRDefault="005749FF" w:rsidP="00A111D1">
      <w:pPr>
        <w:pStyle w:val="CBDTitle"/>
        <w:rPr>
          <w:caps/>
          <w:lang w:val="fr-FR"/>
        </w:rPr>
      </w:pPr>
      <w:sdt>
        <w:sdtPr>
          <w:rPr>
            <w:lang w:val="fr-FR"/>
          </w:rPr>
          <w:alias w:val="Title"/>
          <w:tag w:val=""/>
          <w:id w:val="772832786"/>
          <w:placeholder>
            <w:docPart w:val="9D2DF312166E45E68C01079D8AE3B20E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5807DF" w:rsidRPr="00BE2594">
            <w:rPr>
              <w:lang w:val="fr-FR"/>
            </w:rPr>
            <w:t>Ordre du jour provisoire</w:t>
          </w:r>
        </w:sdtContent>
      </w:sdt>
      <w:r w:rsidR="00105372" w:rsidRPr="00BE2594">
        <w:rPr>
          <w:caps/>
          <w:lang w:val="fr-FR"/>
        </w:rPr>
        <w:t xml:space="preserve"> </w:t>
      </w:r>
    </w:p>
    <w:p w14:paraId="59EF589E" w14:textId="50F80DE9" w:rsidR="00D51DD6" w:rsidRPr="00BE2594" w:rsidRDefault="00216099" w:rsidP="00216099">
      <w:pPr>
        <w:pStyle w:val="CBDagendaItem0"/>
        <w:rPr>
          <w:rFonts w:cstheme="majorBidi"/>
          <w:kern w:val="2"/>
          <w:lang w:val="fr-FR"/>
        </w:rPr>
      </w:pPr>
      <w:r w:rsidRPr="00BE2594">
        <w:rPr>
          <w:lang w:val="fr-FR"/>
        </w:rPr>
        <w:t>Ouverture de la réunion</w:t>
      </w:r>
      <w:r w:rsidR="00D51DD6" w:rsidRPr="00BE2594">
        <w:rPr>
          <w:lang w:val="fr-FR"/>
        </w:rPr>
        <w:t>.</w:t>
      </w:r>
    </w:p>
    <w:p w14:paraId="2FBC1926" w14:textId="7A231D78" w:rsidR="00377B88" w:rsidRPr="00BE2594" w:rsidRDefault="00216099" w:rsidP="00216099">
      <w:pPr>
        <w:pStyle w:val="CBDagendaItem0"/>
        <w:rPr>
          <w:lang w:val="fr-FR"/>
        </w:rPr>
      </w:pPr>
      <w:r w:rsidRPr="00BE2594">
        <w:rPr>
          <w:lang w:val="fr-FR"/>
        </w:rPr>
        <w:t>Questions d'organisation : adoption de l'ordre du jour et organisation des travaux</w:t>
      </w:r>
      <w:r w:rsidR="00D51DD6" w:rsidRPr="00BE2594">
        <w:rPr>
          <w:lang w:val="fr-FR"/>
        </w:rPr>
        <w:t>.</w:t>
      </w:r>
    </w:p>
    <w:p w14:paraId="4859A90A" w14:textId="67226FDC" w:rsidR="00237F49" w:rsidRPr="00BE2594" w:rsidRDefault="00793902" w:rsidP="00793902">
      <w:pPr>
        <w:pStyle w:val="CBDagendaItem0"/>
        <w:rPr>
          <w:lang w:val="fr-FR"/>
        </w:rPr>
      </w:pPr>
      <w:r w:rsidRPr="00BE2594">
        <w:rPr>
          <w:lang w:val="fr-FR"/>
        </w:rPr>
        <w:t xml:space="preserve">Mobilisation des ressources et mécanisme </w:t>
      </w:r>
      <w:r w:rsidR="00546DA3" w:rsidRPr="00BE2594">
        <w:rPr>
          <w:lang w:val="fr-FR"/>
        </w:rPr>
        <w:t>de financement</w:t>
      </w:r>
      <w:r w:rsidR="005469BF" w:rsidRPr="00BE2594">
        <w:rPr>
          <w:lang w:val="fr-FR"/>
        </w:rPr>
        <w:t xml:space="preserve"> </w:t>
      </w:r>
      <w:r w:rsidR="00356736" w:rsidRPr="00BE2594">
        <w:rPr>
          <w:lang w:val="fr-FR"/>
        </w:rPr>
        <w:t>:</w:t>
      </w:r>
    </w:p>
    <w:p w14:paraId="38B85753" w14:textId="39922B7D" w:rsidR="005A4601" w:rsidRPr="00BE2594" w:rsidRDefault="0087125A" w:rsidP="00EF3D25">
      <w:pPr>
        <w:pStyle w:val="CBDsubpara-item"/>
        <w:rPr>
          <w:lang w:val="fr-FR"/>
        </w:rPr>
      </w:pPr>
      <w:r w:rsidRPr="00BE2594">
        <w:rPr>
          <w:lang w:val="fr-FR"/>
        </w:rPr>
        <w:t>a)</w:t>
      </w:r>
      <w:r w:rsidRPr="00BE2594">
        <w:rPr>
          <w:lang w:val="fr-FR"/>
        </w:rPr>
        <w:tab/>
      </w:r>
      <w:r w:rsidR="00793902" w:rsidRPr="00BE2594">
        <w:rPr>
          <w:lang w:val="fr-FR"/>
        </w:rPr>
        <w:t>Mobilisation des ressources</w:t>
      </w:r>
      <w:r w:rsidR="00834CD1" w:rsidRPr="00BE2594">
        <w:rPr>
          <w:lang w:val="fr-FR"/>
        </w:rPr>
        <w:t xml:space="preserve"> </w:t>
      </w:r>
      <w:r w:rsidRPr="00BE2594">
        <w:rPr>
          <w:lang w:val="fr-FR"/>
        </w:rPr>
        <w:t>;</w:t>
      </w:r>
    </w:p>
    <w:p w14:paraId="6DB4E793" w14:textId="3EF15557" w:rsidR="005A4601" w:rsidRPr="00BE2594" w:rsidRDefault="000F15D0" w:rsidP="00EF3D25">
      <w:pPr>
        <w:pStyle w:val="CBDsubpara-item"/>
        <w:rPr>
          <w:lang w:val="fr-FR"/>
        </w:rPr>
      </w:pPr>
      <w:r w:rsidRPr="00BE2594">
        <w:rPr>
          <w:lang w:val="fr-FR"/>
        </w:rPr>
        <w:t>b)</w:t>
      </w:r>
      <w:r w:rsidRPr="00BE2594">
        <w:rPr>
          <w:lang w:val="fr-FR"/>
        </w:rPr>
        <w:tab/>
      </w:r>
      <w:r w:rsidR="00793902" w:rsidRPr="00BE2594">
        <w:rPr>
          <w:lang w:val="fr-FR"/>
        </w:rPr>
        <w:t xml:space="preserve">Mécanisme </w:t>
      </w:r>
      <w:r w:rsidR="00546DA3" w:rsidRPr="00BE2594">
        <w:rPr>
          <w:lang w:val="fr-FR"/>
        </w:rPr>
        <w:t>de financement</w:t>
      </w:r>
      <w:r w:rsidRPr="00BE2594">
        <w:rPr>
          <w:lang w:val="fr-FR"/>
        </w:rPr>
        <w:t>.</w:t>
      </w:r>
    </w:p>
    <w:p w14:paraId="7033BA29" w14:textId="6DFE29E3" w:rsidR="00A44D08" w:rsidRPr="00BE2594" w:rsidRDefault="005469BF" w:rsidP="00BE2594">
      <w:pPr>
        <w:pStyle w:val="CBDagendaItem0"/>
        <w:ind w:left="1134" w:hanging="567"/>
        <w:rPr>
          <w:lang w:val="fr-FR"/>
        </w:rPr>
      </w:pPr>
      <w:r w:rsidRPr="00BE2594">
        <w:rPr>
          <w:lang w:val="fr-FR"/>
        </w:rPr>
        <w:t xml:space="preserve">Planification, suivi, </w:t>
      </w:r>
      <w:r w:rsidR="00340A8B" w:rsidRPr="00BE2594">
        <w:rPr>
          <w:lang w:val="fr-FR"/>
        </w:rPr>
        <w:t xml:space="preserve">établissement de rapports </w:t>
      </w:r>
      <w:r w:rsidRPr="00BE2594">
        <w:rPr>
          <w:lang w:val="fr-FR"/>
        </w:rPr>
        <w:t>et examen : mise à jour des stratégies et plans d'action nationaux pour la biodiversité, des cibles nationales et des rapports nationaux</w:t>
      </w:r>
      <w:r w:rsidR="00810441" w:rsidRPr="00BE2594">
        <w:rPr>
          <w:lang w:val="fr-FR"/>
        </w:rPr>
        <w:t>.</w:t>
      </w:r>
    </w:p>
    <w:p w14:paraId="6224B682" w14:textId="2DFFF59F" w:rsidR="00DD2BDA" w:rsidRPr="00BE2594" w:rsidRDefault="005469BF" w:rsidP="005469BF">
      <w:pPr>
        <w:pStyle w:val="CBDagendaItem0"/>
        <w:rPr>
          <w:lang w:val="fr-FR"/>
        </w:rPr>
      </w:pPr>
      <w:r w:rsidRPr="00BE2594">
        <w:rPr>
          <w:lang w:val="fr-FR"/>
        </w:rPr>
        <w:t xml:space="preserve">Plan d’action pour l’égalité </w:t>
      </w:r>
      <w:r w:rsidR="0098634C" w:rsidRPr="00BE2594">
        <w:rPr>
          <w:lang w:val="fr-FR"/>
        </w:rPr>
        <w:t>des</w:t>
      </w:r>
      <w:r w:rsidR="00E727DC" w:rsidRPr="00BE2594">
        <w:rPr>
          <w:lang w:val="fr-FR"/>
        </w:rPr>
        <w:t xml:space="preserve"> </w:t>
      </w:r>
      <w:r w:rsidRPr="00BE2594">
        <w:rPr>
          <w:lang w:val="fr-FR"/>
        </w:rPr>
        <w:t>sexes</w:t>
      </w:r>
      <w:r w:rsidR="00810441" w:rsidRPr="00BE2594">
        <w:rPr>
          <w:lang w:val="fr-FR"/>
        </w:rPr>
        <w:t>.</w:t>
      </w:r>
    </w:p>
    <w:p w14:paraId="6306B461" w14:textId="0ED2C37E" w:rsidR="004E4129" w:rsidRPr="00BE2594" w:rsidRDefault="00E727DC" w:rsidP="00E727DC">
      <w:pPr>
        <w:pStyle w:val="CBDagendaItem0"/>
        <w:rPr>
          <w:lang w:val="fr-FR"/>
        </w:rPr>
      </w:pPr>
      <w:r w:rsidRPr="00BE2594">
        <w:rPr>
          <w:lang w:val="fr-FR"/>
        </w:rPr>
        <w:t>Création et renforcement des capacités et coopération technique et scientifique</w:t>
      </w:r>
      <w:r w:rsidR="00810441" w:rsidRPr="00BE2594">
        <w:rPr>
          <w:lang w:val="fr-FR"/>
        </w:rPr>
        <w:t>.</w:t>
      </w:r>
    </w:p>
    <w:p w14:paraId="6F7C8A7E" w14:textId="2C7E5192" w:rsidR="007E6607" w:rsidRPr="00BE2594" w:rsidRDefault="00E727DC" w:rsidP="00E727DC">
      <w:pPr>
        <w:pStyle w:val="CBDagendaItem0"/>
        <w:rPr>
          <w:lang w:val="fr-FR"/>
        </w:rPr>
      </w:pPr>
      <w:r w:rsidRPr="00BE2594">
        <w:rPr>
          <w:lang w:val="fr-FR"/>
        </w:rPr>
        <w:t>Coopération avec d'autres conventions et organisations internationales</w:t>
      </w:r>
      <w:r w:rsidR="00810441" w:rsidRPr="00BE2594">
        <w:rPr>
          <w:lang w:val="fr-FR"/>
        </w:rPr>
        <w:t>.</w:t>
      </w:r>
    </w:p>
    <w:p w14:paraId="4B0519E4" w14:textId="35BDBE46" w:rsidR="0051584B" w:rsidRPr="00BE2594" w:rsidRDefault="00C075FD" w:rsidP="00BE2594">
      <w:pPr>
        <w:pStyle w:val="CBDagendaItem0"/>
        <w:ind w:left="1134" w:hanging="567"/>
        <w:rPr>
          <w:lang w:val="fr-FR"/>
        </w:rPr>
      </w:pPr>
      <w:r w:rsidRPr="00BE2594">
        <w:rPr>
          <w:lang w:val="fr-FR"/>
        </w:rPr>
        <w:t>Instruments internationaux spécialisés relatifs à l’accès et au partage des avantages dans le contexte du paragraphe 4 de l'article 4 du Protocole de Nagoya</w:t>
      </w:r>
      <w:r w:rsidR="00BC1ADD" w:rsidRPr="00BE2594">
        <w:rPr>
          <w:lang w:val="fr-FR"/>
        </w:rPr>
        <w:t>.</w:t>
      </w:r>
    </w:p>
    <w:p w14:paraId="62F4F932" w14:textId="67694125" w:rsidR="009F21D2" w:rsidRPr="00BE2594" w:rsidRDefault="00C075FD" w:rsidP="00C075FD">
      <w:pPr>
        <w:pStyle w:val="CBDagendaItem0"/>
        <w:rPr>
          <w:lang w:val="fr-FR"/>
        </w:rPr>
      </w:pPr>
      <w:r w:rsidRPr="00BE2594">
        <w:rPr>
          <w:lang w:val="fr-FR"/>
        </w:rPr>
        <w:t>Examen de l'efficacité des processus au titre de la Convention et de ses Protocoles</w:t>
      </w:r>
      <w:r w:rsidR="00810441" w:rsidRPr="00BE2594">
        <w:rPr>
          <w:lang w:val="fr-FR"/>
        </w:rPr>
        <w:t>.</w:t>
      </w:r>
    </w:p>
    <w:p w14:paraId="38F26F27" w14:textId="7886C66A" w:rsidR="007F320A" w:rsidRPr="00BE2594" w:rsidRDefault="001A3134" w:rsidP="001A3134">
      <w:pPr>
        <w:pStyle w:val="CBDagendaItem0"/>
        <w:rPr>
          <w:lang w:val="fr-FR"/>
        </w:rPr>
      </w:pPr>
      <w:r w:rsidRPr="00BE2594">
        <w:rPr>
          <w:lang w:val="fr-FR"/>
        </w:rPr>
        <w:t>Questions administratives et budgétaires : examen fonctionnel du secrétariat</w:t>
      </w:r>
      <w:r w:rsidR="00BC1ADD" w:rsidRPr="00BE2594">
        <w:rPr>
          <w:lang w:val="fr-FR"/>
        </w:rPr>
        <w:t>.</w:t>
      </w:r>
    </w:p>
    <w:p w14:paraId="4815526B" w14:textId="3F7DEB97" w:rsidR="00BC1ADD" w:rsidRPr="00BE2594" w:rsidRDefault="001A3134" w:rsidP="001A3134">
      <w:pPr>
        <w:pStyle w:val="CBDagendaItem0"/>
        <w:rPr>
          <w:lang w:val="fr-FR"/>
        </w:rPr>
      </w:pPr>
      <w:r w:rsidRPr="00BE2594">
        <w:rPr>
          <w:lang w:val="fr-FR"/>
        </w:rPr>
        <w:t>Questions diverses.</w:t>
      </w:r>
    </w:p>
    <w:p w14:paraId="6EB310F3" w14:textId="1E651F41" w:rsidR="00D51DD6" w:rsidRPr="00BE2594" w:rsidRDefault="007E3C54" w:rsidP="007E3C54">
      <w:pPr>
        <w:pStyle w:val="CBDagendaItem0"/>
        <w:rPr>
          <w:lang w:val="fr-FR"/>
        </w:rPr>
      </w:pPr>
      <w:r w:rsidRPr="00BE2594">
        <w:rPr>
          <w:lang w:val="fr-FR"/>
        </w:rPr>
        <w:t>Adoption du rapport</w:t>
      </w:r>
      <w:r w:rsidR="5BCB95FC" w:rsidRPr="00BE2594">
        <w:rPr>
          <w:lang w:val="fr-FR"/>
        </w:rPr>
        <w:t>.</w:t>
      </w:r>
    </w:p>
    <w:p w14:paraId="2328BA4B" w14:textId="79EA0961" w:rsidR="00D51DD6" w:rsidRPr="00BE2594" w:rsidRDefault="007E3C54" w:rsidP="007E3C54">
      <w:pPr>
        <w:pStyle w:val="CBDagendaItem0"/>
        <w:rPr>
          <w:lang w:val="fr-FR"/>
        </w:rPr>
      </w:pPr>
      <w:r w:rsidRPr="00BE2594">
        <w:rPr>
          <w:lang w:val="fr-FR"/>
        </w:rPr>
        <w:t>Clôture de la réunion</w:t>
      </w:r>
      <w:r w:rsidR="00D51DD6" w:rsidRPr="00BE2594">
        <w:rPr>
          <w:lang w:val="fr-FR"/>
        </w:rPr>
        <w:t>.</w:t>
      </w:r>
    </w:p>
    <w:p w14:paraId="75450E40" w14:textId="0394A07D" w:rsidR="008505E8" w:rsidRPr="00BE2594" w:rsidRDefault="008505E8" w:rsidP="00EF3D25">
      <w:pPr>
        <w:pStyle w:val="CBDNormal"/>
        <w:jc w:val="center"/>
        <w:rPr>
          <w:lang w:val="fr-FR"/>
        </w:rPr>
      </w:pPr>
      <w:r w:rsidRPr="00BE2594">
        <w:rPr>
          <w:lang w:val="fr-FR"/>
        </w:rPr>
        <w:t>__________</w:t>
      </w:r>
    </w:p>
    <w:sectPr w:rsidR="008505E8" w:rsidRPr="00BE2594" w:rsidSect="00447F4A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567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651E5F3" w14:textId="77777777" w:rsidR="0034482B" w:rsidRPr="006C16CA" w:rsidRDefault="0034482B" w:rsidP="00CF1848">
      <w:r w:rsidRPr="006C16CA">
        <w:separator/>
      </w:r>
    </w:p>
  </w:endnote>
  <w:endnote w:type="continuationSeparator" w:id="0">
    <w:p w14:paraId="78635868" w14:textId="77777777" w:rsidR="0034482B" w:rsidRPr="006C16CA" w:rsidRDefault="0034482B" w:rsidP="00CF1848">
      <w:r w:rsidRPr="006C16CA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  <w:sig w:usb0="00000003" w:usb1="00000000" w:usb2="00000000" w:usb3="00000000" w:csb0="00000001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EndPr/>
    <w:sdtContent>
      <w:sdt>
        <w:sdtPr>
          <w:id w:val="-1705238520"/>
          <w:docPartObj>
            <w:docPartGallery w:val="Page Numbers (Top of Page)"/>
            <w:docPartUnique/>
          </w:docPartObj>
        </w:sdtPr>
        <w:sdtEndPr/>
        <w:sdtContent>
          <w:p w14:paraId="2D355979" w14:textId="77777777" w:rsidR="00D75CA6" w:rsidRPr="006C16CA" w:rsidRDefault="00D75CA6" w:rsidP="00D75CA6">
            <w:pPr>
              <w:pStyle w:val="Footer"/>
              <w:jc w:val="left"/>
            </w:pPr>
            <w:r w:rsidRPr="006C16CA">
              <w:rPr>
                <w:b/>
                <w:bCs/>
                <w:szCs w:val="20"/>
              </w:rPr>
              <w:fldChar w:fldCharType="begin"/>
            </w:r>
            <w:r w:rsidRPr="006C16CA">
              <w:rPr>
                <w:b/>
                <w:bCs/>
                <w:szCs w:val="20"/>
              </w:rPr>
              <w:instrText xml:space="preserve"> PAGE </w:instrText>
            </w:r>
            <w:r w:rsidRPr="006C16CA">
              <w:rPr>
                <w:b/>
                <w:bCs/>
                <w:szCs w:val="20"/>
              </w:rPr>
              <w:fldChar w:fldCharType="separate"/>
            </w:r>
            <w:r w:rsidRPr="006C16CA">
              <w:rPr>
                <w:b/>
                <w:bCs/>
                <w:noProof/>
                <w:szCs w:val="20"/>
              </w:rPr>
              <w:t>2</w:t>
            </w:r>
            <w:r w:rsidRPr="006C16CA">
              <w:rPr>
                <w:b/>
                <w:bCs/>
                <w:szCs w:val="20"/>
              </w:rPr>
              <w:fldChar w:fldCharType="end"/>
            </w:r>
            <w:r w:rsidRPr="006C16CA">
              <w:rPr>
                <w:szCs w:val="20"/>
              </w:rPr>
              <w:t>/</w:t>
            </w:r>
            <w:r w:rsidRPr="006C16CA">
              <w:rPr>
                <w:b/>
                <w:bCs/>
                <w:szCs w:val="20"/>
              </w:rPr>
              <w:fldChar w:fldCharType="begin"/>
            </w:r>
            <w:r w:rsidRPr="006C16CA">
              <w:rPr>
                <w:b/>
                <w:bCs/>
                <w:szCs w:val="20"/>
              </w:rPr>
              <w:instrText xml:space="preserve"> NUMPAGES  </w:instrText>
            </w:r>
            <w:r w:rsidRPr="006C16CA">
              <w:rPr>
                <w:b/>
                <w:bCs/>
                <w:szCs w:val="20"/>
              </w:rPr>
              <w:fldChar w:fldCharType="separate"/>
            </w:r>
            <w:r w:rsidRPr="006C16CA">
              <w:rPr>
                <w:b/>
                <w:bCs/>
                <w:noProof/>
                <w:szCs w:val="20"/>
              </w:rPr>
              <w:t>2</w:t>
            </w:r>
            <w:r w:rsidRPr="006C16CA">
              <w:rPr>
                <w:b/>
                <w:bCs/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EndPr/>
    <w:sdtContent>
      <w:p w14:paraId="5238EDFA" w14:textId="77777777" w:rsidR="00D75CA6" w:rsidRPr="006C16CA" w:rsidRDefault="00D75CA6" w:rsidP="00D75CA6">
        <w:pPr>
          <w:pStyle w:val="Footer"/>
        </w:pPr>
        <w:r w:rsidRPr="006C16CA">
          <w:rPr>
            <w:b/>
            <w:bCs/>
            <w:szCs w:val="20"/>
          </w:rPr>
          <w:fldChar w:fldCharType="begin"/>
        </w:r>
        <w:r w:rsidRPr="006C16CA">
          <w:rPr>
            <w:b/>
            <w:bCs/>
            <w:szCs w:val="20"/>
          </w:rPr>
          <w:instrText xml:space="preserve"> PAGE </w:instrText>
        </w:r>
        <w:r w:rsidRPr="006C16CA">
          <w:rPr>
            <w:b/>
            <w:bCs/>
            <w:szCs w:val="20"/>
          </w:rPr>
          <w:fldChar w:fldCharType="separate"/>
        </w:r>
        <w:r w:rsidRPr="006C16CA">
          <w:rPr>
            <w:b/>
            <w:bCs/>
            <w:szCs w:val="20"/>
          </w:rPr>
          <w:t>2</w:t>
        </w:r>
        <w:r w:rsidRPr="006C16CA">
          <w:rPr>
            <w:b/>
            <w:bCs/>
            <w:szCs w:val="20"/>
          </w:rPr>
          <w:fldChar w:fldCharType="end"/>
        </w:r>
        <w:r w:rsidRPr="006C16CA">
          <w:rPr>
            <w:szCs w:val="20"/>
          </w:rPr>
          <w:t>/</w:t>
        </w:r>
        <w:r w:rsidRPr="006C16CA">
          <w:rPr>
            <w:b/>
            <w:bCs/>
            <w:szCs w:val="20"/>
          </w:rPr>
          <w:fldChar w:fldCharType="begin"/>
        </w:r>
        <w:r w:rsidRPr="006C16CA">
          <w:rPr>
            <w:b/>
            <w:bCs/>
            <w:szCs w:val="20"/>
          </w:rPr>
          <w:instrText xml:space="preserve"> NUMPAGES  </w:instrText>
        </w:r>
        <w:r w:rsidRPr="006C16CA">
          <w:rPr>
            <w:b/>
            <w:bCs/>
            <w:szCs w:val="20"/>
          </w:rPr>
          <w:fldChar w:fldCharType="separate"/>
        </w:r>
        <w:r w:rsidRPr="006C16CA">
          <w:rPr>
            <w:b/>
            <w:bCs/>
            <w:szCs w:val="20"/>
          </w:rPr>
          <w:t>3</w:t>
        </w:r>
        <w:r w:rsidRPr="006C16CA">
          <w:rPr>
            <w:b/>
            <w:bCs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6E2C32D" w14:textId="77777777" w:rsidR="0034482B" w:rsidRPr="006C16CA" w:rsidRDefault="0034482B" w:rsidP="00CF1848">
      <w:r w:rsidRPr="006C16CA">
        <w:separator/>
      </w:r>
    </w:p>
  </w:footnote>
  <w:footnote w:type="continuationSeparator" w:id="0">
    <w:p w14:paraId="0A7382B7" w14:textId="77777777" w:rsidR="0034482B" w:rsidRPr="006C16CA" w:rsidRDefault="0034482B" w:rsidP="00CF1848">
      <w:r w:rsidRPr="006C16CA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10006374" w14:textId="7845200E" w:rsidR="00534681" w:rsidRPr="006C16CA" w:rsidRDefault="00447F4A" w:rsidP="007C4951">
        <w:pPr>
          <w:pStyle w:val="Header"/>
          <w:spacing w:after="240"/>
          <w:rPr>
            <w:szCs w:val="20"/>
          </w:rPr>
        </w:pPr>
        <w:r w:rsidRPr="006C16CA">
          <w:rPr>
            <w:szCs w:val="20"/>
          </w:rPr>
          <w:t>CBD/</w:t>
        </w:r>
        <w:r w:rsidR="00163EA8" w:rsidRPr="006C16CA">
          <w:rPr>
            <w:szCs w:val="20"/>
          </w:rPr>
          <w:t>SBI/6/</w:t>
        </w:r>
        <w:r w:rsidR="00A6525E" w:rsidRPr="006C16CA">
          <w:rPr>
            <w:szCs w:val="20"/>
          </w:rPr>
          <w:t>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252FBD12" w14:textId="450F2D6A" w:rsidR="009505C9" w:rsidRPr="006C16CA" w:rsidRDefault="00FC1D03" w:rsidP="007C4951">
        <w:pPr>
          <w:pStyle w:val="Header"/>
          <w:spacing w:after="240"/>
          <w:jc w:val="right"/>
        </w:pPr>
        <w:r w:rsidRPr="006C16CA">
          <w:t>CBD/SBI/6/1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D3E8E210"/>
    <w:lvl w:ilvl="0">
      <w:start w:val="1"/>
      <w:numFmt w:val="decimal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190C4DF4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F75ADAF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18746802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43AA592A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711E1560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96CA6C76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A8FEBBF0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4578862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B9CE9376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00D29F4"/>
    <w:multiLevelType w:val="multilevel"/>
    <w:tmpl w:val="61A44FDE"/>
    <w:lvl w:ilvl="0">
      <w:start w:val="1"/>
      <w:numFmt w:val="decimal"/>
      <w:lvlText w:val="%1."/>
      <w:lvlJc w:val="left"/>
      <w:pPr>
        <w:tabs>
          <w:tab w:val="num" w:pos="1645"/>
        </w:tabs>
        <w:ind w:left="2269" w:firstLine="0"/>
      </w:pPr>
      <w:rPr>
        <w:rFonts w:hint="default"/>
        <w:b w:val="0"/>
        <w:bCs w:val="0"/>
        <w:i w:val="0"/>
        <w:iCs w:val="0"/>
        <w:sz w:val="22"/>
        <w:szCs w:val="22"/>
      </w:rPr>
    </w:lvl>
    <w:lvl w:ilvl="1">
      <w:start w:val="1"/>
      <w:numFmt w:val="lowerLetter"/>
      <w:lvlText w:val="(%2)"/>
      <w:lvlJc w:val="left"/>
      <w:pPr>
        <w:tabs>
          <w:tab w:val="num" w:pos="3516"/>
        </w:tabs>
        <w:ind w:left="2269" w:firstLine="623"/>
      </w:pPr>
      <w:rPr>
        <w:rFonts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tabs>
          <w:tab w:val="num" w:pos="4140"/>
        </w:tabs>
        <w:ind w:left="4140" w:hanging="624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4763"/>
        </w:tabs>
        <w:ind w:left="4763" w:hanging="623"/>
      </w:pPr>
      <w:rPr>
        <w:rFonts w:hint="default"/>
      </w:rPr>
    </w:lvl>
    <w:lvl w:ilvl="4">
      <w:start w:val="1"/>
      <w:numFmt w:val="lowerRoman"/>
      <w:lvlText w:val="%5."/>
      <w:lvlJc w:val="left"/>
      <w:pPr>
        <w:tabs>
          <w:tab w:val="num" w:pos="5387"/>
        </w:tabs>
        <w:ind w:left="5387" w:hanging="62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8857"/>
        </w:tabs>
        <w:ind w:left="8857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9577"/>
        </w:tabs>
        <w:ind w:left="9577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10297"/>
        </w:tabs>
        <w:ind w:left="10297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11017"/>
        </w:tabs>
        <w:ind w:left="11017" w:hanging="180"/>
      </w:pPr>
      <w:rPr>
        <w:rFonts w:hint="default"/>
      </w:rPr>
    </w:lvl>
  </w:abstractNum>
  <w:abstractNum w:abstractNumId="11" w15:restartNumberingAfterBreak="0">
    <w:nsid w:val="01485682"/>
    <w:multiLevelType w:val="hybridMultilevel"/>
    <w:tmpl w:val="7D3AB8B8"/>
    <w:lvl w:ilvl="0" w:tplc="37227E74">
      <w:start w:val="1"/>
      <w:numFmt w:val="decimal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1440" w:hanging="360"/>
      </w:pPr>
    </w:lvl>
    <w:lvl w:ilvl="2" w:tplc="040C001B" w:tentative="1">
      <w:start w:val="1"/>
      <w:numFmt w:val="lowerRoman"/>
      <w:lvlText w:val="%3."/>
      <w:lvlJc w:val="right"/>
      <w:pPr>
        <w:ind w:left="2160" w:hanging="180"/>
      </w:pPr>
    </w:lvl>
    <w:lvl w:ilvl="3" w:tplc="040C000F" w:tentative="1">
      <w:start w:val="1"/>
      <w:numFmt w:val="decimal"/>
      <w:lvlText w:val="%4."/>
      <w:lvlJc w:val="left"/>
      <w:pPr>
        <w:ind w:left="2880" w:hanging="360"/>
      </w:pPr>
    </w:lvl>
    <w:lvl w:ilvl="4" w:tplc="040C0019" w:tentative="1">
      <w:start w:val="1"/>
      <w:numFmt w:val="lowerLetter"/>
      <w:lvlText w:val="%5."/>
      <w:lvlJc w:val="left"/>
      <w:pPr>
        <w:ind w:left="3600" w:hanging="360"/>
      </w:pPr>
    </w:lvl>
    <w:lvl w:ilvl="5" w:tplc="040C001B" w:tentative="1">
      <w:start w:val="1"/>
      <w:numFmt w:val="lowerRoman"/>
      <w:lvlText w:val="%6."/>
      <w:lvlJc w:val="right"/>
      <w:pPr>
        <w:ind w:left="4320" w:hanging="180"/>
      </w:pPr>
    </w:lvl>
    <w:lvl w:ilvl="6" w:tplc="040C000F" w:tentative="1">
      <w:start w:val="1"/>
      <w:numFmt w:val="decimal"/>
      <w:lvlText w:val="%7."/>
      <w:lvlJc w:val="left"/>
      <w:pPr>
        <w:ind w:left="5040" w:hanging="360"/>
      </w:pPr>
    </w:lvl>
    <w:lvl w:ilvl="7" w:tplc="040C0019" w:tentative="1">
      <w:start w:val="1"/>
      <w:numFmt w:val="lowerLetter"/>
      <w:lvlText w:val="%8."/>
      <w:lvlJc w:val="left"/>
      <w:pPr>
        <w:ind w:left="5760" w:hanging="360"/>
      </w:pPr>
    </w:lvl>
    <w:lvl w:ilvl="8" w:tplc="04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025F3293"/>
    <w:multiLevelType w:val="multilevel"/>
    <w:tmpl w:val="0409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3" w15:restartNumberingAfterBreak="0">
    <w:nsid w:val="039C26F8"/>
    <w:multiLevelType w:val="multilevel"/>
    <w:tmpl w:val="222A08B4"/>
    <w:numStyleLink w:val="ListCBD"/>
  </w:abstractNum>
  <w:abstractNum w:abstractNumId="14" w15:restartNumberingAfterBreak="0">
    <w:nsid w:val="03EA49BE"/>
    <w:multiLevelType w:val="multilevel"/>
    <w:tmpl w:val="279252A2"/>
    <w:lvl w:ilvl="0">
      <w:start w:val="1"/>
      <w:numFmt w:val="decimal"/>
      <w:lvlText w:val="%1."/>
      <w:lvlJc w:val="left"/>
      <w:pPr>
        <w:tabs>
          <w:tab w:val="num" w:pos="624"/>
        </w:tabs>
        <w:ind w:left="1248" w:firstLine="0"/>
      </w:pPr>
      <w:rPr>
        <w:rFonts w:hint="default"/>
      </w:rPr>
    </w:lvl>
    <w:lvl w:ilvl="1">
      <w:start w:val="1"/>
      <w:numFmt w:val="lowerLetter"/>
      <w:lvlText w:val="(%2)"/>
      <w:lvlJc w:val="left"/>
      <w:pPr>
        <w:tabs>
          <w:tab w:val="num" w:pos="2495"/>
        </w:tabs>
        <w:ind w:left="1248" w:firstLine="623"/>
      </w:pPr>
      <w:rPr>
        <w:rFonts w:hint="default"/>
      </w:rPr>
    </w:lvl>
    <w:lvl w:ilvl="2">
      <w:start w:val="1"/>
      <w:numFmt w:val="lowerRoman"/>
      <w:lvlText w:val="(%3)"/>
      <w:lvlJc w:val="left"/>
      <w:pPr>
        <w:tabs>
          <w:tab w:val="num" w:pos="3119"/>
        </w:tabs>
        <w:ind w:left="3119" w:hanging="624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3742"/>
        </w:tabs>
        <w:ind w:left="3742" w:hanging="623"/>
      </w:pPr>
      <w:rPr>
        <w:rFonts w:hint="default"/>
      </w:rPr>
    </w:lvl>
    <w:lvl w:ilvl="4">
      <w:start w:val="1"/>
      <w:numFmt w:val="lowerRoman"/>
      <w:lvlText w:val="%5."/>
      <w:lvlJc w:val="left"/>
      <w:pPr>
        <w:tabs>
          <w:tab w:val="num" w:pos="4366"/>
        </w:tabs>
        <w:ind w:left="4366" w:hanging="62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7836"/>
        </w:tabs>
        <w:ind w:left="7836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8556"/>
        </w:tabs>
        <w:ind w:left="855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9276"/>
        </w:tabs>
        <w:ind w:left="9276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9996"/>
        </w:tabs>
        <w:ind w:left="9996" w:hanging="180"/>
      </w:pPr>
      <w:rPr>
        <w:rFonts w:hint="default"/>
      </w:rPr>
    </w:lvl>
  </w:abstractNum>
  <w:abstractNum w:abstractNumId="15" w15:restartNumberingAfterBreak="0">
    <w:nsid w:val="0FA0170D"/>
    <w:multiLevelType w:val="multilevel"/>
    <w:tmpl w:val="222A08B4"/>
    <w:numStyleLink w:val="ListCBD"/>
  </w:abstractNum>
  <w:abstractNum w:abstractNumId="16" w15:restartNumberingAfterBreak="0">
    <w:nsid w:val="13BD6741"/>
    <w:multiLevelType w:val="multilevel"/>
    <w:tmpl w:val="05A4DDEC"/>
    <w:lvl w:ilvl="0">
      <w:start w:val="1"/>
      <w:numFmt w:val="upperRoman"/>
      <w:lvlText w:val="%1."/>
      <w:lvlJc w:val="left"/>
      <w:pPr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lvlText w:val="%2."/>
      <w:lvlJc w:val="left"/>
      <w:pPr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lvlText w:val="%3."/>
      <w:lvlJc w:val="left"/>
      <w:pPr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lvlText w:val="(%4)"/>
      <w:lvlJc w:val="left"/>
      <w:pPr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7" w15:restartNumberingAfterBreak="0">
    <w:nsid w:val="15807F97"/>
    <w:multiLevelType w:val="multilevel"/>
    <w:tmpl w:val="61A44FDE"/>
    <w:lvl w:ilvl="0">
      <w:start w:val="1"/>
      <w:numFmt w:val="decimal"/>
      <w:lvlText w:val="%1."/>
      <w:lvlJc w:val="left"/>
      <w:pPr>
        <w:tabs>
          <w:tab w:val="num" w:pos="1077"/>
        </w:tabs>
        <w:ind w:left="1701" w:firstLine="0"/>
      </w:pPr>
      <w:rPr>
        <w:rFonts w:hint="default"/>
        <w:b w:val="0"/>
        <w:bCs w:val="0"/>
        <w:i w:val="0"/>
        <w:iCs w:val="0"/>
        <w:sz w:val="22"/>
        <w:szCs w:val="22"/>
      </w:rPr>
    </w:lvl>
    <w:lvl w:ilvl="1">
      <w:start w:val="1"/>
      <w:numFmt w:val="lowerLetter"/>
      <w:lvlText w:val="(%2)"/>
      <w:lvlJc w:val="left"/>
      <w:pPr>
        <w:tabs>
          <w:tab w:val="num" w:pos="2948"/>
        </w:tabs>
        <w:ind w:left="1701" w:firstLine="623"/>
      </w:pPr>
      <w:rPr>
        <w:rFonts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tabs>
          <w:tab w:val="num" w:pos="3572"/>
        </w:tabs>
        <w:ind w:left="3572" w:hanging="624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4195"/>
        </w:tabs>
        <w:ind w:left="4195" w:hanging="623"/>
      </w:pPr>
      <w:rPr>
        <w:rFonts w:hint="default"/>
      </w:rPr>
    </w:lvl>
    <w:lvl w:ilvl="4">
      <w:start w:val="1"/>
      <w:numFmt w:val="lowerRoman"/>
      <w:lvlText w:val="%5."/>
      <w:lvlJc w:val="left"/>
      <w:pPr>
        <w:tabs>
          <w:tab w:val="num" w:pos="4819"/>
        </w:tabs>
        <w:ind w:left="4819" w:hanging="62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8289"/>
        </w:tabs>
        <w:ind w:left="8289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9009"/>
        </w:tabs>
        <w:ind w:left="9009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9729"/>
        </w:tabs>
        <w:ind w:left="9729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10449"/>
        </w:tabs>
        <w:ind w:left="10449" w:hanging="180"/>
      </w:pPr>
      <w:rPr>
        <w:rFonts w:hint="default"/>
      </w:rPr>
    </w:lvl>
  </w:abstractNum>
  <w:abstractNum w:abstractNumId="18" w15:restartNumberingAfterBreak="0">
    <w:nsid w:val="1B4F6127"/>
    <w:multiLevelType w:val="hybridMultilevel"/>
    <w:tmpl w:val="276EF206"/>
    <w:lvl w:ilvl="0" w:tplc="AAAAE4A4">
      <w:start w:val="1"/>
      <w:numFmt w:val="lowerRoman"/>
      <w:lvlText w:val="(%1)"/>
      <w:lvlJc w:val="right"/>
      <w:pPr>
        <w:ind w:left="1211" w:hanging="360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2016" w:hanging="360"/>
      </w:pPr>
    </w:lvl>
    <w:lvl w:ilvl="2" w:tplc="040C001B" w:tentative="1">
      <w:start w:val="1"/>
      <w:numFmt w:val="lowerRoman"/>
      <w:lvlText w:val="%3."/>
      <w:lvlJc w:val="right"/>
      <w:pPr>
        <w:ind w:left="2736" w:hanging="180"/>
      </w:pPr>
    </w:lvl>
    <w:lvl w:ilvl="3" w:tplc="040C000F" w:tentative="1">
      <w:start w:val="1"/>
      <w:numFmt w:val="decimal"/>
      <w:lvlText w:val="%4."/>
      <w:lvlJc w:val="left"/>
      <w:pPr>
        <w:ind w:left="3456" w:hanging="360"/>
      </w:pPr>
    </w:lvl>
    <w:lvl w:ilvl="4" w:tplc="040C0019" w:tentative="1">
      <w:start w:val="1"/>
      <w:numFmt w:val="lowerLetter"/>
      <w:lvlText w:val="%5."/>
      <w:lvlJc w:val="left"/>
      <w:pPr>
        <w:ind w:left="4176" w:hanging="360"/>
      </w:pPr>
    </w:lvl>
    <w:lvl w:ilvl="5" w:tplc="040C001B" w:tentative="1">
      <w:start w:val="1"/>
      <w:numFmt w:val="lowerRoman"/>
      <w:lvlText w:val="%6."/>
      <w:lvlJc w:val="right"/>
      <w:pPr>
        <w:ind w:left="4896" w:hanging="180"/>
      </w:pPr>
    </w:lvl>
    <w:lvl w:ilvl="6" w:tplc="040C000F" w:tentative="1">
      <w:start w:val="1"/>
      <w:numFmt w:val="decimal"/>
      <w:lvlText w:val="%7."/>
      <w:lvlJc w:val="left"/>
      <w:pPr>
        <w:ind w:left="5616" w:hanging="360"/>
      </w:pPr>
    </w:lvl>
    <w:lvl w:ilvl="7" w:tplc="040C0019" w:tentative="1">
      <w:start w:val="1"/>
      <w:numFmt w:val="lowerLetter"/>
      <w:lvlText w:val="%8."/>
      <w:lvlJc w:val="left"/>
      <w:pPr>
        <w:ind w:left="6336" w:hanging="360"/>
      </w:pPr>
    </w:lvl>
    <w:lvl w:ilvl="8" w:tplc="040C001B" w:tentative="1">
      <w:start w:val="1"/>
      <w:numFmt w:val="lowerRoman"/>
      <w:lvlText w:val="%9."/>
      <w:lvlJc w:val="right"/>
      <w:pPr>
        <w:ind w:left="7056" w:hanging="180"/>
      </w:pPr>
    </w:lvl>
  </w:abstractNum>
  <w:abstractNum w:abstractNumId="19" w15:restartNumberingAfterBreak="0">
    <w:nsid w:val="1B570926"/>
    <w:multiLevelType w:val="hybridMultilevel"/>
    <w:tmpl w:val="F7284E22"/>
    <w:lvl w:ilvl="0" w:tplc="CBFC1758">
      <w:numFmt w:val="bullet"/>
      <w:lvlText w:val=""/>
      <w:lvlJc w:val="left"/>
      <w:pPr>
        <w:ind w:left="720" w:hanging="360"/>
      </w:pPr>
      <w:rPr>
        <w:rFonts w:ascii="Symbol" w:eastAsia="SimSun" w:hAnsi="Symbol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1FFA6E10"/>
    <w:multiLevelType w:val="hybridMultilevel"/>
    <w:tmpl w:val="0CF80BDC"/>
    <w:lvl w:ilvl="0" w:tplc="807A2ECE">
      <w:start w:val="1"/>
      <w:numFmt w:val="decimal"/>
      <w:lvlText w:val="%1."/>
      <w:lvlJc w:val="lef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647" w:hanging="360"/>
      </w:pPr>
    </w:lvl>
    <w:lvl w:ilvl="2" w:tplc="1009001B" w:tentative="1">
      <w:start w:val="1"/>
      <w:numFmt w:val="lowerRoman"/>
      <w:lvlText w:val="%3."/>
      <w:lvlJc w:val="right"/>
      <w:pPr>
        <w:ind w:left="2367" w:hanging="180"/>
      </w:pPr>
    </w:lvl>
    <w:lvl w:ilvl="3" w:tplc="1009000F" w:tentative="1">
      <w:start w:val="1"/>
      <w:numFmt w:val="decimal"/>
      <w:lvlText w:val="%4."/>
      <w:lvlJc w:val="left"/>
      <w:pPr>
        <w:ind w:left="3087" w:hanging="360"/>
      </w:pPr>
    </w:lvl>
    <w:lvl w:ilvl="4" w:tplc="10090019" w:tentative="1">
      <w:start w:val="1"/>
      <w:numFmt w:val="lowerLetter"/>
      <w:lvlText w:val="%5."/>
      <w:lvlJc w:val="left"/>
      <w:pPr>
        <w:ind w:left="3807" w:hanging="360"/>
      </w:pPr>
    </w:lvl>
    <w:lvl w:ilvl="5" w:tplc="1009001B" w:tentative="1">
      <w:start w:val="1"/>
      <w:numFmt w:val="lowerRoman"/>
      <w:lvlText w:val="%6."/>
      <w:lvlJc w:val="right"/>
      <w:pPr>
        <w:ind w:left="4527" w:hanging="180"/>
      </w:pPr>
    </w:lvl>
    <w:lvl w:ilvl="6" w:tplc="1009000F" w:tentative="1">
      <w:start w:val="1"/>
      <w:numFmt w:val="decimal"/>
      <w:lvlText w:val="%7."/>
      <w:lvlJc w:val="left"/>
      <w:pPr>
        <w:ind w:left="5247" w:hanging="360"/>
      </w:pPr>
    </w:lvl>
    <w:lvl w:ilvl="7" w:tplc="10090019" w:tentative="1">
      <w:start w:val="1"/>
      <w:numFmt w:val="lowerLetter"/>
      <w:lvlText w:val="%8."/>
      <w:lvlJc w:val="left"/>
      <w:pPr>
        <w:ind w:left="5967" w:hanging="360"/>
      </w:pPr>
    </w:lvl>
    <w:lvl w:ilvl="8" w:tplc="100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21" w15:restartNumberingAfterBreak="0">
    <w:nsid w:val="2247306A"/>
    <w:multiLevelType w:val="hybridMultilevel"/>
    <w:tmpl w:val="6E60F7DC"/>
    <w:lvl w:ilvl="0" w:tplc="5906913C">
      <w:start w:val="1"/>
      <w:numFmt w:val="decimal"/>
      <w:lvlText w:val="%1."/>
      <w:lvlJc w:val="righ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2313" w:hanging="360"/>
      </w:pPr>
    </w:lvl>
    <w:lvl w:ilvl="2" w:tplc="1009001B" w:tentative="1">
      <w:start w:val="1"/>
      <w:numFmt w:val="lowerRoman"/>
      <w:lvlText w:val="%3."/>
      <w:lvlJc w:val="right"/>
      <w:pPr>
        <w:ind w:left="3033" w:hanging="180"/>
      </w:pPr>
    </w:lvl>
    <w:lvl w:ilvl="3" w:tplc="1009000F" w:tentative="1">
      <w:start w:val="1"/>
      <w:numFmt w:val="decimal"/>
      <w:lvlText w:val="%4."/>
      <w:lvlJc w:val="left"/>
      <w:pPr>
        <w:ind w:left="3753" w:hanging="360"/>
      </w:pPr>
    </w:lvl>
    <w:lvl w:ilvl="4" w:tplc="10090019" w:tentative="1">
      <w:start w:val="1"/>
      <w:numFmt w:val="lowerLetter"/>
      <w:lvlText w:val="%5."/>
      <w:lvlJc w:val="left"/>
      <w:pPr>
        <w:ind w:left="4473" w:hanging="360"/>
      </w:pPr>
    </w:lvl>
    <w:lvl w:ilvl="5" w:tplc="1009001B" w:tentative="1">
      <w:start w:val="1"/>
      <w:numFmt w:val="lowerRoman"/>
      <w:lvlText w:val="%6."/>
      <w:lvlJc w:val="right"/>
      <w:pPr>
        <w:ind w:left="5193" w:hanging="180"/>
      </w:pPr>
    </w:lvl>
    <w:lvl w:ilvl="6" w:tplc="1009000F" w:tentative="1">
      <w:start w:val="1"/>
      <w:numFmt w:val="decimal"/>
      <w:lvlText w:val="%7."/>
      <w:lvlJc w:val="left"/>
      <w:pPr>
        <w:ind w:left="5913" w:hanging="360"/>
      </w:pPr>
    </w:lvl>
    <w:lvl w:ilvl="7" w:tplc="10090019" w:tentative="1">
      <w:start w:val="1"/>
      <w:numFmt w:val="lowerLetter"/>
      <w:lvlText w:val="%8."/>
      <w:lvlJc w:val="left"/>
      <w:pPr>
        <w:ind w:left="6633" w:hanging="360"/>
      </w:pPr>
    </w:lvl>
    <w:lvl w:ilvl="8" w:tplc="1009001B" w:tentative="1">
      <w:start w:val="1"/>
      <w:numFmt w:val="lowerRoman"/>
      <w:lvlText w:val="%9."/>
      <w:lvlJc w:val="right"/>
      <w:pPr>
        <w:ind w:left="7353" w:hanging="180"/>
      </w:pPr>
    </w:lvl>
  </w:abstractNum>
  <w:abstractNum w:abstractNumId="22" w15:restartNumberingAfterBreak="0">
    <w:nsid w:val="254760C7"/>
    <w:multiLevelType w:val="hybridMultilevel"/>
    <w:tmpl w:val="4FA4BDCA"/>
    <w:lvl w:ilvl="0" w:tplc="C53648F4">
      <w:start w:val="1"/>
      <w:numFmt w:val="lowerLetter"/>
      <w:lvlText w:val="(%1)"/>
      <w:lvlJc w:val="left"/>
      <w:pPr>
        <w:ind w:left="1494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2214" w:hanging="360"/>
      </w:pPr>
    </w:lvl>
    <w:lvl w:ilvl="2" w:tplc="0409001B" w:tentative="1">
      <w:start w:val="1"/>
      <w:numFmt w:val="lowerRoman"/>
      <w:lvlText w:val="%3."/>
      <w:lvlJc w:val="right"/>
      <w:pPr>
        <w:ind w:left="2934" w:hanging="180"/>
      </w:pPr>
    </w:lvl>
    <w:lvl w:ilvl="3" w:tplc="0409000F" w:tentative="1">
      <w:start w:val="1"/>
      <w:numFmt w:val="decimal"/>
      <w:lvlText w:val="%4."/>
      <w:lvlJc w:val="left"/>
      <w:pPr>
        <w:ind w:left="3654" w:hanging="360"/>
      </w:pPr>
    </w:lvl>
    <w:lvl w:ilvl="4" w:tplc="04090019" w:tentative="1">
      <w:start w:val="1"/>
      <w:numFmt w:val="lowerLetter"/>
      <w:lvlText w:val="%5."/>
      <w:lvlJc w:val="left"/>
      <w:pPr>
        <w:ind w:left="4374" w:hanging="360"/>
      </w:pPr>
    </w:lvl>
    <w:lvl w:ilvl="5" w:tplc="0409001B" w:tentative="1">
      <w:start w:val="1"/>
      <w:numFmt w:val="lowerRoman"/>
      <w:lvlText w:val="%6."/>
      <w:lvlJc w:val="right"/>
      <w:pPr>
        <w:ind w:left="5094" w:hanging="180"/>
      </w:pPr>
    </w:lvl>
    <w:lvl w:ilvl="6" w:tplc="0409000F" w:tentative="1">
      <w:start w:val="1"/>
      <w:numFmt w:val="decimal"/>
      <w:lvlText w:val="%7."/>
      <w:lvlJc w:val="left"/>
      <w:pPr>
        <w:ind w:left="5814" w:hanging="360"/>
      </w:pPr>
    </w:lvl>
    <w:lvl w:ilvl="7" w:tplc="04090019" w:tentative="1">
      <w:start w:val="1"/>
      <w:numFmt w:val="lowerLetter"/>
      <w:lvlText w:val="%8."/>
      <w:lvlJc w:val="left"/>
      <w:pPr>
        <w:ind w:left="6534" w:hanging="360"/>
      </w:pPr>
    </w:lvl>
    <w:lvl w:ilvl="8" w:tplc="0409001B" w:tentative="1">
      <w:start w:val="1"/>
      <w:numFmt w:val="lowerRoman"/>
      <w:lvlText w:val="%9."/>
      <w:lvlJc w:val="right"/>
      <w:pPr>
        <w:ind w:left="7254" w:hanging="180"/>
      </w:pPr>
    </w:lvl>
  </w:abstractNum>
  <w:abstractNum w:abstractNumId="23" w15:restartNumberingAfterBreak="0">
    <w:nsid w:val="2A47335A"/>
    <w:multiLevelType w:val="hybridMultilevel"/>
    <w:tmpl w:val="0712B8B6"/>
    <w:lvl w:ilvl="0" w:tplc="49B87E24">
      <w:start w:val="1"/>
      <w:numFmt w:val="upperLetter"/>
      <w:lvlText w:val="%1."/>
      <w:lvlJc w:val="left"/>
      <w:pPr>
        <w:tabs>
          <w:tab w:val="num" w:pos="567"/>
        </w:tabs>
        <w:ind w:left="0" w:firstLine="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2E5356EC"/>
    <w:multiLevelType w:val="multilevel"/>
    <w:tmpl w:val="07D269C8"/>
    <w:numStyleLink w:val="CBDHeadings"/>
  </w:abstractNum>
  <w:abstractNum w:abstractNumId="25" w15:restartNumberingAfterBreak="0">
    <w:nsid w:val="2F2734BB"/>
    <w:multiLevelType w:val="hybridMultilevel"/>
    <w:tmpl w:val="72C8F33E"/>
    <w:lvl w:ilvl="0" w:tplc="15722EE6">
      <w:start w:val="1"/>
      <w:numFmt w:val="lowerLetter"/>
      <w:lvlText w:val="(%1)"/>
      <w:lvlJc w:val="left"/>
      <w:pPr>
        <w:tabs>
          <w:tab w:val="num" w:pos="567"/>
        </w:tabs>
        <w:ind w:left="0" w:firstLine="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32CD2BA0"/>
    <w:multiLevelType w:val="hybridMultilevel"/>
    <w:tmpl w:val="574EB05E"/>
    <w:lvl w:ilvl="0" w:tplc="A6C2D786">
      <w:start w:val="1"/>
      <w:numFmt w:val="upperLetter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1440" w:hanging="360"/>
      </w:pPr>
    </w:lvl>
    <w:lvl w:ilvl="2" w:tplc="040C001B" w:tentative="1">
      <w:start w:val="1"/>
      <w:numFmt w:val="lowerRoman"/>
      <w:lvlText w:val="%3."/>
      <w:lvlJc w:val="right"/>
      <w:pPr>
        <w:ind w:left="2160" w:hanging="180"/>
      </w:pPr>
    </w:lvl>
    <w:lvl w:ilvl="3" w:tplc="040C000F" w:tentative="1">
      <w:start w:val="1"/>
      <w:numFmt w:val="decimal"/>
      <w:lvlText w:val="%4."/>
      <w:lvlJc w:val="left"/>
      <w:pPr>
        <w:ind w:left="2880" w:hanging="360"/>
      </w:pPr>
    </w:lvl>
    <w:lvl w:ilvl="4" w:tplc="040C0019" w:tentative="1">
      <w:start w:val="1"/>
      <w:numFmt w:val="lowerLetter"/>
      <w:lvlText w:val="%5."/>
      <w:lvlJc w:val="left"/>
      <w:pPr>
        <w:ind w:left="3600" w:hanging="360"/>
      </w:pPr>
    </w:lvl>
    <w:lvl w:ilvl="5" w:tplc="040C001B" w:tentative="1">
      <w:start w:val="1"/>
      <w:numFmt w:val="lowerRoman"/>
      <w:lvlText w:val="%6."/>
      <w:lvlJc w:val="right"/>
      <w:pPr>
        <w:ind w:left="4320" w:hanging="180"/>
      </w:pPr>
    </w:lvl>
    <w:lvl w:ilvl="6" w:tplc="040C000F" w:tentative="1">
      <w:start w:val="1"/>
      <w:numFmt w:val="decimal"/>
      <w:lvlText w:val="%7."/>
      <w:lvlJc w:val="left"/>
      <w:pPr>
        <w:ind w:left="5040" w:hanging="360"/>
      </w:pPr>
    </w:lvl>
    <w:lvl w:ilvl="7" w:tplc="040C0019" w:tentative="1">
      <w:start w:val="1"/>
      <w:numFmt w:val="lowerLetter"/>
      <w:lvlText w:val="%8."/>
      <w:lvlJc w:val="left"/>
      <w:pPr>
        <w:ind w:left="5760" w:hanging="360"/>
      </w:pPr>
    </w:lvl>
    <w:lvl w:ilvl="8" w:tplc="04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7" w15:restartNumberingAfterBreak="0">
    <w:nsid w:val="398E2FF3"/>
    <w:multiLevelType w:val="multilevel"/>
    <w:tmpl w:val="222A08B4"/>
    <w:numStyleLink w:val="ListCBD"/>
  </w:abstractNum>
  <w:abstractNum w:abstractNumId="28" w15:restartNumberingAfterBreak="0">
    <w:nsid w:val="403C7729"/>
    <w:multiLevelType w:val="hybridMultilevel"/>
    <w:tmpl w:val="BDC6D632"/>
    <w:lvl w:ilvl="0" w:tplc="FFFFFFFF">
      <w:start w:val="1"/>
      <w:numFmt w:val="lowerLetter"/>
      <w:lvlText w:val="(%1)"/>
      <w:lvlJc w:val="left"/>
      <w:pPr>
        <w:ind w:left="1494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214" w:hanging="360"/>
      </w:pPr>
    </w:lvl>
    <w:lvl w:ilvl="2" w:tplc="FFFFFFFF" w:tentative="1">
      <w:start w:val="1"/>
      <w:numFmt w:val="lowerRoman"/>
      <w:lvlText w:val="%3."/>
      <w:lvlJc w:val="right"/>
      <w:pPr>
        <w:ind w:left="2934" w:hanging="180"/>
      </w:pPr>
    </w:lvl>
    <w:lvl w:ilvl="3" w:tplc="FFFFFFFF" w:tentative="1">
      <w:start w:val="1"/>
      <w:numFmt w:val="decimal"/>
      <w:lvlText w:val="%4."/>
      <w:lvlJc w:val="left"/>
      <w:pPr>
        <w:ind w:left="3654" w:hanging="360"/>
      </w:pPr>
    </w:lvl>
    <w:lvl w:ilvl="4" w:tplc="FFFFFFFF" w:tentative="1">
      <w:start w:val="1"/>
      <w:numFmt w:val="lowerLetter"/>
      <w:lvlText w:val="%5."/>
      <w:lvlJc w:val="left"/>
      <w:pPr>
        <w:ind w:left="4374" w:hanging="360"/>
      </w:pPr>
    </w:lvl>
    <w:lvl w:ilvl="5" w:tplc="FFFFFFFF" w:tentative="1">
      <w:start w:val="1"/>
      <w:numFmt w:val="lowerRoman"/>
      <w:lvlText w:val="%6."/>
      <w:lvlJc w:val="right"/>
      <w:pPr>
        <w:ind w:left="5094" w:hanging="180"/>
      </w:pPr>
    </w:lvl>
    <w:lvl w:ilvl="6" w:tplc="FFFFFFFF" w:tentative="1">
      <w:start w:val="1"/>
      <w:numFmt w:val="decimal"/>
      <w:lvlText w:val="%7."/>
      <w:lvlJc w:val="left"/>
      <w:pPr>
        <w:ind w:left="5814" w:hanging="360"/>
      </w:pPr>
    </w:lvl>
    <w:lvl w:ilvl="7" w:tplc="FFFFFFFF" w:tentative="1">
      <w:start w:val="1"/>
      <w:numFmt w:val="lowerLetter"/>
      <w:lvlText w:val="%8."/>
      <w:lvlJc w:val="left"/>
      <w:pPr>
        <w:ind w:left="6534" w:hanging="360"/>
      </w:pPr>
    </w:lvl>
    <w:lvl w:ilvl="8" w:tplc="FFFFFFFF" w:tentative="1">
      <w:start w:val="1"/>
      <w:numFmt w:val="lowerRoman"/>
      <w:lvlText w:val="%9."/>
      <w:lvlJc w:val="right"/>
      <w:pPr>
        <w:ind w:left="7254" w:hanging="180"/>
      </w:pPr>
    </w:lvl>
  </w:abstractNum>
  <w:abstractNum w:abstractNumId="29" w15:restartNumberingAfterBreak="0">
    <w:nsid w:val="4311310B"/>
    <w:multiLevelType w:val="multilevel"/>
    <w:tmpl w:val="DA9AF7CA"/>
    <w:lvl w:ilvl="0">
      <w:start w:val="1"/>
      <w:numFmt w:val="decimal"/>
      <w:lvlText w:val="%1)--"/>
      <w:lvlJc w:val="left"/>
      <w:pPr>
        <w:ind w:left="360" w:hanging="360"/>
      </w:pPr>
      <w:rPr>
        <w:rFonts w:hint="default"/>
        <w:u w:color="FF0000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30" w15:restartNumberingAfterBreak="0">
    <w:nsid w:val="467961CE"/>
    <w:multiLevelType w:val="hybridMultilevel"/>
    <w:tmpl w:val="F50C7C74"/>
    <w:lvl w:ilvl="0" w:tplc="371C7C0E">
      <w:start w:val="1"/>
      <w:numFmt w:val="upperRoman"/>
      <w:lvlText w:val="%1."/>
      <w:lvlJc w:val="left"/>
      <w:pPr>
        <w:ind w:left="1080" w:hanging="72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440" w:hanging="360"/>
      </w:pPr>
    </w:lvl>
    <w:lvl w:ilvl="2" w:tplc="1009001B" w:tentative="1">
      <w:start w:val="1"/>
      <w:numFmt w:val="lowerRoman"/>
      <w:lvlText w:val="%3."/>
      <w:lvlJc w:val="right"/>
      <w:pPr>
        <w:ind w:left="2160" w:hanging="180"/>
      </w:pPr>
    </w:lvl>
    <w:lvl w:ilvl="3" w:tplc="1009000F" w:tentative="1">
      <w:start w:val="1"/>
      <w:numFmt w:val="decimal"/>
      <w:lvlText w:val="%4."/>
      <w:lvlJc w:val="left"/>
      <w:pPr>
        <w:ind w:left="2880" w:hanging="360"/>
      </w:pPr>
    </w:lvl>
    <w:lvl w:ilvl="4" w:tplc="10090019" w:tentative="1">
      <w:start w:val="1"/>
      <w:numFmt w:val="lowerLetter"/>
      <w:lvlText w:val="%5."/>
      <w:lvlJc w:val="left"/>
      <w:pPr>
        <w:ind w:left="3600" w:hanging="360"/>
      </w:pPr>
    </w:lvl>
    <w:lvl w:ilvl="5" w:tplc="1009001B" w:tentative="1">
      <w:start w:val="1"/>
      <w:numFmt w:val="lowerRoman"/>
      <w:lvlText w:val="%6."/>
      <w:lvlJc w:val="right"/>
      <w:pPr>
        <w:ind w:left="4320" w:hanging="180"/>
      </w:pPr>
    </w:lvl>
    <w:lvl w:ilvl="6" w:tplc="1009000F" w:tentative="1">
      <w:start w:val="1"/>
      <w:numFmt w:val="decimal"/>
      <w:lvlText w:val="%7."/>
      <w:lvlJc w:val="left"/>
      <w:pPr>
        <w:ind w:left="5040" w:hanging="360"/>
      </w:pPr>
    </w:lvl>
    <w:lvl w:ilvl="7" w:tplc="10090019" w:tentative="1">
      <w:start w:val="1"/>
      <w:numFmt w:val="lowerLetter"/>
      <w:lvlText w:val="%8."/>
      <w:lvlJc w:val="left"/>
      <w:pPr>
        <w:ind w:left="5760" w:hanging="360"/>
      </w:pPr>
    </w:lvl>
    <w:lvl w:ilvl="8" w:tplc="10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32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33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34" w15:restartNumberingAfterBreak="0">
    <w:nsid w:val="4E880595"/>
    <w:multiLevelType w:val="multilevel"/>
    <w:tmpl w:val="222A08B4"/>
    <w:numStyleLink w:val="ListCBD"/>
  </w:abstractNum>
  <w:abstractNum w:abstractNumId="35" w15:restartNumberingAfterBreak="0">
    <w:nsid w:val="52A66A9D"/>
    <w:multiLevelType w:val="multilevel"/>
    <w:tmpl w:val="222A08B4"/>
    <w:numStyleLink w:val="ListCBD"/>
  </w:abstractNum>
  <w:abstractNum w:abstractNumId="36" w15:restartNumberingAfterBreak="0">
    <w:nsid w:val="55EC7E44"/>
    <w:multiLevelType w:val="multilevel"/>
    <w:tmpl w:val="DA9AF7CA"/>
    <w:lvl w:ilvl="0">
      <w:start w:val="1"/>
      <w:numFmt w:val="decimal"/>
      <w:lvlText w:val="%1)--"/>
      <w:lvlJc w:val="left"/>
      <w:pPr>
        <w:ind w:left="360" w:hanging="360"/>
      </w:pPr>
      <w:rPr>
        <w:rFonts w:hint="default"/>
        <w:u w:color="FF0000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37" w15:restartNumberingAfterBreak="0">
    <w:nsid w:val="595C63DD"/>
    <w:multiLevelType w:val="hybridMultilevel"/>
    <w:tmpl w:val="ADA870E4"/>
    <w:lvl w:ilvl="0" w:tplc="469085D8">
      <w:start w:val="1"/>
      <w:numFmt w:val="decimal"/>
      <w:lvlText w:val="%1."/>
      <w:lvlJc w:val="left"/>
      <w:pPr>
        <w:ind w:left="717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8" w15:restartNumberingAfterBreak="0">
    <w:nsid w:val="599F7710"/>
    <w:multiLevelType w:val="hybridMultilevel"/>
    <w:tmpl w:val="D80840C0"/>
    <w:lvl w:ilvl="0" w:tplc="1D2EBFE8">
      <w:start w:val="1"/>
      <w:numFmt w:val="decimal"/>
      <w:lvlText w:val="%1."/>
      <w:lvlJc w:val="left"/>
      <w:pPr>
        <w:tabs>
          <w:tab w:val="num" w:pos="567"/>
        </w:tabs>
        <w:ind w:left="567" w:hanging="567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440" w:hanging="360"/>
      </w:pPr>
    </w:lvl>
    <w:lvl w:ilvl="2" w:tplc="1009001B" w:tentative="1">
      <w:start w:val="1"/>
      <w:numFmt w:val="lowerRoman"/>
      <w:lvlText w:val="%3."/>
      <w:lvlJc w:val="right"/>
      <w:pPr>
        <w:ind w:left="2160" w:hanging="180"/>
      </w:pPr>
    </w:lvl>
    <w:lvl w:ilvl="3" w:tplc="1009000F" w:tentative="1">
      <w:start w:val="1"/>
      <w:numFmt w:val="decimal"/>
      <w:lvlText w:val="%4."/>
      <w:lvlJc w:val="left"/>
      <w:pPr>
        <w:ind w:left="2880" w:hanging="360"/>
      </w:pPr>
    </w:lvl>
    <w:lvl w:ilvl="4" w:tplc="10090019" w:tentative="1">
      <w:start w:val="1"/>
      <w:numFmt w:val="lowerLetter"/>
      <w:lvlText w:val="%5."/>
      <w:lvlJc w:val="left"/>
      <w:pPr>
        <w:ind w:left="3600" w:hanging="360"/>
      </w:pPr>
    </w:lvl>
    <w:lvl w:ilvl="5" w:tplc="1009001B" w:tentative="1">
      <w:start w:val="1"/>
      <w:numFmt w:val="lowerRoman"/>
      <w:lvlText w:val="%6."/>
      <w:lvlJc w:val="right"/>
      <w:pPr>
        <w:ind w:left="4320" w:hanging="180"/>
      </w:pPr>
    </w:lvl>
    <w:lvl w:ilvl="6" w:tplc="1009000F" w:tentative="1">
      <w:start w:val="1"/>
      <w:numFmt w:val="decimal"/>
      <w:lvlText w:val="%7."/>
      <w:lvlJc w:val="left"/>
      <w:pPr>
        <w:ind w:left="5040" w:hanging="360"/>
      </w:pPr>
    </w:lvl>
    <w:lvl w:ilvl="7" w:tplc="10090019" w:tentative="1">
      <w:start w:val="1"/>
      <w:numFmt w:val="lowerLetter"/>
      <w:lvlText w:val="%8."/>
      <w:lvlJc w:val="left"/>
      <w:pPr>
        <w:ind w:left="5760" w:hanging="360"/>
      </w:pPr>
    </w:lvl>
    <w:lvl w:ilvl="8" w:tplc="10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9" w15:restartNumberingAfterBreak="0">
    <w:nsid w:val="5D943BEE"/>
    <w:multiLevelType w:val="multilevel"/>
    <w:tmpl w:val="222A08B4"/>
    <w:numStyleLink w:val="ListCBD"/>
  </w:abstractNum>
  <w:abstractNum w:abstractNumId="40" w15:restartNumberingAfterBreak="0">
    <w:nsid w:val="649859C3"/>
    <w:multiLevelType w:val="hybridMultilevel"/>
    <w:tmpl w:val="BDC6D632"/>
    <w:lvl w:ilvl="0" w:tplc="2FC4F79C">
      <w:start w:val="1"/>
      <w:numFmt w:val="lowerLetter"/>
      <w:lvlText w:val="(%1)"/>
      <w:lvlJc w:val="left"/>
      <w:pPr>
        <w:ind w:left="1494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2214" w:hanging="360"/>
      </w:pPr>
    </w:lvl>
    <w:lvl w:ilvl="2" w:tplc="0409001B" w:tentative="1">
      <w:start w:val="1"/>
      <w:numFmt w:val="lowerRoman"/>
      <w:lvlText w:val="%3."/>
      <w:lvlJc w:val="right"/>
      <w:pPr>
        <w:ind w:left="2934" w:hanging="180"/>
      </w:pPr>
    </w:lvl>
    <w:lvl w:ilvl="3" w:tplc="0409000F" w:tentative="1">
      <w:start w:val="1"/>
      <w:numFmt w:val="decimal"/>
      <w:lvlText w:val="%4."/>
      <w:lvlJc w:val="left"/>
      <w:pPr>
        <w:ind w:left="3654" w:hanging="360"/>
      </w:pPr>
    </w:lvl>
    <w:lvl w:ilvl="4" w:tplc="04090019" w:tentative="1">
      <w:start w:val="1"/>
      <w:numFmt w:val="lowerLetter"/>
      <w:lvlText w:val="%5."/>
      <w:lvlJc w:val="left"/>
      <w:pPr>
        <w:ind w:left="4374" w:hanging="360"/>
      </w:pPr>
    </w:lvl>
    <w:lvl w:ilvl="5" w:tplc="0409001B" w:tentative="1">
      <w:start w:val="1"/>
      <w:numFmt w:val="lowerRoman"/>
      <w:lvlText w:val="%6."/>
      <w:lvlJc w:val="right"/>
      <w:pPr>
        <w:ind w:left="5094" w:hanging="180"/>
      </w:pPr>
    </w:lvl>
    <w:lvl w:ilvl="6" w:tplc="0409000F" w:tentative="1">
      <w:start w:val="1"/>
      <w:numFmt w:val="decimal"/>
      <w:lvlText w:val="%7."/>
      <w:lvlJc w:val="left"/>
      <w:pPr>
        <w:ind w:left="5814" w:hanging="360"/>
      </w:pPr>
    </w:lvl>
    <w:lvl w:ilvl="7" w:tplc="04090019" w:tentative="1">
      <w:start w:val="1"/>
      <w:numFmt w:val="lowerLetter"/>
      <w:lvlText w:val="%8."/>
      <w:lvlJc w:val="left"/>
      <w:pPr>
        <w:ind w:left="6534" w:hanging="360"/>
      </w:pPr>
    </w:lvl>
    <w:lvl w:ilvl="8" w:tplc="0409001B" w:tentative="1">
      <w:start w:val="1"/>
      <w:numFmt w:val="lowerRoman"/>
      <w:lvlText w:val="%9."/>
      <w:lvlJc w:val="right"/>
      <w:pPr>
        <w:ind w:left="7254" w:hanging="180"/>
      </w:pPr>
    </w:lvl>
  </w:abstractNum>
  <w:abstractNum w:abstractNumId="41" w15:restartNumberingAfterBreak="0">
    <w:nsid w:val="68B70991"/>
    <w:multiLevelType w:val="multilevel"/>
    <w:tmpl w:val="222A08B4"/>
    <w:numStyleLink w:val="ListCBD"/>
  </w:abstractNum>
  <w:abstractNum w:abstractNumId="42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43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4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abstractNum w:abstractNumId="45" w15:restartNumberingAfterBreak="0">
    <w:nsid w:val="74F368B8"/>
    <w:multiLevelType w:val="hybridMultilevel"/>
    <w:tmpl w:val="CB8E8B36"/>
    <w:lvl w:ilvl="0" w:tplc="43B25192">
      <w:start w:val="1"/>
      <w:numFmt w:val="upperLetter"/>
      <w:lvlText w:val="%1."/>
      <w:lvlJc w:val="lef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647" w:hanging="360"/>
      </w:pPr>
    </w:lvl>
    <w:lvl w:ilvl="2" w:tplc="1009001B" w:tentative="1">
      <w:start w:val="1"/>
      <w:numFmt w:val="lowerRoman"/>
      <w:lvlText w:val="%3."/>
      <w:lvlJc w:val="right"/>
      <w:pPr>
        <w:ind w:left="2367" w:hanging="180"/>
      </w:pPr>
    </w:lvl>
    <w:lvl w:ilvl="3" w:tplc="1009000F" w:tentative="1">
      <w:start w:val="1"/>
      <w:numFmt w:val="decimal"/>
      <w:lvlText w:val="%4."/>
      <w:lvlJc w:val="left"/>
      <w:pPr>
        <w:ind w:left="3087" w:hanging="360"/>
      </w:pPr>
    </w:lvl>
    <w:lvl w:ilvl="4" w:tplc="10090019" w:tentative="1">
      <w:start w:val="1"/>
      <w:numFmt w:val="lowerLetter"/>
      <w:lvlText w:val="%5."/>
      <w:lvlJc w:val="left"/>
      <w:pPr>
        <w:ind w:left="3807" w:hanging="360"/>
      </w:pPr>
    </w:lvl>
    <w:lvl w:ilvl="5" w:tplc="1009001B" w:tentative="1">
      <w:start w:val="1"/>
      <w:numFmt w:val="lowerRoman"/>
      <w:lvlText w:val="%6."/>
      <w:lvlJc w:val="right"/>
      <w:pPr>
        <w:ind w:left="4527" w:hanging="180"/>
      </w:pPr>
    </w:lvl>
    <w:lvl w:ilvl="6" w:tplc="1009000F" w:tentative="1">
      <w:start w:val="1"/>
      <w:numFmt w:val="decimal"/>
      <w:lvlText w:val="%7."/>
      <w:lvlJc w:val="left"/>
      <w:pPr>
        <w:ind w:left="5247" w:hanging="360"/>
      </w:pPr>
    </w:lvl>
    <w:lvl w:ilvl="7" w:tplc="10090019" w:tentative="1">
      <w:start w:val="1"/>
      <w:numFmt w:val="lowerLetter"/>
      <w:lvlText w:val="%8."/>
      <w:lvlJc w:val="left"/>
      <w:pPr>
        <w:ind w:left="5967" w:hanging="360"/>
      </w:pPr>
    </w:lvl>
    <w:lvl w:ilvl="8" w:tplc="1009001B" w:tentative="1">
      <w:start w:val="1"/>
      <w:numFmt w:val="lowerRoman"/>
      <w:lvlText w:val="%9."/>
      <w:lvlJc w:val="right"/>
      <w:pPr>
        <w:ind w:left="6687" w:hanging="180"/>
      </w:pPr>
    </w:lvl>
  </w:abstractNum>
  <w:num w:numId="1" w16cid:durableId="830828777">
    <w:abstractNumId w:val="33"/>
  </w:num>
  <w:num w:numId="2" w16cid:durableId="1858829">
    <w:abstractNumId w:val="31"/>
  </w:num>
  <w:num w:numId="3" w16cid:durableId="1333221471">
    <w:abstractNumId w:val="43"/>
  </w:num>
  <w:num w:numId="4" w16cid:durableId="1072390599">
    <w:abstractNumId w:val="44"/>
  </w:num>
  <w:num w:numId="5" w16cid:durableId="960385107">
    <w:abstractNumId w:val="32"/>
  </w:num>
  <w:num w:numId="6" w16cid:durableId="893932166">
    <w:abstractNumId w:val="42"/>
  </w:num>
  <w:num w:numId="7" w16cid:durableId="323945383">
    <w:abstractNumId w:val="39"/>
  </w:num>
  <w:num w:numId="8" w16cid:durableId="1635285637">
    <w:abstractNumId w:val="41"/>
  </w:num>
  <w:num w:numId="9" w16cid:durableId="967665209">
    <w:abstractNumId w:val="40"/>
  </w:num>
  <w:num w:numId="10" w16cid:durableId="1474641209">
    <w:abstractNumId w:val="22"/>
  </w:num>
  <w:num w:numId="11" w16cid:durableId="756095117">
    <w:abstractNumId w:val="28"/>
  </w:num>
  <w:num w:numId="12" w16cid:durableId="1018963374">
    <w:abstractNumId w:val="41"/>
  </w:num>
  <w:num w:numId="13" w16cid:durableId="212890385">
    <w:abstractNumId w:val="41"/>
  </w:num>
  <w:num w:numId="14" w16cid:durableId="203712375">
    <w:abstractNumId w:val="41"/>
  </w:num>
  <w:num w:numId="15" w16cid:durableId="560672902">
    <w:abstractNumId w:val="14"/>
  </w:num>
  <w:num w:numId="16" w16cid:durableId="1933662228">
    <w:abstractNumId w:val="26"/>
  </w:num>
  <w:num w:numId="17" w16cid:durableId="1991909117">
    <w:abstractNumId w:val="11"/>
  </w:num>
  <w:num w:numId="18" w16cid:durableId="1138956019">
    <w:abstractNumId w:val="18"/>
  </w:num>
  <w:num w:numId="19" w16cid:durableId="607395260">
    <w:abstractNumId w:val="9"/>
  </w:num>
  <w:num w:numId="20" w16cid:durableId="98110136">
    <w:abstractNumId w:val="7"/>
  </w:num>
  <w:num w:numId="21" w16cid:durableId="920676582">
    <w:abstractNumId w:val="6"/>
  </w:num>
  <w:num w:numId="22" w16cid:durableId="447286378">
    <w:abstractNumId w:val="5"/>
  </w:num>
  <w:num w:numId="23" w16cid:durableId="1532258362">
    <w:abstractNumId w:val="4"/>
  </w:num>
  <w:num w:numId="24" w16cid:durableId="1587106058">
    <w:abstractNumId w:val="8"/>
  </w:num>
  <w:num w:numId="25" w16cid:durableId="1646355732">
    <w:abstractNumId w:val="3"/>
  </w:num>
  <w:num w:numId="26" w16cid:durableId="2006930253">
    <w:abstractNumId w:val="2"/>
  </w:num>
  <w:num w:numId="27" w16cid:durableId="1811677887">
    <w:abstractNumId w:val="1"/>
  </w:num>
  <w:num w:numId="28" w16cid:durableId="537353487">
    <w:abstractNumId w:val="0"/>
  </w:num>
  <w:num w:numId="29" w16cid:durableId="158270868">
    <w:abstractNumId w:val="45"/>
  </w:num>
  <w:num w:numId="30" w16cid:durableId="159275565">
    <w:abstractNumId w:val="20"/>
  </w:num>
  <w:num w:numId="31" w16cid:durableId="271714945">
    <w:abstractNumId w:val="21"/>
  </w:num>
  <w:num w:numId="32" w16cid:durableId="1638680439">
    <w:abstractNumId w:val="41"/>
    <w:lvlOverride w:ilvl="0">
      <w:startOverride w:val="1"/>
    </w:lvlOverride>
  </w:num>
  <w:num w:numId="33" w16cid:durableId="1865050652">
    <w:abstractNumId w:val="35"/>
  </w:num>
  <w:num w:numId="34" w16cid:durableId="152986975">
    <w:abstractNumId w:val="30"/>
  </w:num>
  <w:num w:numId="35" w16cid:durableId="1295136099">
    <w:abstractNumId w:val="38"/>
  </w:num>
  <w:num w:numId="36" w16cid:durableId="80179172">
    <w:abstractNumId w:val="37"/>
  </w:num>
  <w:num w:numId="37" w16cid:durableId="2067988725">
    <w:abstractNumId w:val="3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8" w16cid:durableId="1771076976">
    <w:abstractNumId w:val="15"/>
  </w:num>
  <w:num w:numId="39" w16cid:durableId="939752621">
    <w:abstractNumId w:val="34"/>
  </w:num>
  <w:num w:numId="40" w16cid:durableId="915044361">
    <w:abstractNumId w:val="27"/>
  </w:num>
  <w:num w:numId="41" w16cid:durableId="855196379">
    <w:abstractNumId w:val="17"/>
  </w:num>
  <w:num w:numId="42" w16cid:durableId="1466853331">
    <w:abstractNumId w:val="3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3" w16cid:durableId="1801917413">
    <w:abstractNumId w:val="19"/>
  </w:num>
  <w:num w:numId="44" w16cid:durableId="708722651">
    <w:abstractNumId w:val="10"/>
  </w:num>
  <w:num w:numId="45" w16cid:durableId="2136412448">
    <w:abstractNumId w:val="3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6" w16cid:durableId="965231287">
    <w:abstractNumId w:val="3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7" w16cid:durableId="48112374">
    <w:abstractNumId w:val="12"/>
  </w:num>
  <w:num w:numId="48" w16cid:durableId="1607615596">
    <w:abstractNumId w:val="23"/>
  </w:num>
  <w:num w:numId="49" w16cid:durableId="643118139">
    <w:abstractNumId w:val="23"/>
    <w:lvlOverride w:ilvl="0">
      <w:startOverride w:val="1"/>
    </w:lvlOverride>
  </w:num>
  <w:num w:numId="50" w16cid:durableId="820851909">
    <w:abstractNumId w:val="23"/>
    <w:lvlOverride w:ilvl="0">
      <w:startOverride w:val="1"/>
    </w:lvlOverride>
  </w:num>
  <w:num w:numId="51" w16cid:durableId="709648587">
    <w:abstractNumId w:val="23"/>
    <w:lvlOverride w:ilvl="0">
      <w:startOverride w:val="1"/>
    </w:lvlOverride>
  </w:num>
  <w:num w:numId="52" w16cid:durableId="1353799543">
    <w:abstractNumId w:val="25"/>
  </w:num>
  <w:num w:numId="53" w16cid:durableId="1570270110">
    <w:abstractNumId w:val="36"/>
  </w:num>
  <w:num w:numId="54" w16cid:durableId="2125995167">
    <w:abstractNumId w:val="29"/>
  </w:num>
  <w:num w:numId="55" w16cid:durableId="1627851340">
    <w:abstractNumId w:val="24"/>
  </w:num>
  <w:num w:numId="56" w16cid:durableId="1945532808">
    <w:abstractNumId w:val="16"/>
  </w:num>
  <w:num w:numId="57" w16cid:durableId="684478527">
    <w:abstractNumId w:val="4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8" w16cid:durableId="602764451">
    <w:abstractNumId w:val="3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9" w16cid:durableId="703213624">
    <w:abstractNumId w:val="3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60" w16cid:durableId="906494965">
    <w:abstractNumId w:val="13"/>
  </w:num>
  <w:num w:numId="61" w16cid:durableId="536703989">
    <w:abstractNumId w:val="1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62" w16cid:durableId="296297090">
    <w:abstractNumId w:val="1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IdMacAtCleanup w:val="62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89"/>
  <w:attachedTemplate r:id="rId1"/>
  <w:defaultTabStop w:val="720"/>
  <w:hyphenationZone w:val="425"/>
  <w:evenAndOddHeaders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C37AE"/>
    <w:rsid w:val="00002E89"/>
    <w:rsid w:val="000172D9"/>
    <w:rsid w:val="0002299E"/>
    <w:rsid w:val="000248C5"/>
    <w:rsid w:val="00026EEF"/>
    <w:rsid w:val="000339D9"/>
    <w:rsid w:val="0003438C"/>
    <w:rsid w:val="000357BB"/>
    <w:rsid w:val="00046CAD"/>
    <w:rsid w:val="000671E5"/>
    <w:rsid w:val="0007171B"/>
    <w:rsid w:val="00084231"/>
    <w:rsid w:val="000A102E"/>
    <w:rsid w:val="000A2098"/>
    <w:rsid w:val="000A2375"/>
    <w:rsid w:val="000B04DF"/>
    <w:rsid w:val="000D0F68"/>
    <w:rsid w:val="000D586C"/>
    <w:rsid w:val="000E0961"/>
    <w:rsid w:val="000E673A"/>
    <w:rsid w:val="000F15D0"/>
    <w:rsid w:val="000F6945"/>
    <w:rsid w:val="000F74F5"/>
    <w:rsid w:val="000F78FC"/>
    <w:rsid w:val="00105372"/>
    <w:rsid w:val="001054A6"/>
    <w:rsid w:val="001078A1"/>
    <w:rsid w:val="0011382C"/>
    <w:rsid w:val="001312AD"/>
    <w:rsid w:val="00131E7A"/>
    <w:rsid w:val="00134846"/>
    <w:rsid w:val="00154EEE"/>
    <w:rsid w:val="00156C5A"/>
    <w:rsid w:val="00163EA8"/>
    <w:rsid w:val="00172AF6"/>
    <w:rsid w:val="00176CEE"/>
    <w:rsid w:val="00177FD3"/>
    <w:rsid w:val="00186DD8"/>
    <w:rsid w:val="00195106"/>
    <w:rsid w:val="001A3134"/>
    <w:rsid w:val="001A35EC"/>
    <w:rsid w:val="001B13FE"/>
    <w:rsid w:val="001B232E"/>
    <w:rsid w:val="001C0CA8"/>
    <w:rsid w:val="001F6E9D"/>
    <w:rsid w:val="00216099"/>
    <w:rsid w:val="0022259F"/>
    <w:rsid w:val="002340B4"/>
    <w:rsid w:val="00237F49"/>
    <w:rsid w:val="00241571"/>
    <w:rsid w:val="00243273"/>
    <w:rsid w:val="00247157"/>
    <w:rsid w:val="00283E27"/>
    <w:rsid w:val="002860F3"/>
    <w:rsid w:val="002923AC"/>
    <w:rsid w:val="00296D17"/>
    <w:rsid w:val="002A396B"/>
    <w:rsid w:val="002A5AF0"/>
    <w:rsid w:val="002C44B2"/>
    <w:rsid w:val="002C68AE"/>
    <w:rsid w:val="003008FE"/>
    <w:rsid w:val="0030169D"/>
    <w:rsid w:val="003052C2"/>
    <w:rsid w:val="003060EB"/>
    <w:rsid w:val="003153EB"/>
    <w:rsid w:val="00321985"/>
    <w:rsid w:val="00335C3B"/>
    <w:rsid w:val="00340A8B"/>
    <w:rsid w:val="0034482B"/>
    <w:rsid w:val="00351205"/>
    <w:rsid w:val="00356736"/>
    <w:rsid w:val="003617A0"/>
    <w:rsid w:val="00372892"/>
    <w:rsid w:val="00372F74"/>
    <w:rsid w:val="00377293"/>
    <w:rsid w:val="00377B88"/>
    <w:rsid w:val="0038695C"/>
    <w:rsid w:val="00387CD3"/>
    <w:rsid w:val="00391AD5"/>
    <w:rsid w:val="003A42A6"/>
    <w:rsid w:val="003C70B8"/>
    <w:rsid w:val="003E3A65"/>
    <w:rsid w:val="003E3D46"/>
    <w:rsid w:val="003E5F7E"/>
    <w:rsid w:val="003E7423"/>
    <w:rsid w:val="003F147B"/>
    <w:rsid w:val="003F26A3"/>
    <w:rsid w:val="003F7224"/>
    <w:rsid w:val="00427D21"/>
    <w:rsid w:val="00447F4A"/>
    <w:rsid w:val="00455AF2"/>
    <w:rsid w:val="00456F67"/>
    <w:rsid w:val="004644C2"/>
    <w:rsid w:val="004663A1"/>
    <w:rsid w:val="00467F9C"/>
    <w:rsid w:val="004708B8"/>
    <w:rsid w:val="00471674"/>
    <w:rsid w:val="004954CD"/>
    <w:rsid w:val="004A5B47"/>
    <w:rsid w:val="004B07B0"/>
    <w:rsid w:val="004C3CE8"/>
    <w:rsid w:val="004C5AE7"/>
    <w:rsid w:val="004D2672"/>
    <w:rsid w:val="004E4129"/>
    <w:rsid w:val="00503B49"/>
    <w:rsid w:val="0051006C"/>
    <w:rsid w:val="005114AF"/>
    <w:rsid w:val="0051400F"/>
    <w:rsid w:val="0051584B"/>
    <w:rsid w:val="00532408"/>
    <w:rsid w:val="00534681"/>
    <w:rsid w:val="005349B9"/>
    <w:rsid w:val="005469BF"/>
    <w:rsid w:val="00546DA3"/>
    <w:rsid w:val="0055151F"/>
    <w:rsid w:val="0056068E"/>
    <w:rsid w:val="00563442"/>
    <w:rsid w:val="0056348E"/>
    <w:rsid w:val="00565B42"/>
    <w:rsid w:val="0056791E"/>
    <w:rsid w:val="00572E7B"/>
    <w:rsid w:val="005749FF"/>
    <w:rsid w:val="005807DF"/>
    <w:rsid w:val="005A4552"/>
    <w:rsid w:val="005A4601"/>
    <w:rsid w:val="005B35E2"/>
    <w:rsid w:val="005C4CE6"/>
    <w:rsid w:val="005C5F3B"/>
    <w:rsid w:val="005D40EC"/>
    <w:rsid w:val="005E68EE"/>
    <w:rsid w:val="005F74E1"/>
    <w:rsid w:val="006122BA"/>
    <w:rsid w:val="00612E7F"/>
    <w:rsid w:val="00641047"/>
    <w:rsid w:val="006478BF"/>
    <w:rsid w:val="0065481C"/>
    <w:rsid w:val="00660B19"/>
    <w:rsid w:val="006630C0"/>
    <w:rsid w:val="00673F7C"/>
    <w:rsid w:val="0067711A"/>
    <w:rsid w:val="00682250"/>
    <w:rsid w:val="006A73C1"/>
    <w:rsid w:val="006B2290"/>
    <w:rsid w:val="006B6428"/>
    <w:rsid w:val="006C16CA"/>
    <w:rsid w:val="006D604F"/>
    <w:rsid w:val="006D69B1"/>
    <w:rsid w:val="006F09CA"/>
    <w:rsid w:val="006F2844"/>
    <w:rsid w:val="006F493B"/>
    <w:rsid w:val="00711A47"/>
    <w:rsid w:val="00717D88"/>
    <w:rsid w:val="00726A43"/>
    <w:rsid w:val="00765F47"/>
    <w:rsid w:val="00786056"/>
    <w:rsid w:val="00793902"/>
    <w:rsid w:val="007942D3"/>
    <w:rsid w:val="007A42DC"/>
    <w:rsid w:val="007B2099"/>
    <w:rsid w:val="007B57D6"/>
    <w:rsid w:val="007B6C09"/>
    <w:rsid w:val="007B7741"/>
    <w:rsid w:val="007C4951"/>
    <w:rsid w:val="007E09DA"/>
    <w:rsid w:val="007E0F8A"/>
    <w:rsid w:val="007E3C54"/>
    <w:rsid w:val="007E6607"/>
    <w:rsid w:val="007F2903"/>
    <w:rsid w:val="007F320A"/>
    <w:rsid w:val="007F3C61"/>
    <w:rsid w:val="007F3D46"/>
    <w:rsid w:val="007F718D"/>
    <w:rsid w:val="00801FAD"/>
    <w:rsid w:val="00810441"/>
    <w:rsid w:val="008141E6"/>
    <w:rsid w:val="008178B6"/>
    <w:rsid w:val="00830123"/>
    <w:rsid w:val="00830AD9"/>
    <w:rsid w:val="00834724"/>
    <w:rsid w:val="00834CD1"/>
    <w:rsid w:val="008505E8"/>
    <w:rsid w:val="00865B74"/>
    <w:rsid w:val="00866063"/>
    <w:rsid w:val="0087125A"/>
    <w:rsid w:val="008721F2"/>
    <w:rsid w:val="008810FF"/>
    <w:rsid w:val="00885DF4"/>
    <w:rsid w:val="008974F0"/>
    <w:rsid w:val="008A1499"/>
    <w:rsid w:val="008B012A"/>
    <w:rsid w:val="008C4B57"/>
    <w:rsid w:val="008E71AC"/>
    <w:rsid w:val="008F2E37"/>
    <w:rsid w:val="00906E17"/>
    <w:rsid w:val="00930BA1"/>
    <w:rsid w:val="0093169E"/>
    <w:rsid w:val="009505C9"/>
    <w:rsid w:val="00950752"/>
    <w:rsid w:val="00965080"/>
    <w:rsid w:val="00966424"/>
    <w:rsid w:val="009805C8"/>
    <w:rsid w:val="0098634C"/>
    <w:rsid w:val="009C2DE6"/>
    <w:rsid w:val="009D21BB"/>
    <w:rsid w:val="009F1DAD"/>
    <w:rsid w:val="009F21D2"/>
    <w:rsid w:val="009F354F"/>
    <w:rsid w:val="00A111D1"/>
    <w:rsid w:val="00A17831"/>
    <w:rsid w:val="00A22626"/>
    <w:rsid w:val="00A330B7"/>
    <w:rsid w:val="00A44D08"/>
    <w:rsid w:val="00A540E8"/>
    <w:rsid w:val="00A6029C"/>
    <w:rsid w:val="00A605E7"/>
    <w:rsid w:val="00A6525E"/>
    <w:rsid w:val="00A7060E"/>
    <w:rsid w:val="00A7181B"/>
    <w:rsid w:val="00AA6F92"/>
    <w:rsid w:val="00AB6934"/>
    <w:rsid w:val="00AF22CD"/>
    <w:rsid w:val="00AF42DE"/>
    <w:rsid w:val="00B3369F"/>
    <w:rsid w:val="00B43D6C"/>
    <w:rsid w:val="00B63DCD"/>
    <w:rsid w:val="00B714E9"/>
    <w:rsid w:val="00B83793"/>
    <w:rsid w:val="00B84374"/>
    <w:rsid w:val="00B94E6C"/>
    <w:rsid w:val="00BA2E85"/>
    <w:rsid w:val="00BA6622"/>
    <w:rsid w:val="00BB25B3"/>
    <w:rsid w:val="00BB4606"/>
    <w:rsid w:val="00BB5A96"/>
    <w:rsid w:val="00BB6917"/>
    <w:rsid w:val="00BC1ADD"/>
    <w:rsid w:val="00BC37AE"/>
    <w:rsid w:val="00BE2594"/>
    <w:rsid w:val="00BF35EC"/>
    <w:rsid w:val="00BF5196"/>
    <w:rsid w:val="00C03D1E"/>
    <w:rsid w:val="00C06AF9"/>
    <w:rsid w:val="00C075FD"/>
    <w:rsid w:val="00C15CBE"/>
    <w:rsid w:val="00C23D2F"/>
    <w:rsid w:val="00C4348A"/>
    <w:rsid w:val="00C443BD"/>
    <w:rsid w:val="00C451C5"/>
    <w:rsid w:val="00C9161D"/>
    <w:rsid w:val="00CA0C1D"/>
    <w:rsid w:val="00CA3B75"/>
    <w:rsid w:val="00CF1848"/>
    <w:rsid w:val="00D006AD"/>
    <w:rsid w:val="00D01BA6"/>
    <w:rsid w:val="00D12044"/>
    <w:rsid w:val="00D170D9"/>
    <w:rsid w:val="00D17978"/>
    <w:rsid w:val="00D33EFC"/>
    <w:rsid w:val="00D40DBC"/>
    <w:rsid w:val="00D41247"/>
    <w:rsid w:val="00D4568B"/>
    <w:rsid w:val="00D51DD6"/>
    <w:rsid w:val="00D61C85"/>
    <w:rsid w:val="00D75CA6"/>
    <w:rsid w:val="00D761B4"/>
    <w:rsid w:val="00D76A18"/>
    <w:rsid w:val="00D80849"/>
    <w:rsid w:val="00D82E8F"/>
    <w:rsid w:val="00D845FF"/>
    <w:rsid w:val="00D920E7"/>
    <w:rsid w:val="00DB5E0F"/>
    <w:rsid w:val="00DB7659"/>
    <w:rsid w:val="00DC49AA"/>
    <w:rsid w:val="00DD118C"/>
    <w:rsid w:val="00DD2BDA"/>
    <w:rsid w:val="00DE765C"/>
    <w:rsid w:val="00E04053"/>
    <w:rsid w:val="00E21075"/>
    <w:rsid w:val="00E66235"/>
    <w:rsid w:val="00E727DC"/>
    <w:rsid w:val="00E83C24"/>
    <w:rsid w:val="00E9318D"/>
    <w:rsid w:val="00E93F3E"/>
    <w:rsid w:val="00ED70D2"/>
    <w:rsid w:val="00EE6EEE"/>
    <w:rsid w:val="00EF3D25"/>
    <w:rsid w:val="00F00118"/>
    <w:rsid w:val="00F063C2"/>
    <w:rsid w:val="00F12CB0"/>
    <w:rsid w:val="00F20844"/>
    <w:rsid w:val="00F221B8"/>
    <w:rsid w:val="00F34459"/>
    <w:rsid w:val="00F37C1B"/>
    <w:rsid w:val="00F43F31"/>
    <w:rsid w:val="00F53193"/>
    <w:rsid w:val="00F5357E"/>
    <w:rsid w:val="00F60A12"/>
    <w:rsid w:val="00F6586C"/>
    <w:rsid w:val="00F9038B"/>
    <w:rsid w:val="00F94774"/>
    <w:rsid w:val="00FA663B"/>
    <w:rsid w:val="00FA7F7A"/>
    <w:rsid w:val="00FC1D03"/>
    <w:rsid w:val="00FC1F59"/>
    <w:rsid w:val="00FC53DB"/>
    <w:rsid w:val="00FD0DDA"/>
    <w:rsid w:val="00FD5D44"/>
    <w:rsid w:val="00FE21B6"/>
    <w:rsid w:val="00FF10CA"/>
    <w:rsid w:val="2977E279"/>
    <w:rsid w:val="336C3DAD"/>
    <w:rsid w:val="404C723E"/>
    <w:rsid w:val="5BCB95FC"/>
    <w:rsid w:val="5F7191D9"/>
    <w:rsid w:val="6062F953"/>
    <w:rsid w:val="677EB93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2CDE6B27"/>
  <w15:docId w15:val="{EBBFD0C9-A2BD-4230-A541-ED8DF3D9789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6C16CA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6C16CA"/>
    <w:pPr>
      <w:keepNext/>
      <w:keepLines/>
      <w:numPr>
        <w:numId w:val="6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6C16CA"/>
    <w:pPr>
      <w:keepNext/>
      <w:keepLines/>
      <w:numPr>
        <w:ilvl w:val="1"/>
        <w:numId w:val="6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6C16CA"/>
    <w:pPr>
      <w:keepNext/>
      <w:keepLines/>
      <w:numPr>
        <w:ilvl w:val="2"/>
        <w:numId w:val="6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6C16CA"/>
    <w:pPr>
      <w:keepNext/>
      <w:numPr>
        <w:ilvl w:val="3"/>
        <w:numId w:val="6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6C16CA"/>
    <w:pPr>
      <w:keepNext/>
      <w:numPr>
        <w:ilvl w:val="4"/>
        <w:numId w:val="6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6C16CA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6C16CA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6C16CA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6C16CA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6C16CA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6C16CA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6C16CA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6C16CA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6C16CA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6C16CA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6C16CA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6C16CA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6C16CA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6C16CA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6C16CA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6C16CA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6C16CA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6C16CA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6C16CA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6C16CA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6C16CA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6C16CA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6C16CA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6C16CA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6C16CA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6C16CA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6C16CA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6C16CA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6C16CA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6C16CA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6C16CA"/>
    <w:rPr>
      <w:szCs w:val="18"/>
    </w:rPr>
  </w:style>
  <w:style w:type="paragraph" w:customStyle="1" w:styleId="Annex">
    <w:name w:val="Annex"/>
    <w:basedOn w:val="Normal"/>
    <w:semiHidden/>
    <w:qFormat/>
    <w:rsid w:val="006C16CA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6C16CA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6C16CA"/>
    <w:pPr>
      <w:numPr>
        <w:numId w:val="7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6C16CA"/>
    <w:pPr>
      <w:jc w:val="left"/>
    </w:pPr>
  </w:style>
  <w:style w:type="paragraph" w:customStyle="1" w:styleId="AEDistrNormal">
    <w:name w:val="AE_DistrNormal"/>
    <w:basedOn w:val="Normal"/>
    <w:unhideWhenUsed/>
    <w:rsid w:val="006C16CA"/>
    <w:pPr>
      <w:jc w:val="left"/>
    </w:pPr>
  </w:style>
  <w:style w:type="paragraph" w:customStyle="1" w:styleId="AASmallLogo">
    <w:name w:val="AA_SmallLogo"/>
    <w:basedOn w:val="AEDistrNormal"/>
    <w:unhideWhenUsed/>
    <w:rsid w:val="006C16CA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6C16CA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6C16CA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6C16CA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6C16CA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6C16CA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6C16CA"/>
    <w:pPr>
      <w:contextualSpacing/>
    </w:pPr>
  </w:style>
  <w:style w:type="numbering" w:customStyle="1" w:styleId="ListCBD">
    <w:name w:val="ListCBD"/>
    <w:basedOn w:val="NoList"/>
    <w:uiPriority w:val="99"/>
    <w:rsid w:val="006C16CA"/>
    <w:pPr>
      <w:numPr>
        <w:numId w:val="5"/>
      </w:numPr>
    </w:pPr>
  </w:style>
  <w:style w:type="numbering" w:customStyle="1" w:styleId="CBDHeadings">
    <w:name w:val="CBD_Headings"/>
    <w:basedOn w:val="ListCBD"/>
    <w:uiPriority w:val="99"/>
    <w:rsid w:val="006C16CA"/>
    <w:pPr>
      <w:numPr>
        <w:numId w:val="6"/>
      </w:numPr>
    </w:pPr>
  </w:style>
  <w:style w:type="paragraph" w:customStyle="1" w:styleId="AISpacer">
    <w:name w:val="AI_Spacer"/>
    <w:next w:val="Normal"/>
    <w:unhideWhenUsed/>
    <w:qFormat/>
    <w:rsid w:val="006C16CA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6C16CA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6C16CA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6C16CA"/>
    <w:rPr>
      <w:b/>
      <w:sz w:val="24"/>
    </w:rPr>
  </w:style>
  <w:style w:type="paragraph" w:customStyle="1" w:styleId="CBDAgendaItem">
    <w:name w:val="CBD_AgendaItem"/>
    <w:basedOn w:val="Normal"/>
    <w:qFormat/>
    <w:rsid w:val="006C16CA"/>
    <w:pPr>
      <w:keepNext/>
      <w:spacing w:before="240" w:after="120"/>
      <w:jc w:val="left"/>
    </w:pPr>
    <w:rPr>
      <w:rFonts w:ascii="Times New Roman Bold" w:hAnsi="Times New Roman Bold" w:cs="Times New Roman Bold"/>
      <w:b/>
      <w:sz w:val="24"/>
      <w:szCs w:val="24"/>
    </w:rPr>
  </w:style>
  <w:style w:type="paragraph" w:customStyle="1" w:styleId="CBDDesicionText">
    <w:name w:val="CBD_DesicionText"/>
    <w:basedOn w:val="CBDNormal"/>
    <w:qFormat/>
    <w:rsid w:val="006C16CA"/>
    <w:pPr>
      <w:spacing w:after="120"/>
      <w:ind w:left="1134" w:firstLine="567"/>
    </w:pPr>
  </w:style>
  <w:style w:type="paragraph" w:customStyle="1" w:styleId="CBDDesicionAnnex">
    <w:name w:val="CBD_DesicionAnnex"/>
    <w:basedOn w:val="CBDNormal"/>
    <w:next w:val="CBDDesicionText"/>
    <w:qFormat/>
    <w:rsid w:val="006C16CA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6C16CA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6C16CA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6C16CA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6C16CA"/>
  </w:style>
  <w:style w:type="paragraph" w:customStyle="1" w:styleId="CBDH1">
    <w:name w:val="CBD_H1"/>
    <w:basedOn w:val="CBDNormal"/>
    <w:qFormat/>
    <w:rsid w:val="006C16CA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"/>
    <w:qFormat/>
    <w:rsid w:val="006C16CA"/>
    <w:pPr>
      <w:keepNext/>
      <w:keepLines/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6C16CA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6C16CA"/>
    <w:rPr>
      <w:sz w:val="20"/>
    </w:rPr>
  </w:style>
  <w:style w:type="paragraph" w:customStyle="1" w:styleId="CBDHeader">
    <w:name w:val="CBD_Header"/>
    <w:basedOn w:val="CBDNormal"/>
    <w:next w:val="CBDFooter"/>
    <w:qFormat/>
    <w:rsid w:val="006C16CA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6C16CA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6C16CA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6C16CA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6C16CA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6C16CA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6C16CA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tabs>
        <w:tab w:val="num" w:pos="1492"/>
      </w:tabs>
      <w:ind w:left="1492" w:hanging="360"/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tabs>
        <w:tab w:val="num" w:pos="1800"/>
      </w:tabs>
      <w:ind w:left="1800" w:hanging="360"/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paragraph" w:customStyle="1" w:styleId="CBDAgendaItemReport">
    <w:name w:val="CBD_AgendaItem_Report"/>
    <w:basedOn w:val="Normal"/>
    <w:qFormat/>
    <w:rsid w:val="006C16CA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agendaItem0">
    <w:name w:val="CBD_agenda_Item"/>
    <w:basedOn w:val="CBDNormalNumber"/>
    <w:qFormat/>
    <w:rsid w:val="006C16CA"/>
  </w:style>
  <w:style w:type="paragraph" w:customStyle="1" w:styleId="Para10">
    <w:name w:val="Para 1"/>
    <w:basedOn w:val="Normal"/>
    <w:qFormat/>
    <w:rsid w:val="00377B88"/>
    <w:pPr>
      <w:tabs>
        <w:tab w:val="clear" w:pos="567"/>
        <w:tab w:val="clear" w:pos="1701"/>
        <w:tab w:val="clear" w:pos="2268"/>
      </w:tabs>
      <w:spacing w:before="120" w:after="120"/>
      <w:ind w:left="567"/>
    </w:pPr>
    <w:rPr>
      <w:rFonts w:eastAsia="Times New Roman"/>
      <w:szCs w:val="24"/>
    </w:rPr>
  </w:style>
  <w:style w:type="paragraph" w:customStyle="1" w:styleId="CBDpara-item">
    <w:name w:val="CBD_para-item"/>
    <w:basedOn w:val="Normal"/>
    <w:qFormat/>
    <w:rsid w:val="006C16CA"/>
    <w:pPr>
      <w:tabs>
        <w:tab w:val="clear" w:pos="567"/>
      </w:tabs>
      <w:spacing w:before="120" w:after="120"/>
      <w:ind w:left="1134" w:hanging="567"/>
      <w:jc w:val="left"/>
    </w:pPr>
  </w:style>
  <w:style w:type="paragraph" w:customStyle="1" w:styleId="CBDsubpara-item">
    <w:name w:val="CBD_subpara-item"/>
    <w:basedOn w:val="CBDpara-item"/>
    <w:qFormat/>
    <w:rsid w:val="006C16CA"/>
    <w:pPr>
      <w:tabs>
        <w:tab w:val="clear" w:pos="1134"/>
      </w:tabs>
      <w:ind w:left="1701"/>
    </w:pPr>
  </w:style>
  <w:style w:type="paragraph" w:customStyle="1" w:styleId="CBDRecommendText">
    <w:name w:val="CBD_RecommendText"/>
    <w:basedOn w:val="Normal"/>
    <w:qFormat/>
    <w:rsid w:val="006C16CA"/>
    <w:pPr>
      <w:spacing w:after="120"/>
      <w:ind w:left="567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LGAUTHIE\United%20Nations\MEA-CBD-Editing%20Team%20-%20Documents\Meeting%20documents\SBI\SBI-06\sbi-06-template-en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9D2DF312166E45E68C01079D8AE3B20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990B656-CD02-483B-9176-2A0465DB059D}"/>
      </w:docPartPr>
      <w:docPartBody>
        <w:p w:rsidR="002340B4" w:rsidRDefault="002340B4">
          <w:pPr>
            <w:pStyle w:val="9D2DF312166E45E68C01079D8AE3B20E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  <w:sig w:usb0="00000003" w:usb1="00000000" w:usb2="00000000" w:usb3="00000000" w:csb0="00000001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340B4"/>
    <w:rsid w:val="00010BAF"/>
    <w:rsid w:val="0002299E"/>
    <w:rsid w:val="00026EEF"/>
    <w:rsid w:val="00082221"/>
    <w:rsid w:val="000A102E"/>
    <w:rsid w:val="002340B4"/>
    <w:rsid w:val="002860F3"/>
    <w:rsid w:val="003052C2"/>
    <w:rsid w:val="003C70B8"/>
    <w:rsid w:val="004708B8"/>
    <w:rsid w:val="00475613"/>
    <w:rsid w:val="004C3CE8"/>
    <w:rsid w:val="0051400F"/>
    <w:rsid w:val="0056791E"/>
    <w:rsid w:val="005C5F3B"/>
    <w:rsid w:val="005D40EC"/>
    <w:rsid w:val="005D72A0"/>
    <w:rsid w:val="006857C5"/>
    <w:rsid w:val="0071065F"/>
    <w:rsid w:val="007A6A93"/>
    <w:rsid w:val="007F3D46"/>
    <w:rsid w:val="008810FF"/>
    <w:rsid w:val="00AF22CD"/>
    <w:rsid w:val="00B714E9"/>
    <w:rsid w:val="00BB6917"/>
    <w:rsid w:val="00C06AF9"/>
    <w:rsid w:val="00CD4DEA"/>
    <w:rsid w:val="00D41247"/>
    <w:rsid w:val="00D5320F"/>
    <w:rsid w:val="00D65578"/>
    <w:rsid w:val="00DA3FB3"/>
    <w:rsid w:val="00DB7659"/>
    <w:rsid w:val="00DF6FB2"/>
    <w:rsid w:val="00EE6EEE"/>
    <w:rsid w:val="00F433FE"/>
    <w:rsid w:val="00F60A12"/>
    <w:rsid w:val="00FA7F7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CA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CA" w:eastAsia="en-CA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9D2DF312166E45E68C01079D8AE3B20E">
    <w:name w:val="9D2DF312166E45E68C01079D8AE3B20E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56574a3974fe322614c82150facde942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9d58c0d7a53d6fd8413434503c3e2c13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17A50328-1F63-455E-B65B-EF3F3B0C8A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customXml/itemProps5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8b77875e-5908-45a0-9cb4-dec9ae074618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sbi-06-template-en.dotm</Template>
  <TotalTime>6</TotalTime>
  <Pages>1</Pages>
  <Words>181</Words>
  <Characters>1033</Characters>
  <Application>Microsoft Office Word</Application>
  <DocSecurity>0</DocSecurity>
  <Lines>8</Lines>
  <Paragraphs>2</Paragraphs>
  <ScaleCrop>false</ScaleCrop>
  <HeadingPairs>
    <vt:vector size="2" baseType="variant">
      <vt:variant>
        <vt:lpstr>Titre</vt:lpstr>
      </vt:variant>
      <vt:variant>
        <vt:i4>1</vt:i4>
      </vt:variant>
    </vt:vector>
  </HeadingPairs>
  <TitlesOfParts>
    <vt:vector size="1" baseType="lpstr">
      <vt:lpstr>Provisional agenda</vt:lpstr>
    </vt:vector>
  </TitlesOfParts>
  <Company>SCBD</Company>
  <LinksUpToDate>false</LinksUpToDate>
  <CharactersWithSpaces>1212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Ordre du jour provisoire</dc:title>
  <dc:subject>CBD/SBI/6/1</dc:subject>
  <dc:creator>Secretariat of the Convention on Biological Diversity</dc:creator>
  <cp:keywords>Convention on Biological Diversity</cp:keywords>
  <cp:lastModifiedBy>Tatiana Zavarzina</cp:lastModifiedBy>
  <cp:revision>7</cp:revision>
  <cp:lastPrinted>2020-01-21T19:56:00Z</cp:lastPrinted>
  <dcterms:created xsi:type="dcterms:W3CDTF">2025-10-15T08:25:00Z</dcterms:created>
  <dcterms:modified xsi:type="dcterms:W3CDTF">2025-10-17T01:28:00Z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0x01010069BFACF6D92CD24AA50050CE23F68F74</vt:lpwstr>
  </property>
  <property fmtid="{D5CDD505-2E9C-101B-9397-08002B2CF9AE}" pid="3" name="CBD-Category">
    <vt:lpwstr>CBD</vt:lpwstr>
  </property>
  <property fmtid="{D5CDD505-2E9C-101B-9397-08002B2CF9AE}" pid="4" name="CBD-Language">
    <vt:lpwstr>EN</vt:lpwstr>
  </property>
  <property fmtid="{D5CDD505-2E9C-101B-9397-08002B2CF9AE}" pid="5" name="CBD-Generator">
    <vt:lpwstr>0</vt:lpwstr>
  </property>
  <property fmtid="{D5CDD505-2E9C-101B-9397-08002B2CF9AE}" pid="6" name="CBD-NoSymbol">
    <vt:lpwstr>1</vt:lpwstr>
  </property>
  <property fmtid="{D5CDD505-2E9C-101B-9397-08002B2CF9AE}" pid="7" name="CBD-LangDistr">
    <vt:lpwstr/>
  </property>
  <property fmtid="{D5CDD505-2E9C-101B-9397-08002B2CF9AE}" pid="8" name="CBD-Distr">
    <vt:lpwstr>Distr</vt:lpwstr>
  </property>
  <property fmtid="{D5CDD505-2E9C-101B-9397-08002B2CF9AE}" pid="9" name="MediaServiceImageTags">
    <vt:lpwstr/>
  </property>
  <property fmtid="{D5CDD505-2E9C-101B-9397-08002B2CF9AE}" pid="10" name="xd_ProgID">
    <vt:lpwstr/>
  </property>
  <property fmtid="{D5CDD505-2E9C-101B-9397-08002B2CF9AE}" pid="11" name="ComplianceAssetId">
    <vt:lpwstr/>
  </property>
  <property fmtid="{D5CDD505-2E9C-101B-9397-08002B2CF9AE}" pid="12" name="TemplateUrl">
    <vt:lpwstr/>
  </property>
  <property fmtid="{D5CDD505-2E9C-101B-9397-08002B2CF9AE}" pid="13" name="_ExtendedDescription">
    <vt:lpwstr/>
  </property>
  <property fmtid="{D5CDD505-2E9C-101B-9397-08002B2CF9AE}" pid="14" name="TriggerFlowInfo">
    <vt:lpwstr/>
  </property>
  <property fmtid="{D5CDD505-2E9C-101B-9397-08002B2CF9AE}" pid="15" name="xd_Signature">
    <vt:bool>false</vt:bool>
  </property>
</Properties>
</file>