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F1E7EF5" w14:textId="77777777" w:rsidR="008A1499" w:rsidRPr="00866063" w:rsidRDefault="008A1499" w:rsidP="008A1499">
      <w:pPr>
        <w:pStyle w:val="AISpacer"/>
      </w:pPr>
    </w:p>
    <w:p w14:paraId="3021B659" w14:textId="77777777" w:rsidR="008A1499" w:rsidRPr="00866063" w:rsidRDefault="008A1499" w:rsidP="008A1499">
      <w:pPr>
        <w:pStyle w:val="AISpacer"/>
      </w:pPr>
    </w:p>
    <w:tbl>
      <w:tblPr>
        <w:tblW w:w="10482" w:type="dxa"/>
        <w:tblInd w:w="-283" w:type="dxa"/>
        <w:tblLayout w:type="fixed"/>
        <w:tblCellMar>
          <w:left w:w="283" w:type="dxa"/>
        </w:tblCellMar>
        <w:tblLook w:val="0000" w:firstRow="0" w:lastRow="0" w:firstColumn="0" w:lastColumn="0" w:noHBand="0" w:noVBand="0"/>
      </w:tblPr>
      <w:tblGrid>
        <w:gridCol w:w="6094"/>
        <w:gridCol w:w="4388"/>
      </w:tblGrid>
      <w:tr w:rsidR="008A1499" w:rsidRPr="00866063" w14:paraId="64768A1E" w14:textId="77777777" w:rsidTr="008A1499">
        <w:trPr>
          <w:trHeight w:val="57"/>
        </w:trPr>
        <w:tc>
          <w:tcPr>
            <w:tcW w:w="6094" w:type="dxa"/>
          </w:tcPr>
          <w:p w14:paraId="58943DEC" w14:textId="0304BD6B" w:rsidR="008A1499" w:rsidRPr="00B958C1" w:rsidRDefault="00583D8C" w:rsidP="008A1499">
            <w:pPr>
              <w:pStyle w:val="AFCorNNormal"/>
              <w:rPr>
                <w:lang w:val="en-CA"/>
              </w:rPr>
            </w:pPr>
            <w:r w:rsidRPr="00B958C1">
              <w:rPr>
                <w:lang w:val="en-CA"/>
              </w:rPr>
              <w:t>Non-paper on a</w:t>
            </w:r>
            <w:r w:rsidR="00F42359" w:rsidRPr="00B958C1">
              <w:rPr>
                <w:lang w:val="en-CA"/>
              </w:rPr>
              <w:t>genda i</w:t>
            </w:r>
            <w:r w:rsidR="008A1499" w:rsidRPr="00B958C1">
              <w:rPr>
                <w:lang w:val="en-CA"/>
              </w:rPr>
              <w:t xml:space="preserve">tem </w:t>
            </w:r>
            <w:r w:rsidR="00A678E4" w:rsidRPr="00B958C1">
              <w:rPr>
                <w:lang w:val="en-CA"/>
              </w:rPr>
              <w:t>8</w:t>
            </w:r>
          </w:p>
          <w:p w14:paraId="4A187A0C" w14:textId="2BF7C5F2" w:rsidR="008A1499" w:rsidRPr="00866063" w:rsidRDefault="00400DF4" w:rsidP="00400DF4">
            <w:pPr>
              <w:pStyle w:val="AFCorNBold"/>
            </w:pPr>
            <w:r>
              <w:t xml:space="preserve">Specialized international access and benefit-sharing instruments in the context of Article 4, paragraph 4, </w:t>
            </w:r>
            <w:r w:rsidR="00587356">
              <w:br/>
            </w:r>
            <w:r>
              <w:t>of the Nagoya Protocol</w:t>
            </w:r>
          </w:p>
        </w:tc>
        <w:tc>
          <w:tcPr>
            <w:tcW w:w="4388" w:type="dxa"/>
          </w:tcPr>
          <w:p w14:paraId="280F0D1B" w14:textId="77777777" w:rsidR="008A1499" w:rsidRPr="00866063" w:rsidRDefault="008A1499" w:rsidP="008A1499">
            <w:pPr>
              <w:pStyle w:val="CBDNormal"/>
              <w:jc w:val="left"/>
            </w:pPr>
          </w:p>
        </w:tc>
      </w:tr>
    </w:tbl>
    <w:p w14:paraId="329D7B6A" w14:textId="5B71950D" w:rsidR="00C9161D" w:rsidRPr="00866063" w:rsidRDefault="00000000" w:rsidP="00A111D1">
      <w:pPr>
        <w:pStyle w:val="CBDTitle"/>
        <w:rPr>
          <w:caps/>
        </w:rPr>
      </w:pPr>
      <w:sdt>
        <w:sdtPr>
          <w:alias w:val="Title"/>
          <w:tag w:val=""/>
          <w:id w:val="772832786"/>
          <w:placeholder>
            <w:docPart w:val="D63128615B354B31965B81D1CFB3806D"/>
          </w:placeholder>
          <w:dataBinding w:prefixMappings="xmlns:ns0='http://purl.org/dc/elements/1.1/' xmlns:ns1='http://schemas.openxmlformats.org/package/2006/metadata/core-properties' " w:xpath="/ns1:coreProperties[1]/ns0:title[1]" w:storeItemID="{6C3C8BC8-F283-45AE-878A-BAB7291924A1}"/>
          <w:text/>
        </w:sdtPr>
        <w:sdtContent>
          <w:r w:rsidR="00072268">
            <w:t>Specialized international access and benefit-sharing instruments in the context of Article 4, paragraph 4, of the Nagoya Protocol</w:t>
          </w:r>
        </w:sdtContent>
      </w:sdt>
    </w:p>
    <w:p w14:paraId="5E94552B" w14:textId="1716979E" w:rsidR="00F6586C" w:rsidRPr="00866063" w:rsidRDefault="00583D8C" w:rsidP="00A111D1">
      <w:pPr>
        <w:pStyle w:val="CBDSubTitle"/>
      </w:pPr>
      <w:r>
        <w:t>Non-paper</w:t>
      </w:r>
    </w:p>
    <w:p w14:paraId="3EA88186" w14:textId="77777777" w:rsidR="00F06199" w:rsidRDefault="00F06199" w:rsidP="00F06199">
      <w:pPr>
        <w:pStyle w:val="CBDNormalNumber"/>
        <w:numPr>
          <w:ilvl w:val="0"/>
          <w:numId w:val="0"/>
        </w:numPr>
        <w:ind w:left="567" w:firstLine="567"/>
        <w:rPr>
          <w:i/>
          <w:iCs/>
        </w:rPr>
      </w:pPr>
      <w:r w:rsidRPr="00A35393">
        <w:rPr>
          <w:i/>
          <w:iCs/>
        </w:rPr>
        <w:t xml:space="preserve">The Subsidiary Body on the Implementation </w:t>
      </w:r>
    </w:p>
    <w:p w14:paraId="617DB4E3" w14:textId="77777777" w:rsidR="00F06199" w:rsidRDefault="00F06199" w:rsidP="00F06199">
      <w:pPr>
        <w:pStyle w:val="CBDNormalNumber"/>
        <w:numPr>
          <w:ilvl w:val="0"/>
          <w:numId w:val="0"/>
        </w:numPr>
        <w:ind w:left="567" w:firstLine="567"/>
        <w:rPr>
          <w:i/>
          <w:iCs/>
        </w:rPr>
      </w:pPr>
      <w:r>
        <w:rPr>
          <w:i/>
          <w:iCs/>
        </w:rPr>
        <w:t xml:space="preserve">Recommends </w:t>
      </w:r>
      <w:r w:rsidRPr="009B5624">
        <w:t xml:space="preserve">that, at its sixth meeting, the </w:t>
      </w:r>
      <w:r>
        <w:t xml:space="preserve">Conference of the Parties serving as the meeting of the Parties to the Nagoya Protocol </w:t>
      </w:r>
      <w:r w:rsidRPr="003534D0">
        <w:t xml:space="preserve">on Access to Genetic Resources and the Fair and Equitable Sharing of Benefits Arising from Their Utilization </w:t>
      </w:r>
      <w:r w:rsidRPr="009B5624">
        <w:t>adopt a decision along the following lines:</w:t>
      </w:r>
    </w:p>
    <w:p w14:paraId="2E91660C" w14:textId="77777777" w:rsidR="00F06199" w:rsidRDefault="00F06199" w:rsidP="00F06199">
      <w:pPr>
        <w:pStyle w:val="CBDDesicionText"/>
        <w:tabs>
          <w:tab w:val="clear" w:pos="567"/>
        </w:tabs>
        <w:ind w:left="1134"/>
        <w:rPr>
          <w:i/>
          <w:iCs/>
        </w:rPr>
      </w:pPr>
      <w:r w:rsidRPr="009B5624">
        <w:rPr>
          <w:i/>
          <w:iCs/>
        </w:rPr>
        <w:t>The Conference of the Parties serving as the meeting of the Parties to the Nagoya Protocol</w:t>
      </w:r>
      <w:r>
        <w:t>,</w:t>
      </w:r>
    </w:p>
    <w:p w14:paraId="1B049E52" w14:textId="440B5670" w:rsidR="00F06199" w:rsidRDefault="00F06199" w:rsidP="00F06199">
      <w:pPr>
        <w:pStyle w:val="CBDDesicionText"/>
        <w:tabs>
          <w:tab w:val="clear" w:pos="567"/>
        </w:tabs>
        <w:ind w:left="1134"/>
      </w:pPr>
      <w:r w:rsidRPr="00E86195">
        <w:rPr>
          <w:i/>
          <w:iCs/>
        </w:rPr>
        <w:t xml:space="preserve">Recalling </w:t>
      </w:r>
      <w:bookmarkStart w:id="0" w:name="_Hlk216706052"/>
      <w:r>
        <w:t xml:space="preserve">Article 4 of </w:t>
      </w:r>
      <w:r w:rsidRPr="009B5624">
        <w:t>the Nagoya Protocol</w:t>
      </w:r>
      <w:r>
        <w:t xml:space="preserve"> </w:t>
      </w:r>
      <w:r w:rsidRPr="002F479E">
        <w:t>on Access to Genetic Resources and the Fair and Equitable Sharing of Benefits Arising from Their Utilization</w:t>
      </w:r>
      <w:bookmarkEnd w:id="0"/>
      <w:r>
        <w:t>,</w:t>
      </w:r>
      <w:r>
        <w:rPr>
          <w:rStyle w:val="FootnoteReference"/>
        </w:rPr>
        <w:footnoteReference w:id="1"/>
      </w:r>
    </w:p>
    <w:p w14:paraId="1B3A7FF7" w14:textId="77777777" w:rsidR="00F06199" w:rsidRDefault="00F06199" w:rsidP="00F06199">
      <w:pPr>
        <w:pStyle w:val="CBDDesicionText"/>
        <w:ind w:left="1134"/>
      </w:pPr>
      <w:r w:rsidRPr="00E86195">
        <w:rPr>
          <w:i/>
          <w:iCs/>
        </w:rPr>
        <w:t>Recognizing</w:t>
      </w:r>
      <w:r w:rsidRPr="00E86195">
        <w:t xml:space="preserve"> the </w:t>
      </w:r>
      <w:r>
        <w:t xml:space="preserve">importance of </w:t>
      </w:r>
      <w:r w:rsidRPr="00E86195">
        <w:t xml:space="preserve">legal clarity, equity and coherence in the implementation of </w:t>
      </w:r>
      <w:r>
        <w:t xml:space="preserve">paragraph </w:t>
      </w:r>
      <w:r w:rsidRPr="00E86195">
        <w:t>4</w:t>
      </w:r>
      <w:r>
        <w:t xml:space="preserve"> of </w:t>
      </w:r>
      <w:r w:rsidRPr="00E86195">
        <w:t>Article 4</w:t>
      </w:r>
      <w:r>
        <w:t xml:space="preserve"> of the Nagoya Protocol</w:t>
      </w:r>
      <w:r w:rsidRPr="00E86195">
        <w:t xml:space="preserve"> and to avoid duplication and fragmentation across access and benefit-sharing regimes</w:t>
      </w:r>
      <w:r>
        <w:t>,</w:t>
      </w:r>
    </w:p>
    <w:p w14:paraId="2E4BE7D8" w14:textId="0CA93685" w:rsidR="00F06199" w:rsidRPr="00F16796" w:rsidRDefault="00F06199" w:rsidP="00F16796">
      <w:pPr>
        <w:pStyle w:val="CBDDesicionText"/>
        <w:tabs>
          <w:tab w:val="clear" w:pos="567"/>
        </w:tabs>
        <w:ind w:left="1134"/>
        <w:rPr>
          <w:i/>
          <w:iCs/>
        </w:rPr>
      </w:pPr>
      <w:r w:rsidRPr="008869C8">
        <w:rPr>
          <w:i/>
          <w:iCs/>
          <w:lang w:val="en-US"/>
        </w:rPr>
        <w:t>Recognizing</w:t>
      </w:r>
      <w:r w:rsidRPr="00F214B0">
        <w:rPr>
          <w:lang w:val="en-US"/>
        </w:rPr>
        <w:t xml:space="preserve"> that Article 4, paragraph 4, offers an </w:t>
      </w:r>
      <w:r w:rsidRPr="00FA29FC">
        <w:rPr>
          <w:lang w:val="en-US"/>
        </w:rPr>
        <w:t xml:space="preserve">opportunity to strengthen synergies and mutual supportiveness among relevant processes and institutions, including </w:t>
      </w:r>
      <w:r w:rsidR="00B20BE5">
        <w:rPr>
          <w:lang w:val="en-US"/>
        </w:rPr>
        <w:t xml:space="preserve">the </w:t>
      </w:r>
      <w:r w:rsidRPr="00FA29FC">
        <w:rPr>
          <w:lang w:val="en-US"/>
        </w:rPr>
        <w:t>W</w:t>
      </w:r>
      <w:r w:rsidR="00B20BE5">
        <w:rPr>
          <w:lang w:val="en-US"/>
        </w:rPr>
        <w:t xml:space="preserve">orld </w:t>
      </w:r>
      <w:r w:rsidRPr="00FA29FC">
        <w:rPr>
          <w:lang w:val="en-US"/>
        </w:rPr>
        <w:t>H</w:t>
      </w:r>
      <w:r w:rsidR="00283240">
        <w:rPr>
          <w:lang w:val="en-US"/>
        </w:rPr>
        <w:t xml:space="preserve">ealth </w:t>
      </w:r>
      <w:r w:rsidRPr="00FA29FC">
        <w:rPr>
          <w:lang w:val="en-US"/>
        </w:rPr>
        <w:t>O</w:t>
      </w:r>
      <w:r w:rsidR="00283240">
        <w:rPr>
          <w:lang w:val="en-US"/>
        </w:rPr>
        <w:t>rganization</w:t>
      </w:r>
      <w:r w:rsidRPr="00FA29FC">
        <w:rPr>
          <w:lang w:val="en-US"/>
        </w:rPr>
        <w:t xml:space="preserve">, </w:t>
      </w:r>
      <w:r w:rsidR="00283240">
        <w:rPr>
          <w:lang w:val="en-US"/>
        </w:rPr>
        <w:t xml:space="preserve">the </w:t>
      </w:r>
      <w:r w:rsidRPr="00FA29FC">
        <w:rPr>
          <w:lang w:val="en-US"/>
        </w:rPr>
        <w:t>F</w:t>
      </w:r>
      <w:r w:rsidR="00283240">
        <w:rPr>
          <w:lang w:val="en-US"/>
        </w:rPr>
        <w:t xml:space="preserve">ood and </w:t>
      </w:r>
      <w:r w:rsidRPr="00FA29FC">
        <w:rPr>
          <w:lang w:val="en-US"/>
        </w:rPr>
        <w:t>A</w:t>
      </w:r>
      <w:r w:rsidR="00283240">
        <w:rPr>
          <w:lang w:val="en-US"/>
        </w:rPr>
        <w:t>gricultur</w:t>
      </w:r>
      <w:r w:rsidR="002577E7">
        <w:rPr>
          <w:lang w:val="en-US"/>
        </w:rPr>
        <w:t>e</w:t>
      </w:r>
      <w:r w:rsidR="00283240">
        <w:rPr>
          <w:lang w:val="en-US"/>
        </w:rPr>
        <w:t xml:space="preserve"> </w:t>
      </w:r>
      <w:r w:rsidRPr="00FA29FC">
        <w:rPr>
          <w:lang w:val="en-US"/>
        </w:rPr>
        <w:t>O</w:t>
      </w:r>
      <w:r w:rsidR="00283240">
        <w:rPr>
          <w:lang w:val="en-US"/>
        </w:rPr>
        <w:t>rganization</w:t>
      </w:r>
      <w:r w:rsidR="002577E7">
        <w:rPr>
          <w:lang w:val="en-US"/>
        </w:rPr>
        <w:t xml:space="preserve"> of the United Nations</w:t>
      </w:r>
      <w:r w:rsidRPr="00FA29FC">
        <w:rPr>
          <w:lang w:val="en-US"/>
        </w:rPr>
        <w:t xml:space="preserve">, </w:t>
      </w:r>
      <w:r w:rsidR="00B13622" w:rsidRPr="00B13622">
        <w:t>Agreement under the United Nations Convention on the Law of the Sea on the Conservation and Sustainable Use of Marine Biological Diversity of Areas beyond National Jurisdiction</w:t>
      </w:r>
      <w:r w:rsidR="00B13622">
        <w:t xml:space="preserve"> </w:t>
      </w:r>
      <w:r w:rsidRPr="00FA29FC">
        <w:t>and other emerging or future specialized instruments,</w:t>
      </w:r>
    </w:p>
    <w:p w14:paraId="310A1D64" w14:textId="740099CA" w:rsidR="00F06199" w:rsidRPr="00F16796" w:rsidRDefault="00F06199" w:rsidP="00F16796">
      <w:pPr>
        <w:pStyle w:val="CBDDesicionText"/>
        <w:tabs>
          <w:tab w:val="clear" w:pos="567"/>
        </w:tabs>
        <w:ind w:left="1134"/>
      </w:pPr>
      <w:r w:rsidRPr="00F16796">
        <w:rPr>
          <w:i/>
          <w:iCs/>
        </w:rPr>
        <w:t xml:space="preserve">Noting </w:t>
      </w:r>
      <w:r w:rsidRPr="00F16796">
        <w:t>the concerns regarding the development and implementation of international access and benefit-sharing instruments, including their expanding scope, limited transparency in the access to and utilization of genetic resources, uncertainty regarding digital sequence information derived from genetic resources, lack of anti-diversion measures and gaps in governance, and accountability</w:t>
      </w:r>
      <w:r w:rsidR="00FA29FC">
        <w:t>,</w:t>
      </w:r>
    </w:p>
    <w:p w14:paraId="6C164996" w14:textId="0E1A056A" w:rsidR="00F06199" w:rsidRPr="00F16796" w:rsidRDefault="00F06199" w:rsidP="00F16796">
      <w:pPr>
        <w:pStyle w:val="CBDDesicionText"/>
        <w:tabs>
          <w:tab w:val="clear" w:pos="567"/>
        </w:tabs>
        <w:ind w:left="1134"/>
        <w:rPr>
          <w:i/>
          <w:iCs/>
        </w:rPr>
      </w:pPr>
      <w:r w:rsidRPr="00E86195">
        <w:rPr>
          <w:i/>
          <w:iCs/>
        </w:rPr>
        <w:t xml:space="preserve">Affirming </w:t>
      </w:r>
      <w:r w:rsidRPr="00F16796">
        <w:t>the importance of implementing international instruments in a mutually supportive manner, in accordance with paragraph 3 of Article 4 of the Nagoya Protocol, and of respecting the sovereign rights of Parties, without creating a hierarchy among instruments</w:t>
      </w:r>
      <w:r w:rsidR="00FA29FC">
        <w:t>,</w:t>
      </w:r>
    </w:p>
    <w:p w14:paraId="2E11EB8A" w14:textId="4AE170A2" w:rsidR="00F06199" w:rsidRPr="00F16796" w:rsidRDefault="00F06199" w:rsidP="00F16796">
      <w:pPr>
        <w:pStyle w:val="CBDDesicionText"/>
        <w:tabs>
          <w:tab w:val="clear" w:pos="567"/>
        </w:tabs>
        <w:ind w:left="1134"/>
        <w:rPr>
          <w:i/>
          <w:iCs/>
        </w:rPr>
      </w:pPr>
      <w:r w:rsidRPr="00F16796">
        <w:rPr>
          <w:i/>
          <w:iCs/>
        </w:rPr>
        <w:t xml:space="preserve">Recognizing </w:t>
      </w:r>
      <w:r w:rsidRPr="00F16796">
        <w:t>the essential role of indigenous peoples and local communities in conserving genetic resources and traditional knowledge, and emphasizing the need for their full, effective and equitable participation in processes under Article 4, paragraph 4, of the Nagoya Protocol</w:t>
      </w:r>
      <w:r w:rsidR="003D1937">
        <w:t>,</w:t>
      </w:r>
    </w:p>
    <w:p w14:paraId="2B9334C9" w14:textId="77777777" w:rsidR="00F06199" w:rsidRPr="00F16796" w:rsidRDefault="00F06199" w:rsidP="00F16796">
      <w:pPr>
        <w:pStyle w:val="CBDDesicionText"/>
        <w:tabs>
          <w:tab w:val="clear" w:pos="567"/>
        </w:tabs>
        <w:ind w:left="1134"/>
        <w:rPr>
          <w:i/>
          <w:iCs/>
        </w:rPr>
      </w:pPr>
      <w:r w:rsidRPr="00F16796">
        <w:rPr>
          <w:i/>
          <w:iCs/>
        </w:rPr>
        <w:t xml:space="preserve">Further </w:t>
      </w:r>
      <w:r w:rsidRPr="003D1937">
        <w:t>recognizing the need to respect, protect and uphold the rights of indigenous peoples and local communities, including with regard to their genetic resources and associated traditional knowledge, and emphasizing that such rights must be duly recognized and observed by all specialized international access and benefit</w:t>
      </w:r>
      <w:r w:rsidRPr="003D1937">
        <w:noBreakHyphen/>
        <w:t>sharing instruments developed or applied under Article 4, paragraph 4, of the Nagoya Protocol,</w:t>
      </w:r>
    </w:p>
    <w:p w14:paraId="495CD751" w14:textId="174E6B55" w:rsidR="00F06199" w:rsidRPr="00F16796" w:rsidRDefault="00F06199" w:rsidP="00F16796">
      <w:pPr>
        <w:pStyle w:val="CBDDesicionText"/>
        <w:tabs>
          <w:tab w:val="clear" w:pos="567"/>
        </w:tabs>
        <w:ind w:left="1134"/>
        <w:rPr>
          <w:i/>
          <w:iCs/>
        </w:rPr>
      </w:pPr>
      <w:r w:rsidRPr="00F16796">
        <w:rPr>
          <w:i/>
          <w:iCs/>
        </w:rPr>
        <w:t xml:space="preserve">Emphasizing </w:t>
      </w:r>
      <w:r w:rsidRPr="00B20BE5">
        <w:t>that any international instrument addressing benefit-sharing from the use of genetic resources or associated traditional knowledge should uphold standards at least equivalent to those of the Nagoya Protocol, to ensure coherence and avoid weakening existing obligations,</w:t>
      </w:r>
    </w:p>
    <w:p w14:paraId="09BD0AAB" w14:textId="77777777" w:rsidR="00F06199" w:rsidRPr="00F16796" w:rsidRDefault="00F06199" w:rsidP="00F06199">
      <w:pPr>
        <w:pStyle w:val="CBDDesicionText"/>
        <w:tabs>
          <w:tab w:val="clear" w:pos="567"/>
        </w:tabs>
        <w:ind w:left="1134"/>
        <w:rPr>
          <w:i/>
          <w:iCs/>
        </w:rPr>
      </w:pPr>
      <w:r w:rsidRPr="00F16796">
        <w:rPr>
          <w:i/>
          <w:iCs/>
        </w:rPr>
        <w:lastRenderedPageBreak/>
        <w:t xml:space="preserve">Recognizing </w:t>
      </w:r>
      <w:r w:rsidRPr="00B20BE5">
        <w:t>the importance of the Access and Benefit-sharing Clearing-House for transparency and exchanging information, and the need to strengthen capacities, including technology transfer, for its effective use,</w:t>
      </w:r>
    </w:p>
    <w:p w14:paraId="344F01D0" w14:textId="77777777" w:rsidR="00F06199" w:rsidRPr="00F214B0" w:rsidRDefault="00F06199" w:rsidP="00F06199">
      <w:pPr>
        <w:pStyle w:val="CBDDesicionText"/>
        <w:ind w:left="1134"/>
        <w:rPr>
          <w:lang w:val="en-US"/>
        </w:rPr>
      </w:pPr>
      <w:r w:rsidRPr="00B20BE5">
        <w:rPr>
          <w:i/>
          <w:iCs/>
          <w:lang w:val="en-US"/>
        </w:rPr>
        <w:t>Recognizing</w:t>
      </w:r>
      <w:r w:rsidRPr="00F214B0">
        <w:rPr>
          <w:lang w:val="en-US"/>
        </w:rPr>
        <w:t xml:space="preserve"> the need for enhanced implementation support, including capacity</w:t>
      </w:r>
      <w:r w:rsidRPr="00F214B0">
        <w:rPr>
          <w:lang w:val="en-US"/>
        </w:rPr>
        <w:noBreakHyphen/>
        <w:t>building, technology transfer and financial resources, to enable all Parties, especially developing countries, to effectively apply Article 4, paragraph 4, of the Nagoya Protocol,</w:t>
      </w:r>
    </w:p>
    <w:p w14:paraId="56054B2C" w14:textId="6307186A" w:rsidR="00F06199" w:rsidRPr="00B20BE5" w:rsidRDefault="00F06199" w:rsidP="00B20BE5">
      <w:pPr>
        <w:pStyle w:val="CBDDesicionText"/>
        <w:ind w:left="1134"/>
        <w:rPr>
          <w:i/>
          <w:iCs/>
          <w:lang w:val="en-US"/>
        </w:rPr>
      </w:pPr>
      <w:r w:rsidRPr="009826BE">
        <w:rPr>
          <w:i/>
          <w:iCs/>
          <w:lang w:val="en-US"/>
        </w:rPr>
        <w:t>Recalling</w:t>
      </w:r>
      <w:r w:rsidRPr="00B20BE5">
        <w:rPr>
          <w:i/>
          <w:iCs/>
          <w:lang w:val="en-US"/>
        </w:rPr>
        <w:t xml:space="preserve"> </w:t>
      </w:r>
      <w:hyperlink r:id="rId12" w:history="1">
        <w:r w:rsidRPr="00B20BE5">
          <w:rPr>
            <w:lang w:val="en-US"/>
          </w:rPr>
          <w:t>Article 10 of the Nagoya Protocol</w:t>
        </w:r>
      </w:hyperlink>
      <w:r w:rsidRPr="00B20BE5">
        <w:rPr>
          <w:lang w:val="en-US"/>
        </w:rPr>
        <w:t>, and recognizing that progress on the implementation of Article 10 can contribute to strengthening the coherence and equity of the global framework for access and benefit-sharing</w:t>
      </w:r>
      <w:r w:rsidR="00CE3DC0">
        <w:rPr>
          <w:lang w:val="en-US"/>
        </w:rPr>
        <w:t>,</w:t>
      </w:r>
    </w:p>
    <w:p w14:paraId="2421C32F" w14:textId="22407C71" w:rsidR="00F06199" w:rsidRPr="003A2E07" w:rsidRDefault="00F06199" w:rsidP="00F06199">
      <w:pPr>
        <w:pStyle w:val="CBDDesicionText"/>
        <w:tabs>
          <w:tab w:val="clear" w:pos="567"/>
        </w:tabs>
        <w:ind w:left="1134"/>
      </w:pPr>
      <w:r w:rsidRPr="009B5624">
        <w:t>1.</w:t>
      </w:r>
      <w:r>
        <w:rPr>
          <w:i/>
          <w:iCs/>
        </w:rPr>
        <w:tab/>
      </w:r>
      <w:r w:rsidRPr="00656BAA">
        <w:rPr>
          <w:i/>
          <w:iCs/>
        </w:rPr>
        <w:t>Takes note</w:t>
      </w:r>
      <w:r w:rsidRPr="00656BAA">
        <w:t xml:space="preserve"> of the synthesis of submissions received pursuant to </w:t>
      </w:r>
      <w:r>
        <w:t>d</w:t>
      </w:r>
      <w:r w:rsidRPr="00656BAA">
        <w:t xml:space="preserve">ecision </w:t>
      </w:r>
      <w:hyperlink r:id="rId13" w:history="1">
        <w:r w:rsidRPr="00786BC1">
          <w:rPr>
            <w:rStyle w:val="Hyperlink"/>
          </w:rPr>
          <w:t>NP-5/8</w:t>
        </w:r>
      </w:hyperlink>
      <w:r>
        <w:t xml:space="preserve"> of 25 October 2024</w:t>
      </w:r>
      <w:r w:rsidRPr="00656BAA">
        <w:t xml:space="preserve">, </w:t>
      </w:r>
      <w:r>
        <w:t xml:space="preserve">as contained in document </w:t>
      </w:r>
      <w:r w:rsidRPr="009B5624">
        <w:t>CBD/SBI/6/8</w:t>
      </w:r>
      <w:r w:rsidR="00CE3DC0">
        <w:t>;</w:t>
      </w:r>
    </w:p>
    <w:p w14:paraId="3E49A0A4" w14:textId="40461BD8" w:rsidR="00F06199" w:rsidRPr="003A2E07" w:rsidRDefault="00F06199" w:rsidP="00F06199">
      <w:pPr>
        <w:pStyle w:val="CBDDesicionText"/>
        <w:tabs>
          <w:tab w:val="clear" w:pos="567"/>
        </w:tabs>
        <w:ind w:left="1134"/>
      </w:pPr>
      <w:r w:rsidRPr="009B5624">
        <w:t>2.</w:t>
      </w:r>
      <w:r>
        <w:rPr>
          <w:i/>
          <w:iCs/>
        </w:rPr>
        <w:tab/>
      </w:r>
      <w:r w:rsidRPr="003A2E07">
        <w:rPr>
          <w:i/>
          <w:iCs/>
        </w:rPr>
        <w:t xml:space="preserve">Takes note </w:t>
      </w:r>
      <w:r w:rsidRPr="009B5624">
        <w:t>of</w:t>
      </w:r>
      <w:r w:rsidRPr="00FA38AF">
        <w:t xml:space="preserve"> </w:t>
      </w:r>
      <w:r w:rsidRPr="003A2E07">
        <w:t xml:space="preserve">the options </w:t>
      </w:r>
      <w:r>
        <w:t>presented</w:t>
      </w:r>
      <w:r w:rsidRPr="003A2E07">
        <w:t xml:space="preserve"> in </w:t>
      </w:r>
      <w:r>
        <w:t>s</w:t>
      </w:r>
      <w:r w:rsidRPr="003A2E07">
        <w:t>ection</w:t>
      </w:r>
      <w:r>
        <w:t> I</w:t>
      </w:r>
      <w:r w:rsidRPr="003A2E07">
        <w:t xml:space="preserve"> of the </w:t>
      </w:r>
      <w:r>
        <w:t>annex</w:t>
      </w:r>
      <w:r w:rsidR="000149CA">
        <w:t xml:space="preserve"> 1</w:t>
      </w:r>
      <w:r w:rsidR="00C84343">
        <w:t xml:space="preserve"> to the present decision,</w:t>
      </w:r>
      <w:r>
        <w:t xml:space="preserve"> and the indicative criteria proposed in section II</w:t>
      </w:r>
      <w:r w:rsidRPr="003A2E07">
        <w:t xml:space="preserve"> </w:t>
      </w:r>
      <w:r w:rsidR="00C84343">
        <w:t>of the annex</w:t>
      </w:r>
      <w:r w:rsidR="000149CA">
        <w:t xml:space="preserve"> 1</w:t>
      </w:r>
      <w:r w:rsidR="00C84343">
        <w:t xml:space="preserve"> </w:t>
      </w:r>
      <w:r w:rsidRPr="003A2E07">
        <w:t xml:space="preserve">to the present </w:t>
      </w:r>
      <w:r>
        <w:t>decision</w:t>
      </w:r>
      <w:r w:rsidRPr="003A2E07">
        <w:t xml:space="preserve"> as potential pathways </w:t>
      </w:r>
      <w:r>
        <w:t xml:space="preserve">for considering </w:t>
      </w:r>
      <w:r w:rsidRPr="003A2E07">
        <w:t xml:space="preserve"> a specialized international access and benefit-sharing instrument</w:t>
      </w:r>
      <w:r>
        <w:t>,</w:t>
      </w:r>
      <w:r w:rsidRPr="001962F9">
        <w:t xml:space="preserve"> </w:t>
      </w:r>
      <w:r w:rsidRPr="003A2E07">
        <w:t xml:space="preserve">under </w:t>
      </w:r>
      <w:r w:rsidRPr="00656BAA">
        <w:t>paragraph</w:t>
      </w:r>
      <w:r>
        <w:t> </w:t>
      </w:r>
      <w:r w:rsidRPr="00656BAA">
        <w:t>4</w:t>
      </w:r>
      <w:r>
        <w:t xml:space="preserve"> of </w:t>
      </w:r>
      <w:r w:rsidRPr="003A2E07">
        <w:t>Article</w:t>
      </w:r>
      <w:r>
        <w:t> </w:t>
      </w:r>
      <w:r w:rsidRPr="003A2E07">
        <w:t>4 of the Nagoya Protocol</w:t>
      </w:r>
      <w:r>
        <w:t xml:space="preserve">, without prejudice to the application of the Protocol and relevant national measures; and notes that these options are without prejudice to any future decision by the Parties and should be assessed in terms of their contribution to legal certainty, fairness, </w:t>
      </w:r>
      <w:r w:rsidRPr="00E64CD3">
        <w:t xml:space="preserve"> and the prevention of fragmentation</w:t>
      </w:r>
      <w:r>
        <w:t>;</w:t>
      </w:r>
    </w:p>
    <w:p w14:paraId="29A480C2" w14:textId="77777777" w:rsidR="00F06199" w:rsidRPr="003A2E07" w:rsidRDefault="00F06199" w:rsidP="00F06199">
      <w:pPr>
        <w:pStyle w:val="CBDDesicionText"/>
        <w:tabs>
          <w:tab w:val="clear" w:pos="567"/>
        </w:tabs>
        <w:ind w:left="1134"/>
      </w:pPr>
      <w:r>
        <w:t>3.</w:t>
      </w:r>
      <w:r>
        <w:tab/>
      </w:r>
      <w:r w:rsidRPr="009B5624">
        <w:rPr>
          <w:i/>
          <w:iCs/>
        </w:rPr>
        <w:t>Requests</w:t>
      </w:r>
      <w:r w:rsidRPr="003A2E07">
        <w:t xml:space="preserve"> the Executive Secretary</w:t>
      </w:r>
      <w:r>
        <w:t>, subject to the availability of resources</w:t>
      </w:r>
      <w:r w:rsidRPr="003A2E07">
        <w:t>:</w:t>
      </w:r>
    </w:p>
    <w:p w14:paraId="26EC4967" w14:textId="38915B00" w:rsidR="00F06199" w:rsidRDefault="00F06199" w:rsidP="00F06199">
      <w:pPr>
        <w:pStyle w:val="CBDDesicionText"/>
        <w:tabs>
          <w:tab w:val="clear" w:pos="567"/>
        </w:tabs>
        <w:ind w:left="1134"/>
      </w:pPr>
      <w:r>
        <w:t>(a)</w:t>
      </w:r>
      <w:r>
        <w:tab/>
        <w:t>To invite</w:t>
      </w:r>
      <w:r w:rsidRPr="00F10BD0">
        <w:t xml:space="preserve"> Parties, other Governments, indigenous peoples and local communities, women and youth, other stakeholders, and relevant international organizations and processes, in line with their capacities and priorities, to submit additional views and proposals on the options and indicative criteria for determining</w:t>
      </w:r>
      <w:r>
        <w:t>, declaring</w:t>
      </w:r>
      <w:r w:rsidRPr="00F10BD0">
        <w:t xml:space="preserve"> or recognizing specialized international access and benefit</w:t>
      </w:r>
      <w:r w:rsidRPr="00F10BD0">
        <w:noBreakHyphen/>
        <w:t xml:space="preserve">sharing instruments, as set out in sections I and II of the </w:t>
      </w:r>
      <w:r w:rsidR="00615606">
        <w:t>annex 1</w:t>
      </w:r>
      <w:r w:rsidR="00615606" w:rsidRPr="003A2E07">
        <w:t xml:space="preserve"> </w:t>
      </w:r>
      <w:r w:rsidR="00484C52">
        <w:t>to the present decision</w:t>
      </w:r>
      <w:r w:rsidRPr="00F10BD0">
        <w:t>,</w:t>
      </w:r>
      <w:r w:rsidRPr="00332055">
        <w:t xml:space="preserve"> </w:t>
      </w:r>
      <w:r w:rsidRPr="00F10BD0">
        <w:t xml:space="preserve">including through joint or regional submissions as appropriate; and requests the Executive Secretary to compile these inputs for consideration by </w:t>
      </w:r>
      <w:r w:rsidR="007423D8">
        <w:t xml:space="preserve">the </w:t>
      </w:r>
      <w:r w:rsidRPr="00F10BD0">
        <w:t>S</w:t>
      </w:r>
      <w:r w:rsidR="007423D8">
        <w:t xml:space="preserve">ubsidiary </w:t>
      </w:r>
      <w:r w:rsidRPr="00F10BD0">
        <w:t>B</w:t>
      </w:r>
      <w:r w:rsidR="007423D8">
        <w:t xml:space="preserve">ody on </w:t>
      </w:r>
      <w:r w:rsidRPr="00F10BD0">
        <w:t>I</w:t>
      </w:r>
      <w:r w:rsidR="007423D8">
        <w:t>mplementation</w:t>
      </w:r>
      <w:r w:rsidRPr="00F10BD0">
        <w:t xml:space="preserve"> at its eighth meeting and by </w:t>
      </w:r>
      <w:r w:rsidR="00792FFD">
        <w:t>the</w:t>
      </w:r>
      <w:r w:rsidR="00BA1FC2">
        <w:t xml:space="preserve"> </w:t>
      </w:r>
      <w:r w:rsidR="00792FFD" w:rsidRPr="00792FFD">
        <w:t>Conference of the Parties serving as the meeting of the Parties to the Nagoya Protocol</w:t>
      </w:r>
      <w:r w:rsidRPr="00F10BD0">
        <w:t xml:space="preserve"> </w:t>
      </w:r>
      <w:r w:rsidR="00BA1FC2">
        <w:t>at its seventh meeting</w:t>
      </w:r>
      <w:r>
        <w:t>. Views should be</w:t>
      </w:r>
      <w:r w:rsidRPr="008E6C9D">
        <w:t xml:space="preserve"> focus</w:t>
      </w:r>
      <w:r>
        <w:t>ed</w:t>
      </w:r>
      <w:r w:rsidRPr="008E6C9D">
        <w:t xml:space="preserve"> on ensuring that any such criteria guarantee that specialized instruments do not undermine the effective implementation of the benefit-sharing obligations of the Protoco</w:t>
      </w:r>
      <w:r>
        <w:t>l</w:t>
      </w:r>
      <w:r w:rsidR="00F15661">
        <w:t>;</w:t>
      </w:r>
    </w:p>
    <w:p w14:paraId="51C8AD5D" w14:textId="535DF10D" w:rsidR="00F06199" w:rsidRDefault="00F06199" w:rsidP="00F06199">
      <w:pPr>
        <w:pStyle w:val="CBDDesicionText"/>
        <w:tabs>
          <w:tab w:val="clear" w:pos="567"/>
        </w:tabs>
        <w:ind w:left="1134"/>
      </w:pPr>
      <w:bookmarkStart w:id="1" w:name="_Hlk216423113"/>
      <w:r>
        <w:t>(b)</w:t>
      </w:r>
      <w:r>
        <w:tab/>
        <w:t>T</w:t>
      </w:r>
      <w:r w:rsidRPr="003A2E07">
        <w:t xml:space="preserve">o </w:t>
      </w:r>
      <w:r>
        <w:t>convene</w:t>
      </w:r>
      <w:r w:rsidRPr="003A2E07">
        <w:t xml:space="preserve"> informal </w:t>
      </w:r>
      <w:r>
        <w:t xml:space="preserve">international and regional </w:t>
      </w:r>
      <w:r w:rsidRPr="003A2E07">
        <w:t>technical webinars</w:t>
      </w:r>
      <w:r>
        <w:t xml:space="preserve"> that are </w:t>
      </w:r>
      <w:r w:rsidRPr="00A22E29">
        <w:t>open, inclusive, and regionally balanced,</w:t>
      </w:r>
      <w:r w:rsidRPr="003A2E07">
        <w:t xml:space="preserve"> </w:t>
      </w:r>
      <w:r>
        <w:t>to</w:t>
      </w:r>
      <w:r w:rsidRPr="003A2E07">
        <w:t xml:space="preserve"> support Parties</w:t>
      </w:r>
      <w:r w:rsidRPr="00432066">
        <w:t xml:space="preserve">, </w:t>
      </w:r>
      <w:r>
        <w:t>in</w:t>
      </w:r>
      <w:r w:rsidRPr="00432066">
        <w:t xml:space="preserve">digenous </w:t>
      </w:r>
      <w:r>
        <w:t>p</w:t>
      </w:r>
      <w:r w:rsidRPr="00432066">
        <w:t>eoples and local communities, women and youth and other stakeholders</w:t>
      </w:r>
      <w:r w:rsidRPr="003A2E07">
        <w:t xml:space="preserve"> in progressing towards convergence on options for </w:t>
      </w:r>
      <w:r w:rsidRPr="00922E49">
        <w:t>determining, declaring or recognizing</w:t>
      </w:r>
      <w:r w:rsidRPr="003A2E07">
        <w:t xml:space="preserve"> specialized international access and benefit-sharing instruments under </w:t>
      </w:r>
      <w:r w:rsidRPr="00656BAA">
        <w:t>paragraph</w:t>
      </w:r>
      <w:r>
        <w:t> </w:t>
      </w:r>
      <w:r w:rsidRPr="00656BAA">
        <w:t>4</w:t>
      </w:r>
      <w:r>
        <w:t xml:space="preserve"> of </w:t>
      </w:r>
      <w:r w:rsidRPr="003A2E07">
        <w:t>Article 4 of the Nagoya Protocol</w:t>
      </w:r>
      <w:r>
        <w:t xml:space="preserve"> </w:t>
      </w:r>
      <w:r w:rsidRPr="003B1CA8">
        <w:t xml:space="preserve">and </w:t>
      </w:r>
      <w:r>
        <w:t xml:space="preserve">to </w:t>
      </w:r>
      <w:r w:rsidRPr="003B1CA8">
        <w:t>provide a written summary of their main findings</w:t>
      </w:r>
      <w:r w:rsidRPr="003A2E07">
        <w:t>;</w:t>
      </w:r>
    </w:p>
    <w:p w14:paraId="5F43A2B1" w14:textId="1EF2BE0A" w:rsidR="00F06199" w:rsidRPr="003A2E07" w:rsidRDefault="00F06199" w:rsidP="00B13622">
      <w:pPr>
        <w:pStyle w:val="CBDDesicionText"/>
        <w:tabs>
          <w:tab w:val="clear" w:pos="567"/>
        </w:tabs>
        <w:ind w:left="1134"/>
      </w:pPr>
      <w:r w:rsidRPr="007B3DDE">
        <w:t>(c)</w:t>
      </w:r>
      <w:r w:rsidR="002740E9">
        <w:tab/>
      </w:r>
      <w:r w:rsidRPr="007B3DDE">
        <w:t>To establish an informal advisory group</w:t>
      </w:r>
      <w:r>
        <w:t xml:space="preserve">, </w:t>
      </w:r>
      <w:r w:rsidRPr="00CF13AB">
        <w:t>in accordance with established procedure,</w:t>
      </w:r>
      <w:r w:rsidRPr="007B3DDE">
        <w:t xml:space="preserve"> to refine the options for recognizing specialized international access and benefit-sharing instruments under paragraph 4 of Article 4 of the Nagoya Protocol and identifying modalities to link article </w:t>
      </w:r>
      <w:r w:rsidR="00AE2E38">
        <w:t xml:space="preserve">4 </w:t>
      </w:r>
      <w:r w:rsidRPr="007B3DDE">
        <w:t xml:space="preserve">to other Articles of the Nagoya Protocol, in particular Article 10. The terms of reference of the group </w:t>
      </w:r>
      <w:r w:rsidR="000149CA">
        <w:t>are contained</w:t>
      </w:r>
      <w:r w:rsidRPr="007B3DDE">
        <w:t xml:space="preserve"> in </w:t>
      </w:r>
      <w:r w:rsidR="000149CA">
        <w:t>a</w:t>
      </w:r>
      <w:r w:rsidRPr="007B3DDE">
        <w:t xml:space="preserve">nnex </w:t>
      </w:r>
      <w:r w:rsidR="0020227D">
        <w:t>II</w:t>
      </w:r>
      <w:r w:rsidR="000149CA">
        <w:t xml:space="preserve"> to this decision</w:t>
      </w:r>
      <w:r>
        <w:t xml:space="preserve">, </w:t>
      </w:r>
      <w:r w:rsidRPr="00022DCA">
        <w:t>taking into account equity, legal certainty, preventi</w:t>
      </w:r>
      <w:r>
        <w:t>ng</w:t>
      </w:r>
      <w:r w:rsidRPr="00022DCA">
        <w:t xml:space="preserve"> duplication, the rights of indigenous peoples and local communities, as well as issues related to digital sequencing information</w:t>
      </w:r>
      <w:r>
        <w:t xml:space="preserve"> on genetic </w:t>
      </w:r>
      <w:r w:rsidR="00922E49">
        <w:t>resources;</w:t>
      </w:r>
    </w:p>
    <w:bookmarkEnd w:id="1"/>
    <w:p w14:paraId="40C549E0" w14:textId="176B0846" w:rsidR="00F06199" w:rsidRDefault="00F06199" w:rsidP="00F06199">
      <w:pPr>
        <w:pStyle w:val="CBDDesicionText"/>
        <w:tabs>
          <w:tab w:val="clear" w:pos="567"/>
        </w:tabs>
        <w:ind w:left="1134"/>
      </w:pPr>
      <w:r>
        <w:t>(d)</w:t>
      </w:r>
      <w:r>
        <w:tab/>
        <w:t xml:space="preserve">To submit </w:t>
      </w:r>
      <w:r w:rsidRPr="003A2E07">
        <w:t xml:space="preserve">the outcomes of the activities </w:t>
      </w:r>
      <w:r>
        <w:t xml:space="preserve">set forth </w:t>
      </w:r>
      <w:r w:rsidRPr="003A2E07">
        <w:t xml:space="preserve">in </w:t>
      </w:r>
      <w:r>
        <w:t xml:space="preserve">subparagraphs </w:t>
      </w:r>
      <w:r w:rsidRPr="003A2E07">
        <w:t>3</w:t>
      </w:r>
      <w:r>
        <w:t> (</w:t>
      </w:r>
      <w:r w:rsidRPr="003A2E07">
        <w:t>a</w:t>
      </w:r>
      <w:r>
        <w:t>)</w:t>
      </w:r>
      <w:r w:rsidRPr="003A2E07">
        <w:t xml:space="preserve"> and 3</w:t>
      </w:r>
      <w:r>
        <w:t> (</w:t>
      </w:r>
      <w:r w:rsidRPr="003A2E07">
        <w:t>b</w:t>
      </w:r>
      <w:r>
        <w:t>) above</w:t>
      </w:r>
      <w:r w:rsidRPr="003A2E07">
        <w:t xml:space="preserve">, to </w:t>
      </w:r>
      <w:r w:rsidRPr="00E02506">
        <w:t>the informal advisory group</w:t>
      </w:r>
      <w:r>
        <w:t xml:space="preserve">, established in paragraph (c) above, </w:t>
      </w:r>
      <w:r w:rsidRPr="00E02506">
        <w:t>to</w:t>
      </w:r>
      <w:r>
        <w:t xml:space="preserve"> </w:t>
      </w:r>
      <w:r w:rsidRPr="003A2E07">
        <w:t xml:space="preserve">further refine the options for </w:t>
      </w:r>
      <w:r>
        <w:t xml:space="preserve">determining the status, declaring or recognizing </w:t>
      </w:r>
      <w:r w:rsidRPr="003A2E07">
        <w:t xml:space="preserve">specialized international </w:t>
      </w:r>
      <w:r>
        <w:t>access and benefit-sharing</w:t>
      </w:r>
      <w:r w:rsidRPr="003A2E07">
        <w:t xml:space="preserve"> instruments under </w:t>
      </w:r>
      <w:r w:rsidRPr="00656BAA">
        <w:t>paragraph</w:t>
      </w:r>
      <w:r>
        <w:t> </w:t>
      </w:r>
      <w:r w:rsidRPr="00656BAA">
        <w:t>4</w:t>
      </w:r>
      <w:r>
        <w:t xml:space="preserve"> of </w:t>
      </w:r>
      <w:r w:rsidRPr="003A2E07">
        <w:t>Article 4</w:t>
      </w:r>
      <w:r>
        <w:t xml:space="preserve"> </w:t>
      </w:r>
      <w:r w:rsidRPr="003A2E07">
        <w:t>of the Nagoya Protocol</w:t>
      </w:r>
      <w:r>
        <w:t xml:space="preserve">. The </w:t>
      </w:r>
      <w:r>
        <w:lastRenderedPageBreak/>
        <w:t xml:space="preserve">report of the informal advisory group will be made available </w:t>
      </w:r>
      <w:r w:rsidRPr="00313D3B">
        <w:t>for consideration by the Subsidiary Body on Implementation at its eighth meeting</w:t>
      </w:r>
      <w:r w:rsidR="00CE3DC0">
        <w:t>;</w:t>
      </w:r>
    </w:p>
    <w:p w14:paraId="7FB948F5" w14:textId="67874704" w:rsidR="00F06199" w:rsidRDefault="00F06199" w:rsidP="00F06199">
      <w:pPr>
        <w:pStyle w:val="CBDDesicionText"/>
        <w:tabs>
          <w:tab w:val="clear" w:pos="567"/>
        </w:tabs>
        <w:ind w:left="1134"/>
      </w:pPr>
      <w:r w:rsidRPr="009B5624">
        <w:t>4.</w:t>
      </w:r>
      <w:r>
        <w:rPr>
          <w:i/>
          <w:iCs/>
        </w:rPr>
        <w:tab/>
      </w:r>
      <w:r w:rsidRPr="003A2E07">
        <w:rPr>
          <w:i/>
          <w:iCs/>
        </w:rPr>
        <w:t>Recommends</w:t>
      </w:r>
      <w:r w:rsidRPr="00B958C1">
        <w:rPr>
          <w:rFonts w:eastAsia="Times New Roman"/>
          <w:color w:val="000000" w:themeColor="text1"/>
        </w:rPr>
        <w:t xml:space="preserve"> </w:t>
      </w:r>
      <w:r w:rsidRPr="009B4F9D">
        <w:t>that the scope of</w:t>
      </w:r>
      <w:r w:rsidRPr="003A2E07">
        <w:t xml:space="preserve"> the </w:t>
      </w:r>
      <w:r w:rsidRPr="009B4F9D">
        <w:t xml:space="preserve">standing agenda item </w:t>
      </w:r>
      <w:r w:rsidR="007163F4">
        <w:t xml:space="preserve">relating to </w:t>
      </w:r>
      <w:r>
        <w:t>c</w:t>
      </w:r>
      <w:r w:rsidRPr="003A2E07">
        <w:t>ooperation with other international organizations and</w:t>
      </w:r>
      <w:r>
        <w:t xml:space="preserve"> the governing bodies and secretariats of international</w:t>
      </w:r>
      <w:r w:rsidRPr="003A2E07">
        <w:t xml:space="preserve"> instruments</w:t>
      </w:r>
      <w:r w:rsidRPr="00B05CA8">
        <w:t xml:space="preserve"> </w:t>
      </w:r>
      <w:r>
        <w:t xml:space="preserve">for </w:t>
      </w:r>
      <w:r w:rsidRPr="003A2E07">
        <w:t xml:space="preserve">future meetings </w:t>
      </w:r>
      <w:r>
        <w:t xml:space="preserve">of the Conference of the Parties serving as the meeting of the Parties to the Nagoya Protocol, </w:t>
      </w:r>
      <w:r w:rsidRPr="003A2E07">
        <w:t xml:space="preserve">to </w:t>
      </w:r>
      <w:r w:rsidRPr="00F62C6B">
        <w:t xml:space="preserve">take stock of </w:t>
      </w:r>
      <w:r w:rsidR="00E85D4B">
        <w:t>progress</w:t>
      </w:r>
      <w:r w:rsidR="00644EF2">
        <w:t xml:space="preserve"> </w:t>
      </w:r>
      <w:r w:rsidRPr="003A2E07">
        <w:t xml:space="preserve">relevant to </w:t>
      </w:r>
      <w:r w:rsidRPr="00656BAA">
        <w:t>paragraph</w:t>
      </w:r>
      <w:r>
        <w:t> </w:t>
      </w:r>
      <w:r w:rsidRPr="00656BAA">
        <w:t>4</w:t>
      </w:r>
      <w:r>
        <w:t xml:space="preserve"> of </w:t>
      </w:r>
      <w:r w:rsidRPr="003A2E07">
        <w:t xml:space="preserve">Article 4 </w:t>
      </w:r>
      <w:r>
        <w:t>of the Protocol</w:t>
      </w:r>
      <w:r w:rsidRPr="003A2E07">
        <w:t xml:space="preserve"> and promote mutual supportiveness</w:t>
      </w:r>
      <w:r>
        <w:t xml:space="preserve"> </w:t>
      </w:r>
      <w:r w:rsidRPr="00FF6887">
        <w:t>to avoid fragmentation of the access and benefit-sharing regime, and to promote consistency with discussions on Article 10 of the Protocol</w:t>
      </w:r>
      <w:r w:rsidRPr="003A2E07">
        <w:t>.</w:t>
      </w:r>
    </w:p>
    <w:p w14:paraId="254684BA" w14:textId="5AC1B0FC" w:rsidR="00F06199" w:rsidRDefault="00F06199" w:rsidP="0094651C">
      <w:pPr>
        <w:pStyle w:val="CBDDesicionText"/>
        <w:tabs>
          <w:tab w:val="clear" w:pos="567"/>
        </w:tabs>
        <w:ind w:left="1134"/>
      </w:pPr>
      <w:r>
        <w:t>5.</w:t>
      </w:r>
      <w:r>
        <w:tab/>
      </w:r>
      <w:r w:rsidRPr="009826BE">
        <w:rPr>
          <w:i/>
          <w:iCs/>
        </w:rPr>
        <w:t>Invites</w:t>
      </w:r>
      <w:r>
        <w:t xml:space="preserve"> Parties in a position to do so, and relevant international organizations and donors, to provide financial, technical, and capacity-building support, including technology transfer, to facilitate the participation of developing countries and indigenous peoples and local communities in processes to strengthen the effective use of the Access and Benefit-Sharing Clearing House.</w:t>
      </w:r>
    </w:p>
    <w:p w14:paraId="1D5EA625" w14:textId="53AF9E05" w:rsidR="00F06199" w:rsidRDefault="00F06199" w:rsidP="00CE3DC0">
      <w:pPr>
        <w:pStyle w:val="CBDDesicionAnnex"/>
        <w:ind w:left="1134"/>
      </w:pPr>
      <w:r>
        <w:t xml:space="preserve">Annex </w:t>
      </w:r>
      <w:r w:rsidR="00CE3DC0" w:rsidRPr="00CE3DC0">
        <w:t>I</w:t>
      </w:r>
    </w:p>
    <w:p w14:paraId="5318AA5D" w14:textId="77777777" w:rsidR="00F06199" w:rsidRDefault="00F06199" w:rsidP="00F06199">
      <w:pPr>
        <w:pStyle w:val="CBDDesicionAnnex"/>
        <w:ind w:left="1134"/>
      </w:pPr>
      <w:r>
        <w:t>Proposed options for determining the status of or recognizing specialized international access and benefit sharing instruments</w:t>
      </w:r>
      <w:r w:rsidRPr="004A1ED2">
        <w:t xml:space="preserve"> in the context of Article 4, paragraph 4, of the Nagoya Protocol</w:t>
      </w:r>
    </w:p>
    <w:p w14:paraId="744C9237" w14:textId="77777777" w:rsidR="00F06199" w:rsidRPr="005D49D3" w:rsidRDefault="00F06199" w:rsidP="00F06199">
      <w:pPr>
        <w:pStyle w:val="CBDH2"/>
        <w:tabs>
          <w:tab w:val="clear" w:pos="567"/>
        </w:tabs>
        <w:ind w:left="1134"/>
        <w:jc w:val="left"/>
      </w:pPr>
      <w:r>
        <w:t>I.</w:t>
      </w:r>
      <w:r>
        <w:tab/>
        <w:t xml:space="preserve">Options for recognizing specialized international access </w:t>
      </w:r>
      <w:r>
        <w:br/>
        <w:t xml:space="preserve">and benefit-sharing instruments </w:t>
      </w:r>
    </w:p>
    <w:p w14:paraId="38923F6B" w14:textId="77777777" w:rsidR="00F06199" w:rsidRPr="005D49D3" w:rsidRDefault="00F06199" w:rsidP="00F06199">
      <w:pPr>
        <w:pStyle w:val="CBDH3"/>
        <w:tabs>
          <w:tab w:val="clear" w:pos="567"/>
        </w:tabs>
        <w:ind w:left="1134" w:firstLine="0"/>
      </w:pPr>
      <w:r w:rsidRPr="005D49D3">
        <w:t>Option A</w:t>
      </w:r>
      <w:r>
        <w:t xml:space="preserve"> </w:t>
      </w:r>
      <w:r>
        <w:br/>
        <w:t xml:space="preserve">Recognition by the </w:t>
      </w:r>
      <w:r w:rsidRPr="005D49D3">
        <w:t>Conference</w:t>
      </w:r>
      <w:r>
        <w:t xml:space="preserve"> of the Parties serving as the meeting of the Parties to the Nagoya Protocol </w:t>
      </w:r>
      <w:r w:rsidRPr="00265F94">
        <w:t xml:space="preserve">on Access to Genetic Resources and the Fair and Equitable Sharing of Benefits Arising from Their Utilization </w:t>
      </w:r>
    </w:p>
    <w:p w14:paraId="5D97B407" w14:textId="77777777" w:rsidR="00F06199" w:rsidRPr="005D49D3" w:rsidRDefault="00F06199" w:rsidP="00F06199">
      <w:pPr>
        <w:pStyle w:val="CBDNormalNoNumber"/>
        <w:tabs>
          <w:tab w:val="clear" w:pos="567"/>
        </w:tabs>
        <w:ind w:left="1134"/>
      </w:pPr>
      <w:r>
        <w:t>1.</w:t>
      </w:r>
      <w:r>
        <w:tab/>
        <w:t>The objective of option A is to e</w:t>
      </w:r>
      <w:r w:rsidRPr="005D49D3">
        <w:t>stablish a formal, Party-led mechanism for recognizing</w:t>
      </w:r>
      <w:r>
        <w:t xml:space="preserve"> specialized international access and benefit sharing instruments </w:t>
      </w:r>
      <w:r w:rsidRPr="005D49D3">
        <w:t>through the C</w:t>
      </w:r>
      <w:r>
        <w:t xml:space="preserve">onference of the </w:t>
      </w:r>
      <w:r w:rsidRPr="005D49D3">
        <w:t>P</w:t>
      </w:r>
      <w:r>
        <w:t>arties serving as the meeting of the Parties of the Nagoya Protocol</w:t>
      </w:r>
      <w:r w:rsidRPr="00F80856">
        <w:t xml:space="preserve"> on Access to Genetic Resources and the Fair and Equitable Sharing of Benefits Arising from Their Utilization</w:t>
      </w:r>
      <w:r>
        <w:rPr>
          <w:rStyle w:val="FootnoteReference"/>
        </w:rPr>
        <w:footnoteReference w:id="2"/>
      </w:r>
      <w:r w:rsidRPr="005D49D3">
        <w:t xml:space="preserve"> </w:t>
      </w:r>
      <w:r>
        <w:t xml:space="preserve">on the </w:t>
      </w:r>
      <w:r w:rsidRPr="005D49D3">
        <w:t>bas</w:t>
      </w:r>
      <w:r>
        <w:t>is</w:t>
      </w:r>
      <w:r w:rsidRPr="005D49D3">
        <w:t xml:space="preserve"> </w:t>
      </w:r>
      <w:r>
        <w:t xml:space="preserve">of the indicative </w:t>
      </w:r>
      <w:r w:rsidRPr="005D49D3">
        <w:t>criteria</w:t>
      </w:r>
      <w:r>
        <w:t xml:space="preserve"> set forth in section II. The option may include the following elements:</w:t>
      </w:r>
    </w:p>
    <w:p w14:paraId="1FE24750" w14:textId="77777777" w:rsidR="00F06199" w:rsidRPr="005D49D3" w:rsidRDefault="00F06199" w:rsidP="00F06199">
      <w:pPr>
        <w:pStyle w:val="CBDNormalNoNumber"/>
        <w:tabs>
          <w:tab w:val="clear" w:pos="567"/>
        </w:tabs>
        <w:ind w:left="1134" w:firstLine="567"/>
      </w:pPr>
      <w:r>
        <w:t>(a)</w:t>
      </w:r>
      <w:r>
        <w:tab/>
        <w:t>I</w:t>
      </w:r>
      <w:r w:rsidRPr="005D49D3">
        <w:t>ndicative criteria</w:t>
      </w:r>
      <w:r>
        <w:t xml:space="preserve"> agreed by the Conference of the Parties serving as the meeting of the Parties to the Nagoya </w:t>
      </w:r>
      <w:r w:rsidRPr="00BD1DAE">
        <w:t>Protocol (see sect. II);</w:t>
      </w:r>
    </w:p>
    <w:p w14:paraId="46D68893" w14:textId="77777777" w:rsidR="00F06199" w:rsidRPr="005D49D3" w:rsidRDefault="00F06199" w:rsidP="00F06199">
      <w:pPr>
        <w:pStyle w:val="CBDNormalNoNumber"/>
        <w:tabs>
          <w:tab w:val="clear" w:pos="567"/>
        </w:tabs>
        <w:ind w:left="1134" w:firstLine="567"/>
      </w:pPr>
      <w:r>
        <w:t>(b)</w:t>
      </w:r>
      <w:r>
        <w:tab/>
        <w:t>The s</w:t>
      </w:r>
      <w:r w:rsidRPr="005D49D3">
        <w:t xml:space="preserve">ubmission </w:t>
      </w:r>
      <w:r>
        <w:t xml:space="preserve">of </w:t>
      </w:r>
      <w:r w:rsidRPr="005D49D3">
        <w:t>dossiers by Parties</w:t>
      </w:r>
      <w:r>
        <w:t>;</w:t>
      </w:r>
    </w:p>
    <w:p w14:paraId="2F42584E" w14:textId="77777777" w:rsidR="00F06199" w:rsidRPr="005D49D3" w:rsidRDefault="00F06199" w:rsidP="00F06199">
      <w:pPr>
        <w:pStyle w:val="CBDNormalNoNumber"/>
        <w:tabs>
          <w:tab w:val="clear" w:pos="567"/>
        </w:tabs>
        <w:ind w:left="1134" w:firstLine="567"/>
      </w:pPr>
      <w:r>
        <w:t>(c)</w:t>
      </w:r>
      <w:r>
        <w:tab/>
      </w:r>
      <w:r w:rsidRPr="005D49D3">
        <w:t>Inclusive consultations with stakeholders</w:t>
      </w:r>
      <w:r>
        <w:t xml:space="preserve"> </w:t>
      </w:r>
      <w:r w:rsidRPr="00432066">
        <w:t xml:space="preserve">including </w:t>
      </w:r>
      <w:r>
        <w:t>i</w:t>
      </w:r>
      <w:r w:rsidRPr="00432066">
        <w:t xml:space="preserve">ndigenous </w:t>
      </w:r>
      <w:r>
        <w:t>p</w:t>
      </w:r>
      <w:r w:rsidRPr="00432066">
        <w:t>eoples and local communities, women and youth</w:t>
      </w:r>
      <w:r>
        <w:t>;</w:t>
      </w:r>
    </w:p>
    <w:p w14:paraId="1F426734" w14:textId="77777777" w:rsidR="00F06199" w:rsidRPr="005D49D3" w:rsidRDefault="00F06199" w:rsidP="00F06199">
      <w:pPr>
        <w:pStyle w:val="CBDNormalNoNumber"/>
        <w:tabs>
          <w:tab w:val="clear" w:pos="567"/>
        </w:tabs>
        <w:ind w:left="1134" w:firstLine="567"/>
      </w:pPr>
      <w:r>
        <w:t>(d)</w:t>
      </w:r>
      <w:r>
        <w:tab/>
        <w:t>A t</w:t>
      </w:r>
      <w:r w:rsidRPr="005D49D3">
        <w:t>ime-limited recognition subject to periodic review</w:t>
      </w:r>
      <w:r>
        <w:t>;</w:t>
      </w:r>
    </w:p>
    <w:p w14:paraId="517DF893" w14:textId="77777777" w:rsidR="00F06199" w:rsidRPr="005D49D3" w:rsidRDefault="00F06199" w:rsidP="00F06199">
      <w:pPr>
        <w:pStyle w:val="CBDNormalNoNumber"/>
        <w:tabs>
          <w:tab w:val="clear" w:pos="567"/>
        </w:tabs>
        <w:ind w:left="1134" w:firstLine="567"/>
      </w:pPr>
      <w:r>
        <w:t>(e)</w:t>
      </w:r>
      <w:r>
        <w:tab/>
        <w:t>A d</w:t>
      </w:r>
      <w:r w:rsidRPr="005D49D3">
        <w:t>ispute-resolution mechanism</w:t>
      </w:r>
      <w:r>
        <w:t>;</w:t>
      </w:r>
    </w:p>
    <w:p w14:paraId="68B61291" w14:textId="77777777" w:rsidR="00F06199" w:rsidRPr="005D49D3" w:rsidRDefault="00F06199" w:rsidP="00F06199">
      <w:pPr>
        <w:pStyle w:val="CBDNormalNoNumber"/>
        <w:tabs>
          <w:tab w:val="clear" w:pos="567"/>
        </w:tabs>
        <w:ind w:left="1134" w:firstLine="567"/>
      </w:pPr>
      <w:r>
        <w:t>(f)</w:t>
      </w:r>
      <w:r>
        <w:tab/>
        <w:t>A r</w:t>
      </w:r>
      <w:r w:rsidRPr="005D49D3">
        <w:t>egistry in the A</w:t>
      </w:r>
      <w:r>
        <w:t xml:space="preserve">ccess and </w:t>
      </w:r>
      <w:r w:rsidRPr="005D49D3">
        <w:t>B</w:t>
      </w:r>
      <w:r>
        <w:t>enefit-sharing</w:t>
      </w:r>
      <w:r w:rsidRPr="005D49D3">
        <w:t xml:space="preserve"> Clearing-House</w:t>
      </w:r>
      <w:r>
        <w:t>.</w:t>
      </w:r>
    </w:p>
    <w:p w14:paraId="2BF3257C" w14:textId="77777777" w:rsidR="00F06199" w:rsidRPr="005D49D3" w:rsidRDefault="00F06199" w:rsidP="00F06199">
      <w:pPr>
        <w:pStyle w:val="CBDH3"/>
        <w:tabs>
          <w:tab w:val="clear" w:pos="567"/>
        </w:tabs>
        <w:ind w:left="1134" w:firstLine="0"/>
      </w:pPr>
      <w:r w:rsidRPr="005D49D3">
        <w:t xml:space="preserve">Option B </w:t>
      </w:r>
      <w:r>
        <w:br/>
      </w:r>
      <w:r w:rsidRPr="005D49D3">
        <w:t xml:space="preserve">Approach </w:t>
      </w:r>
      <w:r>
        <w:t>based on initial coordination w</w:t>
      </w:r>
      <w:r w:rsidRPr="005D49D3">
        <w:t xml:space="preserve">ithout </w:t>
      </w:r>
      <w:r>
        <w:t>f</w:t>
      </w:r>
      <w:r w:rsidRPr="005D49D3">
        <w:t xml:space="preserve">ormal </w:t>
      </w:r>
      <w:r>
        <w:t>r</w:t>
      </w:r>
      <w:r w:rsidRPr="005D49D3">
        <w:t>ecognition</w:t>
      </w:r>
    </w:p>
    <w:p w14:paraId="29F1D399" w14:textId="77777777" w:rsidR="00F06199" w:rsidRPr="005D49D3" w:rsidRDefault="00F06199" w:rsidP="00F06199">
      <w:pPr>
        <w:pStyle w:val="CBDNormalNoNumber"/>
        <w:tabs>
          <w:tab w:val="clear" w:pos="567"/>
        </w:tabs>
        <w:ind w:left="1134"/>
      </w:pPr>
      <w:r>
        <w:t>2.</w:t>
      </w:r>
      <w:r>
        <w:tab/>
        <w:t>The objective of option B is to p</w:t>
      </w:r>
      <w:r w:rsidRPr="005D49D3">
        <w:t>romote structured coordination and mutual supportiveness without formal</w:t>
      </w:r>
      <w:r>
        <w:t xml:space="preserve"> recognition</w:t>
      </w:r>
      <w:r w:rsidRPr="005D49D3">
        <w:t>.</w:t>
      </w:r>
      <w:r>
        <w:t xml:space="preserve"> The option is defined by the following elements:</w:t>
      </w:r>
    </w:p>
    <w:p w14:paraId="3D4F6E59" w14:textId="77777777" w:rsidR="00F06199" w:rsidRPr="005D49D3" w:rsidRDefault="00F06199" w:rsidP="00F06199">
      <w:pPr>
        <w:pStyle w:val="CBDNormalNoNumber"/>
        <w:tabs>
          <w:tab w:val="clear" w:pos="567"/>
        </w:tabs>
        <w:ind w:left="1134" w:firstLine="567"/>
      </w:pPr>
      <w:r>
        <w:lastRenderedPageBreak/>
        <w:t>(a)</w:t>
      </w:r>
      <w:r>
        <w:tab/>
      </w:r>
      <w:r w:rsidRPr="005D49D3">
        <w:t>Structured cooperation with other international organizations</w:t>
      </w:r>
      <w:r>
        <w:t>;</w:t>
      </w:r>
    </w:p>
    <w:p w14:paraId="2B49170A" w14:textId="77777777" w:rsidR="00F06199" w:rsidRPr="005D49D3" w:rsidRDefault="00F06199" w:rsidP="00F06199">
      <w:pPr>
        <w:pStyle w:val="CBDNormalNoNumber"/>
        <w:tabs>
          <w:tab w:val="clear" w:pos="567"/>
        </w:tabs>
        <w:ind w:left="1134" w:firstLine="567"/>
      </w:pPr>
      <w:r>
        <w:t>(b)</w:t>
      </w:r>
      <w:r>
        <w:tab/>
      </w:r>
      <w:r w:rsidRPr="005D49D3">
        <w:t>Information exchange and transparency</w:t>
      </w:r>
      <w:r w:rsidRPr="00523E69">
        <w:t xml:space="preserve"> through the Access and Benefit-sharing Clearing</w:t>
      </w:r>
      <w:r>
        <w:t>-H</w:t>
      </w:r>
      <w:r w:rsidRPr="00523E69">
        <w:t>ouse on and other relevant mechanisms</w:t>
      </w:r>
      <w:r>
        <w:t>;</w:t>
      </w:r>
    </w:p>
    <w:p w14:paraId="2E0591C8" w14:textId="77777777" w:rsidR="00F06199" w:rsidRDefault="00F06199" w:rsidP="00F06199">
      <w:pPr>
        <w:pStyle w:val="CBDNormalNoNumber"/>
        <w:tabs>
          <w:tab w:val="clear" w:pos="567"/>
        </w:tabs>
        <w:ind w:left="1134" w:firstLine="567"/>
      </w:pPr>
      <w:r>
        <w:t>(c)</w:t>
      </w:r>
      <w:r>
        <w:tab/>
      </w:r>
      <w:r w:rsidRPr="005D49D3">
        <w:t xml:space="preserve">National reporting on </w:t>
      </w:r>
      <w:r>
        <w:t xml:space="preserve">practices related to specialized international access and benefit-sharing instruments; </w:t>
      </w:r>
    </w:p>
    <w:p w14:paraId="26B67382" w14:textId="77777777" w:rsidR="00F06199" w:rsidRDefault="00F06199" w:rsidP="00F06199">
      <w:pPr>
        <w:pStyle w:val="CBDNormalNoNumber"/>
        <w:tabs>
          <w:tab w:val="clear" w:pos="567"/>
        </w:tabs>
        <w:ind w:left="1134" w:firstLine="567"/>
      </w:pPr>
      <w:r>
        <w:t>(d)</w:t>
      </w:r>
      <w:r>
        <w:tab/>
      </w:r>
      <w:r w:rsidRPr="005D49D3">
        <w:t>Assessment</w:t>
      </w:r>
      <w:r>
        <w:t>s</w:t>
      </w:r>
      <w:r w:rsidRPr="005D49D3">
        <w:t xml:space="preserve"> </w:t>
      </w:r>
      <w:r>
        <w:t>based on</w:t>
      </w:r>
      <w:r w:rsidRPr="005D49D3">
        <w:t xml:space="preserve"> </w:t>
      </w:r>
      <w:r>
        <w:t xml:space="preserve">the </w:t>
      </w:r>
      <w:r w:rsidRPr="005D49D3">
        <w:t>N</w:t>
      </w:r>
      <w:r>
        <w:t xml:space="preserve">agoya </w:t>
      </w:r>
      <w:r w:rsidRPr="005D49D3">
        <w:t>P</w:t>
      </w:r>
      <w:r>
        <w:t>rotocol;</w:t>
      </w:r>
    </w:p>
    <w:p w14:paraId="407A1180" w14:textId="77777777" w:rsidR="00F06199" w:rsidRPr="005D49D3" w:rsidRDefault="00F06199" w:rsidP="00F06199">
      <w:pPr>
        <w:pStyle w:val="CBDNormalNoNumber"/>
        <w:tabs>
          <w:tab w:val="clear" w:pos="567"/>
        </w:tabs>
        <w:ind w:left="1134" w:firstLine="567"/>
      </w:pPr>
      <w:r>
        <w:t>(e)</w:t>
      </w:r>
      <w:r>
        <w:tab/>
        <w:t>R</w:t>
      </w:r>
      <w:r w:rsidRPr="005D49D3">
        <w:t>eview processes</w:t>
      </w:r>
      <w:r>
        <w:t>;</w:t>
      </w:r>
    </w:p>
    <w:p w14:paraId="25FE3C16" w14:textId="77777777" w:rsidR="00F06199" w:rsidRPr="00212E27" w:rsidRDefault="00F06199" w:rsidP="00F06199">
      <w:pPr>
        <w:pStyle w:val="CBDNormalNoNumber"/>
        <w:tabs>
          <w:tab w:val="clear" w:pos="567"/>
        </w:tabs>
        <w:ind w:left="1134" w:firstLine="567"/>
        <w:rPr>
          <w:b/>
          <w:bCs/>
        </w:rPr>
      </w:pPr>
      <w:r>
        <w:t>(f)</w:t>
      </w:r>
      <w:r>
        <w:tab/>
      </w:r>
      <w:r w:rsidRPr="005D49D3">
        <w:t>No formal recognition or accreditation step</w:t>
      </w:r>
      <w:r>
        <w:t>.</w:t>
      </w:r>
    </w:p>
    <w:p w14:paraId="2553D0A4" w14:textId="77777777" w:rsidR="00F06199" w:rsidRPr="005D49D3" w:rsidRDefault="00F06199" w:rsidP="00F06199">
      <w:pPr>
        <w:pStyle w:val="CBDH3"/>
        <w:tabs>
          <w:tab w:val="clear" w:pos="567"/>
        </w:tabs>
        <w:ind w:left="1134" w:firstLine="0"/>
      </w:pPr>
      <w:r w:rsidRPr="005D49D3">
        <w:t xml:space="preserve">Option C </w:t>
      </w:r>
      <w:r>
        <w:br/>
      </w:r>
      <w:r w:rsidRPr="009B439E">
        <w:t>Hybrid “deference and docket” model</w:t>
      </w:r>
      <w:r w:rsidRPr="009B439E">
        <w:rPr>
          <w:rStyle w:val="FootnoteReference"/>
          <w:bCs/>
        </w:rPr>
        <w:footnoteReference w:id="3"/>
      </w:r>
    </w:p>
    <w:p w14:paraId="1B77E358" w14:textId="77777777" w:rsidR="00F06199" w:rsidRPr="005D49D3" w:rsidRDefault="00F06199" w:rsidP="00F06199">
      <w:pPr>
        <w:pStyle w:val="CBDNormalNoNumber"/>
        <w:tabs>
          <w:tab w:val="clear" w:pos="567"/>
        </w:tabs>
        <w:ind w:left="1134"/>
      </w:pPr>
      <w:r>
        <w:t>3.</w:t>
      </w:r>
      <w:r>
        <w:tab/>
        <w:t>The objective of option C is to c</w:t>
      </w:r>
      <w:r w:rsidRPr="005D49D3">
        <w:t>ombine self-declaration</w:t>
      </w:r>
      <w:r>
        <w:t>s</w:t>
      </w:r>
      <w:r w:rsidRPr="005D49D3">
        <w:t xml:space="preserve"> by</w:t>
      </w:r>
      <w:r>
        <w:t xml:space="preserve"> the </w:t>
      </w:r>
      <w:r w:rsidRPr="005D49D3">
        <w:t>governing bodies</w:t>
      </w:r>
      <w:r>
        <w:t xml:space="preserve"> and secretariats of specialized international access and benefit-sharing instruments that would be recorded by the Conference of the Parties serving as the meeting of the Parties to the Nagoya Protocol with a minimal review. The option is defined by the following elements:</w:t>
      </w:r>
    </w:p>
    <w:p w14:paraId="6159708C" w14:textId="77777777" w:rsidR="00F06199" w:rsidRPr="005D49D3" w:rsidRDefault="00F06199" w:rsidP="00F06199">
      <w:pPr>
        <w:pStyle w:val="CBDNormalNoNumber"/>
        <w:tabs>
          <w:tab w:val="clear" w:pos="567"/>
        </w:tabs>
        <w:ind w:left="1134" w:firstLine="567"/>
      </w:pPr>
      <w:r>
        <w:t>(a)</w:t>
      </w:r>
      <w:r>
        <w:tab/>
      </w:r>
      <w:r w:rsidRPr="005D49D3">
        <w:t>Primary self-declaration</w:t>
      </w:r>
      <w:r>
        <w:t>s</w:t>
      </w:r>
      <w:r w:rsidRPr="005D49D3">
        <w:t xml:space="preserve"> by</w:t>
      </w:r>
      <w:r>
        <w:t xml:space="preserve"> the </w:t>
      </w:r>
      <w:r w:rsidRPr="005D49D3">
        <w:t>governing bodies</w:t>
      </w:r>
      <w:r>
        <w:t xml:space="preserve"> or secretariats of specialized international access and benefit-sharing instruments;</w:t>
      </w:r>
    </w:p>
    <w:p w14:paraId="3F3F92EF" w14:textId="77777777" w:rsidR="00F06199" w:rsidRPr="005D49D3" w:rsidRDefault="00F06199" w:rsidP="00F06199">
      <w:pPr>
        <w:pStyle w:val="CBDNormalNoNumber"/>
        <w:tabs>
          <w:tab w:val="clear" w:pos="567"/>
        </w:tabs>
        <w:ind w:left="1134" w:firstLine="567"/>
      </w:pPr>
      <w:r>
        <w:t>(b)</w:t>
      </w:r>
      <w:r>
        <w:tab/>
        <w:t>The recording or noting</w:t>
      </w:r>
      <w:r w:rsidRPr="005D49D3">
        <w:t xml:space="preserve"> </w:t>
      </w:r>
      <w:r>
        <w:t xml:space="preserve">of </w:t>
      </w:r>
      <w:r w:rsidRPr="005D49D3">
        <w:t xml:space="preserve">self-declarations </w:t>
      </w:r>
      <w:r>
        <w:t xml:space="preserve">by the </w:t>
      </w:r>
      <w:r w:rsidRPr="005D49D3">
        <w:t>C</w:t>
      </w:r>
      <w:r>
        <w:t xml:space="preserve">onference of the </w:t>
      </w:r>
      <w:r w:rsidRPr="005D49D3">
        <w:t>P</w:t>
      </w:r>
      <w:r>
        <w:t xml:space="preserve">arties serving as the meeting of the </w:t>
      </w:r>
      <w:r w:rsidRPr="005D49D3">
        <w:t>P</w:t>
      </w:r>
      <w:r>
        <w:t>arties to the Nagoya Protocol;</w:t>
      </w:r>
    </w:p>
    <w:p w14:paraId="04F4C022" w14:textId="77777777" w:rsidR="00F06199" w:rsidRPr="005D49D3" w:rsidRDefault="00F06199" w:rsidP="00F06199">
      <w:pPr>
        <w:pStyle w:val="CBDNormalNoNumber"/>
        <w:tabs>
          <w:tab w:val="clear" w:pos="567"/>
        </w:tabs>
        <w:ind w:left="1134" w:firstLine="567"/>
      </w:pPr>
      <w:r>
        <w:t>(c)</w:t>
      </w:r>
      <w:r>
        <w:tab/>
        <w:t>Use of voluntary</w:t>
      </w:r>
      <w:r w:rsidRPr="005D49D3">
        <w:t xml:space="preserve"> criteria</w:t>
      </w:r>
      <w:r>
        <w:t xml:space="preserve"> by the </w:t>
      </w:r>
      <w:r w:rsidRPr="005D49D3">
        <w:t>governing bodies</w:t>
      </w:r>
      <w:r>
        <w:t xml:space="preserve"> or secretariats of specialized international access and benefit-sharing instruments to determine the status of those instruments in relation to </w:t>
      </w:r>
      <w:r w:rsidRPr="00C23DC8">
        <w:t>paragraph</w:t>
      </w:r>
      <w:r>
        <w:t> </w:t>
      </w:r>
      <w:r w:rsidRPr="00C23DC8">
        <w:t>4</w:t>
      </w:r>
      <w:r>
        <w:t xml:space="preserve"> of </w:t>
      </w:r>
      <w:r w:rsidRPr="00C23DC8">
        <w:t>Article</w:t>
      </w:r>
      <w:r>
        <w:t> </w:t>
      </w:r>
      <w:r w:rsidRPr="00C23DC8">
        <w:t>4</w:t>
      </w:r>
      <w:r>
        <w:t xml:space="preserve"> of the Protocol;</w:t>
      </w:r>
    </w:p>
    <w:p w14:paraId="3C7B7BA5" w14:textId="77777777" w:rsidR="00F06199" w:rsidRPr="005D49D3" w:rsidRDefault="00F06199" w:rsidP="00F06199">
      <w:pPr>
        <w:pStyle w:val="CBDNormalNoNumber"/>
        <w:tabs>
          <w:tab w:val="clear" w:pos="567"/>
        </w:tabs>
        <w:ind w:left="1134" w:firstLine="567"/>
      </w:pPr>
      <w:r>
        <w:t>(d)</w:t>
      </w:r>
      <w:r>
        <w:tab/>
      </w:r>
      <w:r w:rsidRPr="005D49D3">
        <w:t>Rolling intersessional listings</w:t>
      </w:r>
      <w:r>
        <w:t>;</w:t>
      </w:r>
    </w:p>
    <w:p w14:paraId="6843319F" w14:textId="77777777" w:rsidR="00F06199" w:rsidRPr="005D49D3" w:rsidRDefault="00F06199" w:rsidP="00F06199">
      <w:pPr>
        <w:pStyle w:val="CBDNormalNoNumber"/>
        <w:tabs>
          <w:tab w:val="clear" w:pos="567"/>
        </w:tabs>
        <w:ind w:left="1134" w:firstLine="567"/>
      </w:pPr>
      <w:r>
        <w:t>(e)</w:t>
      </w:r>
      <w:r>
        <w:tab/>
        <w:t>The creation of a r</w:t>
      </w:r>
      <w:r w:rsidRPr="005D49D3">
        <w:t>egistry in the A</w:t>
      </w:r>
      <w:r>
        <w:t xml:space="preserve">ccess and </w:t>
      </w:r>
      <w:r w:rsidRPr="005D49D3">
        <w:t>B</w:t>
      </w:r>
      <w:r>
        <w:t>enefit-sharing</w:t>
      </w:r>
      <w:r w:rsidRPr="005D49D3">
        <w:t xml:space="preserve"> Clearing-House</w:t>
      </w:r>
      <w:r>
        <w:t>;</w:t>
      </w:r>
    </w:p>
    <w:p w14:paraId="712CEAF1" w14:textId="79E45570" w:rsidR="00F06199" w:rsidRDefault="00F06199" w:rsidP="00CE3DC0">
      <w:pPr>
        <w:pStyle w:val="CBDNormalNoNumber"/>
        <w:tabs>
          <w:tab w:val="clear" w:pos="567"/>
        </w:tabs>
        <w:ind w:left="1134" w:firstLine="567"/>
      </w:pPr>
      <w:r>
        <w:t>(f)</w:t>
      </w:r>
      <w:r>
        <w:tab/>
        <w:t>A c</w:t>
      </w:r>
      <w:r w:rsidRPr="005D49D3">
        <w:t>ross-regime help</w:t>
      </w:r>
      <w:r>
        <w:t xml:space="preserve"> </w:t>
      </w:r>
      <w:r w:rsidRPr="005D49D3">
        <w:t>desk for Parties</w:t>
      </w:r>
      <w:r w:rsidRPr="00432066">
        <w:t xml:space="preserve">, </w:t>
      </w:r>
      <w:r>
        <w:t>i</w:t>
      </w:r>
      <w:r w:rsidRPr="00432066">
        <w:t xml:space="preserve">ndigenous </w:t>
      </w:r>
      <w:r>
        <w:t>p</w:t>
      </w:r>
      <w:r w:rsidRPr="00432066">
        <w:t xml:space="preserve">eoples and local communities, </w:t>
      </w:r>
      <w:r w:rsidRPr="005D49D3">
        <w:t xml:space="preserve">and </w:t>
      </w:r>
      <w:r>
        <w:t xml:space="preserve">other </w:t>
      </w:r>
      <w:r w:rsidRPr="005D49D3">
        <w:t>stakeholders</w:t>
      </w:r>
      <w:r>
        <w:t>.</w:t>
      </w:r>
    </w:p>
    <w:p w14:paraId="633E0B12" w14:textId="77777777" w:rsidR="00F06199" w:rsidRDefault="00F06199" w:rsidP="00F06199">
      <w:pPr>
        <w:pStyle w:val="CBDH3"/>
        <w:tabs>
          <w:tab w:val="clear" w:pos="567"/>
        </w:tabs>
        <w:ind w:left="1134" w:firstLine="0"/>
      </w:pPr>
      <w:r>
        <w:t>Option D</w:t>
      </w:r>
    </w:p>
    <w:p w14:paraId="5E3BA48D" w14:textId="5DFAB766" w:rsidR="00F06199" w:rsidRPr="009826BE" w:rsidRDefault="00F06199" w:rsidP="00F06199">
      <w:pPr>
        <w:pStyle w:val="CBDH3"/>
        <w:tabs>
          <w:tab w:val="clear" w:pos="567"/>
        </w:tabs>
        <w:ind w:left="1134" w:firstLine="0"/>
      </w:pPr>
      <w:r w:rsidRPr="009826BE">
        <w:t>Decision procedure by the Conference of the Parties serving as the meeting of the Parties to the Nagoya Protocol on the applicability of the Protocol to an international instrument</w:t>
      </w:r>
    </w:p>
    <w:p w14:paraId="3124AE75" w14:textId="40065058" w:rsidR="00F06199" w:rsidRDefault="00F06199" w:rsidP="00F06199">
      <w:pPr>
        <w:pStyle w:val="CBDNormalNoNumber"/>
        <w:tabs>
          <w:tab w:val="clear" w:pos="567"/>
        </w:tabs>
        <w:ind w:left="1134"/>
      </w:pPr>
      <w:r w:rsidRPr="00B90B63">
        <w:t>4.</w:t>
      </w:r>
      <w:r>
        <w:tab/>
      </w:r>
      <w:r w:rsidRPr="00B90B63">
        <w:t>The objective of option D is to establish a Party</w:t>
      </w:r>
      <w:r w:rsidRPr="00B90B63">
        <w:noBreakHyphen/>
        <w:t xml:space="preserve">driven decision procedure whereby the </w:t>
      </w:r>
      <w:r w:rsidR="00B958C1" w:rsidRPr="00B958C1">
        <w:t xml:space="preserve">Conference of the Parties serving as the meeting of the Parties to </w:t>
      </w:r>
      <w:r w:rsidRPr="00B90B63">
        <w:t>the Nagoya Protocol determines, in accordance with Article 4</w:t>
      </w:r>
      <w:r w:rsidR="00476431">
        <w:t>, paragraph 4</w:t>
      </w:r>
      <w:r w:rsidRPr="00B90B63">
        <w:t xml:space="preserve">, whether the Nagoya Protocol applies to a given international instrument, without invoking any form of recognition or accreditation. This approach restructures the process so that the </w:t>
      </w:r>
      <w:r w:rsidR="00476431" w:rsidRPr="00B958C1">
        <w:t xml:space="preserve">Conference of the Parties serving as the meeting of the Parties to </w:t>
      </w:r>
      <w:r w:rsidR="00476431" w:rsidRPr="00B90B63">
        <w:t>the Protocol</w:t>
      </w:r>
      <w:r w:rsidRPr="00B90B63">
        <w:t xml:space="preserve"> issues a finding on applicability, rather than validating the international instrument itself. The option is defined by the following elements:</w:t>
      </w:r>
    </w:p>
    <w:p w14:paraId="6745944B" w14:textId="0C9D286C" w:rsidR="00F06199" w:rsidRPr="00B90B63" w:rsidRDefault="00F06199" w:rsidP="00F06199">
      <w:pPr>
        <w:pStyle w:val="CBDNormalNoNumber"/>
        <w:tabs>
          <w:tab w:val="clear" w:pos="567"/>
        </w:tabs>
        <w:ind w:left="1134" w:firstLine="567"/>
      </w:pPr>
      <w:r w:rsidRPr="00696A13">
        <w:t>(a)</w:t>
      </w:r>
      <w:r>
        <w:tab/>
      </w:r>
      <w:r w:rsidRPr="00696A13">
        <w:t xml:space="preserve">A single, </w:t>
      </w:r>
      <w:r w:rsidR="00B666E1">
        <w:t>s</w:t>
      </w:r>
      <w:r w:rsidRPr="00696A13">
        <w:t>implified decision criterion, limited to assessing whether the international instrument is “consistent with” and “does not run counter to” the Nagoya Protocol, both in its legal provisions and in its actual implementation, to ensure that benefit sharing obligations are not diminished;</w:t>
      </w:r>
    </w:p>
    <w:p w14:paraId="7357009F" w14:textId="77777777" w:rsidR="00F06199" w:rsidRPr="009826BE" w:rsidRDefault="00F06199" w:rsidP="00F06199">
      <w:pPr>
        <w:pStyle w:val="CBDNormalNoNumber"/>
        <w:tabs>
          <w:tab w:val="clear" w:pos="567"/>
        </w:tabs>
        <w:ind w:left="1134" w:firstLine="567"/>
      </w:pPr>
      <w:r w:rsidRPr="009826BE">
        <w:lastRenderedPageBreak/>
        <w:t>(b)</w:t>
      </w:r>
      <w:r>
        <w:tab/>
      </w:r>
      <w:r w:rsidRPr="009826BE">
        <w:t>Consideration triggered by a Party or group of Parties, supported by essential information on the instrument’s scope, operation and implications for access and benefit</w:t>
      </w:r>
      <w:r w:rsidRPr="009826BE">
        <w:noBreakHyphen/>
        <w:t>sharing;</w:t>
      </w:r>
    </w:p>
    <w:p w14:paraId="6BBFCBDF" w14:textId="77777777" w:rsidR="00F06199" w:rsidRPr="009826BE" w:rsidRDefault="00F06199" w:rsidP="00F06199">
      <w:pPr>
        <w:pStyle w:val="CBDNormalNoNumber"/>
        <w:tabs>
          <w:tab w:val="clear" w:pos="567"/>
        </w:tabs>
        <w:ind w:left="1134" w:firstLine="567"/>
      </w:pPr>
      <w:r w:rsidRPr="009826BE">
        <w:t>(c)</w:t>
      </w:r>
      <w:r>
        <w:tab/>
      </w:r>
      <w:r w:rsidRPr="009826BE">
        <w:t>Inclusive consultations, including with indigenous peoples and local communities, women, youth and other relevant stakeholders, consistent with established CBD practice;</w:t>
      </w:r>
    </w:p>
    <w:p w14:paraId="37FD0A72" w14:textId="77777777" w:rsidR="00F06199" w:rsidRPr="009826BE" w:rsidRDefault="00F06199" w:rsidP="00F06199">
      <w:pPr>
        <w:pStyle w:val="CBDNormalNoNumber"/>
        <w:tabs>
          <w:tab w:val="clear" w:pos="567"/>
        </w:tabs>
        <w:ind w:left="1134" w:firstLine="567"/>
      </w:pPr>
      <w:r w:rsidRPr="009826BE">
        <w:t>(d)</w:t>
      </w:r>
      <w:r>
        <w:tab/>
      </w:r>
      <w:r w:rsidRPr="009826BE">
        <w:t>A COP</w:t>
      </w:r>
      <w:r w:rsidRPr="009826BE">
        <w:noBreakHyphen/>
        <w:t>MOP finding that the Protocol applies, applies in part, or that further information is required, noting that such a finding does not override or alter the autonomy of the international instrument’s governing body;</w:t>
      </w:r>
    </w:p>
    <w:p w14:paraId="01868891" w14:textId="4DF90235" w:rsidR="00F06199" w:rsidRPr="009826BE" w:rsidRDefault="00F06199" w:rsidP="00F06199">
      <w:pPr>
        <w:pStyle w:val="CBDNormalNoNumber"/>
        <w:tabs>
          <w:tab w:val="clear" w:pos="567"/>
        </w:tabs>
        <w:ind w:left="1134" w:firstLine="567"/>
      </w:pPr>
      <w:r w:rsidRPr="009826BE">
        <w:t>(e)</w:t>
      </w:r>
      <w:r>
        <w:tab/>
      </w:r>
      <w:r w:rsidRPr="009826BE">
        <w:t>Where appropriate, non</w:t>
      </w:r>
      <w:r w:rsidRPr="009826BE">
        <w:noBreakHyphen/>
        <w:t xml:space="preserve">binding recommendations from the </w:t>
      </w:r>
      <w:r w:rsidR="00F51A97" w:rsidRPr="00B958C1">
        <w:t xml:space="preserve">Conference of the Parties serving as the meeting of the Parties to </w:t>
      </w:r>
      <w:r w:rsidR="00F51A97" w:rsidRPr="00B90B63">
        <w:t>the Nagoya Protocol</w:t>
      </w:r>
      <w:r w:rsidRPr="009826BE">
        <w:t xml:space="preserve"> to the other instrument’s governing body on how its </w:t>
      </w:r>
      <w:r w:rsidR="0085707F">
        <w:t>access and benefit-sharing</w:t>
      </w:r>
      <w:r w:rsidRPr="009826BE">
        <w:t xml:space="preserve"> mechanisms may be made consistent with, and not run counter to, the </w:t>
      </w:r>
      <w:r w:rsidR="0085707F">
        <w:t>Convention on Biological Diversity</w:t>
      </w:r>
      <w:r w:rsidRPr="009826BE">
        <w:t xml:space="preserve"> and the Nagoya Protocol;</w:t>
      </w:r>
    </w:p>
    <w:p w14:paraId="2131CB4A" w14:textId="5588D5F6" w:rsidR="00F06199" w:rsidRPr="009826BE" w:rsidRDefault="00F06199" w:rsidP="00F06199">
      <w:pPr>
        <w:pStyle w:val="CBDNormalNoNumber"/>
        <w:tabs>
          <w:tab w:val="clear" w:pos="567"/>
        </w:tabs>
        <w:ind w:left="1134" w:firstLine="567"/>
      </w:pPr>
      <w:r w:rsidRPr="009826BE">
        <w:t>(f)</w:t>
      </w:r>
      <w:r>
        <w:tab/>
      </w:r>
      <w:r w:rsidRPr="009826BE">
        <w:t>A clear emphasis on mutual supportiveness (Art</w:t>
      </w:r>
      <w:r w:rsidR="004E7963">
        <w:t>icle</w:t>
      </w:r>
      <w:r w:rsidRPr="009826BE">
        <w:t xml:space="preserve"> 4</w:t>
      </w:r>
      <w:r w:rsidR="004E7963">
        <w:t>, para</w:t>
      </w:r>
      <w:r w:rsidR="002F287A">
        <w:t xml:space="preserve">graph </w:t>
      </w:r>
      <w:r w:rsidRPr="009826BE">
        <w:t>3), thereby avoiding questions of hierarchy between treaty regimes while ensuring that Parties fulfil their obligations under Article 4</w:t>
      </w:r>
      <w:r w:rsidR="004E7963">
        <w:t xml:space="preserve">, paragraph </w:t>
      </w:r>
      <w:r w:rsidRPr="009826BE">
        <w:t>4 of the Nagoya Protocol.</w:t>
      </w:r>
    </w:p>
    <w:p w14:paraId="45478DDA" w14:textId="75B0518D" w:rsidR="00F06199" w:rsidRPr="00EA343F" w:rsidRDefault="00F06199" w:rsidP="00B958C1">
      <w:pPr>
        <w:pStyle w:val="CBDNormalNoNumber"/>
        <w:ind w:left="1134"/>
        <w:rPr>
          <w:lang w:val="en-CA"/>
        </w:rPr>
      </w:pPr>
      <w:r>
        <w:rPr>
          <w:lang w:val="en-CA"/>
        </w:rPr>
        <w:t>5.</w:t>
      </w:r>
      <w:r w:rsidR="00991063">
        <w:rPr>
          <w:lang w:val="en-CA"/>
        </w:rPr>
        <w:tab/>
      </w:r>
      <w:r w:rsidRPr="00EA343F">
        <w:rPr>
          <w:lang w:val="en-CA"/>
        </w:rPr>
        <w:t>Under option</w:t>
      </w:r>
      <w:r>
        <w:rPr>
          <w:lang w:val="en-CA"/>
        </w:rPr>
        <w:t xml:space="preserve"> I.</w:t>
      </w:r>
      <w:r w:rsidRPr="00EA343F">
        <w:rPr>
          <w:lang w:val="en-CA"/>
        </w:rPr>
        <w:t>D, the final determination rests with the Parties to the Nagoya Protocol, ensuring that Article 4</w:t>
      </w:r>
      <w:r w:rsidR="002F287A">
        <w:rPr>
          <w:lang w:val="en-CA"/>
        </w:rPr>
        <w:t xml:space="preserve">, paragraph </w:t>
      </w:r>
      <w:r w:rsidRPr="00EA343F">
        <w:rPr>
          <w:lang w:val="en-CA"/>
        </w:rPr>
        <w:t>4 is fully implemented while respecting the autonomy of other treaty bodies and reinforcing mutual supportiveness across regimes.</w:t>
      </w:r>
    </w:p>
    <w:p w14:paraId="6519B11B" w14:textId="77777777" w:rsidR="00F06199" w:rsidRPr="00C1672A" w:rsidRDefault="00F06199" w:rsidP="00F06199">
      <w:pPr>
        <w:pStyle w:val="CBDH2"/>
        <w:tabs>
          <w:tab w:val="clear" w:pos="567"/>
        </w:tabs>
        <w:ind w:left="1134"/>
        <w:jc w:val="left"/>
      </w:pPr>
      <w:r>
        <w:t>II.</w:t>
      </w:r>
      <w:r>
        <w:tab/>
        <w:t>Proposed i</w:t>
      </w:r>
      <w:r w:rsidRPr="00212E27">
        <w:t xml:space="preserve">ndicative criteria for </w:t>
      </w:r>
      <w:r>
        <w:t xml:space="preserve">determining the status of or </w:t>
      </w:r>
      <w:r w:rsidRPr="00212E27">
        <w:t>recogni</w:t>
      </w:r>
      <w:r>
        <w:t>zing</w:t>
      </w:r>
      <w:r w:rsidRPr="00EF346A">
        <w:t xml:space="preserve"> </w:t>
      </w:r>
      <w:r>
        <w:t>s</w:t>
      </w:r>
      <w:r w:rsidRPr="00EF346A">
        <w:t xml:space="preserve">pecialized </w:t>
      </w:r>
      <w:r>
        <w:t>i</w:t>
      </w:r>
      <w:r w:rsidRPr="00EF346A">
        <w:t xml:space="preserve">nternational </w:t>
      </w:r>
      <w:r>
        <w:t>access and benefit-sharing i</w:t>
      </w:r>
      <w:r w:rsidRPr="00EF346A">
        <w:t>nstruments</w:t>
      </w:r>
      <w:r w:rsidRPr="00212E27">
        <w:t xml:space="preserve"> (applicable to options </w:t>
      </w:r>
      <w:r>
        <w:t>I.A</w:t>
      </w:r>
      <w:r w:rsidRPr="00212E27">
        <w:t xml:space="preserve"> </w:t>
      </w:r>
      <w:r>
        <w:t>and</w:t>
      </w:r>
      <w:r w:rsidRPr="00212E27">
        <w:t xml:space="preserve"> </w:t>
      </w:r>
      <w:r>
        <w:t>I.C)</w:t>
      </w:r>
    </w:p>
    <w:p w14:paraId="25AC574A" w14:textId="77777777" w:rsidR="00F06199" w:rsidRDefault="00F06199" w:rsidP="00F06199">
      <w:pPr>
        <w:pStyle w:val="CBDNormalNoNumber"/>
        <w:tabs>
          <w:tab w:val="clear" w:pos="567"/>
        </w:tabs>
        <w:ind w:left="1134"/>
      </w:pPr>
      <w:r>
        <w:t>6.</w:t>
      </w:r>
      <w:r w:rsidRPr="009B5624">
        <w:tab/>
      </w:r>
      <w:r w:rsidRPr="00862730">
        <w:t>Indicative criteria for recognition</w:t>
      </w:r>
      <w:r>
        <w:t xml:space="preserve"> include</w:t>
      </w:r>
      <w:r w:rsidRPr="00862730">
        <w:t>:</w:t>
      </w:r>
    </w:p>
    <w:p w14:paraId="5F9D7CBC" w14:textId="77777777" w:rsidR="00F06199" w:rsidRPr="00E65C4C" w:rsidRDefault="00F06199" w:rsidP="00F06199">
      <w:pPr>
        <w:pStyle w:val="CBDNormalNoNumber"/>
        <w:tabs>
          <w:tab w:val="clear" w:pos="567"/>
        </w:tabs>
        <w:ind w:left="1134" w:firstLine="567"/>
      </w:pPr>
      <w:r>
        <w:t>(a)</w:t>
      </w:r>
      <w:r>
        <w:tab/>
        <w:t>A l</w:t>
      </w:r>
      <w:r w:rsidRPr="00E65C4C">
        <w:t xml:space="preserve">egal basis </w:t>
      </w:r>
      <w:r>
        <w:t xml:space="preserve">provided </w:t>
      </w:r>
      <w:r w:rsidRPr="00E65C4C">
        <w:t>through intergovernmental adoption or endorsement</w:t>
      </w:r>
      <w:r>
        <w:t>;</w:t>
      </w:r>
    </w:p>
    <w:p w14:paraId="37C723BF" w14:textId="77777777" w:rsidR="00F06199" w:rsidRPr="00E65C4C" w:rsidRDefault="00F06199" w:rsidP="00F06199">
      <w:pPr>
        <w:pStyle w:val="CBDNormalNoNumber"/>
        <w:tabs>
          <w:tab w:val="clear" w:pos="567"/>
        </w:tabs>
        <w:ind w:left="1134" w:firstLine="567"/>
      </w:pPr>
      <w:r>
        <w:t>(b)</w:t>
      </w:r>
      <w:r>
        <w:tab/>
        <w:t>A s</w:t>
      </w:r>
      <w:r w:rsidRPr="00E65C4C">
        <w:t>pecialization in scope and purpose</w:t>
      </w:r>
      <w:r>
        <w:t xml:space="preserve"> </w:t>
      </w:r>
      <w:r w:rsidRPr="000C2E30">
        <w:t>i.e. what are the specific genetic resources comprised and the specific use</w:t>
      </w:r>
      <w:r>
        <w:t>;</w:t>
      </w:r>
    </w:p>
    <w:p w14:paraId="6DB31BFE" w14:textId="77777777" w:rsidR="00F06199" w:rsidRPr="00E65C4C" w:rsidRDefault="00F06199" w:rsidP="00F06199">
      <w:pPr>
        <w:pStyle w:val="CBDNormalNoNumber"/>
        <w:tabs>
          <w:tab w:val="clear" w:pos="567"/>
        </w:tabs>
        <w:ind w:left="1134" w:firstLine="567"/>
      </w:pPr>
      <w:r>
        <w:t>(c)</w:t>
      </w:r>
      <w:r>
        <w:tab/>
        <w:t>The a</w:t>
      </w:r>
      <w:r w:rsidRPr="00E65C4C">
        <w:t xml:space="preserve">lignment with </w:t>
      </w:r>
      <w:r>
        <w:t xml:space="preserve">the objectives of the </w:t>
      </w:r>
      <w:r w:rsidRPr="00E65C4C">
        <w:t>C</w:t>
      </w:r>
      <w:r>
        <w:t xml:space="preserve">onvention on </w:t>
      </w:r>
      <w:r w:rsidRPr="00E65C4C">
        <w:t>B</w:t>
      </w:r>
      <w:r>
        <w:t xml:space="preserve">iological </w:t>
      </w:r>
      <w:r w:rsidRPr="00E65C4C">
        <w:t>D</w:t>
      </w:r>
      <w:r>
        <w:t>iversity</w:t>
      </w:r>
      <w:r>
        <w:rPr>
          <w:rStyle w:val="FootnoteReference"/>
        </w:rPr>
        <w:footnoteReference w:id="4"/>
      </w:r>
      <w:r w:rsidRPr="00E65C4C">
        <w:t xml:space="preserve"> and </w:t>
      </w:r>
      <w:r>
        <w:t xml:space="preserve">the </w:t>
      </w:r>
      <w:r w:rsidRPr="00E65C4C">
        <w:t>N</w:t>
      </w:r>
      <w:r>
        <w:t xml:space="preserve">agoya </w:t>
      </w:r>
      <w:r w:rsidRPr="00E65C4C">
        <w:t>P</w:t>
      </w:r>
      <w:r>
        <w:t>rotocol and the maintaining</w:t>
      </w:r>
      <w:r w:rsidRPr="00864FA7">
        <w:t xml:space="preserve"> of mutual support between instruments</w:t>
      </w:r>
      <w:r>
        <w:t>;</w:t>
      </w:r>
      <w:r w:rsidRPr="00E65C4C">
        <w:t xml:space="preserve"> </w:t>
      </w:r>
    </w:p>
    <w:p w14:paraId="0B45D5AA" w14:textId="73B87ECD" w:rsidR="00F06199" w:rsidRDefault="00F06199" w:rsidP="00F06199">
      <w:pPr>
        <w:pStyle w:val="CBDNormalNoNumber"/>
        <w:tabs>
          <w:tab w:val="clear" w:pos="567"/>
        </w:tabs>
        <w:ind w:left="1134" w:firstLine="567"/>
      </w:pPr>
      <w:r>
        <w:t>(d)</w:t>
      </w:r>
      <w:r>
        <w:tab/>
      </w:r>
      <w:r w:rsidRPr="00E65C4C">
        <w:t>Fair and equitable benefit-sharing mechanisms</w:t>
      </w:r>
      <w:r>
        <w:t xml:space="preserve">; </w:t>
      </w:r>
      <w:r w:rsidRPr="00432066">
        <w:t>including gender-responsive monetary and non-monetary benefits that support women’s livelihoods, knowledge systems, capacity-building and community wellbeing;</w:t>
      </w:r>
      <w:r>
        <w:t xml:space="preserve"> including monetary and non-monetary benefits, capacity</w:t>
      </w:r>
      <w:r w:rsidR="00E06708">
        <w:t>-</w:t>
      </w:r>
      <w:r>
        <w:t>building, and technology transfers, as appropriate;</w:t>
      </w:r>
    </w:p>
    <w:p w14:paraId="11228DF0" w14:textId="7BE954C4" w:rsidR="00F06199" w:rsidRDefault="00F06199" w:rsidP="00F06199">
      <w:pPr>
        <w:pStyle w:val="CBDNormalNoNumber"/>
        <w:tabs>
          <w:tab w:val="clear" w:pos="567"/>
        </w:tabs>
        <w:ind w:left="1134" w:firstLine="567"/>
      </w:pPr>
      <w:r w:rsidRPr="00432066">
        <w:t>(</w:t>
      </w:r>
      <w:r>
        <w:t>e)</w:t>
      </w:r>
      <w:r>
        <w:tab/>
      </w:r>
      <w:r w:rsidRPr="00432066">
        <w:t xml:space="preserve">Appropriate access to </w:t>
      </w:r>
      <w:r>
        <w:t>digital sequence information on genetic resources</w:t>
      </w:r>
      <w:r w:rsidRPr="00432066">
        <w:t xml:space="preserve"> as well as fair and equitable sharing of benefits</w:t>
      </w:r>
      <w:r>
        <w:t xml:space="preserve"> </w:t>
      </w:r>
      <w:r w:rsidRPr="00432066">
        <w:t xml:space="preserve">arising from the use of </w:t>
      </w:r>
      <w:r>
        <w:t>digital sequence information</w:t>
      </w:r>
      <w:r w:rsidRPr="00432066">
        <w:t xml:space="preserve"> of </w:t>
      </w:r>
      <w:r>
        <w:t>g</w:t>
      </w:r>
      <w:r w:rsidRPr="00432066">
        <w:t xml:space="preserve">enetic </w:t>
      </w:r>
      <w:r>
        <w:t>r</w:t>
      </w:r>
      <w:r w:rsidRPr="00432066">
        <w:t>esources</w:t>
      </w:r>
      <w:r w:rsidR="00E06708">
        <w:t>;</w:t>
      </w:r>
    </w:p>
    <w:p w14:paraId="75ABE5FC" w14:textId="5D7951C5" w:rsidR="00F06199" w:rsidRPr="00E65C4C" w:rsidRDefault="00F06199" w:rsidP="00F06199">
      <w:pPr>
        <w:pStyle w:val="CBDNormalNoNumber"/>
        <w:tabs>
          <w:tab w:val="clear" w:pos="567"/>
        </w:tabs>
        <w:ind w:left="1134" w:firstLine="567"/>
      </w:pPr>
      <w:r w:rsidRPr="00AD7D3C">
        <w:t>(</w:t>
      </w:r>
      <w:r w:rsidR="008030EA">
        <w:t>f</w:t>
      </w:r>
      <w:r w:rsidRPr="00AD7D3C">
        <w:t>)</w:t>
      </w:r>
      <w:r w:rsidR="00E06708">
        <w:tab/>
        <w:t>A</w:t>
      </w:r>
      <w:r w:rsidRPr="00AD7D3C">
        <w:t xml:space="preserve">ccess to genetic resources shall be subject to legally binding commitments undertaken by recipients concerning the conditions of use, the scope of permitted research and development activities, access by or transfer to third parties, the fair and equitable sharing of benefits arising from such utilization, and the </w:t>
      </w:r>
      <w:r w:rsidR="0077003F">
        <w:t>digital sequence information on genetic resources</w:t>
      </w:r>
      <w:r w:rsidRPr="00AD7D3C">
        <w:t xml:space="preserve"> generated from such resources</w:t>
      </w:r>
      <w:r w:rsidR="00E06708">
        <w:t>;</w:t>
      </w:r>
    </w:p>
    <w:p w14:paraId="5EA2DE6B" w14:textId="4B8C8E49" w:rsidR="00F06199" w:rsidRPr="00E65C4C" w:rsidRDefault="00F06199" w:rsidP="00F06199">
      <w:pPr>
        <w:pStyle w:val="CBDNormalNoNumber"/>
        <w:tabs>
          <w:tab w:val="clear" w:pos="567"/>
        </w:tabs>
        <w:ind w:left="1134" w:firstLine="567"/>
      </w:pPr>
      <w:r>
        <w:t>(</w:t>
      </w:r>
      <w:r w:rsidR="008030EA">
        <w:t>g</w:t>
      </w:r>
      <w:r>
        <w:t>)</w:t>
      </w:r>
      <w:r>
        <w:tab/>
        <w:t>The full and e</w:t>
      </w:r>
      <w:r w:rsidRPr="00E65C4C">
        <w:t xml:space="preserve">ffective participation of </w:t>
      </w:r>
      <w:r>
        <w:t>indigenous peoples and local communities; in</w:t>
      </w:r>
      <w:r w:rsidRPr="00432066">
        <w:t>cluding specific measures to ensure the full, effective and meaningful participation of women within those communities</w:t>
      </w:r>
      <w:r>
        <w:t xml:space="preserve">, </w:t>
      </w:r>
      <w:r w:rsidRPr="0001350B">
        <w:t>including, as appropriate, approval and participation or free, prior, and informed consent, in accordance with national legislation;</w:t>
      </w:r>
    </w:p>
    <w:p w14:paraId="293BA20A" w14:textId="6F7C7017" w:rsidR="00F06199" w:rsidRPr="00E65C4C" w:rsidRDefault="00F06199" w:rsidP="00F06199">
      <w:pPr>
        <w:pStyle w:val="CBDNormalNoNumber"/>
        <w:tabs>
          <w:tab w:val="clear" w:pos="567"/>
        </w:tabs>
        <w:ind w:left="1134" w:firstLine="567"/>
      </w:pPr>
      <w:r>
        <w:lastRenderedPageBreak/>
        <w:t>(</w:t>
      </w:r>
      <w:r w:rsidR="00991063">
        <w:t>h</w:t>
      </w:r>
      <w:r>
        <w:t>)</w:t>
      </w:r>
      <w:r>
        <w:tab/>
      </w:r>
      <w:r w:rsidRPr="00E65C4C">
        <w:t>Transparency,</w:t>
      </w:r>
      <w:r w:rsidRPr="00432066">
        <w:t xml:space="preserve"> gender-responsive </w:t>
      </w:r>
      <w:r w:rsidRPr="00E65C4C">
        <w:t>monitoring and accountability provisions</w:t>
      </w:r>
      <w:r>
        <w:t>;</w:t>
      </w:r>
      <w:r w:rsidRPr="00875B52">
        <w:t xml:space="preserve"> </w:t>
      </w:r>
      <w:r>
        <w:t>including the public availability of relevant information and the exchange of information, where appropriate, through the Access and Benefit-Sharing Clearing House;</w:t>
      </w:r>
    </w:p>
    <w:p w14:paraId="6FC41413" w14:textId="13E519B8" w:rsidR="00F06199" w:rsidRDefault="00F06199" w:rsidP="00F06199">
      <w:pPr>
        <w:pStyle w:val="CBDNormalNoNumber"/>
        <w:ind w:left="1134" w:firstLine="567"/>
        <w:rPr>
          <w:lang w:val="en-CA"/>
        </w:rPr>
      </w:pPr>
      <w:r>
        <w:t>(</w:t>
      </w:r>
      <w:r w:rsidR="00991063">
        <w:t>i</w:t>
      </w:r>
      <w:r>
        <w:t>)</w:t>
      </w:r>
      <w:r>
        <w:tab/>
        <w:t>The p</w:t>
      </w:r>
      <w:r w:rsidRPr="00E65C4C">
        <w:t xml:space="preserve">romotion of mutual supportiveness and </w:t>
      </w:r>
      <w:r>
        <w:t xml:space="preserve">the </w:t>
      </w:r>
      <w:r w:rsidRPr="00E65C4C">
        <w:t>avoidance of duplication</w:t>
      </w:r>
      <w:r w:rsidRPr="00277A35">
        <w:t xml:space="preserve"> </w:t>
      </w:r>
      <w:r>
        <w:t>including safeguards to prevent the status of specialized instrument from being used to circumvent access and benefit</w:t>
      </w:r>
      <w:r w:rsidR="00E06708">
        <w:t>-</w:t>
      </w:r>
      <w:r>
        <w:t>sharing obligations under the Nagoya Protocol.</w:t>
      </w:r>
      <w:r w:rsidRPr="002C2F15">
        <w:rPr>
          <w:lang w:val="en-CA"/>
        </w:rPr>
        <w:t xml:space="preserve"> </w:t>
      </w:r>
    </w:p>
    <w:p w14:paraId="504310D1" w14:textId="60AC5B22" w:rsidR="00F06199" w:rsidRPr="008B0299" w:rsidRDefault="00F06199" w:rsidP="00352DA6">
      <w:pPr>
        <w:pStyle w:val="CBDDesicionText"/>
        <w:tabs>
          <w:tab w:val="clear" w:pos="567"/>
        </w:tabs>
        <w:ind w:left="1134"/>
      </w:pPr>
      <w:r w:rsidRPr="008B0299">
        <w:t>7.</w:t>
      </w:r>
      <w:r w:rsidR="00991063">
        <w:tab/>
      </w:r>
      <w:r w:rsidRPr="008B0299">
        <w:t>Under option I.D, the Conference of the Parties serving as the meeting of the Parties applies the following decision criterion and streamlined procedure:</w:t>
      </w:r>
    </w:p>
    <w:p w14:paraId="37E8FBC4" w14:textId="5E7F52EC" w:rsidR="00F06199" w:rsidRPr="00991063" w:rsidRDefault="00F06199" w:rsidP="00991063">
      <w:pPr>
        <w:pStyle w:val="CBDNormalNoNumber"/>
        <w:tabs>
          <w:tab w:val="clear" w:pos="567"/>
        </w:tabs>
        <w:ind w:left="1134" w:firstLine="567"/>
      </w:pPr>
      <w:r w:rsidRPr="00991063">
        <w:t>(a)</w:t>
      </w:r>
      <w:r w:rsidRPr="00991063">
        <w:tab/>
        <w:t>The international instrument is consistent with the objectives, principles, and relevant provisions of the Nagoya Protocol;</w:t>
      </w:r>
    </w:p>
    <w:p w14:paraId="6FC2C316" w14:textId="018DF7CE" w:rsidR="00A274C4" w:rsidRPr="00991063" w:rsidRDefault="00F06199" w:rsidP="00CE3DC0">
      <w:pPr>
        <w:pStyle w:val="CBDNormalNoNumber"/>
        <w:tabs>
          <w:tab w:val="clear" w:pos="567"/>
        </w:tabs>
        <w:ind w:left="1134" w:firstLine="567"/>
      </w:pPr>
      <w:r w:rsidRPr="00991063">
        <w:t>(b)</w:t>
      </w:r>
      <w:r w:rsidR="00991063">
        <w:tab/>
      </w:r>
      <w:r w:rsidRPr="00991063">
        <w:t>The international instrument does not run counter to the Protocol in law or in practical implementation, including with respect to fair and equitable benefit</w:t>
      </w:r>
      <w:r w:rsidRPr="00991063">
        <w:noBreakHyphen/>
        <w:t>sharing.</w:t>
      </w:r>
    </w:p>
    <w:p w14:paraId="24F7466E" w14:textId="3E6848E4" w:rsidR="00F06199" w:rsidRPr="00352DA6" w:rsidRDefault="00F06199" w:rsidP="00B958C1">
      <w:pPr>
        <w:pStyle w:val="CBDDesicionAnnex"/>
        <w:ind w:left="1134"/>
        <w:rPr>
          <w:lang w:val="en-CA"/>
        </w:rPr>
      </w:pPr>
      <w:r w:rsidRPr="00352DA6">
        <w:rPr>
          <w:lang w:val="en-CA"/>
        </w:rPr>
        <w:t>A</w:t>
      </w:r>
      <w:r w:rsidR="00CE3DC0" w:rsidRPr="00352DA6">
        <w:rPr>
          <w:lang w:val="en-CA"/>
        </w:rPr>
        <w:t>nnex</w:t>
      </w:r>
      <w:r w:rsidRPr="00352DA6">
        <w:rPr>
          <w:lang w:val="en-CA"/>
        </w:rPr>
        <w:t xml:space="preserve"> </w:t>
      </w:r>
      <w:r w:rsidR="00CE3DC0">
        <w:rPr>
          <w:lang w:val="en-CA"/>
        </w:rPr>
        <w:t>II</w:t>
      </w:r>
    </w:p>
    <w:p w14:paraId="3D55C35A" w14:textId="4C19CDEC" w:rsidR="00F06199" w:rsidRPr="005D49D3" w:rsidRDefault="00F06199" w:rsidP="00B958C1">
      <w:pPr>
        <w:pStyle w:val="CBDDesicionAnnex"/>
        <w:ind w:left="1134"/>
      </w:pPr>
      <w:r w:rsidRPr="005D49D3">
        <w:t xml:space="preserve">Terms of </w:t>
      </w:r>
      <w:r w:rsidR="00C0584E">
        <w:t>r</w:t>
      </w:r>
      <w:r w:rsidRPr="005D49D3">
        <w:t xml:space="preserve">eference of </w:t>
      </w:r>
      <w:r>
        <w:t xml:space="preserve">the Informal Advisory Group on Advancing the </w:t>
      </w:r>
      <w:r w:rsidR="00C0584E">
        <w:t>R</w:t>
      </w:r>
      <w:r>
        <w:t xml:space="preserve">ecognition of </w:t>
      </w:r>
      <w:r w:rsidR="00C0584E">
        <w:t>S</w:t>
      </w:r>
      <w:r>
        <w:t xml:space="preserve">pecialized </w:t>
      </w:r>
      <w:r w:rsidR="00C0584E">
        <w:t>I</w:t>
      </w:r>
      <w:r>
        <w:t xml:space="preserve">nternational </w:t>
      </w:r>
      <w:r w:rsidR="00C0584E">
        <w:t>A</w:t>
      </w:r>
      <w:r>
        <w:t xml:space="preserve">ccess and </w:t>
      </w:r>
      <w:r w:rsidR="00C0584E">
        <w:t>B</w:t>
      </w:r>
      <w:r>
        <w:t xml:space="preserve">enefit-sharing </w:t>
      </w:r>
      <w:r w:rsidR="00C0584E">
        <w:t>I</w:t>
      </w:r>
      <w:r>
        <w:t>nstruments under Article 4</w:t>
      </w:r>
      <w:r w:rsidR="00CE3DC0">
        <w:t xml:space="preserve">, paragraph </w:t>
      </w:r>
      <w:r>
        <w:t xml:space="preserve">4 of the Nagoya Protocol </w:t>
      </w:r>
    </w:p>
    <w:p w14:paraId="1E3421EC" w14:textId="1A436066" w:rsidR="00F06199" w:rsidRPr="00680CF8" w:rsidRDefault="00352DA6" w:rsidP="00352DA6">
      <w:pPr>
        <w:pStyle w:val="CBDDesicionText"/>
        <w:tabs>
          <w:tab w:val="clear" w:pos="567"/>
        </w:tabs>
        <w:ind w:left="1134"/>
      </w:pPr>
      <w:r>
        <w:t>1.</w:t>
      </w:r>
      <w:r>
        <w:tab/>
      </w:r>
      <w:r w:rsidR="00F06199" w:rsidRPr="00680CF8">
        <w:t xml:space="preserve">The </w:t>
      </w:r>
      <w:r w:rsidR="00BB6736">
        <w:t>I</w:t>
      </w:r>
      <w:r w:rsidR="00F06199">
        <w:t xml:space="preserve">nformal </w:t>
      </w:r>
      <w:r w:rsidR="00BB6736">
        <w:t>A</w:t>
      </w:r>
      <w:r w:rsidR="00F06199">
        <w:t xml:space="preserve">dvisory </w:t>
      </w:r>
      <w:r w:rsidR="00461C85">
        <w:t>G</w:t>
      </w:r>
      <w:r w:rsidR="00F06199">
        <w:t>roup</w:t>
      </w:r>
      <w:r w:rsidR="00F06199" w:rsidRPr="00680CF8">
        <w:t xml:space="preserve"> is to provide technical advice and guidance</w:t>
      </w:r>
      <w:r w:rsidR="00F06199">
        <w:t xml:space="preserve"> </w:t>
      </w:r>
      <w:r w:rsidR="00F06199" w:rsidRPr="00680CF8">
        <w:t>on refining recognition options taking into consideration the criteria outlined in Article 4</w:t>
      </w:r>
      <w:r w:rsidR="00E06708">
        <w:t>, paragraph 4</w:t>
      </w:r>
      <w:r w:rsidR="00F06199" w:rsidRPr="00680CF8">
        <w:t>. In</w:t>
      </w:r>
      <w:r w:rsidR="00F06199">
        <w:t xml:space="preserve"> </w:t>
      </w:r>
      <w:r w:rsidR="00F06199" w:rsidRPr="00680CF8">
        <w:t>particular, the Group will develop and propose criteria for recogni</w:t>
      </w:r>
      <w:r w:rsidR="00E06708">
        <w:t>z</w:t>
      </w:r>
      <w:r w:rsidR="00F06199" w:rsidRPr="00680CF8">
        <w:t xml:space="preserve">ing </w:t>
      </w:r>
      <w:r w:rsidR="00F06199">
        <w:t>specialized international access and benefit-sharing instruments</w:t>
      </w:r>
      <w:r w:rsidR="00F06199" w:rsidRPr="00680CF8">
        <w:t xml:space="preserve"> to benefit from</w:t>
      </w:r>
      <w:r w:rsidR="00F06199">
        <w:t xml:space="preserve"> </w:t>
      </w:r>
      <w:r w:rsidR="00F06199" w:rsidRPr="00680CF8">
        <w:t>the provision of Article 4</w:t>
      </w:r>
      <w:r w:rsidR="00E06708">
        <w:t>, paragraph 4</w:t>
      </w:r>
      <w:r w:rsidR="00F06199" w:rsidRPr="00680CF8">
        <w:t xml:space="preserve">, and provide a comprehensive analysis for potential </w:t>
      </w:r>
      <w:r w:rsidR="00F06199">
        <w:t>specialized international access and benefit-sharing instruments</w:t>
      </w:r>
      <w:r w:rsidR="00F06199" w:rsidRPr="00680CF8">
        <w:t xml:space="preserve"> (established</w:t>
      </w:r>
      <w:r w:rsidR="00F06199">
        <w:t xml:space="preserve"> </w:t>
      </w:r>
      <w:r w:rsidR="00F06199" w:rsidRPr="00680CF8">
        <w:t>or under development), resource they cover and their scope and identify where they overlap or</w:t>
      </w:r>
      <w:r w:rsidR="00F06199">
        <w:t xml:space="preserve"> </w:t>
      </w:r>
      <w:r w:rsidR="00F06199" w:rsidRPr="00680CF8">
        <w:t xml:space="preserve">conflict with </w:t>
      </w:r>
      <w:r w:rsidR="00F06199">
        <w:t xml:space="preserve">the </w:t>
      </w:r>
      <w:r w:rsidR="00F06199" w:rsidRPr="00680CF8">
        <w:t>Nagoya Protocol.</w:t>
      </w:r>
    </w:p>
    <w:p w14:paraId="5106267C" w14:textId="7E7AD37F" w:rsidR="00F06199" w:rsidRPr="00680CF8" w:rsidRDefault="00F06199" w:rsidP="00352DA6">
      <w:pPr>
        <w:pStyle w:val="CBDDesicionText"/>
        <w:tabs>
          <w:tab w:val="clear" w:pos="567"/>
        </w:tabs>
        <w:ind w:left="1134"/>
      </w:pPr>
      <w:r w:rsidRPr="00680CF8">
        <w:t>2.</w:t>
      </w:r>
      <w:r w:rsidR="00352DA6">
        <w:tab/>
      </w:r>
      <w:r w:rsidRPr="00680CF8">
        <w:t xml:space="preserve">The technical working group or advisory body will identify the linkages between </w:t>
      </w:r>
      <w:r>
        <w:t>specialized international access and benefit-sharing instruments</w:t>
      </w:r>
      <w:r w:rsidRPr="00680CF8">
        <w:t xml:space="preserve"> and</w:t>
      </w:r>
      <w:r>
        <w:t xml:space="preserve"> </w:t>
      </w:r>
      <w:r w:rsidRPr="00680CF8">
        <w:t xml:space="preserve">the provision of </w:t>
      </w:r>
      <w:r>
        <w:t>A</w:t>
      </w:r>
      <w:r w:rsidRPr="00680CF8">
        <w:t>rticle</w:t>
      </w:r>
      <w:r w:rsidR="00E06708">
        <w:t> </w:t>
      </w:r>
      <w:r w:rsidRPr="00680CF8">
        <w:t>10 of Nagoya Protocol on global multilateral benefit-sharing mechanism,</w:t>
      </w:r>
      <w:r>
        <w:t xml:space="preserve"> </w:t>
      </w:r>
      <w:r w:rsidRPr="00680CF8">
        <w:t xml:space="preserve">investigating the possibility of Article 10 to serve as an </w:t>
      </w:r>
      <w:r w:rsidR="00E06708">
        <w:t>“</w:t>
      </w:r>
      <w:r w:rsidRPr="00680CF8">
        <w:t>umbrella</w:t>
      </w:r>
      <w:r w:rsidR="00E06708">
        <w:t>”</w:t>
      </w:r>
      <w:r w:rsidRPr="00680CF8">
        <w:t xml:space="preserve"> for all specialized instruments.</w:t>
      </w:r>
    </w:p>
    <w:p w14:paraId="73FF5562" w14:textId="4910B1F6" w:rsidR="00F06199" w:rsidRPr="00680CF8" w:rsidRDefault="00F06199" w:rsidP="00352DA6">
      <w:pPr>
        <w:pStyle w:val="CBDDesicionText"/>
        <w:tabs>
          <w:tab w:val="clear" w:pos="567"/>
        </w:tabs>
        <w:ind w:left="1134"/>
      </w:pPr>
      <w:r w:rsidRPr="00680CF8">
        <w:t>3.</w:t>
      </w:r>
      <w:r w:rsidR="00352DA6">
        <w:tab/>
      </w:r>
      <w:r w:rsidRPr="00680CF8">
        <w:t xml:space="preserve">The </w:t>
      </w:r>
      <w:r>
        <w:t>Informal Advisory Group</w:t>
      </w:r>
      <w:r w:rsidRPr="00680CF8">
        <w:t xml:space="preserve"> will comprise technical experts, as follows: </w:t>
      </w:r>
      <w:r>
        <w:t>15</w:t>
      </w:r>
      <w:r w:rsidRPr="00680CF8">
        <w:t xml:space="preserve"> nominated by</w:t>
      </w:r>
      <w:r>
        <w:t xml:space="preserve"> </w:t>
      </w:r>
      <w:r w:rsidRPr="00680CF8">
        <w:t xml:space="preserve">Parties from the five CBD regions, </w:t>
      </w:r>
      <w:r>
        <w:t>seven</w:t>
      </w:r>
      <w:r w:rsidRPr="00680CF8">
        <w:t xml:space="preserve"> nominated by representatives of indigenous</w:t>
      </w:r>
      <w:r>
        <w:t xml:space="preserve"> </w:t>
      </w:r>
      <w:r w:rsidRPr="00680CF8">
        <w:t xml:space="preserve">peoples and local communities from the seven sociocultural regions, and </w:t>
      </w:r>
      <w:r>
        <w:t>four</w:t>
      </w:r>
      <w:r w:rsidRPr="00680CF8">
        <w:t xml:space="preserve"> nominated by relevant</w:t>
      </w:r>
      <w:r>
        <w:t xml:space="preserve"> </w:t>
      </w:r>
      <w:r w:rsidRPr="00680CF8">
        <w:t xml:space="preserve">organizations. The Executive Secretary, in consultation with the Bureau, will select the </w:t>
      </w:r>
      <w:r w:rsidR="00E06708">
        <w:t>four</w:t>
      </w:r>
      <w:r w:rsidRPr="00680CF8">
        <w:t xml:space="preserve"> experts</w:t>
      </w:r>
      <w:r>
        <w:t xml:space="preserve"> </w:t>
      </w:r>
      <w:r w:rsidRPr="00680CF8">
        <w:t>from those nominated by relevant organizations, taking gender and the relevant technical</w:t>
      </w:r>
      <w:r>
        <w:t xml:space="preserve"> </w:t>
      </w:r>
      <w:r w:rsidRPr="00680CF8">
        <w:t>expertise of the candidates into account.</w:t>
      </w:r>
    </w:p>
    <w:p w14:paraId="257B97D9" w14:textId="049F4E0F" w:rsidR="00F06199" w:rsidRPr="00680CF8" w:rsidRDefault="00F06199" w:rsidP="00352DA6">
      <w:pPr>
        <w:pStyle w:val="CBDDesicionText"/>
        <w:tabs>
          <w:tab w:val="clear" w:pos="567"/>
        </w:tabs>
        <w:ind w:left="1134"/>
      </w:pPr>
      <w:r>
        <w:t>4</w:t>
      </w:r>
      <w:r w:rsidRPr="00680CF8">
        <w:t>.</w:t>
      </w:r>
      <w:r w:rsidR="00352DA6">
        <w:tab/>
      </w:r>
      <w:r w:rsidRPr="00680CF8">
        <w:t xml:space="preserve">The </w:t>
      </w:r>
      <w:r>
        <w:t>Informal Advisory Group</w:t>
      </w:r>
      <w:r w:rsidRPr="00680CF8">
        <w:t xml:space="preserve"> may draw on existing expertise and liaise with relevant</w:t>
      </w:r>
      <w:r>
        <w:t xml:space="preserve"> </w:t>
      </w:r>
      <w:r w:rsidRPr="00680CF8">
        <w:t>organizations, as appropriate, in the execution of its mandate.</w:t>
      </w:r>
      <w:r>
        <w:t xml:space="preserve"> </w:t>
      </w:r>
      <w:r w:rsidRPr="00352DA6">
        <w:t xml:space="preserve">The working language of the Informal Advisory Group will be English. </w:t>
      </w:r>
    </w:p>
    <w:p w14:paraId="117D346E" w14:textId="14AD9802" w:rsidR="00F06199" w:rsidRPr="00B97A9E" w:rsidRDefault="00352DA6" w:rsidP="00352DA6">
      <w:pPr>
        <w:pStyle w:val="CBDDesicionText"/>
        <w:tabs>
          <w:tab w:val="clear" w:pos="567"/>
        </w:tabs>
        <w:ind w:left="1134"/>
      </w:pPr>
      <w:r>
        <w:t>5.</w:t>
      </w:r>
      <w:r>
        <w:tab/>
      </w:r>
      <w:r w:rsidR="00F06199" w:rsidRPr="00680CF8">
        <w:t xml:space="preserve">Subject to the availability of financial resources, the </w:t>
      </w:r>
      <w:r w:rsidR="00F06199">
        <w:t>Informal Advisory</w:t>
      </w:r>
      <w:r w:rsidR="00F06199" w:rsidRPr="00680CF8">
        <w:t xml:space="preserve"> Group will meet, as</w:t>
      </w:r>
      <w:r w:rsidR="00F06199">
        <w:t xml:space="preserve"> </w:t>
      </w:r>
      <w:r w:rsidR="00F06199" w:rsidRPr="00680CF8">
        <w:t>needed, to ensure the timely provision of advice and, wherever possible, back-to-back with other</w:t>
      </w:r>
      <w:r w:rsidR="00F06199">
        <w:t xml:space="preserve"> </w:t>
      </w:r>
      <w:r w:rsidR="00F06199" w:rsidRPr="00680CF8">
        <w:t>relevant meetings. Where possible, the Secretariat will use available means of electronic</w:t>
      </w:r>
      <w:r w:rsidR="00F06199">
        <w:t xml:space="preserve"> </w:t>
      </w:r>
      <w:r w:rsidR="00F06199" w:rsidRPr="00680CF8">
        <w:t>communication to reduce the need for in-person meetings.</w:t>
      </w:r>
    </w:p>
    <w:p w14:paraId="1EAC22A8" w14:textId="114F567A" w:rsidR="00A111D1" w:rsidRPr="00866063" w:rsidRDefault="0031419D" w:rsidP="00A111D1">
      <w:pPr>
        <w:pStyle w:val="Para1"/>
        <w:numPr>
          <w:ilvl w:val="0"/>
          <w:numId w:val="0"/>
        </w:numPr>
        <w:ind w:left="567"/>
        <w:jc w:val="center"/>
      </w:pPr>
      <w:r>
        <w:t>__________</w:t>
      </w:r>
    </w:p>
    <w:sectPr w:rsidR="00A111D1" w:rsidRPr="00866063" w:rsidSect="00447F4A">
      <w:headerReference w:type="even" r:id="rId14"/>
      <w:headerReference w:type="default" r:id="rId15"/>
      <w:footerReference w:type="even" r:id="rId16"/>
      <w:footerReference w:type="default" r:id="rId17"/>
      <w:pgSz w:w="12240" w:h="15840"/>
      <w:pgMar w:top="567" w:right="1440" w:bottom="1134"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3071C13" w14:textId="77777777" w:rsidR="002551C7" w:rsidRPr="00866063" w:rsidRDefault="002551C7" w:rsidP="00CF1848">
      <w:r w:rsidRPr="00866063">
        <w:separator/>
      </w:r>
    </w:p>
  </w:endnote>
  <w:endnote w:type="continuationSeparator" w:id="0">
    <w:p w14:paraId="3B10B399" w14:textId="77777777" w:rsidR="002551C7" w:rsidRPr="00866063" w:rsidRDefault="002551C7" w:rsidP="00CF1848">
      <w:r w:rsidRPr="00866063">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imSun">
    <w:altName w:val="宋体"/>
    <w:panose1 w:val="02010600030101010101"/>
    <w:charset w:val="86"/>
    <w:family w:val="auto"/>
    <w:pitch w:val="variable"/>
    <w:sig w:usb0="00000203" w:usb1="288F0000" w:usb2="00000016" w:usb3="00000000" w:csb0="00040001" w:csb1="00000000"/>
  </w:font>
  <w:font w:name="Times New Roman Bold">
    <w:altName w:val="Times New Roman"/>
    <w:panose1 w:val="02020803070505020304"/>
    <w:charset w:val="00"/>
    <w:family w:val="roman"/>
    <w:notTrueType/>
    <w:pitch w:val="default"/>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21828911"/>
      <w:docPartObj>
        <w:docPartGallery w:val="Page Numbers (Bottom of Page)"/>
        <w:docPartUnique/>
      </w:docPartObj>
    </w:sdtPr>
    <w:sdtContent>
      <w:sdt>
        <w:sdtPr>
          <w:id w:val="-1705238520"/>
          <w:docPartObj>
            <w:docPartGallery w:val="Page Numbers (Top of Page)"/>
            <w:docPartUnique/>
          </w:docPartObj>
        </w:sdtPr>
        <w:sdtContent>
          <w:p w14:paraId="3D72C61B" w14:textId="77777777" w:rsidR="00D75CA6" w:rsidRPr="00866063" w:rsidRDefault="00D75CA6" w:rsidP="009B5624">
            <w:pPr>
              <w:pStyle w:val="CBDFooter"/>
            </w:pPr>
            <w:r w:rsidRPr="00866063">
              <w:fldChar w:fldCharType="begin"/>
            </w:r>
            <w:r w:rsidRPr="00866063">
              <w:instrText xml:space="preserve"> PAGE </w:instrText>
            </w:r>
            <w:r w:rsidRPr="00866063">
              <w:fldChar w:fldCharType="separate"/>
            </w:r>
            <w:r w:rsidRPr="00866063">
              <w:rPr>
                <w:noProof/>
              </w:rPr>
              <w:t>2</w:t>
            </w:r>
            <w:r w:rsidRPr="00866063">
              <w:fldChar w:fldCharType="end"/>
            </w:r>
            <w:r w:rsidRPr="00866063">
              <w:t>/</w:t>
            </w:r>
            <w:r w:rsidRPr="00866063">
              <w:fldChar w:fldCharType="begin"/>
            </w:r>
            <w:r w:rsidRPr="00866063">
              <w:instrText xml:space="preserve"> NUMPAGES  </w:instrText>
            </w:r>
            <w:r w:rsidRPr="00866063">
              <w:fldChar w:fldCharType="separate"/>
            </w:r>
            <w:r w:rsidRPr="00866063">
              <w:rPr>
                <w:noProof/>
              </w:rPr>
              <w:t>2</w:t>
            </w:r>
            <w:r w:rsidRPr="00866063">
              <w:fldChar w:fldCharType="end"/>
            </w:r>
          </w:p>
        </w:sdtContent>
      </w:sdt>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29102902"/>
      <w:docPartObj>
        <w:docPartGallery w:val="Page Numbers (Top of Page)"/>
        <w:docPartUnique/>
      </w:docPartObj>
    </w:sdtPr>
    <w:sdtContent>
      <w:p w14:paraId="2633A8C2" w14:textId="77777777" w:rsidR="00D75CA6" w:rsidRPr="00866063" w:rsidRDefault="00D75CA6" w:rsidP="009B5624">
        <w:pPr>
          <w:pStyle w:val="CBDFooter"/>
          <w:jc w:val="right"/>
        </w:pPr>
        <w:r w:rsidRPr="00866063">
          <w:fldChar w:fldCharType="begin"/>
        </w:r>
        <w:r w:rsidRPr="00866063">
          <w:instrText xml:space="preserve"> PAGE </w:instrText>
        </w:r>
        <w:r w:rsidRPr="00866063">
          <w:fldChar w:fldCharType="separate"/>
        </w:r>
        <w:r w:rsidRPr="00866063">
          <w:t>2</w:t>
        </w:r>
        <w:r w:rsidRPr="00866063">
          <w:fldChar w:fldCharType="end"/>
        </w:r>
        <w:r w:rsidRPr="00866063">
          <w:t>/</w:t>
        </w:r>
        <w:r w:rsidRPr="00866063">
          <w:fldChar w:fldCharType="begin"/>
        </w:r>
        <w:r w:rsidRPr="00866063">
          <w:instrText xml:space="preserve"> NUMPAGES  </w:instrText>
        </w:r>
        <w:r w:rsidRPr="00866063">
          <w:fldChar w:fldCharType="separate"/>
        </w:r>
        <w:r w:rsidRPr="00866063">
          <w:t>3</w:t>
        </w:r>
        <w:r w:rsidRPr="00866063">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5245763" w14:textId="77777777" w:rsidR="002551C7" w:rsidRPr="00866063" w:rsidRDefault="002551C7" w:rsidP="00CF1848">
      <w:r w:rsidRPr="00866063">
        <w:separator/>
      </w:r>
    </w:p>
  </w:footnote>
  <w:footnote w:type="continuationSeparator" w:id="0">
    <w:p w14:paraId="4CDCAE9C" w14:textId="77777777" w:rsidR="002551C7" w:rsidRPr="00866063" w:rsidRDefault="002551C7" w:rsidP="00CF1848">
      <w:r w:rsidRPr="00866063">
        <w:continuationSeparator/>
      </w:r>
    </w:p>
  </w:footnote>
  <w:footnote w:id="1">
    <w:p w14:paraId="3408E87F" w14:textId="77777777" w:rsidR="00F06199" w:rsidRPr="009B5624" w:rsidRDefault="00F06199" w:rsidP="00F06199">
      <w:pPr>
        <w:pStyle w:val="FootnoteText"/>
        <w:rPr>
          <w:lang w:val="en-US"/>
        </w:rPr>
      </w:pPr>
      <w:r>
        <w:rPr>
          <w:rStyle w:val="FootnoteReference"/>
        </w:rPr>
        <w:footnoteRef/>
      </w:r>
      <w:r>
        <w:t xml:space="preserve"> </w:t>
      </w:r>
      <w:r w:rsidRPr="009C2A69">
        <w:t xml:space="preserve">United Nations, </w:t>
      </w:r>
      <w:r w:rsidRPr="009B5624">
        <w:rPr>
          <w:i/>
          <w:iCs/>
        </w:rPr>
        <w:t>Treaty Series</w:t>
      </w:r>
      <w:r w:rsidRPr="009C2A69">
        <w:t>, vol. 3008, No. 30619.</w:t>
      </w:r>
    </w:p>
  </w:footnote>
  <w:footnote w:id="2">
    <w:p w14:paraId="54CC1884" w14:textId="77777777" w:rsidR="00F06199" w:rsidRPr="00663031" w:rsidRDefault="00F06199" w:rsidP="00F06199">
      <w:pPr>
        <w:pStyle w:val="FootnoteText"/>
      </w:pPr>
      <w:r>
        <w:rPr>
          <w:rStyle w:val="FootnoteReference"/>
        </w:rPr>
        <w:footnoteRef/>
      </w:r>
      <w:r>
        <w:t xml:space="preserve"> Ibid</w:t>
      </w:r>
      <w:r w:rsidRPr="00663031">
        <w:t>.</w:t>
      </w:r>
    </w:p>
  </w:footnote>
  <w:footnote w:id="3">
    <w:p w14:paraId="34D56BA0" w14:textId="77777777" w:rsidR="00F06199" w:rsidRPr="002B41BB" w:rsidRDefault="00F06199" w:rsidP="00F06199">
      <w:pPr>
        <w:pStyle w:val="FootnoteText"/>
        <w:rPr>
          <w:lang w:val="en-CA"/>
        </w:rPr>
      </w:pPr>
      <w:r>
        <w:rPr>
          <w:rStyle w:val="FootnoteReference"/>
        </w:rPr>
        <w:footnoteRef/>
      </w:r>
      <w:r>
        <w:t xml:space="preserve"> </w:t>
      </w:r>
      <w:r>
        <w:rPr>
          <w:lang w:val="en-CA"/>
        </w:rPr>
        <w:t>A hybrid “deference and docket” model refers to a strategic governance approach that blends Party-led discretion (deference) with a structured, transparent process (docket) that can be used for reviewing and recognizing specialized international access and benefit-sharing instruments under paragraph 4 of Article 4 of the Nagoya Protocol.</w:t>
      </w:r>
    </w:p>
  </w:footnote>
  <w:footnote w:id="4">
    <w:p w14:paraId="7A8EB3A3" w14:textId="77777777" w:rsidR="00F06199" w:rsidRPr="009B5624" w:rsidRDefault="00F06199" w:rsidP="00F06199">
      <w:pPr>
        <w:pStyle w:val="FootnoteText"/>
        <w:rPr>
          <w:lang w:val="en-CA"/>
        </w:rPr>
      </w:pPr>
      <w:r>
        <w:rPr>
          <w:rStyle w:val="FootnoteReference"/>
        </w:rPr>
        <w:footnoteRef/>
      </w:r>
      <w:r>
        <w:t xml:space="preserve"> </w:t>
      </w:r>
      <w:r w:rsidRPr="0095233C">
        <w:t xml:space="preserve">United Nations, </w:t>
      </w:r>
      <w:r w:rsidRPr="009B5624">
        <w:rPr>
          <w:i/>
          <w:iCs/>
        </w:rPr>
        <w:t>Treaty Series</w:t>
      </w:r>
      <w:r w:rsidRPr="0095233C">
        <w:t>, vol. 1760, No. 30619.</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Cs w:val="20"/>
      </w:rPr>
      <w:alias w:val="Subject"/>
      <w:tag w:val=""/>
      <w:id w:val="-1885015078"/>
      <w:dataBinding w:prefixMappings="xmlns:ns0='http://purl.org/dc/elements/1.1/' xmlns:ns1='http://schemas.openxmlformats.org/package/2006/metadata/core-properties' " w:xpath="/ns1:coreProperties[1]/ns0:subject[1]" w:storeItemID="{6C3C8BC8-F283-45AE-878A-BAB7291924A1}"/>
      <w:text/>
    </w:sdtPr>
    <w:sdtContent>
      <w:p w14:paraId="3874AB66" w14:textId="352D6B2E" w:rsidR="00534681" w:rsidRPr="00866063" w:rsidRDefault="00810F49" w:rsidP="007C4951">
        <w:pPr>
          <w:pStyle w:val="Header"/>
          <w:spacing w:after="240"/>
          <w:rPr>
            <w:szCs w:val="20"/>
          </w:rPr>
        </w:pPr>
        <w:r>
          <w:rPr>
            <w:szCs w:val="20"/>
          </w:rPr>
          <w:t>Non-paper on item 8</w:t>
        </w:r>
        <w:r>
          <w:rPr>
            <w:szCs w:val="20"/>
          </w:rPr>
          <w:t xml:space="preserve"> </w:t>
        </w:r>
        <w:r w:rsidR="0094651C">
          <w:rPr>
            <w:szCs w:val="20"/>
          </w:rPr>
          <w:t>–</w:t>
        </w:r>
        <w:r>
          <w:rPr>
            <w:szCs w:val="20"/>
          </w:rPr>
          <w:t xml:space="preserve"> </w:t>
        </w:r>
        <w:r w:rsidR="0094651C">
          <w:rPr>
            <w:szCs w:val="20"/>
          </w:rPr>
          <w:t>17 February 2026</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alias w:val="Subject"/>
      <w:tag w:val=""/>
      <w:id w:val="851227268"/>
      <w:dataBinding w:prefixMappings="xmlns:ns0='http://purl.org/dc/elements/1.1/' xmlns:ns1='http://schemas.openxmlformats.org/package/2006/metadata/core-properties' " w:xpath="/ns1:coreProperties[1]/ns0:subject[1]" w:storeItemID="{6C3C8BC8-F283-45AE-878A-BAB7291924A1}"/>
      <w:text/>
    </w:sdtPr>
    <w:sdtContent>
      <w:p w14:paraId="285EAD21" w14:textId="2DC0A2F6" w:rsidR="009505C9" w:rsidRPr="00866063" w:rsidRDefault="0094651C" w:rsidP="007C4951">
        <w:pPr>
          <w:pStyle w:val="Header"/>
          <w:spacing w:after="240"/>
          <w:jc w:val="right"/>
        </w:pPr>
        <w:r>
          <w:t>Non-paper on item 8 – 17 February 2026</w:t>
        </w:r>
      </w:p>
    </w:sdtContent>
  </w:sdt>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751508E"/>
    <w:multiLevelType w:val="hybridMultilevel"/>
    <w:tmpl w:val="4BA66CE8"/>
    <w:lvl w:ilvl="0" w:tplc="10090001">
      <w:start w:val="1"/>
      <w:numFmt w:val="bullet"/>
      <w:lvlText w:val=""/>
      <w:lvlJc w:val="left"/>
      <w:pPr>
        <w:ind w:left="720" w:hanging="360"/>
      </w:pPr>
      <w:rPr>
        <w:rFonts w:ascii="Symbol" w:hAnsi="Symbol"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1" w15:restartNumberingAfterBreak="0">
    <w:nsid w:val="08B41D42"/>
    <w:multiLevelType w:val="hybridMultilevel"/>
    <w:tmpl w:val="38C42F4E"/>
    <w:lvl w:ilvl="0" w:tplc="10090001">
      <w:start w:val="1"/>
      <w:numFmt w:val="bullet"/>
      <w:lvlText w:val=""/>
      <w:lvlJc w:val="left"/>
      <w:pPr>
        <w:ind w:left="720" w:hanging="360"/>
      </w:pPr>
      <w:rPr>
        <w:rFonts w:ascii="Symbol" w:hAnsi="Symbol"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2" w15:restartNumberingAfterBreak="0">
    <w:nsid w:val="0BA32223"/>
    <w:multiLevelType w:val="multilevel"/>
    <w:tmpl w:val="5516BBF4"/>
    <w:lvl w:ilvl="0">
      <w:start w:val="1"/>
      <w:numFmt w:val="bullet"/>
      <w:lvlText w:val=""/>
      <w:lvlJc w:val="left"/>
      <w:pPr>
        <w:tabs>
          <w:tab w:val="num" w:pos="720"/>
        </w:tabs>
        <w:ind w:left="720" w:hanging="360"/>
      </w:pPr>
      <w:rPr>
        <w:rFonts w:ascii="Symbol" w:hAnsi="Symbol" w:hint="default"/>
        <w:sz w:val="20"/>
      </w:rPr>
    </w:lvl>
    <w:lvl w:ilvl="1">
      <w:start w:val="1"/>
      <w:numFmt w:val="upperRoman"/>
      <w:lvlText w:val="%2."/>
      <w:lvlJc w:val="left"/>
      <w:pPr>
        <w:ind w:left="1800" w:hanging="720"/>
      </w:pPr>
      <w:rPr>
        <w:rFonts w:hint="default"/>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 w15:restartNumberingAfterBreak="0">
    <w:nsid w:val="121601AA"/>
    <w:multiLevelType w:val="hybridMultilevel"/>
    <w:tmpl w:val="30D25784"/>
    <w:lvl w:ilvl="0" w:tplc="794CC40A">
      <w:start w:val="2"/>
      <w:numFmt w:val="upperRoman"/>
      <w:lvlText w:val="%1."/>
      <w:lvlJc w:val="left"/>
      <w:pPr>
        <w:ind w:left="1080" w:hanging="720"/>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4" w15:restartNumberingAfterBreak="0">
    <w:nsid w:val="18C20433"/>
    <w:multiLevelType w:val="multilevel"/>
    <w:tmpl w:val="7C24EA5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 w15:restartNumberingAfterBreak="0">
    <w:nsid w:val="1C756BC2"/>
    <w:multiLevelType w:val="hybridMultilevel"/>
    <w:tmpl w:val="6F547E6C"/>
    <w:lvl w:ilvl="0" w:tplc="10090001">
      <w:start w:val="1"/>
      <w:numFmt w:val="bullet"/>
      <w:lvlText w:val=""/>
      <w:lvlJc w:val="left"/>
      <w:pPr>
        <w:ind w:left="720" w:hanging="360"/>
      </w:pPr>
      <w:rPr>
        <w:rFonts w:ascii="Symbol" w:hAnsi="Symbol"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6" w15:restartNumberingAfterBreak="0">
    <w:nsid w:val="24230809"/>
    <w:multiLevelType w:val="hybridMultilevel"/>
    <w:tmpl w:val="5B90F50C"/>
    <w:lvl w:ilvl="0" w:tplc="A07082E0">
      <w:start w:val="1"/>
      <w:numFmt w:val="lowerLetter"/>
      <w:lvlText w:val="%1)"/>
      <w:lvlJc w:val="left"/>
      <w:pPr>
        <w:ind w:left="1290" w:hanging="360"/>
      </w:pPr>
      <w:rPr>
        <w:rFonts w:hint="default"/>
      </w:rPr>
    </w:lvl>
    <w:lvl w:ilvl="1" w:tplc="10090019" w:tentative="1">
      <w:start w:val="1"/>
      <w:numFmt w:val="lowerLetter"/>
      <w:lvlText w:val="%2."/>
      <w:lvlJc w:val="left"/>
      <w:pPr>
        <w:ind w:left="2010" w:hanging="360"/>
      </w:pPr>
    </w:lvl>
    <w:lvl w:ilvl="2" w:tplc="1009001B" w:tentative="1">
      <w:start w:val="1"/>
      <w:numFmt w:val="lowerRoman"/>
      <w:lvlText w:val="%3."/>
      <w:lvlJc w:val="right"/>
      <w:pPr>
        <w:ind w:left="2730" w:hanging="180"/>
      </w:pPr>
    </w:lvl>
    <w:lvl w:ilvl="3" w:tplc="1009000F" w:tentative="1">
      <w:start w:val="1"/>
      <w:numFmt w:val="decimal"/>
      <w:lvlText w:val="%4."/>
      <w:lvlJc w:val="left"/>
      <w:pPr>
        <w:ind w:left="3450" w:hanging="360"/>
      </w:pPr>
    </w:lvl>
    <w:lvl w:ilvl="4" w:tplc="10090019" w:tentative="1">
      <w:start w:val="1"/>
      <w:numFmt w:val="lowerLetter"/>
      <w:lvlText w:val="%5."/>
      <w:lvlJc w:val="left"/>
      <w:pPr>
        <w:ind w:left="4170" w:hanging="360"/>
      </w:pPr>
    </w:lvl>
    <w:lvl w:ilvl="5" w:tplc="1009001B" w:tentative="1">
      <w:start w:val="1"/>
      <w:numFmt w:val="lowerRoman"/>
      <w:lvlText w:val="%6."/>
      <w:lvlJc w:val="right"/>
      <w:pPr>
        <w:ind w:left="4890" w:hanging="180"/>
      </w:pPr>
    </w:lvl>
    <w:lvl w:ilvl="6" w:tplc="1009000F" w:tentative="1">
      <w:start w:val="1"/>
      <w:numFmt w:val="decimal"/>
      <w:lvlText w:val="%7."/>
      <w:lvlJc w:val="left"/>
      <w:pPr>
        <w:ind w:left="5610" w:hanging="360"/>
      </w:pPr>
    </w:lvl>
    <w:lvl w:ilvl="7" w:tplc="10090019" w:tentative="1">
      <w:start w:val="1"/>
      <w:numFmt w:val="lowerLetter"/>
      <w:lvlText w:val="%8."/>
      <w:lvlJc w:val="left"/>
      <w:pPr>
        <w:ind w:left="6330" w:hanging="360"/>
      </w:pPr>
    </w:lvl>
    <w:lvl w:ilvl="8" w:tplc="1009001B" w:tentative="1">
      <w:start w:val="1"/>
      <w:numFmt w:val="lowerRoman"/>
      <w:lvlText w:val="%9."/>
      <w:lvlJc w:val="right"/>
      <w:pPr>
        <w:ind w:left="7050" w:hanging="180"/>
      </w:pPr>
    </w:lvl>
  </w:abstractNum>
  <w:abstractNum w:abstractNumId="7" w15:restartNumberingAfterBreak="0">
    <w:nsid w:val="26D14C2A"/>
    <w:multiLevelType w:val="multilevel"/>
    <w:tmpl w:val="614CF548"/>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8" w15:restartNumberingAfterBreak="0">
    <w:nsid w:val="28B3084B"/>
    <w:multiLevelType w:val="multilevel"/>
    <w:tmpl w:val="36A26C4E"/>
    <w:lvl w:ilvl="0">
      <w:start w:val="1"/>
      <w:numFmt w:val="lowerLetter"/>
      <w:lvlText w:val="(%1)"/>
      <w:lvlJc w:val="left"/>
      <w:pPr>
        <w:tabs>
          <w:tab w:val="num" w:pos="720"/>
        </w:tabs>
        <w:ind w:left="720" w:hanging="360"/>
      </w:pPr>
      <w:rPr>
        <w:rFonts w:ascii="Times New Roman" w:eastAsia="SimSun" w:hAnsi="Times New Roman" w:cs="Times New Roman"/>
      </w:r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9" w15:restartNumberingAfterBreak="0">
    <w:nsid w:val="3BB66408"/>
    <w:multiLevelType w:val="multilevel"/>
    <w:tmpl w:val="BC3A90C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0" w15:restartNumberingAfterBreak="0">
    <w:nsid w:val="3F2520D1"/>
    <w:multiLevelType w:val="hybridMultilevel"/>
    <w:tmpl w:val="4C62AEB0"/>
    <w:lvl w:ilvl="0" w:tplc="10090001">
      <w:start w:val="1"/>
      <w:numFmt w:val="bullet"/>
      <w:lvlText w:val=""/>
      <w:lvlJc w:val="left"/>
      <w:pPr>
        <w:ind w:left="720" w:hanging="360"/>
      </w:pPr>
      <w:rPr>
        <w:rFonts w:ascii="Symbol" w:hAnsi="Symbol" w:hint="default"/>
      </w:rPr>
    </w:lvl>
    <w:lvl w:ilvl="1" w:tplc="10090003">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11"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12" w15:restartNumberingAfterBreak="0">
    <w:nsid w:val="499D5F66"/>
    <w:multiLevelType w:val="multilevel"/>
    <w:tmpl w:val="222A08B4"/>
    <w:styleLink w:val="ListCBD"/>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13" w15:restartNumberingAfterBreak="0">
    <w:nsid w:val="4D4B7754"/>
    <w:multiLevelType w:val="multilevel"/>
    <w:tmpl w:val="517EA0D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4" w15:restartNumberingAfterBreak="0">
    <w:nsid w:val="4E0442B4"/>
    <w:multiLevelType w:val="multilevel"/>
    <w:tmpl w:val="1CC4E3A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15" w15:restartNumberingAfterBreak="0">
    <w:nsid w:val="4F9E289C"/>
    <w:multiLevelType w:val="multilevel"/>
    <w:tmpl w:val="436048CC"/>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6" w15:restartNumberingAfterBreak="0">
    <w:nsid w:val="543710C7"/>
    <w:multiLevelType w:val="hybridMultilevel"/>
    <w:tmpl w:val="B350811A"/>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7" w15:restartNumberingAfterBreak="0">
    <w:nsid w:val="5D166ADE"/>
    <w:multiLevelType w:val="multilevel"/>
    <w:tmpl w:val="4EAC898A"/>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8" w15:restartNumberingAfterBreak="0">
    <w:nsid w:val="5D943BEE"/>
    <w:multiLevelType w:val="multilevel"/>
    <w:tmpl w:val="222A08B4"/>
    <w:numStyleLink w:val="ListCBD"/>
  </w:abstractNum>
  <w:abstractNum w:abstractNumId="19" w15:restartNumberingAfterBreak="0">
    <w:nsid w:val="64445471"/>
    <w:multiLevelType w:val="multilevel"/>
    <w:tmpl w:val="7FB4BDD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0" w15:restartNumberingAfterBreak="0">
    <w:nsid w:val="6D191DF4"/>
    <w:multiLevelType w:val="multilevel"/>
    <w:tmpl w:val="07D269C8"/>
    <w:styleLink w:val="CBDHeadings"/>
    <w:lvl w:ilvl="0">
      <w:start w:val="1"/>
      <w:numFmt w:val="upperRoman"/>
      <w:pStyle w:val="Heading1"/>
      <w:lvlText w:val="%1."/>
      <w:lvlJc w:val="left"/>
      <w:pPr>
        <w:tabs>
          <w:tab w:val="num" w:pos="567"/>
        </w:tabs>
        <w:ind w:left="567" w:hanging="567"/>
      </w:pPr>
      <w:rPr>
        <w:rFonts w:ascii="Times New Roman" w:hAnsi="Times New Roman" w:hint="default"/>
        <w:sz w:val="28"/>
      </w:rPr>
    </w:lvl>
    <w:lvl w:ilvl="1">
      <w:start w:val="1"/>
      <w:numFmt w:val="upperLetter"/>
      <w:pStyle w:val="Heading2"/>
      <w:lvlText w:val="%2."/>
      <w:lvlJc w:val="left"/>
      <w:pPr>
        <w:tabs>
          <w:tab w:val="num" w:pos="567"/>
        </w:tabs>
        <w:ind w:left="567" w:hanging="567"/>
      </w:pPr>
      <w:rPr>
        <w:rFonts w:ascii="Times New Roman Bold" w:hAnsi="Times New Roman Bold" w:hint="default"/>
        <w:b/>
        <w:bCs/>
        <w:i w:val="0"/>
        <w:iCs w:val="0"/>
        <w:sz w:val="24"/>
        <w:szCs w:val="24"/>
      </w:rPr>
    </w:lvl>
    <w:lvl w:ilvl="2">
      <w:start w:val="1"/>
      <w:numFmt w:val="decimal"/>
      <w:pStyle w:val="Heading3"/>
      <w:lvlText w:val="%3."/>
      <w:lvlJc w:val="left"/>
      <w:pPr>
        <w:tabs>
          <w:tab w:val="num" w:pos="567"/>
        </w:tabs>
        <w:ind w:left="567" w:hanging="567"/>
      </w:pPr>
      <w:rPr>
        <w:rFonts w:ascii="Times New Roman Bold" w:hAnsi="Times New Roman Bold" w:hint="default"/>
        <w:b/>
        <w:i w:val="0"/>
        <w:sz w:val="22"/>
      </w:rPr>
    </w:lvl>
    <w:lvl w:ilvl="3">
      <w:start w:val="1"/>
      <w:numFmt w:val="lowerLetter"/>
      <w:pStyle w:val="Heading4"/>
      <w:lvlText w:val="(%4)"/>
      <w:lvlJc w:val="left"/>
      <w:pPr>
        <w:tabs>
          <w:tab w:val="num" w:pos="567"/>
        </w:tabs>
        <w:ind w:left="567" w:hanging="567"/>
      </w:pPr>
      <w:rPr>
        <w:rFonts w:ascii="Times New Roman Bold" w:hAnsi="Times New Roman Bold" w:hint="default"/>
        <w:b/>
        <w:i w:val="0"/>
        <w:sz w:val="22"/>
      </w:rPr>
    </w:lvl>
    <w:lvl w:ilvl="4">
      <w:start w:val="1"/>
      <w:numFmt w:val="lowerRoman"/>
      <w:pStyle w:val="Heading5"/>
      <w:lvlText w:val="(%5)"/>
      <w:lvlJc w:val="left"/>
      <w:pPr>
        <w:tabs>
          <w:tab w:val="num" w:pos="567"/>
        </w:tabs>
        <w:ind w:left="567" w:hanging="567"/>
      </w:pPr>
      <w:rPr>
        <w:rFonts w:ascii="Times New Roman" w:hAnsi="Times New Roman" w:hint="default"/>
        <w:b w:val="0"/>
        <w:i/>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1"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22" w15:restartNumberingAfterBreak="0">
    <w:nsid w:val="6FB36470"/>
    <w:multiLevelType w:val="multilevel"/>
    <w:tmpl w:val="B6765D9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3" w15:restartNumberingAfterBreak="0">
    <w:nsid w:val="6FF7321D"/>
    <w:multiLevelType w:val="multilevel"/>
    <w:tmpl w:val="035AFA5E"/>
    <w:lvl w:ilvl="0">
      <w:start w:val="1"/>
      <w:numFmt w:val="upperRoman"/>
      <w:lvlText w:val="%1."/>
      <w:lvlJc w:val="right"/>
      <w:pPr>
        <w:tabs>
          <w:tab w:val="num" w:pos="1247"/>
        </w:tabs>
        <w:ind w:left="1247" w:hanging="396"/>
      </w:pPr>
      <w:rPr>
        <w:rFonts w:hint="default"/>
      </w:rPr>
    </w:lvl>
    <w:lvl w:ilvl="1">
      <w:start w:val="1"/>
      <w:numFmt w:val="decimalZero"/>
      <w:isLgl/>
      <w:lvlText w:val="Section %1.%2"/>
      <w:lvlJc w:val="left"/>
      <w:pPr>
        <w:ind w:left="0" w:firstLine="0"/>
      </w:pPr>
      <w:rPr>
        <w:rFonts w:hint="default"/>
      </w:rPr>
    </w:lvl>
    <w:lvl w:ilvl="2">
      <w:start w:val="1"/>
      <w:numFmt w:val="lowerLetter"/>
      <w:lvlText w:val="(%3)"/>
      <w:lvlJc w:val="left"/>
      <w:pPr>
        <w:ind w:left="720" w:hanging="432"/>
      </w:pPr>
      <w:rPr>
        <w:rFonts w:hint="default"/>
      </w:rPr>
    </w:lvl>
    <w:lvl w:ilvl="3">
      <w:start w:val="1"/>
      <w:numFmt w:val="lowerLetter"/>
      <w:lvlText w:val="(%4)"/>
      <w:lvlJc w:val="right"/>
      <w:pPr>
        <w:tabs>
          <w:tab w:val="num" w:pos="1247"/>
        </w:tabs>
        <w:ind w:left="1247" w:hanging="396"/>
      </w:pPr>
      <w:rPr>
        <w:rFonts w:hint="default"/>
      </w:rPr>
    </w:lvl>
    <w:lvl w:ilvl="4">
      <w:start w:val="1"/>
      <w:numFmt w:val="decimal"/>
      <w:lvlText w:val="%5)"/>
      <w:lvlJc w:val="left"/>
      <w:pPr>
        <w:ind w:left="1008" w:hanging="432"/>
      </w:pPr>
      <w:rPr>
        <w:rFonts w:hint="default"/>
      </w:rPr>
    </w:lvl>
    <w:lvl w:ilvl="5">
      <w:start w:val="1"/>
      <w:numFmt w:val="lowerLetter"/>
      <w:pStyle w:val="Heading6"/>
      <w:lvlText w:val="%6)"/>
      <w:lvlJc w:val="left"/>
      <w:pPr>
        <w:ind w:left="1152" w:hanging="432"/>
      </w:pPr>
      <w:rPr>
        <w:rFonts w:hint="default"/>
      </w:rPr>
    </w:lvl>
    <w:lvl w:ilvl="6">
      <w:start w:val="1"/>
      <w:numFmt w:val="lowerRoman"/>
      <w:pStyle w:val="Heading7"/>
      <w:lvlText w:val="%7)"/>
      <w:lvlJc w:val="right"/>
      <w:pPr>
        <w:ind w:left="1296" w:hanging="288"/>
      </w:pPr>
      <w:rPr>
        <w:rFonts w:hint="default"/>
      </w:rPr>
    </w:lvl>
    <w:lvl w:ilvl="7">
      <w:start w:val="1"/>
      <w:numFmt w:val="lowerLetter"/>
      <w:pStyle w:val="Heading8"/>
      <w:lvlText w:val="%8."/>
      <w:lvlJc w:val="left"/>
      <w:pPr>
        <w:ind w:left="1440" w:hanging="432"/>
      </w:pPr>
      <w:rPr>
        <w:rFonts w:hint="default"/>
      </w:rPr>
    </w:lvl>
    <w:lvl w:ilvl="8">
      <w:start w:val="1"/>
      <w:numFmt w:val="lowerRoman"/>
      <w:pStyle w:val="Heading9"/>
      <w:lvlText w:val="%9."/>
      <w:lvlJc w:val="right"/>
      <w:pPr>
        <w:ind w:left="1584" w:hanging="144"/>
      </w:pPr>
      <w:rPr>
        <w:rFonts w:hint="default"/>
      </w:rPr>
    </w:lvl>
  </w:abstractNum>
  <w:abstractNum w:abstractNumId="24" w15:restartNumberingAfterBreak="0">
    <w:nsid w:val="730B4B18"/>
    <w:multiLevelType w:val="multilevel"/>
    <w:tmpl w:val="17BE3F80"/>
    <w:lvl w:ilvl="0">
      <w:start w:val="1"/>
      <w:numFmt w:val="decimal"/>
      <w:lvlText w:val="%1."/>
      <w:lvlJc w:val="left"/>
      <w:pPr>
        <w:tabs>
          <w:tab w:val="num" w:pos="720"/>
        </w:tabs>
        <w:ind w:left="720" w:hanging="360"/>
      </w:pPr>
    </w:lvl>
    <w:lvl w:ilvl="1">
      <w:start w:val="1"/>
      <w:numFmt w:val="lowerLetter"/>
      <w:lvlText w:val="%2)"/>
      <w:lvlJc w:val="left"/>
      <w:pPr>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5" w15:restartNumberingAfterBreak="0">
    <w:nsid w:val="765C6EB4"/>
    <w:multiLevelType w:val="hybridMultilevel"/>
    <w:tmpl w:val="8340B58E"/>
    <w:lvl w:ilvl="0" w:tplc="582868A8">
      <w:start w:val="1"/>
      <w:numFmt w:val="upperRoman"/>
      <w:lvlText w:val="%1."/>
      <w:lvlJc w:val="left"/>
      <w:pPr>
        <w:ind w:left="1080" w:hanging="720"/>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26" w15:restartNumberingAfterBreak="0">
    <w:nsid w:val="76E74593"/>
    <w:multiLevelType w:val="multilevel"/>
    <w:tmpl w:val="9FD2ECB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7" w15:restartNumberingAfterBreak="0">
    <w:nsid w:val="786509C0"/>
    <w:multiLevelType w:val="hybridMultilevel"/>
    <w:tmpl w:val="9B7204F0"/>
    <w:lvl w:ilvl="0" w:tplc="DCBC943E">
      <w:start w:val="1"/>
      <w:numFmt w:val="upperLetter"/>
      <w:lvlText w:val="%1."/>
      <w:lvlJc w:val="left"/>
      <w:pPr>
        <w:ind w:left="930" w:hanging="570"/>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28" w15:restartNumberingAfterBreak="0">
    <w:nsid w:val="7EDC0BEF"/>
    <w:multiLevelType w:val="hybridMultilevel"/>
    <w:tmpl w:val="F914FF6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num w:numId="1" w16cid:durableId="830828777">
    <w:abstractNumId w:val="14"/>
  </w:num>
  <w:num w:numId="2" w16cid:durableId="1858829">
    <w:abstractNumId w:val="11"/>
  </w:num>
  <w:num w:numId="3" w16cid:durableId="1333221471">
    <w:abstractNumId w:val="21"/>
  </w:num>
  <w:num w:numId="4" w16cid:durableId="1072390599">
    <w:abstractNumId w:val="23"/>
  </w:num>
  <w:num w:numId="5" w16cid:durableId="960385107">
    <w:abstractNumId w:val="12"/>
  </w:num>
  <w:num w:numId="6" w16cid:durableId="893932166">
    <w:abstractNumId w:val="20"/>
  </w:num>
  <w:num w:numId="7" w16cid:durableId="323945383">
    <w:abstractNumId w:val="18"/>
  </w:num>
  <w:num w:numId="8" w16cid:durableId="1014455334">
    <w:abstractNumId w:val="27"/>
  </w:num>
  <w:num w:numId="9" w16cid:durableId="353264218">
    <w:abstractNumId w:val="15"/>
  </w:num>
  <w:num w:numId="10" w16cid:durableId="1517765223">
    <w:abstractNumId w:val="26"/>
  </w:num>
  <w:num w:numId="11" w16cid:durableId="275988463">
    <w:abstractNumId w:val="22"/>
  </w:num>
  <w:num w:numId="12" w16cid:durableId="937327190">
    <w:abstractNumId w:val="9"/>
  </w:num>
  <w:num w:numId="13" w16cid:durableId="1536624987">
    <w:abstractNumId w:val="25"/>
  </w:num>
  <w:num w:numId="14" w16cid:durableId="916669852">
    <w:abstractNumId w:val="3"/>
  </w:num>
  <w:num w:numId="15" w16cid:durableId="1537891546">
    <w:abstractNumId w:val="6"/>
  </w:num>
  <w:num w:numId="16" w16cid:durableId="982198005">
    <w:abstractNumId w:val="8"/>
  </w:num>
  <w:num w:numId="17" w16cid:durableId="1732003166">
    <w:abstractNumId w:val="13"/>
  </w:num>
  <w:num w:numId="18" w16cid:durableId="1859615315">
    <w:abstractNumId w:val="17"/>
  </w:num>
  <w:num w:numId="19" w16cid:durableId="858541555">
    <w:abstractNumId w:val="7"/>
  </w:num>
  <w:num w:numId="20" w16cid:durableId="1486555695">
    <w:abstractNumId w:val="4"/>
  </w:num>
  <w:num w:numId="21" w16cid:durableId="812141903">
    <w:abstractNumId w:val="19"/>
  </w:num>
  <w:num w:numId="22" w16cid:durableId="1326932083">
    <w:abstractNumId w:val="2"/>
  </w:num>
  <w:num w:numId="23" w16cid:durableId="719131872">
    <w:abstractNumId w:val="24"/>
  </w:num>
  <w:num w:numId="24" w16cid:durableId="1308899648">
    <w:abstractNumId w:val="5"/>
  </w:num>
  <w:num w:numId="25" w16cid:durableId="1512404996">
    <w:abstractNumId w:val="0"/>
  </w:num>
  <w:num w:numId="26" w16cid:durableId="1076592214">
    <w:abstractNumId w:val="1"/>
  </w:num>
  <w:num w:numId="27" w16cid:durableId="1686439857">
    <w:abstractNumId w:val="10"/>
  </w:num>
  <w:num w:numId="28" w16cid:durableId="1896818366">
    <w:abstractNumId w:val="28"/>
  </w:num>
  <w:num w:numId="29" w16cid:durableId="1227689239">
    <w:abstractNumId w:val="16"/>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attachedTemplate r:id="rId1"/>
  <w:defaultTabStop w:val="720"/>
  <w:evenAndOddHeaders/>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A40A28"/>
    <w:rsid w:val="00004CB0"/>
    <w:rsid w:val="00011556"/>
    <w:rsid w:val="000120C1"/>
    <w:rsid w:val="00012E38"/>
    <w:rsid w:val="000149CA"/>
    <w:rsid w:val="00023372"/>
    <w:rsid w:val="0002368E"/>
    <w:rsid w:val="00025E1B"/>
    <w:rsid w:val="00030DA7"/>
    <w:rsid w:val="000322AF"/>
    <w:rsid w:val="000325F2"/>
    <w:rsid w:val="000347B2"/>
    <w:rsid w:val="0003517F"/>
    <w:rsid w:val="00035AD7"/>
    <w:rsid w:val="00035BAB"/>
    <w:rsid w:val="00036432"/>
    <w:rsid w:val="00036F46"/>
    <w:rsid w:val="00037AE7"/>
    <w:rsid w:val="00041A8A"/>
    <w:rsid w:val="00041AF7"/>
    <w:rsid w:val="00044DB3"/>
    <w:rsid w:val="000451B7"/>
    <w:rsid w:val="00045426"/>
    <w:rsid w:val="000465AF"/>
    <w:rsid w:val="00047997"/>
    <w:rsid w:val="00051A38"/>
    <w:rsid w:val="0005240F"/>
    <w:rsid w:val="00052CA3"/>
    <w:rsid w:val="0005329A"/>
    <w:rsid w:val="0005464B"/>
    <w:rsid w:val="00054755"/>
    <w:rsid w:val="00055EEE"/>
    <w:rsid w:val="00057676"/>
    <w:rsid w:val="000601B9"/>
    <w:rsid w:val="0006057C"/>
    <w:rsid w:val="000605A7"/>
    <w:rsid w:val="00060848"/>
    <w:rsid w:val="00061209"/>
    <w:rsid w:val="00063FE7"/>
    <w:rsid w:val="000644FF"/>
    <w:rsid w:val="00064713"/>
    <w:rsid w:val="00066B9E"/>
    <w:rsid w:val="00067502"/>
    <w:rsid w:val="00067B9E"/>
    <w:rsid w:val="00070986"/>
    <w:rsid w:val="00070CC4"/>
    <w:rsid w:val="00071070"/>
    <w:rsid w:val="0007171B"/>
    <w:rsid w:val="00072268"/>
    <w:rsid w:val="000741A8"/>
    <w:rsid w:val="00083591"/>
    <w:rsid w:val="00090D86"/>
    <w:rsid w:val="00092F56"/>
    <w:rsid w:val="0009443D"/>
    <w:rsid w:val="000955AC"/>
    <w:rsid w:val="000955FC"/>
    <w:rsid w:val="00095991"/>
    <w:rsid w:val="00097578"/>
    <w:rsid w:val="00097D1B"/>
    <w:rsid w:val="000A068E"/>
    <w:rsid w:val="000A0ABB"/>
    <w:rsid w:val="000A3292"/>
    <w:rsid w:val="000A3B66"/>
    <w:rsid w:val="000A3C09"/>
    <w:rsid w:val="000A423F"/>
    <w:rsid w:val="000A5304"/>
    <w:rsid w:val="000A5BFE"/>
    <w:rsid w:val="000A6B99"/>
    <w:rsid w:val="000A77F8"/>
    <w:rsid w:val="000B1623"/>
    <w:rsid w:val="000B79CC"/>
    <w:rsid w:val="000C42B1"/>
    <w:rsid w:val="000C6E1F"/>
    <w:rsid w:val="000D0CFC"/>
    <w:rsid w:val="000D0F68"/>
    <w:rsid w:val="000D2700"/>
    <w:rsid w:val="000D2E92"/>
    <w:rsid w:val="000D48DF"/>
    <w:rsid w:val="000D5A8B"/>
    <w:rsid w:val="000D650C"/>
    <w:rsid w:val="000D67FF"/>
    <w:rsid w:val="000D70F5"/>
    <w:rsid w:val="000E00FE"/>
    <w:rsid w:val="000E0CF8"/>
    <w:rsid w:val="000E17EC"/>
    <w:rsid w:val="000E29BE"/>
    <w:rsid w:val="000E323E"/>
    <w:rsid w:val="000E3A54"/>
    <w:rsid w:val="000E4AED"/>
    <w:rsid w:val="000E673A"/>
    <w:rsid w:val="000E6BC9"/>
    <w:rsid w:val="000E6C07"/>
    <w:rsid w:val="000F0962"/>
    <w:rsid w:val="000F2165"/>
    <w:rsid w:val="000F3722"/>
    <w:rsid w:val="000F3E54"/>
    <w:rsid w:val="000F59E1"/>
    <w:rsid w:val="000F60BE"/>
    <w:rsid w:val="000F6945"/>
    <w:rsid w:val="000F74F5"/>
    <w:rsid w:val="000F78FC"/>
    <w:rsid w:val="00100CE6"/>
    <w:rsid w:val="00102188"/>
    <w:rsid w:val="00102FED"/>
    <w:rsid w:val="00105372"/>
    <w:rsid w:val="001054A6"/>
    <w:rsid w:val="00105ED7"/>
    <w:rsid w:val="001078A1"/>
    <w:rsid w:val="0011679D"/>
    <w:rsid w:val="001217E9"/>
    <w:rsid w:val="00123F27"/>
    <w:rsid w:val="00125CA9"/>
    <w:rsid w:val="001261AE"/>
    <w:rsid w:val="00126746"/>
    <w:rsid w:val="0012697D"/>
    <w:rsid w:val="001302B9"/>
    <w:rsid w:val="001312AD"/>
    <w:rsid w:val="00131E7A"/>
    <w:rsid w:val="00132407"/>
    <w:rsid w:val="00132E30"/>
    <w:rsid w:val="00133E97"/>
    <w:rsid w:val="001341A7"/>
    <w:rsid w:val="0013467D"/>
    <w:rsid w:val="00134846"/>
    <w:rsid w:val="00134E53"/>
    <w:rsid w:val="001373EB"/>
    <w:rsid w:val="001377F8"/>
    <w:rsid w:val="00137DD1"/>
    <w:rsid w:val="001406DC"/>
    <w:rsid w:val="001417A0"/>
    <w:rsid w:val="001446DA"/>
    <w:rsid w:val="00144BF3"/>
    <w:rsid w:val="001467B2"/>
    <w:rsid w:val="00150176"/>
    <w:rsid w:val="0015306F"/>
    <w:rsid w:val="00153AF0"/>
    <w:rsid w:val="00154219"/>
    <w:rsid w:val="001550EB"/>
    <w:rsid w:val="00155DE4"/>
    <w:rsid w:val="00163EA5"/>
    <w:rsid w:val="00163EA8"/>
    <w:rsid w:val="0016517C"/>
    <w:rsid w:val="00165922"/>
    <w:rsid w:val="00166E93"/>
    <w:rsid w:val="001700F8"/>
    <w:rsid w:val="00170E7A"/>
    <w:rsid w:val="00171383"/>
    <w:rsid w:val="0017166A"/>
    <w:rsid w:val="00172AF6"/>
    <w:rsid w:val="00172BEE"/>
    <w:rsid w:val="00176A21"/>
    <w:rsid w:val="00176CEE"/>
    <w:rsid w:val="001770AE"/>
    <w:rsid w:val="00177FD3"/>
    <w:rsid w:val="0018154E"/>
    <w:rsid w:val="001827A2"/>
    <w:rsid w:val="001833E7"/>
    <w:rsid w:val="00184017"/>
    <w:rsid w:val="0018507C"/>
    <w:rsid w:val="00185A7D"/>
    <w:rsid w:val="00186A96"/>
    <w:rsid w:val="00186DD8"/>
    <w:rsid w:val="001914CD"/>
    <w:rsid w:val="00191A3A"/>
    <w:rsid w:val="0019216C"/>
    <w:rsid w:val="00193B3C"/>
    <w:rsid w:val="001972A3"/>
    <w:rsid w:val="001A0E99"/>
    <w:rsid w:val="001A326C"/>
    <w:rsid w:val="001A35EC"/>
    <w:rsid w:val="001A4796"/>
    <w:rsid w:val="001A4E91"/>
    <w:rsid w:val="001A504F"/>
    <w:rsid w:val="001B13FE"/>
    <w:rsid w:val="001B42DF"/>
    <w:rsid w:val="001B4AAF"/>
    <w:rsid w:val="001B5F14"/>
    <w:rsid w:val="001B69E6"/>
    <w:rsid w:val="001B6E4A"/>
    <w:rsid w:val="001C22E0"/>
    <w:rsid w:val="001C6E91"/>
    <w:rsid w:val="001D0605"/>
    <w:rsid w:val="001D17FB"/>
    <w:rsid w:val="001D3DAD"/>
    <w:rsid w:val="001D424F"/>
    <w:rsid w:val="001E1B93"/>
    <w:rsid w:val="001E43D9"/>
    <w:rsid w:val="001E4785"/>
    <w:rsid w:val="001E5049"/>
    <w:rsid w:val="001E5F12"/>
    <w:rsid w:val="001E6668"/>
    <w:rsid w:val="001E6EB1"/>
    <w:rsid w:val="001E7DDA"/>
    <w:rsid w:val="001F1C9A"/>
    <w:rsid w:val="001F2164"/>
    <w:rsid w:val="001F433B"/>
    <w:rsid w:val="001F4EC7"/>
    <w:rsid w:val="001F59FE"/>
    <w:rsid w:val="001F6A22"/>
    <w:rsid w:val="001F6AB8"/>
    <w:rsid w:val="001F778E"/>
    <w:rsid w:val="0020227D"/>
    <w:rsid w:val="002027A7"/>
    <w:rsid w:val="002034AF"/>
    <w:rsid w:val="00206B76"/>
    <w:rsid w:val="00206D85"/>
    <w:rsid w:val="0021006B"/>
    <w:rsid w:val="00212084"/>
    <w:rsid w:val="002127B8"/>
    <w:rsid w:val="00212E27"/>
    <w:rsid w:val="0021487F"/>
    <w:rsid w:val="00216467"/>
    <w:rsid w:val="00217139"/>
    <w:rsid w:val="00220F3C"/>
    <w:rsid w:val="0022109C"/>
    <w:rsid w:val="00221B9F"/>
    <w:rsid w:val="0022240B"/>
    <w:rsid w:val="00225472"/>
    <w:rsid w:val="00226722"/>
    <w:rsid w:val="00227288"/>
    <w:rsid w:val="00227E52"/>
    <w:rsid w:val="00230C15"/>
    <w:rsid w:val="00231729"/>
    <w:rsid w:val="0023180E"/>
    <w:rsid w:val="002321E3"/>
    <w:rsid w:val="00232CDB"/>
    <w:rsid w:val="0023462E"/>
    <w:rsid w:val="00235535"/>
    <w:rsid w:val="00240D83"/>
    <w:rsid w:val="00243C06"/>
    <w:rsid w:val="002445DA"/>
    <w:rsid w:val="00246845"/>
    <w:rsid w:val="002512A9"/>
    <w:rsid w:val="00251424"/>
    <w:rsid w:val="00253636"/>
    <w:rsid w:val="002551C7"/>
    <w:rsid w:val="002556AD"/>
    <w:rsid w:val="002577E7"/>
    <w:rsid w:val="00260696"/>
    <w:rsid w:val="002647AF"/>
    <w:rsid w:val="00264CA9"/>
    <w:rsid w:val="00264E34"/>
    <w:rsid w:val="00265F94"/>
    <w:rsid w:val="0027072C"/>
    <w:rsid w:val="002716AE"/>
    <w:rsid w:val="00271B37"/>
    <w:rsid w:val="0027338B"/>
    <w:rsid w:val="002740E9"/>
    <w:rsid w:val="00275C5A"/>
    <w:rsid w:val="002766AC"/>
    <w:rsid w:val="0028022E"/>
    <w:rsid w:val="00280D2C"/>
    <w:rsid w:val="002814AD"/>
    <w:rsid w:val="002826F6"/>
    <w:rsid w:val="00283240"/>
    <w:rsid w:val="002833A1"/>
    <w:rsid w:val="00291F96"/>
    <w:rsid w:val="00294426"/>
    <w:rsid w:val="0029514C"/>
    <w:rsid w:val="00295184"/>
    <w:rsid w:val="002A26D5"/>
    <w:rsid w:val="002A3BFC"/>
    <w:rsid w:val="002A49BB"/>
    <w:rsid w:val="002A6278"/>
    <w:rsid w:val="002A6A0D"/>
    <w:rsid w:val="002A774E"/>
    <w:rsid w:val="002B0601"/>
    <w:rsid w:val="002B0EB7"/>
    <w:rsid w:val="002B1D95"/>
    <w:rsid w:val="002B1FB7"/>
    <w:rsid w:val="002B3066"/>
    <w:rsid w:val="002B41BB"/>
    <w:rsid w:val="002B682D"/>
    <w:rsid w:val="002B6DC4"/>
    <w:rsid w:val="002B7265"/>
    <w:rsid w:val="002B77E5"/>
    <w:rsid w:val="002B7B1E"/>
    <w:rsid w:val="002C0516"/>
    <w:rsid w:val="002C0EA8"/>
    <w:rsid w:val="002C3B97"/>
    <w:rsid w:val="002C4554"/>
    <w:rsid w:val="002C4CB8"/>
    <w:rsid w:val="002C4DD3"/>
    <w:rsid w:val="002C60CE"/>
    <w:rsid w:val="002D16BB"/>
    <w:rsid w:val="002D1D9A"/>
    <w:rsid w:val="002D2449"/>
    <w:rsid w:val="002D2470"/>
    <w:rsid w:val="002D5269"/>
    <w:rsid w:val="002D5DB9"/>
    <w:rsid w:val="002D7659"/>
    <w:rsid w:val="002E0BF2"/>
    <w:rsid w:val="002E5279"/>
    <w:rsid w:val="002E6E0D"/>
    <w:rsid w:val="002E7777"/>
    <w:rsid w:val="002E7828"/>
    <w:rsid w:val="002E7E9B"/>
    <w:rsid w:val="002F16F9"/>
    <w:rsid w:val="002F1BBF"/>
    <w:rsid w:val="002F287A"/>
    <w:rsid w:val="002F2BB7"/>
    <w:rsid w:val="002F479E"/>
    <w:rsid w:val="002F5879"/>
    <w:rsid w:val="002F5D6D"/>
    <w:rsid w:val="002F5F32"/>
    <w:rsid w:val="002F74E7"/>
    <w:rsid w:val="0030081A"/>
    <w:rsid w:val="003008FE"/>
    <w:rsid w:val="0030169D"/>
    <w:rsid w:val="00302DF9"/>
    <w:rsid w:val="0030309A"/>
    <w:rsid w:val="003049AD"/>
    <w:rsid w:val="003060EB"/>
    <w:rsid w:val="00307738"/>
    <w:rsid w:val="00307D79"/>
    <w:rsid w:val="00310AF6"/>
    <w:rsid w:val="00311690"/>
    <w:rsid w:val="00311A1F"/>
    <w:rsid w:val="00312550"/>
    <w:rsid w:val="00313573"/>
    <w:rsid w:val="003137E2"/>
    <w:rsid w:val="0031419D"/>
    <w:rsid w:val="00314FFE"/>
    <w:rsid w:val="003153EB"/>
    <w:rsid w:val="00316918"/>
    <w:rsid w:val="00321985"/>
    <w:rsid w:val="00324924"/>
    <w:rsid w:val="00325198"/>
    <w:rsid w:val="00325914"/>
    <w:rsid w:val="00325D42"/>
    <w:rsid w:val="00325D78"/>
    <w:rsid w:val="00327487"/>
    <w:rsid w:val="0033343C"/>
    <w:rsid w:val="00334AA8"/>
    <w:rsid w:val="00335529"/>
    <w:rsid w:val="0033598F"/>
    <w:rsid w:val="00336023"/>
    <w:rsid w:val="003365B0"/>
    <w:rsid w:val="0033768D"/>
    <w:rsid w:val="00340C62"/>
    <w:rsid w:val="003416AE"/>
    <w:rsid w:val="00341F6D"/>
    <w:rsid w:val="00342233"/>
    <w:rsid w:val="003424CC"/>
    <w:rsid w:val="0034334A"/>
    <w:rsid w:val="003445D5"/>
    <w:rsid w:val="0034564D"/>
    <w:rsid w:val="003467C7"/>
    <w:rsid w:val="00347C7D"/>
    <w:rsid w:val="00351205"/>
    <w:rsid w:val="00351F0F"/>
    <w:rsid w:val="00352DA6"/>
    <w:rsid w:val="003534D0"/>
    <w:rsid w:val="00353EB4"/>
    <w:rsid w:val="00353F47"/>
    <w:rsid w:val="00356655"/>
    <w:rsid w:val="00362328"/>
    <w:rsid w:val="00362DA0"/>
    <w:rsid w:val="00363A3D"/>
    <w:rsid w:val="0036788F"/>
    <w:rsid w:val="00367C23"/>
    <w:rsid w:val="003708DF"/>
    <w:rsid w:val="003726AF"/>
    <w:rsid w:val="00372B8D"/>
    <w:rsid w:val="00372F74"/>
    <w:rsid w:val="00376FAE"/>
    <w:rsid w:val="00377772"/>
    <w:rsid w:val="003841A1"/>
    <w:rsid w:val="00384C19"/>
    <w:rsid w:val="00385654"/>
    <w:rsid w:val="00386C4D"/>
    <w:rsid w:val="00387CD3"/>
    <w:rsid w:val="003904B3"/>
    <w:rsid w:val="00391FF8"/>
    <w:rsid w:val="0039298E"/>
    <w:rsid w:val="0039494F"/>
    <w:rsid w:val="00396C9E"/>
    <w:rsid w:val="003A0A94"/>
    <w:rsid w:val="003A2BAE"/>
    <w:rsid w:val="003A2E07"/>
    <w:rsid w:val="003A6AE6"/>
    <w:rsid w:val="003B1F03"/>
    <w:rsid w:val="003B6664"/>
    <w:rsid w:val="003B7061"/>
    <w:rsid w:val="003B7CE7"/>
    <w:rsid w:val="003C1CFC"/>
    <w:rsid w:val="003C6A77"/>
    <w:rsid w:val="003C6F3E"/>
    <w:rsid w:val="003D09B6"/>
    <w:rsid w:val="003D1937"/>
    <w:rsid w:val="003D1ECC"/>
    <w:rsid w:val="003D3BFB"/>
    <w:rsid w:val="003D416C"/>
    <w:rsid w:val="003E0C99"/>
    <w:rsid w:val="003E2F56"/>
    <w:rsid w:val="003E4104"/>
    <w:rsid w:val="003E5A00"/>
    <w:rsid w:val="003F12B5"/>
    <w:rsid w:val="003F1E6A"/>
    <w:rsid w:val="003F424D"/>
    <w:rsid w:val="003F61CA"/>
    <w:rsid w:val="003F7224"/>
    <w:rsid w:val="004002A4"/>
    <w:rsid w:val="00400DF4"/>
    <w:rsid w:val="0040177D"/>
    <w:rsid w:val="00404B17"/>
    <w:rsid w:val="00405F6D"/>
    <w:rsid w:val="004071DA"/>
    <w:rsid w:val="004105FB"/>
    <w:rsid w:val="00411746"/>
    <w:rsid w:val="00416C68"/>
    <w:rsid w:val="00416CE7"/>
    <w:rsid w:val="00420555"/>
    <w:rsid w:val="00420BA9"/>
    <w:rsid w:val="00422D15"/>
    <w:rsid w:val="00422EA9"/>
    <w:rsid w:val="0042544D"/>
    <w:rsid w:val="0042737D"/>
    <w:rsid w:val="00427D21"/>
    <w:rsid w:val="004325B3"/>
    <w:rsid w:val="00433D2B"/>
    <w:rsid w:val="00435260"/>
    <w:rsid w:val="004366DF"/>
    <w:rsid w:val="00437F56"/>
    <w:rsid w:val="004403FF"/>
    <w:rsid w:val="00440D96"/>
    <w:rsid w:val="00440E9B"/>
    <w:rsid w:val="0044154A"/>
    <w:rsid w:val="004420C5"/>
    <w:rsid w:val="00443688"/>
    <w:rsid w:val="00443A2A"/>
    <w:rsid w:val="004447CA"/>
    <w:rsid w:val="0044589F"/>
    <w:rsid w:val="00447F4A"/>
    <w:rsid w:val="00451543"/>
    <w:rsid w:val="004523BF"/>
    <w:rsid w:val="00452EE3"/>
    <w:rsid w:val="00453D4D"/>
    <w:rsid w:val="004559CC"/>
    <w:rsid w:val="00455AF2"/>
    <w:rsid w:val="00456F67"/>
    <w:rsid w:val="00457201"/>
    <w:rsid w:val="00460875"/>
    <w:rsid w:val="00461C85"/>
    <w:rsid w:val="004644C2"/>
    <w:rsid w:val="00464994"/>
    <w:rsid w:val="0046693A"/>
    <w:rsid w:val="00466B26"/>
    <w:rsid w:val="00467F9C"/>
    <w:rsid w:val="00474F92"/>
    <w:rsid w:val="00476431"/>
    <w:rsid w:val="00476886"/>
    <w:rsid w:val="00480182"/>
    <w:rsid w:val="004801FF"/>
    <w:rsid w:val="00480509"/>
    <w:rsid w:val="00484C52"/>
    <w:rsid w:val="00486BEE"/>
    <w:rsid w:val="00490A1A"/>
    <w:rsid w:val="00493EDD"/>
    <w:rsid w:val="004943F3"/>
    <w:rsid w:val="004A5CB4"/>
    <w:rsid w:val="004B03D5"/>
    <w:rsid w:val="004B061E"/>
    <w:rsid w:val="004B0B35"/>
    <w:rsid w:val="004B0CAB"/>
    <w:rsid w:val="004B3094"/>
    <w:rsid w:val="004B3A5A"/>
    <w:rsid w:val="004B4F0B"/>
    <w:rsid w:val="004B6E64"/>
    <w:rsid w:val="004C20D5"/>
    <w:rsid w:val="004C28B6"/>
    <w:rsid w:val="004C4E9A"/>
    <w:rsid w:val="004C6953"/>
    <w:rsid w:val="004C7CC2"/>
    <w:rsid w:val="004D0FC1"/>
    <w:rsid w:val="004D2D92"/>
    <w:rsid w:val="004D47BC"/>
    <w:rsid w:val="004D4D13"/>
    <w:rsid w:val="004D722B"/>
    <w:rsid w:val="004E30FE"/>
    <w:rsid w:val="004E365A"/>
    <w:rsid w:val="004E4B7A"/>
    <w:rsid w:val="004E726D"/>
    <w:rsid w:val="004E7538"/>
    <w:rsid w:val="004E7963"/>
    <w:rsid w:val="004F1C6A"/>
    <w:rsid w:val="004F34CE"/>
    <w:rsid w:val="004F6236"/>
    <w:rsid w:val="004F7B74"/>
    <w:rsid w:val="00500764"/>
    <w:rsid w:val="00500C37"/>
    <w:rsid w:val="00501938"/>
    <w:rsid w:val="00501C08"/>
    <w:rsid w:val="00501CB6"/>
    <w:rsid w:val="00503465"/>
    <w:rsid w:val="005045D0"/>
    <w:rsid w:val="00507EDF"/>
    <w:rsid w:val="0051006C"/>
    <w:rsid w:val="00510B9E"/>
    <w:rsid w:val="00514D74"/>
    <w:rsid w:val="00514E72"/>
    <w:rsid w:val="0051561A"/>
    <w:rsid w:val="00516397"/>
    <w:rsid w:val="005259B0"/>
    <w:rsid w:val="00525AAB"/>
    <w:rsid w:val="005278B4"/>
    <w:rsid w:val="00527ADC"/>
    <w:rsid w:val="00531A1F"/>
    <w:rsid w:val="005320AC"/>
    <w:rsid w:val="005328E7"/>
    <w:rsid w:val="00533AAC"/>
    <w:rsid w:val="00534681"/>
    <w:rsid w:val="00534959"/>
    <w:rsid w:val="00536701"/>
    <w:rsid w:val="005369DF"/>
    <w:rsid w:val="005379C4"/>
    <w:rsid w:val="00537B76"/>
    <w:rsid w:val="005405B9"/>
    <w:rsid w:val="00540EB1"/>
    <w:rsid w:val="00542D89"/>
    <w:rsid w:val="00543752"/>
    <w:rsid w:val="00546994"/>
    <w:rsid w:val="00552A32"/>
    <w:rsid w:val="00553586"/>
    <w:rsid w:val="00553CC9"/>
    <w:rsid w:val="0055426D"/>
    <w:rsid w:val="00556735"/>
    <w:rsid w:val="00557DAC"/>
    <w:rsid w:val="0056068E"/>
    <w:rsid w:val="00560E0A"/>
    <w:rsid w:val="00563442"/>
    <w:rsid w:val="0056348E"/>
    <w:rsid w:val="00563617"/>
    <w:rsid w:val="0056368D"/>
    <w:rsid w:val="005639F9"/>
    <w:rsid w:val="00565A04"/>
    <w:rsid w:val="00565B42"/>
    <w:rsid w:val="005662AB"/>
    <w:rsid w:val="00567DF4"/>
    <w:rsid w:val="00571B97"/>
    <w:rsid w:val="0057444E"/>
    <w:rsid w:val="005762B5"/>
    <w:rsid w:val="0058370A"/>
    <w:rsid w:val="00583D8C"/>
    <w:rsid w:val="0058430F"/>
    <w:rsid w:val="005845D3"/>
    <w:rsid w:val="005848AA"/>
    <w:rsid w:val="00586470"/>
    <w:rsid w:val="00587356"/>
    <w:rsid w:val="00590C92"/>
    <w:rsid w:val="00590F26"/>
    <w:rsid w:val="0059312F"/>
    <w:rsid w:val="00593631"/>
    <w:rsid w:val="00593DF1"/>
    <w:rsid w:val="00594754"/>
    <w:rsid w:val="005974C0"/>
    <w:rsid w:val="005A059A"/>
    <w:rsid w:val="005A2C17"/>
    <w:rsid w:val="005A5F9A"/>
    <w:rsid w:val="005A7B20"/>
    <w:rsid w:val="005B1D00"/>
    <w:rsid w:val="005B35E2"/>
    <w:rsid w:val="005B35F4"/>
    <w:rsid w:val="005B7650"/>
    <w:rsid w:val="005C4CE6"/>
    <w:rsid w:val="005C77CA"/>
    <w:rsid w:val="005C7AE6"/>
    <w:rsid w:val="005C7B14"/>
    <w:rsid w:val="005D026C"/>
    <w:rsid w:val="005D0D63"/>
    <w:rsid w:val="005D2FE6"/>
    <w:rsid w:val="005D3CC6"/>
    <w:rsid w:val="005D4C6A"/>
    <w:rsid w:val="005D4DEA"/>
    <w:rsid w:val="005D5354"/>
    <w:rsid w:val="005D5728"/>
    <w:rsid w:val="005E0774"/>
    <w:rsid w:val="005E0C8D"/>
    <w:rsid w:val="005E0DB4"/>
    <w:rsid w:val="005E1FF8"/>
    <w:rsid w:val="005E2E37"/>
    <w:rsid w:val="005E3B4A"/>
    <w:rsid w:val="005E4631"/>
    <w:rsid w:val="005E4C8F"/>
    <w:rsid w:val="005E5576"/>
    <w:rsid w:val="005E5711"/>
    <w:rsid w:val="005E7EA4"/>
    <w:rsid w:val="005F0F46"/>
    <w:rsid w:val="005F108E"/>
    <w:rsid w:val="005F2DF0"/>
    <w:rsid w:val="005F34BA"/>
    <w:rsid w:val="005F5330"/>
    <w:rsid w:val="005F6937"/>
    <w:rsid w:val="005F6A75"/>
    <w:rsid w:val="00600A10"/>
    <w:rsid w:val="00600D7B"/>
    <w:rsid w:val="00603144"/>
    <w:rsid w:val="00603DCC"/>
    <w:rsid w:val="00605083"/>
    <w:rsid w:val="00605C22"/>
    <w:rsid w:val="00607D89"/>
    <w:rsid w:val="006103FE"/>
    <w:rsid w:val="0061064A"/>
    <w:rsid w:val="006122BA"/>
    <w:rsid w:val="006139F2"/>
    <w:rsid w:val="00614850"/>
    <w:rsid w:val="00615606"/>
    <w:rsid w:val="00616475"/>
    <w:rsid w:val="0062090A"/>
    <w:rsid w:val="006213C6"/>
    <w:rsid w:val="00622561"/>
    <w:rsid w:val="00622D5A"/>
    <w:rsid w:val="006247E5"/>
    <w:rsid w:val="00624826"/>
    <w:rsid w:val="00625376"/>
    <w:rsid w:val="006273E0"/>
    <w:rsid w:val="00631EC5"/>
    <w:rsid w:val="0063290C"/>
    <w:rsid w:val="00634F2F"/>
    <w:rsid w:val="00637C13"/>
    <w:rsid w:val="0064056D"/>
    <w:rsid w:val="006409D7"/>
    <w:rsid w:val="00641AD2"/>
    <w:rsid w:val="0064266B"/>
    <w:rsid w:val="006433E1"/>
    <w:rsid w:val="00644EF2"/>
    <w:rsid w:val="0064705C"/>
    <w:rsid w:val="006478BF"/>
    <w:rsid w:val="00651EB6"/>
    <w:rsid w:val="00652272"/>
    <w:rsid w:val="0065265D"/>
    <w:rsid w:val="006544D5"/>
    <w:rsid w:val="006566A4"/>
    <w:rsid w:val="00656BAA"/>
    <w:rsid w:val="0065707A"/>
    <w:rsid w:val="00657BD6"/>
    <w:rsid w:val="00660B19"/>
    <w:rsid w:val="00661DA2"/>
    <w:rsid w:val="00663031"/>
    <w:rsid w:val="006630D9"/>
    <w:rsid w:val="006634EF"/>
    <w:rsid w:val="00674E94"/>
    <w:rsid w:val="0067607E"/>
    <w:rsid w:val="00680414"/>
    <w:rsid w:val="00682983"/>
    <w:rsid w:val="00683636"/>
    <w:rsid w:val="006839D0"/>
    <w:rsid w:val="00683BB6"/>
    <w:rsid w:val="00683D54"/>
    <w:rsid w:val="00684AE1"/>
    <w:rsid w:val="00686FF1"/>
    <w:rsid w:val="006875D8"/>
    <w:rsid w:val="00693B73"/>
    <w:rsid w:val="00694FC1"/>
    <w:rsid w:val="00695E7D"/>
    <w:rsid w:val="006A1A33"/>
    <w:rsid w:val="006A6A5F"/>
    <w:rsid w:val="006A73C1"/>
    <w:rsid w:val="006B17AF"/>
    <w:rsid w:val="006B17DA"/>
    <w:rsid w:val="006B21EB"/>
    <w:rsid w:val="006B2290"/>
    <w:rsid w:val="006B78A3"/>
    <w:rsid w:val="006C1A1F"/>
    <w:rsid w:val="006C3FD1"/>
    <w:rsid w:val="006C55C9"/>
    <w:rsid w:val="006C78A4"/>
    <w:rsid w:val="006C7D6D"/>
    <w:rsid w:val="006C7F26"/>
    <w:rsid w:val="006D113D"/>
    <w:rsid w:val="006D1405"/>
    <w:rsid w:val="006D2DF9"/>
    <w:rsid w:val="006D6993"/>
    <w:rsid w:val="006E0B0A"/>
    <w:rsid w:val="006E1EF9"/>
    <w:rsid w:val="006E43FC"/>
    <w:rsid w:val="006F02D6"/>
    <w:rsid w:val="006F523B"/>
    <w:rsid w:val="006F53EA"/>
    <w:rsid w:val="00700971"/>
    <w:rsid w:val="00702B8C"/>
    <w:rsid w:val="00703384"/>
    <w:rsid w:val="00705231"/>
    <w:rsid w:val="00707562"/>
    <w:rsid w:val="00707FD7"/>
    <w:rsid w:val="00710BF6"/>
    <w:rsid w:val="00711A07"/>
    <w:rsid w:val="007128A1"/>
    <w:rsid w:val="00712A4F"/>
    <w:rsid w:val="00714CD0"/>
    <w:rsid w:val="007163F4"/>
    <w:rsid w:val="007177C4"/>
    <w:rsid w:val="00717D88"/>
    <w:rsid w:val="00722EBD"/>
    <w:rsid w:val="007249F9"/>
    <w:rsid w:val="0072563D"/>
    <w:rsid w:val="00726A43"/>
    <w:rsid w:val="00727673"/>
    <w:rsid w:val="00727E3E"/>
    <w:rsid w:val="0073086A"/>
    <w:rsid w:val="007330E4"/>
    <w:rsid w:val="0073490D"/>
    <w:rsid w:val="0073500A"/>
    <w:rsid w:val="007352E6"/>
    <w:rsid w:val="007358F9"/>
    <w:rsid w:val="007401D2"/>
    <w:rsid w:val="00741262"/>
    <w:rsid w:val="007422FB"/>
    <w:rsid w:val="007423D8"/>
    <w:rsid w:val="00742E35"/>
    <w:rsid w:val="0074437E"/>
    <w:rsid w:val="00745E2A"/>
    <w:rsid w:val="007539E9"/>
    <w:rsid w:val="007541B3"/>
    <w:rsid w:val="00757F5F"/>
    <w:rsid w:val="00757F88"/>
    <w:rsid w:val="00760B63"/>
    <w:rsid w:val="00761354"/>
    <w:rsid w:val="00762421"/>
    <w:rsid w:val="0076348A"/>
    <w:rsid w:val="00763C61"/>
    <w:rsid w:val="00763FB7"/>
    <w:rsid w:val="00765B87"/>
    <w:rsid w:val="00765B90"/>
    <w:rsid w:val="00766B90"/>
    <w:rsid w:val="0077003F"/>
    <w:rsid w:val="007702D2"/>
    <w:rsid w:val="00770D52"/>
    <w:rsid w:val="00770EAB"/>
    <w:rsid w:val="00771915"/>
    <w:rsid w:val="0077265D"/>
    <w:rsid w:val="0077322A"/>
    <w:rsid w:val="00773C2C"/>
    <w:rsid w:val="00775CE2"/>
    <w:rsid w:val="007779E0"/>
    <w:rsid w:val="00780834"/>
    <w:rsid w:val="00780CA5"/>
    <w:rsid w:val="0078385A"/>
    <w:rsid w:val="00783DFC"/>
    <w:rsid w:val="00786056"/>
    <w:rsid w:val="00786612"/>
    <w:rsid w:val="00786BC1"/>
    <w:rsid w:val="00791EF3"/>
    <w:rsid w:val="00792D63"/>
    <w:rsid w:val="00792FFD"/>
    <w:rsid w:val="00793509"/>
    <w:rsid w:val="007942D3"/>
    <w:rsid w:val="0079477D"/>
    <w:rsid w:val="00794813"/>
    <w:rsid w:val="007A0AAD"/>
    <w:rsid w:val="007A0DC2"/>
    <w:rsid w:val="007A119F"/>
    <w:rsid w:val="007A1667"/>
    <w:rsid w:val="007A3813"/>
    <w:rsid w:val="007A4319"/>
    <w:rsid w:val="007A658C"/>
    <w:rsid w:val="007B2099"/>
    <w:rsid w:val="007B2D1E"/>
    <w:rsid w:val="007B379A"/>
    <w:rsid w:val="007B3D59"/>
    <w:rsid w:val="007B40EC"/>
    <w:rsid w:val="007B4DBF"/>
    <w:rsid w:val="007B6C09"/>
    <w:rsid w:val="007B7741"/>
    <w:rsid w:val="007C0894"/>
    <w:rsid w:val="007C11B9"/>
    <w:rsid w:val="007C1A98"/>
    <w:rsid w:val="007C3252"/>
    <w:rsid w:val="007C4951"/>
    <w:rsid w:val="007D08FA"/>
    <w:rsid w:val="007D43D2"/>
    <w:rsid w:val="007D52DA"/>
    <w:rsid w:val="007D775D"/>
    <w:rsid w:val="007D7846"/>
    <w:rsid w:val="007E09DA"/>
    <w:rsid w:val="007E0F8A"/>
    <w:rsid w:val="007E3574"/>
    <w:rsid w:val="007F16E9"/>
    <w:rsid w:val="007F212E"/>
    <w:rsid w:val="007F2F8F"/>
    <w:rsid w:val="007F4ADA"/>
    <w:rsid w:val="007F718D"/>
    <w:rsid w:val="00801FAD"/>
    <w:rsid w:val="0080286E"/>
    <w:rsid w:val="008030EA"/>
    <w:rsid w:val="00803F2A"/>
    <w:rsid w:val="00806A46"/>
    <w:rsid w:val="00807C33"/>
    <w:rsid w:val="00810F49"/>
    <w:rsid w:val="008114B5"/>
    <w:rsid w:val="008136C5"/>
    <w:rsid w:val="00815499"/>
    <w:rsid w:val="00816511"/>
    <w:rsid w:val="0081731B"/>
    <w:rsid w:val="008178B6"/>
    <w:rsid w:val="00817CDD"/>
    <w:rsid w:val="00821100"/>
    <w:rsid w:val="008236FE"/>
    <w:rsid w:val="0082625E"/>
    <w:rsid w:val="00826D4D"/>
    <w:rsid w:val="0083190F"/>
    <w:rsid w:val="008327E1"/>
    <w:rsid w:val="008336AB"/>
    <w:rsid w:val="00835BC8"/>
    <w:rsid w:val="00836CDE"/>
    <w:rsid w:val="008418A2"/>
    <w:rsid w:val="00843415"/>
    <w:rsid w:val="00843B43"/>
    <w:rsid w:val="00844027"/>
    <w:rsid w:val="0085025F"/>
    <w:rsid w:val="00850841"/>
    <w:rsid w:val="00851570"/>
    <w:rsid w:val="008536EE"/>
    <w:rsid w:val="008546F7"/>
    <w:rsid w:val="00855CB6"/>
    <w:rsid w:val="0085689E"/>
    <w:rsid w:val="0085707F"/>
    <w:rsid w:val="00862730"/>
    <w:rsid w:val="00863854"/>
    <w:rsid w:val="00865B74"/>
    <w:rsid w:val="00866063"/>
    <w:rsid w:val="00866927"/>
    <w:rsid w:val="00870D9A"/>
    <w:rsid w:val="008737F4"/>
    <w:rsid w:val="00873FD0"/>
    <w:rsid w:val="00874201"/>
    <w:rsid w:val="00876973"/>
    <w:rsid w:val="0088356F"/>
    <w:rsid w:val="00885EFA"/>
    <w:rsid w:val="0088785F"/>
    <w:rsid w:val="00892552"/>
    <w:rsid w:val="00892BFC"/>
    <w:rsid w:val="00895A0B"/>
    <w:rsid w:val="0089608F"/>
    <w:rsid w:val="0089694E"/>
    <w:rsid w:val="008974F0"/>
    <w:rsid w:val="0089751E"/>
    <w:rsid w:val="008A1499"/>
    <w:rsid w:val="008A26DD"/>
    <w:rsid w:val="008A3A49"/>
    <w:rsid w:val="008B012A"/>
    <w:rsid w:val="008B0299"/>
    <w:rsid w:val="008B3E7C"/>
    <w:rsid w:val="008C0D66"/>
    <w:rsid w:val="008C1E8D"/>
    <w:rsid w:val="008C1F20"/>
    <w:rsid w:val="008C250A"/>
    <w:rsid w:val="008C53AB"/>
    <w:rsid w:val="008D513F"/>
    <w:rsid w:val="008D6D34"/>
    <w:rsid w:val="008D7EE3"/>
    <w:rsid w:val="008E0929"/>
    <w:rsid w:val="008E1625"/>
    <w:rsid w:val="008E1D9A"/>
    <w:rsid w:val="008E2714"/>
    <w:rsid w:val="008E5B14"/>
    <w:rsid w:val="008E7A79"/>
    <w:rsid w:val="008F026A"/>
    <w:rsid w:val="008F332E"/>
    <w:rsid w:val="008F3586"/>
    <w:rsid w:val="008F38BA"/>
    <w:rsid w:val="008F3A3F"/>
    <w:rsid w:val="008F562E"/>
    <w:rsid w:val="008F6CC3"/>
    <w:rsid w:val="008F7C88"/>
    <w:rsid w:val="00900D9D"/>
    <w:rsid w:val="00901A98"/>
    <w:rsid w:val="0090362F"/>
    <w:rsid w:val="009068BC"/>
    <w:rsid w:val="00906C93"/>
    <w:rsid w:val="00906E17"/>
    <w:rsid w:val="009103CF"/>
    <w:rsid w:val="0091188E"/>
    <w:rsid w:val="00911BE8"/>
    <w:rsid w:val="00913277"/>
    <w:rsid w:val="00915B50"/>
    <w:rsid w:val="00920178"/>
    <w:rsid w:val="00921158"/>
    <w:rsid w:val="009215C4"/>
    <w:rsid w:val="009215DD"/>
    <w:rsid w:val="00922E49"/>
    <w:rsid w:val="009248F6"/>
    <w:rsid w:val="00927092"/>
    <w:rsid w:val="00930BA1"/>
    <w:rsid w:val="0093169E"/>
    <w:rsid w:val="0093190D"/>
    <w:rsid w:val="00937515"/>
    <w:rsid w:val="00937ABB"/>
    <w:rsid w:val="00941FFD"/>
    <w:rsid w:val="00942D95"/>
    <w:rsid w:val="009430E9"/>
    <w:rsid w:val="009455ED"/>
    <w:rsid w:val="0094651C"/>
    <w:rsid w:val="009500F4"/>
    <w:rsid w:val="0095015E"/>
    <w:rsid w:val="009505C9"/>
    <w:rsid w:val="00950752"/>
    <w:rsid w:val="00951C6D"/>
    <w:rsid w:val="0095233C"/>
    <w:rsid w:val="009527F1"/>
    <w:rsid w:val="00952C99"/>
    <w:rsid w:val="009576D3"/>
    <w:rsid w:val="00962867"/>
    <w:rsid w:val="00962D6B"/>
    <w:rsid w:val="00963E54"/>
    <w:rsid w:val="00966424"/>
    <w:rsid w:val="00966CC0"/>
    <w:rsid w:val="00970742"/>
    <w:rsid w:val="00971A04"/>
    <w:rsid w:val="00971E5C"/>
    <w:rsid w:val="009722C6"/>
    <w:rsid w:val="009726EE"/>
    <w:rsid w:val="00973094"/>
    <w:rsid w:val="00980643"/>
    <w:rsid w:val="0098107C"/>
    <w:rsid w:val="00981262"/>
    <w:rsid w:val="00982BD9"/>
    <w:rsid w:val="0098564D"/>
    <w:rsid w:val="009905B9"/>
    <w:rsid w:val="00990A0D"/>
    <w:rsid w:val="00990F93"/>
    <w:rsid w:val="00991063"/>
    <w:rsid w:val="00995781"/>
    <w:rsid w:val="009967BC"/>
    <w:rsid w:val="00997368"/>
    <w:rsid w:val="009A3220"/>
    <w:rsid w:val="009A33B5"/>
    <w:rsid w:val="009A4ABA"/>
    <w:rsid w:val="009B0440"/>
    <w:rsid w:val="009B2D86"/>
    <w:rsid w:val="009B33E4"/>
    <w:rsid w:val="009B439E"/>
    <w:rsid w:val="009B55EF"/>
    <w:rsid w:val="009B5624"/>
    <w:rsid w:val="009B683C"/>
    <w:rsid w:val="009B69D2"/>
    <w:rsid w:val="009C0849"/>
    <w:rsid w:val="009C0A26"/>
    <w:rsid w:val="009C1A4A"/>
    <w:rsid w:val="009C2A69"/>
    <w:rsid w:val="009C2DE6"/>
    <w:rsid w:val="009C4D2C"/>
    <w:rsid w:val="009C4E20"/>
    <w:rsid w:val="009C51E9"/>
    <w:rsid w:val="009C60ED"/>
    <w:rsid w:val="009C62D6"/>
    <w:rsid w:val="009C7709"/>
    <w:rsid w:val="009D01C7"/>
    <w:rsid w:val="009D298C"/>
    <w:rsid w:val="009D4242"/>
    <w:rsid w:val="009D58B6"/>
    <w:rsid w:val="009D59AD"/>
    <w:rsid w:val="009D762B"/>
    <w:rsid w:val="009E06BC"/>
    <w:rsid w:val="009E2BDA"/>
    <w:rsid w:val="009E467C"/>
    <w:rsid w:val="009E4718"/>
    <w:rsid w:val="009E568F"/>
    <w:rsid w:val="009E6194"/>
    <w:rsid w:val="009E7CD4"/>
    <w:rsid w:val="009E7D1B"/>
    <w:rsid w:val="009F18CB"/>
    <w:rsid w:val="009F49B2"/>
    <w:rsid w:val="009F4DF9"/>
    <w:rsid w:val="00A02F37"/>
    <w:rsid w:val="00A04CC1"/>
    <w:rsid w:val="00A06941"/>
    <w:rsid w:val="00A111D1"/>
    <w:rsid w:val="00A11A24"/>
    <w:rsid w:val="00A13478"/>
    <w:rsid w:val="00A22ECE"/>
    <w:rsid w:val="00A237AD"/>
    <w:rsid w:val="00A23B47"/>
    <w:rsid w:val="00A24D84"/>
    <w:rsid w:val="00A274C4"/>
    <w:rsid w:val="00A27CD8"/>
    <w:rsid w:val="00A30EF2"/>
    <w:rsid w:val="00A317C6"/>
    <w:rsid w:val="00A338E4"/>
    <w:rsid w:val="00A34F8C"/>
    <w:rsid w:val="00A35393"/>
    <w:rsid w:val="00A35601"/>
    <w:rsid w:val="00A3586A"/>
    <w:rsid w:val="00A36730"/>
    <w:rsid w:val="00A36F36"/>
    <w:rsid w:val="00A406EA"/>
    <w:rsid w:val="00A40A28"/>
    <w:rsid w:val="00A4117E"/>
    <w:rsid w:val="00A41E6C"/>
    <w:rsid w:val="00A42CF9"/>
    <w:rsid w:val="00A42F48"/>
    <w:rsid w:val="00A50D9C"/>
    <w:rsid w:val="00A5345B"/>
    <w:rsid w:val="00A57107"/>
    <w:rsid w:val="00A57AF9"/>
    <w:rsid w:val="00A602AE"/>
    <w:rsid w:val="00A60445"/>
    <w:rsid w:val="00A61009"/>
    <w:rsid w:val="00A63E35"/>
    <w:rsid w:val="00A651C6"/>
    <w:rsid w:val="00A66B62"/>
    <w:rsid w:val="00A678E4"/>
    <w:rsid w:val="00A71B5B"/>
    <w:rsid w:val="00A73E69"/>
    <w:rsid w:val="00A75758"/>
    <w:rsid w:val="00A76E1D"/>
    <w:rsid w:val="00A76FAA"/>
    <w:rsid w:val="00A8162B"/>
    <w:rsid w:val="00A81CF5"/>
    <w:rsid w:val="00A8360F"/>
    <w:rsid w:val="00A841C9"/>
    <w:rsid w:val="00A87063"/>
    <w:rsid w:val="00A90B9C"/>
    <w:rsid w:val="00A91001"/>
    <w:rsid w:val="00A91BFF"/>
    <w:rsid w:val="00A9464D"/>
    <w:rsid w:val="00A96F59"/>
    <w:rsid w:val="00AA06CD"/>
    <w:rsid w:val="00AA1C01"/>
    <w:rsid w:val="00AA3257"/>
    <w:rsid w:val="00AA3486"/>
    <w:rsid w:val="00AA5191"/>
    <w:rsid w:val="00AA6D7B"/>
    <w:rsid w:val="00AA6F92"/>
    <w:rsid w:val="00AB0221"/>
    <w:rsid w:val="00AB2078"/>
    <w:rsid w:val="00AB32EF"/>
    <w:rsid w:val="00AB3EAB"/>
    <w:rsid w:val="00AB6934"/>
    <w:rsid w:val="00AB720A"/>
    <w:rsid w:val="00AB7B42"/>
    <w:rsid w:val="00AC015A"/>
    <w:rsid w:val="00AC3121"/>
    <w:rsid w:val="00AC4F83"/>
    <w:rsid w:val="00AC569F"/>
    <w:rsid w:val="00AC6459"/>
    <w:rsid w:val="00AC671D"/>
    <w:rsid w:val="00AC7B00"/>
    <w:rsid w:val="00AD0C26"/>
    <w:rsid w:val="00AD0E3D"/>
    <w:rsid w:val="00AD3717"/>
    <w:rsid w:val="00AD4E8F"/>
    <w:rsid w:val="00AD51D7"/>
    <w:rsid w:val="00AD5AE0"/>
    <w:rsid w:val="00AD6905"/>
    <w:rsid w:val="00AD6D6F"/>
    <w:rsid w:val="00AE1B0E"/>
    <w:rsid w:val="00AE1D4F"/>
    <w:rsid w:val="00AE2E38"/>
    <w:rsid w:val="00AE43A8"/>
    <w:rsid w:val="00AE51A6"/>
    <w:rsid w:val="00AE6A6C"/>
    <w:rsid w:val="00AE6D2C"/>
    <w:rsid w:val="00AE7D15"/>
    <w:rsid w:val="00AF0630"/>
    <w:rsid w:val="00AF1D8E"/>
    <w:rsid w:val="00AF42DE"/>
    <w:rsid w:val="00AF4A51"/>
    <w:rsid w:val="00AF720A"/>
    <w:rsid w:val="00B03219"/>
    <w:rsid w:val="00B050BD"/>
    <w:rsid w:val="00B051C2"/>
    <w:rsid w:val="00B1068B"/>
    <w:rsid w:val="00B10C9A"/>
    <w:rsid w:val="00B12F87"/>
    <w:rsid w:val="00B13622"/>
    <w:rsid w:val="00B151A5"/>
    <w:rsid w:val="00B17B82"/>
    <w:rsid w:val="00B20BE5"/>
    <w:rsid w:val="00B237A9"/>
    <w:rsid w:val="00B23C83"/>
    <w:rsid w:val="00B23D88"/>
    <w:rsid w:val="00B27026"/>
    <w:rsid w:val="00B27D8C"/>
    <w:rsid w:val="00B30310"/>
    <w:rsid w:val="00B31C44"/>
    <w:rsid w:val="00B3369F"/>
    <w:rsid w:val="00B3469F"/>
    <w:rsid w:val="00B34CD5"/>
    <w:rsid w:val="00B35935"/>
    <w:rsid w:val="00B41030"/>
    <w:rsid w:val="00B42C1C"/>
    <w:rsid w:val="00B434C6"/>
    <w:rsid w:val="00B45608"/>
    <w:rsid w:val="00B4635B"/>
    <w:rsid w:val="00B4742F"/>
    <w:rsid w:val="00B50ECB"/>
    <w:rsid w:val="00B51700"/>
    <w:rsid w:val="00B51790"/>
    <w:rsid w:val="00B51D8C"/>
    <w:rsid w:val="00B56C24"/>
    <w:rsid w:val="00B60199"/>
    <w:rsid w:val="00B62AC1"/>
    <w:rsid w:val="00B63335"/>
    <w:rsid w:val="00B633EF"/>
    <w:rsid w:val="00B66485"/>
    <w:rsid w:val="00B666E1"/>
    <w:rsid w:val="00B668A8"/>
    <w:rsid w:val="00B677C4"/>
    <w:rsid w:val="00B704F0"/>
    <w:rsid w:val="00B70759"/>
    <w:rsid w:val="00B71DAC"/>
    <w:rsid w:val="00B74E7F"/>
    <w:rsid w:val="00B74F30"/>
    <w:rsid w:val="00B75C0D"/>
    <w:rsid w:val="00B763E1"/>
    <w:rsid w:val="00B77C49"/>
    <w:rsid w:val="00B800BA"/>
    <w:rsid w:val="00B80855"/>
    <w:rsid w:val="00B81AA1"/>
    <w:rsid w:val="00B93CD1"/>
    <w:rsid w:val="00B94E6C"/>
    <w:rsid w:val="00B9569C"/>
    <w:rsid w:val="00B958C1"/>
    <w:rsid w:val="00BA146F"/>
    <w:rsid w:val="00BA1FC2"/>
    <w:rsid w:val="00BA35AD"/>
    <w:rsid w:val="00BA3E26"/>
    <w:rsid w:val="00BA6AB1"/>
    <w:rsid w:val="00BA726F"/>
    <w:rsid w:val="00BA72BC"/>
    <w:rsid w:val="00BA77A6"/>
    <w:rsid w:val="00BB015C"/>
    <w:rsid w:val="00BB3431"/>
    <w:rsid w:val="00BB39FD"/>
    <w:rsid w:val="00BB4377"/>
    <w:rsid w:val="00BB4606"/>
    <w:rsid w:val="00BB5208"/>
    <w:rsid w:val="00BB6736"/>
    <w:rsid w:val="00BB7B9F"/>
    <w:rsid w:val="00BC2464"/>
    <w:rsid w:val="00BC3122"/>
    <w:rsid w:val="00BC34A8"/>
    <w:rsid w:val="00BC3DD1"/>
    <w:rsid w:val="00BC509B"/>
    <w:rsid w:val="00BC5A17"/>
    <w:rsid w:val="00BC5C69"/>
    <w:rsid w:val="00BC7032"/>
    <w:rsid w:val="00BD078D"/>
    <w:rsid w:val="00BD1DAE"/>
    <w:rsid w:val="00BD32AA"/>
    <w:rsid w:val="00BD3D65"/>
    <w:rsid w:val="00BD3F99"/>
    <w:rsid w:val="00BD5FCF"/>
    <w:rsid w:val="00BD673F"/>
    <w:rsid w:val="00BD68BC"/>
    <w:rsid w:val="00BD715A"/>
    <w:rsid w:val="00BD7AD8"/>
    <w:rsid w:val="00BE0E99"/>
    <w:rsid w:val="00BE1D73"/>
    <w:rsid w:val="00BE4C7C"/>
    <w:rsid w:val="00BF0E7F"/>
    <w:rsid w:val="00BF0F2F"/>
    <w:rsid w:val="00BF1110"/>
    <w:rsid w:val="00BF1970"/>
    <w:rsid w:val="00BF1DCC"/>
    <w:rsid w:val="00BF39D2"/>
    <w:rsid w:val="00BF55A9"/>
    <w:rsid w:val="00BF636E"/>
    <w:rsid w:val="00BF6FE1"/>
    <w:rsid w:val="00C013F9"/>
    <w:rsid w:val="00C01D02"/>
    <w:rsid w:val="00C02751"/>
    <w:rsid w:val="00C03791"/>
    <w:rsid w:val="00C03C4D"/>
    <w:rsid w:val="00C03FCF"/>
    <w:rsid w:val="00C0584E"/>
    <w:rsid w:val="00C05964"/>
    <w:rsid w:val="00C102AC"/>
    <w:rsid w:val="00C12477"/>
    <w:rsid w:val="00C1672A"/>
    <w:rsid w:val="00C16953"/>
    <w:rsid w:val="00C173C6"/>
    <w:rsid w:val="00C2146F"/>
    <w:rsid w:val="00C224B0"/>
    <w:rsid w:val="00C22518"/>
    <w:rsid w:val="00C22BF9"/>
    <w:rsid w:val="00C230AB"/>
    <w:rsid w:val="00C2310A"/>
    <w:rsid w:val="00C2374F"/>
    <w:rsid w:val="00C23D2F"/>
    <w:rsid w:val="00C241C4"/>
    <w:rsid w:val="00C24E50"/>
    <w:rsid w:val="00C25C74"/>
    <w:rsid w:val="00C26323"/>
    <w:rsid w:val="00C279B2"/>
    <w:rsid w:val="00C27A00"/>
    <w:rsid w:val="00C311A1"/>
    <w:rsid w:val="00C345B5"/>
    <w:rsid w:val="00C345DD"/>
    <w:rsid w:val="00C34DA3"/>
    <w:rsid w:val="00C35015"/>
    <w:rsid w:val="00C35AAB"/>
    <w:rsid w:val="00C37787"/>
    <w:rsid w:val="00C42FEB"/>
    <w:rsid w:val="00C4300B"/>
    <w:rsid w:val="00C4348A"/>
    <w:rsid w:val="00C4401E"/>
    <w:rsid w:val="00C443BD"/>
    <w:rsid w:val="00C44A21"/>
    <w:rsid w:val="00C451C5"/>
    <w:rsid w:val="00C46CB8"/>
    <w:rsid w:val="00C52E3C"/>
    <w:rsid w:val="00C60E96"/>
    <w:rsid w:val="00C61073"/>
    <w:rsid w:val="00C65B28"/>
    <w:rsid w:val="00C66CF9"/>
    <w:rsid w:val="00C67456"/>
    <w:rsid w:val="00C71285"/>
    <w:rsid w:val="00C72906"/>
    <w:rsid w:val="00C75AAF"/>
    <w:rsid w:val="00C76745"/>
    <w:rsid w:val="00C81F7D"/>
    <w:rsid w:val="00C84343"/>
    <w:rsid w:val="00C85669"/>
    <w:rsid w:val="00C86148"/>
    <w:rsid w:val="00C9161D"/>
    <w:rsid w:val="00C91A05"/>
    <w:rsid w:val="00C91FD3"/>
    <w:rsid w:val="00C9270B"/>
    <w:rsid w:val="00C92966"/>
    <w:rsid w:val="00C95449"/>
    <w:rsid w:val="00C95923"/>
    <w:rsid w:val="00C974E6"/>
    <w:rsid w:val="00CA0C1D"/>
    <w:rsid w:val="00CA10C9"/>
    <w:rsid w:val="00CA2D7B"/>
    <w:rsid w:val="00CA309A"/>
    <w:rsid w:val="00CA3BAA"/>
    <w:rsid w:val="00CA6FFC"/>
    <w:rsid w:val="00CA7B6D"/>
    <w:rsid w:val="00CB0314"/>
    <w:rsid w:val="00CB0429"/>
    <w:rsid w:val="00CB2187"/>
    <w:rsid w:val="00CB3171"/>
    <w:rsid w:val="00CC0B5D"/>
    <w:rsid w:val="00CC1F80"/>
    <w:rsid w:val="00CC2EEB"/>
    <w:rsid w:val="00CC3CD8"/>
    <w:rsid w:val="00CC6F1E"/>
    <w:rsid w:val="00CD0493"/>
    <w:rsid w:val="00CD05E6"/>
    <w:rsid w:val="00CD3FDD"/>
    <w:rsid w:val="00CD456F"/>
    <w:rsid w:val="00CD4B0A"/>
    <w:rsid w:val="00CD593B"/>
    <w:rsid w:val="00CE0781"/>
    <w:rsid w:val="00CE2D66"/>
    <w:rsid w:val="00CE2D76"/>
    <w:rsid w:val="00CE3DC0"/>
    <w:rsid w:val="00CE7E45"/>
    <w:rsid w:val="00CF0E97"/>
    <w:rsid w:val="00CF1848"/>
    <w:rsid w:val="00CF3E28"/>
    <w:rsid w:val="00CF4894"/>
    <w:rsid w:val="00CF4FF6"/>
    <w:rsid w:val="00D0016A"/>
    <w:rsid w:val="00D007F6"/>
    <w:rsid w:val="00D0120F"/>
    <w:rsid w:val="00D01E12"/>
    <w:rsid w:val="00D0347C"/>
    <w:rsid w:val="00D03516"/>
    <w:rsid w:val="00D04E08"/>
    <w:rsid w:val="00D063EB"/>
    <w:rsid w:val="00D065AF"/>
    <w:rsid w:val="00D0678E"/>
    <w:rsid w:val="00D07D2A"/>
    <w:rsid w:val="00D1161C"/>
    <w:rsid w:val="00D11766"/>
    <w:rsid w:val="00D12044"/>
    <w:rsid w:val="00D14037"/>
    <w:rsid w:val="00D157F4"/>
    <w:rsid w:val="00D170D9"/>
    <w:rsid w:val="00D20129"/>
    <w:rsid w:val="00D20405"/>
    <w:rsid w:val="00D24EEE"/>
    <w:rsid w:val="00D26DAA"/>
    <w:rsid w:val="00D27BE1"/>
    <w:rsid w:val="00D304C5"/>
    <w:rsid w:val="00D31B4F"/>
    <w:rsid w:val="00D32741"/>
    <w:rsid w:val="00D33EFC"/>
    <w:rsid w:val="00D3578E"/>
    <w:rsid w:val="00D406F6"/>
    <w:rsid w:val="00D4080B"/>
    <w:rsid w:val="00D40DBC"/>
    <w:rsid w:val="00D438B2"/>
    <w:rsid w:val="00D43990"/>
    <w:rsid w:val="00D43D72"/>
    <w:rsid w:val="00D477BA"/>
    <w:rsid w:val="00D47809"/>
    <w:rsid w:val="00D47ADC"/>
    <w:rsid w:val="00D50265"/>
    <w:rsid w:val="00D50A6C"/>
    <w:rsid w:val="00D50D93"/>
    <w:rsid w:val="00D51F98"/>
    <w:rsid w:val="00D52A99"/>
    <w:rsid w:val="00D52D56"/>
    <w:rsid w:val="00D542FD"/>
    <w:rsid w:val="00D56B3E"/>
    <w:rsid w:val="00D60C7A"/>
    <w:rsid w:val="00D615A2"/>
    <w:rsid w:val="00D61927"/>
    <w:rsid w:val="00D61C85"/>
    <w:rsid w:val="00D628FF"/>
    <w:rsid w:val="00D64CD0"/>
    <w:rsid w:val="00D64CD1"/>
    <w:rsid w:val="00D66E5B"/>
    <w:rsid w:val="00D67A4A"/>
    <w:rsid w:val="00D70366"/>
    <w:rsid w:val="00D70D26"/>
    <w:rsid w:val="00D75CA6"/>
    <w:rsid w:val="00D76A18"/>
    <w:rsid w:val="00D7703D"/>
    <w:rsid w:val="00D804E5"/>
    <w:rsid w:val="00D80849"/>
    <w:rsid w:val="00D81972"/>
    <w:rsid w:val="00D820DD"/>
    <w:rsid w:val="00D82E8F"/>
    <w:rsid w:val="00D837D4"/>
    <w:rsid w:val="00D83955"/>
    <w:rsid w:val="00D844F1"/>
    <w:rsid w:val="00D86980"/>
    <w:rsid w:val="00D86F52"/>
    <w:rsid w:val="00D87105"/>
    <w:rsid w:val="00D9312A"/>
    <w:rsid w:val="00D9479D"/>
    <w:rsid w:val="00D950FF"/>
    <w:rsid w:val="00D96270"/>
    <w:rsid w:val="00D96500"/>
    <w:rsid w:val="00D9692C"/>
    <w:rsid w:val="00D96F0E"/>
    <w:rsid w:val="00DA0D63"/>
    <w:rsid w:val="00DA2B8F"/>
    <w:rsid w:val="00DA2DB0"/>
    <w:rsid w:val="00DA7B9A"/>
    <w:rsid w:val="00DB1107"/>
    <w:rsid w:val="00DB16A2"/>
    <w:rsid w:val="00DB2726"/>
    <w:rsid w:val="00DB37C7"/>
    <w:rsid w:val="00DB44AA"/>
    <w:rsid w:val="00DB4542"/>
    <w:rsid w:val="00DB54A7"/>
    <w:rsid w:val="00DB5E0F"/>
    <w:rsid w:val="00DC7079"/>
    <w:rsid w:val="00DD118C"/>
    <w:rsid w:val="00DD1915"/>
    <w:rsid w:val="00DD33B8"/>
    <w:rsid w:val="00DD5F57"/>
    <w:rsid w:val="00DE03B1"/>
    <w:rsid w:val="00DE06C3"/>
    <w:rsid w:val="00DE0A32"/>
    <w:rsid w:val="00DE0AC8"/>
    <w:rsid w:val="00DE1757"/>
    <w:rsid w:val="00DE2EA9"/>
    <w:rsid w:val="00DE3C09"/>
    <w:rsid w:val="00DE3D81"/>
    <w:rsid w:val="00DE442A"/>
    <w:rsid w:val="00DE765C"/>
    <w:rsid w:val="00DE7AFD"/>
    <w:rsid w:val="00DF0D90"/>
    <w:rsid w:val="00DF2777"/>
    <w:rsid w:val="00DF794B"/>
    <w:rsid w:val="00E0141F"/>
    <w:rsid w:val="00E0457B"/>
    <w:rsid w:val="00E06708"/>
    <w:rsid w:val="00E0683C"/>
    <w:rsid w:val="00E125A3"/>
    <w:rsid w:val="00E1286E"/>
    <w:rsid w:val="00E17126"/>
    <w:rsid w:val="00E22543"/>
    <w:rsid w:val="00E26A93"/>
    <w:rsid w:val="00E27CDC"/>
    <w:rsid w:val="00E30D19"/>
    <w:rsid w:val="00E31434"/>
    <w:rsid w:val="00E34D8C"/>
    <w:rsid w:val="00E35EB4"/>
    <w:rsid w:val="00E368B4"/>
    <w:rsid w:val="00E3726D"/>
    <w:rsid w:val="00E40DA4"/>
    <w:rsid w:val="00E41C3E"/>
    <w:rsid w:val="00E42226"/>
    <w:rsid w:val="00E42C68"/>
    <w:rsid w:val="00E4393F"/>
    <w:rsid w:val="00E43A78"/>
    <w:rsid w:val="00E452F7"/>
    <w:rsid w:val="00E46148"/>
    <w:rsid w:val="00E46A53"/>
    <w:rsid w:val="00E46D5F"/>
    <w:rsid w:val="00E47280"/>
    <w:rsid w:val="00E5064C"/>
    <w:rsid w:val="00E50703"/>
    <w:rsid w:val="00E53392"/>
    <w:rsid w:val="00E54302"/>
    <w:rsid w:val="00E54F8E"/>
    <w:rsid w:val="00E60E45"/>
    <w:rsid w:val="00E640B3"/>
    <w:rsid w:val="00E66235"/>
    <w:rsid w:val="00E7085E"/>
    <w:rsid w:val="00E70E31"/>
    <w:rsid w:val="00E7260E"/>
    <w:rsid w:val="00E73A16"/>
    <w:rsid w:val="00E80ED1"/>
    <w:rsid w:val="00E83C24"/>
    <w:rsid w:val="00E85D4B"/>
    <w:rsid w:val="00E90600"/>
    <w:rsid w:val="00E90AD0"/>
    <w:rsid w:val="00E90F0E"/>
    <w:rsid w:val="00E92F43"/>
    <w:rsid w:val="00E9318D"/>
    <w:rsid w:val="00E93F3E"/>
    <w:rsid w:val="00E94B99"/>
    <w:rsid w:val="00E95974"/>
    <w:rsid w:val="00EA1E73"/>
    <w:rsid w:val="00EA222C"/>
    <w:rsid w:val="00EA2B0B"/>
    <w:rsid w:val="00EB4EF6"/>
    <w:rsid w:val="00EB53D8"/>
    <w:rsid w:val="00EC17C0"/>
    <w:rsid w:val="00EC2410"/>
    <w:rsid w:val="00EC51BF"/>
    <w:rsid w:val="00EC6BDD"/>
    <w:rsid w:val="00EC7148"/>
    <w:rsid w:val="00EC7560"/>
    <w:rsid w:val="00ED2953"/>
    <w:rsid w:val="00ED5244"/>
    <w:rsid w:val="00ED54CF"/>
    <w:rsid w:val="00ED6128"/>
    <w:rsid w:val="00ED6B75"/>
    <w:rsid w:val="00ED7AA2"/>
    <w:rsid w:val="00EE0FDE"/>
    <w:rsid w:val="00EE133A"/>
    <w:rsid w:val="00EE1B77"/>
    <w:rsid w:val="00EE1FDF"/>
    <w:rsid w:val="00EE2D26"/>
    <w:rsid w:val="00EE3ECC"/>
    <w:rsid w:val="00EE59CA"/>
    <w:rsid w:val="00EE7859"/>
    <w:rsid w:val="00EF0C72"/>
    <w:rsid w:val="00EF719E"/>
    <w:rsid w:val="00F0568C"/>
    <w:rsid w:val="00F06199"/>
    <w:rsid w:val="00F063C2"/>
    <w:rsid w:val="00F075EA"/>
    <w:rsid w:val="00F104B5"/>
    <w:rsid w:val="00F11B98"/>
    <w:rsid w:val="00F1276C"/>
    <w:rsid w:val="00F13C01"/>
    <w:rsid w:val="00F13FFD"/>
    <w:rsid w:val="00F1469B"/>
    <w:rsid w:val="00F14A38"/>
    <w:rsid w:val="00F151C8"/>
    <w:rsid w:val="00F15661"/>
    <w:rsid w:val="00F1570F"/>
    <w:rsid w:val="00F16796"/>
    <w:rsid w:val="00F20DE7"/>
    <w:rsid w:val="00F2206A"/>
    <w:rsid w:val="00F25BDD"/>
    <w:rsid w:val="00F261A0"/>
    <w:rsid w:val="00F3102C"/>
    <w:rsid w:val="00F36192"/>
    <w:rsid w:val="00F42359"/>
    <w:rsid w:val="00F47C20"/>
    <w:rsid w:val="00F47F6F"/>
    <w:rsid w:val="00F5043F"/>
    <w:rsid w:val="00F51A97"/>
    <w:rsid w:val="00F5203B"/>
    <w:rsid w:val="00F53095"/>
    <w:rsid w:val="00F53193"/>
    <w:rsid w:val="00F5357E"/>
    <w:rsid w:val="00F5388B"/>
    <w:rsid w:val="00F53BE7"/>
    <w:rsid w:val="00F54F18"/>
    <w:rsid w:val="00F6586C"/>
    <w:rsid w:val="00F73BD6"/>
    <w:rsid w:val="00F74AB7"/>
    <w:rsid w:val="00F74D08"/>
    <w:rsid w:val="00F76250"/>
    <w:rsid w:val="00F77610"/>
    <w:rsid w:val="00F77B03"/>
    <w:rsid w:val="00F77EEB"/>
    <w:rsid w:val="00F80856"/>
    <w:rsid w:val="00F82C14"/>
    <w:rsid w:val="00F82C38"/>
    <w:rsid w:val="00F83F9F"/>
    <w:rsid w:val="00F86D25"/>
    <w:rsid w:val="00F87816"/>
    <w:rsid w:val="00F90248"/>
    <w:rsid w:val="00F9038B"/>
    <w:rsid w:val="00F91504"/>
    <w:rsid w:val="00F92150"/>
    <w:rsid w:val="00F92A93"/>
    <w:rsid w:val="00F92E8A"/>
    <w:rsid w:val="00F92F6F"/>
    <w:rsid w:val="00F931B1"/>
    <w:rsid w:val="00F94774"/>
    <w:rsid w:val="00F96204"/>
    <w:rsid w:val="00F96922"/>
    <w:rsid w:val="00FA29FC"/>
    <w:rsid w:val="00FA38AF"/>
    <w:rsid w:val="00FA39BB"/>
    <w:rsid w:val="00FA5136"/>
    <w:rsid w:val="00FA663B"/>
    <w:rsid w:val="00FB374C"/>
    <w:rsid w:val="00FB732D"/>
    <w:rsid w:val="00FC4439"/>
    <w:rsid w:val="00FC53DB"/>
    <w:rsid w:val="00FC5BBB"/>
    <w:rsid w:val="00FC6718"/>
    <w:rsid w:val="00FD4DD0"/>
    <w:rsid w:val="00FD5DBD"/>
    <w:rsid w:val="00FE0BC6"/>
    <w:rsid w:val="00FE288C"/>
    <w:rsid w:val="00FE3FB8"/>
    <w:rsid w:val="00FE4551"/>
    <w:rsid w:val="00FE48AA"/>
    <w:rsid w:val="00FE625D"/>
    <w:rsid w:val="00FF2E50"/>
    <w:rsid w:val="00FF5003"/>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1DA68A79"/>
  <w15:docId w15:val="{3720BAB7-223A-47E1-98F2-6D7443F194C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66063"/>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Heading1">
    <w:name w:val="heading 1"/>
    <w:basedOn w:val="Normal"/>
    <w:next w:val="Heading2"/>
    <w:link w:val="Heading1Char"/>
    <w:uiPriority w:val="9"/>
    <w:qFormat/>
    <w:rsid w:val="00866063"/>
    <w:pPr>
      <w:keepNext/>
      <w:keepLines/>
      <w:numPr>
        <w:numId w:val="6"/>
      </w:numPr>
      <w:spacing w:before="240" w:after="120"/>
      <w:jc w:val="left"/>
      <w:outlineLvl w:val="0"/>
    </w:pPr>
    <w:rPr>
      <w:rFonts w:eastAsiaTheme="majorEastAsia" w:cstheme="majorBidi"/>
      <w:b/>
      <w:bCs/>
      <w:kern w:val="2"/>
      <w:sz w:val="28"/>
      <w:szCs w:val="32"/>
      <w14:ligatures w14:val="standardContextual"/>
    </w:rPr>
  </w:style>
  <w:style w:type="paragraph" w:styleId="Heading2">
    <w:name w:val="heading 2"/>
    <w:basedOn w:val="Normal"/>
    <w:next w:val="CBDNormalNumber"/>
    <w:link w:val="Heading2Char"/>
    <w:uiPriority w:val="9"/>
    <w:qFormat/>
    <w:rsid w:val="00866063"/>
    <w:pPr>
      <w:keepNext/>
      <w:keepLines/>
      <w:numPr>
        <w:ilvl w:val="1"/>
        <w:numId w:val="6"/>
      </w:numPr>
      <w:spacing w:before="120" w:after="120"/>
      <w:jc w:val="left"/>
      <w:outlineLvl w:val="1"/>
    </w:pPr>
    <w:rPr>
      <w:rFonts w:ascii="Times New Roman Bold" w:eastAsiaTheme="majorEastAsia" w:hAnsi="Times New Roman Bold" w:cstheme="majorBidi"/>
      <w:b/>
      <w:sz w:val="24"/>
      <w:szCs w:val="26"/>
    </w:rPr>
  </w:style>
  <w:style w:type="paragraph" w:styleId="Heading3">
    <w:name w:val="heading 3"/>
    <w:basedOn w:val="Normal"/>
    <w:next w:val="CBDNormalNumber"/>
    <w:link w:val="Heading3Char"/>
    <w:uiPriority w:val="9"/>
    <w:qFormat/>
    <w:rsid w:val="00866063"/>
    <w:pPr>
      <w:keepNext/>
      <w:keepLines/>
      <w:numPr>
        <w:ilvl w:val="2"/>
        <w:numId w:val="6"/>
      </w:numPr>
      <w:spacing w:before="120" w:after="120"/>
      <w:jc w:val="left"/>
      <w:outlineLvl w:val="2"/>
    </w:pPr>
    <w:rPr>
      <w:rFonts w:eastAsiaTheme="majorEastAsia"/>
      <w:b/>
      <w:bCs/>
    </w:rPr>
  </w:style>
  <w:style w:type="paragraph" w:styleId="Heading4">
    <w:name w:val="heading 4"/>
    <w:basedOn w:val="Normal"/>
    <w:next w:val="CBDNormalNumber"/>
    <w:link w:val="Heading4Char"/>
    <w:uiPriority w:val="9"/>
    <w:qFormat/>
    <w:rsid w:val="00866063"/>
    <w:pPr>
      <w:keepNext/>
      <w:numPr>
        <w:ilvl w:val="3"/>
        <w:numId w:val="6"/>
      </w:numPr>
      <w:spacing w:before="120" w:after="120"/>
      <w:jc w:val="left"/>
      <w:outlineLvl w:val="3"/>
    </w:pPr>
    <w:rPr>
      <w:rFonts w:eastAsiaTheme="majorEastAsia"/>
      <w:b/>
      <w:bCs/>
    </w:rPr>
  </w:style>
  <w:style w:type="paragraph" w:styleId="Heading5">
    <w:name w:val="heading 5"/>
    <w:basedOn w:val="Normal"/>
    <w:next w:val="Normal"/>
    <w:link w:val="Heading5Char"/>
    <w:uiPriority w:val="9"/>
    <w:qFormat/>
    <w:rsid w:val="00866063"/>
    <w:pPr>
      <w:keepNext/>
      <w:numPr>
        <w:ilvl w:val="4"/>
        <w:numId w:val="6"/>
      </w:numPr>
      <w:spacing w:before="120" w:after="120"/>
      <w:jc w:val="left"/>
      <w:outlineLvl w:val="4"/>
    </w:pPr>
    <w:rPr>
      <w:rFonts w:eastAsiaTheme="majorEastAsia"/>
      <w:i/>
      <w:iCs/>
    </w:rPr>
  </w:style>
  <w:style w:type="paragraph" w:styleId="Heading6">
    <w:name w:val="heading 6"/>
    <w:basedOn w:val="Normal"/>
    <w:next w:val="Normal"/>
    <w:link w:val="Heading6Char"/>
    <w:rsid w:val="00866063"/>
    <w:pPr>
      <w:keepNext/>
      <w:keepLines/>
      <w:numPr>
        <w:ilvl w:val="5"/>
        <w:numId w:val="4"/>
      </w:numPr>
      <w:tabs>
        <w:tab w:val="right" w:pos="851"/>
        <w:tab w:val="left" w:pos="1871"/>
        <w:tab w:val="left" w:pos="2495"/>
        <w:tab w:val="left" w:pos="3119"/>
        <w:tab w:val="left" w:pos="3742"/>
        <w:tab w:val="left" w:pos="4082"/>
        <w:tab w:val="left" w:pos="4366"/>
      </w:tabs>
      <w:suppressAutoHyphens/>
      <w:spacing w:after="120"/>
      <w:ind w:right="624"/>
      <w:jc w:val="left"/>
      <w:outlineLvl w:val="5"/>
    </w:pPr>
    <w:rPr>
      <w:bCs/>
      <w:sz w:val="24"/>
    </w:rPr>
  </w:style>
  <w:style w:type="paragraph" w:styleId="Heading7">
    <w:name w:val="heading 7"/>
    <w:basedOn w:val="Normal"/>
    <w:next w:val="Normal"/>
    <w:link w:val="Heading7Char"/>
    <w:rsid w:val="00866063"/>
    <w:pPr>
      <w:keepNext/>
      <w:keepLines/>
      <w:widowControl w:val="0"/>
      <w:numPr>
        <w:ilvl w:val="6"/>
        <w:numId w:val="4"/>
      </w:numPr>
      <w:tabs>
        <w:tab w:val="right" w:pos="851"/>
        <w:tab w:val="left" w:pos="1871"/>
        <w:tab w:val="left" w:pos="2495"/>
        <w:tab w:val="left" w:pos="3119"/>
        <w:tab w:val="left" w:pos="3742"/>
        <w:tab w:val="left" w:pos="4082"/>
        <w:tab w:val="left" w:pos="4366"/>
      </w:tabs>
      <w:suppressAutoHyphens/>
      <w:spacing w:after="120"/>
      <w:ind w:right="624"/>
      <w:jc w:val="left"/>
      <w:outlineLvl w:val="6"/>
    </w:pPr>
    <w:rPr>
      <w:b/>
      <w:snapToGrid w:val="0"/>
      <w:u w:val="single"/>
    </w:rPr>
  </w:style>
  <w:style w:type="paragraph" w:styleId="Heading8">
    <w:name w:val="heading 8"/>
    <w:basedOn w:val="Normal"/>
    <w:next w:val="Normal"/>
    <w:link w:val="Heading8Char"/>
    <w:rsid w:val="00866063"/>
    <w:pPr>
      <w:keepNext/>
      <w:keepLines/>
      <w:widowControl w:val="0"/>
      <w:numPr>
        <w:ilvl w:val="7"/>
        <w:numId w:val="4"/>
      </w:numPr>
      <w:tabs>
        <w:tab w:val="left" w:pos="-1440"/>
        <w:tab w:val="left" w:pos="-720"/>
        <w:tab w:val="right" w:pos="851"/>
        <w:tab w:val="left" w:pos="1871"/>
        <w:tab w:val="left" w:pos="2495"/>
        <w:tab w:val="left" w:pos="3119"/>
        <w:tab w:val="left" w:pos="3742"/>
        <w:tab w:val="left" w:pos="4082"/>
        <w:tab w:val="left" w:pos="4366"/>
      </w:tabs>
      <w:suppressAutoHyphens/>
      <w:spacing w:after="120"/>
      <w:ind w:right="624"/>
      <w:jc w:val="left"/>
      <w:outlineLvl w:val="7"/>
    </w:pPr>
    <w:rPr>
      <w:b/>
      <w:snapToGrid w:val="0"/>
      <w:u w:val="single"/>
    </w:rPr>
  </w:style>
  <w:style w:type="paragraph" w:styleId="Heading9">
    <w:name w:val="heading 9"/>
    <w:basedOn w:val="Normal"/>
    <w:next w:val="Normal"/>
    <w:link w:val="Heading9Char"/>
    <w:rsid w:val="00866063"/>
    <w:pPr>
      <w:keepNext/>
      <w:widowControl w:val="0"/>
      <w:numPr>
        <w:ilvl w:val="8"/>
        <w:numId w:val="4"/>
      </w:numPr>
      <w:suppressAutoHyphens/>
      <w:jc w:val="left"/>
      <w:outlineLvl w:val="8"/>
    </w:pPr>
    <w:rPr>
      <w:snapToGrid w:val="0"/>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C9161D"/>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eastAsia="SimSun" w:hAnsi="Lucida Grande" w:cs="Lucida Grande"/>
      <w:sz w:val="18"/>
      <w:szCs w:val="18"/>
      <w:lang w:val="en-GB"/>
    </w:rPr>
  </w:style>
  <w:style w:type="character" w:styleId="PlaceholderText">
    <w:name w:val="Placeholder Text"/>
    <w:basedOn w:val="DefaultParagraphFont"/>
    <w:uiPriority w:val="99"/>
    <w:semiHidden/>
    <w:rsid w:val="00105372"/>
    <w:rPr>
      <w:color w:val="808080"/>
      <w:lang w:val="en-GB"/>
    </w:rPr>
  </w:style>
  <w:style w:type="paragraph" w:styleId="Header">
    <w:name w:val="header"/>
    <w:basedOn w:val="Normal"/>
    <w:link w:val="HeaderChar"/>
    <w:rsid w:val="00866063"/>
    <w:pPr>
      <w:pBdr>
        <w:bottom w:val="single" w:sz="4" w:space="1" w:color="auto"/>
      </w:pBdr>
      <w:tabs>
        <w:tab w:val="center" w:pos="4680"/>
        <w:tab w:val="right" w:pos="9360"/>
      </w:tabs>
      <w:jc w:val="left"/>
    </w:pPr>
    <w:rPr>
      <w:sz w:val="20"/>
    </w:rPr>
  </w:style>
  <w:style w:type="character" w:customStyle="1" w:styleId="HeaderChar">
    <w:name w:val="Header Char"/>
    <w:basedOn w:val="DefaultParagraphFont"/>
    <w:link w:val="Header"/>
    <w:rsid w:val="00866063"/>
    <w:rPr>
      <w:rFonts w:ascii="Times New Roman" w:eastAsia="SimSun" w:hAnsi="Times New Roman" w:cs="Times New Roman"/>
      <w:sz w:val="20"/>
      <w:szCs w:val="22"/>
      <w:lang w:val="en-GB"/>
    </w:rPr>
  </w:style>
  <w:style w:type="paragraph" w:styleId="Footer">
    <w:name w:val="footer"/>
    <w:basedOn w:val="Normal"/>
    <w:link w:val="FooterChar"/>
    <w:uiPriority w:val="99"/>
    <w:rsid w:val="00866063"/>
    <w:pPr>
      <w:tabs>
        <w:tab w:val="center" w:pos="4680"/>
        <w:tab w:val="right" w:pos="9360"/>
      </w:tabs>
    </w:pPr>
    <w:rPr>
      <w:sz w:val="20"/>
    </w:rPr>
  </w:style>
  <w:style w:type="character" w:customStyle="1" w:styleId="FooterChar">
    <w:name w:val="Footer Char"/>
    <w:basedOn w:val="DefaultParagraphFont"/>
    <w:link w:val="Footer"/>
    <w:uiPriority w:val="99"/>
    <w:rsid w:val="00866063"/>
    <w:rPr>
      <w:rFonts w:ascii="Times New Roman" w:eastAsia="SimSun" w:hAnsi="Times New Roman" w:cs="Times New Roman"/>
      <w:sz w:val="20"/>
      <w:szCs w:val="22"/>
      <w:lang w:val="en-GB"/>
    </w:rPr>
  </w:style>
  <w:style w:type="paragraph" w:customStyle="1" w:styleId="meetingname">
    <w:name w:val="meeting name"/>
    <w:basedOn w:val="Normal"/>
    <w:qFormat/>
    <w:rsid w:val="00534681"/>
    <w:pPr>
      <w:ind w:left="142" w:right="4218" w:hanging="142"/>
    </w:pPr>
    <w:rPr>
      <w:caps/>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n-GB"/>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szCs w:val="22"/>
      <w:lang w:val="en-GB"/>
    </w:rPr>
  </w:style>
  <w:style w:type="character" w:customStyle="1" w:styleId="Heading1Char">
    <w:name w:val="Heading 1 Char"/>
    <w:basedOn w:val="DefaultParagraphFont"/>
    <w:link w:val="Heading1"/>
    <w:uiPriority w:val="9"/>
    <w:rsid w:val="00866063"/>
    <w:rPr>
      <w:rFonts w:ascii="Times New Roman" w:eastAsiaTheme="majorEastAsia" w:hAnsi="Times New Roman" w:cstheme="majorBidi"/>
      <w:b/>
      <w:bCs/>
      <w:kern w:val="2"/>
      <w:sz w:val="28"/>
      <w:szCs w:val="32"/>
      <w:lang w:val="en-GB"/>
      <w14:ligatures w14:val="standardContextual"/>
    </w:rPr>
  </w:style>
  <w:style w:type="paragraph" w:styleId="BodyText">
    <w:name w:val="Body Text"/>
    <w:basedOn w:val="Normal"/>
    <w:link w:val="BodyTextChar"/>
    <w:uiPriority w:val="99"/>
    <w:unhideWhenUsed/>
    <w:rsid w:val="00866063"/>
    <w:pPr>
      <w:spacing w:after="120" w:line="259" w:lineRule="auto"/>
      <w:jc w:val="left"/>
    </w:pPr>
    <w:rPr>
      <w:rFonts w:asciiTheme="minorHAnsi" w:eastAsiaTheme="minorHAnsi" w:hAnsiTheme="minorHAnsi" w:cstheme="minorBidi"/>
      <w:kern w:val="2"/>
      <w14:ligatures w14:val="standardContextual"/>
    </w:rPr>
  </w:style>
  <w:style w:type="character" w:customStyle="1" w:styleId="BodyTextChar">
    <w:name w:val="Body Text Char"/>
    <w:basedOn w:val="DefaultParagraphFont"/>
    <w:link w:val="BodyText"/>
    <w:uiPriority w:val="99"/>
    <w:rsid w:val="00866063"/>
    <w:rPr>
      <w:rFonts w:eastAsiaTheme="minorHAnsi"/>
      <w:kern w:val="2"/>
      <w:sz w:val="22"/>
      <w:szCs w:val="22"/>
      <w:lang w:val="en-GB"/>
      <w14:ligatures w14:val="standardContextual"/>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SimSun" w:hAnsi="Times New Roman" w:cs="Times New Roman"/>
      <w:sz w:val="22"/>
      <w:szCs w:val="22"/>
      <w:lang w:val="en-GB"/>
    </w:rPr>
  </w:style>
  <w:style w:type="character" w:styleId="CommentReference">
    <w:name w:val="annotation reference"/>
    <w:basedOn w:val="DefaultParagraphFont"/>
    <w:uiPriority w:val="99"/>
    <w:semiHidden/>
    <w:unhideWhenUsed/>
    <w:rsid w:val="00866063"/>
    <w:rPr>
      <w:sz w:val="16"/>
      <w:szCs w:val="16"/>
      <w:lang w:val="en-GB"/>
    </w:rPr>
  </w:style>
  <w:style w:type="paragraph" w:styleId="CommentText">
    <w:name w:val="annotation text"/>
    <w:basedOn w:val="Normal"/>
    <w:link w:val="CommentTextChar"/>
    <w:uiPriority w:val="99"/>
    <w:semiHidden/>
    <w:rsid w:val="00866063"/>
    <w:rPr>
      <w:sz w:val="20"/>
      <w:szCs w:val="20"/>
    </w:rPr>
  </w:style>
  <w:style w:type="character" w:customStyle="1" w:styleId="CommentTextChar">
    <w:name w:val="Comment Text Char"/>
    <w:basedOn w:val="DefaultParagraphFont"/>
    <w:link w:val="CommentText"/>
    <w:uiPriority w:val="99"/>
    <w:semiHidden/>
    <w:rsid w:val="00866063"/>
    <w:rPr>
      <w:rFonts w:ascii="Times New Roman" w:eastAsia="SimSun" w:hAnsi="Times New Roman" w:cs="Times New Roman"/>
      <w:sz w:val="20"/>
      <w:szCs w:val="20"/>
      <w:lang w:val="en-GB"/>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lang w:val="en-GB"/>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SimSun" w:hAnsi="Courier New" w:cs="Times New Roman"/>
      <w:sz w:val="22"/>
      <w:szCs w:val="22"/>
      <w:lang w:val="en-GB"/>
    </w:rPr>
  </w:style>
  <w:style w:type="character" w:styleId="FollowedHyperlink">
    <w:name w:val="FollowedHyperlink"/>
    <w:rsid w:val="007E09DA"/>
    <w:rPr>
      <w:color w:val="800080"/>
      <w:u w:val="single"/>
      <w:lang w:val="en-GB"/>
    </w:rPr>
  </w:style>
  <w:style w:type="character" w:styleId="FootnoteReference">
    <w:name w:val="footnote reference"/>
    <w:basedOn w:val="DefaultParagraphFont"/>
    <w:uiPriority w:val="99"/>
    <w:semiHidden/>
    <w:unhideWhenUsed/>
    <w:rsid w:val="00866063"/>
    <w:rPr>
      <w:vertAlign w:val="superscript"/>
      <w:lang w:val="en-GB"/>
    </w:rPr>
  </w:style>
  <w:style w:type="paragraph" w:styleId="FootnoteText">
    <w:name w:val="footnote text"/>
    <w:basedOn w:val="Normal"/>
    <w:link w:val="FootnoteTextChar"/>
    <w:uiPriority w:val="99"/>
    <w:semiHidden/>
    <w:unhideWhenUsed/>
    <w:rsid w:val="00866063"/>
    <w:pPr>
      <w:jc w:val="left"/>
    </w:pPr>
    <w:rPr>
      <w:sz w:val="18"/>
      <w:szCs w:val="20"/>
    </w:rPr>
  </w:style>
  <w:style w:type="character" w:customStyle="1" w:styleId="FootnoteTextChar">
    <w:name w:val="Footnote Text Char"/>
    <w:basedOn w:val="DefaultParagraphFont"/>
    <w:link w:val="FootnoteText"/>
    <w:uiPriority w:val="99"/>
    <w:semiHidden/>
    <w:rsid w:val="00866063"/>
    <w:rPr>
      <w:rFonts w:ascii="Times New Roman" w:eastAsia="SimSun" w:hAnsi="Times New Roman" w:cs="Times New Roman"/>
      <w:sz w:val="18"/>
      <w:szCs w:val="20"/>
      <w:lang w:val="en-GB"/>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uiPriority w:val="9"/>
    <w:rsid w:val="00866063"/>
    <w:rPr>
      <w:rFonts w:ascii="Times New Roman Bold" w:eastAsiaTheme="majorEastAsia" w:hAnsi="Times New Roman Bold" w:cstheme="majorBidi"/>
      <w:b/>
      <w:szCs w:val="26"/>
      <w:lang w:val="en-GB"/>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pPr>
  </w:style>
  <w:style w:type="paragraph" w:customStyle="1" w:styleId="Heading1multiline">
    <w:name w:val="Heading 1 (multiline)"/>
    <w:basedOn w:val="Heading1"/>
    <w:rsid w:val="007E09DA"/>
    <w:pPr>
      <w:ind w:left="1843" w:right="996"/>
    </w:pPr>
  </w:style>
  <w:style w:type="paragraph" w:customStyle="1" w:styleId="Heading2multiline">
    <w:name w:val="Heading 2 (multiline)"/>
    <w:basedOn w:val="Heading1"/>
    <w:next w:val="Normal"/>
    <w:rsid w:val="007E09DA"/>
    <w:pPr>
      <w:spacing w:before="120"/>
      <w:ind w:left="1843" w:right="998"/>
    </w:pPr>
    <w:rPr>
      <w:i/>
      <w:iCs/>
      <w:caps/>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uiPriority w:val="9"/>
    <w:rsid w:val="00866063"/>
    <w:rPr>
      <w:rFonts w:ascii="Times New Roman" w:eastAsiaTheme="majorEastAsia" w:hAnsi="Times New Roman" w:cs="Times New Roman"/>
      <w:b/>
      <w:bCs/>
      <w:sz w:val="22"/>
      <w:szCs w:val="22"/>
      <w:lang w:val="en-GB"/>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pPr>
  </w:style>
  <w:style w:type="character" w:customStyle="1" w:styleId="Heading4Char">
    <w:name w:val="Heading 4 Char"/>
    <w:basedOn w:val="DefaultParagraphFont"/>
    <w:link w:val="Heading4"/>
    <w:uiPriority w:val="9"/>
    <w:rsid w:val="00866063"/>
    <w:rPr>
      <w:rFonts w:ascii="Times New Roman" w:eastAsiaTheme="majorEastAsia" w:hAnsi="Times New Roman" w:cs="Times New Roman"/>
      <w:b/>
      <w:bCs/>
      <w:sz w:val="22"/>
      <w:szCs w:val="22"/>
      <w:lang w:val="en-GB"/>
    </w:rPr>
  </w:style>
  <w:style w:type="paragraph" w:customStyle="1" w:styleId="Heading4indent">
    <w:name w:val="Heading 4 indent"/>
    <w:basedOn w:val="Heading4"/>
    <w:rsid w:val="007E09DA"/>
    <w:pPr>
      <w:ind w:left="720"/>
      <w:outlineLvl w:val="9"/>
    </w:pPr>
  </w:style>
  <w:style w:type="character" w:customStyle="1" w:styleId="Heading5Char">
    <w:name w:val="Heading 5 Char"/>
    <w:basedOn w:val="DefaultParagraphFont"/>
    <w:link w:val="Heading5"/>
    <w:uiPriority w:val="9"/>
    <w:rsid w:val="00866063"/>
    <w:rPr>
      <w:rFonts w:ascii="Times New Roman" w:eastAsiaTheme="majorEastAsia" w:hAnsi="Times New Roman" w:cs="Times New Roman"/>
      <w:i/>
      <w:iCs/>
      <w:sz w:val="22"/>
      <w:szCs w:val="22"/>
      <w:lang w:val="en-GB"/>
    </w:rPr>
  </w:style>
  <w:style w:type="character" w:customStyle="1" w:styleId="Heading6Char">
    <w:name w:val="Heading 6 Char"/>
    <w:basedOn w:val="DefaultParagraphFont"/>
    <w:link w:val="Heading6"/>
    <w:rsid w:val="00866063"/>
    <w:rPr>
      <w:rFonts w:ascii="Times New Roman" w:eastAsia="SimSun" w:hAnsi="Times New Roman" w:cs="Times New Roman"/>
      <w:bCs/>
      <w:szCs w:val="22"/>
      <w:lang w:val="en-GB"/>
    </w:rPr>
  </w:style>
  <w:style w:type="character" w:customStyle="1" w:styleId="Heading7Char">
    <w:name w:val="Heading 7 Char"/>
    <w:basedOn w:val="DefaultParagraphFont"/>
    <w:link w:val="Heading7"/>
    <w:rsid w:val="00866063"/>
    <w:rPr>
      <w:rFonts w:ascii="Times New Roman" w:eastAsia="SimSun" w:hAnsi="Times New Roman" w:cs="Times New Roman"/>
      <w:b/>
      <w:snapToGrid w:val="0"/>
      <w:sz w:val="22"/>
      <w:szCs w:val="22"/>
      <w:u w:val="single"/>
      <w:lang w:val="en-GB"/>
    </w:rPr>
  </w:style>
  <w:style w:type="character" w:customStyle="1" w:styleId="Heading8Char">
    <w:name w:val="Heading 8 Char"/>
    <w:basedOn w:val="DefaultParagraphFont"/>
    <w:link w:val="Heading8"/>
    <w:rsid w:val="00866063"/>
    <w:rPr>
      <w:rFonts w:ascii="Times New Roman" w:eastAsia="SimSun" w:hAnsi="Times New Roman" w:cs="Times New Roman"/>
      <w:b/>
      <w:snapToGrid w:val="0"/>
      <w:sz w:val="22"/>
      <w:szCs w:val="22"/>
      <w:u w:val="single"/>
      <w:lang w:val="en-GB"/>
    </w:rPr>
  </w:style>
  <w:style w:type="character" w:customStyle="1" w:styleId="Heading9Char">
    <w:name w:val="Heading 9 Char"/>
    <w:basedOn w:val="DefaultParagraphFont"/>
    <w:link w:val="Heading9"/>
    <w:rsid w:val="00866063"/>
    <w:rPr>
      <w:rFonts w:ascii="Times New Roman" w:eastAsia="SimSun" w:hAnsi="Times New Roman" w:cs="Times New Roman"/>
      <w:snapToGrid w:val="0"/>
      <w:sz w:val="22"/>
      <w:szCs w:val="22"/>
      <w:u w:val="single"/>
      <w:lang w:val="en-GB"/>
    </w:rPr>
  </w:style>
  <w:style w:type="character" w:styleId="PageNumber">
    <w:name w:val="page number"/>
    <w:rsid w:val="007E09DA"/>
    <w:rPr>
      <w:rFonts w:ascii="Times New Roman" w:hAnsi="Times New Roman"/>
      <w:sz w:val="22"/>
      <w:lang w:val="en-GB"/>
    </w:rPr>
  </w:style>
  <w:style w:type="paragraph" w:customStyle="1" w:styleId="Para1">
    <w:name w:val="Para1"/>
    <w:basedOn w:val="Normal"/>
    <w:link w:val="Para1Char"/>
    <w:rsid w:val="005B35E2"/>
    <w:pPr>
      <w:numPr>
        <w:numId w:val="1"/>
      </w:numPr>
      <w:tabs>
        <w:tab w:val="clear" w:pos="360"/>
      </w:tabs>
      <w:spacing w:before="120" w:after="120"/>
      <w:ind w:left="567"/>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2"/>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sz w:val="18"/>
    </w:rPr>
  </w:style>
  <w:style w:type="character" w:customStyle="1" w:styleId="StyleFootnoteReferenceNounderline">
    <w:name w:val="Style Footnote Reference + No underline"/>
    <w:rsid w:val="007E09DA"/>
    <w:rPr>
      <w:sz w:val="18"/>
      <w:u w:val="none"/>
      <w:vertAlign w:val="baseline"/>
      <w:lang w:val="en-GB"/>
    </w:rPr>
  </w:style>
  <w:style w:type="paragraph" w:customStyle="1" w:styleId="tabletitle">
    <w:name w:val="table title"/>
    <w:basedOn w:val="Heading2"/>
    <w:qFormat/>
    <w:rsid w:val="0093169E"/>
    <w:pPr>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CBDNormal"/>
    <w:next w:val="Normal"/>
    <w:autoRedefine/>
    <w:uiPriority w:val="39"/>
    <w:unhideWhenUsed/>
    <w:rsid w:val="00866063"/>
    <w:pPr>
      <w:tabs>
        <w:tab w:val="clear" w:pos="567"/>
        <w:tab w:val="clear" w:pos="1134"/>
        <w:tab w:val="clear" w:pos="1701"/>
        <w:tab w:val="clear" w:pos="2268"/>
        <w:tab w:val="left" w:pos="624"/>
        <w:tab w:val="left" w:pos="1247"/>
        <w:tab w:val="left" w:pos="1871"/>
        <w:tab w:val="right" w:leader="dot" w:pos="9486"/>
      </w:tabs>
      <w:adjustRightInd w:val="0"/>
      <w:snapToGrid w:val="0"/>
      <w:spacing w:before="240"/>
      <w:ind w:left="1984" w:hanging="737"/>
      <w:jc w:val="left"/>
    </w:pPr>
    <w:rPr>
      <w:rFonts w:eastAsia="Times New Roman"/>
      <w:bCs/>
      <w:szCs w:val="20"/>
    </w:rPr>
  </w:style>
  <w:style w:type="paragraph" w:styleId="TOC2">
    <w:name w:val="toc 2"/>
    <w:basedOn w:val="CBDNormal"/>
    <w:next w:val="Normal"/>
    <w:uiPriority w:val="39"/>
    <w:unhideWhenUsed/>
    <w:rsid w:val="00866063"/>
    <w:pPr>
      <w:tabs>
        <w:tab w:val="clear" w:pos="567"/>
        <w:tab w:val="clear" w:pos="1134"/>
        <w:tab w:val="clear" w:pos="1701"/>
        <w:tab w:val="clear" w:pos="2268"/>
        <w:tab w:val="left" w:pos="624"/>
        <w:tab w:val="left" w:pos="1247"/>
        <w:tab w:val="left" w:pos="1871"/>
        <w:tab w:val="left" w:pos="2495"/>
        <w:tab w:val="right" w:leader="dot" w:pos="9486"/>
      </w:tabs>
      <w:adjustRightInd w:val="0"/>
      <w:snapToGrid w:val="0"/>
      <w:spacing w:before="60"/>
      <w:ind w:left="2608" w:hanging="737"/>
      <w:jc w:val="left"/>
    </w:pPr>
    <w:rPr>
      <w:rFonts w:eastAsia="Times New Roman"/>
      <w:szCs w:val="20"/>
    </w:rPr>
  </w:style>
  <w:style w:type="paragraph" w:styleId="TOC3">
    <w:name w:val="toc 3"/>
    <w:basedOn w:val="CBDNormal"/>
    <w:next w:val="Normal"/>
    <w:uiPriority w:val="39"/>
    <w:unhideWhenUsed/>
    <w:rsid w:val="00866063"/>
    <w:pPr>
      <w:tabs>
        <w:tab w:val="clear" w:pos="567"/>
        <w:tab w:val="clear" w:pos="1134"/>
        <w:tab w:val="clear" w:pos="1701"/>
        <w:tab w:val="clear" w:pos="2268"/>
        <w:tab w:val="left" w:pos="624"/>
        <w:tab w:val="left" w:pos="1247"/>
        <w:tab w:val="left" w:pos="1871"/>
        <w:tab w:val="left" w:pos="2495"/>
        <w:tab w:val="left" w:pos="3119"/>
        <w:tab w:val="right" w:leader="dot" w:pos="9486"/>
      </w:tabs>
      <w:adjustRightInd w:val="0"/>
      <w:snapToGrid w:val="0"/>
      <w:ind w:left="3232" w:hanging="737"/>
      <w:jc w:val="left"/>
    </w:pPr>
    <w:rPr>
      <w:rFonts w:eastAsia="Times New Roman"/>
      <w:iCs/>
      <w:szCs w:val="20"/>
    </w:rPr>
  </w:style>
  <w:style w:type="paragraph" w:styleId="TOC4">
    <w:name w:val="toc 4"/>
    <w:basedOn w:val="CBDNormal"/>
    <w:next w:val="Normal"/>
    <w:uiPriority w:val="39"/>
    <w:unhideWhenUsed/>
    <w:rsid w:val="00866063"/>
    <w:pPr>
      <w:tabs>
        <w:tab w:val="clear" w:pos="567"/>
        <w:tab w:val="clear" w:pos="1134"/>
        <w:tab w:val="clear" w:pos="1701"/>
        <w:tab w:val="clear" w:pos="2268"/>
        <w:tab w:val="left" w:pos="624"/>
        <w:tab w:val="left" w:pos="1000"/>
        <w:tab w:val="left" w:pos="1247"/>
        <w:tab w:val="left" w:pos="1871"/>
        <w:tab w:val="left" w:pos="2495"/>
        <w:tab w:val="left" w:pos="3119"/>
        <w:tab w:val="left" w:pos="3742"/>
        <w:tab w:val="right" w:leader="dot" w:pos="9486"/>
      </w:tabs>
      <w:adjustRightInd w:val="0"/>
      <w:snapToGrid w:val="0"/>
      <w:ind w:left="3856" w:hanging="737"/>
      <w:jc w:val="left"/>
    </w:pPr>
    <w:rPr>
      <w:rFonts w:eastAsia="Times New Roman"/>
      <w:szCs w:val="18"/>
    </w:rPr>
  </w:style>
  <w:style w:type="paragraph" w:styleId="TOC5">
    <w:name w:val="toc 5"/>
    <w:basedOn w:val="CBDNormal"/>
    <w:next w:val="Normal"/>
    <w:uiPriority w:val="39"/>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 w:val="right" w:leader="dot" w:pos="9486"/>
      </w:tabs>
      <w:adjustRightInd w:val="0"/>
      <w:snapToGrid w:val="0"/>
      <w:ind w:left="4479" w:hanging="737"/>
      <w:jc w:val="left"/>
    </w:pPr>
    <w:rPr>
      <w:rFonts w:eastAsia="Times New Roman"/>
      <w:szCs w:val="18"/>
    </w:rPr>
  </w:style>
  <w:style w:type="paragraph" w:styleId="TOC6">
    <w:name w:val="toc 6"/>
    <w:basedOn w:val="Normal"/>
    <w:next w:val="Normal"/>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000"/>
      <w:jc w:val="left"/>
    </w:pPr>
    <w:rPr>
      <w:rFonts w:eastAsia="Times New Roman"/>
      <w:sz w:val="18"/>
      <w:szCs w:val="18"/>
    </w:rPr>
  </w:style>
  <w:style w:type="paragraph" w:styleId="TOC7">
    <w:name w:val="toc 7"/>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200"/>
      <w:jc w:val="left"/>
    </w:pPr>
    <w:rPr>
      <w:rFonts w:eastAsia="Times New Roman"/>
      <w:sz w:val="18"/>
      <w:szCs w:val="18"/>
    </w:rPr>
  </w:style>
  <w:style w:type="paragraph" w:styleId="TOC8">
    <w:name w:val="toc 8"/>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400"/>
      <w:jc w:val="left"/>
    </w:pPr>
    <w:rPr>
      <w:rFonts w:eastAsia="Times New Roman"/>
      <w:sz w:val="18"/>
      <w:szCs w:val="18"/>
    </w:rPr>
  </w:style>
  <w:style w:type="paragraph" w:styleId="TOC9">
    <w:name w:val="toc 9"/>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600"/>
      <w:jc w:val="left"/>
    </w:pPr>
    <w:rPr>
      <w:rFonts w:eastAsia="Times New Roman"/>
      <w:sz w:val="18"/>
      <w:szCs w:val="18"/>
    </w:rPr>
  </w:style>
  <w:style w:type="character" w:styleId="Hyperlink">
    <w:name w:val="Hyperlink"/>
    <w:basedOn w:val="DefaultParagraphFont"/>
    <w:uiPriority w:val="99"/>
    <w:unhideWhenUsed/>
    <w:rsid w:val="00866063"/>
    <w:rPr>
      <w:rFonts w:ascii="Times New Roman" w:hAnsi="Times New Roman"/>
      <w:color w:val="0000FF" w:themeColor="hyperlink"/>
      <w:u w:val="single"/>
      <w:lang w:val="en-GB"/>
    </w:rPr>
  </w:style>
  <w:style w:type="character" w:customStyle="1" w:styleId="Para1Char">
    <w:name w:val="Para1 Char"/>
    <w:link w:val="Para1"/>
    <w:locked/>
    <w:rsid w:val="005B35E2"/>
    <w:rPr>
      <w:rFonts w:ascii="Times New Roman" w:eastAsia="SimSun" w:hAnsi="Times New Roman" w:cs="Times New Roman"/>
      <w:snapToGrid w:val="0"/>
      <w:sz w:val="22"/>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3"/>
      </w:numPr>
      <w:spacing w:after="120"/>
    </w:pPr>
    <w:rPr>
      <w:rFonts w:cs="Angsana New"/>
    </w:rPr>
  </w:style>
  <w:style w:type="paragraph" w:styleId="ListParagraph">
    <w:name w:val="List Paragraph"/>
    <w:basedOn w:val="Normal"/>
    <w:uiPriority w:val="34"/>
    <w:qFormat/>
    <w:rsid w:val="00866063"/>
    <w:pPr>
      <w:ind w:left="720"/>
      <w:contextualSpacing/>
    </w:p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Heading2"/>
    <w:qFormat/>
    <w:rsid w:val="00F6586C"/>
    <w:rPr>
      <w:i/>
    </w:rPr>
  </w:style>
  <w:style w:type="table" w:customStyle="1" w:styleId="TableGrid1">
    <w:name w:val="Table Grid1"/>
    <w:basedOn w:val="TableNormal"/>
    <w:next w:val="TableGrid"/>
    <w:uiPriority w:val="59"/>
    <w:rsid w:val="00726A43"/>
    <w:rPr>
      <w:sz w:val="20"/>
      <w:szCs w:val="20"/>
    </w:rPr>
    <w:tblPr/>
  </w:style>
  <w:style w:type="paragraph" w:styleId="Revision">
    <w:name w:val="Revision"/>
    <w:hidden/>
    <w:uiPriority w:val="99"/>
    <w:semiHidden/>
    <w:rsid w:val="00866063"/>
    <w:rPr>
      <w:rFonts w:ascii="Simplified Arabic" w:eastAsia="Times New Roman" w:hAnsi="Simplified Arabic" w:cs="Simplified Arabic"/>
      <w:noProof/>
      <w:lang w:val="en-US"/>
    </w:rPr>
  </w:style>
  <w:style w:type="paragraph" w:customStyle="1" w:styleId="DarkList-Accent31">
    <w:name w:val="Dark List - Accent 31"/>
    <w:hidden/>
    <w:uiPriority w:val="99"/>
    <w:semiHidden/>
    <w:rsid w:val="00866063"/>
    <w:rPr>
      <w:rFonts w:ascii="Times New Roman" w:eastAsia="SimSun" w:hAnsi="Times New Roman" w:cs="Times New Roman"/>
      <w:sz w:val="22"/>
      <w:szCs w:val="22"/>
      <w:lang w:val="en-GB" w:eastAsia="en-GB"/>
    </w:rPr>
  </w:style>
  <w:style w:type="paragraph" w:customStyle="1" w:styleId="CBDNormalNoNumber">
    <w:name w:val="CBD_Normal_NoNumber"/>
    <w:basedOn w:val="CBDNormal"/>
    <w:qFormat/>
    <w:rsid w:val="00866063"/>
    <w:pPr>
      <w:spacing w:after="120"/>
      <w:ind w:left="567"/>
    </w:pPr>
  </w:style>
  <w:style w:type="paragraph" w:customStyle="1" w:styleId="Footnote">
    <w:name w:val="Footnote"/>
    <w:basedOn w:val="FootnoteText"/>
    <w:semiHidden/>
    <w:qFormat/>
    <w:rsid w:val="00866063"/>
    <w:rPr>
      <w:szCs w:val="18"/>
    </w:rPr>
  </w:style>
  <w:style w:type="paragraph" w:customStyle="1" w:styleId="Annex">
    <w:name w:val="Annex"/>
    <w:basedOn w:val="Normal"/>
    <w:semiHidden/>
    <w:qFormat/>
    <w:rsid w:val="00866063"/>
    <w:pPr>
      <w:spacing w:after="240"/>
    </w:pPr>
    <w:rPr>
      <w:b/>
      <w:sz w:val="28"/>
    </w:rPr>
  </w:style>
  <w:style w:type="paragraph" w:customStyle="1" w:styleId="ABSymbol">
    <w:name w:val="AB_Symbol"/>
    <w:basedOn w:val="Normal"/>
    <w:qFormat/>
    <w:rsid w:val="00866063"/>
    <w:pPr>
      <w:tabs>
        <w:tab w:val="left" w:pos="1871"/>
        <w:tab w:val="left" w:pos="2495"/>
        <w:tab w:val="right" w:pos="2920"/>
        <w:tab w:val="left" w:pos="3119"/>
        <w:tab w:val="left" w:pos="3742"/>
        <w:tab w:val="left" w:pos="4366"/>
        <w:tab w:val="left" w:pos="4990"/>
      </w:tabs>
      <w:spacing w:after="120"/>
      <w:ind w:left="2019"/>
      <w:jc w:val="right"/>
    </w:pPr>
    <w:rPr>
      <w:sz w:val="20"/>
      <w:szCs w:val="20"/>
    </w:rPr>
  </w:style>
  <w:style w:type="paragraph" w:customStyle="1" w:styleId="CBDNormalNumber">
    <w:name w:val="CBD_Normal_Number"/>
    <w:basedOn w:val="CBDNormal"/>
    <w:qFormat/>
    <w:rsid w:val="00866063"/>
    <w:pPr>
      <w:numPr>
        <w:numId w:val="7"/>
      </w:numPr>
      <w:tabs>
        <w:tab w:val="left" w:pos="3969"/>
      </w:tabs>
      <w:spacing w:before="120" w:after="120"/>
    </w:pPr>
  </w:style>
  <w:style w:type="paragraph" w:customStyle="1" w:styleId="AFCorNNormal">
    <w:name w:val="AF_CorNNormal"/>
    <w:basedOn w:val="Normal"/>
    <w:unhideWhenUsed/>
    <w:rsid w:val="00866063"/>
    <w:pPr>
      <w:jc w:val="left"/>
    </w:pPr>
  </w:style>
  <w:style w:type="paragraph" w:customStyle="1" w:styleId="AEDistrNormal">
    <w:name w:val="AE_DistrNormal"/>
    <w:basedOn w:val="Normal"/>
    <w:unhideWhenUsed/>
    <w:rsid w:val="00866063"/>
    <w:pPr>
      <w:jc w:val="left"/>
    </w:pPr>
  </w:style>
  <w:style w:type="paragraph" w:customStyle="1" w:styleId="AASmallLogo">
    <w:name w:val="AA_SmallLogo"/>
    <w:basedOn w:val="AEDistrNormal"/>
    <w:unhideWhenUsed/>
    <w:rsid w:val="00866063"/>
    <w:pPr>
      <w:spacing w:before="40"/>
    </w:pPr>
    <w:rPr>
      <w:sz w:val="4"/>
    </w:rPr>
  </w:style>
  <w:style w:type="paragraph" w:customStyle="1" w:styleId="ACLargeLogo">
    <w:name w:val="AC_LargeLogo"/>
    <w:basedOn w:val="AFCorNNormal"/>
    <w:next w:val="AISpacer"/>
    <w:unhideWhenUsed/>
    <w:rsid w:val="00866063"/>
    <w:pPr>
      <w:spacing w:before="120"/>
      <w:contextualSpacing/>
    </w:pPr>
    <w:rPr>
      <w:sz w:val="8"/>
    </w:rPr>
  </w:style>
  <w:style w:type="paragraph" w:styleId="CommentSubject">
    <w:name w:val="annotation subject"/>
    <w:basedOn w:val="CommentText"/>
    <w:next w:val="CommentText"/>
    <w:link w:val="CommentSubjectChar"/>
    <w:uiPriority w:val="99"/>
    <w:semiHidden/>
    <w:unhideWhenUsed/>
    <w:rsid w:val="00866063"/>
    <w:rPr>
      <w:b/>
      <w:bCs/>
    </w:rPr>
  </w:style>
  <w:style w:type="character" w:customStyle="1" w:styleId="CommentSubjectChar">
    <w:name w:val="Comment Subject Char"/>
    <w:basedOn w:val="CommentTextChar"/>
    <w:link w:val="CommentSubject"/>
    <w:uiPriority w:val="99"/>
    <w:semiHidden/>
    <w:rsid w:val="00866063"/>
    <w:rPr>
      <w:rFonts w:ascii="Times New Roman" w:eastAsia="SimSun" w:hAnsi="Times New Roman" w:cs="Times New Roman"/>
      <w:b/>
      <w:bCs/>
      <w:sz w:val="20"/>
      <w:szCs w:val="20"/>
      <w:lang w:val="en-GB"/>
    </w:rPr>
  </w:style>
  <w:style w:type="paragraph" w:customStyle="1" w:styleId="Item">
    <w:name w:val="Item"/>
    <w:basedOn w:val="Normal"/>
    <w:semiHidden/>
    <w:qFormat/>
    <w:rsid w:val="00866063"/>
    <w:pPr>
      <w:suppressLineNumbers/>
      <w:suppressAutoHyphens/>
      <w:spacing w:before="240" w:after="120"/>
      <w:jc w:val="left"/>
    </w:pPr>
    <w:rPr>
      <w:rFonts w:eastAsia="Times New Roman"/>
      <w:b/>
      <w:iCs/>
      <w:snapToGrid w:val="0"/>
      <w:kern w:val="22"/>
      <w:sz w:val="24"/>
    </w:rPr>
  </w:style>
  <w:style w:type="paragraph" w:customStyle="1" w:styleId="CBDNormal">
    <w:name w:val="CBD_Normal"/>
    <w:unhideWhenUsed/>
    <w:qFormat/>
    <w:rsid w:val="00866063"/>
    <w:pPr>
      <w:tabs>
        <w:tab w:val="left" w:pos="567"/>
        <w:tab w:val="left" w:pos="1134"/>
        <w:tab w:val="left" w:pos="1701"/>
        <w:tab w:val="left" w:pos="2268"/>
        <w:tab w:val="left" w:pos="2835"/>
        <w:tab w:val="left" w:pos="3402"/>
      </w:tabs>
      <w:jc w:val="both"/>
    </w:pPr>
    <w:rPr>
      <w:rFonts w:ascii="Times New Roman" w:eastAsia="SimSun" w:hAnsi="Times New Roman" w:cs="Times New Roman"/>
      <w:sz w:val="22"/>
      <w:szCs w:val="22"/>
      <w:lang w:val="en-GB"/>
    </w:rPr>
  </w:style>
  <w:style w:type="paragraph" w:styleId="List">
    <w:name w:val="List"/>
    <w:basedOn w:val="Normal"/>
    <w:semiHidden/>
    <w:rsid w:val="00866063"/>
    <w:pPr>
      <w:contextualSpacing/>
    </w:pPr>
  </w:style>
  <w:style w:type="numbering" w:customStyle="1" w:styleId="ListCBD">
    <w:name w:val="ListCBD"/>
    <w:basedOn w:val="NoList"/>
    <w:uiPriority w:val="99"/>
    <w:rsid w:val="00866063"/>
    <w:pPr>
      <w:numPr>
        <w:numId w:val="5"/>
      </w:numPr>
    </w:pPr>
  </w:style>
  <w:style w:type="numbering" w:customStyle="1" w:styleId="CBDHeadings">
    <w:name w:val="CBD_Headings"/>
    <w:basedOn w:val="ListCBD"/>
    <w:uiPriority w:val="99"/>
    <w:rsid w:val="00866063"/>
    <w:pPr>
      <w:numPr>
        <w:numId w:val="6"/>
      </w:numPr>
    </w:pPr>
  </w:style>
  <w:style w:type="paragraph" w:customStyle="1" w:styleId="AISpacer">
    <w:name w:val="AI_Spacer"/>
    <w:next w:val="Normal"/>
    <w:unhideWhenUsed/>
    <w:qFormat/>
    <w:rsid w:val="00866063"/>
    <w:rPr>
      <w:rFonts w:ascii="Times New Roman" w:eastAsia="SimSun" w:hAnsi="Times New Roman" w:cs="Times New Roman"/>
      <w:sz w:val="2"/>
      <w:szCs w:val="22"/>
      <w:lang w:val="en-GB"/>
    </w:rPr>
  </w:style>
  <w:style w:type="paragraph" w:customStyle="1" w:styleId="AEDistrNormal6pt">
    <w:name w:val="AE_DistrNormal6pt"/>
    <w:basedOn w:val="AEDistrNormal"/>
    <w:next w:val="AFCorNNormal"/>
    <w:unhideWhenUsed/>
    <w:qFormat/>
    <w:rsid w:val="00866063"/>
    <w:pPr>
      <w:spacing w:before="120"/>
    </w:pPr>
  </w:style>
  <w:style w:type="paragraph" w:customStyle="1" w:styleId="AFCorNBold">
    <w:name w:val="AF_CorNBold"/>
    <w:basedOn w:val="AFCorNNormal"/>
    <w:next w:val="AFCorNNormal"/>
    <w:unhideWhenUsed/>
    <w:qFormat/>
    <w:rsid w:val="00866063"/>
    <w:rPr>
      <w:b/>
    </w:rPr>
  </w:style>
  <w:style w:type="paragraph" w:customStyle="1" w:styleId="AFCorN12Bold">
    <w:name w:val="AF_CorN12Bold"/>
    <w:basedOn w:val="AFCorNNormal"/>
    <w:next w:val="AFCorNNormal"/>
    <w:unhideWhenUsed/>
    <w:qFormat/>
    <w:rsid w:val="00866063"/>
    <w:rPr>
      <w:b/>
      <w:sz w:val="24"/>
    </w:rPr>
  </w:style>
  <w:style w:type="paragraph" w:customStyle="1" w:styleId="CBDAgendaItem">
    <w:name w:val="CBD_AgendaItem"/>
    <w:basedOn w:val="Normal"/>
    <w:qFormat/>
    <w:rsid w:val="00A111D1"/>
    <w:pPr>
      <w:keepNext/>
      <w:keepLines/>
      <w:spacing w:before="240" w:after="120"/>
      <w:jc w:val="left"/>
    </w:pPr>
    <w:rPr>
      <w:b/>
      <w:sz w:val="24"/>
    </w:rPr>
  </w:style>
  <w:style w:type="paragraph" w:customStyle="1" w:styleId="CBDDesicionText">
    <w:name w:val="CBD_DesicionText"/>
    <w:basedOn w:val="CBDNormal"/>
    <w:qFormat/>
    <w:rsid w:val="00866063"/>
    <w:pPr>
      <w:spacing w:after="120"/>
      <w:ind w:left="567" w:firstLine="567"/>
    </w:pPr>
  </w:style>
  <w:style w:type="paragraph" w:customStyle="1" w:styleId="CBDDesicionAnnex">
    <w:name w:val="CBD_DesicionAnnex"/>
    <w:basedOn w:val="CBDNormal"/>
    <w:next w:val="CBDDesicionText"/>
    <w:qFormat/>
    <w:rsid w:val="00866063"/>
    <w:pPr>
      <w:keepNext/>
      <w:keepLines/>
      <w:tabs>
        <w:tab w:val="clear" w:pos="567"/>
        <w:tab w:val="clear" w:pos="1134"/>
        <w:tab w:val="clear" w:pos="1701"/>
        <w:tab w:val="clear" w:pos="2268"/>
      </w:tabs>
      <w:spacing w:before="240" w:after="120"/>
      <w:ind w:left="567"/>
      <w:jc w:val="left"/>
    </w:pPr>
    <w:rPr>
      <w:rFonts w:cs="Times New Roman Bold"/>
      <w:b/>
      <w:bCs/>
      <w:sz w:val="24"/>
    </w:rPr>
  </w:style>
  <w:style w:type="paragraph" w:customStyle="1" w:styleId="CBDAnnex">
    <w:name w:val="CBD_Annex"/>
    <w:basedOn w:val="CBDNormal"/>
    <w:next w:val="CBDTitle"/>
    <w:qFormat/>
    <w:rsid w:val="00866063"/>
    <w:pPr>
      <w:keepNext/>
      <w:keepLines/>
      <w:spacing w:after="240"/>
      <w:jc w:val="left"/>
    </w:pPr>
    <w:rPr>
      <w:b/>
      <w:sz w:val="28"/>
      <w:lang w:bidi="ar-SY"/>
    </w:rPr>
  </w:style>
  <w:style w:type="paragraph" w:customStyle="1" w:styleId="CBDSubTitle">
    <w:name w:val="CBD_SubTitle"/>
    <w:basedOn w:val="CBDNormal"/>
    <w:qFormat/>
    <w:rsid w:val="00866063"/>
    <w:pPr>
      <w:keepNext/>
      <w:keepLines/>
      <w:spacing w:before="240" w:after="240"/>
      <w:ind w:left="567"/>
      <w:jc w:val="left"/>
    </w:pPr>
    <w:rPr>
      <w:b/>
    </w:rPr>
  </w:style>
  <w:style w:type="paragraph" w:customStyle="1" w:styleId="CBDTitle">
    <w:name w:val="CBD_Title"/>
    <w:basedOn w:val="CBDNormal"/>
    <w:next w:val="CBDSubTitle"/>
    <w:qFormat/>
    <w:rsid w:val="00866063"/>
    <w:pPr>
      <w:keepNext/>
      <w:keepLines/>
      <w:spacing w:before="240" w:after="240"/>
      <w:ind w:left="567"/>
      <w:jc w:val="left"/>
    </w:pPr>
    <w:rPr>
      <w:b/>
      <w:sz w:val="28"/>
    </w:rPr>
  </w:style>
  <w:style w:type="paragraph" w:customStyle="1" w:styleId="AENormal">
    <w:name w:val="AE_Normal"/>
    <w:basedOn w:val="Normal"/>
    <w:rsid w:val="00866063"/>
  </w:style>
  <w:style w:type="paragraph" w:customStyle="1" w:styleId="CBDH1">
    <w:name w:val="CBD_H1"/>
    <w:basedOn w:val="CBDNormal"/>
    <w:qFormat/>
    <w:rsid w:val="00866063"/>
    <w:pPr>
      <w:keepNext/>
      <w:keepLines/>
      <w:spacing w:before="240" w:after="120"/>
      <w:ind w:left="567" w:hanging="567"/>
      <w:jc w:val="left"/>
      <w:outlineLvl w:val="0"/>
    </w:pPr>
    <w:rPr>
      <w:b/>
      <w:sz w:val="28"/>
    </w:rPr>
  </w:style>
  <w:style w:type="paragraph" w:customStyle="1" w:styleId="CBDH2">
    <w:name w:val="CBD_H2"/>
    <w:basedOn w:val="CBDNormalNumber"/>
    <w:qFormat/>
    <w:rsid w:val="00866063"/>
    <w:pPr>
      <w:keepNext/>
      <w:keepLines/>
      <w:numPr>
        <w:numId w:val="0"/>
      </w:numPr>
      <w:ind w:left="567" w:hanging="567"/>
    </w:pPr>
    <w:rPr>
      <w:b/>
      <w:sz w:val="24"/>
    </w:rPr>
  </w:style>
  <w:style w:type="paragraph" w:customStyle="1" w:styleId="CBDFootnoteText">
    <w:name w:val="CBD_Footnote_Text"/>
    <w:basedOn w:val="CBDNormal"/>
    <w:qFormat/>
    <w:rsid w:val="00866063"/>
    <w:pPr>
      <w:jc w:val="left"/>
    </w:pPr>
    <w:rPr>
      <w:sz w:val="18"/>
    </w:rPr>
  </w:style>
  <w:style w:type="paragraph" w:customStyle="1" w:styleId="CBDFooter">
    <w:name w:val="CBD_Footer"/>
    <w:basedOn w:val="CBDNormal"/>
    <w:qFormat/>
    <w:rsid w:val="00866063"/>
    <w:rPr>
      <w:sz w:val="20"/>
    </w:rPr>
  </w:style>
  <w:style w:type="paragraph" w:customStyle="1" w:styleId="CBDHeader">
    <w:name w:val="CBD_Header"/>
    <w:basedOn w:val="CBDNormal"/>
    <w:next w:val="CBDFooter"/>
    <w:qFormat/>
    <w:rsid w:val="00866063"/>
    <w:pPr>
      <w:pBdr>
        <w:bottom w:val="single" w:sz="4" w:space="1" w:color="auto"/>
      </w:pBdr>
      <w:tabs>
        <w:tab w:val="center" w:pos="4678"/>
        <w:tab w:val="right" w:pos="9361"/>
      </w:tabs>
      <w:jc w:val="left"/>
    </w:pPr>
    <w:rPr>
      <w:sz w:val="20"/>
      <w:szCs w:val="20"/>
    </w:rPr>
  </w:style>
  <w:style w:type="paragraph" w:customStyle="1" w:styleId="CBDH3">
    <w:name w:val="CBD_H3"/>
    <w:basedOn w:val="CBDNormal"/>
    <w:qFormat/>
    <w:rsid w:val="00866063"/>
    <w:pPr>
      <w:keepNext/>
      <w:keepLines/>
      <w:spacing w:before="120" w:after="120"/>
      <w:ind w:left="567" w:hanging="567"/>
      <w:jc w:val="left"/>
    </w:pPr>
    <w:rPr>
      <w:b/>
    </w:rPr>
  </w:style>
  <w:style w:type="paragraph" w:customStyle="1" w:styleId="CBDH4">
    <w:name w:val="CBD_H4"/>
    <w:basedOn w:val="CBDNormal"/>
    <w:rsid w:val="00866063"/>
    <w:pPr>
      <w:keepNext/>
      <w:keepLines/>
      <w:spacing w:before="120" w:after="120"/>
      <w:ind w:left="567" w:hanging="567"/>
      <w:jc w:val="left"/>
    </w:pPr>
    <w:rPr>
      <w:b/>
    </w:rPr>
  </w:style>
  <w:style w:type="paragraph" w:customStyle="1" w:styleId="CBDH5">
    <w:name w:val="CBD_H5"/>
    <w:basedOn w:val="CBDNormal"/>
    <w:qFormat/>
    <w:rsid w:val="00866063"/>
    <w:pPr>
      <w:keepNext/>
      <w:keepLines/>
      <w:spacing w:before="120" w:after="120"/>
      <w:ind w:left="567" w:hanging="567"/>
      <w:jc w:val="left"/>
    </w:pPr>
    <w:rPr>
      <w:i/>
    </w:rPr>
  </w:style>
  <w:style w:type="paragraph" w:customStyle="1" w:styleId="CBDTableNormal">
    <w:name w:val="CBD_TableNormal"/>
    <w:basedOn w:val="CBDNormal"/>
    <w:qFormat/>
    <w:rsid w:val="00866063"/>
    <w:pPr>
      <w:spacing w:before="40" w:after="80"/>
      <w:jc w:val="left"/>
    </w:pPr>
    <w:rPr>
      <w:sz w:val="20"/>
    </w:rPr>
  </w:style>
  <w:style w:type="paragraph" w:customStyle="1" w:styleId="CBDTableTitle">
    <w:name w:val="CBD_TableTitle"/>
    <w:basedOn w:val="CBDNormal"/>
    <w:qFormat/>
    <w:rsid w:val="00866063"/>
    <w:pPr>
      <w:keepNext/>
      <w:keepLines/>
      <w:spacing w:before="120" w:after="60"/>
      <w:ind w:left="567"/>
      <w:jc w:val="left"/>
    </w:pPr>
    <w:rPr>
      <w:b/>
    </w:rPr>
  </w:style>
  <w:style w:type="paragraph" w:customStyle="1" w:styleId="CBDFigureTitle">
    <w:name w:val="CBD_FigureTitle"/>
    <w:basedOn w:val="CBDNormal"/>
    <w:next w:val="CBDNormalNoNumber"/>
    <w:qFormat/>
    <w:rsid w:val="00866063"/>
    <w:pPr>
      <w:keepNext/>
      <w:keepLines/>
      <w:spacing w:before="120" w:after="60"/>
      <w:ind w:left="567"/>
      <w:jc w:val="left"/>
    </w:pPr>
    <w:rPr>
      <w:b/>
    </w:rPr>
  </w:style>
  <w:style w:type="paragraph" w:styleId="Bibliography">
    <w:name w:val="Bibliography"/>
    <w:basedOn w:val="Normal"/>
    <w:next w:val="Normal"/>
    <w:uiPriority w:val="37"/>
    <w:semiHidden/>
    <w:unhideWhenUsed/>
    <w:rsid w:val="00A111D1"/>
  </w:style>
  <w:style w:type="paragraph" w:styleId="BlockText">
    <w:name w:val="Block Text"/>
    <w:basedOn w:val="Normal"/>
    <w:uiPriority w:val="99"/>
    <w:semiHidden/>
    <w:unhideWhenUsed/>
    <w:rsid w:val="00A111D1"/>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BodyText2">
    <w:name w:val="Body Text 2"/>
    <w:basedOn w:val="Normal"/>
    <w:link w:val="BodyText2Char"/>
    <w:uiPriority w:val="99"/>
    <w:semiHidden/>
    <w:unhideWhenUsed/>
    <w:rsid w:val="00A111D1"/>
    <w:pPr>
      <w:spacing w:after="120" w:line="480" w:lineRule="auto"/>
    </w:pPr>
  </w:style>
  <w:style w:type="character" w:customStyle="1" w:styleId="BodyText2Char">
    <w:name w:val="Body Text 2 Char"/>
    <w:basedOn w:val="DefaultParagraphFont"/>
    <w:link w:val="BodyText2"/>
    <w:uiPriority w:val="99"/>
    <w:semiHidden/>
    <w:rsid w:val="00A111D1"/>
    <w:rPr>
      <w:rFonts w:ascii="Times New Roman" w:eastAsia="SimSun" w:hAnsi="Times New Roman" w:cs="Times New Roman"/>
      <w:sz w:val="22"/>
      <w:szCs w:val="22"/>
      <w:lang w:val="en-GB"/>
    </w:rPr>
  </w:style>
  <w:style w:type="paragraph" w:styleId="BodyText3">
    <w:name w:val="Body Text 3"/>
    <w:basedOn w:val="Normal"/>
    <w:link w:val="BodyText3Char"/>
    <w:uiPriority w:val="99"/>
    <w:semiHidden/>
    <w:unhideWhenUsed/>
    <w:rsid w:val="00A111D1"/>
    <w:pPr>
      <w:spacing w:after="120"/>
    </w:pPr>
    <w:rPr>
      <w:sz w:val="16"/>
      <w:szCs w:val="16"/>
    </w:rPr>
  </w:style>
  <w:style w:type="character" w:customStyle="1" w:styleId="BodyText3Char">
    <w:name w:val="Body Text 3 Char"/>
    <w:basedOn w:val="DefaultParagraphFont"/>
    <w:link w:val="BodyText3"/>
    <w:uiPriority w:val="99"/>
    <w:semiHidden/>
    <w:rsid w:val="00A111D1"/>
    <w:rPr>
      <w:rFonts w:ascii="Times New Roman" w:eastAsia="SimSun" w:hAnsi="Times New Roman" w:cs="Times New Roman"/>
      <w:sz w:val="16"/>
      <w:szCs w:val="16"/>
      <w:lang w:val="en-GB"/>
    </w:rPr>
  </w:style>
  <w:style w:type="paragraph" w:styleId="BodyTextFirstIndent">
    <w:name w:val="Body Text First Indent"/>
    <w:basedOn w:val="BodyText"/>
    <w:link w:val="BodyTextFirstIndentChar"/>
    <w:uiPriority w:val="99"/>
    <w:semiHidden/>
    <w:unhideWhenUsed/>
    <w:rsid w:val="00A111D1"/>
    <w:pPr>
      <w:spacing w:after="0" w:line="240" w:lineRule="auto"/>
      <w:ind w:firstLine="360"/>
      <w:jc w:val="both"/>
    </w:pPr>
    <w:rPr>
      <w:rFonts w:ascii="Times New Roman" w:eastAsia="SimSun" w:hAnsi="Times New Roman" w:cs="Times New Roman"/>
      <w:kern w:val="0"/>
      <w14:ligatures w14:val="none"/>
    </w:rPr>
  </w:style>
  <w:style w:type="character" w:customStyle="1" w:styleId="BodyTextFirstIndentChar">
    <w:name w:val="Body Text First Indent Char"/>
    <w:basedOn w:val="BodyTextChar"/>
    <w:link w:val="BodyTextFirstIndent"/>
    <w:uiPriority w:val="99"/>
    <w:semiHidden/>
    <w:rsid w:val="00A111D1"/>
    <w:rPr>
      <w:rFonts w:ascii="Times New Roman" w:eastAsia="SimSun" w:hAnsi="Times New Roman" w:cs="Times New Roman"/>
      <w:kern w:val="2"/>
      <w:sz w:val="22"/>
      <w:szCs w:val="22"/>
      <w:lang w:val="en-GB"/>
      <w14:ligatures w14:val="standardContextual"/>
    </w:rPr>
  </w:style>
  <w:style w:type="paragraph" w:styleId="BodyTextFirstIndent2">
    <w:name w:val="Body Text First Indent 2"/>
    <w:basedOn w:val="BodyTextIndent"/>
    <w:link w:val="BodyTextFirstIndent2Char"/>
    <w:uiPriority w:val="99"/>
    <w:semiHidden/>
    <w:unhideWhenUsed/>
    <w:rsid w:val="00A111D1"/>
    <w:pPr>
      <w:spacing w:before="0" w:after="0"/>
      <w:ind w:left="360" w:firstLine="360"/>
      <w:jc w:val="both"/>
    </w:pPr>
  </w:style>
  <w:style w:type="character" w:customStyle="1" w:styleId="BodyTextFirstIndent2Char">
    <w:name w:val="Body Text First Indent 2 Char"/>
    <w:basedOn w:val="BodyTextIndentChar"/>
    <w:link w:val="BodyTextFirstIndent2"/>
    <w:uiPriority w:val="99"/>
    <w:semiHidden/>
    <w:rsid w:val="00A111D1"/>
    <w:rPr>
      <w:rFonts w:ascii="Times New Roman" w:eastAsia="SimSun" w:hAnsi="Times New Roman" w:cs="Times New Roman"/>
      <w:sz w:val="22"/>
      <w:szCs w:val="22"/>
      <w:lang w:val="en-GB"/>
    </w:rPr>
  </w:style>
  <w:style w:type="paragraph" w:styleId="BodyTextIndent2">
    <w:name w:val="Body Text Indent 2"/>
    <w:basedOn w:val="Normal"/>
    <w:link w:val="BodyTextIndent2Char"/>
    <w:uiPriority w:val="99"/>
    <w:semiHidden/>
    <w:unhideWhenUsed/>
    <w:rsid w:val="00A111D1"/>
    <w:pPr>
      <w:spacing w:after="120" w:line="480" w:lineRule="auto"/>
      <w:ind w:left="283"/>
    </w:pPr>
  </w:style>
  <w:style w:type="character" w:customStyle="1" w:styleId="BodyTextIndent2Char">
    <w:name w:val="Body Text Indent 2 Char"/>
    <w:basedOn w:val="DefaultParagraphFont"/>
    <w:link w:val="BodyTextIndent2"/>
    <w:uiPriority w:val="99"/>
    <w:semiHidden/>
    <w:rsid w:val="00A111D1"/>
    <w:rPr>
      <w:rFonts w:ascii="Times New Roman" w:eastAsia="SimSun" w:hAnsi="Times New Roman" w:cs="Times New Roman"/>
      <w:sz w:val="22"/>
      <w:szCs w:val="22"/>
      <w:lang w:val="en-GB"/>
    </w:rPr>
  </w:style>
  <w:style w:type="paragraph" w:styleId="BodyTextIndent3">
    <w:name w:val="Body Text Indent 3"/>
    <w:basedOn w:val="Normal"/>
    <w:link w:val="BodyTextIndent3Char"/>
    <w:uiPriority w:val="99"/>
    <w:semiHidden/>
    <w:unhideWhenUsed/>
    <w:rsid w:val="00A111D1"/>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A111D1"/>
    <w:rPr>
      <w:rFonts w:ascii="Times New Roman" w:eastAsia="SimSun" w:hAnsi="Times New Roman" w:cs="Times New Roman"/>
      <w:sz w:val="16"/>
      <w:szCs w:val="16"/>
      <w:lang w:val="en-GB"/>
    </w:rPr>
  </w:style>
  <w:style w:type="character" w:styleId="BookTitle">
    <w:name w:val="Book Title"/>
    <w:basedOn w:val="DefaultParagraphFont"/>
    <w:uiPriority w:val="33"/>
    <w:qFormat/>
    <w:rsid w:val="00A111D1"/>
    <w:rPr>
      <w:b/>
      <w:bCs/>
      <w:i/>
      <w:iCs/>
      <w:spacing w:val="5"/>
      <w:lang w:val="en-GB"/>
    </w:rPr>
  </w:style>
  <w:style w:type="paragraph" w:styleId="Closing">
    <w:name w:val="Closing"/>
    <w:basedOn w:val="Normal"/>
    <w:link w:val="ClosingChar"/>
    <w:uiPriority w:val="99"/>
    <w:semiHidden/>
    <w:unhideWhenUsed/>
    <w:rsid w:val="00A111D1"/>
    <w:pPr>
      <w:ind w:left="4252"/>
    </w:pPr>
  </w:style>
  <w:style w:type="character" w:customStyle="1" w:styleId="ClosingChar">
    <w:name w:val="Closing Char"/>
    <w:basedOn w:val="DefaultParagraphFont"/>
    <w:link w:val="Closing"/>
    <w:uiPriority w:val="99"/>
    <w:semiHidden/>
    <w:rsid w:val="00A111D1"/>
    <w:rPr>
      <w:rFonts w:ascii="Times New Roman" w:eastAsia="SimSun" w:hAnsi="Times New Roman" w:cs="Times New Roman"/>
      <w:sz w:val="22"/>
      <w:szCs w:val="22"/>
      <w:lang w:val="en-GB"/>
    </w:rPr>
  </w:style>
  <w:style w:type="table" w:styleId="ColorfulGrid">
    <w:name w:val="Colorful Grid"/>
    <w:basedOn w:val="TableNormal"/>
    <w:uiPriority w:val="73"/>
    <w:semiHidden/>
    <w:unhideWhenUsed/>
    <w:rsid w:val="00A111D1"/>
    <w:rPr>
      <w:color w:val="000000" w:themeColor="text1"/>
    </w:rPr>
    <w:tblPr>
      <w:tblStyleRowBandSize w:val="1"/>
      <w:tblStyleColBandSize w:val="1"/>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style>
  <w:style w:type="table" w:styleId="ColorfulGrid-Accent1">
    <w:name w:val="Colorful Grid Accent 1"/>
    <w:basedOn w:val="TableNormal"/>
    <w:uiPriority w:val="73"/>
    <w:semiHidden/>
    <w:unhideWhenUsed/>
    <w:rsid w:val="00A111D1"/>
    <w:rPr>
      <w:color w:val="000000" w:themeColor="text1"/>
    </w:rPr>
    <w:tblPr>
      <w:tblStyleRowBandSize w:val="1"/>
      <w:tblStyleColBandSize w:val="1"/>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style>
  <w:style w:type="table" w:styleId="ColorfulGrid-Accent2">
    <w:name w:val="Colorful Grid Accent 2"/>
    <w:basedOn w:val="TableNormal"/>
    <w:uiPriority w:val="73"/>
    <w:semiHidden/>
    <w:unhideWhenUsed/>
    <w:rsid w:val="00A111D1"/>
    <w:rPr>
      <w:color w:val="000000" w:themeColor="text1"/>
    </w:rPr>
    <w:tblPr>
      <w:tblStyleRowBandSize w:val="1"/>
      <w:tblStyleColBandSize w:val="1"/>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0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style>
  <w:style w:type="table" w:styleId="ColorfulGrid-Accent3">
    <w:name w:val="Colorful Grid Accent 3"/>
    <w:basedOn w:val="TableNormal"/>
    <w:uiPriority w:val="73"/>
    <w:semiHidden/>
    <w:unhideWhenUsed/>
    <w:rsid w:val="00A111D1"/>
    <w:rPr>
      <w:color w:val="000000" w:themeColor="text1"/>
    </w:rPr>
    <w:tblPr>
      <w:tblStyleRowBandSize w:val="1"/>
      <w:tblStyleColBandSize w:val="1"/>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0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style>
  <w:style w:type="table" w:styleId="ColorfulGrid-Accent4">
    <w:name w:val="Colorful Grid Accent 4"/>
    <w:basedOn w:val="TableNormal"/>
    <w:uiPriority w:val="73"/>
    <w:semiHidden/>
    <w:unhideWhenUsed/>
    <w:rsid w:val="00A111D1"/>
    <w:rPr>
      <w:color w:val="000000" w:themeColor="text1"/>
    </w:rPr>
    <w:tblPr>
      <w:tblStyleRowBandSize w:val="1"/>
      <w:tblStyleColBandSize w:val="1"/>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0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style>
  <w:style w:type="table" w:styleId="ColorfulGrid-Accent5">
    <w:name w:val="Colorful Grid Accent 5"/>
    <w:basedOn w:val="TableNormal"/>
    <w:uiPriority w:val="73"/>
    <w:semiHidden/>
    <w:unhideWhenUsed/>
    <w:rsid w:val="00A111D1"/>
    <w:rPr>
      <w:color w:val="000000" w:themeColor="text1"/>
    </w:rPr>
    <w:tblPr>
      <w:tblStyleRowBandSize w:val="1"/>
      <w:tblStyleColBandSize w:val="1"/>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0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style>
  <w:style w:type="table" w:styleId="ColorfulGrid-Accent6">
    <w:name w:val="Colorful Grid Accent 6"/>
    <w:basedOn w:val="TableNormal"/>
    <w:uiPriority w:val="73"/>
    <w:semiHidden/>
    <w:unhideWhenUsed/>
    <w:rsid w:val="00A111D1"/>
    <w:rPr>
      <w:color w:val="000000" w:themeColor="text1"/>
    </w:rPr>
    <w:tblPr>
      <w:tblStyleRowBandSize w:val="1"/>
      <w:tblStyleColBandSize w:val="1"/>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0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style>
  <w:style w:type="table" w:styleId="ColorfulList">
    <w:name w:val="Colorful List"/>
    <w:basedOn w:val="TableNormal"/>
    <w:uiPriority w:val="72"/>
    <w:semiHidden/>
    <w:unhideWhenUsed/>
    <w:rsid w:val="00A111D1"/>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style>
  <w:style w:type="table" w:styleId="ColorfulList-Accent1">
    <w:name w:val="Colorful List Accent 1"/>
    <w:basedOn w:val="TableNormal"/>
    <w:uiPriority w:val="72"/>
    <w:semiHidden/>
    <w:unhideWhenUsed/>
    <w:rsid w:val="00A111D1"/>
    <w:rPr>
      <w:color w:val="00000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style>
  <w:style w:type="table" w:styleId="ColorfulList-Accent2">
    <w:name w:val="Colorful List Accent 2"/>
    <w:basedOn w:val="TableNormal"/>
    <w:uiPriority w:val="72"/>
    <w:semiHidden/>
    <w:unhideWhenUsed/>
    <w:rsid w:val="00A111D1"/>
    <w:rPr>
      <w:color w:val="00000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style>
  <w:style w:type="table" w:styleId="ColorfulList-Accent3">
    <w:name w:val="Colorful List Accent 3"/>
    <w:basedOn w:val="TableNormal"/>
    <w:uiPriority w:val="72"/>
    <w:semiHidden/>
    <w:unhideWhenUsed/>
    <w:rsid w:val="00A111D1"/>
    <w:rPr>
      <w:color w:val="00000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style>
  <w:style w:type="table" w:styleId="ColorfulList-Accent4">
    <w:name w:val="Colorful List Accent 4"/>
    <w:basedOn w:val="TableNormal"/>
    <w:uiPriority w:val="72"/>
    <w:semiHidden/>
    <w:unhideWhenUsed/>
    <w:rsid w:val="00A111D1"/>
    <w:rPr>
      <w:color w:val="00000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style>
  <w:style w:type="table" w:styleId="ColorfulList-Accent5">
    <w:name w:val="Colorful List Accent 5"/>
    <w:basedOn w:val="TableNormal"/>
    <w:uiPriority w:val="72"/>
    <w:semiHidden/>
    <w:unhideWhenUsed/>
    <w:rsid w:val="00A111D1"/>
    <w:rPr>
      <w:color w:val="00000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style>
  <w:style w:type="table" w:styleId="ColorfulList-Accent6">
    <w:name w:val="Colorful List Accent 6"/>
    <w:basedOn w:val="TableNormal"/>
    <w:uiPriority w:val="72"/>
    <w:semiHidden/>
    <w:unhideWhenUsed/>
    <w:rsid w:val="00A111D1"/>
    <w:rPr>
      <w:color w:val="00000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style>
  <w:style w:type="table" w:styleId="ColorfulShading">
    <w:name w:val="Colorful Shading"/>
    <w:basedOn w:val="TableNormal"/>
    <w:uiPriority w:val="71"/>
    <w:semiHidden/>
    <w:unhideWhenUsed/>
    <w:rsid w:val="00A111D1"/>
    <w:rPr>
      <w:color w:val="000000" w:themeColor="text1"/>
    </w:rPr>
    <w:tblPr>
      <w:tblStyleRowBandSize w:val="1"/>
      <w:tblStyleColBandSize w:val="1"/>
    </w:tblPr>
    <w:tcPr>
      <w:shd w:val="clear" w:color="auto" w:fill="E6E6E6"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semiHidden/>
    <w:unhideWhenUsed/>
    <w:rsid w:val="00A111D1"/>
    <w:rPr>
      <w:color w:val="000000" w:themeColor="text1"/>
    </w:rPr>
    <w:tblPr>
      <w:tblStyleRowBandSize w:val="1"/>
      <w:tblStyleColBandSize w:val="1"/>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semiHidden/>
    <w:unhideWhenUsed/>
    <w:rsid w:val="00A111D1"/>
    <w:rPr>
      <w:color w:val="000000" w:themeColor="text1"/>
    </w:rPr>
    <w:tblPr>
      <w:tblStyleRowBandSize w:val="1"/>
      <w:tblStyleColBandSize w:val="1"/>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semiHidden/>
    <w:unhideWhenUsed/>
    <w:rsid w:val="00A111D1"/>
    <w:rPr>
      <w:color w:val="000000" w:themeColor="text1"/>
    </w:rPr>
    <w:tblPr>
      <w:tblStyleRowBandSize w:val="1"/>
      <w:tblStyleColBandSize w:val="1"/>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style>
  <w:style w:type="table" w:styleId="ColorfulShading-Accent4">
    <w:name w:val="Colorful Shading Accent 4"/>
    <w:basedOn w:val="TableNormal"/>
    <w:uiPriority w:val="71"/>
    <w:semiHidden/>
    <w:unhideWhenUsed/>
    <w:rsid w:val="00A111D1"/>
    <w:rPr>
      <w:color w:val="000000" w:themeColor="text1"/>
    </w:rPr>
    <w:tblPr>
      <w:tblStyleRowBandSize w:val="1"/>
      <w:tblStyleColBandSize w:val="1"/>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semiHidden/>
    <w:unhideWhenUsed/>
    <w:rsid w:val="00A111D1"/>
    <w:rPr>
      <w:color w:val="000000" w:themeColor="text1"/>
    </w:rPr>
    <w:tblPr>
      <w:tblStyleRowBandSize w:val="1"/>
      <w:tblStyleColBandSize w:val="1"/>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semiHidden/>
    <w:unhideWhenUsed/>
    <w:rsid w:val="00A111D1"/>
    <w:rPr>
      <w:color w:val="000000" w:themeColor="text1"/>
    </w:rPr>
    <w:tblPr>
      <w:tblStyleRowBandSize w:val="1"/>
      <w:tblStyleColBandSize w:val="1"/>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neCell">
      <w:rPr>
        <w:color w:val="000000" w:themeColor="text1"/>
      </w:rPr>
    </w:tblStylePr>
    <w:tblStylePr w:type="nwCell">
      <w:rPr>
        <w:color w:val="000000" w:themeColor="text1"/>
      </w:rPr>
    </w:tblStylePr>
  </w:style>
  <w:style w:type="table" w:styleId="DarkList">
    <w:name w:val="Dark List"/>
    <w:basedOn w:val="TableNormal"/>
    <w:uiPriority w:val="70"/>
    <w:semiHidden/>
    <w:unhideWhenUsed/>
    <w:rsid w:val="00A111D1"/>
    <w:rPr>
      <w:color w:val="FFFFFF" w:themeColor="background1"/>
    </w:rPr>
    <w:tblPr>
      <w:tblStyleRowBandSize w:val="1"/>
      <w:tblStyleColBandSize w:val="1"/>
    </w:tblPr>
    <w:tcPr>
      <w:tcBorders>
        <w:top w:val="nil"/>
        <w:left w:val="nil"/>
        <w:bottom w:val="nil"/>
        <w:right w:val="nil"/>
      </w:tcBorders>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unhideWhenUsed/>
    <w:rsid w:val="00A111D1"/>
    <w:rPr>
      <w:color w:val="FFFFFF" w:themeColor="background1"/>
    </w:rPr>
    <w:tblPr>
      <w:tblStyleRowBandSize w:val="1"/>
      <w:tblStyleColBandSize w:val="1"/>
    </w:tblPr>
    <w:tcPr>
      <w:tcBorders>
        <w:top w:val="nil"/>
        <w:left w:val="nil"/>
        <w:bottom w:val="nil"/>
        <w:right w:val="nil"/>
      </w:tcBorders>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style>
  <w:style w:type="table" w:styleId="DarkList-Accent2">
    <w:name w:val="Dark List Accent 2"/>
    <w:basedOn w:val="TableNormal"/>
    <w:uiPriority w:val="70"/>
    <w:semiHidden/>
    <w:unhideWhenUsed/>
    <w:rsid w:val="00A111D1"/>
    <w:rPr>
      <w:color w:val="FFFFFF" w:themeColor="background1"/>
    </w:rPr>
    <w:tblPr>
      <w:tblStyleRowBandSize w:val="1"/>
      <w:tblStyleColBandSize w:val="1"/>
    </w:tblPr>
    <w:tcPr>
      <w:tcBorders>
        <w:top w:val="nil"/>
        <w:left w:val="nil"/>
        <w:bottom w:val="nil"/>
        <w:right w:val="nil"/>
      </w:tcBorders>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style>
  <w:style w:type="table" w:styleId="DarkList-Accent3">
    <w:name w:val="Dark List Accent 3"/>
    <w:basedOn w:val="TableNormal"/>
    <w:uiPriority w:val="70"/>
    <w:semiHidden/>
    <w:unhideWhenUsed/>
    <w:rsid w:val="00A111D1"/>
    <w:rPr>
      <w:color w:val="FFFFFF" w:themeColor="background1"/>
    </w:rPr>
    <w:tblPr>
      <w:tblStyleRowBandSize w:val="1"/>
      <w:tblStyleColBandSize w:val="1"/>
    </w:tblPr>
    <w:tcPr>
      <w:tcBorders>
        <w:top w:val="nil"/>
        <w:left w:val="nil"/>
        <w:bottom w:val="nil"/>
        <w:right w:val="nil"/>
      </w:tcBorders>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style>
  <w:style w:type="table" w:styleId="DarkList-Accent4">
    <w:name w:val="Dark List Accent 4"/>
    <w:basedOn w:val="TableNormal"/>
    <w:uiPriority w:val="70"/>
    <w:semiHidden/>
    <w:unhideWhenUsed/>
    <w:rsid w:val="00A111D1"/>
    <w:rPr>
      <w:color w:val="FFFFFF" w:themeColor="background1"/>
    </w:rPr>
    <w:tblPr>
      <w:tblStyleRowBandSize w:val="1"/>
      <w:tblStyleColBandSize w:val="1"/>
    </w:tblPr>
    <w:tcPr>
      <w:tcBorders>
        <w:top w:val="nil"/>
        <w:left w:val="nil"/>
        <w:bottom w:val="nil"/>
        <w:right w:val="nil"/>
      </w:tcBorders>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style>
  <w:style w:type="table" w:styleId="DarkList-Accent5">
    <w:name w:val="Dark List Accent 5"/>
    <w:basedOn w:val="TableNormal"/>
    <w:uiPriority w:val="70"/>
    <w:semiHidden/>
    <w:unhideWhenUsed/>
    <w:rsid w:val="00A111D1"/>
    <w:rPr>
      <w:color w:val="FFFFFF" w:themeColor="background1"/>
    </w:rPr>
    <w:tblPr>
      <w:tblStyleRowBandSize w:val="1"/>
      <w:tblStyleColBandSize w:val="1"/>
    </w:tblPr>
    <w:tcPr>
      <w:tcBorders>
        <w:top w:val="nil"/>
        <w:left w:val="nil"/>
        <w:bottom w:val="nil"/>
        <w:right w:val="nil"/>
      </w:tcBorders>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style>
  <w:style w:type="table" w:styleId="DarkList-Accent6">
    <w:name w:val="Dark List Accent 6"/>
    <w:basedOn w:val="TableNormal"/>
    <w:uiPriority w:val="70"/>
    <w:semiHidden/>
    <w:unhideWhenUsed/>
    <w:rsid w:val="00A111D1"/>
    <w:rPr>
      <w:color w:val="FFFFFF" w:themeColor="background1"/>
    </w:rPr>
    <w:tblPr>
      <w:tblStyleRowBandSize w:val="1"/>
      <w:tblStyleColBandSize w:val="1"/>
    </w:tblPr>
    <w:tcPr>
      <w:tcBorders>
        <w:top w:val="nil"/>
        <w:left w:val="nil"/>
        <w:bottom w:val="nil"/>
        <w:right w:val="nil"/>
      </w:tcBorders>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style>
  <w:style w:type="paragraph" w:styleId="Date">
    <w:name w:val="Date"/>
    <w:basedOn w:val="Normal"/>
    <w:next w:val="Normal"/>
    <w:link w:val="DateChar"/>
    <w:uiPriority w:val="99"/>
    <w:semiHidden/>
    <w:unhideWhenUsed/>
    <w:rsid w:val="00A111D1"/>
  </w:style>
  <w:style w:type="character" w:customStyle="1" w:styleId="DateChar">
    <w:name w:val="Date Char"/>
    <w:basedOn w:val="DefaultParagraphFont"/>
    <w:link w:val="Date"/>
    <w:uiPriority w:val="99"/>
    <w:semiHidden/>
    <w:rsid w:val="00A111D1"/>
    <w:rPr>
      <w:rFonts w:ascii="Times New Roman" w:eastAsia="SimSun" w:hAnsi="Times New Roman" w:cs="Times New Roman"/>
      <w:sz w:val="22"/>
      <w:szCs w:val="22"/>
      <w:lang w:val="en-GB"/>
    </w:rPr>
  </w:style>
  <w:style w:type="paragraph" w:styleId="DocumentMap">
    <w:name w:val="Document Map"/>
    <w:basedOn w:val="Normal"/>
    <w:link w:val="DocumentMapChar"/>
    <w:uiPriority w:val="99"/>
    <w:semiHidden/>
    <w:unhideWhenUsed/>
    <w:rsid w:val="00A111D1"/>
    <w:rPr>
      <w:rFonts w:ascii="Segoe UI" w:hAnsi="Segoe UI" w:cs="Segoe UI"/>
      <w:sz w:val="16"/>
      <w:szCs w:val="16"/>
    </w:rPr>
  </w:style>
  <w:style w:type="character" w:customStyle="1" w:styleId="DocumentMapChar">
    <w:name w:val="Document Map Char"/>
    <w:basedOn w:val="DefaultParagraphFont"/>
    <w:link w:val="DocumentMap"/>
    <w:uiPriority w:val="99"/>
    <w:semiHidden/>
    <w:rsid w:val="00A111D1"/>
    <w:rPr>
      <w:rFonts w:ascii="Segoe UI" w:eastAsia="SimSun" w:hAnsi="Segoe UI" w:cs="Segoe UI"/>
      <w:sz w:val="16"/>
      <w:szCs w:val="16"/>
      <w:lang w:val="en-GB"/>
    </w:rPr>
  </w:style>
  <w:style w:type="paragraph" w:styleId="E-mailSignature">
    <w:name w:val="E-mail Signature"/>
    <w:basedOn w:val="Normal"/>
    <w:link w:val="E-mailSignatureChar"/>
    <w:uiPriority w:val="99"/>
    <w:semiHidden/>
    <w:unhideWhenUsed/>
    <w:rsid w:val="00A111D1"/>
  </w:style>
  <w:style w:type="character" w:customStyle="1" w:styleId="E-mailSignatureChar">
    <w:name w:val="E-mail Signature Char"/>
    <w:basedOn w:val="DefaultParagraphFont"/>
    <w:link w:val="E-mailSignature"/>
    <w:uiPriority w:val="99"/>
    <w:semiHidden/>
    <w:rsid w:val="00A111D1"/>
    <w:rPr>
      <w:rFonts w:ascii="Times New Roman" w:eastAsia="SimSun" w:hAnsi="Times New Roman" w:cs="Times New Roman"/>
      <w:sz w:val="22"/>
      <w:szCs w:val="22"/>
      <w:lang w:val="en-GB"/>
    </w:rPr>
  </w:style>
  <w:style w:type="character" w:styleId="Emphasis">
    <w:name w:val="Emphasis"/>
    <w:basedOn w:val="DefaultParagraphFont"/>
    <w:uiPriority w:val="20"/>
    <w:qFormat/>
    <w:rsid w:val="00A111D1"/>
    <w:rPr>
      <w:i/>
      <w:iCs/>
      <w:lang w:val="en-GB"/>
    </w:rPr>
  </w:style>
  <w:style w:type="paragraph" w:styleId="EnvelopeAddress">
    <w:name w:val="envelope address"/>
    <w:basedOn w:val="Normal"/>
    <w:uiPriority w:val="99"/>
    <w:semiHidden/>
    <w:unhideWhenUsed/>
    <w:rsid w:val="00A111D1"/>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A111D1"/>
    <w:rPr>
      <w:rFonts w:asciiTheme="majorHAnsi" w:eastAsiaTheme="majorEastAsia" w:hAnsiTheme="majorHAnsi" w:cstheme="majorBidi"/>
      <w:sz w:val="20"/>
      <w:szCs w:val="20"/>
    </w:rPr>
  </w:style>
  <w:style w:type="table" w:styleId="GridTable1Light">
    <w:name w:val="Grid Table 1 Light"/>
    <w:basedOn w:val="TableNormal"/>
    <w:uiPriority w:val="46"/>
    <w:rsid w:val="00A111D1"/>
    <w:tblPr>
      <w:tblStyleRowBandSize w:val="1"/>
      <w:tblStyleColBandSize w:val="1"/>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rsid w:val="00A111D1"/>
    <w:tblPr>
      <w:tblStyleRowBandSize w:val="1"/>
      <w:tblStyleColBandSize w:val="1"/>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rsid w:val="00A111D1"/>
    <w:tblPr>
      <w:tblStyleRowBandSize w:val="1"/>
      <w:tblStyleColBandSize w:val="1"/>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A111D1"/>
    <w:tblPr>
      <w:tblStyleRowBandSize w:val="1"/>
      <w:tblStyleColBandSize w:val="1"/>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rsid w:val="00A111D1"/>
    <w:tblPr>
      <w:tblStyleRowBandSize w:val="1"/>
      <w:tblStyleColBandSize w:val="1"/>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A111D1"/>
    <w:tblPr>
      <w:tblStyleRowBandSize w:val="1"/>
      <w:tblStyleColBandSize w:val="1"/>
    </w:tblPr>
    <w:tblStylePr w:type="firstRow">
      <w:rPr>
        <w:b/>
        <w:bCs/>
      </w:rPr>
      <w:tblPr/>
      <w:tcPr>
        <w:tcBorders>
          <w:bottom w:val="single" w:sz="12" w:space="0" w:color="92CDDC" w:themeColor="accent5" w:themeTint="99"/>
        </w:tcBorders>
      </w:tcPr>
    </w:tblStylePr>
    <w:tblStylePr w:type="lastRow">
      <w:rPr>
        <w:b/>
        <w:bCs/>
      </w:rPr>
      <w:tblPr/>
      <w:tcPr>
        <w:tcBorders>
          <w:top w:val="double" w:sz="2" w:space="0" w:color="92CDDC"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rsid w:val="00A111D1"/>
    <w:tblPr>
      <w:tblStyleRowBandSize w:val="1"/>
      <w:tblStyleColBandSize w:val="1"/>
    </w:tblPr>
    <w:tblStylePr w:type="firstRow">
      <w:rPr>
        <w:b/>
        <w:bCs/>
      </w:rPr>
      <w:tblPr/>
      <w:tcPr>
        <w:tcBorders>
          <w:bottom w:val="single" w:sz="12" w:space="0" w:color="FABF8F" w:themeColor="accent6" w:themeTint="99"/>
        </w:tcBorders>
      </w:tcPr>
    </w:tblStylePr>
    <w:tblStylePr w:type="lastRow">
      <w:rPr>
        <w:b/>
        <w:bCs/>
      </w:rPr>
      <w:tblPr/>
      <w:tcPr>
        <w:tcBorders>
          <w:top w:val="double" w:sz="2" w:space="0" w:color="FABF8F"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rsid w:val="00A111D1"/>
    <w:tblPr>
      <w:tblStyleRowBandSize w:val="1"/>
      <w:tblStyleColBandSize w:val="1"/>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47"/>
    <w:rsid w:val="00A111D1"/>
    <w:tblPr>
      <w:tblStyleRowBandSize w:val="1"/>
      <w:tblStyleColBandSize w:val="1"/>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2-Accent2">
    <w:name w:val="Grid Table 2 Accent 2"/>
    <w:basedOn w:val="TableNormal"/>
    <w:uiPriority w:val="47"/>
    <w:rsid w:val="00A111D1"/>
    <w:tblPr>
      <w:tblStyleRowBandSize w:val="1"/>
      <w:tblStyleColBandSize w:val="1"/>
    </w:tblPr>
    <w:tblStylePr w:type="firstRow">
      <w:rPr>
        <w:b/>
        <w:bCs/>
      </w:rPr>
      <w:tblPr/>
      <w:tcPr>
        <w:tcBorders>
          <w:top w:val="nil"/>
          <w:bottom w:val="single" w:sz="12" w:space="0" w:color="D99594" w:themeColor="accent2" w:themeTint="99"/>
          <w:insideH w:val="nil"/>
          <w:insideV w:val="nil"/>
        </w:tcBorders>
        <w:shd w:val="clear" w:color="auto" w:fill="FFFFFF" w:themeFill="background1"/>
      </w:tcPr>
    </w:tblStylePr>
    <w:tblStylePr w:type="lastRow">
      <w:rPr>
        <w:b/>
        <w:bCs/>
      </w:rPr>
      <w:tblPr/>
      <w:tcPr>
        <w:tcBorders>
          <w:top w:val="double" w:sz="2" w:space="0" w:color="D99594"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2-Accent3">
    <w:name w:val="Grid Table 2 Accent 3"/>
    <w:basedOn w:val="TableNormal"/>
    <w:uiPriority w:val="47"/>
    <w:rsid w:val="00A111D1"/>
    <w:tblPr>
      <w:tblStyleRowBandSize w:val="1"/>
      <w:tblStyleColBandSize w:val="1"/>
    </w:tbl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Pr/>
      <w:tcPr>
        <w:tcBorders>
          <w:top w:val="double" w:sz="2" w:space="0" w:color="C2D69B"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2-Accent4">
    <w:name w:val="Grid Table 2 Accent 4"/>
    <w:basedOn w:val="TableNormal"/>
    <w:uiPriority w:val="47"/>
    <w:rsid w:val="00A111D1"/>
    <w:tblPr>
      <w:tblStyleRowBandSize w:val="1"/>
      <w:tblStyleColBandSize w:val="1"/>
    </w:tblPr>
    <w:tblStylePr w:type="firstRow">
      <w:rPr>
        <w:b/>
        <w:bCs/>
      </w:rPr>
      <w:tblPr/>
      <w:tcPr>
        <w:tcBorders>
          <w:top w:val="nil"/>
          <w:bottom w:val="single" w:sz="12" w:space="0" w:color="B2A1C7" w:themeColor="accent4" w:themeTint="99"/>
          <w:insideH w:val="nil"/>
          <w:insideV w:val="nil"/>
        </w:tcBorders>
        <w:shd w:val="clear" w:color="auto" w:fill="FFFFFF" w:themeFill="background1"/>
      </w:tcPr>
    </w:tblStylePr>
    <w:tblStylePr w:type="lastRow">
      <w:rPr>
        <w:b/>
        <w:bCs/>
      </w:rPr>
      <w:tblPr/>
      <w:tcPr>
        <w:tcBorders>
          <w:top w:val="double" w:sz="2" w:space="0" w:color="B2A1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2-Accent5">
    <w:name w:val="Grid Table 2 Accent 5"/>
    <w:basedOn w:val="TableNormal"/>
    <w:uiPriority w:val="47"/>
    <w:rsid w:val="00A111D1"/>
    <w:tblPr>
      <w:tblStyleRowBandSize w:val="1"/>
      <w:tblStyleColBandSize w:val="1"/>
    </w:tblPr>
    <w:tblStylePr w:type="firstRow">
      <w:rPr>
        <w:b/>
        <w:bCs/>
      </w:rPr>
      <w:tblPr/>
      <w:tcPr>
        <w:tcBorders>
          <w:top w:val="nil"/>
          <w:bottom w:val="single" w:sz="12" w:space="0" w:color="92CDDC" w:themeColor="accent5" w:themeTint="99"/>
          <w:insideH w:val="nil"/>
          <w:insideV w:val="nil"/>
        </w:tcBorders>
        <w:shd w:val="clear" w:color="auto" w:fill="FFFFFF" w:themeFill="background1"/>
      </w:tcPr>
    </w:tblStylePr>
    <w:tblStylePr w:type="lastRow">
      <w:rPr>
        <w:b/>
        <w:bCs/>
      </w:rPr>
      <w:tblPr/>
      <w:tcPr>
        <w:tcBorders>
          <w:top w:val="double" w:sz="2" w:space="0" w:color="92CDD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2-Accent6">
    <w:name w:val="Grid Table 2 Accent 6"/>
    <w:basedOn w:val="TableNormal"/>
    <w:uiPriority w:val="47"/>
    <w:rsid w:val="00A111D1"/>
    <w:tblPr>
      <w:tblStyleRowBandSize w:val="1"/>
      <w:tblStyleColBandSize w:val="1"/>
    </w:tblPr>
    <w:tblStylePr w:type="firstRow">
      <w:rPr>
        <w:b/>
        <w:bCs/>
      </w:rPr>
      <w:tblPr/>
      <w:tcPr>
        <w:tcBorders>
          <w:top w:val="nil"/>
          <w:bottom w:val="single" w:sz="12" w:space="0" w:color="FABF8F" w:themeColor="accent6" w:themeTint="99"/>
          <w:insideH w:val="nil"/>
          <w:insideV w:val="nil"/>
        </w:tcBorders>
        <w:shd w:val="clear" w:color="auto" w:fill="FFFFFF" w:themeFill="background1"/>
      </w:tcPr>
    </w:tblStylePr>
    <w:tblStylePr w:type="lastRow">
      <w:rPr>
        <w:b/>
        <w:bCs/>
      </w:rPr>
      <w:tblPr/>
      <w:tcPr>
        <w:tcBorders>
          <w:top w:val="double" w:sz="2" w:space="0" w:color="FABF8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3">
    <w:name w:val="Grid Table 3"/>
    <w:basedOn w:val="TableNormal"/>
    <w:uiPriority w:val="48"/>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3-Accent2">
    <w:name w:val="Grid Table 3 Accent 2"/>
    <w:basedOn w:val="TableNormal"/>
    <w:uiPriority w:val="48"/>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3-Accent3">
    <w:name w:val="Grid Table 3 Accent 3"/>
    <w:basedOn w:val="TableNormal"/>
    <w:uiPriority w:val="48"/>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3-Accent4">
    <w:name w:val="Grid Table 3 Accent 4"/>
    <w:basedOn w:val="TableNormal"/>
    <w:uiPriority w:val="48"/>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3-Accent5">
    <w:name w:val="Grid Table 3 Accent 5"/>
    <w:basedOn w:val="TableNormal"/>
    <w:uiPriority w:val="48"/>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3-Accent6">
    <w:name w:val="Grid Table 3 Accent 6"/>
    <w:basedOn w:val="TableNormal"/>
    <w:uiPriority w:val="48"/>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GridTable4">
    <w:name w:val="Grid Table 4"/>
    <w:basedOn w:val="TableNormal"/>
    <w:uiPriority w:val="49"/>
    <w:rsid w:val="00A111D1"/>
    <w:tblPr>
      <w:tblStyleRowBandSize w:val="1"/>
      <w:tblStyleColBandSize w:val="1"/>
    </w:tblPr>
    <w:tcPr>
      <w:shd w:val="clear" w:color="auto" w:fill="CCCCCC" w:themeFill="text1" w:themeFillTint="33"/>
    </w:tc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style>
  <w:style w:type="table" w:styleId="GridTable4-Accent1">
    <w:name w:val="Grid Table 4 Accent 1"/>
    <w:basedOn w:val="TableNormal"/>
    <w:uiPriority w:val="49"/>
    <w:rsid w:val="00A111D1"/>
    <w:tblPr>
      <w:tblStyleRowBandSize w:val="1"/>
      <w:tblStyleColBandSize w:val="1"/>
    </w:tblPr>
    <w:tcPr>
      <w:shd w:val="clear" w:color="auto" w:fill="DBE5F1" w:themeFill="accent1" w:themeFillTint="33"/>
    </w:tc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style>
  <w:style w:type="table" w:styleId="GridTable4-Accent2">
    <w:name w:val="Grid Table 4 Accent 2"/>
    <w:basedOn w:val="TableNormal"/>
    <w:uiPriority w:val="49"/>
    <w:rsid w:val="00A111D1"/>
    <w:tblPr>
      <w:tblStyleRowBandSize w:val="1"/>
      <w:tblStyleColBandSize w:val="1"/>
    </w:tblPr>
    <w:tcPr>
      <w:shd w:val="clear" w:color="auto" w:fill="F2DBDB" w:themeFill="accent2" w:themeFillTint="33"/>
    </w:tc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style>
  <w:style w:type="table" w:styleId="GridTable4-Accent3">
    <w:name w:val="Grid Table 4 Accent 3"/>
    <w:basedOn w:val="TableNormal"/>
    <w:uiPriority w:val="49"/>
    <w:rsid w:val="00A111D1"/>
    <w:tblPr>
      <w:tblStyleRowBandSize w:val="1"/>
      <w:tblStyleColBandSize w:val="1"/>
    </w:tblPr>
    <w:tcPr>
      <w:shd w:val="clear" w:color="auto" w:fill="EAF1DD" w:themeFill="accent3" w:themeFillTint="33"/>
    </w:tc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style>
  <w:style w:type="table" w:styleId="GridTable4-Accent4">
    <w:name w:val="Grid Table 4 Accent 4"/>
    <w:basedOn w:val="TableNormal"/>
    <w:uiPriority w:val="49"/>
    <w:rsid w:val="00A111D1"/>
    <w:tblPr>
      <w:tblStyleRowBandSize w:val="1"/>
      <w:tblStyleColBandSize w:val="1"/>
    </w:tblPr>
    <w:tcPr>
      <w:shd w:val="clear" w:color="auto" w:fill="E5DFEC" w:themeFill="accent4" w:themeFillTint="33"/>
    </w:tc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style>
  <w:style w:type="table" w:styleId="GridTable4-Accent5">
    <w:name w:val="Grid Table 4 Accent 5"/>
    <w:basedOn w:val="TableNormal"/>
    <w:uiPriority w:val="49"/>
    <w:rsid w:val="00A111D1"/>
    <w:tblPr>
      <w:tblStyleRowBandSize w:val="1"/>
      <w:tblStyleColBandSize w:val="1"/>
    </w:tblPr>
    <w:tcPr>
      <w:shd w:val="clear" w:color="auto" w:fill="DAEEF3" w:themeFill="accent5" w:themeFillTint="33"/>
    </w:tc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style>
  <w:style w:type="table" w:styleId="GridTable4-Accent6">
    <w:name w:val="Grid Table 4 Accent 6"/>
    <w:basedOn w:val="TableNormal"/>
    <w:uiPriority w:val="49"/>
    <w:rsid w:val="00A111D1"/>
    <w:tblPr>
      <w:tblStyleRowBandSize w:val="1"/>
      <w:tblStyleColBandSize w:val="1"/>
    </w:tblPr>
    <w:tcPr>
      <w:shd w:val="clear" w:color="auto" w:fill="FDE9D9" w:themeFill="accent6" w:themeFillTint="33"/>
    </w:tc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style>
  <w:style w:type="table" w:styleId="GridTable5Dark">
    <w:name w:val="Grid Table 5 Dark"/>
    <w:basedOn w:val="TableNormal"/>
    <w:uiPriority w:val="50"/>
    <w:rsid w:val="00A111D1"/>
    <w:tblPr>
      <w:tblStyleRowBandSize w:val="1"/>
      <w:tblStyleColBandSize w:val="1"/>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50"/>
    <w:rsid w:val="00A111D1"/>
    <w:tblPr>
      <w:tblStyleRowBandSize w:val="1"/>
      <w:tblStyleColBandSize w:val="1"/>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GridTable5Dark-Accent2">
    <w:name w:val="Grid Table 5 Dark Accent 2"/>
    <w:basedOn w:val="TableNormal"/>
    <w:uiPriority w:val="50"/>
    <w:rsid w:val="00A111D1"/>
    <w:tblPr>
      <w:tblStyleRowBandSize w:val="1"/>
      <w:tblStyleColBandSize w:val="1"/>
    </w:tblPr>
    <w:tcPr>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GridTable5Dark-Accent3">
    <w:name w:val="Grid Table 5 Dark Accent 3"/>
    <w:basedOn w:val="TableNormal"/>
    <w:uiPriority w:val="50"/>
    <w:rsid w:val="00A111D1"/>
    <w:tblPr>
      <w:tblStyleRowBandSize w:val="1"/>
      <w:tblStyleColBandSize w:val="1"/>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GridTable5Dark-Accent4">
    <w:name w:val="Grid Table 5 Dark Accent 4"/>
    <w:basedOn w:val="TableNormal"/>
    <w:uiPriority w:val="50"/>
    <w:rsid w:val="00A111D1"/>
    <w:tblPr>
      <w:tblStyleRowBandSize w:val="1"/>
      <w:tblStyleColBandSize w:val="1"/>
    </w:tblPr>
    <w:tcPr>
      <w:shd w:val="clear" w:color="auto" w:fill="E5DF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GridTable5Dark-Accent5">
    <w:name w:val="Grid Table 5 Dark Accent 5"/>
    <w:basedOn w:val="TableNormal"/>
    <w:uiPriority w:val="50"/>
    <w:rsid w:val="00A111D1"/>
    <w:tblPr>
      <w:tblStyleRowBandSize w:val="1"/>
      <w:tblStyleColBandSize w:val="1"/>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GridTable5Dark-Accent6">
    <w:name w:val="Grid Table 5 Dark Accent 6"/>
    <w:basedOn w:val="TableNormal"/>
    <w:uiPriority w:val="50"/>
    <w:rsid w:val="00A111D1"/>
    <w:tblPr>
      <w:tblStyleRowBandSize w:val="1"/>
      <w:tblStyleColBandSize w:val="1"/>
    </w:tblPr>
    <w:tcPr>
      <w:shd w:val="clear" w:color="auto" w:fill="FDE9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GridTable6Colorful">
    <w:name w:val="Grid Table 6 Colorful"/>
    <w:basedOn w:val="TableNormal"/>
    <w:uiPriority w:val="51"/>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rful-Accent1">
    <w:name w:val="Grid Table 6 Colorful Accent 1"/>
    <w:basedOn w:val="TableNormal"/>
    <w:uiPriority w:val="51"/>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6Colorful-Accent2">
    <w:name w:val="Grid Table 6 Colorful Accent 2"/>
    <w:basedOn w:val="TableNormal"/>
    <w:uiPriority w:val="51"/>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6Colorful-Accent3">
    <w:name w:val="Grid Table 6 Colorful Accent 3"/>
    <w:basedOn w:val="TableNormal"/>
    <w:uiPriority w:val="51"/>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6Colorful-Accent4">
    <w:name w:val="Grid Table 6 Colorful Accent 4"/>
    <w:basedOn w:val="TableNormal"/>
    <w:uiPriority w:val="51"/>
    <w:rsid w:val="00A111D1"/>
    <w:rPr>
      <w:color w:val="5F497A" w:themeColor="accent4" w:themeShade="BF"/>
    </w:rPr>
    <w:tblPr>
      <w:tblStyleRowBandSize w:val="1"/>
      <w:tblStyleColBandSize w:val="1"/>
    </w:tblPr>
    <w:tblStylePr w:type="firstRow">
      <w:rPr>
        <w:b/>
        <w:bCs/>
      </w:rPr>
      <w:tblPr/>
      <w:tcPr>
        <w:tcBorders>
          <w:bottom w:val="single" w:sz="12" w:space="0" w:color="B2A1C7" w:themeColor="accent4" w:themeTint="99"/>
        </w:tcBorders>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6Colorful-Accent5">
    <w:name w:val="Grid Table 6 Colorful Accent 5"/>
    <w:basedOn w:val="TableNormal"/>
    <w:uiPriority w:val="51"/>
    <w:rsid w:val="00A111D1"/>
    <w:rPr>
      <w:color w:val="31849B" w:themeColor="accent5" w:themeShade="BF"/>
    </w:rPr>
    <w:tblPr>
      <w:tblStyleRowBandSize w:val="1"/>
      <w:tblStyleColBandSize w:val="1"/>
    </w:tblPr>
    <w:tblStylePr w:type="firstRow">
      <w:rPr>
        <w:b/>
        <w:bCs/>
      </w:rPr>
      <w:tblPr/>
      <w:tcPr>
        <w:tcBorders>
          <w:bottom w:val="single" w:sz="12" w:space="0" w:color="92CDDC" w:themeColor="accent5" w:themeTint="99"/>
        </w:tcBorders>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6Colorful-Accent6">
    <w:name w:val="Grid Table 6 Colorful Accent 6"/>
    <w:basedOn w:val="TableNormal"/>
    <w:uiPriority w:val="51"/>
    <w:rsid w:val="00A111D1"/>
    <w:rPr>
      <w:color w:val="E36C0A" w:themeColor="accent6" w:themeShade="BF"/>
    </w:rPr>
    <w:tblPr>
      <w:tblStyleRowBandSize w:val="1"/>
      <w:tblStyleColBandSize w:val="1"/>
    </w:tblPr>
    <w:tblStylePr w:type="firstRow">
      <w:rPr>
        <w:b/>
        <w:bCs/>
      </w:rPr>
      <w:tblPr/>
      <w:tcPr>
        <w:tcBorders>
          <w:bottom w:val="single" w:sz="12" w:space="0" w:color="FABF8F" w:themeColor="accent6" w:themeTint="99"/>
        </w:tcBorders>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7Colorful">
    <w:name w:val="Grid Table 7 Colorful"/>
    <w:basedOn w:val="TableNormal"/>
    <w:uiPriority w:val="52"/>
    <w:rsid w:val="00A111D1"/>
    <w:rPr>
      <w:color w:val="000000" w:themeColor="text1"/>
    </w:rPr>
    <w:tblPr>
      <w:tblStyleRowBandSize w:val="1"/>
      <w:tblStyleColBandSize w:val="1"/>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rful-Accent1">
    <w:name w:val="Grid Table 7 Colorful Accent 1"/>
    <w:basedOn w:val="TableNormal"/>
    <w:uiPriority w:val="52"/>
    <w:rsid w:val="00A111D1"/>
    <w:rPr>
      <w:color w:val="365F91" w:themeColor="accent1" w:themeShade="BF"/>
    </w:rPr>
    <w:tblPr>
      <w:tblStyleRowBandSize w:val="1"/>
      <w:tblStyleColBandSize w:val="1"/>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7Colorful-Accent2">
    <w:name w:val="Grid Table 7 Colorful Accent 2"/>
    <w:basedOn w:val="TableNormal"/>
    <w:uiPriority w:val="52"/>
    <w:rsid w:val="00A111D1"/>
    <w:rPr>
      <w:color w:val="943634" w:themeColor="accent2" w:themeShade="BF"/>
    </w:rPr>
    <w:tblPr>
      <w:tblStyleRowBandSize w:val="1"/>
      <w:tblStyleColBandSize w:val="1"/>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7Colorful-Accent3">
    <w:name w:val="Grid Table 7 Colorful Accent 3"/>
    <w:basedOn w:val="TableNormal"/>
    <w:uiPriority w:val="52"/>
    <w:rsid w:val="00A111D1"/>
    <w:rPr>
      <w:color w:val="76923C" w:themeColor="accent3" w:themeShade="BF"/>
    </w:rPr>
    <w:tblPr>
      <w:tblStyleRowBandSize w:val="1"/>
      <w:tblStyleColBandSize w:val="1"/>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7Colorful-Accent4">
    <w:name w:val="Grid Table 7 Colorful Accent 4"/>
    <w:basedOn w:val="TableNormal"/>
    <w:uiPriority w:val="52"/>
    <w:rsid w:val="00A111D1"/>
    <w:rPr>
      <w:color w:val="5F497A" w:themeColor="accent4" w:themeShade="BF"/>
    </w:rPr>
    <w:tblPr>
      <w:tblStyleRowBandSize w:val="1"/>
      <w:tblStyleColBandSize w:val="1"/>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7Colorful-Accent5">
    <w:name w:val="Grid Table 7 Colorful Accent 5"/>
    <w:basedOn w:val="TableNormal"/>
    <w:uiPriority w:val="52"/>
    <w:rsid w:val="00A111D1"/>
    <w:rPr>
      <w:color w:val="31849B" w:themeColor="accent5" w:themeShade="BF"/>
    </w:rPr>
    <w:tblPr>
      <w:tblStyleRowBandSize w:val="1"/>
      <w:tblStyleColBandSize w:val="1"/>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7Colorful-Accent6">
    <w:name w:val="Grid Table 7 Colorful Accent 6"/>
    <w:basedOn w:val="TableNormal"/>
    <w:uiPriority w:val="52"/>
    <w:rsid w:val="00A111D1"/>
    <w:rPr>
      <w:color w:val="E36C0A" w:themeColor="accent6" w:themeShade="BF"/>
    </w:rPr>
    <w:tblPr>
      <w:tblStyleRowBandSize w:val="1"/>
      <w:tblStyleColBandSize w:val="1"/>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character" w:styleId="Hashtag">
    <w:name w:val="Hashtag"/>
    <w:basedOn w:val="DefaultParagraphFont"/>
    <w:uiPriority w:val="99"/>
    <w:semiHidden/>
    <w:unhideWhenUsed/>
    <w:rsid w:val="00A111D1"/>
    <w:rPr>
      <w:color w:val="2B579A"/>
      <w:shd w:val="clear" w:color="auto" w:fill="E1DFDD"/>
      <w:lang w:val="en-GB"/>
    </w:rPr>
  </w:style>
  <w:style w:type="character" w:styleId="HTMLAcronym">
    <w:name w:val="HTML Acronym"/>
    <w:basedOn w:val="DefaultParagraphFont"/>
    <w:uiPriority w:val="99"/>
    <w:semiHidden/>
    <w:unhideWhenUsed/>
    <w:rsid w:val="00A111D1"/>
    <w:rPr>
      <w:lang w:val="en-GB"/>
    </w:rPr>
  </w:style>
  <w:style w:type="paragraph" w:styleId="HTMLAddress">
    <w:name w:val="HTML Address"/>
    <w:basedOn w:val="Normal"/>
    <w:link w:val="HTMLAddressChar"/>
    <w:uiPriority w:val="99"/>
    <w:semiHidden/>
    <w:unhideWhenUsed/>
    <w:rsid w:val="00A111D1"/>
    <w:rPr>
      <w:i/>
      <w:iCs/>
    </w:rPr>
  </w:style>
  <w:style w:type="character" w:customStyle="1" w:styleId="HTMLAddressChar">
    <w:name w:val="HTML Address Char"/>
    <w:basedOn w:val="DefaultParagraphFont"/>
    <w:link w:val="HTMLAddress"/>
    <w:uiPriority w:val="99"/>
    <w:semiHidden/>
    <w:rsid w:val="00A111D1"/>
    <w:rPr>
      <w:rFonts w:ascii="Times New Roman" w:eastAsia="SimSun" w:hAnsi="Times New Roman" w:cs="Times New Roman"/>
      <w:i/>
      <w:iCs/>
      <w:sz w:val="22"/>
      <w:szCs w:val="22"/>
      <w:lang w:val="en-GB"/>
    </w:rPr>
  </w:style>
  <w:style w:type="character" w:styleId="HTMLCite">
    <w:name w:val="HTML Cite"/>
    <w:basedOn w:val="DefaultParagraphFont"/>
    <w:uiPriority w:val="99"/>
    <w:semiHidden/>
    <w:unhideWhenUsed/>
    <w:rsid w:val="00A111D1"/>
    <w:rPr>
      <w:i/>
      <w:iCs/>
      <w:lang w:val="en-GB"/>
    </w:rPr>
  </w:style>
  <w:style w:type="character" w:styleId="HTMLCode">
    <w:name w:val="HTML Code"/>
    <w:basedOn w:val="DefaultParagraphFont"/>
    <w:uiPriority w:val="99"/>
    <w:semiHidden/>
    <w:unhideWhenUsed/>
    <w:rsid w:val="00A111D1"/>
    <w:rPr>
      <w:rFonts w:ascii="Consolas" w:hAnsi="Consolas"/>
      <w:sz w:val="20"/>
      <w:szCs w:val="20"/>
      <w:lang w:val="en-GB"/>
    </w:rPr>
  </w:style>
  <w:style w:type="character" w:styleId="HTMLDefinition">
    <w:name w:val="HTML Definition"/>
    <w:basedOn w:val="DefaultParagraphFont"/>
    <w:uiPriority w:val="99"/>
    <w:semiHidden/>
    <w:unhideWhenUsed/>
    <w:rsid w:val="00A111D1"/>
    <w:rPr>
      <w:i/>
      <w:iCs/>
      <w:lang w:val="en-GB"/>
    </w:rPr>
  </w:style>
  <w:style w:type="character" w:styleId="HTMLKeyboard">
    <w:name w:val="HTML Keyboard"/>
    <w:basedOn w:val="DefaultParagraphFont"/>
    <w:uiPriority w:val="99"/>
    <w:semiHidden/>
    <w:unhideWhenUsed/>
    <w:rsid w:val="00A111D1"/>
    <w:rPr>
      <w:rFonts w:ascii="Consolas" w:hAnsi="Consolas"/>
      <w:sz w:val="20"/>
      <w:szCs w:val="20"/>
      <w:lang w:val="en-GB"/>
    </w:rPr>
  </w:style>
  <w:style w:type="paragraph" w:styleId="HTMLPreformatted">
    <w:name w:val="HTML Preformatted"/>
    <w:basedOn w:val="Normal"/>
    <w:link w:val="HTMLPreformattedChar"/>
    <w:uiPriority w:val="99"/>
    <w:semiHidden/>
    <w:unhideWhenUsed/>
    <w:rsid w:val="00A111D1"/>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A111D1"/>
    <w:rPr>
      <w:rFonts w:ascii="Consolas" w:eastAsia="SimSun" w:hAnsi="Consolas" w:cs="Times New Roman"/>
      <w:sz w:val="20"/>
      <w:szCs w:val="20"/>
      <w:lang w:val="en-GB"/>
    </w:rPr>
  </w:style>
  <w:style w:type="character" w:styleId="HTMLSample">
    <w:name w:val="HTML Sample"/>
    <w:basedOn w:val="DefaultParagraphFont"/>
    <w:uiPriority w:val="99"/>
    <w:semiHidden/>
    <w:unhideWhenUsed/>
    <w:rsid w:val="00A111D1"/>
    <w:rPr>
      <w:rFonts w:ascii="Consolas" w:hAnsi="Consolas"/>
      <w:sz w:val="24"/>
      <w:szCs w:val="24"/>
      <w:lang w:val="en-GB"/>
    </w:rPr>
  </w:style>
  <w:style w:type="character" w:styleId="HTMLTypewriter">
    <w:name w:val="HTML Typewriter"/>
    <w:basedOn w:val="DefaultParagraphFont"/>
    <w:uiPriority w:val="99"/>
    <w:semiHidden/>
    <w:unhideWhenUsed/>
    <w:rsid w:val="00A111D1"/>
    <w:rPr>
      <w:rFonts w:ascii="Consolas" w:hAnsi="Consolas"/>
      <w:sz w:val="20"/>
      <w:szCs w:val="20"/>
      <w:lang w:val="en-GB"/>
    </w:rPr>
  </w:style>
  <w:style w:type="character" w:styleId="HTMLVariable">
    <w:name w:val="HTML Variable"/>
    <w:basedOn w:val="DefaultParagraphFont"/>
    <w:uiPriority w:val="99"/>
    <w:semiHidden/>
    <w:unhideWhenUsed/>
    <w:rsid w:val="00A111D1"/>
    <w:rPr>
      <w:i/>
      <w:iCs/>
      <w:lang w:val="en-GB"/>
    </w:rPr>
  </w:style>
  <w:style w:type="paragraph" w:styleId="Index1">
    <w:name w:val="index 1"/>
    <w:basedOn w:val="Normal"/>
    <w:next w:val="Normal"/>
    <w:autoRedefine/>
    <w:uiPriority w:val="99"/>
    <w:semiHidden/>
    <w:unhideWhenUsed/>
    <w:rsid w:val="00A111D1"/>
    <w:pPr>
      <w:tabs>
        <w:tab w:val="clear" w:pos="567"/>
        <w:tab w:val="clear" w:pos="1134"/>
        <w:tab w:val="clear" w:pos="1701"/>
        <w:tab w:val="clear" w:pos="2268"/>
      </w:tabs>
      <w:ind w:left="220" w:hanging="220"/>
    </w:pPr>
  </w:style>
  <w:style w:type="paragraph" w:styleId="Index2">
    <w:name w:val="index 2"/>
    <w:basedOn w:val="Normal"/>
    <w:next w:val="Normal"/>
    <w:autoRedefine/>
    <w:uiPriority w:val="99"/>
    <w:semiHidden/>
    <w:unhideWhenUsed/>
    <w:rsid w:val="00A111D1"/>
    <w:pPr>
      <w:tabs>
        <w:tab w:val="clear" w:pos="567"/>
        <w:tab w:val="clear" w:pos="1134"/>
        <w:tab w:val="clear" w:pos="1701"/>
        <w:tab w:val="clear" w:pos="2268"/>
      </w:tabs>
      <w:ind w:left="440" w:hanging="220"/>
    </w:pPr>
  </w:style>
  <w:style w:type="paragraph" w:styleId="Index3">
    <w:name w:val="index 3"/>
    <w:basedOn w:val="Normal"/>
    <w:next w:val="Normal"/>
    <w:autoRedefine/>
    <w:uiPriority w:val="99"/>
    <w:semiHidden/>
    <w:unhideWhenUsed/>
    <w:rsid w:val="00A111D1"/>
    <w:pPr>
      <w:tabs>
        <w:tab w:val="clear" w:pos="567"/>
        <w:tab w:val="clear" w:pos="1134"/>
        <w:tab w:val="clear" w:pos="1701"/>
        <w:tab w:val="clear" w:pos="2268"/>
      </w:tabs>
      <w:ind w:left="660" w:hanging="220"/>
    </w:pPr>
  </w:style>
  <w:style w:type="paragraph" w:styleId="Index4">
    <w:name w:val="index 4"/>
    <w:basedOn w:val="Normal"/>
    <w:next w:val="Normal"/>
    <w:autoRedefine/>
    <w:uiPriority w:val="99"/>
    <w:semiHidden/>
    <w:unhideWhenUsed/>
    <w:rsid w:val="00A111D1"/>
    <w:pPr>
      <w:tabs>
        <w:tab w:val="clear" w:pos="567"/>
        <w:tab w:val="clear" w:pos="1134"/>
        <w:tab w:val="clear" w:pos="1701"/>
        <w:tab w:val="clear" w:pos="2268"/>
      </w:tabs>
      <w:ind w:left="880" w:hanging="220"/>
    </w:pPr>
  </w:style>
  <w:style w:type="paragraph" w:styleId="Index5">
    <w:name w:val="index 5"/>
    <w:basedOn w:val="Normal"/>
    <w:next w:val="Normal"/>
    <w:autoRedefine/>
    <w:uiPriority w:val="99"/>
    <w:semiHidden/>
    <w:unhideWhenUsed/>
    <w:rsid w:val="00A111D1"/>
    <w:pPr>
      <w:tabs>
        <w:tab w:val="clear" w:pos="567"/>
        <w:tab w:val="clear" w:pos="1134"/>
        <w:tab w:val="clear" w:pos="1701"/>
        <w:tab w:val="clear" w:pos="2268"/>
      </w:tabs>
      <w:ind w:left="1100" w:hanging="220"/>
    </w:pPr>
  </w:style>
  <w:style w:type="paragraph" w:styleId="Index6">
    <w:name w:val="index 6"/>
    <w:basedOn w:val="Normal"/>
    <w:next w:val="Normal"/>
    <w:autoRedefine/>
    <w:uiPriority w:val="99"/>
    <w:semiHidden/>
    <w:unhideWhenUsed/>
    <w:rsid w:val="00A111D1"/>
    <w:pPr>
      <w:tabs>
        <w:tab w:val="clear" w:pos="567"/>
        <w:tab w:val="clear" w:pos="1134"/>
        <w:tab w:val="clear" w:pos="1701"/>
        <w:tab w:val="clear" w:pos="2268"/>
      </w:tabs>
      <w:ind w:left="1320" w:hanging="220"/>
    </w:pPr>
  </w:style>
  <w:style w:type="paragraph" w:styleId="Index7">
    <w:name w:val="index 7"/>
    <w:basedOn w:val="Normal"/>
    <w:next w:val="Normal"/>
    <w:autoRedefine/>
    <w:uiPriority w:val="99"/>
    <w:semiHidden/>
    <w:unhideWhenUsed/>
    <w:rsid w:val="00A111D1"/>
    <w:pPr>
      <w:tabs>
        <w:tab w:val="clear" w:pos="567"/>
        <w:tab w:val="clear" w:pos="1134"/>
        <w:tab w:val="clear" w:pos="1701"/>
        <w:tab w:val="clear" w:pos="2268"/>
      </w:tabs>
      <w:ind w:left="1540" w:hanging="220"/>
    </w:pPr>
  </w:style>
  <w:style w:type="paragraph" w:styleId="Index8">
    <w:name w:val="index 8"/>
    <w:basedOn w:val="Normal"/>
    <w:next w:val="Normal"/>
    <w:autoRedefine/>
    <w:uiPriority w:val="99"/>
    <w:semiHidden/>
    <w:unhideWhenUsed/>
    <w:rsid w:val="00A111D1"/>
    <w:pPr>
      <w:tabs>
        <w:tab w:val="clear" w:pos="567"/>
        <w:tab w:val="clear" w:pos="1134"/>
        <w:tab w:val="clear" w:pos="1701"/>
        <w:tab w:val="clear" w:pos="2268"/>
      </w:tabs>
      <w:ind w:left="1760" w:hanging="220"/>
    </w:pPr>
  </w:style>
  <w:style w:type="paragraph" w:styleId="Index9">
    <w:name w:val="index 9"/>
    <w:basedOn w:val="Normal"/>
    <w:next w:val="Normal"/>
    <w:autoRedefine/>
    <w:uiPriority w:val="99"/>
    <w:semiHidden/>
    <w:unhideWhenUsed/>
    <w:rsid w:val="00A111D1"/>
    <w:pPr>
      <w:tabs>
        <w:tab w:val="clear" w:pos="567"/>
        <w:tab w:val="clear" w:pos="1134"/>
        <w:tab w:val="clear" w:pos="1701"/>
        <w:tab w:val="clear" w:pos="2268"/>
      </w:tabs>
      <w:ind w:left="1980" w:hanging="220"/>
    </w:pPr>
  </w:style>
  <w:style w:type="paragraph" w:styleId="IndexHeading">
    <w:name w:val="index heading"/>
    <w:basedOn w:val="Normal"/>
    <w:next w:val="Index1"/>
    <w:uiPriority w:val="99"/>
    <w:semiHidden/>
    <w:unhideWhenUsed/>
    <w:rsid w:val="00A111D1"/>
    <w:rPr>
      <w:rFonts w:asciiTheme="majorHAnsi" w:eastAsiaTheme="majorEastAsia" w:hAnsiTheme="majorHAnsi" w:cstheme="majorBidi"/>
      <w:b/>
      <w:bCs/>
    </w:rPr>
  </w:style>
  <w:style w:type="character" w:styleId="IntenseEmphasis">
    <w:name w:val="Intense Emphasis"/>
    <w:basedOn w:val="DefaultParagraphFont"/>
    <w:uiPriority w:val="21"/>
    <w:qFormat/>
    <w:rsid w:val="00A111D1"/>
    <w:rPr>
      <w:i/>
      <w:iCs/>
      <w:color w:val="4F81BD" w:themeColor="accent1"/>
      <w:lang w:val="en-GB"/>
    </w:rPr>
  </w:style>
  <w:style w:type="paragraph" w:styleId="IntenseQuote">
    <w:name w:val="Intense Quote"/>
    <w:basedOn w:val="Normal"/>
    <w:next w:val="Normal"/>
    <w:link w:val="IntenseQuoteChar"/>
    <w:uiPriority w:val="30"/>
    <w:qFormat/>
    <w:rsid w:val="00A111D1"/>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IntenseQuoteChar">
    <w:name w:val="Intense Quote Char"/>
    <w:basedOn w:val="DefaultParagraphFont"/>
    <w:link w:val="IntenseQuote"/>
    <w:uiPriority w:val="30"/>
    <w:rsid w:val="00A111D1"/>
    <w:rPr>
      <w:rFonts w:ascii="Times New Roman" w:eastAsia="SimSun" w:hAnsi="Times New Roman" w:cs="Times New Roman"/>
      <w:i/>
      <w:iCs/>
      <w:color w:val="4F81BD" w:themeColor="accent1"/>
      <w:sz w:val="22"/>
      <w:szCs w:val="22"/>
      <w:lang w:val="en-GB"/>
    </w:rPr>
  </w:style>
  <w:style w:type="character" w:styleId="IntenseReference">
    <w:name w:val="Intense Reference"/>
    <w:basedOn w:val="DefaultParagraphFont"/>
    <w:uiPriority w:val="32"/>
    <w:qFormat/>
    <w:rsid w:val="00A111D1"/>
    <w:rPr>
      <w:b/>
      <w:bCs/>
      <w:smallCaps/>
      <w:color w:val="4F81BD" w:themeColor="accent1"/>
      <w:spacing w:val="5"/>
      <w:lang w:val="en-GB"/>
    </w:rPr>
  </w:style>
  <w:style w:type="table" w:styleId="LightGrid">
    <w:name w:val="Light Grid"/>
    <w:basedOn w:val="TableNormal"/>
    <w:uiPriority w:val="62"/>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LightGrid-Accent2">
    <w:name w:val="Light Grid Accent 2"/>
    <w:basedOn w:val="TableNormal"/>
    <w:uiPriority w:val="62"/>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LightGrid-Accent3">
    <w:name w:val="Light Grid Accent 3"/>
    <w:basedOn w:val="TableNormal"/>
    <w:uiPriority w:val="62"/>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LightGrid-Accent4">
    <w:name w:val="Light Grid Accent 4"/>
    <w:basedOn w:val="TableNormal"/>
    <w:uiPriority w:val="62"/>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LightGrid-Accent5">
    <w:name w:val="Light Grid Accent 5"/>
    <w:basedOn w:val="TableNormal"/>
    <w:uiPriority w:val="62"/>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LightGrid-Accent6">
    <w:name w:val="Light Grid Accent 6"/>
    <w:basedOn w:val="TableNormal"/>
    <w:uiPriority w:val="62"/>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LightList">
    <w:name w:val="Light List"/>
    <w:basedOn w:val="TableNormal"/>
    <w:uiPriority w:val="61"/>
    <w:semiHidden/>
    <w:unhideWhenUsed/>
    <w:rsid w:val="00A111D1"/>
    <w:tblPr>
      <w:tblStyleRowBandSize w:val="1"/>
      <w:tblStyleColBandSize w:val="1"/>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style>
  <w:style w:type="table" w:styleId="LightList-Accent1">
    <w:name w:val="Light List Accent 1"/>
    <w:basedOn w:val="TableNormal"/>
    <w:uiPriority w:val="61"/>
    <w:semiHidden/>
    <w:unhideWhenUsed/>
    <w:rsid w:val="00A111D1"/>
    <w:tblPr>
      <w:tblStyleRowBandSize w:val="1"/>
      <w:tblStyleColBandSize w:val="1"/>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style>
  <w:style w:type="table" w:styleId="LightList-Accent2">
    <w:name w:val="Light List Accent 2"/>
    <w:basedOn w:val="TableNormal"/>
    <w:uiPriority w:val="61"/>
    <w:semiHidden/>
    <w:unhideWhenUsed/>
    <w:rsid w:val="00A111D1"/>
    <w:tblPr>
      <w:tblStyleRowBandSize w:val="1"/>
      <w:tblStyleColBandSize w:val="1"/>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style>
  <w:style w:type="table" w:styleId="LightList-Accent3">
    <w:name w:val="Light List Accent 3"/>
    <w:basedOn w:val="TableNormal"/>
    <w:uiPriority w:val="61"/>
    <w:semiHidden/>
    <w:unhideWhenUsed/>
    <w:rsid w:val="00A111D1"/>
    <w:tblPr>
      <w:tblStyleRowBandSize w:val="1"/>
      <w:tblStyleColBandSize w:val="1"/>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style>
  <w:style w:type="table" w:styleId="LightList-Accent4">
    <w:name w:val="Light List Accent 4"/>
    <w:basedOn w:val="TableNormal"/>
    <w:uiPriority w:val="61"/>
    <w:semiHidden/>
    <w:unhideWhenUsed/>
    <w:rsid w:val="00A111D1"/>
    <w:tblPr>
      <w:tblStyleRowBandSize w:val="1"/>
      <w:tblStyleColBandSize w:val="1"/>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style>
  <w:style w:type="table" w:styleId="LightList-Accent5">
    <w:name w:val="Light List Accent 5"/>
    <w:basedOn w:val="TableNormal"/>
    <w:uiPriority w:val="61"/>
    <w:semiHidden/>
    <w:unhideWhenUsed/>
    <w:rsid w:val="00A111D1"/>
    <w:tblPr>
      <w:tblStyleRowBandSize w:val="1"/>
      <w:tblStyleColBandSize w:val="1"/>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style>
  <w:style w:type="table" w:styleId="LightList-Accent6">
    <w:name w:val="Light List Accent 6"/>
    <w:basedOn w:val="TableNormal"/>
    <w:uiPriority w:val="61"/>
    <w:semiHidden/>
    <w:unhideWhenUsed/>
    <w:rsid w:val="00A111D1"/>
    <w:tblPr>
      <w:tblStyleRowBandSize w:val="1"/>
      <w:tblStyleColBandSize w:val="1"/>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style>
  <w:style w:type="table" w:styleId="LightShading">
    <w:name w:val="Light Shading"/>
    <w:basedOn w:val="TableNormal"/>
    <w:uiPriority w:val="60"/>
    <w:semiHidden/>
    <w:unhideWhenUsed/>
    <w:rsid w:val="00A111D1"/>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unhideWhenUsed/>
    <w:rsid w:val="00A111D1"/>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LightShading-Accent2">
    <w:name w:val="Light Shading Accent 2"/>
    <w:basedOn w:val="TableNormal"/>
    <w:uiPriority w:val="60"/>
    <w:semiHidden/>
    <w:unhideWhenUsed/>
    <w:rsid w:val="00A111D1"/>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LightShading-Accent3">
    <w:name w:val="Light Shading Accent 3"/>
    <w:basedOn w:val="TableNormal"/>
    <w:uiPriority w:val="60"/>
    <w:semiHidden/>
    <w:unhideWhenUsed/>
    <w:rsid w:val="00A111D1"/>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LightShading-Accent4">
    <w:name w:val="Light Shading Accent 4"/>
    <w:basedOn w:val="TableNormal"/>
    <w:uiPriority w:val="60"/>
    <w:semiHidden/>
    <w:unhideWhenUsed/>
    <w:rsid w:val="00A111D1"/>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LightShading-Accent5">
    <w:name w:val="Light Shading Accent 5"/>
    <w:basedOn w:val="TableNormal"/>
    <w:uiPriority w:val="60"/>
    <w:semiHidden/>
    <w:unhideWhenUsed/>
    <w:rsid w:val="00A111D1"/>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LightShading-Accent6">
    <w:name w:val="Light Shading Accent 6"/>
    <w:basedOn w:val="TableNormal"/>
    <w:uiPriority w:val="60"/>
    <w:semiHidden/>
    <w:unhideWhenUsed/>
    <w:rsid w:val="00A111D1"/>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LineNumber">
    <w:name w:val="line number"/>
    <w:basedOn w:val="DefaultParagraphFont"/>
    <w:uiPriority w:val="99"/>
    <w:semiHidden/>
    <w:unhideWhenUsed/>
    <w:rsid w:val="00A111D1"/>
    <w:rPr>
      <w:lang w:val="en-GB"/>
    </w:rPr>
  </w:style>
  <w:style w:type="paragraph" w:styleId="List2">
    <w:name w:val="List 2"/>
    <w:basedOn w:val="Normal"/>
    <w:uiPriority w:val="99"/>
    <w:semiHidden/>
    <w:unhideWhenUsed/>
    <w:rsid w:val="00A111D1"/>
    <w:pPr>
      <w:ind w:left="566" w:hanging="283"/>
      <w:contextualSpacing/>
    </w:pPr>
  </w:style>
  <w:style w:type="paragraph" w:styleId="List3">
    <w:name w:val="List 3"/>
    <w:basedOn w:val="Normal"/>
    <w:uiPriority w:val="99"/>
    <w:semiHidden/>
    <w:unhideWhenUsed/>
    <w:rsid w:val="00A111D1"/>
    <w:pPr>
      <w:ind w:left="849" w:hanging="283"/>
      <w:contextualSpacing/>
    </w:pPr>
  </w:style>
  <w:style w:type="paragraph" w:styleId="List4">
    <w:name w:val="List 4"/>
    <w:basedOn w:val="Normal"/>
    <w:uiPriority w:val="99"/>
    <w:semiHidden/>
    <w:unhideWhenUsed/>
    <w:rsid w:val="00A111D1"/>
    <w:pPr>
      <w:ind w:left="1132" w:hanging="283"/>
      <w:contextualSpacing/>
    </w:pPr>
  </w:style>
  <w:style w:type="paragraph" w:styleId="List5">
    <w:name w:val="List 5"/>
    <w:basedOn w:val="Normal"/>
    <w:uiPriority w:val="99"/>
    <w:semiHidden/>
    <w:unhideWhenUsed/>
    <w:rsid w:val="00A111D1"/>
    <w:pPr>
      <w:ind w:left="1415" w:hanging="283"/>
      <w:contextualSpacing/>
    </w:pPr>
  </w:style>
  <w:style w:type="paragraph" w:styleId="ListBullet">
    <w:name w:val="List Bullet"/>
    <w:basedOn w:val="Normal"/>
    <w:uiPriority w:val="99"/>
    <w:semiHidden/>
    <w:unhideWhenUsed/>
    <w:rsid w:val="00A111D1"/>
    <w:pPr>
      <w:tabs>
        <w:tab w:val="num" w:pos="360"/>
      </w:tabs>
      <w:ind w:left="360" w:hanging="360"/>
      <w:contextualSpacing/>
    </w:pPr>
  </w:style>
  <w:style w:type="paragraph" w:styleId="ListBullet2">
    <w:name w:val="List Bullet 2"/>
    <w:basedOn w:val="Normal"/>
    <w:uiPriority w:val="99"/>
    <w:semiHidden/>
    <w:unhideWhenUsed/>
    <w:rsid w:val="00A111D1"/>
    <w:pPr>
      <w:tabs>
        <w:tab w:val="num" w:pos="643"/>
      </w:tabs>
      <w:ind w:left="643" w:hanging="360"/>
      <w:contextualSpacing/>
    </w:pPr>
  </w:style>
  <w:style w:type="paragraph" w:styleId="ListBullet3">
    <w:name w:val="List Bullet 3"/>
    <w:basedOn w:val="Normal"/>
    <w:uiPriority w:val="99"/>
    <w:semiHidden/>
    <w:unhideWhenUsed/>
    <w:rsid w:val="00A111D1"/>
    <w:pPr>
      <w:tabs>
        <w:tab w:val="num" w:pos="926"/>
      </w:tabs>
      <w:ind w:left="926" w:hanging="360"/>
      <w:contextualSpacing/>
    </w:pPr>
  </w:style>
  <w:style w:type="paragraph" w:styleId="ListBullet4">
    <w:name w:val="List Bullet 4"/>
    <w:basedOn w:val="Normal"/>
    <w:uiPriority w:val="99"/>
    <w:semiHidden/>
    <w:unhideWhenUsed/>
    <w:rsid w:val="00A111D1"/>
    <w:pPr>
      <w:tabs>
        <w:tab w:val="num" w:pos="1209"/>
      </w:tabs>
      <w:ind w:left="1209" w:hanging="360"/>
      <w:contextualSpacing/>
    </w:pPr>
  </w:style>
  <w:style w:type="paragraph" w:styleId="ListBullet5">
    <w:name w:val="List Bullet 5"/>
    <w:basedOn w:val="Normal"/>
    <w:uiPriority w:val="99"/>
    <w:semiHidden/>
    <w:unhideWhenUsed/>
    <w:rsid w:val="00A111D1"/>
    <w:pPr>
      <w:tabs>
        <w:tab w:val="num" w:pos="1492"/>
      </w:tabs>
      <w:ind w:left="1492" w:hanging="360"/>
      <w:contextualSpacing/>
    </w:pPr>
  </w:style>
  <w:style w:type="paragraph" w:styleId="ListContinue">
    <w:name w:val="List Continue"/>
    <w:basedOn w:val="Normal"/>
    <w:uiPriority w:val="99"/>
    <w:semiHidden/>
    <w:unhideWhenUsed/>
    <w:rsid w:val="00A111D1"/>
    <w:pPr>
      <w:spacing w:after="120"/>
      <w:ind w:left="283"/>
      <w:contextualSpacing/>
    </w:pPr>
  </w:style>
  <w:style w:type="paragraph" w:styleId="ListContinue2">
    <w:name w:val="List Continue 2"/>
    <w:basedOn w:val="Normal"/>
    <w:uiPriority w:val="99"/>
    <w:semiHidden/>
    <w:unhideWhenUsed/>
    <w:rsid w:val="00A111D1"/>
    <w:pPr>
      <w:spacing w:after="120"/>
      <w:ind w:left="566"/>
      <w:contextualSpacing/>
    </w:pPr>
  </w:style>
  <w:style w:type="paragraph" w:styleId="ListContinue3">
    <w:name w:val="List Continue 3"/>
    <w:basedOn w:val="Normal"/>
    <w:uiPriority w:val="99"/>
    <w:semiHidden/>
    <w:unhideWhenUsed/>
    <w:rsid w:val="00A111D1"/>
    <w:pPr>
      <w:spacing w:after="120"/>
      <w:ind w:left="849"/>
      <w:contextualSpacing/>
    </w:pPr>
  </w:style>
  <w:style w:type="paragraph" w:styleId="ListContinue4">
    <w:name w:val="List Continue 4"/>
    <w:basedOn w:val="Normal"/>
    <w:uiPriority w:val="99"/>
    <w:semiHidden/>
    <w:unhideWhenUsed/>
    <w:rsid w:val="00A111D1"/>
    <w:pPr>
      <w:spacing w:after="120"/>
      <w:ind w:left="1132"/>
      <w:contextualSpacing/>
    </w:pPr>
  </w:style>
  <w:style w:type="paragraph" w:styleId="ListContinue5">
    <w:name w:val="List Continue 5"/>
    <w:basedOn w:val="Normal"/>
    <w:uiPriority w:val="99"/>
    <w:semiHidden/>
    <w:unhideWhenUsed/>
    <w:rsid w:val="00A111D1"/>
    <w:pPr>
      <w:spacing w:after="120"/>
      <w:ind w:left="1415"/>
      <w:contextualSpacing/>
    </w:pPr>
  </w:style>
  <w:style w:type="paragraph" w:styleId="ListNumber">
    <w:name w:val="List Number"/>
    <w:basedOn w:val="Normal"/>
    <w:uiPriority w:val="99"/>
    <w:semiHidden/>
    <w:unhideWhenUsed/>
    <w:rsid w:val="00A111D1"/>
    <w:pPr>
      <w:tabs>
        <w:tab w:val="num" w:pos="360"/>
      </w:tabs>
      <w:ind w:left="360" w:hanging="360"/>
      <w:contextualSpacing/>
    </w:pPr>
  </w:style>
  <w:style w:type="paragraph" w:styleId="ListNumber2">
    <w:name w:val="List Number 2"/>
    <w:basedOn w:val="Normal"/>
    <w:uiPriority w:val="99"/>
    <w:semiHidden/>
    <w:unhideWhenUsed/>
    <w:rsid w:val="00A111D1"/>
    <w:pPr>
      <w:tabs>
        <w:tab w:val="num" w:pos="643"/>
      </w:tabs>
      <w:ind w:left="643" w:hanging="360"/>
      <w:contextualSpacing/>
    </w:pPr>
  </w:style>
  <w:style w:type="paragraph" w:styleId="ListNumber3">
    <w:name w:val="List Number 3"/>
    <w:basedOn w:val="Normal"/>
    <w:uiPriority w:val="99"/>
    <w:semiHidden/>
    <w:unhideWhenUsed/>
    <w:rsid w:val="00A111D1"/>
    <w:pPr>
      <w:tabs>
        <w:tab w:val="num" w:pos="926"/>
      </w:tabs>
      <w:ind w:left="926" w:hanging="360"/>
      <w:contextualSpacing/>
    </w:pPr>
  </w:style>
  <w:style w:type="paragraph" w:styleId="ListNumber4">
    <w:name w:val="List Number 4"/>
    <w:basedOn w:val="Normal"/>
    <w:uiPriority w:val="99"/>
    <w:semiHidden/>
    <w:unhideWhenUsed/>
    <w:rsid w:val="00A111D1"/>
    <w:pPr>
      <w:tabs>
        <w:tab w:val="num" w:pos="1209"/>
      </w:tabs>
      <w:ind w:left="1209" w:hanging="360"/>
      <w:contextualSpacing/>
    </w:pPr>
  </w:style>
  <w:style w:type="paragraph" w:styleId="ListNumber5">
    <w:name w:val="List Number 5"/>
    <w:basedOn w:val="Normal"/>
    <w:uiPriority w:val="99"/>
    <w:semiHidden/>
    <w:unhideWhenUsed/>
    <w:rsid w:val="00A111D1"/>
    <w:pPr>
      <w:tabs>
        <w:tab w:val="num" w:pos="1800"/>
      </w:tabs>
      <w:ind w:left="1800" w:hanging="360"/>
      <w:contextualSpacing/>
    </w:pPr>
  </w:style>
  <w:style w:type="table" w:styleId="ListTable1Light">
    <w:name w:val="List Table 1 Light"/>
    <w:basedOn w:val="TableNormal"/>
    <w:uiPriority w:val="46"/>
    <w:rsid w:val="00A111D1"/>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rsid w:val="00A111D1"/>
    <w:tblPr>
      <w:tblStyleRowBandSize w:val="1"/>
      <w:tblStyleColBandSize w:val="1"/>
    </w:tblPr>
    <w:tblStylePr w:type="firstRow">
      <w:rPr>
        <w:b/>
        <w:bCs/>
      </w:rPr>
      <w:tblPr/>
      <w:tcPr>
        <w:tcBorders>
          <w:bottom w:val="single" w:sz="4" w:space="0" w:color="95B3D7" w:themeColor="accent1" w:themeTint="99"/>
        </w:tcBorders>
      </w:tcPr>
    </w:tblStylePr>
    <w:tblStylePr w:type="lastRow">
      <w:rPr>
        <w:b/>
        <w:bCs/>
      </w:rPr>
      <w:tblPr/>
      <w:tcPr>
        <w:tcBorders>
          <w:top w:val="sing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1Light-Accent2">
    <w:name w:val="List Table 1 Light Accent 2"/>
    <w:basedOn w:val="TableNormal"/>
    <w:uiPriority w:val="46"/>
    <w:rsid w:val="00A111D1"/>
    <w:tblPr>
      <w:tblStyleRowBandSize w:val="1"/>
      <w:tblStyleColBandSize w:val="1"/>
    </w:tblPr>
    <w:tblStylePr w:type="firstRow">
      <w:rPr>
        <w:b/>
        <w:bCs/>
      </w:rPr>
      <w:tblPr/>
      <w:tcPr>
        <w:tcBorders>
          <w:bottom w:val="single" w:sz="4" w:space="0" w:color="D99594" w:themeColor="accent2" w:themeTint="99"/>
        </w:tcBorders>
      </w:tcPr>
    </w:tblStylePr>
    <w:tblStylePr w:type="lastRow">
      <w:rPr>
        <w:b/>
        <w:bCs/>
      </w:rPr>
      <w:tblPr/>
      <w:tcPr>
        <w:tcBorders>
          <w:top w:val="sing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1Light-Accent3">
    <w:name w:val="List Table 1 Light Accent 3"/>
    <w:basedOn w:val="TableNormal"/>
    <w:uiPriority w:val="46"/>
    <w:rsid w:val="00A111D1"/>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1Light-Accent4">
    <w:name w:val="List Table 1 Light Accent 4"/>
    <w:basedOn w:val="TableNormal"/>
    <w:uiPriority w:val="46"/>
    <w:rsid w:val="00A111D1"/>
    <w:tblPr>
      <w:tblStyleRowBandSize w:val="1"/>
      <w:tblStyleColBandSize w:val="1"/>
    </w:tblPr>
    <w:tblStylePr w:type="firstRow">
      <w:rPr>
        <w:b/>
        <w:bCs/>
      </w:rPr>
      <w:tblPr/>
      <w:tcPr>
        <w:tcBorders>
          <w:bottom w:val="single" w:sz="4" w:space="0" w:color="B2A1C7" w:themeColor="accent4" w:themeTint="99"/>
        </w:tcBorders>
      </w:tcPr>
    </w:tblStylePr>
    <w:tblStylePr w:type="lastRow">
      <w:rPr>
        <w:b/>
        <w:bCs/>
      </w:rPr>
      <w:tblPr/>
      <w:tcPr>
        <w:tcBorders>
          <w:top w:val="sing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1Light-Accent5">
    <w:name w:val="List Table 1 Light Accent 5"/>
    <w:basedOn w:val="TableNormal"/>
    <w:uiPriority w:val="46"/>
    <w:rsid w:val="00A111D1"/>
    <w:tblPr>
      <w:tblStyleRowBandSize w:val="1"/>
      <w:tblStyleColBandSize w:val="1"/>
    </w:tblPr>
    <w:tblStylePr w:type="firstRow">
      <w:rPr>
        <w:b/>
        <w:bCs/>
      </w:rPr>
      <w:tblPr/>
      <w:tcPr>
        <w:tcBorders>
          <w:bottom w:val="single" w:sz="4" w:space="0" w:color="92CDDC" w:themeColor="accent5" w:themeTint="99"/>
        </w:tcBorders>
      </w:tcPr>
    </w:tblStylePr>
    <w:tblStylePr w:type="lastRow">
      <w:rPr>
        <w:b/>
        <w:bCs/>
      </w:rPr>
      <w:tblPr/>
      <w:tcPr>
        <w:tcBorders>
          <w:top w:val="sing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1Light-Accent6">
    <w:name w:val="List Table 1 Light Accent 6"/>
    <w:basedOn w:val="TableNormal"/>
    <w:uiPriority w:val="46"/>
    <w:rsid w:val="00A111D1"/>
    <w:tblPr>
      <w:tblStyleRowBandSize w:val="1"/>
      <w:tblStyleColBandSize w:val="1"/>
    </w:tblPr>
    <w:tblStylePr w:type="firstRow">
      <w:rPr>
        <w:b/>
        <w:bCs/>
      </w:rPr>
      <w:tblPr/>
      <w:tcPr>
        <w:tcBorders>
          <w:bottom w:val="single" w:sz="4" w:space="0" w:color="FABF8F" w:themeColor="accent6" w:themeTint="99"/>
        </w:tcBorders>
      </w:tcPr>
    </w:tblStylePr>
    <w:tblStylePr w:type="lastRow">
      <w:rPr>
        <w:b/>
        <w:bCs/>
      </w:rPr>
      <w:tblPr/>
      <w:tcPr>
        <w:tcBorders>
          <w:top w:val="sing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2">
    <w:name w:val="List Table 2"/>
    <w:basedOn w:val="TableNormal"/>
    <w:uiPriority w:val="47"/>
    <w:rsid w:val="00A111D1"/>
    <w:tblPr>
      <w:tblStyleRowBandSize w:val="1"/>
      <w:tblStyleColBandSize w:val="1"/>
    </w:tblPr>
    <w:tcPr>
      <w:shd w:val="clear" w:color="auto" w:fill="CCCCCC" w:themeFill="text1" w:themeFillTint="33"/>
    </w:tcPr>
    <w:tblStylePr w:type="firstRow">
      <w:rPr>
        <w:b/>
        <w:bCs/>
      </w:rPr>
    </w:tblStylePr>
    <w:tblStylePr w:type="lastRow">
      <w:rPr>
        <w:b/>
        <w:bCs/>
      </w:rPr>
    </w:tblStylePr>
    <w:tblStylePr w:type="firstCol">
      <w:rPr>
        <w:b/>
        <w:bCs/>
      </w:rPr>
    </w:tblStylePr>
    <w:tblStylePr w:type="lastCol">
      <w:rPr>
        <w:b/>
        <w:bCs/>
      </w:rPr>
    </w:tblStylePr>
  </w:style>
  <w:style w:type="table" w:styleId="ListTable2-Accent1">
    <w:name w:val="List Table 2 Accent 1"/>
    <w:basedOn w:val="TableNormal"/>
    <w:uiPriority w:val="47"/>
    <w:rsid w:val="00A111D1"/>
    <w:tblPr>
      <w:tblStyleRowBandSize w:val="1"/>
      <w:tblStyleColBandSize w:val="1"/>
    </w:tblPr>
    <w:tcPr>
      <w:shd w:val="clear" w:color="auto" w:fill="DBE5F1" w:themeFill="accent1" w:themeFillTint="33"/>
    </w:tcPr>
    <w:tblStylePr w:type="firstRow">
      <w:rPr>
        <w:b/>
        <w:bCs/>
      </w:rPr>
    </w:tblStylePr>
    <w:tblStylePr w:type="lastRow">
      <w:rPr>
        <w:b/>
        <w:bCs/>
      </w:rPr>
    </w:tblStylePr>
    <w:tblStylePr w:type="firstCol">
      <w:rPr>
        <w:b/>
        <w:bCs/>
      </w:rPr>
    </w:tblStylePr>
    <w:tblStylePr w:type="lastCol">
      <w:rPr>
        <w:b/>
        <w:bCs/>
      </w:rPr>
    </w:tblStylePr>
  </w:style>
  <w:style w:type="table" w:styleId="ListTable2-Accent2">
    <w:name w:val="List Table 2 Accent 2"/>
    <w:basedOn w:val="TableNormal"/>
    <w:uiPriority w:val="47"/>
    <w:rsid w:val="00A111D1"/>
    <w:tblPr>
      <w:tblStyleRowBandSize w:val="1"/>
      <w:tblStyleColBandSize w:val="1"/>
    </w:tblPr>
    <w:tcPr>
      <w:shd w:val="clear" w:color="auto" w:fill="F2DBDB" w:themeFill="accent2" w:themeFillTint="33"/>
    </w:tcPr>
    <w:tblStylePr w:type="firstRow">
      <w:rPr>
        <w:b/>
        <w:bCs/>
      </w:rPr>
    </w:tblStylePr>
    <w:tblStylePr w:type="lastRow">
      <w:rPr>
        <w:b/>
        <w:bCs/>
      </w:rPr>
    </w:tblStylePr>
    <w:tblStylePr w:type="firstCol">
      <w:rPr>
        <w:b/>
        <w:bCs/>
      </w:rPr>
    </w:tblStylePr>
    <w:tblStylePr w:type="lastCol">
      <w:rPr>
        <w:b/>
        <w:bCs/>
      </w:rPr>
    </w:tblStylePr>
  </w:style>
  <w:style w:type="table" w:styleId="ListTable2-Accent3">
    <w:name w:val="List Table 2 Accent 3"/>
    <w:basedOn w:val="TableNormal"/>
    <w:uiPriority w:val="47"/>
    <w:rsid w:val="00A111D1"/>
    <w:tblPr>
      <w:tblStyleRowBandSize w:val="1"/>
      <w:tblStyleColBandSize w:val="1"/>
    </w:tblPr>
    <w:tcPr>
      <w:shd w:val="clear" w:color="auto" w:fill="EAF1DD" w:themeFill="accent3" w:themeFillTint="33"/>
    </w:tcPr>
    <w:tblStylePr w:type="firstRow">
      <w:rPr>
        <w:b/>
        <w:bCs/>
      </w:rPr>
    </w:tblStylePr>
    <w:tblStylePr w:type="lastRow">
      <w:rPr>
        <w:b/>
        <w:bCs/>
      </w:rPr>
    </w:tblStylePr>
    <w:tblStylePr w:type="firstCol">
      <w:rPr>
        <w:b/>
        <w:bCs/>
      </w:rPr>
    </w:tblStylePr>
    <w:tblStylePr w:type="lastCol">
      <w:rPr>
        <w:b/>
        <w:bCs/>
      </w:rPr>
    </w:tblStylePr>
  </w:style>
  <w:style w:type="table" w:styleId="ListTable2-Accent4">
    <w:name w:val="List Table 2 Accent 4"/>
    <w:basedOn w:val="TableNormal"/>
    <w:uiPriority w:val="47"/>
    <w:rsid w:val="00A111D1"/>
    <w:tblPr>
      <w:tblStyleRowBandSize w:val="1"/>
      <w:tblStyleColBandSize w:val="1"/>
    </w:tblPr>
    <w:tcPr>
      <w:shd w:val="clear" w:color="auto" w:fill="E5DFEC" w:themeFill="accent4" w:themeFillTint="33"/>
    </w:tcPr>
    <w:tblStylePr w:type="firstRow">
      <w:rPr>
        <w:b/>
        <w:bCs/>
      </w:rPr>
    </w:tblStylePr>
    <w:tblStylePr w:type="lastRow">
      <w:rPr>
        <w:b/>
        <w:bCs/>
      </w:rPr>
    </w:tblStylePr>
    <w:tblStylePr w:type="firstCol">
      <w:rPr>
        <w:b/>
        <w:bCs/>
      </w:rPr>
    </w:tblStylePr>
    <w:tblStylePr w:type="lastCol">
      <w:rPr>
        <w:b/>
        <w:bCs/>
      </w:rPr>
    </w:tblStylePr>
  </w:style>
  <w:style w:type="table" w:styleId="ListTable2-Accent5">
    <w:name w:val="List Table 2 Accent 5"/>
    <w:basedOn w:val="TableNormal"/>
    <w:uiPriority w:val="47"/>
    <w:rsid w:val="00A111D1"/>
    <w:tblPr>
      <w:tblStyleRowBandSize w:val="1"/>
      <w:tblStyleColBandSize w:val="1"/>
    </w:tblPr>
    <w:tcPr>
      <w:shd w:val="clear" w:color="auto" w:fill="DAEEF3" w:themeFill="accent5" w:themeFillTint="33"/>
    </w:tcPr>
    <w:tblStylePr w:type="firstRow">
      <w:rPr>
        <w:b/>
        <w:bCs/>
      </w:rPr>
    </w:tblStylePr>
    <w:tblStylePr w:type="lastRow">
      <w:rPr>
        <w:b/>
        <w:bCs/>
      </w:rPr>
    </w:tblStylePr>
    <w:tblStylePr w:type="firstCol">
      <w:rPr>
        <w:b/>
        <w:bCs/>
      </w:rPr>
    </w:tblStylePr>
    <w:tblStylePr w:type="lastCol">
      <w:rPr>
        <w:b/>
        <w:bCs/>
      </w:rPr>
    </w:tblStylePr>
  </w:style>
  <w:style w:type="table" w:styleId="ListTable2-Accent6">
    <w:name w:val="List Table 2 Accent 6"/>
    <w:basedOn w:val="TableNormal"/>
    <w:uiPriority w:val="47"/>
    <w:rsid w:val="00A111D1"/>
    <w:tblPr>
      <w:tblStyleRowBandSize w:val="1"/>
      <w:tblStyleColBandSize w:val="1"/>
    </w:tblPr>
    <w:tcPr>
      <w:shd w:val="clear" w:color="auto" w:fill="FDE9D9" w:themeFill="accent6" w:themeFillTint="33"/>
    </w:tcPr>
    <w:tblStylePr w:type="firstRow">
      <w:rPr>
        <w:b/>
        <w:bCs/>
      </w:rPr>
    </w:tblStylePr>
    <w:tblStylePr w:type="lastRow">
      <w:rPr>
        <w:b/>
        <w:bCs/>
      </w:rPr>
    </w:tblStylePr>
    <w:tblStylePr w:type="firstCol">
      <w:rPr>
        <w:b/>
        <w:bCs/>
      </w:rPr>
    </w:tblStylePr>
    <w:tblStylePr w:type="lastCol">
      <w:rPr>
        <w:b/>
        <w:bCs/>
      </w:rPr>
    </w:tblStylePr>
  </w:style>
  <w:style w:type="table" w:styleId="ListTable3">
    <w:name w:val="List Table 3"/>
    <w:basedOn w:val="TableNormal"/>
    <w:uiPriority w:val="48"/>
    <w:rsid w:val="00A111D1"/>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rsid w:val="00A111D1"/>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ListTable3-Accent2">
    <w:name w:val="List Table 3 Accent 2"/>
    <w:basedOn w:val="TableNormal"/>
    <w:uiPriority w:val="48"/>
    <w:rsid w:val="00A111D1"/>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rPr>
        <w:b/>
        <w:bCs/>
        <w:color w:val="FFFFFF" w:themeColor="background1"/>
      </w:rPr>
      <w:tblPr/>
      <w:tcPr>
        <w:shd w:val="clear" w:color="auto" w:fill="C0504D" w:themeFill="accent2"/>
      </w:tcPr>
    </w:tblStylePr>
    <w:tblStylePr w:type="lastRow">
      <w:rPr>
        <w:b/>
        <w:bCs/>
      </w:rPr>
      <w:tblPr/>
      <w:tcPr>
        <w:tcBorders>
          <w:top w:val="double" w:sz="4" w:space="0" w:color="C0504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ListTable3-Accent3">
    <w:name w:val="List Table 3 Accent 3"/>
    <w:basedOn w:val="TableNormal"/>
    <w:uiPriority w:val="48"/>
    <w:rsid w:val="00A111D1"/>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ListTable3-Accent4">
    <w:name w:val="List Table 3 Accent 4"/>
    <w:basedOn w:val="TableNormal"/>
    <w:uiPriority w:val="48"/>
    <w:rsid w:val="00A111D1"/>
    <w:tblPr>
      <w:tblStyleRowBandSize w:val="1"/>
      <w:tblStyleColBandSize w:val="1"/>
    </w:tblPr>
    <w:tblStylePr w:type="firstRow">
      <w:rPr>
        <w:b/>
        <w:bCs/>
        <w:color w:val="FFFFFF" w:themeColor="background1"/>
      </w:rPr>
      <w:tblPr/>
      <w:tcPr>
        <w:shd w:val="clear" w:color="auto" w:fill="8064A2" w:themeFill="accent4"/>
      </w:tcPr>
    </w:tblStylePr>
    <w:tblStylePr w:type="lastRow">
      <w:rPr>
        <w:b/>
        <w:bCs/>
      </w:rPr>
      <w:tblPr/>
      <w:tcPr>
        <w:tcBorders>
          <w:top w:val="double" w:sz="4" w:space="0" w:color="8064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ListTable3-Accent5">
    <w:name w:val="List Table 3 Accent 5"/>
    <w:basedOn w:val="TableNormal"/>
    <w:uiPriority w:val="48"/>
    <w:rsid w:val="00A111D1"/>
    <w:tblPr>
      <w:tblStyleRowBandSize w:val="1"/>
      <w:tblStyleColBandSize w:val="1"/>
    </w:tblPr>
    <w:tblStylePr w:type="firstRow">
      <w:rPr>
        <w:b/>
        <w:bCs/>
        <w:color w:val="FFFFFF" w:themeColor="background1"/>
      </w:rPr>
      <w:tblPr/>
      <w:tcPr>
        <w:shd w:val="clear" w:color="auto" w:fill="4BACC6" w:themeFill="accent5"/>
      </w:tcPr>
    </w:tblStylePr>
    <w:tblStylePr w:type="lastRow">
      <w:rPr>
        <w:b/>
        <w:bCs/>
      </w:rPr>
      <w:tblPr/>
      <w:tcPr>
        <w:tcBorders>
          <w:top w:val="double" w:sz="4" w:space="0" w:color="4BAC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ListTable3-Accent6">
    <w:name w:val="List Table 3 Accent 6"/>
    <w:basedOn w:val="TableNormal"/>
    <w:uiPriority w:val="48"/>
    <w:rsid w:val="00A111D1"/>
    <w:tblPr>
      <w:tblStyleRowBandSize w:val="1"/>
      <w:tblStyleColBandSize w:val="1"/>
    </w:tblPr>
    <w:tblStylePr w:type="firstRow">
      <w:rPr>
        <w:b/>
        <w:bCs/>
        <w:color w:val="FFFFFF" w:themeColor="background1"/>
      </w:rPr>
      <w:tblPr/>
      <w:tcPr>
        <w:shd w:val="clear" w:color="auto" w:fill="F79646" w:themeFill="accent6"/>
      </w:tcPr>
    </w:tblStylePr>
    <w:tblStylePr w:type="lastRow">
      <w:rPr>
        <w:b/>
        <w:bCs/>
      </w:rPr>
      <w:tblPr/>
      <w:tcPr>
        <w:tcBorders>
          <w:top w:val="double" w:sz="4" w:space="0" w:color="F796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ListTable4">
    <w:name w:val="List Table 4"/>
    <w:basedOn w:val="TableNormal"/>
    <w:uiPriority w:val="49"/>
    <w:rsid w:val="00A111D1"/>
    <w:tblPr>
      <w:tblStyleRowBandSize w:val="1"/>
      <w:tblStyleColBandSize w:val="1"/>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rsid w:val="00A111D1"/>
    <w:tblPr>
      <w:tblStyleRowBandSize w:val="1"/>
      <w:tblStyleColBandSize w:val="1"/>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4-Accent2">
    <w:name w:val="List Table 4 Accent 2"/>
    <w:basedOn w:val="TableNormal"/>
    <w:uiPriority w:val="49"/>
    <w:rsid w:val="00A111D1"/>
    <w:tblPr>
      <w:tblStyleRowBandSize w:val="1"/>
      <w:tblStyleColBandSize w:val="1"/>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4-Accent3">
    <w:name w:val="List Table 4 Accent 3"/>
    <w:basedOn w:val="TableNormal"/>
    <w:uiPriority w:val="49"/>
    <w:rsid w:val="00A111D1"/>
    <w:tblPr>
      <w:tblStyleRowBandSize w:val="1"/>
      <w:tblStyleColBandSize w:val="1"/>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4-Accent4">
    <w:name w:val="List Table 4 Accent 4"/>
    <w:basedOn w:val="TableNormal"/>
    <w:uiPriority w:val="49"/>
    <w:rsid w:val="00A111D1"/>
    <w:tblPr>
      <w:tblStyleRowBandSize w:val="1"/>
      <w:tblStyleColBandSize w:val="1"/>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4-Accent5">
    <w:name w:val="List Table 4 Accent 5"/>
    <w:basedOn w:val="TableNormal"/>
    <w:uiPriority w:val="49"/>
    <w:rsid w:val="00A111D1"/>
    <w:tblPr>
      <w:tblStyleRowBandSize w:val="1"/>
      <w:tblStyleColBandSize w:val="1"/>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4-Accent6">
    <w:name w:val="List Table 4 Accent 6"/>
    <w:basedOn w:val="TableNormal"/>
    <w:uiPriority w:val="49"/>
    <w:rsid w:val="00A111D1"/>
    <w:tblPr>
      <w:tblStyleRowBandSize w:val="1"/>
      <w:tblStyleColBandSize w:val="1"/>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5Dark">
    <w:name w:val="List Table 5 Dark"/>
    <w:basedOn w:val="TableNormal"/>
    <w:uiPriority w:val="50"/>
    <w:rsid w:val="00A111D1"/>
    <w:rPr>
      <w:color w:val="FFFFFF" w:themeColor="background1"/>
    </w:rPr>
    <w:tblPr>
      <w:tblStyleRowBandSize w:val="1"/>
      <w:tblStyleColBandSize w:val="1"/>
    </w:tblPr>
    <w:tcPr>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rsid w:val="00A111D1"/>
    <w:rPr>
      <w:color w:val="FFFFFF" w:themeColor="background1"/>
    </w:rPr>
    <w:tblPr>
      <w:tblStyleRowBandSize w:val="1"/>
      <w:tblStyleColBandSize w:val="1"/>
    </w:tblPr>
    <w:tcPr>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4F81B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rsid w:val="00A111D1"/>
    <w:rPr>
      <w:color w:val="FFFFFF" w:themeColor="background1"/>
    </w:rPr>
    <w:tblPr>
      <w:tblStyleRowBandSize w:val="1"/>
      <w:tblStyleColBandSize w:val="1"/>
    </w:tblPr>
    <w:tcPr>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C0504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rsid w:val="00A111D1"/>
    <w:rPr>
      <w:color w:val="FFFFFF" w:themeColor="background1"/>
    </w:rPr>
    <w:tblPr>
      <w:tblStyleRowBandSize w:val="1"/>
      <w:tblStyleColBandSize w:val="1"/>
    </w:tblPr>
    <w:tcPr>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9BBB5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rsid w:val="00A111D1"/>
    <w:rPr>
      <w:color w:val="FFFFFF" w:themeColor="background1"/>
    </w:rPr>
    <w:tblPr>
      <w:tblStyleRowBandSize w:val="1"/>
      <w:tblStyleColBandSize w:val="1"/>
    </w:tblPr>
    <w:tcPr>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8064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A111D1"/>
    <w:rPr>
      <w:color w:val="FFFFFF" w:themeColor="background1"/>
    </w:rPr>
    <w:tblPr>
      <w:tblStyleRowBandSize w:val="1"/>
      <w:tblStyleColBandSize w:val="1"/>
    </w:tblPr>
    <w:tcPr>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4BAC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A111D1"/>
    <w:rPr>
      <w:color w:val="FFFFFF" w:themeColor="background1"/>
    </w:rPr>
    <w:tblPr>
      <w:tblStyleRowBandSize w:val="1"/>
      <w:tblStyleColBandSize w:val="1"/>
    </w:tblPr>
    <w:tcPr>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F796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rsid w:val="00A111D1"/>
    <w:rPr>
      <w:color w:val="000000" w:themeColor="text1"/>
    </w:rPr>
    <w:tblPr>
      <w:tblStyleRowBandSize w:val="1"/>
      <w:tblStyleColBandSize w:val="1"/>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rful-Accent1">
    <w:name w:val="List Table 6 Colorful Accent 1"/>
    <w:basedOn w:val="TableNormal"/>
    <w:uiPriority w:val="51"/>
    <w:rsid w:val="00A111D1"/>
    <w:rPr>
      <w:color w:val="365F91" w:themeColor="accent1" w:themeShade="BF"/>
    </w:rPr>
    <w:tblPr>
      <w:tblStyleRowBandSize w:val="1"/>
      <w:tblStyleColBandSize w:val="1"/>
    </w:tblPr>
    <w:tblStylePr w:type="firstRow">
      <w:rPr>
        <w:b/>
        <w:bCs/>
      </w:rPr>
      <w:tblPr/>
      <w:tcPr>
        <w:tcBorders>
          <w:bottom w:val="single" w:sz="4" w:space="0" w:color="4F81BD" w:themeColor="accent1"/>
        </w:tcBorders>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6Colorful-Accent2">
    <w:name w:val="List Table 6 Colorful Accent 2"/>
    <w:basedOn w:val="TableNormal"/>
    <w:uiPriority w:val="51"/>
    <w:rsid w:val="00A111D1"/>
    <w:rPr>
      <w:color w:val="943634" w:themeColor="accent2" w:themeShade="BF"/>
    </w:rPr>
    <w:tblPr>
      <w:tblStyleRowBandSize w:val="1"/>
      <w:tblStyleColBandSize w:val="1"/>
    </w:tblPr>
    <w:tblStylePr w:type="firstRow">
      <w:rPr>
        <w:b/>
        <w:bCs/>
      </w:rPr>
      <w:tblPr/>
      <w:tcPr>
        <w:tcBorders>
          <w:bottom w:val="single" w:sz="4" w:space="0" w:color="C0504D" w:themeColor="accent2"/>
        </w:tcBorders>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6Colorful-Accent3">
    <w:name w:val="List Table 6 Colorful Accent 3"/>
    <w:basedOn w:val="TableNormal"/>
    <w:uiPriority w:val="51"/>
    <w:rsid w:val="00A111D1"/>
    <w:rPr>
      <w:color w:val="76923C" w:themeColor="accent3" w:themeShade="BF"/>
    </w:rPr>
    <w:tblPr>
      <w:tblStyleRowBandSize w:val="1"/>
      <w:tblStyleColBandSize w:val="1"/>
    </w:tblPr>
    <w:tblStylePr w:type="firstRow">
      <w:rPr>
        <w:b/>
        <w:bCs/>
      </w:rPr>
      <w:tblPr/>
      <w:tcPr>
        <w:tcBorders>
          <w:bottom w:val="single" w:sz="4" w:space="0" w:color="9BBB59" w:themeColor="accent3"/>
        </w:tcBorders>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6Colorful-Accent4">
    <w:name w:val="List Table 6 Colorful Accent 4"/>
    <w:basedOn w:val="TableNormal"/>
    <w:uiPriority w:val="51"/>
    <w:rsid w:val="00A111D1"/>
    <w:rPr>
      <w:color w:val="5F497A" w:themeColor="accent4" w:themeShade="BF"/>
    </w:rPr>
    <w:tblPr>
      <w:tblStyleRowBandSize w:val="1"/>
      <w:tblStyleColBandSize w:val="1"/>
    </w:tblPr>
    <w:tblStylePr w:type="firstRow">
      <w:rPr>
        <w:b/>
        <w:bCs/>
      </w:rPr>
      <w:tblPr/>
      <w:tcPr>
        <w:tcBorders>
          <w:bottom w:val="single" w:sz="4" w:space="0" w:color="8064A2" w:themeColor="accent4"/>
        </w:tcBorders>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6Colorful-Accent5">
    <w:name w:val="List Table 6 Colorful Accent 5"/>
    <w:basedOn w:val="TableNormal"/>
    <w:uiPriority w:val="51"/>
    <w:rsid w:val="00A111D1"/>
    <w:rPr>
      <w:color w:val="31849B" w:themeColor="accent5" w:themeShade="BF"/>
    </w:rPr>
    <w:tblPr>
      <w:tblStyleRowBandSize w:val="1"/>
      <w:tblStyleColBandSize w:val="1"/>
    </w:tblPr>
    <w:tblStylePr w:type="firstRow">
      <w:rPr>
        <w:b/>
        <w:bCs/>
      </w:rPr>
      <w:tblPr/>
      <w:tcPr>
        <w:tcBorders>
          <w:bottom w:val="single" w:sz="4" w:space="0" w:color="4BACC6" w:themeColor="accent5"/>
        </w:tcBorders>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6Colorful-Accent6">
    <w:name w:val="List Table 6 Colorful Accent 6"/>
    <w:basedOn w:val="TableNormal"/>
    <w:uiPriority w:val="51"/>
    <w:rsid w:val="00A111D1"/>
    <w:rPr>
      <w:color w:val="E36C0A" w:themeColor="accent6" w:themeShade="BF"/>
    </w:rPr>
    <w:tblPr>
      <w:tblStyleRowBandSize w:val="1"/>
      <w:tblStyleColBandSize w:val="1"/>
    </w:tblPr>
    <w:tblStylePr w:type="firstRow">
      <w:rPr>
        <w:b/>
        <w:bCs/>
      </w:rPr>
      <w:tblPr/>
      <w:tcPr>
        <w:tcBorders>
          <w:bottom w:val="single" w:sz="4" w:space="0" w:color="F79646" w:themeColor="accent6"/>
        </w:tcBorders>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7Colorful">
    <w:name w:val="List Table 7 Colorful"/>
    <w:basedOn w:val="TableNormal"/>
    <w:uiPriority w:val="52"/>
    <w:rsid w:val="00A111D1"/>
    <w:rPr>
      <w:color w:val="000000" w:themeColor="text1"/>
    </w:rPr>
    <w:tblPr>
      <w:tblStyleRowBandSize w:val="1"/>
      <w:tblStyleColBandSize w:val="1"/>
    </w:tblPr>
    <w:tcPr>
      <w:tcBorders>
        <w:left w:val="single" w:sz="4" w:space="0" w:color="000000" w:themeColor="text1"/>
      </w:tcBorders>
      <w:shd w:val="clear" w:color="auto" w:fill="CCCCCC" w:themeFill="text1" w:themeFillTint="33"/>
    </w:tc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rsid w:val="00A111D1"/>
    <w:rPr>
      <w:color w:val="365F91" w:themeColor="accent1" w:themeShade="BF"/>
    </w:rPr>
    <w:tblPr>
      <w:tblStyleRowBandSize w:val="1"/>
      <w:tblStyleColBandSize w:val="1"/>
    </w:tblPr>
    <w:tcPr>
      <w:tcBorders>
        <w:left w:val="single" w:sz="4" w:space="0" w:color="4F81BD" w:themeColor="accent1"/>
      </w:tcBorders>
      <w:shd w:val="clear" w:color="auto" w:fill="DBE5F1" w:themeFill="accent1" w:themeFillTint="33"/>
    </w:tc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F81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81BD" w:themeColor="accent1"/>
        </w:tcBorders>
        <w:shd w:val="clear" w:color="auto" w:fill="FFFFFF" w:themeFill="background1"/>
      </w:tcPr>
    </w:tblStylePr>
    <w:tblStylePr w:type="lastCol">
      <w:rPr>
        <w:rFonts w:asciiTheme="majorHAnsi" w:eastAsiaTheme="majorEastAsia" w:hAnsiTheme="majorHAnsi" w:cstheme="majorBidi"/>
        <w:i/>
        <w:iCs/>
        <w:sz w:val="26"/>
      </w:r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rsid w:val="00A111D1"/>
    <w:rPr>
      <w:color w:val="943634" w:themeColor="accent2" w:themeShade="BF"/>
    </w:rPr>
    <w:tblPr>
      <w:tblStyleRowBandSize w:val="1"/>
      <w:tblStyleColBandSize w:val="1"/>
    </w:tblPr>
    <w:tcPr>
      <w:tcBorders>
        <w:left w:val="single" w:sz="4" w:space="0" w:color="C0504D" w:themeColor="accent2"/>
      </w:tcBorders>
      <w:shd w:val="clear" w:color="auto" w:fill="F2DBDB" w:themeFill="accent2" w:themeFillTint="33"/>
    </w:tcPr>
    <w:tblStylePr w:type="firstRow">
      <w:rPr>
        <w:rFonts w:asciiTheme="majorHAnsi" w:eastAsiaTheme="majorEastAsia" w:hAnsiTheme="majorHAnsi" w:cstheme="majorBidi"/>
        <w:i/>
        <w:iCs/>
        <w:sz w:val="26"/>
      </w:rPr>
      <w:tblPr/>
      <w:tcPr>
        <w:tcBorders>
          <w:bottom w:val="single" w:sz="4" w:space="0" w:color="C0504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0504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0504D" w:themeColor="accent2"/>
        </w:tcBorders>
        <w:shd w:val="clear" w:color="auto" w:fill="FFFFFF" w:themeFill="background1"/>
      </w:tcPr>
    </w:tblStylePr>
    <w:tblStylePr w:type="lastCol">
      <w:rPr>
        <w:rFonts w:asciiTheme="majorHAnsi" w:eastAsiaTheme="majorEastAsia" w:hAnsiTheme="majorHAnsi" w:cstheme="majorBidi"/>
        <w:i/>
        <w:iCs/>
        <w:sz w:val="26"/>
      </w:r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rsid w:val="00A111D1"/>
    <w:rPr>
      <w:color w:val="76923C" w:themeColor="accent3" w:themeShade="BF"/>
    </w:rPr>
    <w:tblPr>
      <w:tblStyleRowBandSize w:val="1"/>
      <w:tblStyleColBandSize w:val="1"/>
    </w:tblPr>
    <w:tcPr>
      <w:tcBorders>
        <w:left w:val="single" w:sz="4" w:space="0" w:color="9BBB59" w:themeColor="accent3"/>
      </w:tcBorders>
      <w:shd w:val="clear" w:color="auto" w:fill="EAF1DD" w:themeFill="accent3" w:themeFillTint="33"/>
    </w:tc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rsid w:val="00A111D1"/>
    <w:rPr>
      <w:color w:val="5F497A" w:themeColor="accent4" w:themeShade="BF"/>
    </w:rPr>
    <w:tblPr>
      <w:tblStyleRowBandSize w:val="1"/>
      <w:tblStyleColBandSize w:val="1"/>
    </w:tblPr>
    <w:tcPr>
      <w:tcBorders>
        <w:left w:val="single" w:sz="4" w:space="0" w:color="8064A2" w:themeColor="accent4"/>
      </w:tcBorders>
      <w:shd w:val="clear" w:color="auto" w:fill="E5DFEC" w:themeFill="accent4" w:themeFillTint="33"/>
    </w:tcPr>
    <w:tblStylePr w:type="firstRow">
      <w:rPr>
        <w:rFonts w:asciiTheme="majorHAnsi" w:eastAsiaTheme="majorEastAsia" w:hAnsiTheme="majorHAnsi" w:cstheme="majorBidi"/>
        <w:i/>
        <w:iCs/>
        <w:sz w:val="26"/>
      </w:rPr>
      <w:tblPr/>
      <w:tcPr>
        <w:tcBorders>
          <w:bottom w:val="single" w:sz="4" w:space="0" w:color="8064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064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064A2" w:themeColor="accent4"/>
        </w:tcBorders>
        <w:shd w:val="clear" w:color="auto" w:fill="FFFFFF" w:themeFill="background1"/>
      </w:tcPr>
    </w:tblStylePr>
    <w:tblStylePr w:type="lastCol">
      <w:rPr>
        <w:rFonts w:asciiTheme="majorHAnsi" w:eastAsiaTheme="majorEastAsia" w:hAnsiTheme="majorHAnsi" w:cstheme="majorBidi"/>
        <w:i/>
        <w:iCs/>
        <w:sz w:val="26"/>
      </w:r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rsid w:val="00A111D1"/>
    <w:rPr>
      <w:color w:val="31849B" w:themeColor="accent5" w:themeShade="BF"/>
    </w:rPr>
    <w:tblPr>
      <w:tblStyleRowBandSize w:val="1"/>
      <w:tblStyleColBandSize w:val="1"/>
    </w:tblPr>
    <w:tcPr>
      <w:tcBorders>
        <w:left w:val="single" w:sz="4" w:space="0" w:color="4BACC6" w:themeColor="accent5"/>
      </w:tcBorders>
      <w:shd w:val="clear" w:color="auto" w:fill="DAEEF3" w:themeFill="accent5" w:themeFillTint="33"/>
    </w:tcPr>
    <w:tblStylePr w:type="firstRow">
      <w:rPr>
        <w:rFonts w:asciiTheme="majorHAnsi" w:eastAsiaTheme="majorEastAsia" w:hAnsiTheme="majorHAnsi" w:cstheme="majorBidi"/>
        <w:i/>
        <w:iCs/>
        <w:sz w:val="26"/>
      </w:rPr>
      <w:tblPr/>
      <w:tcPr>
        <w:tcBorders>
          <w:bottom w:val="single" w:sz="4" w:space="0" w:color="4BACC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CC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CC6" w:themeColor="accent5"/>
        </w:tcBorders>
        <w:shd w:val="clear" w:color="auto" w:fill="FFFFFF" w:themeFill="background1"/>
      </w:tcPr>
    </w:tblStylePr>
    <w:tblStylePr w:type="lastCol">
      <w:rPr>
        <w:rFonts w:asciiTheme="majorHAnsi" w:eastAsiaTheme="majorEastAsia" w:hAnsiTheme="majorHAnsi" w:cstheme="majorBidi"/>
        <w:i/>
        <w:iCs/>
        <w:sz w:val="26"/>
      </w:r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rsid w:val="00A111D1"/>
    <w:rPr>
      <w:color w:val="E36C0A" w:themeColor="accent6" w:themeShade="BF"/>
    </w:rPr>
    <w:tblPr>
      <w:tblStyleRowBandSize w:val="1"/>
      <w:tblStyleColBandSize w:val="1"/>
    </w:tblPr>
    <w:tcPr>
      <w:tcBorders>
        <w:left w:val="single" w:sz="4" w:space="0" w:color="F79646" w:themeColor="accent6"/>
      </w:tcBorders>
      <w:shd w:val="clear" w:color="auto" w:fill="FDE9D9" w:themeFill="accent6" w:themeFillTint="33"/>
    </w:tcPr>
    <w:tblStylePr w:type="firstRow">
      <w:rPr>
        <w:rFonts w:asciiTheme="majorHAnsi" w:eastAsiaTheme="majorEastAsia" w:hAnsiTheme="majorHAnsi" w:cstheme="majorBidi"/>
        <w:i/>
        <w:iCs/>
        <w:sz w:val="26"/>
      </w:rPr>
      <w:tblPr/>
      <w:tcPr>
        <w:tcBorders>
          <w:bottom w:val="single" w:sz="4" w:space="0" w:color="F796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796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79646" w:themeColor="accent6"/>
        </w:tcBorders>
        <w:shd w:val="clear" w:color="auto" w:fill="FFFFFF" w:themeFill="background1"/>
      </w:tcPr>
    </w:tblStylePr>
    <w:tblStylePr w:type="lastCol">
      <w:rPr>
        <w:rFonts w:asciiTheme="majorHAnsi" w:eastAsiaTheme="majorEastAsia" w:hAnsiTheme="majorHAnsi" w:cstheme="majorBidi"/>
        <w:i/>
        <w:iCs/>
        <w:sz w:val="26"/>
      </w:r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iPriority w:val="99"/>
    <w:semiHidden/>
    <w:unhideWhenUsed/>
    <w:rsid w:val="00A111D1"/>
    <w:pPr>
      <w:tabs>
        <w:tab w:val="left" w:pos="480"/>
        <w:tab w:val="left" w:pos="960"/>
        <w:tab w:val="left" w:pos="1440"/>
        <w:tab w:val="left" w:pos="1920"/>
        <w:tab w:val="left" w:pos="2400"/>
        <w:tab w:val="left" w:pos="2880"/>
        <w:tab w:val="left" w:pos="3360"/>
        <w:tab w:val="left" w:pos="3840"/>
        <w:tab w:val="left" w:pos="4320"/>
      </w:tabs>
      <w:jc w:val="both"/>
    </w:pPr>
    <w:rPr>
      <w:rFonts w:ascii="Consolas" w:eastAsia="SimSun" w:hAnsi="Consolas" w:cs="Times New Roman"/>
      <w:sz w:val="20"/>
      <w:szCs w:val="20"/>
      <w:lang w:val="en-GB"/>
    </w:rPr>
  </w:style>
  <w:style w:type="character" w:customStyle="1" w:styleId="MacroTextChar">
    <w:name w:val="Macro Text Char"/>
    <w:basedOn w:val="DefaultParagraphFont"/>
    <w:link w:val="MacroText"/>
    <w:uiPriority w:val="99"/>
    <w:semiHidden/>
    <w:rsid w:val="00A111D1"/>
    <w:rPr>
      <w:rFonts w:ascii="Consolas" w:eastAsia="SimSun" w:hAnsi="Consolas" w:cs="Times New Roman"/>
      <w:sz w:val="20"/>
      <w:szCs w:val="20"/>
      <w:lang w:val="en-GB"/>
    </w:rPr>
  </w:style>
  <w:style w:type="table" w:styleId="MediumGrid1">
    <w:name w:val="Medium Grid 1"/>
    <w:basedOn w:val="TableNormal"/>
    <w:uiPriority w:val="67"/>
    <w:semiHidden/>
    <w:unhideWhenUsed/>
    <w:rsid w:val="00A111D1"/>
    <w:tblPr>
      <w:tblStyleRowBandSize w:val="1"/>
      <w:tblStyleColBandSize w:val="1"/>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unhideWhenUsed/>
    <w:rsid w:val="00A111D1"/>
    <w:tblPr>
      <w:tblStyleRowBandSize w:val="1"/>
      <w:tblStyleColBandSize w:val="1"/>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MediumGrid1-Accent2">
    <w:name w:val="Medium Grid 1 Accent 2"/>
    <w:basedOn w:val="TableNormal"/>
    <w:uiPriority w:val="67"/>
    <w:semiHidden/>
    <w:unhideWhenUsed/>
    <w:rsid w:val="00A111D1"/>
    <w:tblPr>
      <w:tblStyleRowBandSize w:val="1"/>
      <w:tblStyleColBandSize w:val="1"/>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MediumGrid1-Accent3">
    <w:name w:val="Medium Grid 1 Accent 3"/>
    <w:basedOn w:val="TableNormal"/>
    <w:uiPriority w:val="67"/>
    <w:semiHidden/>
    <w:unhideWhenUsed/>
    <w:rsid w:val="00A111D1"/>
    <w:tblPr>
      <w:tblStyleRowBandSize w:val="1"/>
      <w:tblStyleColBandSize w:val="1"/>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MediumGrid1-Accent4">
    <w:name w:val="Medium Grid 1 Accent 4"/>
    <w:basedOn w:val="TableNormal"/>
    <w:uiPriority w:val="67"/>
    <w:semiHidden/>
    <w:unhideWhenUsed/>
    <w:rsid w:val="00A111D1"/>
    <w:tblPr>
      <w:tblStyleRowBandSize w:val="1"/>
      <w:tblStyleColBandSize w:val="1"/>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MediumGrid1-Accent5">
    <w:name w:val="Medium Grid 1 Accent 5"/>
    <w:basedOn w:val="TableNormal"/>
    <w:uiPriority w:val="67"/>
    <w:semiHidden/>
    <w:unhideWhenUsed/>
    <w:rsid w:val="00A111D1"/>
    <w:tblPr>
      <w:tblStyleRowBandSize w:val="1"/>
      <w:tblStyleColBandSize w:val="1"/>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MediumGrid1-Accent6">
    <w:name w:val="Medium Grid 1 Accent 6"/>
    <w:basedOn w:val="TableNormal"/>
    <w:uiPriority w:val="67"/>
    <w:semiHidden/>
    <w:unhideWhenUsed/>
    <w:rsid w:val="00A111D1"/>
    <w:tblPr>
      <w:tblStyleRowBandSize w:val="1"/>
      <w:tblStyleColBandSize w:val="1"/>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MediumGrid2">
    <w:name w:val="Medium Grid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Pr>
    <w:tcPr>
      <w:shd w:val="clear" w:color="auto" w:fill="D3DFEE" w:themeFill="accent1" w:themeFillTint="3F"/>
    </w:tcPr>
    <w:tblStylePr w:type="firstRow">
      <w:rPr>
        <w:b/>
        <w:bCs/>
        <w:color w:val="000000" w:themeColor="text1"/>
      </w:rPr>
      <w:tblPr/>
      <w:tcPr>
        <w:shd w:val="clear" w:color="auto" w:fill="EDF2F8"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Pr>
    <w:tcPr>
      <w:shd w:val="clear" w:color="auto" w:fill="EFD3D2" w:themeFill="accent2" w:themeFillTint="3F"/>
    </w:tcPr>
    <w:tblStylePr w:type="firstRow">
      <w:rPr>
        <w:b/>
        <w:bCs/>
        <w:color w:val="000000" w:themeColor="text1"/>
      </w:rPr>
      <w:tblPr/>
      <w:tcPr>
        <w:shd w:val="clear" w:color="auto" w:fill="F8EDE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Pr>
    <w:tcPr>
      <w:shd w:val="clear" w:color="auto" w:fill="E6EED5" w:themeFill="accent3" w:themeFillTint="3F"/>
    </w:tcPr>
    <w:tblStylePr w:type="firstRow">
      <w:rPr>
        <w:b/>
        <w:bCs/>
        <w:color w:val="000000" w:themeColor="text1"/>
      </w:rPr>
      <w:tblPr/>
      <w:tcPr>
        <w:shd w:val="clear" w:color="auto" w:fill="F5F8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Pr>
    <w:tcPr>
      <w:shd w:val="clear" w:color="auto" w:fill="DFD8E8" w:themeFill="accent4" w:themeFillTint="3F"/>
    </w:tcPr>
    <w:tblStylePr w:type="firstRow">
      <w:rPr>
        <w:b/>
        <w:bCs/>
        <w:color w:val="000000" w:themeColor="text1"/>
      </w:rPr>
      <w:tblPr/>
      <w:tcPr>
        <w:shd w:val="clear" w:color="auto" w:fill="F2EF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Pr>
    <w:tcPr>
      <w:shd w:val="clear" w:color="auto" w:fill="FDE4D0" w:themeFill="accent6" w:themeFillTint="3F"/>
    </w:tcPr>
    <w:tblStylePr w:type="firstRow">
      <w:rPr>
        <w:b/>
        <w:bCs/>
        <w:color w:val="000000" w:themeColor="text1"/>
      </w:rPr>
      <w:tblPr/>
      <w:tcPr>
        <w:shd w:val="clear" w:color="auto" w:fill="FEF4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unhideWhenUsed/>
    <w:rsid w:val="00A111D1"/>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style>
  <w:style w:type="table" w:styleId="MediumGrid3-Accent1">
    <w:name w:val="Medium Grid 3 Accent 1"/>
    <w:basedOn w:val="TableNormal"/>
    <w:uiPriority w:val="69"/>
    <w:semiHidden/>
    <w:unhideWhenUsed/>
    <w:rsid w:val="00A111D1"/>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style>
  <w:style w:type="table" w:styleId="MediumGrid3-Accent2">
    <w:name w:val="Medium Grid 3 Accent 2"/>
    <w:basedOn w:val="TableNormal"/>
    <w:uiPriority w:val="69"/>
    <w:semiHidden/>
    <w:unhideWhenUsed/>
    <w:rsid w:val="00A111D1"/>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style>
  <w:style w:type="table" w:styleId="MediumGrid3-Accent3">
    <w:name w:val="Medium Grid 3 Accent 3"/>
    <w:basedOn w:val="TableNormal"/>
    <w:uiPriority w:val="69"/>
    <w:semiHidden/>
    <w:unhideWhenUsed/>
    <w:rsid w:val="00A111D1"/>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style>
  <w:style w:type="table" w:styleId="MediumGrid3-Accent4">
    <w:name w:val="Medium Grid 3 Accent 4"/>
    <w:basedOn w:val="TableNormal"/>
    <w:uiPriority w:val="69"/>
    <w:semiHidden/>
    <w:unhideWhenUsed/>
    <w:rsid w:val="00A111D1"/>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style>
  <w:style w:type="table" w:styleId="MediumGrid3-Accent5">
    <w:name w:val="Medium Grid 3 Accent 5"/>
    <w:basedOn w:val="TableNormal"/>
    <w:uiPriority w:val="69"/>
    <w:semiHidden/>
    <w:unhideWhenUsed/>
    <w:rsid w:val="00A111D1"/>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style>
  <w:style w:type="table" w:styleId="MediumGrid3-Accent6">
    <w:name w:val="Medium Grid 3 Accent 6"/>
    <w:basedOn w:val="TableNormal"/>
    <w:uiPriority w:val="69"/>
    <w:semiHidden/>
    <w:unhideWhenUsed/>
    <w:rsid w:val="00A111D1"/>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style>
  <w:style w:type="table" w:styleId="MediumList1">
    <w:name w:val="Medium List 1"/>
    <w:basedOn w:val="TableNormal"/>
    <w:uiPriority w:val="65"/>
    <w:semiHidden/>
    <w:unhideWhenUsed/>
    <w:rsid w:val="00A111D1"/>
    <w:rPr>
      <w:color w:val="000000" w:themeColor="text1"/>
    </w:rPr>
    <w:tblPr>
      <w:tblStyleRowBandSize w:val="1"/>
      <w:tblStyleColBandSize w:val="1"/>
    </w:tblPr>
    <w:tcPr>
      <w:shd w:val="clear" w:color="auto" w:fill="C0C0C0" w:themeFill="text1" w:themeFillTint="3F"/>
    </w:tc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1F497D"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style>
  <w:style w:type="table" w:styleId="MediumList1-Accent1">
    <w:name w:val="Medium List 1 Accent 1"/>
    <w:basedOn w:val="TableNormal"/>
    <w:uiPriority w:val="65"/>
    <w:semiHidden/>
    <w:unhideWhenUsed/>
    <w:rsid w:val="00A111D1"/>
    <w:rPr>
      <w:color w:val="000000" w:themeColor="text1"/>
    </w:rPr>
    <w:tblPr>
      <w:tblStyleRowBandSize w:val="1"/>
      <w:tblStyleColBandSize w:val="1"/>
    </w:tblPr>
    <w:tcPr>
      <w:shd w:val="clear" w:color="auto" w:fill="D3DFEE" w:themeFill="accent1" w:themeFillTint="3F"/>
    </w:tc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style>
  <w:style w:type="table" w:styleId="MediumList1-Accent2">
    <w:name w:val="Medium List 1 Accent 2"/>
    <w:basedOn w:val="TableNormal"/>
    <w:uiPriority w:val="65"/>
    <w:semiHidden/>
    <w:unhideWhenUsed/>
    <w:rsid w:val="00A111D1"/>
    <w:rPr>
      <w:color w:val="000000" w:themeColor="text1"/>
    </w:rPr>
    <w:tblPr>
      <w:tblStyleRowBandSize w:val="1"/>
      <w:tblStyleColBandSize w:val="1"/>
    </w:tblPr>
    <w:tcPr>
      <w:shd w:val="clear" w:color="auto" w:fill="EFD3D2" w:themeFill="accent2" w:themeFillTint="3F"/>
    </w:tc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style>
  <w:style w:type="table" w:styleId="MediumList1-Accent3">
    <w:name w:val="Medium List 1 Accent 3"/>
    <w:basedOn w:val="TableNormal"/>
    <w:uiPriority w:val="65"/>
    <w:semiHidden/>
    <w:unhideWhenUsed/>
    <w:rsid w:val="00A111D1"/>
    <w:rPr>
      <w:color w:val="000000" w:themeColor="text1"/>
    </w:rPr>
    <w:tblPr>
      <w:tblStyleRowBandSize w:val="1"/>
      <w:tblStyleColBandSize w:val="1"/>
    </w:tblPr>
    <w:tcPr>
      <w:shd w:val="clear" w:color="auto" w:fill="E6EED5" w:themeFill="accent3" w:themeFillTint="3F"/>
    </w:tc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style>
  <w:style w:type="table" w:styleId="MediumList1-Accent4">
    <w:name w:val="Medium List 1 Accent 4"/>
    <w:basedOn w:val="TableNormal"/>
    <w:uiPriority w:val="65"/>
    <w:semiHidden/>
    <w:unhideWhenUsed/>
    <w:rsid w:val="00A111D1"/>
    <w:rPr>
      <w:color w:val="000000" w:themeColor="text1"/>
    </w:rPr>
    <w:tblPr>
      <w:tblStyleRowBandSize w:val="1"/>
      <w:tblStyleColBandSize w:val="1"/>
    </w:tblPr>
    <w:tcPr>
      <w:shd w:val="clear" w:color="auto" w:fill="DFD8E8" w:themeFill="accent4" w:themeFillTint="3F"/>
    </w:tc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style>
  <w:style w:type="table" w:styleId="MediumList1-Accent5">
    <w:name w:val="Medium List 1 Accent 5"/>
    <w:basedOn w:val="TableNormal"/>
    <w:uiPriority w:val="65"/>
    <w:semiHidden/>
    <w:unhideWhenUsed/>
    <w:rsid w:val="00A111D1"/>
    <w:rPr>
      <w:color w:val="000000" w:themeColor="text1"/>
    </w:rPr>
    <w:tblPr>
      <w:tblStyleRowBandSize w:val="1"/>
      <w:tblStyleColBandSize w:val="1"/>
    </w:tblPr>
    <w:tcPr>
      <w:shd w:val="clear" w:color="auto" w:fill="D2EAF1" w:themeFill="accent5" w:themeFillTint="3F"/>
    </w:tc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style>
  <w:style w:type="table" w:styleId="MediumList1-Accent6">
    <w:name w:val="Medium List 1 Accent 6"/>
    <w:basedOn w:val="TableNormal"/>
    <w:uiPriority w:val="65"/>
    <w:semiHidden/>
    <w:unhideWhenUsed/>
    <w:rsid w:val="00A111D1"/>
    <w:rPr>
      <w:color w:val="000000" w:themeColor="text1"/>
    </w:rPr>
    <w:tblPr>
      <w:tblStyleRowBandSize w:val="1"/>
      <w:tblStyleColBandSize w:val="1"/>
    </w:tblPr>
    <w:tcPr>
      <w:shd w:val="clear" w:color="auto" w:fill="FDE4D0" w:themeFill="accent6" w:themeFillTint="3F"/>
    </w:tc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style>
  <w:style w:type="table" w:styleId="MediumList2">
    <w:name w:val="Medium Lis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Pr>
    <w:tcPr>
      <w:tcBorders>
        <w:top w:val="nil"/>
        <w:left w:val="nil"/>
        <w:bottom w:val="nil"/>
        <w:right w:val="nil"/>
      </w:tcBorders>
      <w:shd w:val="clear" w:color="auto" w:fill="EFD3D2" w:themeFill="accent2" w:themeFillTint="3F"/>
    </w:tc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unhideWhenUsed/>
    <w:rsid w:val="00A111D1"/>
    <w:tblPr>
      <w:tblStyleRowBandSize w:val="1"/>
      <w:tblStyleColBandSize w:val="1"/>
    </w:tblPr>
    <w:tcPr>
      <w:shd w:val="clear" w:color="auto" w:fill="C0C0C0" w:themeFill="text1" w:themeFillTint="3F"/>
    </w:tc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style>
  <w:style w:type="table" w:styleId="MediumShading1-Accent1">
    <w:name w:val="Medium Shading 1 Accent 1"/>
    <w:basedOn w:val="TableNormal"/>
    <w:uiPriority w:val="63"/>
    <w:semiHidden/>
    <w:unhideWhenUsed/>
    <w:rsid w:val="00A111D1"/>
    <w:tblPr>
      <w:tblStyleRowBandSize w:val="1"/>
      <w:tblStyleColBandSize w:val="1"/>
    </w:tblPr>
    <w:tcPr>
      <w:shd w:val="clear" w:color="auto" w:fill="D3DFEE" w:themeFill="accent1" w:themeFillTint="3F"/>
    </w:tc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style>
  <w:style w:type="table" w:styleId="MediumShading1-Accent2">
    <w:name w:val="Medium Shading 1 Accent 2"/>
    <w:basedOn w:val="TableNormal"/>
    <w:uiPriority w:val="63"/>
    <w:semiHidden/>
    <w:unhideWhenUsed/>
    <w:rsid w:val="00A111D1"/>
    <w:tblPr>
      <w:tblStyleRowBandSize w:val="1"/>
      <w:tblStyleColBandSize w:val="1"/>
    </w:tblPr>
    <w:tcPr>
      <w:shd w:val="clear" w:color="auto" w:fill="EFD3D2" w:themeFill="accent2" w:themeFillTint="3F"/>
    </w:tc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style>
  <w:style w:type="table" w:styleId="MediumShading1-Accent3">
    <w:name w:val="Medium Shading 1 Accent 3"/>
    <w:basedOn w:val="TableNormal"/>
    <w:uiPriority w:val="63"/>
    <w:semiHidden/>
    <w:unhideWhenUsed/>
    <w:rsid w:val="00A111D1"/>
    <w:tblPr>
      <w:tblStyleRowBandSize w:val="1"/>
      <w:tblStyleColBandSize w:val="1"/>
    </w:tblPr>
    <w:tcPr>
      <w:shd w:val="clear" w:color="auto" w:fill="E6EED5" w:themeFill="accent3" w:themeFillTint="3F"/>
    </w:tc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style>
  <w:style w:type="table" w:styleId="MediumShading1-Accent4">
    <w:name w:val="Medium Shading 1 Accent 4"/>
    <w:basedOn w:val="TableNormal"/>
    <w:uiPriority w:val="63"/>
    <w:semiHidden/>
    <w:unhideWhenUsed/>
    <w:rsid w:val="00A111D1"/>
    <w:tblPr>
      <w:tblStyleRowBandSize w:val="1"/>
      <w:tblStyleColBandSize w:val="1"/>
    </w:tblPr>
    <w:tcPr>
      <w:shd w:val="clear" w:color="auto" w:fill="DFD8E8" w:themeFill="accent4" w:themeFillTint="3F"/>
    </w:tc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style>
  <w:style w:type="table" w:styleId="MediumShading1-Accent5">
    <w:name w:val="Medium Shading 1 Accent 5"/>
    <w:basedOn w:val="TableNormal"/>
    <w:uiPriority w:val="63"/>
    <w:semiHidden/>
    <w:unhideWhenUsed/>
    <w:rsid w:val="00A111D1"/>
    <w:tblPr>
      <w:tblStyleRowBandSize w:val="1"/>
      <w:tblStyleColBandSize w:val="1"/>
    </w:tblPr>
    <w:tcPr>
      <w:shd w:val="clear" w:color="auto" w:fill="D2EAF1" w:themeFill="accent5" w:themeFillTint="3F"/>
    </w:tc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style>
  <w:style w:type="table" w:styleId="MediumShading1-Accent6">
    <w:name w:val="Medium Shading 1 Accent 6"/>
    <w:basedOn w:val="TableNormal"/>
    <w:uiPriority w:val="63"/>
    <w:semiHidden/>
    <w:unhideWhenUsed/>
    <w:rsid w:val="00A111D1"/>
    <w:tblPr>
      <w:tblStyleRowBandSize w:val="1"/>
      <w:tblStyleColBandSize w:val="1"/>
    </w:tblPr>
    <w:tcPr>
      <w:shd w:val="clear" w:color="auto" w:fill="FDE4D0" w:themeFill="accent6" w:themeFillTint="3F"/>
    </w:tc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style>
  <w:style w:type="table" w:styleId="MediumShading2">
    <w:name w:val="Medium Shading 2"/>
    <w:basedOn w:val="TableNormal"/>
    <w:uiPriority w:val="64"/>
    <w:semiHidden/>
    <w:unhideWhenUsed/>
    <w:rsid w:val="00A111D1"/>
    <w:tblPr>
      <w:tblStyleRowBandSize w:val="1"/>
      <w:tblStyleColBandSize w:val="1"/>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unhideWhenUsed/>
    <w:rsid w:val="00A111D1"/>
    <w:tblPr>
      <w:tblStyleRowBandSize w:val="1"/>
      <w:tblStyleColBandSize w:val="1"/>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unhideWhenUsed/>
    <w:rsid w:val="00A111D1"/>
    <w:tblPr>
      <w:tblStyleRowBandSize w:val="1"/>
      <w:tblStyleColBandSize w:val="1"/>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unhideWhenUsed/>
    <w:rsid w:val="00A111D1"/>
    <w:tblPr>
      <w:tblStyleRowBandSize w:val="1"/>
      <w:tblStyleColBandSize w:val="1"/>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unhideWhenUsed/>
    <w:rsid w:val="00A111D1"/>
    <w:tblPr>
      <w:tblStyleRowBandSize w:val="1"/>
      <w:tblStyleColBandSize w:val="1"/>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unhideWhenUsed/>
    <w:rsid w:val="00A111D1"/>
    <w:tblPr>
      <w:tblStyleRowBandSize w:val="1"/>
      <w:tblStyleColBandSize w:val="1"/>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unhideWhenUsed/>
    <w:rsid w:val="00A111D1"/>
    <w:tblPr>
      <w:tblStyleRowBandSize w:val="1"/>
      <w:tblStyleColBandSize w:val="1"/>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Mention">
    <w:name w:val="Mention"/>
    <w:basedOn w:val="DefaultParagraphFont"/>
    <w:uiPriority w:val="99"/>
    <w:semiHidden/>
    <w:unhideWhenUsed/>
    <w:rsid w:val="00A111D1"/>
    <w:rPr>
      <w:color w:val="2B579A"/>
      <w:shd w:val="clear" w:color="auto" w:fill="E1DFDD"/>
      <w:lang w:val="en-GB"/>
    </w:rPr>
  </w:style>
  <w:style w:type="paragraph" w:styleId="MessageHeader">
    <w:name w:val="Message Header"/>
    <w:basedOn w:val="Normal"/>
    <w:link w:val="MessageHeaderChar"/>
    <w:uiPriority w:val="99"/>
    <w:semiHidden/>
    <w:unhideWhenUsed/>
    <w:rsid w:val="00A111D1"/>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A111D1"/>
    <w:rPr>
      <w:rFonts w:asciiTheme="majorHAnsi" w:eastAsiaTheme="majorEastAsia" w:hAnsiTheme="majorHAnsi" w:cstheme="majorBidi"/>
      <w:shd w:val="pct20" w:color="auto" w:fill="auto"/>
      <w:lang w:val="en-GB"/>
    </w:rPr>
  </w:style>
  <w:style w:type="paragraph" w:styleId="NoSpacing">
    <w:name w:val="No Spacing"/>
    <w:uiPriority w:val="1"/>
    <w:qFormat/>
    <w:rsid w:val="00A111D1"/>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NormalWeb">
    <w:name w:val="Normal (Web)"/>
    <w:basedOn w:val="Normal"/>
    <w:uiPriority w:val="99"/>
    <w:semiHidden/>
    <w:unhideWhenUsed/>
    <w:rsid w:val="00A111D1"/>
    <w:rPr>
      <w:sz w:val="24"/>
      <w:szCs w:val="24"/>
    </w:rPr>
  </w:style>
  <w:style w:type="paragraph" w:styleId="NormalIndent">
    <w:name w:val="Normal Indent"/>
    <w:basedOn w:val="Normal"/>
    <w:uiPriority w:val="99"/>
    <w:semiHidden/>
    <w:unhideWhenUsed/>
    <w:rsid w:val="00A111D1"/>
    <w:pPr>
      <w:ind w:left="720"/>
    </w:pPr>
  </w:style>
  <w:style w:type="paragraph" w:styleId="NoteHeading">
    <w:name w:val="Note Heading"/>
    <w:basedOn w:val="Normal"/>
    <w:next w:val="Normal"/>
    <w:link w:val="NoteHeadingChar"/>
    <w:uiPriority w:val="99"/>
    <w:semiHidden/>
    <w:unhideWhenUsed/>
    <w:rsid w:val="00A111D1"/>
  </w:style>
  <w:style w:type="character" w:customStyle="1" w:styleId="NoteHeadingChar">
    <w:name w:val="Note Heading Char"/>
    <w:basedOn w:val="DefaultParagraphFont"/>
    <w:link w:val="NoteHeading"/>
    <w:uiPriority w:val="99"/>
    <w:semiHidden/>
    <w:rsid w:val="00A111D1"/>
    <w:rPr>
      <w:rFonts w:ascii="Times New Roman" w:eastAsia="SimSun" w:hAnsi="Times New Roman" w:cs="Times New Roman"/>
      <w:sz w:val="22"/>
      <w:szCs w:val="22"/>
      <w:lang w:val="en-GB"/>
    </w:rPr>
  </w:style>
  <w:style w:type="table" w:styleId="PlainTable1">
    <w:name w:val="Plain Table 1"/>
    <w:basedOn w:val="TableNormal"/>
    <w:uiPriority w:val="41"/>
    <w:rsid w:val="00A111D1"/>
    <w:tblPr>
      <w:tblStyleRowBandSize w:val="1"/>
      <w:tblStyleColBandSize w:val="1"/>
    </w:tblPr>
    <w:tcPr>
      <w:shd w:val="clear" w:color="auto" w:fill="F2F2F2" w:themeFill="background1" w:themeFillShade="F2"/>
    </w:tc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style>
  <w:style w:type="table" w:styleId="PlainTable2">
    <w:name w:val="Plain Table 2"/>
    <w:basedOn w:val="TableNormal"/>
    <w:uiPriority w:val="42"/>
    <w:rsid w:val="00A111D1"/>
    <w:tblPr>
      <w:tblStyleRowBandSize w:val="1"/>
      <w:tblStyleColBandSize w:val="1"/>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3">
    <w:name w:val="Plain Table 3"/>
    <w:basedOn w:val="TableNormal"/>
    <w:uiPriority w:val="43"/>
    <w:rsid w:val="00A111D1"/>
    <w:tblPr>
      <w:tblStyleRowBandSize w:val="1"/>
      <w:tblStyleColBandSize w:val="1"/>
    </w:tblPr>
    <w:tcPr>
      <w:tcBorders>
        <w:right w:val="single" w:sz="4" w:space="0" w:color="7F7F7F" w:themeColor="text1" w:themeTint="80"/>
      </w:tcBorders>
    </w:tc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StylePr>
    <w:tblStylePr w:type="lastCol">
      <w:rPr>
        <w:b/>
        <w:bCs/>
        <w:caps/>
      </w:r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A111D1"/>
    <w:tblPr/>
    <w:tblStylePr w:type="firstRow">
      <w:rPr>
        <w:b/>
        <w:bCs/>
      </w:rPr>
    </w:tblStylePr>
    <w:tblStylePr w:type="lastRow">
      <w:rPr>
        <w:b/>
        <w:bCs/>
      </w:rPr>
    </w:tblStylePr>
    <w:tblStylePr w:type="firstCol">
      <w:rPr>
        <w:b/>
        <w:bCs/>
      </w:rPr>
    </w:tblStylePr>
    <w:tblStylePr w:type="lastCol">
      <w:rPr>
        <w:b/>
        <w:bCs/>
      </w:rPr>
    </w:tblStylePr>
  </w:style>
  <w:style w:type="table" w:styleId="PlainTable5">
    <w:name w:val="Plain Table 5"/>
    <w:basedOn w:val="TableNormal"/>
    <w:uiPriority w:val="45"/>
    <w:rsid w:val="00A111D1"/>
    <w:tblPr>
      <w:tblStyleRowBandSize w:val="1"/>
      <w:tblStyleColBandSize w:val="1"/>
    </w:tblPr>
    <w:tcPr>
      <w:tcBorders>
        <w:right w:val="single" w:sz="4" w:space="0" w:color="7F7F7F" w:themeColor="text1" w:themeTint="80"/>
      </w:tcBorders>
      <w:shd w:val="clear" w:color="auto" w:fill="FFFFFF" w:themeFill="background1"/>
    </w:tc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StylePr>
    <w:tblStylePr w:type="lastCol">
      <w:rPr>
        <w:rFonts w:asciiTheme="majorHAnsi" w:eastAsiaTheme="majorEastAsia" w:hAnsiTheme="majorHAnsi" w:cstheme="majorBidi"/>
        <w:i/>
        <w:iCs/>
        <w:sz w:val="26"/>
      </w:r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PlainText">
    <w:name w:val="Plain Text"/>
    <w:basedOn w:val="Normal"/>
    <w:link w:val="PlainTextChar"/>
    <w:uiPriority w:val="99"/>
    <w:semiHidden/>
    <w:unhideWhenUsed/>
    <w:rsid w:val="00A111D1"/>
    <w:rPr>
      <w:rFonts w:ascii="Consolas" w:hAnsi="Consolas"/>
      <w:sz w:val="21"/>
      <w:szCs w:val="21"/>
    </w:rPr>
  </w:style>
  <w:style w:type="character" w:customStyle="1" w:styleId="PlainTextChar">
    <w:name w:val="Plain Text Char"/>
    <w:basedOn w:val="DefaultParagraphFont"/>
    <w:link w:val="PlainText"/>
    <w:uiPriority w:val="99"/>
    <w:semiHidden/>
    <w:rsid w:val="00A111D1"/>
    <w:rPr>
      <w:rFonts w:ascii="Consolas" w:eastAsia="SimSun" w:hAnsi="Consolas" w:cs="Times New Roman"/>
      <w:sz w:val="21"/>
      <w:szCs w:val="21"/>
      <w:lang w:val="en-GB"/>
    </w:rPr>
  </w:style>
  <w:style w:type="paragraph" w:styleId="Quote">
    <w:name w:val="Quote"/>
    <w:basedOn w:val="Normal"/>
    <w:next w:val="Normal"/>
    <w:link w:val="QuoteChar"/>
    <w:uiPriority w:val="29"/>
    <w:qFormat/>
    <w:rsid w:val="00A111D1"/>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A111D1"/>
    <w:rPr>
      <w:rFonts w:ascii="Times New Roman" w:eastAsia="SimSun" w:hAnsi="Times New Roman" w:cs="Times New Roman"/>
      <w:i/>
      <w:iCs/>
      <w:color w:val="404040" w:themeColor="text1" w:themeTint="BF"/>
      <w:sz w:val="22"/>
      <w:szCs w:val="22"/>
      <w:lang w:val="en-GB"/>
    </w:rPr>
  </w:style>
  <w:style w:type="paragraph" w:styleId="Salutation">
    <w:name w:val="Salutation"/>
    <w:basedOn w:val="Normal"/>
    <w:next w:val="Normal"/>
    <w:link w:val="SalutationChar"/>
    <w:uiPriority w:val="99"/>
    <w:semiHidden/>
    <w:unhideWhenUsed/>
    <w:rsid w:val="00A111D1"/>
  </w:style>
  <w:style w:type="character" w:customStyle="1" w:styleId="SalutationChar">
    <w:name w:val="Salutation Char"/>
    <w:basedOn w:val="DefaultParagraphFont"/>
    <w:link w:val="Salutation"/>
    <w:uiPriority w:val="99"/>
    <w:semiHidden/>
    <w:rsid w:val="00A111D1"/>
    <w:rPr>
      <w:rFonts w:ascii="Times New Roman" w:eastAsia="SimSun" w:hAnsi="Times New Roman" w:cs="Times New Roman"/>
      <w:sz w:val="22"/>
      <w:szCs w:val="22"/>
      <w:lang w:val="en-GB"/>
    </w:rPr>
  </w:style>
  <w:style w:type="paragraph" w:styleId="Signature">
    <w:name w:val="Signature"/>
    <w:basedOn w:val="Normal"/>
    <w:link w:val="SignatureChar"/>
    <w:uiPriority w:val="99"/>
    <w:semiHidden/>
    <w:unhideWhenUsed/>
    <w:rsid w:val="00A111D1"/>
    <w:pPr>
      <w:ind w:left="4252"/>
    </w:pPr>
  </w:style>
  <w:style w:type="character" w:customStyle="1" w:styleId="SignatureChar">
    <w:name w:val="Signature Char"/>
    <w:basedOn w:val="DefaultParagraphFont"/>
    <w:link w:val="Signature"/>
    <w:uiPriority w:val="99"/>
    <w:semiHidden/>
    <w:rsid w:val="00A111D1"/>
    <w:rPr>
      <w:rFonts w:ascii="Times New Roman" w:eastAsia="SimSun" w:hAnsi="Times New Roman" w:cs="Times New Roman"/>
      <w:sz w:val="22"/>
      <w:szCs w:val="22"/>
      <w:lang w:val="en-GB"/>
    </w:rPr>
  </w:style>
  <w:style w:type="character" w:styleId="SmartHyperlink">
    <w:name w:val="Smart Hyperlink"/>
    <w:basedOn w:val="DefaultParagraphFont"/>
    <w:uiPriority w:val="99"/>
    <w:semiHidden/>
    <w:unhideWhenUsed/>
    <w:rsid w:val="00A111D1"/>
    <w:rPr>
      <w:u w:val="dotted"/>
      <w:lang w:val="en-GB"/>
    </w:rPr>
  </w:style>
  <w:style w:type="character" w:styleId="SmartLink">
    <w:name w:val="Smart Link"/>
    <w:basedOn w:val="DefaultParagraphFont"/>
    <w:uiPriority w:val="99"/>
    <w:semiHidden/>
    <w:unhideWhenUsed/>
    <w:rsid w:val="00A111D1"/>
    <w:rPr>
      <w:color w:val="0000FF"/>
      <w:u w:val="single"/>
      <w:shd w:val="clear" w:color="auto" w:fill="F3F2F1"/>
      <w:lang w:val="en-GB"/>
    </w:rPr>
  </w:style>
  <w:style w:type="character" w:styleId="Strong">
    <w:name w:val="Strong"/>
    <w:basedOn w:val="DefaultParagraphFont"/>
    <w:uiPriority w:val="22"/>
    <w:qFormat/>
    <w:rsid w:val="00A111D1"/>
    <w:rPr>
      <w:b/>
      <w:bCs/>
      <w:lang w:val="en-GB"/>
    </w:rPr>
  </w:style>
  <w:style w:type="character" w:styleId="SubtleEmphasis">
    <w:name w:val="Subtle Emphasis"/>
    <w:basedOn w:val="DefaultParagraphFont"/>
    <w:uiPriority w:val="19"/>
    <w:qFormat/>
    <w:rsid w:val="00A111D1"/>
    <w:rPr>
      <w:i/>
      <w:iCs/>
      <w:color w:val="404040" w:themeColor="text1" w:themeTint="BF"/>
      <w:lang w:val="en-GB"/>
    </w:rPr>
  </w:style>
  <w:style w:type="character" w:styleId="SubtleReference">
    <w:name w:val="Subtle Reference"/>
    <w:basedOn w:val="DefaultParagraphFont"/>
    <w:uiPriority w:val="31"/>
    <w:qFormat/>
    <w:rsid w:val="00A111D1"/>
    <w:rPr>
      <w:smallCaps/>
      <w:color w:val="5A5A5A" w:themeColor="text1" w:themeTint="A5"/>
      <w:lang w:val="en-GB"/>
    </w:rPr>
  </w:style>
  <w:style w:type="table" w:styleId="Table3Deffects1">
    <w:name w:val="Table 3D effects 1"/>
    <w:basedOn w:val="TableNormal"/>
    <w:uiPriority w:val="99"/>
    <w:semiHidden/>
    <w:unhideWhenUsed/>
    <w:rsid w:val="00A111D1"/>
    <w:pPr>
      <w:tabs>
        <w:tab w:val="left" w:pos="567"/>
        <w:tab w:val="left" w:pos="1134"/>
        <w:tab w:val="left" w:pos="1701"/>
        <w:tab w:val="left" w:pos="2268"/>
      </w:tabs>
      <w:jc w:val="both"/>
    </w:pPr>
    <w:tblPr/>
    <w:tcPr>
      <w:tcBorders>
        <w:right w:val="single" w:sz="6" w:space="0" w:color="808080"/>
      </w:tcBorders>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A111D1"/>
    <w:pPr>
      <w:tabs>
        <w:tab w:val="left" w:pos="567"/>
        <w:tab w:val="left" w:pos="1134"/>
        <w:tab w:val="left" w:pos="1701"/>
        <w:tab w:val="left" w:pos="2268"/>
      </w:tabs>
      <w:jc w:val="both"/>
    </w:pPr>
    <w:tblPr>
      <w:tblStyleRowBandSize w:val="1"/>
    </w:tblPr>
    <w:tcPr>
      <w:tcBorders>
        <w:bottom w:val="single" w:sz="6" w:space="0" w:color="FFFFFF"/>
        <w:right w:val="single" w:sz="6" w:space="0" w:color="FFFFFF"/>
      </w:tcBorders>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A111D1"/>
    <w:pPr>
      <w:tabs>
        <w:tab w:val="left" w:pos="567"/>
        <w:tab w:val="left" w:pos="1134"/>
        <w:tab w:val="left" w:pos="1701"/>
        <w:tab w:val="left" w:pos="2268"/>
      </w:tabs>
      <w:jc w:val="both"/>
    </w:pPr>
    <w:tblPr>
      <w:tblStyleRowBandSize w:val="1"/>
      <w:tblStyleColBandSize w:val="1"/>
    </w:tblPr>
    <w:tcPr>
      <w:tcBorders>
        <w:bottom w:val="single" w:sz="6" w:space="0" w:color="FFFFFF"/>
      </w:tcBorders>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StylePr>
    <w:tblStylePr w:type="band2Vert">
      <w:rPr>
        <w:color w:val="auto"/>
      </w:rPr>
      <w:tblPr/>
      <w:tcPr>
        <w:shd w:val="pct50" w:color="C0C0C0" w:fill="FFFFFF"/>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A111D1"/>
    <w:pPr>
      <w:tabs>
        <w:tab w:val="left" w:pos="567"/>
        <w:tab w:val="left" w:pos="1134"/>
        <w:tab w:val="left" w:pos="1701"/>
        <w:tab w:val="left" w:pos="2268"/>
      </w:tabs>
      <w:jc w:val="both"/>
    </w:pPr>
    <w:tblPr/>
    <w:tcPr>
      <w:tcBorders>
        <w:top w:val="single" w:sz="6" w:space="0" w:color="000000"/>
        <w:right w:val="single" w:sz="6" w:space="0" w:color="000000"/>
      </w:tcBorders>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A111D1"/>
    <w:pPr>
      <w:tabs>
        <w:tab w:val="left" w:pos="567"/>
        <w:tab w:val="left" w:pos="1134"/>
        <w:tab w:val="left" w:pos="1701"/>
        <w:tab w:val="left" w:pos="2268"/>
      </w:tabs>
      <w:jc w:val="both"/>
    </w:pPr>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A111D1"/>
    <w:pPr>
      <w:tabs>
        <w:tab w:val="left" w:pos="567"/>
        <w:tab w:val="left" w:pos="1134"/>
        <w:tab w:val="left" w:pos="1701"/>
        <w:tab w:val="left" w:pos="2268"/>
      </w:tabs>
      <w:jc w:val="both"/>
    </w:pPr>
    <w:rPr>
      <w:color w:val="000080"/>
    </w:rPr>
    <w:tblPr/>
    <w:tcPr>
      <w:tcBorders>
        <w:top w:val="single" w:sz="12" w:space="0" w:color="000000"/>
      </w:tcBorders>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StylePr>
    <w:tblStylePr w:type="firstCol">
      <w:rPr>
        <w:b/>
        <w:bCs/>
        <w:color w:val="000000"/>
      </w:rPr>
    </w:tblStylePr>
  </w:style>
  <w:style w:type="table" w:styleId="TableClassic4">
    <w:name w:val="Table Classic 4"/>
    <w:basedOn w:val="TableNormal"/>
    <w:uiPriority w:val="99"/>
    <w:semiHidden/>
    <w:unhideWhenUsed/>
    <w:rsid w:val="00A111D1"/>
    <w:pPr>
      <w:tabs>
        <w:tab w:val="left" w:pos="567"/>
        <w:tab w:val="left" w:pos="1134"/>
        <w:tab w:val="left" w:pos="1701"/>
        <w:tab w:val="left" w:pos="2268"/>
      </w:tabs>
      <w:jc w:val="both"/>
    </w:pPr>
    <w:tblPr/>
    <w:tcPr>
      <w:tcBorders>
        <w:bottom w:val="single" w:sz="6" w:space="0" w:color="000000"/>
      </w:tcBorders>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StylePr>
    <w:tblStylePr w:type="firstCol">
      <w:rPr>
        <w:b/>
        <w:bCs/>
      </w:r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A111D1"/>
    <w:pPr>
      <w:tabs>
        <w:tab w:val="left" w:pos="567"/>
        <w:tab w:val="left" w:pos="1134"/>
        <w:tab w:val="left" w:pos="1701"/>
        <w:tab w:val="left" w:pos="2268"/>
      </w:tabs>
      <w:jc w:val="both"/>
    </w:pPr>
    <w:rPr>
      <w:color w:val="FFFFFF"/>
    </w:rPr>
    <w:tblPr/>
    <w:tblStylePr w:type="firstRow">
      <w:rPr>
        <w:b/>
        <w:bCs/>
        <w:i/>
        <w:iCs/>
      </w:rPr>
    </w:tblStylePr>
    <w:tblStylePr w:type="firstCol">
      <w:rPr>
        <w:b/>
        <w:bCs/>
        <w:i/>
        <w:iCs/>
      </w:rPr>
    </w:tblStylePr>
    <w:tblStylePr w:type="swCell">
      <w:rPr>
        <w:b/>
        <w:bCs/>
        <w:i w:val="0"/>
        <w:iCs w:val="0"/>
      </w:rPr>
    </w:tblStylePr>
  </w:style>
  <w:style w:type="table" w:styleId="TableColorful2">
    <w:name w:val="Table Colorful 2"/>
    <w:basedOn w:val="TableNormal"/>
    <w:uiPriority w:val="99"/>
    <w:semiHidden/>
    <w:unhideWhenUsed/>
    <w:rsid w:val="00A111D1"/>
    <w:pPr>
      <w:tabs>
        <w:tab w:val="left" w:pos="567"/>
        <w:tab w:val="left" w:pos="1134"/>
        <w:tab w:val="left" w:pos="1701"/>
        <w:tab w:val="left" w:pos="2268"/>
      </w:tabs>
      <w:jc w:val="both"/>
    </w:pPr>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A111D1"/>
    <w:pPr>
      <w:tabs>
        <w:tab w:val="left" w:pos="567"/>
        <w:tab w:val="left" w:pos="1134"/>
        <w:tab w:val="left" w:pos="1701"/>
        <w:tab w:val="left" w:pos="2268"/>
      </w:tabs>
      <w:jc w:val="both"/>
    </w:pPr>
    <w:tblPr/>
    <w:tblStylePr w:type="nwCell">
      <w:rPr>
        <w:b/>
        <w:bCs/>
        <w:color w:val="FFFFFF"/>
      </w:rPr>
    </w:tblStylePr>
  </w:style>
  <w:style w:type="table" w:styleId="TableColumns1">
    <w:name w:val="Table Columns 1"/>
    <w:basedOn w:val="Table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StylePr>
    <w:tblStylePr w:type="band1Vert">
      <w:rPr>
        <w:color w:val="auto"/>
      </w:rPr>
    </w:tblStylePr>
    <w:tblStylePr w:type="band2Vert">
      <w:rPr>
        <w:color w:val="auto"/>
      </w:r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A111D1"/>
    <w:pPr>
      <w:tabs>
        <w:tab w:val="left" w:pos="567"/>
        <w:tab w:val="left" w:pos="1134"/>
        <w:tab w:val="left" w:pos="1701"/>
        <w:tab w:val="left" w:pos="2268"/>
      </w:tabs>
      <w:jc w:val="both"/>
    </w:pPr>
    <w:tblPr>
      <w:tblStyleColBandSize w:val="1"/>
    </w:tblPr>
    <w:tcPr>
      <w:shd w:val="pct10" w:color="000000" w:fill="FFFFFF"/>
    </w:tc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StylePr>
    <w:tblStylePr w:type="band1Vert">
      <w:rPr>
        <w:color w:val="auto"/>
      </w:rPr>
    </w:tblStylePr>
    <w:tblStylePr w:type="band2Vert">
      <w:rPr>
        <w:color w:val="auto"/>
      </w:rPr>
    </w:tblStylePr>
  </w:style>
  <w:style w:type="table" w:styleId="TableColumns5">
    <w:name w:val="Table Columns 5"/>
    <w:basedOn w:val="TableNormal"/>
    <w:uiPriority w:val="99"/>
    <w:semiHidden/>
    <w:unhideWhenUsed/>
    <w:rsid w:val="00A111D1"/>
    <w:pPr>
      <w:tabs>
        <w:tab w:val="left" w:pos="567"/>
        <w:tab w:val="left" w:pos="1134"/>
        <w:tab w:val="left" w:pos="1701"/>
        <w:tab w:val="left" w:pos="2268"/>
      </w:tabs>
      <w:jc w:val="both"/>
    </w:pPr>
    <w:tblPr>
      <w:tblStyleColBandSize w:val="1"/>
    </w:tblPr>
    <w:tcPr>
      <w:shd w:val="solid" w:color="C0C0C0" w:fill="FFFFFF"/>
    </w:tc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StylePr>
    <w:tblStylePr w:type="band1Vert">
      <w:rPr>
        <w:color w:val="auto"/>
      </w:rPr>
    </w:tblStylePr>
    <w:tblStylePr w:type="band2Vert">
      <w:rPr>
        <w:color w:val="auto"/>
      </w:rPr>
    </w:tblStylePr>
  </w:style>
  <w:style w:type="table" w:styleId="TableContemporary">
    <w:name w:val="Table Contemporary"/>
    <w:basedOn w:val="TableNormal"/>
    <w:uiPriority w:val="99"/>
    <w:semiHidden/>
    <w:unhideWhenUsed/>
    <w:rsid w:val="00A111D1"/>
    <w:pPr>
      <w:tabs>
        <w:tab w:val="left" w:pos="567"/>
        <w:tab w:val="left" w:pos="1134"/>
        <w:tab w:val="left" w:pos="1701"/>
        <w:tab w:val="left" w:pos="2268"/>
      </w:tabs>
      <w:jc w:val="both"/>
    </w:pPr>
    <w:tblPr>
      <w:tblStyleRowBandSize w:val="1"/>
    </w:tblPr>
    <w:tcPr>
      <w:shd w:val="pct5" w:color="000000" w:fill="FFFFFF"/>
    </w:tc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A111D1"/>
    <w:pPr>
      <w:tabs>
        <w:tab w:val="left" w:pos="567"/>
        <w:tab w:val="left" w:pos="1134"/>
        <w:tab w:val="left" w:pos="1701"/>
        <w:tab w:val="left" w:pos="2268"/>
      </w:tabs>
      <w:jc w:val="both"/>
    </w:pPr>
    <w:tblPr/>
    <w:tblStylePr w:type="firstRow">
      <w:rPr>
        <w:caps/>
        <w:color w:val="auto"/>
      </w:rPr>
    </w:tblStylePr>
  </w:style>
  <w:style w:type="table" w:styleId="TableGrid10">
    <w:name w:val="Table Grid 1"/>
    <w:basedOn w:val="TableNormal"/>
    <w:uiPriority w:val="99"/>
    <w:semiHidden/>
    <w:unhideWhenUsed/>
    <w:rsid w:val="00A111D1"/>
    <w:pPr>
      <w:tabs>
        <w:tab w:val="left" w:pos="567"/>
        <w:tab w:val="left" w:pos="1134"/>
        <w:tab w:val="left" w:pos="1701"/>
        <w:tab w:val="left" w:pos="2268"/>
      </w:tabs>
      <w:jc w:val="both"/>
    </w:pPr>
    <w:tblPr/>
    <w:tblStylePr w:type="lastRow">
      <w:rPr>
        <w:i/>
        <w:iCs/>
      </w:rPr>
    </w:tblStylePr>
    <w:tblStylePr w:type="lastCol">
      <w:rPr>
        <w:i/>
        <w:iCs/>
      </w:rPr>
    </w:tblStylePr>
  </w:style>
  <w:style w:type="table" w:styleId="TableGrid2">
    <w:name w:val="Table Grid 2"/>
    <w:basedOn w:val="TableNormal"/>
    <w:uiPriority w:val="99"/>
    <w:semiHidden/>
    <w:unhideWhenUsed/>
    <w:rsid w:val="00A111D1"/>
    <w:pPr>
      <w:tabs>
        <w:tab w:val="left" w:pos="567"/>
        <w:tab w:val="left" w:pos="1134"/>
        <w:tab w:val="left" w:pos="1701"/>
        <w:tab w:val="left" w:pos="2268"/>
      </w:tabs>
      <w:jc w:val="both"/>
    </w:pPr>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StylePr>
    <w:tblStylePr w:type="lastCol">
      <w:rPr>
        <w:b/>
        <w:bCs/>
      </w:rPr>
    </w:tblStylePr>
  </w:style>
  <w:style w:type="table" w:styleId="TableGrid3">
    <w:name w:val="Table Grid 3"/>
    <w:basedOn w:val="TableNormal"/>
    <w:uiPriority w:val="99"/>
    <w:semiHidden/>
    <w:unhideWhenUsed/>
    <w:rsid w:val="00A111D1"/>
    <w:pPr>
      <w:tabs>
        <w:tab w:val="left" w:pos="567"/>
        <w:tab w:val="left" w:pos="1134"/>
        <w:tab w:val="left" w:pos="1701"/>
        <w:tab w:val="left" w:pos="2268"/>
      </w:tabs>
      <w:jc w:val="both"/>
    </w:pPr>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StylePr>
  </w:style>
  <w:style w:type="table" w:styleId="TableGrid4">
    <w:name w:val="Table Grid 4"/>
    <w:basedOn w:val="TableNormal"/>
    <w:uiPriority w:val="99"/>
    <w:semiHidden/>
    <w:unhideWhenUsed/>
    <w:rsid w:val="00A111D1"/>
    <w:pPr>
      <w:tabs>
        <w:tab w:val="left" w:pos="567"/>
        <w:tab w:val="left" w:pos="1134"/>
        <w:tab w:val="left" w:pos="1701"/>
        <w:tab w:val="left" w:pos="2268"/>
      </w:tabs>
      <w:jc w:val="both"/>
    </w:pPr>
    <w:tblPr/>
    <w:tcPr>
      <w:tcBorders>
        <w:top w:val="single" w:sz="6" w:space="0" w:color="000000"/>
      </w:tcBorders>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StylePr>
    <w:tblStylePr w:type="lastCol">
      <w:rPr>
        <w:b/>
        <w:bCs/>
        <w:color w:val="auto"/>
      </w:rPr>
    </w:tblStylePr>
  </w:style>
  <w:style w:type="table" w:styleId="TableGrid5">
    <w:name w:val="Table Grid 5"/>
    <w:basedOn w:val="TableNormal"/>
    <w:uiPriority w:val="99"/>
    <w:semiHidden/>
    <w:unhideWhenUsed/>
    <w:rsid w:val="00A111D1"/>
    <w:pPr>
      <w:tabs>
        <w:tab w:val="left" w:pos="567"/>
        <w:tab w:val="left" w:pos="1134"/>
        <w:tab w:val="left" w:pos="1701"/>
        <w:tab w:val="left" w:pos="2268"/>
      </w:tabs>
      <w:jc w:val="both"/>
    </w:pPr>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StylePr>
    <w:tblStylePr w:type="lastCol">
      <w:rPr>
        <w:b/>
        <w:bCs/>
      </w:r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A111D1"/>
    <w:pPr>
      <w:tabs>
        <w:tab w:val="left" w:pos="567"/>
        <w:tab w:val="left" w:pos="1134"/>
        <w:tab w:val="left" w:pos="1701"/>
        <w:tab w:val="left" w:pos="2268"/>
      </w:tabs>
      <w:jc w:val="both"/>
    </w:pPr>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A111D1"/>
    <w:pPr>
      <w:tabs>
        <w:tab w:val="left" w:pos="567"/>
        <w:tab w:val="left" w:pos="1134"/>
        <w:tab w:val="left" w:pos="1701"/>
        <w:tab w:val="left" w:pos="2268"/>
      </w:tabs>
      <w:jc w:val="both"/>
    </w:pPr>
    <w:rPr>
      <w:b/>
      <w:bCs/>
    </w:rPr>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A111D1"/>
    <w:pPr>
      <w:tabs>
        <w:tab w:val="left" w:pos="567"/>
        <w:tab w:val="left" w:pos="1134"/>
        <w:tab w:val="left" w:pos="1701"/>
        <w:tab w:val="left" w:pos="2268"/>
      </w:tabs>
      <w:jc w:val="both"/>
    </w:pPr>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StylePr>
  </w:style>
  <w:style w:type="table" w:styleId="TableGridLight">
    <w:name w:val="Grid Table Light"/>
    <w:basedOn w:val="TableNormal"/>
    <w:uiPriority w:val="40"/>
    <w:rsid w:val="00A111D1"/>
    <w:tblPr/>
  </w:style>
  <w:style w:type="table" w:styleId="TableList1">
    <w:name w:val="Table List 1"/>
    <w:basedOn w:val="TableNormal"/>
    <w:uiPriority w:val="99"/>
    <w:semiHidden/>
    <w:unhideWhenUsed/>
    <w:rsid w:val="00A111D1"/>
    <w:pPr>
      <w:tabs>
        <w:tab w:val="left" w:pos="567"/>
        <w:tab w:val="left" w:pos="1134"/>
        <w:tab w:val="left" w:pos="1701"/>
        <w:tab w:val="left" w:pos="2268"/>
      </w:tabs>
      <w:jc w:val="both"/>
    </w:pPr>
    <w:tblPr>
      <w:tblStyleRowBandSize w:val="1"/>
    </w:tblPr>
    <w:tcPr>
      <w:shd w:val="solid" w:color="C0C0C0" w:fill="FFFFFF"/>
    </w:tc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A111D1"/>
    <w:pPr>
      <w:tabs>
        <w:tab w:val="left" w:pos="567"/>
        <w:tab w:val="left" w:pos="1134"/>
        <w:tab w:val="left" w:pos="1701"/>
        <w:tab w:val="left" w:pos="2268"/>
      </w:tabs>
      <w:jc w:val="both"/>
    </w:pPr>
    <w:tblPr>
      <w:tblStyleRowBandSize w:val="2"/>
    </w:tblPr>
    <w:tcPr>
      <w:shd w:val="pct20" w:color="00FF00" w:fill="FFFFFF"/>
    </w:tc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A111D1"/>
    <w:pPr>
      <w:tabs>
        <w:tab w:val="left" w:pos="567"/>
        <w:tab w:val="left" w:pos="1134"/>
        <w:tab w:val="left" w:pos="1701"/>
        <w:tab w:val="left" w:pos="2268"/>
      </w:tabs>
      <w:jc w:val="both"/>
    </w:pPr>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A111D1"/>
    <w:pPr>
      <w:tabs>
        <w:tab w:val="left" w:pos="567"/>
        <w:tab w:val="left" w:pos="1134"/>
        <w:tab w:val="left" w:pos="1701"/>
        <w:tab w:val="left" w:pos="2268"/>
      </w:tabs>
      <w:jc w:val="both"/>
    </w:pPr>
    <w:tblPr/>
    <w:tblStylePr w:type="firstRow">
      <w:rPr>
        <w:b/>
        <w:bCs/>
        <w:color w:val="FFFFFF"/>
      </w:rPr>
    </w:tblStylePr>
  </w:style>
  <w:style w:type="table" w:styleId="TableList5">
    <w:name w:val="Table List 5"/>
    <w:basedOn w:val="TableNormal"/>
    <w:uiPriority w:val="99"/>
    <w:semiHidden/>
    <w:unhideWhenUsed/>
    <w:rsid w:val="00A111D1"/>
    <w:pPr>
      <w:tabs>
        <w:tab w:val="left" w:pos="567"/>
        <w:tab w:val="left" w:pos="1134"/>
        <w:tab w:val="left" w:pos="1701"/>
        <w:tab w:val="left" w:pos="2268"/>
      </w:tabs>
      <w:jc w:val="both"/>
    </w:pPr>
    <w:tblPr/>
    <w:tcPr>
      <w:tcBorders>
        <w:bottom w:val="single" w:sz="12" w:space="0" w:color="000000"/>
      </w:tcBorders>
      <w:shd w:val="clear" w:color="auto" w:fill="auto"/>
    </w:tcPr>
    <w:tblStylePr w:type="firstRow">
      <w:rPr>
        <w:b/>
        <w:bCs/>
      </w:rPr>
    </w:tblStylePr>
    <w:tblStylePr w:type="firstCol">
      <w:rPr>
        <w:b/>
        <w:bCs/>
      </w:rPr>
    </w:tblStylePr>
  </w:style>
  <w:style w:type="table" w:styleId="TableList6">
    <w:name w:val="Table List 6"/>
    <w:basedOn w:val="TableNormal"/>
    <w:uiPriority w:val="99"/>
    <w:semiHidden/>
    <w:unhideWhenUsed/>
    <w:rsid w:val="00A111D1"/>
    <w:pPr>
      <w:tabs>
        <w:tab w:val="left" w:pos="567"/>
        <w:tab w:val="left" w:pos="1134"/>
        <w:tab w:val="left" w:pos="1701"/>
        <w:tab w:val="left" w:pos="2268"/>
      </w:tabs>
      <w:jc w:val="both"/>
    </w:pPr>
    <w:tblPr>
      <w:tblStyleRowBandSize w:val="1"/>
    </w:tblPr>
    <w:tcPr>
      <w:tcBorders>
        <w:right w:val="single" w:sz="12" w:space="0" w:color="000000"/>
      </w:tcBorders>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StylePr>
  </w:style>
  <w:style w:type="table" w:styleId="TableList7">
    <w:name w:val="Table List 7"/>
    <w:basedOn w:val="TableNormal"/>
    <w:uiPriority w:val="99"/>
    <w:semiHidden/>
    <w:unhideWhenUsed/>
    <w:rsid w:val="00A111D1"/>
    <w:pPr>
      <w:tabs>
        <w:tab w:val="left" w:pos="567"/>
        <w:tab w:val="left" w:pos="1134"/>
        <w:tab w:val="left" w:pos="1701"/>
        <w:tab w:val="left" w:pos="2268"/>
      </w:tabs>
      <w:jc w:val="both"/>
    </w:pPr>
    <w:tblPr>
      <w:tblStyleRowBandSize w:val="1"/>
    </w:tblPr>
    <w:tcPr>
      <w:shd w:val="pct20" w:color="000000" w:fill="FFFFFF"/>
    </w:tc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StylePr>
  </w:style>
  <w:style w:type="table" w:styleId="TableList8">
    <w:name w:val="Table List 8"/>
    <w:basedOn w:val="TableNormal"/>
    <w:uiPriority w:val="99"/>
    <w:semiHidden/>
    <w:unhideWhenUsed/>
    <w:rsid w:val="00A111D1"/>
    <w:pPr>
      <w:tabs>
        <w:tab w:val="left" w:pos="567"/>
        <w:tab w:val="left" w:pos="1134"/>
        <w:tab w:val="left" w:pos="1701"/>
        <w:tab w:val="left" w:pos="2268"/>
      </w:tabs>
      <w:jc w:val="both"/>
    </w:pPr>
    <w:tblPr>
      <w:tblStyleRowBandSize w:val="1"/>
    </w:tblPr>
    <w:tcPr>
      <w:shd w:val="pct25" w:color="FFFF00" w:fill="FFFFFF"/>
    </w:tc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unhideWhenUsed/>
    <w:rsid w:val="00A111D1"/>
    <w:pPr>
      <w:tabs>
        <w:tab w:val="clear" w:pos="567"/>
        <w:tab w:val="clear" w:pos="1134"/>
        <w:tab w:val="clear" w:pos="1701"/>
        <w:tab w:val="clear" w:pos="2268"/>
      </w:tabs>
      <w:ind w:left="220" w:hanging="220"/>
    </w:pPr>
  </w:style>
  <w:style w:type="paragraph" w:styleId="TableofFigures">
    <w:name w:val="table of figures"/>
    <w:basedOn w:val="Normal"/>
    <w:next w:val="Normal"/>
    <w:uiPriority w:val="99"/>
    <w:semiHidden/>
    <w:unhideWhenUsed/>
    <w:rsid w:val="00A111D1"/>
    <w:pPr>
      <w:tabs>
        <w:tab w:val="clear" w:pos="567"/>
        <w:tab w:val="clear" w:pos="1134"/>
        <w:tab w:val="clear" w:pos="1701"/>
        <w:tab w:val="clear" w:pos="2268"/>
      </w:tabs>
    </w:pPr>
  </w:style>
  <w:style w:type="table" w:styleId="TableProfessional">
    <w:name w:val="Table Professional"/>
    <w:basedOn w:val="TableNormal"/>
    <w:uiPriority w:val="99"/>
    <w:semiHidden/>
    <w:unhideWhenUsed/>
    <w:rsid w:val="00A111D1"/>
    <w:pPr>
      <w:tabs>
        <w:tab w:val="left" w:pos="567"/>
        <w:tab w:val="left" w:pos="1134"/>
        <w:tab w:val="left" w:pos="1701"/>
        <w:tab w:val="left" w:pos="2268"/>
      </w:tabs>
      <w:jc w:val="both"/>
    </w:pPr>
    <w:tblPr/>
    <w:tcPr>
      <w:shd w:val="clear" w:color="auto" w:fill="auto"/>
    </w:tcPr>
    <w:tblStylePr w:type="firstRow">
      <w:rPr>
        <w:b/>
        <w:bCs/>
        <w:color w:val="auto"/>
      </w:rPr>
    </w:tblStylePr>
  </w:style>
  <w:style w:type="table" w:styleId="TableSimple1">
    <w:name w:val="Table Simple 1"/>
    <w:basedOn w:val="TableNormal"/>
    <w:uiPriority w:val="99"/>
    <w:semiHidden/>
    <w:unhideWhenUsed/>
    <w:rsid w:val="00A111D1"/>
    <w:pPr>
      <w:tabs>
        <w:tab w:val="left" w:pos="567"/>
        <w:tab w:val="left" w:pos="1134"/>
        <w:tab w:val="left" w:pos="1701"/>
        <w:tab w:val="left" w:pos="2268"/>
      </w:tabs>
      <w:jc w:val="both"/>
    </w:pPr>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A111D1"/>
    <w:pPr>
      <w:tabs>
        <w:tab w:val="left" w:pos="567"/>
        <w:tab w:val="left" w:pos="1134"/>
        <w:tab w:val="left" w:pos="1701"/>
        <w:tab w:val="left" w:pos="2268"/>
      </w:tabs>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StylePr>
    <w:tblStylePr w:type="firstCol">
      <w:rPr>
        <w:b/>
        <w:bCs/>
      </w:rPr>
    </w:tblStylePr>
    <w:tblStylePr w:type="lastCol">
      <w:rPr>
        <w:b/>
        <w:bCs/>
      </w:r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A111D1"/>
    <w:pPr>
      <w:tabs>
        <w:tab w:val="left" w:pos="567"/>
        <w:tab w:val="left" w:pos="1134"/>
        <w:tab w:val="left" w:pos="1701"/>
        <w:tab w:val="left" w:pos="2268"/>
      </w:tabs>
      <w:jc w:val="both"/>
    </w:pPr>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A111D1"/>
    <w:pPr>
      <w:tabs>
        <w:tab w:val="left" w:pos="567"/>
        <w:tab w:val="left" w:pos="1134"/>
        <w:tab w:val="left" w:pos="1701"/>
        <w:tab w:val="left" w:pos="2268"/>
      </w:tabs>
      <w:jc w:val="both"/>
    </w:pPr>
    <w:tblPr>
      <w:tblStyleRowBandSize w:val="1"/>
    </w:tblPr>
    <w:tcPr>
      <w:tcBorders>
        <w:bottom w:val="single" w:sz="6" w:space="0" w:color="000000"/>
      </w:tcBorders>
      <w:shd w:val="pct25" w:color="808000" w:fill="FFFFFF"/>
    </w:tc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A111D1"/>
    <w:pPr>
      <w:tabs>
        <w:tab w:val="left" w:pos="567"/>
        <w:tab w:val="left" w:pos="1134"/>
        <w:tab w:val="left" w:pos="1701"/>
        <w:tab w:val="left" w:pos="2268"/>
      </w:tabs>
      <w:jc w:val="both"/>
    </w:pPr>
    <w:tblPr/>
    <w:tcPr>
      <w:tcBorders>
        <w:left w:val="single" w:sz="12" w:space="0" w:color="000000"/>
        <w:right w:val="single" w:sz="12" w:space="0" w:color="000000"/>
      </w:tcBorders>
      <w:shd w:val="pct25" w:color="808000" w:fill="FFFFFF"/>
    </w:tc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A111D1"/>
    <w:pPr>
      <w:tabs>
        <w:tab w:val="left" w:pos="567"/>
        <w:tab w:val="left" w:pos="1134"/>
        <w:tab w:val="left" w:pos="1701"/>
        <w:tab w:val="left" w:pos="2268"/>
      </w:tabs>
      <w:jc w:val="both"/>
    </w:pPr>
    <w:tblPr/>
  </w:style>
  <w:style w:type="table" w:styleId="TableWeb1">
    <w:name w:val="Table Web 1"/>
    <w:basedOn w:val="TableNormal"/>
    <w:uiPriority w:val="99"/>
    <w:semiHidden/>
    <w:unhideWhenUsed/>
    <w:rsid w:val="00A111D1"/>
    <w:pPr>
      <w:tabs>
        <w:tab w:val="left" w:pos="567"/>
        <w:tab w:val="left" w:pos="1134"/>
        <w:tab w:val="left" w:pos="1701"/>
        <w:tab w:val="left" w:pos="2268"/>
      </w:tabs>
      <w:jc w:val="both"/>
    </w:pPr>
    <w:tblPr/>
    <w:tblStylePr w:type="firstRow">
      <w:rPr>
        <w:color w:val="auto"/>
      </w:rPr>
    </w:tblStylePr>
  </w:style>
  <w:style w:type="table" w:styleId="TableWeb2">
    <w:name w:val="Table Web 2"/>
    <w:basedOn w:val="TableNormal"/>
    <w:uiPriority w:val="99"/>
    <w:semiHidden/>
    <w:unhideWhenUsed/>
    <w:rsid w:val="00A111D1"/>
    <w:pPr>
      <w:tabs>
        <w:tab w:val="left" w:pos="567"/>
        <w:tab w:val="left" w:pos="1134"/>
        <w:tab w:val="left" w:pos="1701"/>
        <w:tab w:val="left" w:pos="2268"/>
      </w:tabs>
      <w:jc w:val="both"/>
    </w:pPr>
    <w:tblPr/>
    <w:tblStylePr w:type="firstRow">
      <w:rPr>
        <w:color w:val="auto"/>
      </w:rPr>
    </w:tblStylePr>
  </w:style>
  <w:style w:type="table" w:styleId="TableWeb3">
    <w:name w:val="Table Web 3"/>
    <w:basedOn w:val="TableNormal"/>
    <w:uiPriority w:val="99"/>
    <w:semiHidden/>
    <w:unhideWhenUsed/>
    <w:rsid w:val="00A111D1"/>
    <w:pPr>
      <w:tabs>
        <w:tab w:val="left" w:pos="567"/>
        <w:tab w:val="left" w:pos="1134"/>
        <w:tab w:val="left" w:pos="1701"/>
        <w:tab w:val="left" w:pos="2268"/>
      </w:tabs>
      <w:jc w:val="both"/>
    </w:pPr>
    <w:tblPr/>
    <w:tblStylePr w:type="firstRow">
      <w:rPr>
        <w:color w:val="auto"/>
      </w:rPr>
    </w:tblStylePr>
  </w:style>
  <w:style w:type="paragraph" w:styleId="TOCHeading">
    <w:name w:val="TOC Heading"/>
    <w:basedOn w:val="Heading1"/>
    <w:next w:val="Normal"/>
    <w:uiPriority w:val="39"/>
    <w:semiHidden/>
    <w:unhideWhenUsed/>
    <w:qFormat/>
    <w:rsid w:val="00A111D1"/>
    <w:pPr>
      <w:numPr>
        <w:numId w:val="0"/>
      </w:numPr>
      <w:tabs>
        <w:tab w:val="left" w:pos="567"/>
      </w:tabs>
      <w:spacing w:after="0"/>
      <w:jc w:val="both"/>
      <w:outlineLvl w:val="9"/>
    </w:pPr>
    <w:rPr>
      <w:rFonts w:asciiTheme="majorHAnsi" w:hAnsiTheme="majorHAnsi"/>
      <w:b w:val="0"/>
      <w:bCs w:val="0"/>
      <w:color w:val="365F91" w:themeColor="accent1" w:themeShade="BF"/>
      <w:kern w:val="0"/>
      <w:sz w:val="32"/>
      <w14:ligatures w14:val="none"/>
    </w:rPr>
  </w:style>
  <w:style w:type="character" w:styleId="UnresolvedMention">
    <w:name w:val="Unresolved Mention"/>
    <w:basedOn w:val="DefaultParagraphFont"/>
    <w:uiPriority w:val="99"/>
    <w:semiHidden/>
    <w:unhideWhenUsed/>
    <w:rsid w:val="00A111D1"/>
    <w:rPr>
      <w:color w:val="605E5C"/>
      <w:shd w:val="clear" w:color="auto" w:fill="E1DFDD"/>
      <w:lang w:val="en-GB"/>
    </w:rPr>
  </w:style>
  <w:style w:type="paragraph" w:customStyle="1" w:styleId="CBDAgendaItemReport">
    <w:name w:val="CBD_AgendaItem_Report"/>
    <w:basedOn w:val="Normal"/>
    <w:qFormat/>
    <w:rsid w:val="00866063"/>
    <w:pPr>
      <w:keepNext/>
      <w:keepLines/>
      <w:spacing w:before="240" w:after="120"/>
      <w:jc w:val="left"/>
    </w:pPr>
    <w:rPr>
      <w:b/>
      <w:sz w:val="24"/>
    </w:rPr>
  </w:style>
  <w:style w:type="paragraph" w:customStyle="1" w:styleId="CBDagendaItem0">
    <w:name w:val="CBD_agenda_Item"/>
    <w:basedOn w:val="CBDNormalNumber"/>
    <w:qFormat/>
    <w:rsid w:val="00866063"/>
  </w:style>
  <w:style w:type="paragraph" w:customStyle="1" w:styleId="Para10">
    <w:name w:val="Para 1"/>
    <w:basedOn w:val="Normal"/>
    <w:qFormat/>
    <w:rsid w:val="00A40A28"/>
    <w:pPr>
      <w:tabs>
        <w:tab w:val="clear" w:pos="567"/>
        <w:tab w:val="clear" w:pos="1701"/>
        <w:tab w:val="clear" w:pos="2268"/>
      </w:tabs>
      <w:spacing w:before="120" w:after="120"/>
      <w:ind w:left="567"/>
    </w:pPr>
    <w:rPr>
      <w:rFonts w:eastAsia="Times New Roman"/>
      <w:szCs w:val="24"/>
      <w:lang w:val="en-CA"/>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hyperlink" Target="https://www.cbd.int/decisions/np-mop/?m=np-mop-05" TargetMode="External"/><Relationship Id="rId18" Type="http://schemas.openxmlformats.org/officeDocument/2006/relationships/fontTable" Target="fontTable.xml"/><Relationship Id="rId3" Type="http://schemas.openxmlformats.org/officeDocument/2006/relationships/customXml" Target="../customXml/item3.xml"/><Relationship Id="rId7" Type="http://schemas.openxmlformats.org/officeDocument/2006/relationships/styles" Target="styles.xml"/><Relationship Id="rId12" Type="http://schemas.openxmlformats.org/officeDocument/2006/relationships/hyperlink" Target="https://www.cbd.int/abs/text/articles/default.shtml?sec=abs-10" TargetMode="External"/><Relationship Id="rId17" Type="http://schemas.openxmlformats.org/officeDocument/2006/relationships/footer" Target="footer2.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header" Target="header2.xml"/><Relationship Id="rId10" Type="http://schemas.openxmlformats.org/officeDocument/2006/relationships/footnotes" Target="footnotes.xml"/><Relationship Id="rId19" Type="http://schemas.openxmlformats.org/officeDocument/2006/relationships/glossaryDocument" Target="glossary/document.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eader" Target="header1.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taukondjo.shikongo\Downloads\sbi-06-template-en.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D63128615B354B31965B81D1CFB3806D"/>
        <w:category>
          <w:name w:val="General"/>
          <w:gallery w:val="placeholder"/>
        </w:category>
        <w:types>
          <w:type w:val="bbPlcHdr"/>
        </w:types>
        <w:behaviors>
          <w:behavior w:val="content"/>
        </w:behaviors>
        <w:guid w:val="{C7AE4789-535D-4FE9-AFEC-22BD2417AC25}"/>
      </w:docPartPr>
      <w:docPartBody>
        <w:p w:rsidR="00E26447" w:rsidRDefault="00E26447">
          <w:pPr>
            <w:pStyle w:val="D63128615B354B31965B81D1CFB3806D"/>
          </w:pPr>
          <w:r w:rsidRPr="007E02EB">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imSun">
    <w:altName w:val="宋体"/>
    <w:panose1 w:val="02010600030101010101"/>
    <w:charset w:val="86"/>
    <w:family w:val="auto"/>
    <w:pitch w:val="variable"/>
    <w:sig w:usb0="00000203" w:usb1="288F0000" w:usb2="00000016" w:usb3="00000000" w:csb0="00040001" w:csb1="00000000"/>
  </w:font>
  <w:font w:name="Times New Roman Bold">
    <w:altName w:val="Times New Roman"/>
    <w:panose1 w:val="02020803070505020304"/>
    <w:charset w:val="00"/>
    <w:family w:val="roman"/>
    <w:notTrueType/>
    <w:pitch w:val="default"/>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ptos">
    <w:charset w:val="00"/>
    <w:family w:val="swiss"/>
    <w:pitch w:val="variable"/>
    <w:sig w:usb0="20000287" w:usb1="00000003" w:usb2="00000000" w:usb3="00000000" w:csb0="0000019F" w:csb1="00000000"/>
  </w:font>
  <w:font w:name="DengXian">
    <w:altName w:val="等线"/>
    <w:panose1 w:val="02010600030101010101"/>
    <w:charset w:val="86"/>
    <w:family w:val="auto"/>
    <w:pitch w:val="variable"/>
    <w:sig w:usb0="A00002BF" w:usb1="38CF7CFA" w:usb2="00000016" w:usb3="00000000" w:csb0="0004000F" w:csb1="00000000"/>
  </w:font>
  <w:font w:name="DengXian Light">
    <w:altName w:val="等线 Light"/>
    <w:charset w:val="86"/>
    <w:family w:val="auto"/>
    <w:pitch w:val="variable"/>
    <w:sig w:usb0="A00002BF" w:usb1="38CF7CFA" w:usb2="00000016" w:usb3="00000000" w:csb0="0004000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26447"/>
    <w:rsid w:val="00034073"/>
    <w:rsid w:val="00035AD7"/>
    <w:rsid w:val="00197AC9"/>
    <w:rsid w:val="001F6AB8"/>
    <w:rsid w:val="00207F4C"/>
    <w:rsid w:val="002D42A9"/>
    <w:rsid w:val="002E0BF2"/>
    <w:rsid w:val="00347C7D"/>
    <w:rsid w:val="004D150D"/>
    <w:rsid w:val="00516397"/>
    <w:rsid w:val="00620BA8"/>
    <w:rsid w:val="00652272"/>
    <w:rsid w:val="006634EF"/>
    <w:rsid w:val="006D38BE"/>
    <w:rsid w:val="00722EBD"/>
    <w:rsid w:val="0072619A"/>
    <w:rsid w:val="0074437E"/>
    <w:rsid w:val="007541B3"/>
    <w:rsid w:val="00762421"/>
    <w:rsid w:val="007E1C43"/>
    <w:rsid w:val="008A5F5D"/>
    <w:rsid w:val="009455ED"/>
    <w:rsid w:val="00952C99"/>
    <w:rsid w:val="00971E5C"/>
    <w:rsid w:val="00973094"/>
    <w:rsid w:val="009C0A26"/>
    <w:rsid w:val="00A02F37"/>
    <w:rsid w:val="00A60445"/>
    <w:rsid w:val="00A76FAA"/>
    <w:rsid w:val="00B051C2"/>
    <w:rsid w:val="00BA0CE2"/>
    <w:rsid w:val="00C05CEA"/>
    <w:rsid w:val="00C66CF9"/>
    <w:rsid w:val="00C91FA1"/>
    <w:rsid w:val="00C92966"/>
    <w:rsid w:val="00CA34FA"/>
    <w:rsid w:val="00D06CEF"/>
    <w:rsid w:val="00D60C7A"/>
    <w:rsid w:val="00DE7AFD"/>
    <w:rsid w:val="00E26447"/>
    <w:rsid w:val="00E35EB4"/>
    <w:rsid w:val="00EB0DD1"/>
    <w:rsid w:val="00F24711"/>
    <w:rsid w:val="00F25811"/>
    <w:rsid w:val="00F5203B"/>
    <w:rsid w:val="00FF5003"/>
  </w:rsids>
  <m:mathPr>
    <m:mathFont m:val="Cambria Math"/>
    <m:brkBin m:val="before"/>
    <m:brkBinSub m:val="--"/>
    <m:smallFrac m:val="0"/>
    <m:dispDef/>
    <m:lMargin m:val="0"/>
    <m:rMargin m:val="0"/>
    <m:defJc m:val="centerGroup"/>
    <m:wrapIndent m:val="1440"/>
    <m:intLim m:val="subSup"/>
    <m:naryLim m:val="undOvr"/>
  </m:mathPr>
  <w:themeFontLang w:val="en-CA" w:eastAsia="zh-CN"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CA" w:eastAsia="en-CA"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Pr>
      <w:color w:val="808080"/>
    </w:rPr>
  </w:style>
  <w:style w:type="paragraph" w:customStyle="1" w:styleId="D63128615B354B31965B81D1CFB3806D">
    <w:name w:val="D63128615B354B31965B81D1CFB3806D"/>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ct:contentTypeSchema xmlns:ct="http://schemas.microsoft.com/office/2006/metadata/contentType" xmlns:ma="http://schemas.microsoft.com/office/2006/metadata/properties/metaAttributes" ct:_="" ma:_="" ma:contentTypeName="Document" ma:contentTypeID="0x010100D2DCE20B4A46324F91882C0B469D095E" ma:contentTypeVersion="23" ma:contentTypeDescription="Create a new document." ma:contentTypeScope="" ma:versionID="b6b4c5ed8c3eba8c8cf10ef9c4db34cb">
  <xsd:schema xmlns:xsd="http://www.w3.org/2001/XMLSchema" xmlns:xs="http://www.w3.org/2001/XMLSchema" xmlns:p="http://schemas.microsoft.com/office/2006/metadata/properties" xmlns:ns2="394bbfa8-7490-4a48-8e49-faa91c2d11d7" xmlns:ns3="600c1254-847a-46ac-8186-5eb644b4cfcd" xmlns:ns4="985ec44e-1bab-4c0b-9df0-6ba128686fc9" targetNamespace="http://schemas.microsoft.com/office/2006/metadata/properties" ma:root="true" ma:fieldsID="44266fdbfc04ac5fa8a8019825a65d17" ns2:_="" ns3:_="" ns4:_="">
    <xsd:import namespace="394bbfa8-7490-4a48-8e49-faa91c2d11d7"/>
    <xsd:import namespace="600c1254-847a-46ac-8186-5eb644b4cfcd"/>
    <xsd:import namespace="985ec44e-1bab-4c0b-9df0-6ba128686fc9"/>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AutoTags" minOccurs="0"/>
                <xsd:element ref="ns2:MediaServiceOCR" minOccurs="0"/>
                <xsd:element ref="ns2:MediaServiceGenerationTime" minOccurs="0"/>
                <xsd:element ref="ns2:MediaServiceEventHashCode" minOccurs="0"/>
                <xsd:element ref="ns2:MediaServiceDateTaken" minOccurs="0"/>
                <xsd:element ref="ns2:MediaServiceLocation" minOccurs="0"/>
                <xsd:element ref="ns2:MediaLengthInSeconds" minOccurs="0"/>
                <xsd:element ref="ns2:BriefDescription" minOccurs="0"/>
                <xsd:element ref="ns2:Language" minOccurs="0"/>
                <xsd:element ref="ns2:lcf76f155ced4ddcb4097134ff3c332f" minOccurs="0"/>
                <xsd:element ref="ns4:TaxCatchAll" minOccurs="0"/>
                <xsd:element ref="ns2:MediaServiceObjectDetectorVersions" minOccurs="0"/>
                <xsd:element ref="ns2:MediaServiceSearchProperties" minOccurs="0"/>
                <xsd:element ref="ns2:Timestamp"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94bbfa8-7490-4a48-8e49-faa91c2d11d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element name="BriefDescription" ma:index="21" nillable="true" ma:displayName="Brief Description" ma:format="Dropdown" ma:internalName="BriefDescription">
      <xsd:simpleType>
        <xsd:restriction base="dms:Note">
          <xsd:maxLength value="255"/>
        </xsd:restriction>
      </xsd:simpleType>
    </xsd:element>
    <xsd:element name="Language" ma:index="22" nillable="true" ma:displayName="Language" ma:default="English" ma:format="Dropdown" ma:internalName="Language">
      <xsd:simpleType>
        <xsd:union memberTypes="dms:Text">
          <xsd:simpleType>
            <xsd:restriction base="dms:Choice">
              <xsd:enumeration value="English"/>
              <xsd:enumeration value="Spanish"/>
              <xsd:enumeration value="French"/>
            </xsd:restriction>
          </xsd:simpleType>
        </xsd:union>
      </xsd:simpleType>
    </xsd:element>
    <xsd:element name="lcf76f155ced4ddcb4097134ff3c332f" ma:index="24"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6"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7" nillable="true" ma:displayName="MediaServiceSearchProperties" ma:hidden="true" ma:internalName="MediaServiceSearchProperties" ma:readOnly="true">
      <xsd:simpleType>
        <xsd:restriction base="dms:Note"/>
      </xsd:simpleType>
    </xsd:element>
    <xsd:element name="Timestamp" ma:index="28" nillable="true" ma:displayName="Timestamp" ma:format="DateOnly" ma:internalName="Timestamp">
      <xsd:simpleType>
        <xsd:restriction base="dms:DateTime"/>
      </xsd:simpleType>
    </xsd:element>
    <xsd:element name="MediaServiceBillingMetadata" ma:index="29"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600c1254-847a-46ac-8186-5eb644b4cfcd"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9690f9b9-1ae4-40e3-a9a8-43f7a1514ebe}" ma:internalName="TaxCatchAll" ma:showField="CatchAllData" ma:web="600c1254-847a-46ac-8186-5eb644b4cf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lcf76f155ced4ddcb4097134ff3c332f xmlns="394bbfa8-7490-4a48-8e49-faa91c2d11d7">
      <Terms xmlns="http://schemas.microsoft.com/office/infopath/2007/PartnerControls"/>
    </lcf76f155ced4ddcb4097134ff3c332f>
    <Language xmlns="394bbfa8-7490-4a48-8e49-faa91c2d11d7">English</Language>
    <BriefDescription xmlns="394bbfa8-7490-4a48-8e49-faa91c2d11d7" xsi:nil="true"/>
    <Timestamp xmlns="394bbfa8-7490-4a48-8e49-faa91c2d11d7" xsi:nil="true"/>
  </documentManagement>
</p:properties>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892A0005-6FD8-455B-8E42-C9C8F0DF202C}">
  <ds:schemaRefs>
    <ds:schemaRef ds:uri="http://schemas.openxmlformats.org/officeDocument/2006/bibliography"/>
  </ds:schemaRefs>
</ds:datastoreItem>
</file>

<file path=customXml/itemProps3.xml><?xml version="1.0" encoding="utf-8"?>
<ds:datastoreItem xmlns:ds="http://schemas.openxmlformats.org/officeDocument/2006/customXml" ds:itemID="{0B895318-3FCC-432C-ADE1-AD6D2EEDF18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94bbfa8-7490-4a48-8e49-faa91c2d11d7"/>
    <ds:schemaRef ds:uri="600c1254-847a-46ac-8186-5eb644b4cfcd"/>
    <ds:schemaRef ds:uri="985ec44e-1bab-4c0b-9df0-6ba128686fc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 ds:uri="985ec44e-1bab-4c0b-9df0-6ba128686fc9"/>
    <ds:schemaRef ds:uri="394bbfa8-7490-4a48-8e49-faa91c2d11d7"/>
  </ds:schemaRefs>
</ds:datastoreItem>
</file>

<file path=customXml/itemProps5.xml><?xml version="1.0" encoding="utf-8"?>
<ds:datastoreItem xmlns:ds="http://schemas.openxmlformats.org/officeDocument/2006/customXml" ds:itemID="{157C228B-262D-4418-9EAD-4DA8699E5020}">
  <ds:schemaRefs>
    <ds:schemaRef ds:uri="http://schemas.microsoft.com/sharepoint/v3/contenttype/forms"/>
  </ds:schemaRefs>
</ds:datastoreItem>
</file>

<file path=docMetadata/LabelInfo.xml><?xml version="1.0" encoding="utf-8"?>
<clbl:labelList xmlns:clbl="http://schemas.microsoft.com/office/2020/mipLabelMetadata">
  <clbl:label id="{8b77875e-5908-45a0-9cb4-dec9ae074618}"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sbi-06-template-en</Template>
  <TotalTime>17</TotalTime>
  <Pages>6</Pages>
  <Words>2901</Words>
  <Characters>16538</Characters>
  <Application>Microsoft Office Word</Application>
  <DocSecurity>0</DocSecurity>
  <Lines>137</Lines>
  <Paragraphs>38</Paragraphs>
  <ScaleCrop>false</ScaleCrop>
  <HeadingPairs>
    <vt:vector size="2" baseType="variant">
      <vt:variant>
        <vt:lpstr>Title</vt:lpstr>
      </vt:variant>
      <vt:variant>
        <vt:i4>1</vt:i4>
      </vt:variant>
    </vt:vector>
  </HeadingPairs>
  <TitlesOfParts>
    <vt:vector size="1" baseType="lpstr">
      <vt:lpstr>Specialized international access and benefit-sharing instruments in the context of Article 4, paragraph 4, of the Nagoya Protocol</vt:lpstr>
    </vt:vector>
  </TitlesOfParts>
  <Company>SCBD</Company>
  <LinksUpToDate>false</LinksUpToDate>
  <CharactersWithSpaces>19401</CharactersWithSpaces>
  <SharedDoc>false</SharedDoc>
  <HLinks>
    <vt:vector size="48" baseType="variant">
      <vt:variant>
        <vt:i4>8126513</vt:i4>
      </vt:variant>
      <vt:variant>
        <vt:i4>21</vt:i4>
      </vt:variant>
      <vt:variant>
        <vt:i4>0</vt:i4>
      </vt:variant>
      <vt:variant>
        <vt:i4>5</vt:i4>
      </vt:variant>
      <vt:variant>
        <vt:lpwstr>https://www.cbd.int/doc/decisions/np-mop-05/np-mop-05-dec-08-en.pdf</vt:lpwstr>
      </vt:variant>
      <vt:variant>
        <vt:lpwstr/>
      </vt:variant>
      <vt:variant>
        <vt:i4>7667760</vt:i4>
      </vt:variant>
      <vt:variant>
        <vt:i4>18</vt:i4>
      </vt:variant>
      <vt:variant>
        <vt:i4>0</vt:i4>
      </vt:variant>
      <vt:variant>
        <vt:i4>5</vt:i4>
      </vt:variant>
      <vt:variant>
        <vt:lpwstr>https://www.cbd.int/doc/decisions/np-mop-04/np-mop-04-dec-11-en.pdf</vt:lpwstr>
      </vt:variant>
      <vt:variant>
        <vt:lpwstr/>
      </vt:variant>
      <vt:variant>
        <vt:i4>7274530</vt:i4>
      </vt:variant>
      <vt:variant>
        <vt:i4>15</vt:i4>
      </vt:variant>
      <vt:variant>
        <vt:i4>0</vt:i4>
      </vt:variant>
      <vt:variant>
        <vt:i4>5</vt:i4>
      </vt:variant>
      <vt:variant>
        <vt:lpwstr>https://www.cbd.int/doc/recommendations/sbi-03/sbi-03-rec-16-en.pdf</vt:lpwstr>
      </vt:variant>
      <vt:variant>
        <vt:lpwstr/>
      </vt:variant>
      <vt:variant>
        <vt:i4>7274530</vt:i4>
      </vt:variant>
      <vt:variant>
        <vt:i4>12</vt:i4>
      </vt:variant>
      <vt:variant>
        <vt:i4>0</vt:i4>
      </vt:variant>
      <vt:variant>
        <vt:i4>5</vt:i4>
      </vt:variant>
      <vt:variant>
        <vt:lpwstr>https://www.cbd.int/doc/recommendations/sbi-03/sbi-03-rec-16-en.pdf</vt:lpwstr>
      </vt:variant>
      <vt:variant>
        <vt:lpwstr/>
      </vt:variant>
      <vt:variant>
        <vt:i4>7667760</vt:i4>
      </vt:variant>
      <vt:variant>
        <vt:i4>9</vt:i4>
      </vt:variant>
      <vt:variant>
        <vt:i4>0</vt:i4>
      </vt:variant>
      <vt:variant>
        <vt:i4>5</vt:i4>
      </vt:variant>
      <vt:variant>
        <vt:lpwstr>https://www.cbd.int/doc/decisions/np-mop-04/np-mop-04-dec-11-en.pdf</vt:lpwstr>
      </vt:variant>
      <vt:variant>
        <vt:lpwstr/>
      </vt:variant>
      <vt:variant>
        <vt:i4>7274530</vt:i4>
      </vt:variant>
      <vt:variant>
        <vt:i4>6</vt:i4>
      </vt:variant>
      <vt:variant>
        <vt:i4>0</vt:i4>
      </vt:variant>
      <vt:variant>
        <vt:i4>5</vt:i4>
      </vt:variant>
      <vt:variant>
        <vt:lpwstr>https://www.cbd.int/doc/recommendations/sbi-03/sbi-03-rec-16-en.pdf</vt:lpwstr>
      </vt:variant>
      <vt:variant>
        <vt:lpwstr/>
      </vt:variant>
      <vt:variant>
        <vt:i4>7143458</vt:i4>
      </vt:variant>
      <vt:variant>
        <vt:i4>3</vt:i4>
      </vt:variant>
      <vt:variant>
        <vt:i4>0</vt:i4>
      </vt:variant>
      <vt:variant>
        <vt:i4>5</vt:i4>
      </vt:variant>
      <vt:variant>
        <vt:lpwstr>https://www.cbd.int/doc/recommendations/sbi-02/sbi-02-rec-05-en.pdf</vt:lpwstr>
      </vt:variant>
      <vt:variant>
        <vt:lpwstr/>
      </vt:variant>
      <vt:variant>
        <vt:i4>7405617</vt:i4>
      </vt:variant>
      <vt:variant>
        <vt:i4>0</vt:i4>
      </vt:variant>
      <vt:variant>
        <vt:i4>0</vt:i4>
      </vt:variant>
      <vt:variant>
        <vt:i4>5</vt:i4>
      </vt:variant>
      <vt:variant>
        <vt:lpwstr>https://www.cbd.int/doc/decisions/np-mop-02/np-mop-02-dec-05-en.pdf</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Specialized international access and benefit-sharing instruments in the context of Article 4, paragraph 4, of the Nagoya Protocol</dc:title>
  <dc:subject>Non-paper on item 8 – 17 February 2026</dc:subject>
  <dc:creator>taukondjo.shikongo</dc:creator>
  <cp:keywords>Convention on Biological Diversity</cp:keywords>
  <cp:lastModifiedBy>Veronique Lefebvre</cp:lastModifiedBy>
  <cp:revision>18</cp:revision>
  <cp:lastPrinted>2020-01-21T16:56:00Z</cp:lastPrinted>
  <dcterms:created xsi:type="dcterms:W3CDTF">2026-02-17T17:27:00Z</dcterms:created>
  <dcterms:modified xsi:type="dcterms:W3CDTF">2026-02-17T17:40:00Z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0x010100D2DCE20B4A46324F91882C0B469D095E</vt:lpwstr>
  </property>
  <property fmtid="{D5CDD505-2E9C-101B-9397-08002B2CF9AE}" pid="3" name="CBD-Category">
    <vt:lpwstr>CBD</vt:lpwstr>
  </property>
  <property fmtid="{D5CDD505-2E9C-101B-9397-08002B2CF9AE}" pid="4" name="CBD-Language">
    <vt:lpwstr>EN</vt:lpwstr>
  </property>
  <property fmtid="{D5CDD505-2E9C-101B-9397-08002B2CF9AE}" pid="5" name="CBD-Generator">
    <vt:lpwstr>0</vt:lpwstr>
  </property>
  <property fmtid="{D5CDD505-2E9C-101B-9397-08002B2CF9AE}" pid="6" name="CBD-NoSymbol">
    <vt:lpwstr>1</vt:lpwstr>
  </property>
  <property fmtid="{D5CDD505-2E9C-101B-9397-08002B2CF9AE}" pid="7" name="CBD-LangDistr">
    <vt:lpwstr/>
  </property>
  <property fmtid="{D5CDD505-2E9C-101B-9397-08002B2CF9AE}" pid="8" name="CBD-Distr">
    <vt:lpwstr>Distr</vt:lpwstr>
  </property>
  <property fmtid="{D5CDD505-2E9C-101B-9397-08002B2CF9AE}" pid="9" name="MediaServiceImageTags">
    <vt:lpwstr/>
  </property>
</Properties>
</file>