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5" Type="http://schemas.microsoft.com/office/2020/02/relationships/classificationlabels" Target="docMetadata/LabelInfo.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tbl>
      <w:tblPr>
        <w:tblW w:w="10482" w:type="dxa"/>
        <w:tblInd w:w="-283" w:type="dxa"/>
        <w:tblLayout w:type="fixed"/>
        <w:tblLook w:val="0000" w:firstRow="0" w:lastRow="0" w:firstColumn="0" w:lastColumn="0" w:noHBand="0" w:noVBand="0"/>
      </w:tblPr>
      <w:tblGrid>
        <w:gridCol w:w="975"/>
        <w:gridCol w:w="1434"/>
        <w:gridCol w:w="8073"/>
      </w:tblGrid>
      <w:tr w:rsidR="008A1499" w:rsidRPr="00EA0AFC" w14:paraId="7DDD703E" w14:textId="77777777" w:rsidTr="008A1499">
        <w:trPr>
          <w:trHeight w:val="850"/>
        </w:trPr>
        <w:tc>
          <w:tcPr>
            <w:tcW w:w="975" w:type="dxa"/>
            <w:vAlign w:val="bottom"/>
          </w:tcPr>
          <w:p w14:paraId="5CB669F3" w14:textId="77777777" w:rsidR="008A1499" w:rsidRPr="00EA0AFC" w:rsidRDefault="008A1499" w:rsidP="008A1499">
            <w:pPr>
              <w:pStyle w:val="AASmallLogo"/>
            </w:pPr>
            <w:r w:rsidRPr="00EA0AFC">
              <w:rPr>
                <w:noProof/>
              </w:rPr>
              <w:drawing>
                <wp:inline distT="0" distB="0" distL="0" distR="0" wp14:anchorId="72B51D46" wp14:editId="2931092E">
                  <wp:extent cx="474727" cy="402337"/>
                  <wp:effectExtent l="0" t="0" r="1905" b="0"/>
                  <wp:docPr id="1244614358" name="Picture 1"/>
                  <wp:cNvGraphicFramePr/>
                  <a:graphic xmlns:a="http://schemas.openxmlformats.org/drawingml/2006/main">
                    <a:graphicData uri="http://schemas.openxmlformats.org/drawingml/2006/picture">
                      <pic:pic xmlns:pic="http://schemas.openxmlformats.org/drawingml/2006/picture">
                        <pic:nvPicPr>
                          <pic:cNvPr id="1244614358" name=""/>
                          <pic:cNvPicPr/>
                        </pic:nvPicPr>
                        <pic:blipFill>
                          <a:blip r:embed="rId12"/>
                          <a:stretch>
                            <a:fillRect/>
                          </a:stretch>
                        </pic:blipFill>
                        <pic:spPr>
                          <a:xfrm>
                            <a:off x="0" y="0"/>
                            <a:ext cx="474727" cy="402337"/>
                          </a:xfrm>
                          <a:prstGeom prst="rect">
                            <a:avLst/>
                          </a:prstGeom>
                        </pic:spPr>
                      </pic:pic>
                    </a:graphicData>
                  </a:graphic>
                </wp:inline>
              </w:drawing>
            </w:r>
            <w:r w:rsidRPr="00EA0AFC">
              <w:t xml:space="preserve"> </w:t>
            </w:r>
          </w:p>
          <w:p w14:paraId="5D0B7E3F" w14:textId="77777777" w:rsidR="008A1499" w:rsidRPr="00EA0AFC" w:rsidRDefault="008A1499" w:rsidP="008A1499">
            <w:pPr>
              <w:pStyle w:val="AASmallLogo"/>
            </w:pPr>
          </w:p>
        </w:tc>
        <w:tc>
          <w:tcPr>
            <w:tcW w:w="1434" w:type="dxa"/>
            <w:noWrap/>
            <w:vAlign w:val="bottom"/>
          </w:tcPr>
          <w:p w14:paraId="1CF7111A" w14:textId="7A2332C0" w:rsidR="008A1499" w:rsidRPr="00EA0AFC" w:rsidRDefault="00373C44" w:rsidP="008A1499">
            <w:pPr>
              <w:pStyle w:val="AASmallLogo"/>
            </w:pPr>
            <w:r w:rsidRPr="00EA0AFC">
              <w:rPr>
                <w:noProof/>
                <w:lang w:eastAsia="fr-FR"/>
              </w:rPr>
              <w:drawing>
                <wp:inline distT="0" distB="0" distL="0" distR="0" wp14:anchorId="335EE1DE" wp14:editId="5A0BCDB3">
                  <wp:extent cx="593725" cy="340995"/>
                  <wp:effectExtent l="0" t="0" r="0" b="1905"/>
                  <wp:docPr id="1" name="Imag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618072305" name="Picture 7"/>
                          <pic:cNvPicPr>
                            <a:picLocks noChangeAspect="1" noChangeArrowheads="1"/>
                          </pic:cNvPicPr>
                        </pic:nvPicPr>
                        <pic:blipFill>
                          <a:blip r:embed="rId13" cstate="print">
                            <a:extLst>
                              <a:ext uri="{28A0092B-C50C-407E-A947-70E740481C1C}">
                                <a14:useLocalDpi xmlns:a14="http://schemas.microsoft.com/office/drawing/2010/main" val="0"/>
                              </a:ext>
                            </a:extLst>
                          </a:blip>
                          <a:stretch>
                            <a:fillRect/>
                          </a:stretch>
                        </pic:blipFill>
                        <pic:spPr bwMode="auto">
                          <a:xfrm>
                            <a:off x="0" y="0"/>
                            <a:ext cx="593725" cy="340995"/>
                          </a:xfrm>
                          <a:prstGeom prst="rect">
                            <a:avLst/>
                          </a:prstGeom>
                          <a:noFill/>
                          <a:ln>
                            <a:noFill/>
                          </a:ln>
                        </pic:spPr>
                      </pic:pic>
                    </a:graphicData>
                  </a:graphic>
                </wp:inline>
              </w:drawing>
            </w:r>
            <w:r w:rsidR="008A1499" w:rsidRPr="00EA0AFC">
              <w:t xml:space="preserve"> </w:t>
            </w:r>
          </w:p>
          <w:p w14:paraId="4D57E098" w14:textId="77777777" w:rsidR="008A1499" w:rsidRPr="00EA0AFC" w:rsidRDefault="008A1499" w:rsidP="008A1499">
            <w:pPr>
              <w:pStyle w:val="AASmallLogo"/>
            </w:pPr>
          </w:p>
        </w:tc>
        <w:tc>
          <w:tcPr>
            <w:tcW w:w="8073" w:type="dxa"/>
            <w:vAlign w:val="bottom"/>
          </w:tcPr>
          <w:p w14:paraId="3F50125E" w14:textId="5AB110A5" w:rsidR="008A1499" w:rsidRPr="00EA0AFC" w:rsidRDefault="008A1499" w:rsidP="003F1A75">
            <w:pPr>
              <w:pStyle w:val="ABSymbol"/>
            </w:pPr>
            <w:r w:rsidRPr="00EA0AFC">
              <w:rPr>
                <w:sz w:val="40"/>
              </w:rPr>
              <w:t>CBD</w:t>
            </w:r>
            <w:r w:rsidRPr="00EA0AFC">
              <w:t>/</w:t>
            </w:r>
            <w:r w:rsidR="00975047" w:rsidRPr="00EA0AFC">
              <w:t>NP</w:t>
            </w:r>
            <w:r w:rsidRPr="00EA0AFC">
              <w:t>/</w:t>
            </w:r>
            <w:r w:rsidR="00975047" w:rsidRPr="00EA0AFC">
              <w:t>MOP/6/</w:t>
            </w:r>
            <w:r w:rsidR="00AF0BA9" w:rsidRPr="00EA0AFC">
              <w:t>1</w:t>
            </w:r>
            <w:r w:rsidR="008B48D6">
              <w:rPr>
                <w:rStyle w:val="FootnoteReference"/>
              </w:rPr>
              <w:footnoteReference w:customMarkFollows="1" w:id="1"/>
              <w:t>*</w:t>
            </w:r>
          </w:p>
        </w:tc>
      </w:tr>
    </w:tbl>
    <w:p w14:paraId="33280165" w14:textId="77777777" w:rsidR="008A1499" w:rsidRPr="00EA0AFC" w:rsidRDefault="008A1499" w:rsidP="008A1499">
      <w:pPr>
        <w:pStyle w:val="AISpacer"/>
        <w:rPr>
          <w:lang w:val="fr-CA"/>
        </w:rPr>
      </w:pPr>
    </w:p>
    <w:tbl>
      <w:tblPr>
        <w:tblW w:w="10482" w:type="dxa"/>
        <w:tblInd w:w="-283" w:type="dxa"/>
        <w:tblBorders>
          <w:top w:val="single" w:sz="8" w:space="0" w:color="auto"/>
          <w:bottom w:val="single" w:sz="12" w:space="0" w:color="auto"/>
        </w:tblBorders>
        <w:tblLayout w:type="fixed"/>
        <w:tblLook w:val="0000" w:firstRow="0" w:lastRow="0" w:firstColumn="0" w:lastColumn="0" w:noHBand="0" w:noVBand="0"/>
      </w:tblPr>
      <w:tblGrid>
        <w:gridCol w:w="7370"/>
        <w:gridCol w:w="3112"/>
      </w:tblGrid>
      <w:tr w:rsidR="008A1499" w:rsidRPr="00EA0AFC" w14:paraId="220D22B1" w14:textId="77777777" w:rsidTr="008A1499">
        <w:trPr>
          <w:trHeight w:val="1814"/>
        </w:trPr>
        <w:tc>
          <w:tcPr>
            <w:tcW w:w="7370" w:type="dxa"/>
          </w:tcPr>
          <w:p w14:paraId="20CA57BC" w14:textId="2D708411" w:rsidR="008A1499" w:rsidRPr="00EA0AFC" w:rsidRDefault="00373C44" w:rsidP="008A1499">
            <w:pPr>
              <w:pStyle w:val="ACLargeLogo"/>
            </w:pPr>
            <w:r w:rsidRPr="00EA0AFC">
              <w:rPr>
                <w:bCs/>
                <w:noProof/>
                <w:lang w:eastAsia="fr-FR"/>
              </w:rPr>
              <w:drawing>
                <wp:inline distT="0" distB="0" distL="0" distR="0" wp14:anchorId="5087537F" wp14:editId="729B0860">
                  <wp:extent cx="2857500" cy="1076325"/>
                  <wp:effectExtent l="0" t="0" r="0" b="9525"/>
                  <wp:docPr id="5" name="Picture 5" descr="CBD_logo_fr-CMYK-black [Conver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 descr="CBD_logo_fr-CMYK-black [Converted]"/>
                          <pic:cNvPicPr>
                            <a:picLocks noChangeAspect="1" noChangeArrowheads="1"/>
                          </pic:cNvPicPr>
                        </pic:nvPicPr>
                        <pic:blipFill>
                          <a:blip r:embed="rId14">
                            <a:extLst>
                              <a:ext uri="{28A0092B-C50C-407E-A947-70E740481C1C}">
                                <a14:useLocalDpi xmlns:a14="http://schemas.microsoft.com/office/drawing/2010/main" val="0"/>
                              </a:ext>
                            </a:extLst>
                          </a:blip>
                          <a:srcRect/>
                          <a:stretch>
                            <a:fillRect/>
                          </a:stretch>
                        </pic:blipFill>
                        <pic:spPr bwMode="auto">
                          <a:xfrm>
                            <a:off x="0" y="0"/>
                            <a:ext cx="2857500" cy="1076325"/>
                          </a:xfrm>
                          <a:prstGeom prst="rect">
                            <a:avLst/>
                          </a:prstGeom>
                          <a:noFill/>
                          <a:ln>
                            <a:noFill/>
                          </a:ln>
                        </pic:spPr>
                      </pic:pic>
                    </a:graphicData>
                  </a:graphic>
                </wp:inline>
              </w:drawing>
            </w:r>
            <w:r w:rsidR="008A1499" w:rsidRPr="00EA0AFC">
              <w:t xml:space="preserve"> </w:t>
            </w:r>
          </w:p>
          <w:p w14:paraId="0D948B2F" w14:textId="77777777" w:rsidR="008A1499" w:rsidRPr="00EA0AFC" w:rsidRDefault="008A1499" w:rsidP="008A1499">
            <w:pPr>
              <w:pStyle w:val="ACLargeLogo"/>
            </w:pPr>
          </w:p>
        </w:tc>
        <w:tc>
          <w:tcPr>
            <w:tcW w:w="3112" w:type="dxa"/>
          </w:tcPr>
          <w:p w14:paraId="16AC5348" w14:textId="32271029" w:rsidR="008A1499" w:rsidRPr="00EA0AFC" w:rsidRDefault="008A1499" w:rsidP="008A1499">
            <w:pPr>
              <w:pStyle w:val="AEDistrNormal"/>
            </w:pPr>
            <w:r w:rsidRPr="00EA0AFC">
              <w:t>Distr.</w:t>
            </w:r>
            <w:r w:rsidR="00373C44" w:rsidRPr="00EA0AFC">
              <w:t xml:space="preserve"> </w:t>
            </w:r>
            <w:r w:rsidRPr="00EA0AFC">
              <w:t xml:space="preserve">: </w:t>
            </w:r>
            <w:r w:rsidR="00373C44" w:rsidRPr="00EA0AFC">
              <w:t>Générale</w:t>
            </w:r>
            <w:r w:rsidRPr="00EA0AFC">
              <w:t xml:space="preserve"> </w:t>
            </w:r>
          </w:p>
          <w:p w14:paraId="6C03B663" w14:textId="43B83947" w:rsidR="008A1499" w:rsidRPr="00EA0AFC" w:rsidRDefault="00C339CF" w:rsidP="008A1499">
            <w:pPr>
              <w:pStyle w:val="AEDistrNormal"/>
            </w:pPr>
            <w:r w:rsidRPr="00EA0AFC">
              <w:t>19</w:t>
            </w:r>
            <w:r w:rsidR="007B0CEC" w:rsidRPr="00EA0AFC">
              <w:t xml:space="preserve"> </w:t>
            </w:r>
            <w:r w:rsidR="00373C44" w:rsidRPr="00EA0AFC">
              <w:t>janvier</w:t>
            </w:r>
            <w:r w:rsidR="007B0CEC" w:rsidRPr="00EA0AFC">
              <w:t xml:space="preserve"> 2026</w:t>
            </w:r>
          </w:p>
          <w:p w14:paraId="2E85CD36" w14:textId="77777777" w:rsidR="00373C44" w:rsidRPr="00EA0AFC" w:rsidRDefault="00373C44" w:rsidP="00373C44">
            <w:pPr>
              <w:pStyle w:val="AEDistrNormal"/>
            </w:pPr>
            <w:r w:rsidRPr="00EA0AFC">
              <w:t>Français</w:t>
            </w:r>
          </w:p>
          <w:p w14:paraId="6578EDDF" w14:textId="3B4432DC" w:rsidR="008A1499" w:rsidRPr="00EA0AFC" w:rsidRDefault="00373C44" w:rsidP="00373C44">
            <w:pPr>
              <w:pStyle w:val="AEDistrNormal"/>
            </w:pPr>
            <w:r w:rsidRPr="00EA0AFC">
              <w:t>O</w:t>
            </w:r>
            <w:r w:rsidR="008A1499" w:rsidRPr="00EA0AFC">
              <w:t>riginal</w:t>
            </w:r>
            <w:r w:rsidR="00EA0AFC" w:rsidRPr="00EA0AFC">
              <w:t xml:space="preserve"> </w:t>
            </w:r>
            <w:r w:rsidR="008A1499" w:rsidRPr="00EA0AFC">
              <w:t xml:space="preserve">: </w:t>
            </w:r>
            <w:r w:rsidR="00EA0AFC" w:rsidRPr="00EA0AFC">
              <w:t>Anglais</w:t>
            </w:r>
            <w:r w:rsidR="008A1499" w:rsidRPr="00EA0AFC">
              <w:t xml:space="preserve"> </w:t>
            </w:r>
          </w:p>
          <w:p w14:paraId="6B4A723B" w14:textId="77777777" w:rsidR="008A1499" w:rsidRPr="00EA0AFC" w:rsidRDefault="008A1499" w:rsidP="008A1499">
            <w:pPr>
              <w:pStyle w:val="AEDistrNormal6pt"/>
            </w:pPr>
          </w:p>
        </w:tc>
      </w:tr>
    </w:tbl>
    <w:p w14:paraId="6CF8B172" w14:textId="77777777" w:rsidR="008A1499" w:rsidRPr="00EA0AFC" w:rsidRDefault="008A1499" w:rsidP="008A1499">
      <w:pPr>
        <w:pStyle w:val="AISpacer"/>
        <w:rPr>
          <w:lang w:val="fr-CA"/>
        </w:rPr>
      </w:pPr>
    </w:p>
    <w:tbl>
      <w:tblPr>
        <w:tblW w:w="10482" w:type="dxa"/>
        <w:tblInd w:w="-283" w:type="dxa"/>
        <w:tblLayout w:type="fixed"/>
        <w:tblCellMar>
          <w:left w:w="283" w:type="dxa"/>
        </w:tblCellMar>
        <w:tblLook w:val="0000" w:firstRow="0" w:lastRow="0" w:firstColumn="0" w:lastColumn="0" w:noHBand="0" w:noVBand="0"/>
      </w:tblPr>
      <w:tblGrid>
        <w:gridCol w:w="6094"/>
        <w:gridCol w:w="4388"/>
      </w:tblGrid>
      <w:tr w:rsidR="008A1499" w:rsidRPr="00EA0AFC" w14:paraId="6F7AB917" w14:textId="77777777" w:rsidTr="008A1499">
        <w:trPr>
          <w:trHeight w:val="57"/>
        </w:trPr>
        <w:tc>
          <w:tcPr>
            <w:tcW w:w="6094" w:type="dxa"/>
          </w:tcPr>
          <w:p w14:paraId="7A6EC766" w14:textId="77777777" w:rsidR="00373C44" w:rsidRPr="00EA0AFC" w:rsidRDefault="00373C44" w:rsidP="008A1499">
            <w:pPr>
              <w:pStyle w:val="AFCorNBold"/>
              <w:rPr>
                <w:sz w:val="24"/>
              </w:rPr>
            </w:pPr>
            <w:r w:rsidRPr="00EA0AFC">
              <w:rPr>
                <w:sz w:val="24"/>
              </w:rPr>
              <w:t xml:space="preserve">Conférence des Parties à la Convention sur la diversité biologique siégeant en tant que réunion des Parties au Protocole de Nagoya sur l’accès aux ressources génétiques et le partage juste et équitable des avantages découlant de leur utilisation </w:t>
            </w:r>
          </w:p>
          <w:p w14:paraId="237F4BF9" w14:textId="7107C6A8" w:rsidR="008A1499" w:rsidRPr="00FF0C99" w:rsidRDefault="00373C44" w:rsidP="008A1499">
            <w:pPr>
              <w:pStyle w:val="AFCorNBold"/>
            </w:pPr>
            <w:r w:rsidRPr="00FF0C99">
              <w:t>Sixième réunion</w:t>
            </w:r>
            <w:r w:rsidR="008A1499" w:rsidRPr="00FF0C99">
              <w:t xml:space="preserve"> </w:t>
            </w:r>
          </w:p>
          <w:p w14:paraId="490D0797" w14:textId="2AFB945E" w:rsidR="008A1499" w:rsidRPr="00EA0AFC" w:rsidRDefault="00EA0AFC" w:rsidP="00292CA5">
            <w:pPr>
              <w:pStyle w:val="AFCorNNormal"/>
              <w:spacing w:after="120"/>
            </w:pPr>
            <w:r>
              <w:t>E</w:t>
            </w:r>
            <w:r w:rsidR="00975047" w:rsidRPr="00EA0AFC">
              <w:t xml:space="preserve">revan, 19–30 </w:t>
            </w:r>
            <w:r w:rsidR="00373C44" w:rsidRPr="00EA0AFC">
              <w:t>octobre</w:t>
            </w:r>
            <w:r w:rsidR="00975047" w:rsidRPr="00EA0AFC">
              <w:t xml:space="preserve"> 2026</w:t>
            </w:r>
            <w:r w:rsidR="008A1499" w:rsidRPr="00EA0AFC">
              <w:t xml:space="preserve"> </w:t>
            </w:r>
          </w:p>
        </w:tc>
        <w:tc>
          <w:tcPr>
            <w:tcW w:w="4388" w:type="dxa"/>
          </w:tcPr>
          <w:p w14:paraId="13E91296" w14:textId="77777777" w:rsidR="008A1499" w:rsidRPr="00EA0AFC" w:rsidRDefault="008A1499" w:rsidP="008A1499">
            <w:pPr>
              <w:pStyle w:val="CBDNormal"/>
              <w:jc w:val="left"/>
              <w:rPr>
                <w:lang w:val="fr-CA"/>
              </w:rPr>
            </w:pPr>
          </w:p>
        </w:tc>
      </w:tr>
    </w:tbl>
    <w:p w14:paraId="521B94D3" w14:textId="0C908508" w:rsidR="00C9161D" w:rsidRPr="00EA0AFC" w:rsidRDefault="00177FFB" w:rsidP="00A111D1">
      <w:pPr>
        <w:pStyle w:val="CBDTitle"/>
        <w:rPr>
          <w:caps/>
          <w:lang w:val="fr-CA"/>
        </w:rPr>
      </w:pPr>
      <w:sdt>
        <w:sdtPr>
          <w:rPr>
            <w:lang w:val="fr-CA"/>
          </w:rPr>
          <w:alias w:val="Title"/>
          <w:tag w:val=""/>
          <w:id w:val="772832786"/>
          <w:placeholder>
            <w:docPart w:val="6822F371A41E460FBA213CA8B967B252"/>
          </w:placeholder>
          <w:dataBinding w:prefixMappings="xmlns:ns0='http://purl.org/dc/elements/1.1/' xmlns:ns1='http://schemas.openxmlformats.org/package/2006/metadata/core-properties' " w:xpath="/ns1:coreProperties[1]/ns0:title[1]" w:storeItemID="{6C3C8BC8-F283-45AE-878A-BAB7291924A1}"/>
          <w:text/>
        </w:sdtPr>
        <w:sdtEndPr/>
        <w:sdtContent>
          <w:r w:rsidR="00373C44" w:rsidRPr="00EA0AFC">
            <w:rPr>
              <w:lang w:val="fr-CA"/>
            </w:rPr>
            <w:t>Ordre du jour provisoire</w:t>
          </w:r>
        </w:sdtContent>
      </w:sdt>
      <w:r w:rsidR="00105372" w:rsidRPr="00EA0AFC">
        <w:rPr>
          <w:caps/>
          <w:lang w:val="fr-CA"/>
        </w:rPr>
        <w:t xml:space="preserve"> </w:t>
      </w:r>
    </w:p>
    <w:p w14:paraId="06DC6DCB" w14:textId="5433789B" w:rsidR="00AE0437" w:rsidRPr="00EA0AFC" w:rsidRDefault="00AE0437" w:rsidP="00292CA5">
      <w:pPr>
        <w:pStyle w:val="CBDNormalNumber"/>
        <w:numPr>
          <w:ilvl w:val="0"/>
          <w:numId w:val="0"/>
        </w:numPr>
        <w:spacing w:before="0"/>
        <w:ind w:left="567"/>
        <w:jc w:val="left"/>
        <w:rPr>
          <w:lang w:val="fr-CA"/>
        </w:rPr>
      </w:pPr>
      <w:r w:rsidRPr="00EA0AFC">
        <w:rPr>
          <w:lang w:val="fr-CA"/>
        </w:rPr>
        <w:t>1.</w:t>
      </w:r>
      <w:r w:rsidRPr="00EA0AFC">
        <w:rPr>
          <w:lang w:val="fr-CA"/>
        </w:rPr>
        <w:tab/>
      </w:r>
      <w:r w:rsidR="00373C44" w:rsidRPr="00EA0AFC">
        <w:rPr>
          <w:lang w:val="fr-CA"/>
        </w:rPr>
        <w:t>Ouverture de la réunion</w:t>
      </w:r>
      <w:r w:rsidRPr="00EA0AFC">
        <w:rPr>
          <w:lang w:val="fr-CA"/>
        </w:rPr>
        <w:t>.</w:t>
      </w:r>
    </w:p>
    <w:p w14:paraId="516CB29A" w14:textId="7208DF6B" w:rsidR="00AE0437" w:rsidRPr="00EA0AFC" w:rsidRDefault="00AE0437" w:rsidP="00292CA5">
      <w:pPr>
        <w:pStyle w:val="CBDNormalNumber"/>
        <w:numPr>
          <w:ilvl w:val="0"/>
          <w:numId w:val="0"/>
        </w:numPr>
        <w:spacing w:before="0"/>
        <w:ind w:left="567"/>
        <w:jc w:val="left"/>
        <w:rPr>
          <w:lang w:val="fr-CA"/>
        </w:rPr>
      </w:pPr>
      <w:r w:rsidRPr="00EA0AFC">
        <w:rPr>
          <w:lang w:val="fr-CA"/>
        </w:rPr>
        <w:t>2.</w:t>
      </w:r>
      <w:r w:rsidRPr="00EA0AFC">
        <w:rPr>
          <w:lang w:val="fr-CA"/>
        </w:rPr>
        <w:tab/>
      </w:r>
      <w:r w:rsidR="00373C44" w:rsidRPr="00EA0AFC">
        <w:rPr>
          <w:lang w:val="fr-CA"/>
        </w:rPr>
        <w:t>Questions d’organisation</w:t>
      </w:r>
      <w:r w:rsidRPr="00EA0AFC">
        <w:rPr>
          <w:lang w:val="fr-CA"/>
        </w:rPr>
        <w:t>.</w:t>
      </w:r>
    </w:p>
    <w:p w14:paraId="520C9E14" w14:textId="5EB5A5AA" w:rsidR="00AE0437" w:rsidRPr="00EA0AFC" w:rsidRDefault="00AE0437" w:rsidP="00292CA5">
      <w:pPr>
        <w:pStyle w:val="CBDNormalNumber"/>
        <w:numPr>
          <w:ilvl w:val="0"/>
          <w:numId w:val="0"/>
        </w:numPr>
        <w:tabs>
          <w:tab w:val="clear" w:pos="567"/>
        </w:tabs>
        <w:spacing w:before="0"/>
        <w:ind w:left="1134" w:hanging="567"/>
        <w:jc w:val="left"/>
        <w:rPr>
          <w:lang w:val="fr-CA"/>
        </w:rPr>
      </w:pPr>
      <w:r w:rsidRPr="00EA0AFC">
        <w:rPr>
          <w:lang w:val="fr-CA"/>
        </w:rPr>
        <w:t>3.</w:t>
      </w:r>
      <w:r w:rsidRPr="00EA0AFC">
        <w:rPr>
          <w:lang w:val="fr-CA"/>
        </w:rPr>
        <w:tab/>
      </w:r>
      <w:r w:rsidR="00373C44" w:rsidRPr="00EA0AFC">
        <w:rPr>
          <w:lang w:val="fr-CA"/>
        </w:rPr>
        <w:t>Rapport sur les pouvoirs des représentants à la sixième réunion de la Conférence des Parties siégeant en tant que réunion des Parties au Protocole de Nagoya</w:t>
      </w:r>
      <w:r w:rsidRPr="00EA0AFC">
        <w:rPr>
          <w:lang w:val="fr-CA"/>
        </w:rPr>
        <w:t>.</w:t>
      </w:r>
    </w:p>
    <w:p w14:paraId="491940D4" w14:textId="1E4641F0" w:rsidR="00AE0437" w:rsidRPr="00EA0AFC" w:rsidRDefault="00AE0437" w:rsidP="00292CA5">
      <w:pPr>
        <w:pStyle w:val="CBDNormalNumber"/>
        <w:numPr>
          <w:ilvl w:val="0"/>
          <w:numId w:val="0"/>
        </w:numPr>
        <w:spacing w:before="0"/>
        <w:ind w:left="567"/>
        <w:jc w:val="left"/>
        <w:rPr>
          <w:lang w:val="fr-CA"/>
        </w:rPr>
      </w:pPr>
      <w:r w:rsidRPr="00EA0AFC">
        <w:rPr>
          <w:lang w:val="fr-CA"/>
        </w:rPr>
        <w:t>4.</w:t>
      </w:r>
      <w:r w:rsidRPr="00EA0AFC">
        <w:rPr>
          <w:lang w:val="fr-CA"/>
        </w:rPr>
        <w:tab/>
      </w:r>
      <w:r w:rsidR="00373C44" w:rsidRPr="00EA0AFC">
        <w:rPr>
          <w:lang w:val="fr-CA"/>
        </w:rPr>
        <w:t>Rapports des organ</w:t>
      </w:r>
      <w:r w:rsidR="00455361" w:rsidRPr="00EA0AFC">
        <w:rPr>
          <w:lang w:val="fr-CA"/>
        </w:rPr>
        <w:t>e</w:t>
      </w:r>
      <w:r w:rsidR="00373C44" w:rsidRPr="00EA0AFC">
        <w:rPr>
          <w:lang w:val="fr-CA"/>
        </w:rPr>
        <w:t>s subsidiaires</w:t>
      </w:r>
      <w:r w:rsidRPr="00EA0AFC">
        <w:rPr>
          <w:lang w:val="fr-CA"/>
        </w:rPr>
        <w:t>.</w:t>
      </w:r>
    </w:p>
    <w:p w14:paraId="68D8DD81" w14:textId="39CA1766" w:rsidR="00AE0437" w:rsidRPr="00EA0AFC" w:rsidRDefault="00AE0437" w:rsidP="00292CA5">
      <w:pPr>
        <w:pStyle w:val="CBDNormalNumber"/>
        <w:numPr>
          <w:ilvl w:val="0"/>
          <w:numId w:val="0"/>
        </w:numPr>
        <w:spacing w:before="0"/>
        <w:ind w:left="567"/>
        <w:jc w:val="left"/>
        <w:rPr>
          <w:lang w:val="fr-CA"/>
        </w:rPr>
      </w:pPr>
      <w:r w:rsidRPr="00EA0AFC">
        <w:rPr>
          <w:lang w:val="fr-CA"/>
        </w:rPr>
        <w:t>5.</w:t>
      </w:r>
      <w:r w:rsidRPr="00EA0AFC">
        <w:rPr>
          <w:lang w:val="fr-CA"/>
        </w:rPr>
        <w:tab/>
      </w:r>
      <w:r w:rsidR="00373C44" w:rsidRPr="00EA0AFC">
        <w:rPr>
          <w:lang w:val="fr-CA"/>
        </w:rPr>
        <w:t>Rapport du Comité chargé du respect des obligations</w:t>
      </w:r>
      <w:r w:rsidRPr="00EA0AFC">
        <w:rPr>
          <w:lang w:val="fr-CA"/>
        </w:rPr>
        <w:t>.</w:t>
      </w:r>
    </w:p>
    <w:p w14:paraId="62B68B8E" w14:textId="12F382A4" w:rsidR="00AE0437" w:rsidRPr="00EA0AFC" w:rsidRDefault="00AE0437" w:rsidP="00292CA5">
      <w:pPr>
        <w:pStyle w:val="CBDNormalNumber"/>
        <w:numPr>
          <w:ilvl w:val="0"/>
          <w:numId w:val="0"/>
        </w:numPr>
        <w:spacing w:before="0"/>
        <w:ind w:left="567"/>
        <w:jc w:val="left"/>
        <w:rPr>
          <w:lang w:val="fr-CA"/>
        </w:rPr>
      </w:pPr>
      <w:r w:rsidRPr="00EA0AFC">
        <w:rPr>
          <w:lang w:val="fr-CA"/>
        </w:rPr>
        <w:t>6.</w:t>
      </w:r>
      <w:r w:rsidRPr="00EA0AFC">
        <w:rPr>
          <w:lang w:val="fr-CA"/>
        </w:rPr>
        <w:tab/>
      </w:r>
      <w:r w:rsidR="00373C44" w:rsidRPr="00EA0AFC">
        <w:rPr>
          <w:lang w:val="fr-CA"/>
        </w:rPr>
        <w:t>Administration du Protocole et budget des fonds d’affectation spéciale</w:t>
      </w:r>
      <w:r w:rsidRPr="00EA0AFC">
        <w:rPr>
          <w:lang w:val="fr-CA"/>
        </w:rPr>
        <w:t>.</w:t>
      </w:r>
    </w:p>
    <w:p w14:paraId="1014C3CB" w14:textId="781D3636" w:rsidR="00AE0437" w:rsidRPr="00EA0AFC" w:rsidRDefault="00AE0437" w:rsidP="00292CA5">
      <w:pPr>
        <w:pStyle w:val="CBDNormalNumber"/>
        <w:numPr>
          <w:ilvl w:val="0"/>
          <w:numId w:val="0"/>
        </w:numPr>
        <w:spacing w:before="0"/>
        <w:ind w:left="567"/>
        <w:jc w:val="left"/>
        <w:rPr>
          <w:lang w:val="fr-CA"/>
        </w:rPr>
      </w:pPr>
      <w:r w:rsidRPr="00EA0AFC">
        <w:rPr>
          <w:lang w:val="fr-CA"/>
        </w:rPr>
        <w:t>7.</w:t>
      </w:r>
      <w:r w:rsidRPr="00EA0AFC">
        <w:rPr>
          <w:lang w:val="fr-CA"/>
        </w:rPr>
        <w:tab/>
      </w:r>
      <w:r w:rsidR="00373C44" w:rsidRPr="00EA0AFC">
        <w:rPr>
          <w:lang w:val="fr-CA"/>
        </w:rPr>
        <w:t>Suivi et établissement des rapports</w:t>
      </w:r>
      <w:r w:rsidR="00BD447D" w:rsidRPr="00EA0AFC">
        <w:rPr>
          <w:lang w:val="fr-CA"/>
        </w:rPr>
        <w:t>.</w:t>
      </w:r>
    </w:p>
    <w:p w14:paraId="07A80A3B" w14:textId="031C4BE2" w:rsidR="00AE0437" w:rsidRPr="00EA0AFC" w:rsidRDefault="00AE0437" w:rsidP="00292CA5">
      <w:pPr>
        <w:pStyle w:val="CBDNormalNumber"/>
        <w:numPr>
          <w:ilvl w:val="0"/>
          <w:numId w:val="0"/>
        </w:numPr>
        <w:spacing w:before="0"/>
        <w:ind w:left="567"/>
        <w:jc w:val="left"/>
        <w:rPr>
          <w:lang w:val="fr-CA"/>
        </w:rPr>
      </w:pPr>
      <w:r w:rsidRPr="00EA0AFC">
        <w:rPr>
          <w:lang w:val="fr-CA"/>
        </w:rPr>
        <w:t>8.</w:t>
      </w:r>
      <w:r w:rsidRPr="00EA0AFC">
        <w:rPr>
          <w:lang w:val="fr-CA"/>
        </w:rPr>
        <w:tab/>
      </w:r>
      <w:r w:rsidR="00373C44" w:rsidRPr="00EA0AFC">
        <w:rPr>
          <w:lang w:val="fr-CA"/>
        </w:rPr>
        <w:t>Évaluation et examen de l’efficacité du Protocole de Nagoya</w:t>
      </w:r>
      <w:r w:rsidR="00BD447D" w:rsidRPr="00EA0AFC">
        <w:rPr>
          <w:lang w:val="fr-CA"/>
        </w:rPr>
        <w:t>.</w:t>
      </w:r>
    </w:p>
    <w:p w14:paraId="549D37D9" w14:textId="372CDB7A" w:rsidR="00AE0437" w:rsidRPr="00E407C3" w:rsidRDefault="00AE0437" w:rsidP="00292CA5">
      <w:pPr>
        <w:pStyle w:val="CBDNormalNumber"/>
        <w:numPr>
          <w:ilvl w:val="0"/>
          <w:numId w:val="0"/>
        </w:numPr>
        <w:spacing w:before="0"/>
        <w:ind w:left="567"/>
        <w:jc w:val="left"/>
        <w:rPr>
          <w:lang w:val="fr-CA"/>
        </w:rPr>
      </w:pPr>
      <w:r w:rsidRPr="00E407C3">
        <w:rPr>
          <w:lang w:val="fr-CA"/>
        </w:rPr>
        <w:t>9.</w:t>
      </w:r>
      <w:r w:rsidRPr="00E407C3">
        <w:rPr>
          <w:lang w:val="fr-CA"/>
        </w:rPr>
        <w:tab/>
      </w:r>
      <w:r w:rsidR="00373C44" w:rsidRPr="00E407C3">
        <w:rPr>
          <w:lang w:val="fr-CA"/>
        </w:rPr>
        <w:t>Amélioration de la mise en œuvre du Protocole de Nagoya </w:t>
      </w:r>
      <w:r w:rsidR="0079488D" w:rsidRPr="00E407C3">
        <w:rPr>
          <w:lang w:val="fr-CA"/>
        </w:rPr>
        <w:t>:</w:t>
      </w:r>
    </w:p>
    <w:p w14:paraId="2E746570" w14:textId="687EECDB" w:rsidR="00AE0437" w:rsidRPr="00EA0AFC" w:rsidRDefault="00AE0437" w:rsidP="00292CA5">
      <w:pPr>
        <w:pStyle w:val="CBDNormalNumber"/>
        <w:numPr>
          <w:ilvl w:val="0"/>
          <w:numId w:val="0"/>
        </w:numPr>
        <w:spacing w:before="0"/>
        <w:ind w:left="567" w:firstLine="567"/>
        <w:jc w:val="left"/>
        <w:rPr>
          <w:lang w:val="fr-CA"/>
        </w:rPr>
      </w:pPr>
      <w:r w:rsidRPr="00E407C3">
        <w:rPr>
          <w:lang w:val="fr-CA"/>
        </w:rPr>
        <w:t>a)</w:t>
      </w:r>
      <w:r w:rsidRPr="00E407C3">
        <w:rPr>
          <w:lang w:val="fr-CA"/>
        </w:rPr>
        <w:tab/>
      </w:r>
      <w:r w:rsidR="00111367" w:rsidRPr="00E407C3">
        <w:rPr>
          <w:lang w:val="fr-CA"/>
        </w:rPr>
        <w:t>Création</w:t>
      </w:r>
      <w:r w:rsidR="00B71B0A" w:rsidRPr="00E407C3">
        <w:rPr>
          <w:lang w:val="fr-CA"/>
        </w:rPr>
        <w:t xml:space="preserve"> </w:t>
      </w:r>
      <w:r w:rsidR="00111367" w:rsidRPr="00E407C3">
        <w:rPr>
          <w:lang w:val="fr-CA"/>
        </w:rPr>
        <w:t>et r</w:t>
      </w:r>
      <w:r w:rsidR="00373C44" w:rsidRPr="00E407C3">
        <w:rPr>
          <w:lang w:val="fr-CA"/>
        </w:rPr>
        <w:t>enforcement des capacités et sensibilisation</w:t>
      </w:r>
      <w:r w:rsidR="00373C44" w:rsidRPr="00EA0AFC">
        <w:rPr>
          <w:lang w:val="fr-CA"/>
        </w:rPr>
        <w:t> </w:t>
      </w:r>
      <w:r w:rsidR="00C339CF" w:rsidRPr="00EA0AFC">
        <w:rPr>
          <w:lang w:val="fr-CA"/>
        </w:rPr>
        <w:t>;</w:t>
      </w:r>
    </w:p>
    <w:p w14:paraId="426438DA" w14:textId="1077B4BD" w:rsidR="00AE0437" w:rsidRPr="00EA0AFC" w:rsidRDefault="00AE0437" w:rsidP="00292CA5">
      <w:pPr>
        <w:pStyle w:val="CBDNormalNumber"/>
        <w:numPr>
          <w:ilvl w:val="0"/>
          <w:numId w:val="0"/>
        </w:numPr>
        <w:spacing w:before="0"/>
        <w:ind w:left="567" w:firstLine="567"/>
        <w:jc w:val="left"/>
        <w:rPr>
          <w:lang w:val="fr-CA"/>
        </w:rPr>
      </w:pPr>
      <w:r w:rsidRPr="00EA0AFC">
        <w:rPr>
          <w:lang w:val="fr-CA"/>
        </w:rPr>
        <w:t>b)</w:t>
      </w:r>
      <w:r w:rsidRPr="00EA0AFC">
        <w:rPr>
          <w:lang w:val="fr-CA"/>
        </w:rPr>
        <w:tab/>
      </w:r>
      <w:r w:rsidR="00373C44" w:rsidRPr="00EA0AFC">
        <w:rPr>
          <w:lang w:val="fr-CA"/>
        </w:rPr>
        <w:t>Centre d’échange sur l’accès et le partage des avantages</w:t>
      </w:r>
      <w:r w:rsidR="00EA0AFC">
        <w:rPr>
          <w:lang w:val="fr-CA"/>
        </w:rPr>
        <w:t>,</w:t>
      </w:r>
      <w:r w:rsidR="00373C44" w:rsidRPr="00EA0AFC">
        <w:rPr>
          <w:lang w:val="fr-CA"/>
        </w:rPr>
        <w:t xml:space="preserve"> et partage d’information </w:t>
      </w:r>
      <w:r w:rsidR="00C339CF" w:rsidRPr="00EA0AFC">
        <w:rPr>
          <w:lang w:val="fr-CA"/>
        </w:rPr>
        <w:t>;</w:t>
      </w:r>
    </w:p>
    <w:p w14:paraId="19E5E1C2" w14:textId="2D35CA6D" w:rsidR="00AE0437" w:rsidRPr="00EA0AFC" w:rsidRDefault="00AE0437" w:rsidP="00292CA5">
      <w:pPr>
        <w:pStyle w:val="CBDNormalNumber"/>
        <w:numPr>
          <w:ilvl w:val="0"/>
          <w:numId w:val="0"/>
        </w:numPr>
        <w:tabs>
          <w:tab w:val="clear" w:pos="567"/>
        </w:tabs>
        <w:spacing w:before="0"/>
        <w:ind w:left="1701" w:hanging="567"/>
        <w:jc w:val="left"/>
        <w:rPr>
          <w:lang w:val="fr-CA"/>
        </w:rPr>
      </w:pPr>
      <w:r w:rsidRPr="00EA0AFC">
        <w:rPr>
          <w:lang w:val="fr-CA"/>
        </w:rPr>
        <w:t>c)</w:t>
      </w:r>
      <w:r w:rsidRPr="00EA0AFC">
        <w:rPr>
          <w:lang w:val="fr-CA"/>
        </w:rPr>
        <w:tab/>
      </w:r>
      <w:r w:rsidR="00373C44" w:rsidRPr="00EA0AFC">
        <w:rPr>
          <w:lang w:val="fr-CA"/>
        </w:rPr>
        <w:t xml:space="preserve">Le </w:t>
      </w:r>
      <w:r w:rsidR="00EA0AFC">
        <w:rPr>
          <w:lang w:val="fr-CA"/>
        </w:rPr>
        <w:t>P</w:t>
      </w:r>
      <w:r w:rsidR="00373C44" w:rsidRPr="00EA0AFC">
        <w:rPr>
          <w:lang w:val="fr-CA"/>
        </w:rPr>
        <w:t>rotocole dans le contexte du Cadre mondial de la biodiversité de Kunming-Montréal</w:t>
      </w:r>
      <w:r w:rsidR="00C339CF" w:rsidRPr="00EA0AFC">
        <w:rPr>
          <w:lang w:val="fr-CA"/>
        </w:rPr>
        <w:t>.</w:t>
      </w:r>
    </w:p>
    <w:p w14:paraId="23128BCC" w14:textId="03E31440" w:rsidR="00AE0437" w:rsidRPr="00EA0AFC" w:rsidRDefault="00AE0437" w:rsidP="00292CA5">
      <w:pPr>
        <w:pStyle w:val="CBDNormalNumber"/>
        <w:numPr>
          <w:ilvl w:val="0"/>
          <w:numId w:val="0"/>
        </w:numPr>
        <w:spacing w:before="0"/>
        <w:ind w:left="567"/>
        <w:jc w:val="left"/>
        <w:rPr>
          <w:lang w:val="fr-CA"/>
        </w:rPr>
      </w:pPr>
      <w:r w:rsidRPr="00EA0AFC">
        <w:rPr>
          <w:lang w:val="fr-CA"/>
        </w:rPr>
        <w:t>10.</w:t>
      </w:r>
      <w:r w:rsidRPr="00EA0AFC">
        <w:rPr>
          <w:lang w:val="fr-CA"/>
        </w:rPr>
        <w:tab/>
      </w:r>
      <w:r w:rsidR="00373C44" w:rsidRPr="00EA0AFC">
        <w:rPr>
          <w:lang w:val="fr-CA"/>
        </w:rPr>
        <w:t>Mécanisme de financement et ressources financières</w:t>
      </w:r>
      <w:r w:rsidR="00E26D7D" w:rsidRPr="00EA0AFC">
        <w:rPr>
          <w:lang w:val="fr-CA"/>
        </w:rPr>
        <w:t>.</w:t>
      </w:r>
    </w:p>
    <w:p w14:paraId="1989CD0E" w14:textId="6E6141A5" w:rsidR="00AE0437" w:rsidRPr="00EA0AFC" w:rsidRDefault="00AE0437" w:rsidP="00292CA5">
      <w:pPr>
        <w:pStyle w:val="CBDNormalNumber"/>
        <w:numPr>
          <w:ilvl w:val="0"/>
          <w:numId w:val="0"/>
        </w:numPr>
        <w:tabs>
          <w:tab w:val="clear" w:pos="567"/>
        </w:tabs>
        <w:spacing w:before="0"/>
        <w:ind w:left="1134" w:hanging="567"/>
        <w:jc w:val="left"/>
        <w:rPr>
          <w:lang w:val="fr-CA"/>
        </w:rPr>
      </w:pPr>
      <w:r w:rsidRPr="00EA0AFC">
        <w:rPr>
          <w:lang w:val="fr-CA"/>
        </w:rPr>
        <w:t>11.</w:t>
      </w:r>
      <w:r w:rsidRPr="00EA0AFC">
        <w:rPr>
          <w:lang w:val="fr-CA"/>
        </w:rPr>
        <w:tab/>
      </w:r>
      <w:r w:rsidR="00373C44" w:rsidRPr="00EA0AFC">
        <w:rPr>
          <w:lang w:val="fr-CA"/>
        </w:rPr>
        <w:t xml:space="preserve">Instruments internationaux spécialisés </w:t>
      </w:r>
      <w:r w:rsidR="005E4954">
        <w:rPr>
          <w:lang w:val="fr-CA"/>
        </w:rPr>
        <w:t xml:space="preserve">en matière </w:t>
      </w:r>
      <w:r w:rsidR="00373C44" w:rsidRPr="00EA0AFC">
        <w:rPr>
          <w:lang w:val="fr-CA"/>
        </w:rPr>
        <w:t>d’accès et de partage des avantages dans le contexte du paragraphe 4 de l’article 4 du Protocole de Nagoya</w:t>
      </w:r>
      <w:r w:rsidR="00E26D7D" w:rsidRPr="00EA0AFC">
        <w:rPr>
          <w:lang w:val="fr-CA"/>
        </w:rPr>
        <w:t>.</w:t>
      </w:r>
    </w:p>
    <w:p w14:paraId="568C518D" w14:textId="778FD2C0" w:rsidR="00AE0437" w:rsidRPr="00EA0AFC" w:rsidRDefault="00AE0437" w:rsidP="00292CA5">
      <w:pPr>
        <w:pStyle w:val="CBDNormalNumber"/>
        <w:numPr>
          <w:ilvl w:val="0"/>
          <w:numId w:val="0"/>
        </w:numPr>
        <w:spacing w:before="0"/>
        <w:ind w:left="567"/>
        <w:jc w:val="left"/>
        <w:rPr>
          <w:lang w:val="fr-CA"/>
        </w:rPr>
      </w:pPr>
      <w:r w:rsidRPr="00EA0AFC">
        <w:rPr>
          <w:lang w:val="fr-CA"/>
        </w:rPr>
        <w:t>12.</w:t>
      </w:r>
      <w:r w:rsidRPr="00EA0AFC">
        <w:rPr>
          <w:lang w:val="fr-CA"/>
        </w:rPr>
        <w:tab/>
      </w:r>
      <w:r w:rsidR="00373C44" w:rsidRPr="00EA0AFC">
        <w:rPr>
          <w:lang w:val="fr-CA"/>
        </w:rPr>
        <w:t>Mécanisme multilatéral mondial de partage des avantages</w:t>
      </w:r>
      <w:r w:rsidR="00E26D7D" w:rsidRPr="00EA0AFC">
        <w:rPr>
          <w:lang w:val="fr-CA"/>
        </w:rPr>
        <w:t>.</w:t>
      </w:r>
      <w:r w:rsidRPr="00EA0AFC">
        <w:rPr>
          <w:lang w:val="fr-CA"/>
        </w:rPr>
        <w:t xml:space="preserve"> </w:t>
      </w:r>
    </w:p>
    <w:p w14:paraId="6021624A" w14:textId="233118D6" w:rsidR="00AE0437" w:rsidRPr="00EA0AFC" w:rsidRDefault="00AE0437" w:rsidP="00292CA5">
      <w:pPr>
        <w:pStyle w:val="CBDNormalNumber"/>
        <w:numPr>
          <w:ilvl w:val="0"/>
          <w:numId w:val="0"/>
        </w:numPr>
        <w:tabs>
          <w:tab w:val="clear" w:pos="567"/>
        </w:tabs>
        <w:spacing w:before="0"/>
        <w:ind w:left="1134" w:hanging="567"/>
        <w:jc w:val="left"/>
        <w:rPr>
          <w:lang w:val="fr-CA"/>
        </w:rPr>
      </w:pPr>
      <w:r w:rsidRPr="00EA0AFC">
        <w:rPr>
          <w:lang w:val="fr-CA"/>
        </w:rPr>
        <w:t>13.</w:t>
      </w:r>
      <w:r w:rsidRPr="00EA0AFC">
        <w:rPr>
          <w:lang w:val="fr-CA"/>
        </w:rPr>
        <w:tab/>
      </w:r>
      <w:r w:rsidR="00455361" w:rsidRPr="00EA0AFC">
        <w:rPr>
          <w:lang w:val="fr-CA"/>
        </w:rPr>
        <w:t>Coopération avec des organisations internationales, des organismes créés en vertu d’autres conventions</w:t>
      </w:r>
      <w:r w:rsidR="00E407C3">
        <w:rPr>
          <w:lang w:val="fr-CA"/>
        </w:rPr>
        <w:t xml:space="preserve"> </w:t>
      </w:r>
      <w:r w:rsidR="00455361" w:rsidRPr="00EA0AFC">
        <w:rPr>
          <w:lang w:val="fr-CA"/>
        </w:rPr>
        <w:t>et des initiatives</w:t>
      </w:r>
      <w:r w:rsidR="00E26D7D" w:rsidRPr="00EA0AFC">
        <w:rPr>
          <w:lang w:val="fr-CA"/>
        </w:rPr>
        <w:t>.</w:t>
      </w:r>
    </w:p>
    <w:p w14:paraId="7BC4A970" w14:textId="33E174F1" w:rsidR="00AE0437" w:rsidRPr="00EA0AFC" w:rsidRDefault="00AE0437" w:rsidP="00292CA5">
      <w:pPr>
        <w:pStyle w:val="CBDNormalNumber"/>
        <w:numPr>
          <w:ilvl w:val="0"/>
          <w:numId w:val="0"/>
        </w:numPr>
        <w:tabs>
          <w:tab w:val="clear" w:pos="567"/>
        </w:tabs>
        <w:spacing w:before="0"/>
        <w:ind w:left="1134" w:hanging="567"/>
        <w:jc w:val="left"/>
        <w:rPr>
          <w:lang w:val="fr-CA"/>
        </w:rPr>
      </w:pPr>
      <w:r w:rsidRPr="00EA0AFC">
        <w:rPr>
          <w:lang w:val="fr-CA"/>
        </w:rPr>
        <w:t>14.</w:t>
      </w:r>
      <w:r w:rsidRPr="00EA0AFC">
        <w:rPr>
          <w:lang w:val="fr-CA"/>
        </w:rPr>
        <w:tab/>
      </w:r>
      <w:r w:rsidR="00455361" w:rsidRPr="00EA0AFC">
        <w:rPr>
          <w:lang w:val="fr-CA"/>
        </w:rPr>
        <w:t xml:space="preserve">Examen de l’efficacité des processus relevant de la Convention et de ses </w:t>
      </w:r>
      <w:r w:rsidR="00EA0AFC">
        <w:rPr>
          <w:lang w:val="fr-CA"/>
        </w:rPr>
        <w:t>p</w:t>
      </w:r>
      <w:r w:rsidR="00455361" w:rsidRPr="00EA0AFC">
        <w:rPr>
          <w:lang w:val="fr-CA"/>
        </w:rPr>
        <w:t>rotocoles</w:t>
      </w:r>
      <w:r w:rsidR="00E26D7D" w:rsidRPr="00EA0AFC">
        <w:rPr>
          <w:lang w:val="fr-CA"/>
        </w:rPr>
        <w:t>.</w:t>
      </w:r>
    </w:p>
    <w:p w14:paraId="42A537DB" w14:textId="7CE8F96E" w:rsidR="00AE0437" w:rsidRPr="00EA0AFC" w:rsidRDefault="00AE0437" w:rsidP="00292CA5">
      <w:pPr>
        <w:pStyle w:val="CBDNormalNumber"/>
        <w:numPr>
          <w:ilvl w:val="0"/>
          <w:numId w:val="0"/>
        </w:numPr>
        <w:spacing w:before="0"/>
        <w:ind w:left="1134" w:hanging="567"/>
        <w:jc w:val="left"/>
        <w:rPr>
          <w:lang w:val="fr-CA"/>
        </w:rPr>
      </w:pPr>
      <w:r w:rsidRPr="00EA0AFC">
        <w:rPr>
          <w:lang w:val="fr-CA"/>
        </w:rPr>
        <w:t>15.</w:t>
      </w:r>
      <w:r w:rsidRPr="00EA0AFC">
        <w:rPr>
          <w:lang w:val="fr-CA"/>
        </w:rPr>
        <w:tab/>
      </w:r>
      <w:r w:rsidR="00455361" w:rsidRPr="00EA0AFC">
        <w:rPr>
          <w:lang w:val="fr-CA"/>
        </w:rPr>
        <w:t>Information de séquençage numérique sur les ressources génétiques</w:t>
      </w:r>
      <w:r w:rsidR="00E26D7D" w:rsidRPr="00EA0AFC">
        <w:rPr>
          <w:lang w:val="fr-CA"/>
        </w:rPr>
        <w:t>.</w:t>
      </w:r>
    </w:p>
    <w:p w14:paraId="575CA44C" w14:textId="5E757701" w:rsidR="00AE0437" w:rsidRPr="00EA0AFC" w:rsidRDefault="00AE0437" w:rsidP="00292CA5">
      <w:pPr>
        <w:pStyle w:val="CBDNormalNumber"/>
        <w:numPr>
          <w:ilvl w:val="0"/>
          <w:numId w:val="0"/>
        </w:numPr>
        <w:spacing w:before="0"/>
        <w:ind w:left="567"/>
        <w:jc w:val="left"/>
        <w:rPr>
          <w:lang w:val="fr-CA"/>
        </w:rPr>
      </w:pPr>
      <w:r w:rsidRPr="00EA0AFC">
        <w:rPr>
          <w:lang w:val="fr-CA"/>
        </w:rPr>
        <w:lastRenderedPageBreak/>
        <w:t>16.</w:t>
      </w:r>
      <w:r w:rsidR="00455361" w:rsidRPr="00EA0AFC">
        <w:rPr>
          <w:lang w:val="fr-CA"/>
        </w:rPr>
        <w:tab/>
        <w:t>Questions diverses.</w:t>
      </w:r>
    </w:p>
    <w:p w14:paraId="1817EC5A" w14:textId="4217A70B" w:rsidR="00AE0437" w:rsidRPr="00EA0AFC" w:rsidRDefault="00AE0437" w:rsidP="00292CA5">
      <w:pPr>
        <w:pStyle w:val="CBDNormalNumber"/>
        <w:numPr>
          <w:ilvl w:val="0"/>
          <w:numId w:val="0"/>
        </w:numPr>
        <w:spacing w:before="0"/>
        <w:ind w:left="567"/>
        <w:jc w:val="left"/>
        <w:rPr>
          <w:lang w:val="fr-CA"/>
        </w:rPr>
      </w:pPr>
      <w:r w:rsidRPr="00EA0AFC">
        <w:rPr>
          <w:lang w:val="fr-CA"/>
        </w:rPr>
        <w:t>17.</w:t>
      </w:r>
      <w:r w:rsidRPr="00EA0AFC">
        <w:rPr>
          <w:lang w:val="fr-CA"/>
        </w:rPr>
        <w:tab/>
        <w:t xml:space="preserve">Adoption </w:t>
      </w:r>
      <w:r w:rsidR="00455361" w:rsidRPr="00EA0AFC">
        <w:rPr>
          <w:lang w:val="fr-CA"/>
        </w:rPr>
        <w:t>du rapport</w:t>
      </w:r>
      <w:r w:rsidRPr="00EA0AFC">
        <w:rPr>
          <w:lang w:val="fr-CA"/>
        </w:rPr>
        <w:t>.</w:t>
      </w:r>
    </w:p>
    <w:p w14:paraId="68D2EC05" w14:textId="51AABDF5" w:rsidR="00AE0437" w:rsidRPr="00EA0AFC" w:rsidRDefault="00AE0437" w:rsidP="00292CA5">
      <w:pPr>
        <w:pStyle w:val="CBDNormalNumber"/>
        <w:numPr>
          <w:ilvl w:val="0"/>
          <w:numId w:val="0"/>
        </w:numPr>
        <w:spacing w:before="0" w:after="0"/>
        <w:ind w:left="567"/>
        <w:jc w:val="left"/>
        <w:rPr>
          <w:lang w:val="fr-CA"/>
        </w:rPr>
      </w:pPr>
      <w:r w:rsidRPr="00EA0AFC">
        <w:rPr>
          <w:lang w:val="fr-CA"/>
        </w:rPr>
        <w:t>18.</w:t>
      </w:r>
      <w:r w:rsidRPr="00EA0AFC">
        <w:rPr>
          <w:lang w:val="fr-CA"/>
        </w:rPr>
        <w:tab/>
      </w:r>
      <w:r w:rsidR="00455361" w:rsidRPr="00EA0AFC">
        <w:rPr>
          <w:lang w:val="fr-CA"/>
        </w:rPr>
        <w:t>Clôture de la réunion</w:t>
      </w:r>
      <w:r w:rsidRPr="00EA0AFC">
        <w:rPr>
          <w:lang w:val="fr-CA"/>
        </w:rPr>
        <w:t>.</w:t>
      </w:r>
    </w:p>
    <w:p w14:paraId="1D802F94" w14:textId="77777777" w:rsidR="00A111D1" w:rsidRPr="003F1A75" w:rsidRDefault="00A111D1" w:rsidP="00975047">
      <w:pPr>
        <w:pStyle w:val="Para1"/>
        <w:numPr>
          <w:ilvl w:val="0"/>
          <w:numId w:val="0"/>
        </w:numPr>
        <w:ind w:left="567"/>
        <w:jc w:val="center"/>
      </w:pPr>
      <w:r w:rsidRPr="00EA0AFC">
        <w:t>__________</w:t>
      </w:r>
    </w:p>
    <w:sectPr w:rsidR="00A111D1" w:rsidRPr="003F1A75" w:rsidSect="00447F4A">
      <w:headerReference w:type="even" r:id="rId15"/>
      <w:headerReference w:type="default" r:id="rId16"/>
      <w:footerReference w:type="even" r:id="rId17"/>
      <w:footerReference w:type="default" r:id="rId18"/>
      <w:pgSz w:w="12240" w:h="15840"/>
      <w:pgMar w:top="567" w:right="1440" w:bottom="1134" w:left="1440" w:header="709" w:footer="709" w:gutter="0"/>
      <w:cols w:space="708"/>
      <w:titlePg/>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198B2A05" w14:textId="77777777" w:rsidR="00177FFB" w:rsidRPr="00EA0AFC" w:rsidRDefault="00177FFB" w:rsidP="00CF1848">
      <w:r w:rsidRPr="00EA0AFC">
        <w:separator/>
      </w:r>
    </w:p>
  </w:endnote>
  <w:endnote w:type="continuationSeparator" w:id="0">
    <w:p w14:paraId="142FA36F" w14:textId="77777777" w:rsidR="00177FFB" w:rsidRPr="00EA0AFC" w:rsidRDefault="00177FFB" w:rsidP="00CF1848">
      <w:r w:rsidRPr="00EA0AFC">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Times New Roman">
    <w:panose1 w:val="02020603050405020304"/>
    <w:charset w:val="00"/>
    <w:family w:val="roman"/>
    <w:pitch w:val="variable"/>
    <w:sig w:usb0="E0002EFF" w:usb1="C000785B" w:usb2="00000009" w:usb3="00000000" w:csb0="000001FF" w:csb1="00000000"/>
  </w:font>
  <w:font w:name="Symbol">
    <w:panose1 w:val="05050102010706020507"/>
    <w:charset w:val="02"/>
    <w:family w:val="roman"/>
    <w:pitch w:val="variable"/>
    <w:sig w:usb0="00000000" w:usb1="10000000" w:usb2="00000000" w:usb3="00000000" w:csb0="80000000" w:csb1="00000000"/>
  </w:font>
  <w:font w:name="Times New Roman Bold">
    <w:altName w:val="Times New Roman"/>
    <w:panose1 w:val="02020803070505020304"/>
    <w:charset w:val="00"/>
    <w:family w:val="roman"/>
    <w:notTrueType/>
    <w:pitch w:val="default"/>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mbria">
    <w:panose1 w:val="02040503050406030204"/>
    <w:charset w:val="00"/>
    <w:family w:val="roman"/>
    <w:pitch w:val="variable"/>
    <w:sig w:usb0="E00006FF" w:usb1="420024FF" w:usb2="02000000" w:usb3="00000000" w:csb0="0000019F" w:csb1="00000000"/>
  </w:font>
  <w:font w:name="MS Mincho">
    <w:panose1 w:val="02020609040205080304"/>
    <w:charset w:val="80"/>
    <w:family w:val="modern"/>
    <w:pitch w:val="fixed"/>
    <w:sig w:usb0="E00002FF" w:usb1="6AC7FDFB" w:usb2="08000012" w:usb3="00000000" w:csb0="0002009F" w:csb1="00000000"/>
  </w:font>
  <w:font w:name="Arial">
    <w:panose1 w:val="020B0604020202020204"/>
    <w:charset w:val="00"/>
    <w:family w:val="swiss"/>
    <w:pitch w:val="variable"/>
    <w:sig w:usb0="E0002EFF" w:usb1="C000785B" w:usb2="00000009" w:usb3="00000000" w:csb0="000001FF" w:csb1="00000000"/>
  </w:font>
  <w:font w:name="SimSun">
    <w:altName w:val="宋体"/>
    <w:panose1 w:val="02010600030101010101"/>
    <w:charset w:val="86"/>
    <w:family w:val="auto"/>
    <w:pitch w:val="variable"/>
    <w:sig w:usb0="00000203" w:usb1="288F0000" w:usb2="00000016" w:usb3="00000000" w:csb0="00040001" w:csb1="00000000"/>
  </w:font>
  <w:font w:name="MS Gothic">
    <w:altName w:val="ＭＳ ゴシック"/>
    <w:panose1 w:val="020B0609070205080204"/>
    <w:charset w:val="80"/>
    <w:family w:val="modern"/>
    <w:pitch w:val="fixed"/>
    <w:sig w:usb0="E00002FF" w:usb1="6AC7FDFB" w:usb2="08000012" w:usb3="00000000" w:csb0="0002009F" w:csb1="00000000"/>
  </w:font>
  <w:font w:name="Lucida Grande">
    <w:altName w:val="Segoe UI"/>
    <w:charset w:val="00"/>
    <w:family w:val="swiss"/>
    <w:pitch w:val="variable"/>
    <w:sig w:usb0="E1000AEF" w:usb1="5000A1FF" w:usb2="00000000" w:usb3="00000000" w:csb0="000001BF" w:csb1="00000000"/>
  </w:font>
  <w:font w:name="Calibri">
    <w:panose1 w:val="020F0502020204030204"/>
    <w:charset w:val="00"/>
    <w:family w:val="swiss"/>
    <w:pitch w:val="variable"/>
    <w:sig w:usb0="E4002EFF" w:usb1="C200247B" w:usb2="00000009" w:usb3="00000000" w:csb0="000001FF" w:csb1="00000000"/>
  </w:font>
  <w:font w:name="Courier">
    <w:panose1 w:val="02070409020205020404"/>
    <w:charset w:val="00"/>
    <w:family w:val="modern"/>
    <w:pitch w:val="fixed"/>
    <w:sig w:usb0="00000003" w:usb1="00000000" w:usb2="00000000" w:usb3="00000000" w:csb0="00000001" w:csb1="00000000"/>
  </w:font>
  <w:font w:name="Angsana New">
    <w:panose1 w:val="02020603050405020304"/>
    <w:charset w:val="DE"/>
    <w:family w:val="roman"/>
    <w:pitch w:val="variable"/>
    <w:sig w:usb0="81000003" w:usb1="00000000" w:usb2="00000000" w:usb3="00000000" w:csb0="00010001" w:csb1="00000000"/>
  </w:font>
  <w:font w:name="Simplified Arabic">
    <w:charset w:val="B2"/>
    <w:family w:val="roman"/>
    <w:pitch w:val="variable"/>
    <w:sig w:usb0="00002003" w:usb1="80000000" w:usb2="00000008" w:usb3="00000000" w:csb0="00000041" w:csb1="00000000"/>
  </w:font>
  <w:font w:name="Segoe UI">
    <w:panose1 w:val="020B0502040204020203"/>
    <w:charset w:val="00"/>
    <w:family w:val="swiss"/>
    <w:pitch w:val="variable"/>
    <w:sig w:usb0="E4002EFF" w:usb1="C000E47F" w:usb2="00000009" w:usb3="00000000" w:csb0="000001FF" w:csb1="00000000"/>
  </w:font>
  <w:font w:name="Consolas">
    <w:panose1 w:val="020B0609020204030204"/>
    <w:charset w:val="00"/>
    <w:family w:val="modern"/>
    <w:pitch w:val="fixed"/>
    <w:sig w:usb0="E00006FF" w:usb1="0000FCFF" w:usb2="00000001" w:usb3="00000000" w:csb0="000001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id w:val="-221828911"/>
      <w:docPartObj>
        <w:docPartGallery w:val="Page Numbers (Bottom of Page)"/>
        <w:docPartUnique/>
      </w:docPartObj>
    </w:sdtPr>
    <w:sdtEndPr/>
    <w:sdtContent>
      <w:sdt>
        <w:sdtPr>
          <w:id w:val="-1705238520"/>
          <w:docPartObj>
            <w:docPartGallery w:val="Page Numbers (Top of Page)"/>
            <w:docPartUnique/>
          </w:docPartObj>
        </w:sdtPr>
        <w:sdtEndPr/>
        <w:sdtContent>
          <w:p w14:paraId="62748D06" w14:textId="77777777" w:rsidR="00D75CA6" w:rsidRPr="00EA0AFC" w:rsidRDefault="00D75CA6" w:rsidP="00D75CA6">
            <w:pPr>
              <w:pStyle w:val="Footer"/>
              <w:jc w:val="left"/>
            </w:pPr>
            <w:r w:rsidRPr="00EA0AFC">
              <w:rPr>
                <w:b/>
                <w:bCs/>
                <w:szCs w:val="20"/>
              </w:rPr>
              <w:fldChar w:fldCharType="begin"/>
            </w:r>
            <w:r w:rsidRPr="00EA0AFC">
              <w:rPr>
                <w:b/>
                <w:bCs/>
                <w:szCs w:val="20"/>
              </w:rPr>
              <w:instrText xml:space="preserve"> PAGE </w:instrText>
            </w:r>
            <w:r w:rsidRPr="00EA0AFC">
              <w:rPr>
                <w:b/>
                <w:bCs/>
                <w:szCs w:val="20"/>
              </w:rPr>
              <w:fldChar w:fldCharType="separate"/>
            </w:r>
            <w:r w:rsidRPr="00EA0AFC">
              <w:rPr>
                <w:b/>
                <w:bCs/>
                <w:szCs w:val="20"/>
              </w:rPr>
              <w:t>2</w:t>
            </w:r>
            <w:r w:rsidRPr="00EA0AFC">
              <w:rPr>
                <w:b/>
                <w:bCs/>
                <w:szCs w:val="20"/>
              </w:rPr>
              <w:fldChar w:fldCharType="end"/>
            </w:r>
            <w:r w:rsidRPr="00EA0AFC">
              <w:rPr>
                <w:szCs w:val="20"/>
              </w:rPr>
              <w:t>/</w:t>
            </w:r>
            <w:r w:rsidRPr="00EA0AFC">
              <w:rPr>
                <w:b/>
                <w:bCs/>
                <w:szCs w:val="20"/>
              </w:rPr>
              <w:fldChar w:fldCharType="begin"/>
            </w:r>
            <w:r w:rsidRPr="00EA0AFC">
              <w:rPr>
                <w:b/>
                <w:bCs/>
                <w:szCs w:val="20"/>
              </w:rPr>
              <w:instrText xml:space="preserve"> NUMPAGES  </w:instrText>
            </w:r>
            <w:r w:rsidRPr="00EA0AFC">
              <w:rPr>
                <w:b/>
                <w:bCs/>
                <w:szCs w:val="20"/>
              </w:rPr>
              <w:fldChar w:fldCharType="separate"/>
            </w:r>
            <w:r w:rsidRPr="00EA0AFC">
              <w:rPr>
                <w:b/>
                <w:bCs/>
                <w:szCs w:val="20"/>
              </w:rPr>
              <w:t>2</w:t>
            </w:r>
            <w:r w:rsidRPr="00EA0AFC">
              <w:rPr>
                <w:b/>
                <w:bCs/>
                <w:szCs w:val="20"/>
              </w:rPr>
              <w:fldChar w:fldCharType="end"/>
            </w:r>
          </w:p>
        </w:sdtContent>
      </w:sdt>
    </w:sdtContent>
  </w:sdt>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id w:val="829102902"/>
      <w:docPartObj>
        <w:docPartGallery w:val="Page Numbers (Top of Page)"/>
        <w:docPartUnique/>
      </w:docPartObj>
    </w:sdtPr>
    <w:sdtEndPr/>
    <w:sdtContent>
      <w:p w14:paraId="0B8BC86A" w14:textId="77777777" w:rsidR="00D75CA6" w:rsidRPr="00EA0AFC" w:rsidRDefault="00D75CA6" w:rsidP="00D75CA6">
        <w:pPr>
          <w:pStyle w:val="Footer"/>
        </w:pPr>
        <w:r w:rsidRPr="00EA0AFC">
          <w:rPr>
            <w:b/>
            <w:bCs/>
            <w:szCs w:val="20"/>
          </w:rPr>
          <w:fldChar w:fldCharType="begin"/>
        </w:r>
        <w:r w:rsidRPr="00EA0AFC">
          <w:rPr>
            <w:b/>
            <w:bCs/>
            <w:szCs w:val="20"/>
          </w:rPr>
          <w:instrText xml:space="preserve"> PAGE </w:instrText>
        </w:r>
        <w:r w:rsidRPr="00EA0AFC">
          <w:rPr>
            <w:b/>
            <w:bCs/>
            <w:szCs w:val="20"/>
          </w:rPr>
          <w:fldChar w:fldCharType="separate"/>
        </w:r>
        <w:r w:rsidRPr="00EA0AFC">
          <w:rPr>
            <w:b/>
            <w:bCs/>
            <w:szCs w:val="20"/>
          </w:rPr>
          <w:t>2</w:t>
        </w:r>
        <w:r w:rsidRPr="00EA0AFC">
          <w:rPr>
            <w:b/>
            <w:bCs/>
            <w:szCs w:val="20"/>
          </w:rPr>
          <w:fldChar w:fldCharType="end"/>
        </w:r>
        <w:r w:rsidRPr="00EA0AFC">
          <w:rPr>
            <w:szCs w:val="20"/>
          </w:rPr>
          <w:t>/</w:t>
        </w:r>
        <w:r w:rsidRPr="00EA0AFC">
          <w:rPr>
            <w:b/>
            <w:bCs/>
            <w:szCs w:val="20"/>
          </w:rPr>
          <w:fldChar w:fldCharType="begin"/>
        </w:r>
        <w:r w:rsidRPr="00EA0AFC">
          <w:rPr>
            <w:b/>
            <w:bCs/>
            <w:szCs w:val="20"/>
          </w:rPr>
          <w:instrText xml:space="preserve"> NUMPAGES  </w:instrText>
        </w:r>
        <w:r w:rsidRPr="00EA0AFC">
          <w:rPr>
            <w:b/>
            <w:bCs/>
            <w:szCs w:val="20"/>
          </w:rPr>
          <w:fldChar w:fldCharType="separate"/>
        </w:r>
        <w:r w:rsidRPr="00EA0AFC">
          <w:rPr>
            <w:b/>
            <w:bCs/>
            <w:szCs w:val="20"/>
          </w:rPr>
          <w:t>3</w:t>
        </w:r>
        <w:r w:rsidRPr="00EA0AFC">
          <w:rPr>
            <w:b/>
            <w:bCs/>
            <w:szCs w:val="20"/>
          </w:rPr>
          <w:fldChar w:fldCharType="end"/>
        </w:r>
      </w:p>
    </w:sdtContent>
  </w:sdt>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276388E4" w14:textId="77777777" w:rsidR="00177FFB" w:rsidRPr="00EA0AFC" w:rsidRDefault="00177FFB" w:rsidP="00CF1848">
      <w:r w:rsidRPr="00EA0AFC">
        <w:separator/>
      </w:r>
    </w:p>
  </w:footnote>
  <w:footnote w:type="continuationSeparator" w:id="0">
    <w:p w14:paraId="55E2337B" w14:textId="77777777" w:rsidR="00177FFB" w:rsidRPr="00EA0AFC" w:rsidRDefault="00177FFB" w:rsidP="00CF1848">
      <w:r w:rsidRPr="00EA0AFC">
        <w:continuationSeparator/>
      </w:r>
    </w:p>
  </w:footnote>
  <w:footnote w:id="1">
    <w:p w14:paraId="55D87DB4" w14:textId="1410015D" w:rsidR="008B48D6" w:rsidRPr="00FF0C99" w:rsidRDefault="008B48D6">
      <w:pPr>
        <w:pStyle w:val="FootnoteText"/>
        <w:rPr>
          <w:lang w:val="fr-FR"/>
        </w:rPr>
      </w:pPr>
      <w:r w:rsidRPr="00FF0C99">
        <w:rPr>
          <w:rStyle w:val="FootnoteReference"/>
          <w:lang w:val="fr-FR"/>
        </w:rPr>
        <w:t>*</w:t>
      </w:r>
      <w:r w:rsidRPr="00E407C3">
        <w:t xml:space="preserve"> Nouveau tirage pour des raisons techniques (2</w:t>
      </w:r>
      <w:r w:rsidR="00FF0C99">
        <w:t>2</w:t>
      </w:r>
      <w:r w:rsidRPr="00E407C3">
        <w:t xml:space="preserve"> mai 2026).</w:t>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rPr>
        <w:szCs w:val="20"/>
      </w:rPr>
      <w:alias w:val="Subject"/>
      <w:tag w:val=""/>
      <w:id w:val="-1885015078"/>
      <w:dataBinding w:prefixMappings="xmlns:ns0='http://purl.org/dc/elements/1.1/' xmlns:ns1='http://schemas.openxmlformats.org/package/2006/metadata/core-properties' " w:xpath="/ns1:coreProperties[1]/ns0:subject[1]" w:storeItemID="{6C3C8BC8-F283-45AE-878A-BAB7291924A1}"/>
      <w:text/>
    </w:sdtPr>
    <w:sdtEndPr/>
    <w:sdtContent>
      <w:p w14:paraId="43ADFFD7" w14:textId="147CF4E0" w:rsidR="00534681" w:rsidRPr="00EA0AFC" w:rsidRDefault="00E26D7D" w:rsidP="007C4951">
        <w:pPr>
          <w:pStyle w:val="Header"/>
          <w:spacing w:after="240"/>
          <w:rPr>
            <w:szCs w:val="20"/>
          </w:rPr>
        </w:pPr>
        <w:r w:rsidRPr="00EA0AFC">
          <w:rPr>
            <w:szCs w:val="20"/>
          </w:rPr>
          <w:t>CBD/NP/MOP/6/1</w:t>
        </w:r>
      </w:p>
    </w:sdtContent>
  </w:sdt>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alias w:val="Subject"/>
      <w:tag w:val=""/>
      <w:id w:val="851227268"/>
      <w:dataBinding w:prefixMappings="xmlns:ns0='http://purl.org/dc/elements/1.1/' xmlns:ns1='http://schemas.openxmlformats.org/package/2006/metadata/core-properties' " w:xpath="/ns1:coreProperties[1]/ns0:subject[1]" w:storeItemID="{6C3C8BC8-F283-45AE-878A-BAB7291924A1}"/>
      <w:text/>
    </w:sdtPr>
    <w:sdtEndPr/>
    <w:sdtContent>
      <w:p w14:paraId="048EFE3F" w14:textId="18CAF79D" w:rsidR="009505C9" w:rsidRPr="00EA0AFC" w:rsidRDefault="00E26D7D" w:rsidP="007C4951">
        <w:pPr>
          <w:pStyle w:val="Header"/>
          <w:spacing w:after="240"/>
          <w:jc w:val="right"/>
        </w:pPr>
        <w:r w:rsidRPr="00EA0AFC">
          <w:t>CBD/NP/MOP/6/1</w:t>
        </w:r>
      </w:p>
    </w:sdtContent>
  </w:sdt>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1FFA6E10"/>
    <w:multiLevelType w:val="hybridMultilevel"/>
    <w:tmpl w:val="0CF80BDC"/>
    <w:lvl w:ilvl="0" w:tplc="807A2ECE">
      <w:start w:val="1"/>
      <w:numFmt w:val="decimal"/>
      <w:lvlText w:val="%1."/>
      <w:lvlJc w:val="left"/>
      <w:pPr>
        <w:ind w:left="927" w:hanging="360"/>
      </w:pPr>
      <w:rPr>
        <w:rFonts w:hint="default"/>
      </w:rPr>
    </w:lvl>
    <w:lvl w:ilvl="1" w:tplc="10090019" w:tentative="1">
      <w:start w:val="1"/>
      <w:numFmt w:val="lowerLetter"/>
      <w:lvlText w:val="%2."/>
      <w:lvlJc w:val="left"/>
      <w:pPr>
        <w:ind w:left="1647" w:hanging="360"/>
      </w:pPr>
    </w:lvl>
    <w:lvl w:ilvl="2" w:tplc="1009001B" w:tentative="1">
      <w:start w:val="1"/>
      <w:numFmt w:val="lowerRoman"/>
      <w:lvlText w:val="%3."/>
      <w:lvlJc w:val="right"/>
      <w:pPr>
        <w:ind w:left="2367" w:hanging="180"/>
      </w:pPr>
    </w:lvl>
    <w:lvl w:ilvl="3" w:tplc="1009000F" w:tentative="1">
      <w:start w:val="1"/>
      <w:numFmt w:val="decimal"/>
      <w:lvlText w:val="%4."/>
      <w:lvlJc w:val="left"/>
      <w:pPr>
        <w:ind w:left="3087" w:hanging="360"/>
      </w:pPr>
    </w:lvl>
    <w:lvl w:ilvl="4" w:tplc="10090019" w:tentative="1">
      <w:start w:val="1"/>
      <w:numFmt w:val="lowerLetter"/>
      <w:lvlText w:val="%5."/>
      <w:lvlJc w:val="left"/>
      <w:pPr>
        <w:ind w:left="3807" w:hanging="360"/>
      </w:pPr>
    </w:lvl>
    <w:lvl w:ilvl="5" w:tplc="1009001B" w:tentative="1">
      <w:start w:val="1"/>
      <w:numFmt w:val="lowerRoman"/>
      <w:lvlText w:val="%6."/>
      <w:lvlJc w:val="right"/>
      <w:pPr>
        <w:ind w:left="4527" w:hanging="180"/>
      </w:pPr>
    </w:lvl>
    <w:lvl w:ilvl="6" w:tplc="1009000F" w:tentative="1">
      <w:start w:val="1"/>
      <w:numFmt w:val="decimal"/>
      <w:lvlText w:val="%7."/>
      <w:lvlJc w:val="left"/>
      <w:pPr>
        <w:ind w:left="5247" w:hanging="360"/>
      </w:pPr>
    </w:lvl>
    <w:lvl w:ilvl="7" w:tplc="10090019" w:tentative="1">
      <w:start w:val="1"/>
      <w:numFmt w:val="lowerLetter"/>
      <w:lvlText w:val="%8."/>
      <w:lvlJc w:val="left"/>
      <w:pPr>
        <w:ind w:left="5967" w:hanging="360"/>
      </w:pPr>
    </w:lvl>
    <w:lvl w:ilvl="8" w:tplc="1009001B" w:tentative="1">
      <w:start w:val="1"/>
      <w:numFmt w:val="lowerRoman"/>
      <w:lvlText w:val="%9."/>
      <w:lvlJc w:val="right"/>
      <w:pPr>
        <w:ind w:left="6687" w:hanging="180"/>
      </w:pPr>
    </w:lvl>
  </w:abstractNum>
  <w:abstractNum w:abstractNumId="1" w15:restartNumberingAfterBreak="0">
    <w:nsid w:val="48E4287B"/>
    <w:multiLevelType w:val="multilevel"/>
    <w:tmpl w:val="2E6A1D38"/>
    <w:lvl w:ilvl="0">
      <w:start w:val="1"/>
      <w:numFmt w:val="decimal"/>
      <w:lvlText w:val="%1."/>
      <w:lvlJc w:val="left"/>
      <w:pPr>
        <w:tabs>
          <w:tab w:val="num" w:pos="360"/>
        </w:tabs>
        <w:ind w:left="0" w:firstLine="0"/>
      </w:pPr>
    </w:lvl>
    <w:lvl w:ilvl="1">
      <w:start w:val="1"/>
      <w:numFmt w:val="lowerLetter"/>
      <w:lvlText w:val="(%2)"/>
      <w:lvlJc w:val="left"/>
      <w:pPr>
        <w:tabs>
          <w:tab w:val="num" w:pos="1440"/>
        </w:tabs>
        <w:ind w:left="0" w:firstLine="720"/>
      </w:pPr>
    </w:lvl>
    <w:lvl w:ilvl="2">
      <w:start w:val="1"/>
      <w:numFmt w:val="lowerRoman"/>
      <w:lvlText w:val="(%3)"/>
      <w:lvlJc w:val="right"/>
      <w:pPr>
        <w:tabs>
          <w:tab w:val="num" w:pos="1440"/>
        </w:tabs>
        <w:ind w:left="1440" w:hanging="360"/>
      </w:pPr>
    </w:lvl>
    <w:lvl w:ilvl="3">
      <w:start w:val="1"/>
      <w:numFmt w:val="bullet"/>
      <w:pStyle w:val="Para3"/>
      <w:lvlText w:val=""/>
      <w:lvlJc w:val="left"/>
      <w:pPr>
        <w:tabs>
          <w:tab w:val="num" w:pos="2160"/>
        </w:tabs>
        <w:ind w:left="2160" w:hanging="720"/>
      </w:pPr>
      <w:rPr>
        <w:rFonts w:ascii="Symbol" w:hAnsi="Symbol" w:hint="default"/>
        <w:sz w:val="28"/>
      </w:rPr>
    </w:lvl>
    <w:lvl w:ilvl="4">
      <w:start w:val="1"/>
      <w:numFmt w:val="lowerLetter"/>
      <w:lvlText w:val="(%5)"/>
      <w:lvlJc w:val="left"/>
      <w:pPr>
        <w:tabs>
          <w:tab w:val="num" w:pos="1800"/>
        </w:tabs>
        <w:ind w:left="1800" w:hanging="360"/>
      </w:pPr>
    </w:lvl>
    <w:lvl w:ilvl="5">
      <w:start w:val="1"/>
      <w:numFmt w:val="lowerRoman"/>
      <w:lvlText w:val="(%6)"/>
      <w:lvlJc w:val="left"/>
      <w:pPr>
        <w:tabs>
          <w:tab w:val="num" w:pos="2160"/>
        </w:tabs>
        <w:ind w:left="2160" w:hanging="360"/>
      </w:pPr>
    </w:lvl>
    <w:lvl w:ilvl="6">
      <w:start w:val="1"/>
      <w:numFmt w:val="decimal"/>
      <w:lvlText w:val="%7."/>
      <w:lvlJc w:val="left"/>
      <w:pPr>
        <w:tabs>
          <w:tab w:val="num" w:pos="2520"/>
        </w:tabs>
        <w:ind w:left="2520" w:hanging="360"/>
      </w:pPr>
    </w:lvl>
    <w:lvl w:ilvl="7">
      <w:start w:val="1"/>
      <w:numFmt w:val="lowerLetter"/>
      <w:lvlText w:val="%8."/>
      <w:lvlJc w:val="left"/>
      <w:pPr>
        <w:tabs>
          <w:tab w:val="num" w:pos="2880"/>
        </w:tabs>
        <w:ind w:left="2880" w:hanging="360"/>
      </w:pPr>
    </w:lvl>
    <w:lvl w:ilvl="8">
      <w:start w:val="1"/>
      <w:numFmt w:val="lowerRoman"/>
      <w:lvlText w:val="%9."/>
      <w:lvlJc w:val="left"/>
      <w:pPr>
        <w:tabs>
          <w:tab w:val="num" w:pos="3240"/>
        </w:tabs>
        <w:ind w:left="3240" w:hanging="360"/>
      </w:pPr>
    </w:lvl>
  </w:abstractNum>
  <w:abstractNum w:abstractNumId="2" w15:restartNumberingAfterBreak="0">
    <w:nsid w:val="499D5F66"/>
    <w:multiLevelType w:val="multilevel"/>
    <w:tmpl w:val="222A08B4"/>
    <w:styleLink w:val="ListCBD"/>
    <w:lvl w:ilvl="0">
      <w:start w:val="1"/>
      <w:numFmt w:val="decimal"/>
      <w:pStyle w:val="CBDNormalNumber"/>
      <w:lvlText w:val="%1."/>
      <w:lvlJc w:val="left"/>
      <w:pPr>
        <w:ind w:left="567" w:firstLine="0"/>
      </w:pPr>
      <w:rPr>
        <w:rFonts w:ascii="Times New Roman" w:hAnsi="Times New Roman" w:cs="Times New Roman" w:hint="default"/>
        <w:b w:val="0"/>
        <w:bCs w:val="0"/>
        <w:i w:val="0"/>
        <w:iCs w:val="0"/>
        <w:color w:val="auto"/>
        <w:sz w:val="22"/>
      </w:rPr>
    </w:lvl>
    <w:lvl w:ilvl="1">
      <w:start w:val="1"/>
      <w:numFmt w:val="lowerLetter"/>
      <w:lvlText w:val="(%2)"/>
      <w:lvlJc w:val="left"/>
      <w:pPr>
        <w:ind w:left="567" w:firstLine="567"/>
      </w:pPr>
      <w:rPr>
        <w:rFonts w:ascii="Times New Roman" w:hAnsi="Times New Roman" w:hint="default"/>
        <w:b w:val="0"/>
        <w:i w:val="0"/>
        <w:sz w:val="22"/>
      </w:rPr>
    </w:lvl>
    <w:lvl w:ilvl="2">
      <w:start w:val="1"/>
      <w:numFmt w:val="lowerRoman"/>
      <w:lvlText w:val="(%3)"/>
      <w:lvlJc w:val="left"/>
      <w:pPr>
        <w:ind w:left="2268" w:hanging="567"/>
      </w:pPr>
      <w:rPr>
        <w:rFonts w:ascii="Times New Roman" w:hAnsi="Times New Roman" w:hint="default"/>
        <w:sz w:val="22"/>
      </w:rPr>
    </w:lvl>
    <w:lvl w:ilvl="3">
      <w:start w:val="1"/>
      <w:numFmt w:val="decimal"/>
      <w:lvlText w:val="(%4)"/>
      <w:lvlJc w:val="left"/>
      <w:pPr>
        <w:ind w:left="2835" w:hanging="567"/>
      </w:pPr>
      <w:rPr>
        <w:rFonts w:ascii="Times New Roman" w:hAnsi="Times New Roman" w:hint="default"/>
        <w:sz w:val="22"/>
      </w:rPr>
    </w:lvl>
    <w:lvl w:ilvl="4">
      <w:start w:val="1"/>
      <w:numFmt w:val="lowerLetter"/>
      <w:lvlText w:val="(%5)"/>
      <w:lvlJc w:val="left"/>
      <w:pPr>
        <w:ind w:left="3402" w:hanging="567"/>
      </w:pPr>
      <w:rPr>
        <w:rFonts w:hint="default"/>
      </w:rPr>
    </w:lvl>
    <w:lvl w:ilvl="5">
      <w:start w:val="1"/>
      <w:numFmt w:val="lowerRoman"/>
      <w:lvlText w:val="(%6)"/>
      <w:lvlJc w:val="left"/>
      <w:pPr>
        <w:ind w:left="2826" w:hanging="360"/>
      </w:pPr>
      <w:rPr>
        <w:rFonts w:hint="default"/>
      </w:rPr>
    </w:lvl>
    <w:lvl w:ilvl="6">
      <w:start w:val="1"/>
      <w:numFmt w:val="decimal"/>
      <w:lvlText w:val="%7."/>
      <w:lvlJc w:val="left"/>
      <w:pPr>
        <w:ind w:left="3186" w:hanging="360"/>
      </w:pPr>
      <w:rPr>
        <w:rFonts w:hint="default"/>
      </w:rPr>
    </w:lvl>
    <w:lvl w:ilvl="7">
      <w:start w:val="1"/>
      <w:numFmt w:val="lowerLetter"/>
      <w:lvlText w:val="%8."/>
      <w:lvlJc w:val="left"/>
      <w:pPr>
        <w:ind w:left="3546" w:hanging="360"/>
      </w:pPr>
      <w:rPr>
        <w:rFonts w:hint="default"/>
      </w:rPr>
    </w:lvl>
    <w:lvl w:ilvl="8">
      <w:start w:val="1"/>
      <w:numFmt w:val="lowerRoman"/>
      <w:lvlText w:val="%9."/>
      <w:lvlJc w:val="left"/>
      <w:pPr>
        <w:ind w:left="3906" w:hanging="360"/>
      </w:pPr>
      <w:rPr>
        <w:rFonts w:hint="default"/>
      </w:rPr>
    </w:lvl>
  </w:abstractNum>
  <w:abstractNum w:abstractNumId="3" w15:restartNumberingAfterBreak="0">
    <w:nsid w:val="4E0442B4"/>
    <w:multiLevelType w:val="multilevel"/>
    <w:tmpl w:val="1CC4E3A4"/>
    <w:lvl w:ilvl="0">
      <w:start w:val="1"/>
      <w:numFmt w:val="decimal"/>
      <w:pStyle w:val="Para1"/>
      <w:lvlText w:val="%1."/>
      <w:lvlJc w:val="left"/>
      <w:pPr>
        <w:tabs>
          <w:tab w:val="num" w:pos="360"/>
        </w:tabs>
        <w:ind w:left="0" w:firstLine="0"/>
      </w:pPr>
      <w:rPr>
        <w:rFonts w:ascii="Times New Roman" w:hAnsi="Times New Roman" w:hint="default"/>
        <w:b w:val="0"/>
        <w:i w:val="0"/>
        <w:sz w:val="22"/>
      </w:rPr>
    </w:lvl>
    <w:lvl w:ilvl="1">
      <w:start w:val="1"/>
      <w:numFmt w:val="lowerLetter"/>
      <w:lvlText w:val="(%2)"/>
      <w:lvlJc w:val="left"/>
      <w:pPr>
        <w:tabs>
          <w:tab w:val="num" w:pos="1440"/>
        </w:tabs>
        <w:ind w:left="0" w:firstLine="720"/>
      </w:pPr>
      <w:rPr>
        <w:rFonts w:hint="default"/>
        <w:b w:val="0"/>
        <w:i w:val="0"/>
      </w:rPr>
    </w:lvl>
    <w:lvl w:ilvl="2">
      <w:start w:val="1"/>
      <w:numFmt w:val="lowerRoman"/>
      <w:lvlText w:val="(%3)"/>
      <w:lvlJc w:val="right"/>
      <w:pPr>
        <w:tabs>
          <w:tab w:val="num" w:pos="1440"/>
        </w:tabs>
        <w:ind w:left="1440" w:hanging="360"/>
      </w:pPr>
      <w:rPr>
        <w:rFonts w:hint="default"/>
      </w:rPr>
    </w:lvl>
    <w:lvl w:ilvl="3">
      <w:start w:val="1"/>
      <w:numFmt w:val="bullet"/>
      <w:lvlText w:val=""/>
      <w:lvlJc w:val="left"/>
      <w:pPr>
        <w:tabs>
          <w:tab w:val="num" w:pos="2160"/>
        </w:tabs>
        <w:ind w:left="2160" w:hanging="720"/>
      </w:pPr>
      <w:rPr>
        <w:rFonts w:ascii="Symbol" w:hAnsi="Symbol" w:hint="default"/>
        <w:color w:val="auto"/>
        <w:sz w:val="28"/>
      </w:rPr>
    </w:lvl>
    <w:lvl w:ilvl="4">
      <w:start w:val="1"/>
      <w:numFmt w:val="lowerLetter"/>
      <w:lvlText w:val="(%5)"/>
      <w:lvlJc w:val="left"/>
      <w:pPr>
        <w:tabs>
          <w:tab w:val="num" w:pos="1800"/>
        </w:tabs>
        <w:ind w:left="1800" w:hanging="360"/>
      </w:pPr>
      <w:rPr>
        <w:rFonts w:hint="default"/>
      </w:rPr>
    </w:lvl>
    <w:lvl w:ilvl="5">
      <w:start w:val="1"/>
      <w:numFmt w:val="lowerRoman"/>
      <w:lvlText w:val="(%6)"/>
      <w:lvlJc w:val="left"/>
      <w:pPr>
        <w:tabs>
          <w:tab w:val="num" w:pos="2160"/>
        </w:tabs>
        <w:ind w:left="2160" w:hanging="360"/>
      </w:pPr>
      <w:rPr>
        <w:rFonts w:hint="default"/>
      </w:rPr>
    </w:lvl>
    <w:lvl w:ilvl="6">
      <w:start w:val="1"/>
      <w:numFmt w:val="decimal"/>
      <w:lvlText w:val="%7."/>
      <w:lvlJc w:val="left"/>
      <w:pPr>
        <w:tabs>
          <w:tab w:val="num" w:pos="2520"/>
        </w:tabs>
        <w:ind w:left="2520" w:hanging="360"/>
      </w:pPr>
      <w:rPr>
        <w:rFonts w:hint="default"/>
      </w:rPr>
    </w:lvl>
    <w:lvl w:ilvl="7">
      <w:start w:val="1"/>
      <w:numFmt w:val="lowerLetter"/>
      <w:lvlText w:val="%8."/>
      <w:lvlJc w:val="left"/>
      <w:pPr>
        <w:tabs>
          <w:tab w:val="num" w:pos="2880"/>
        </w:tabs>
        <w:ind w:left="2880" w:hanging="360"/>
      </w:pPr>
      <w:rPr>
        <w:rFonts w:hint="default"/>
      </w:rPr>
    </w:lvl>
    <w:lvl w:ilvl="8">
      <w:start w:val="1"/>
      <w:numFmt w:val="lowerRoman"/>
      <w:lvlText w:val="%9."/>
      <w:lvlJc w:val="left"/>
      <w:pPr>
        <w:tabs>
          <w:tab w:val="num" w:pos="3240"/>
        </w:tabs>
        <w:ind w:left="3240" w:hanging="360"/>
      </w:pPr>
      <w:rPr>
        <w:rFonts w:hint="default"/>
      </w:rPr>
    </w:lvl>
  </w:abstractNum>
  <w:abstractNum w:abstractNumId="4" w15:restartNumberingAfterBreak="0">
    <w:nsid w:val="5D943BEE"/>
    <w:multiLevelType w:val="multilevel"/>
    <w:tmpl w:val="222A08B4"/>
    <w:numStyleLink w:val="ListCBD"/>
  </w:abstractNum>
  <w:abstractNum w:abstractNumId="5" w15:restartNumberingAfterBreak="0">
    <w:nsid w:val="6D191DF4"/>
    <w:multiLevelType w:val="multilevel"/>
    <w:tmpl w:val="07D269C8"/>
    <w:styleLink w:val="CBDHeadings"/>
    <w:lvl w:ilvl="0">
      <w:start w:val="1"/>
      <w:numFmt w:val="upperRoman"/>
      <w:pStyle w:val="Heading1"/>
      <w:lvlText w:val="%1."/>
      <w:lvlJc w:val="left"/>
      <w:pPr>
        <w:tabs>
          <w:tab w:val="num" w:pos="567"/>
        </w:tabs>
        <w:ind w:left="567" w:hanging="567"/>
      </w:pPr>
      <w:rPr>
        <w:rFonts w:ascii="Times New Roman" w:hAnsi="Times New Roman" w:hint="default"/>
        <w:sz w:val="28"/>
      </w:rPr>
    </w:lvl>
    <w:lvl w:ilvl="1">
      <w:start w:val="1"/>
      <w:numFmt w:val="upperLetter"/>
      <w:pStyle w:val="Heading2"/>
      <w:lvlText w:val="%2."/>
      <w:lvlJc w:val="left"/>
      <w:pPr>
        <w:tabs>
          <w:tab w:val="num" w:pos="567"/>
        </w:tabs>
        <w:ind w:left="567" w:hanging="567"/>
      </w:pPr>
      <w:rPr>
        <w:rFonts w:ascii="Times New Roman Bold" w:hAnsi="Times New Roman Bold" w:hint="default"/>
        <w:b/>
        <w:bCs/>
        <w:i w:val="0"/>
        <w:iCs w:val="0"/>
        <w:sz w:val="24"/>
        <w:szCs w:val="24"/>
      </w:rPr>
    </w:lvl>
    <w:lvl w:ilvl="2">
      <w:start w:val="1"/>
      <w:numFmt w:val="decimal"/>
      <w:pStyle w:val="Heading3"/>
      <w:lvlText w:val="%3."/>
      <w:lvlJc w:val="left"/>
      <w:pPr>
        <w:tabs>
          <w:tab w:val="num" w:pos="567"/>
        </w:tabs>
        <w:ind w:left="567" w:hanging="567"/>
      </w:pPr>
      <w:rPr>
        <w:rFonts w:ascii="Times New Roman Bold" w:hAnsi="Times New Roman Bold" w:hint="default"/>
        <w:b/>
        <w:i w:val="0"/>
        <w:sz w:val="22"/>
      </w:rPr>
    </w:lvl>
    <w:lvl w:ilvl="3">
      <w:start w:val="1"/>
      <w:numFmt w:val="lowerLetter"/>
      <w:pStyle w:val="Heading4"/>
      <w:lvlText w:val="(%4)"/>
      <w:lvlJc w:val="left"/>
      <w:pPr>
        <w:tabs>
          <w:tab w:val="num" w:pos="567"/>
        </w:tabs>
        <w:ind w:left="567" w:hanging="567"/>
      </w:pPr>
      <w:rPr>
        <w:rFonts w:ascii="Times New Roman Bold" w:hAnsi="Times New Roman Bold" w:hint="default"/>
        <w:b/>
        <w:i w:val="0"/>
        <w:sz w:val="22"/>
      </w:rPr>
    </w:lvl>
    <w:lvl w:ilvl="4">
      <w:start w:val="1"/>
      <w:numFmt w:val="lowerRoman"/>
      <w:pStyle w:val="Heading5"/>
      <w:lvlText w:val="(%5)"/>
      <w:lvlJc w:val="left"/>
      <w:pPr>
        <w:tabs>
          <w:tab w:val="num" w:pos="567"/>
        </w:tabs>
        <w:ind w:left="567" w:hanging="567"/>
      </w:pPr>
      <w:rPr>
        <w:rFonts w:ascii="Times New Roman" w:hAnsi="Times New Roman" w:hint="default"/>
        <w:b w:val="0"/>
        <w:i/>
        <w:sz w:val="22"/>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6" w15:restartNumberingAfterBreak="0">
    <w:nsid w:val="6ED82968"/>
    <w:multiLevelType w:val="hybridMultilevel"/>
    <w:tmpl w:val="FE162F2C"/>
    <w:lvl w:ilvl="0" w:tplc="2004B57A">
      <w:start w:val="1"/>
      <w:numFmt w:val="bullet"/>
      <w:pStyle w:val="CBD-Doc"/>
      <w:lvlText w:val=""/>
      <w:lvlJc w:val="left"/>
      <w:pPr>
        <w:tabs>
          <w:tab w:val="num" w:pos="567"/>
        </w:tabs>
        <w:ind w:left="567" w:hanging="567"/>
      </w:pPr>
      <w:rPr>
        <w:rFonts w:ascii="Symbol" w:hAnsi="Symbol" w:hint="default"/>
      </w:rPr>
    </w:lvl>
    <w:lvl w:ilvl="1" w:tplc="E3FE1308" w:tentative="1">
      <w:start w:val="1"/>
      <w:numFmt w:val="bullet"/>
      <w:lvlText w:val="o"/>
      <w:lvlJc w:val="left"/>
      <w:pPr>
        <w:tabs>
          <w:tab w:val="num" w:pos="1440"/>
        </w:tabs>
        <w:ind w:left="1440" w:hanging="360"/>
      </w:pPr>
      <w:rPr>
        <w:rFonts w:ascii="Courier New" w:hAnsi="Courier New" w:cs="Courier New" w:hint="default"/>
      </w:rPr>
    </w:lvl>
    <w:lvl w:ilvl="2" w:tplc="12162BAC" w:tentative="1">
      <w:start w:val="1"/>
      <w:numFmt w:val="bullet"/>
      <w:lvlText w:val=""/>
      <w:lvlJc w:val="left"/>
      <w:pPr>
        <w:tabs>
          <w:tab w:val="num" w:pos="2160"/>
        </w:tabs>
        <w:ind w:left="2160" w:hanging="360"/>
      </w:pPr>
      <w:rPr>
        <w:rFonts w:ascii="Wingdings" w:hAnsi="Wingdings" w:hint="default"/>
      </w:rPr>
    </w:lvl>
    <w:lvl w:ilvl="3" w:tplc="0409000F" w:tentative="1">
      <w:start w:val="1"/>
      <w:numFmt w:val="bullet"/>
      <w:lvlText w:val=""/>
      <w:lvlJc w:val="left"/>
      <w:pPr>
        <w:tabs>
          <w:tab w:val="num" w:pos="2880"/>
        </w:tabs>
        <w:ind w:left="2880" w:hanging="360"/>
      </w:pPr>
      <w:rPr>
        <w:rFonts w:ascii="Symbol" w:hAnsi="Symbol" w:hint="default"/>
      </w:rPr>
    </w:lvl>
    <w:lvl w:ilvl="4" w:tplc="04090019" w:tentative="1">
      <w:start w:val="1"/>
      <w:numFmt w:val="bullet"/>
      <w:lvlText w:val="o"/>
      <w:lvlJc w:val="left"/>
      <w:pPr>
        <w:tabs>
          <w:tab w:val="num" w:pos="3600"/>
        </w:tabs>
        <w:ind w:left="3600" w:hanging="360"/>
      </w:pPr>
      <w:rPr>
        <w:rFonts w:ascii="Courier New" w:hAnsi="Courier New" w:cs="Courier New" w:hint="default"/>
      </w:rPr>
    </w:lvl>
    <w:lvl w:ilvl="5" w:tplc="0409001B" w:tentative="1">
      <w:start w:val="1"/>
      <w:numFmt w:val="bullet"/>
      <w:lvlText w:val=""/>
      <w:lvlJc w:val="left"/>
      <w:pPr>
        <w:tabs>
          <w:tab w:val="num" w:pos="4320"/>
        </w:tabs>
        <w:ind w:left="4320" w:hanging="360"/>
      </w:pPr>
      <w:rPr>
        <w:rFonts w:ascii="Wingdings" w:hAnsi="Wingdings" w:hint="default"/>
      </w:rPr>
    </w:lvl>
    <w:lvl w:ilvl="6" w:tplc="0409000F" w:tentative="1">
      <w:start w:val="1"/>
      <w:numFmt w:val="bullet"/>
      <w:lvlText w:val=""/>
      <w:lvlJc w:val="left"/>
      <w:pPr>
        <w:tabs>
          <w:tab w:val="num" w:pos="5040"/>
        </w:tabs>
        <w:ind w:left="5040" w:hanging="360"/>
      </w:pPr>
      <w:rPr>
        <w:rFonts w:ascii="Symbol" w:hAnsi="Symbol" w:hint="default"/>
      </w:rPr>
    </w:lvl>
    <w:lvl w:ilvl="7" w:tplc="04090019" w:tentative="1">
      <w:start w:val="1"/>
      <w:numFmt w:val="bullet"/>
      <w:lvlText w:val="o"/>
      <w:lvlJc w:val="left"/>
      <w:pPr>
        <w:tabs>
          <w:tab w:val="num" w:pos="5760"/>
        </w:tabs>
        <w:ind w:left="5760" w:hanging="360"/>
      </w:pPr>
      <w:rPr>
        <w:rFonts w:ascii="Courier New" w:hAnsi="Courier New" w:cs="Courier New" w:hint="default"/>
      </w:rPr>
    </w:lvl>
    <w:lvl w:ilvl="8" w:tplc="0409001B" w:tentative="1">
      <w:start w:val="1"/>
      <w:numFmt w:val="bullet"/>
      <w:lvlText w:val=""/>
      <w:lvlJc w:val="left"/>
      <w:pPr>
        <w:tabs>
          <w:tab w:val="num" w:pos="6480"/>
        </w:tabs>
        <w:ind w:left="6480" w:hanging="360"/>
      </w:pPr>
      <w:rPr>
        <w:rFonts w:ascii="Wingdings" w:hAnsi="Wingdings" w:hint="default"/>
      </w:rPr>
    </w:lvl>
  </w:abstractNum>
  <w:abstractNum w:abstractNumId="7" w15:restartNumberingAfterBreak="0">
    <w:nsid w:val="6FF7321D"/>
    <w:multiLevelType w:val="multilevel"/>
    <w:tmpl w:val="035AFA5E"/>
    <w:lvl w:ilvl="0">
      <w:start w:val="1"/>
      <w:numFmt w:val="upperRoman"/>
      <w:lvlText w:val="%1."/>
      <w:lvlJc w:val="right"/>
      <w:pPr>
        <w:tabs>
          <w:tab w:val="num" w:pos="1247"/>
        </w:tabs>
        <w:ind w:left="1247" w:hanging="396"/>
      </w:pPr>
      <w:rPr>
        <w:rFonts w:hint="default"/>
      </w:rPr>
    </w:lvl>
    <w:lvl w:ilvl="1">
      <w:start w:val="1"/>
      <w:numFmt w:val="decimalZero"/>
      <w:isLgl/>
      <w:lvlText w:val="Section %1.%2"/>
      <w:lvlJc w:val="left"/>
      <w:pPr>
        <w:ind w:left="0" w:firstLine="0"/>
      </w:pPr>
      <w:rPr>
        <w:rFonts w:hint="default"/>
      </w:rPr>
    </w:lvl>
    <w:lvl w:ilvl="2">
      <w:start w:val="1"/>
      <w:numFmt w:val="lowerLetter"/>
      <w:lvlText w:val="(%3)"/>
      <w:lvlJc w:val="left"/>
      <w:pPr>
        <w:ind w:left="720" w:hanging="432"/>
      </w:pPr>
      <w:rPr>
        <w:rFonts w:hint="default"/>
      </w:rPr>
    </w:lvl>
    <w:lvl w:ilvl="3">
      <w:start w:val="1"/>
      <w:numFmt w:val="lowerLetter"/>
      <w:lvlText w:val="(%4)"/>
      <w:lvlJc w:val="right"/>
      <w:pPr>
        <w:tabs>
          <w:tab w:val="num" w:pos="1247"/>
        </w:tabs>
        <w:ind w:left="1247" w:hanging="396"/>
      </w:pPr>
      <w:rPr>
        <w:rFonts w:hint="default"/>
      </w:rPr>
    </w:lvl>
    <w:lvl w:ilvl="4">
      <w:start w:val="1"/>
      <w:numFmt w:val="decimal"/>
      <w:lvlText w:val="%5)"/>
      <w:lvlJc w:val="left"/>
      <w:pPr>
        <w:ind w:left="1008" w:hanging="432"/>
      </w:pPr>
      <w:rPr>
        <w:rFonts w:hint="default"/>
      </w:rPr>
    </w:lvl>
    <w:lvl w:ilvl="5">
      <w:start w:val="1"/>
      <w:numFmt w:val="lowerLetter"/>
      <w:pStyle w:val="Heading6"/>
      <w:lvlText w:val="%6)"/>
      <w:lvlJc w:val="left"/>
      <w:pPr>
        <w:ind w:left="1152" w:hanging="432"/>
      </w:pPr>
      <w:rPr>
        <w:rFonts w:hint="default"/>
      </w:rPr>
    </w:lvl>
    <w:lvl w:ilvl="6">
      <w:start w:val="1"/>
      <w:numFmt w:val="lowerRoman"/>
      <w:pStyle w:val="Heading7"/>
      <w:lvlText w:val="%7)"/>
      <w:lvlJc w:val="right"/>
      <w:pPr>
        <w:ind w:left="1296" w:hanging="288"/>
      </w:pPr>
      <w:rPr>
        <w:rFonts w:hint="default"/>
      </w:rPr>
    </w:lvl>
    <w:lvl w:ilvl="7">
      <w:start w:val="1"/>
      <w:numFmt w:val="lowerLetter"/>
      <w:pStyle w:val="Heading8"/>
      <w:lvlText w:val="%8."/>
      <w:lvlJc w:val="left"/>
      <w:pPr>
        <w:ind w:left="1440" w:hanging="432"/>
      </w:pPr>
      <w:rPr>
        <w:rFonts w:hint="default"/>
      </w:rPr>
    </w:lvl>
    <w:lvl w:ilvl="8">
      <w:start w:val="1"/>
      <w:numFmt w:val="lowerRoman"/>
      <w:pStyle w:val="Heading9"/>
      <w:lvlText w:val="%9."/>
      <w:lvlJc w:val="right"/>
      <w:pPr>
        <w:ind w:left="1584" w:hanging="144"/>
      </w:pPr>
      <w:rPr>
        <w:rFonts w:hint="default"/>
      </w:rPr>
    </w:lvl>
  </w:abstractNum>
  <w:num w:numId="1" w16cid:durableId="830828777">
    <w:abstractNumId w:val="3"/>
  </w:num>
  <w:num w:numId="2" w16cid:durableId="1858829">
    <w:abstractNumId w:val="1"/>
  </w:num>
  <w:num w:numId="3" w16cid:durableId="1333221471">
    <w:abstractNumId w:val="6"/>
  </w:num>
  <w:num w:numId="4" w16cid:durableId="1072390599">
    <w:abstractNumId w:val="7"/>
  </w:num>
  <w:num w:numId="5" w16cid:durableId="960385107">
    <w:abstractNumId w:val="2"/>
  </w:num>
  <w:num w:numId="6" w16cid:durableId="893932166">
    <w:abstractNumId w:val="5"/>
  </w:num>
  <w:num w:numId="7" w16cid:durableId="323945383">
    <w:abstractNumId w:val="4"/>
  </w:num>
  <w:num w:numId="8" w16cid:durableId="159275565">
    <w:abstractNumId w:val="0"/>
  </w:num>
  <w:numIdMacAtCleanup w:val="7"/>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00"/>
  <w:proofState w:spelling="clean" w:grammar="clean"/>
  <w:attachedTemplate r:id="rId1"/>
  <w:defaultTabStop w:val="720"/>
  <w:hyphenationZone w:val="425"/>
  <w:evenAndOddHeaders/>
  <w:characterSpacingControl w:val="doNotCompress"/>
  <w:hdrShapeDefaults>
    <o:shapedefaults v:ext="edit" spidmax="2050"/>
  </w:hdrShapeDefaults>
  <w:footnotePr>
    <w:footnote w:id="-1"/>
    <w:footnote w:id="0"/>
  </w:footnotePr>
  <w:endnotePr>
    <w:endnote w:id="-1"/>
    <w:endnote w:id="0"/>
  </w:endnotePr>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rsids>
    <w:rsidRoot w:val="00AE0437"/>
    <w:rsid w:val="00070B23"/>
    <w:rsid w:val="0007171B"/>
    <w:rsid w:val="000D0F68"/>
    <w:rsid w:val="000E673A"/>
    <w:rsid w:val="000F6945"/>
    <w:rsid w:val="000F74F5"/>
    <w:rsid w:val="000F78FC"/>
    <w:rsid w:val="001031DF"/>
    <w:rsid w:val="00105372"/>
    <w:rsid w:val="001054A6"/>
    <w:rsid w:val="001078A1"/>
    <w:rsid w:val="00111367"/>
    <w:rsid w:val="001312AD"/>
    <w:rsid w:val="00131E7A"/>
    <w:rsid w:val="00134846"/>
    <w:rsid w:val="00172AF6"/>
    <w:rsid w:val="00176CEE"/>
    <w:rsid w:val="00177FFB"/>
    <w:rsid w:val="00186DD8"/>
    <w:rsid w:val="001A35EC"/>
    <w:rsid w:val="001B13FE"/>
    <w:rsid w:val="001E0038"/>
    <w:rsid w:val="0020021D"/>
    <w:rsid w:val="00227D0F"/>
    <w:rsid w:val="002517AC"/>
    <w:rsid w:val="00292CA5"/>
    <w:rsid w:val="003008FE"/>
    <w:rsid w:val="0030169D"/>
    <w:rsid w:val="003060EB"/>
    <w:rsid w:val="003153EB"/>
    <w:rsid w:val="0032136E"/>
    <w:rsid w:val="00321985"/>
    <w:rsid w:val="00351205"/>
    <w:rsid w:val="00372F74"/>
    <w:rsid w:val="00373C44"/>
    <w:rsid w:val="003F1A75"/>
    <w:rsid w:val="003F7224"/>
    <w:rsid w:val="00427D21"/>
    <w:rsid w:val="00447F4A"/>
    <w:rsid w:val="00455361"/>
    <w:rsid w:val="00456F67"/>
    <w:rsid w:val="004644C2"/>
    <w:rsid w:val="00467F9C"/>
    <w:rsid w:val="00496271"/>
    <w:rsid w:val="0051006C"/>
    <w:rsid w:val="00534681"/>
    <w:rsid w:val="00552D80"/>
    <w:rsid w:val="0056068E"/>
    <w:rsid w:val="00563442"/>
    <w:rsid w:val="0056348E"/>
    <w:rsid w:val="00565B42"/>
    <w:rsid w:val="00585635"/>
    <w:rsid w:val="005938EB"/>
    <w:rsid w:val="005B35E2"/>
    <w:rsid w:val="005B4D24"/>
    <w:rsid w:val="005C4CE6"/>
    <w:rsid w:val="005C52FE"/>
    <w:rsid w:val="005E4954"/>
    <w:rsid w:val="006122BA"/>
    <w:rsid w:val="006478BF"/>
    <w:rsid w:val="006A73C1"/>
    <w:rsid w:val="006B2290"/>
    <w:rsid w:val="006C32FC"/>
    <w:rsid w:val="00717D88"/>
    <w:rsid w:val="00726A43"/>
    <w:rsid w:val="00786056"/>
    <w:rsid w:val="007942D3"/>
    <w:rsid w:val="0079488D"/>
    <w:rsid w:val="007B0CEC"/>
    <w:rsid w:val="007B2099"/>
    <w:rsid w:val="007B6C09"/>
    <w:rsid w:val="007B7741"/>
    <w:rsid w:val="007C4951"/>
    <w:rsid w:val="007E09DA"/>
    <w:rsid w:val="007E0F8A"/>
    <w:rsid w:val="007F537C"/>
    <w:rsid w:val="007F718D"/>
    <w:rsid w:val="00801FAD"/>
    <w:rsid w:val="008178B6"/>
    <w:rsid w:val="00865B74"/>
    <w:rsid w:val="00866063"/>
    <w:rsid w:val="00877B6B"/>
    <w:rsid w:val="008974F0"/>
    <w:rsid w:val="008A1499"/>
    <w:rsid w:val="008B012A"/>
    <w:rsid w:val="008B48D6"/>
    <w:rsid w:val="00906E17"/>
    <w:rsid w:val="00930BA1"/>
    <w:rsid w:val="0093169E"/>
    <w:rsid w:val="009505C9"/>
    <w:rsid w:val="00950752"/>
    <w:rsid w:val="00956A3E"/>
    <w:rsid w:val="00964843"/>
    <w:rsid w:val="00966424"/>
    <w:rsid w:val="00975047"/>
    <w:rsid w:val="009908DA"/>
    <w:rsid w:val="009938F7"/>
    <w:rsid w:val="009C2DE6"/>
    <w:rsid w:val="00A111D1"/>
    <w:rsid w:val="00A72124"/>
    <w:rsid w:val="00AA6F92"/>
    <w:rsid w:val="00AB6934"/>
    <w:rsid w:val="00AD38EF"/>
    <w:rsid w:val="00AE0437"/>
    <w:rsid w:val="00AE6CBE"/>
    <w:rsid w:val="00AF0BA9"/>
    <w:rsid w:val="00AF42DE"/>
    <w:rsid w:val="00B3369F"/>
    <w:rsid w:val="00B71B0A"/>
    <w:rsid w:val="00B94E6C"/>
    <w:rsid w:val="00BB4606"/>
    <w:rsid w:val="00BB5896"/>
    <w:rsid w:val="00BD447D"/>
    <w:rsid w:val="00C23D2F"/>
    <w:rsid w:val="00C339CF"/>
    <w:rsid w:val="00C443BD"/>
    <w:rsid w:val="00C451C5"/>
    <w:rsid w:val="00C91578"/>
    <w:rsid w:val="00C9161D"/>
    <w:rsid w:val="00CA0C1D"/>
    <w:rsid w:val="00CB4113"/>
    <w:rsid w:val="00CF1848"/>
    <w:rsid w:val="00D12044"/>
    <w:rsid w:val="00D170D9"/>
    <w:rsid w:val="00D20D68"/>
    <w:rsid w:val="00D33EFC"/>
    <w:rsid w:val="00D40DBC"/>
    <w:rsid w:val="00D61C85"/>
    <w:rsid w:val="00D75CA6"/>
    <w:rsid w:val="00D76A18"/>
    <w:rsid w:val="00D80849"/>
    <w:rsid w:val="00D82E8F"/>
    <w:rsid w:val="00DB5E0F"/>
    <w:rsid w:val="00DD118C"/>
    <w:rsid w:val="00DD239B"/>
    <w:rsid w:val="00DE765C"/>
    <w:rsid w:val="00E1752C"/>
    <w:rsid w:val="00E26D7D"/>
    <w:rsid w:val="00E407C3"/>
    <w:rsid w:val="00E66235"/>
    <w:rsid w:val="00E83C24"/>
    <w:rsid w:val="00E9318D"/>
    <w:rsid w:val="00E93F3E"/>
    <w:rsid w:val="00EA0AFC"/>
    <w:rsid w:val="00F063C2"/>
    <w:rsid w:val="00F53193"/>
    <w:rsid w:val="00F5357E"/>
    <w:rsid w:val="00F6586C"/>
    <w:rsid w:val="00F9038B"/>
    <w:rsid w:val="00F94774"/>
    <w:rsid w:val="00FA663B"/>
    <w:rsid w:val="00FC53DB"/>
    <w:rsid w:val="00FF0C99"/>
  </w:rsids>
  <m:mathPr>
    <m:mathFont m:val="Cambria Math"/>
    <m:brkBin m:val="before"/>
    <m:brkBinSub m:val="--"/>
    <m:smallFrac m:val="0"/>
    <m:dispDef/>
    <m:lMargin m:val="0"/>
    <m:rMargin m:val="0"/>
    <m:defJc m:val="centerGroup"/>
    <m:wrapIndent m:val="1440"/>
    <m:intLim m:val="subSup"/>
    <m:naryLim m:val="undOvr"/>
  </m:mathPr>
  <w:themeFontLang w:val="fr-CA" w:eastAsia="ja-JP" w:bidi="ar-SA"/>
  <w:clrSchemeMapping w:bg1="light1" w:t1="dark1" w:bg2="light2" w:t2="dark2" w:accent1="accent1" w:accent2="accent2" w:accent3="accent3" w:accent4="accent4" w:accent5="accent5" w:accent6="accent6" w:hyperlink="hyperlink" w:followedHyperlink="followedHyperlink"/>
  <w:doNotAutoCompressPictures/>
  <w:shapeDefaults>
    <o:shapedefaults v:ext="edit" spidmax="2050"/>
    <o:shapelayout v:ext="edit">
      <o:idmap v:ext="edit" data="2"/>
    </o:shapelayout>
  </w:shapeDefaults>
  <w:decimalSymbol w:val="."/>
  <w:listSeparator w:val=","/>
  <w14:docId w14:val="66934850"/>
  <w15:docId w15:val="{D4E97B76-61A7-4673-ABA2-BCBFE38DC92F}"/>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sz w:val="24"/>
        <w:szCs w:val="24"/>
        <w:lang w:val="fr-CA" w:eastAsia="en-US" w:bidi="ar-SA"/>
      </w:rPr>
    </w:rPrDefault>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0" w:unhideWhenUsed="1" w:qFormat="1"/>
    <w:lsdException w:name="heading 7" w:semiHidden="1" w:uiPriority="0" w:unhideWhenUsed="1" w:qFormat="1"/>
    <w:lsdException w:name="heading 8" w:semiHidden="1" w:uiPriority="0" w:unhideWhenUsed="1" w:qFormat="1"/>
    <w:lsdException w:name="heading 9" w:semiHidden="1" w:uiPriority="0"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0" w:unhideWhenUsed="1"/>
    <w:lsdException w:name="toc 7" w:semiHidden="1" w:uiPriority="0" w:unhideWhenUsed="1"/>
    <w:lsdException w:name="toc 8" w:semiHidden="1" w:uiPriority="0" w:unhideWhenUsed="1"/>
    <w:lsdException w:name="toc 9" w:semiHidden="1" w:uiPriority="0" w:unhideWhenUsed="1"/>
    <w:lsdException w:name="Normal Indent" w:semiHidden="1" w:unhideWhenUsed="1"/>
    <w:lsdException w:name="footnote text" w:semiHidden="1" w:unhideWhenUsed="1"/>
    <w:lsdException w:name="annotation text" w:semiHidden="1" w:unhideWhenUsed="1"/>
    <w:lsdException w:name="header" w:semiHidden="1" w:uiPriority="0"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iPriority="0" w:unhideWhenUsed="1"/>
    <w:lsdException w:name="endnote reference" w:semiHidden="1" w:uiPriority="0" w:unhideWhenUsed="1"/>
    <w:lsdException w:name="endnote text" w:semiHidden="1" w:uiPriority="0" w:unhideWhenUsed="1"/>
    <w:lsdException w:name="table of authorities" w:semiHidden="1" w:unhideWhenUsed="1"/>
    <w:lsdException w:name="macro" w:semiHidden="1" w:unhideWhenUsed="1"/>
    <w:lsdException w:name="toa heading" w:semiHidden="1" w:uiPriority="0" w:unhideWhenUsed="1"/>
    <w:lsdException w:name="List" w:semiHidden="1" w:uiPriority="0"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0" w:unhideWhenUsed="1"/>
    <w:lsdException w:name="Body Text" w:semiHidden="1" w:unhideWhenUsed="1"/>
    <w:lsdException w:name="Body Text Indent" w:semiHidden="1" w:uiPriority="0"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iPriority="0"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iPriority="0"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5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sid w:val="003F1A75"/>
    <w:pPr>
      <w:tabs>
        <w:tab w:val="left" w:pos="567"/>
        <w:tab w:val="left" w:pos="1134"/>
        <w:tab w:val="left" w:pos="1701"/>
        <w:tab w:val="left" w:pos="2268"/>
      </w:tabs>
      <w:jc w:val="both"/>
    </w:pPr>
    <w:rPr>
      <w:rFonts w:ascii="Times New Roman" w:eastAsia="SimSun" w:hAnsi="Times New Roman" w:cs="Times New Roman"/>
      <w:sz w:val="22"/>
      <w:szCs w:val="22"/>
    </w:rPr>
  </w:style>
  <w:style w:type="paragraph" w:styleId="Heading1">
    <w:name w:val="heading 1"/>
    <w:basedOn w:val="Normal"/>
    <w:next w:val="Heading2"/>
    <w:link w:val="Heading1Char"/>
    <w:uiPriority w:val="9"/>
    <w:qFormat/>
    <w:rsid w:val="003F1A75"/>
    <w:pPr>
      <w:keepNext/>
      <w:keepLines/>
      <w:numPr>
        <w:numId w:val="6"/>
      </w:numPr>
      <w:spacing w:before="240" w:after="120"/>
      <w:jc w:val="left"/>
      <w:outlineLvl w:val="0"/>
    </w:pPr>
    <w:rPr>
      <w:rFonts w:eastAsiaTheme="majorEastAsia" w:cstheme="majorBidi"/>
      <w:b/>
      <w:bCs/>
      <w:kern w:val="2"/>
      <w:sz w:val="28"/>
      <w:szCs w:val="32"/>
      <w14:ligatures w14:val="standardContextual"/>
    </w:rPr>
  </w:style>
  <w:style w:type="paragraph" w:styleId="Heading2">
    <w:name w:val="heading 2"/>
    <w:basedOn w:val="Normal"/>
    <w:next w:val="CBDNormalNumber"/>
    <w:link w:val="Heading2Char"/>
    <w:uiPriority w:val="9"/>
    <w:qFormat/>
    <w:rsid w:val="003F1A75"/>
    <w:pPr>
      <w:keepNext/>
      <w:keepLines/>
      <w:numPr>
        <w:ilvl w:val="1"/>
        <w:numId w:val="6"/>
      </w:numPr>
      <w:spacing w:before="120" w:after="120"/>
      <w:jc w:val="left"/>
      <w:outlineLvl w:val="1"/>
    </w:pPr>
    <w:rPr>
      <w:rFonts w:ascii="Times New Roman Bold" w:eastAsiaTheme="majorEastAsia" w:hAnsi="Times New Roman Bold" w:cstheme="majorBidi"/>
      <w:b/>
      <w:sz w:val="24"/>
      <w:szCs w:val="26"/>
    </w:rPr>
  </w:style>
  <w:style w:type="paragraph" w:styleId="Heading3">
    <w:name w:val="heading 3"/>
    <w:basedOn w:val="Normal"/>
    <w:next w:val="CBDNormalNumber"/>
    <w:link w:val="Heading3Char"/>
    <w:uiPriority w:val="9"/>
    <w:qFormat/>
    <w:rsid w:val="003F1A75"/>
    <w:pPr>
      <w:keepNext/>
      <w:keepLines/>
      <w:numPr>
        <w:ilvl w:val="2"/>
        <w:numId w:val="6"/>
      </w:numPr>
      <w:spacing w:before="120" w:after="120"/>
      <w:jc w:val="left"/>
      <w:outlineLvl w:val="2"/>
    </w:pPr>
    <w:rPr>
      <w:rFonts w:eastAsiaTheme="majorEastAsia"/>
      <w:b/>
      <w:bCs/>
    </w:rPr>
  </w:style>
  <w:style w:type="paragraph" w:styleId="Heading4">
    <w:name w:val="heading 4"/>
    <w:basedOn w:val="Normal"/>
    <w:next w:val="CBDNormalNumber"/>
    <w:link w:val="Heading4Char"/>
    <w:uiPriority w:val="9"/>
    <w:qFormat/>
    <w:rsid w:val="003F1A75"/>
    <w:pPr>
      <w:keepNext/>
      <w:numPr>
        <w:ilvl w:val="3"/>
        <w:numId w:val="6"/>
      </w:numPr>
      <w:spacing w:before="120" w:after="120"/>
      <w:jc w:val="left"/>
      <w:outlineLvl w:val="3"/>
    </w:pPr>
    <w:rPr>
      <w:rFonts w:eastAsiaTheme="majorEastAsia"/>
      <w:b/>
      <w:bCs/>
    </w:rPr>
  </w:style>
  <w:style w:type="paragraph" w:styleId="Heading5">
    <w:name w:val="heading 5"/>
    <w:basedOn w:val="Normal"/>
    <w:next w:val="Normal"/>
    <w:link w:val="Heading5Char"/>
    <w:uiPriority w:val="9"/>
    <w:qFormat/>
    <w:rsid w:val="003F1A75"/>
    <w:pPr>
      <w:keepNext/>
      <w:numPr>
        <w:ilvl w:val="4"/>
        <w:numId w:val="6"/>
      </w:numPr>
      <w:spacing w:before="120" w:after="120"/>
      <w:jc w:val="left"/>
      <w:outlineLvl w:val="4"/>
    </w:pPr>
    <w:rPr>
      <w:rFonts w:eastAsiaTheme="majorEastAsia"/>
      <w:i/>
      <w:iCs/>
    </w:rPr>
  </w:style>
  <w:style w:type="paragraph" w:styleId="Heading6">
    <w:name w:val="heading 6"/>
    <w:basedOn w:val="Normal"/>
    <w:next w:val="Normal"/>
    <w:link w:val="Heading6Char"/>
    <w:rsid w:val="003F1A75"/>
    <w:pPr>
      <w:keepNext/>
      <w:keepLines/>
      <w:numPr>
        <w:ilvl w:val="5"/>
        <w:numId w:val="4"/>
      </w:numPr>
      <w:tabs>
        <w:tab w:val="right" w:pos="851"/>
        <w:tab w:val="left" w:pos="1871"/>
        <w:tab w:val="left" w:pos="2495"/>
        <w:tab w:val="left" w:pos="3119"/>
        <w:tab w:val="left" w:pos="3742"/>
        <w:tab w:val="left" w:pos="4082"/>
        <w:tab w:val="left" w:pos="4366"/>
      </w:tabs>
      <w:suppressAutoHyphens/>
      <w:spacing w:after="120"/>
      <w:ind w:right="624"/>
      <w:jc w:val="left"/>
      <w:outlineLvl w:val="5"/>
    </w:pPr>
    <w:rPr>
      <w:bCs/>
      <w:sz w:val="24"/>
    </w:rPr>
  </w:style>
  <w:style w:type="paragraph" w:styleId="Heading7">
    <w:name w:val="heading 7"/>
    <w:basedOn w:val="Normal"/>
    <w:next w:val="Normal"/>
    <w:link w:val="Heading7Char"/>
    <w:rsid w:val="003F1A75"/>
    <w:pPr>
      <w:keepNext/>
      <w:keepLines/>
      <w:widowControl w:val="0"/>
      <w:numPr>
        <w:ilvl w:val="6"/>
        <w:numId w:val="4"/>
      </w:numPr>
      <w:tabs>
        <w:tab w:val="right" w:pos="851"/>
        <w:tab w:val="left" w:pos="1871"/>
        <w:tab w:val="left" w:pos="2495"/>
        <w:tab w:val="left" w:pos="3119"/>
        <w:tab w:val="left" w:pos="3742"/>
        <w:tab w:val="left" w:pos="4082"/>
        <w:tab w:val="left" w:pos="4366"/>
      </w:tabs>
      <w:suppressAutoHyphens/>
      <w:spacing w:after="120"/>
      <w:ind w:right="624"/>
      <w:jc w:val="left"/>
      <w:outlineLvl w:val="6"/>
    </w:pPr>
    <w:rPr>
      <w:b/>
      <w:snapToGrid w:val="0"/>
      <w:u w:val="single"/>
    </w:rPr>
  </w:style>
  <w:style w:type="paragraph" w:styleId="Heading8">
    <w:name w:val="heading 8"/>
    <w:basedOn w:val="Normal"/>
    <w:next w:val="Normal"/>
    <w:link w:val="Heading8Char"/>
    <w:rsid w:val="003F1A75"/>
    <w:pPr>
      <w:keepNext/>
      <w:keepLines/>
      <w:widowControl w:val="0"/>
      <w:numPr>
        <w:ilvl w:val="7"/>
        <w:numId w:val="4"/>
      </w:numPr>
      <w:tabs>
        <w:tab w:val="left" w:pos="-1440"/>
        <w:tab w:val="left" w:pos="-720"/>
        <w:tab w:val="right" w:pos="851"/>
        <w:tab w:val="left" w:pos="1871"/>
        <w:tab w:val="left" w:pos="2495"/>
        <w:tab w:val="left" w:pos="3119"/>
        <w:tab w:val="left" w:pos="3742"/>
        <w:tab w:val="left" w:pos="4082"/>
        <w:tab w:val="left" w:pos="4366"/>
      </w:tabs>
      <w:suppressAutoHyphens/>
      <w:spacing w:after="120"/>
      <w:ind w:right="624"/>
      <w:jc w:val="left"/>
      <w:outlineLvl w:val="7"/>
    </w:pPr>
    <w:rPr>
      <w:b/>
      <w:snapToGrid w:val="0"/>
      <w:u w:val="single"/>
    </w:rPr>
  </w:style>
  <w:style w:type="paragraph" w:styleId="Heading9">
    <w:name w:val="heading 9"/>
    <w:basedOn w:val="Normal"/>
    <w:next w:val="Normal"/>
    <w:link w:val="Heading9Char"/>
    <w:rsid w:val="003F1A75"/>
    <w:pPr>
      <w:keepNext/>
      <w:widowControl w:val="0"/>
      <w:numPr>
        <w:ilvl w:val="8"/>
        <w:numId w:val="4"/>
      </w:numPr>
      <w:suppressAutoHyphens/>
      <w:jc w:val="left"/>
      <w:outlineLvl w:val="8"/>
    </w:pPr>
    <w:rPr>
      <w:snapToGrid w:val="0"/>
      <w:u w:val="single"/>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table" w:styleId="TableGrid">
    <w:name w:val="Table Grid"/>
    <w:basedOn w:val="TableNormal"/>
    <w:uiPriority w:val="59"/>
    <w:rsid w:val="00C9161D"/>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BalloonText">
    <w:name w:val="Balloon Text"/>
    <w:basedOn w:val="Normal"/>
    <w:link w:val="BalloonTextChar"/>
    <w:uiPriority w:val="99"/>
    <w:semiHidden/>
    <w:unhideWhenUsed/>
    <w:rsid w:val="00C9161D"/>
    <w:rPr>
      <w:rFonts w:ascii="Lucida Grande" w:hAnsi="Lucida Grande" w:cs="Lucida Grande"/>
      <w:sz w:val="18"/>
      <w:szCs w:val="18"/>
    </w:rPr>
  </w:style>
  <w:style w:type="character" w:customStyle="1" w:styleId="BalloonTextChar">
    <w:name w:val="Balloon Text Char"/>
    <w:basedOn w:val="DefaultParagraphFont"/>
    <w:link w:val="BalloonText"/>
    <w:uiPriority w:val="99"/>
    <w:semiHidden/>
    <w:rsid w:val="00C9161D"/>
    <w:rPr>
      <w:rFonts w:ascii="Lucida Grande" w:eastAsia="SimSun" w:hAnsi="Lucida Grande" w:cs="Lucida Grande"/>
      <w:sz w:val="18"/>
      <w:szCs w:val="18"/>
      <w:lang w:val="en-GB"/>
    </w:rPr>
  </w:style>
  <w:style w:type="character" w:styleId="PlaceholderText">
    <w:name w:val="Placeholder Text"/>
    <w:basedOn w:val="DefaultParagraphFont"/>
    <w:uiPriority w:val="99"/>
    <w:semiHidden/>
    <w:rsid w:val="00105372"/>
    <w:rPr>
      <w:color w:val="808080"/>
      <w:lang w:val="en-GB"/>
    </w:rPr>
  </w:style>
  <w:style w:type="paragraph" w:styleId="Header">
    <w:name w:val="header"/>
    <w:basedOn w:val="Normal"/>
    <w:link w:val="HeaderChar"/>
    <w:rsid w:val="003F1A75"/>
    <w:pPr>
      <w:pBdr>
        <w:bottom w:val="single" w:sz="4" w:space="1" w:color="auto"/>
      </w:pBdr>
      <w:tabs>
        <w:tab w:val="center" w:pos="4680"/>
        <w:tab w:val="right" w:pos="9360"/>
      </w:tabs>
      <w:jc w:val="left"/>
    </w:pPr>
    <w:rPr>
      <w:sz w:val="20"/>
    </w:rPr>
  </w:style>
  <w:style w:type="character" w:customStyle="1" w:styleId="HeaderChar">
    <w:name w:val="Header Char"/>
    <w:basedOn w:val="DefaultParagraphFont"/>
    <w:link w:val="Header"/>
    <w:rsid w:val="003F1A75"/>
    <w:rPr>
      <w:rFonts w:ascii="Times New Roman" w:eastAsia="SimSun" w:hAnsi="Times New Roman" w:cs="Times New Roman"/>
      <w:sz w:val="20"/>
      <w:szCs w:val="22"/>
      <w:lang w:val="en-GB"/>
    </w:rPr>
  </w:style>
  <w:style w:type="paragraph" w:styleId="Footer">
    <w:name w:val="footer"/>
    <w:basedOn w:val="Normal"/>
    <w:link w:val="FooterChar"/>
    <w:uiPriority w:val="99"/>
    <w:rsid w:val="003F1A75"/>
    <w:pPr>
      <w:tabs>
        <w:tab w:val="center" w:pos="4680"/>
        <w:tab w:val="right" w:pos="9360"/>
      </w:tabs>
    </w:pPr>
    <w:rPr>
      <w:sz w:val="20"/>
    </w:rPr>
  </w:style>
  <w:style w:type="character" w:customStyle="1" w:styleId="FooterChar">
    <w:name w:val="Footer Char"/>
    <w:basedOn w:val="DefaultParagraphFont"/>
    <w:link w:val="Footer"/>
    <w:uiPriority w:val="99"/>
    <w:rsid w:val="003F1A75"/>
    <w:rPr>
      <w:rFonts w:ascii="Times New Roman" w:eastAsia="SimSun" w:hAnsi="Times New Roman" w:cs="Times New Roman"/>
      <w:sz w:val="20"/>
      <w:szCs w:val="22"/>
      <w:lang w:val="en-GB"/>
    </w:rPr>
  </w:style>
  <w:style w:type="paragraph" w:customStyle="1" w:styleId="meetingname">
    <w:name w:val="meeting name"/>
    <w:basedOn w:val="Normal"/>
    <w:qFormat/>
    <w:rsid w:val="00534681"/>
    <w:pPr>
      <w:ind w:left="142" w:right="4218" w:hanging="142"/>
    </w:pPr>
    <w:rPr>
      <w:caps/>
    </w:rPr>
  </w:style>
  <w:style w:type="paragraph" w:styleId="Title">
    <w:name w:val="Title"/>
    <w:basedOn w:val="Normal"/>
    <w:next w:val="Normal"/>
    <w:link w:val="TitleChar"/>
    <w:uiPriority w:val="10"/>
    <w:qFormat/>
    <w:rsid w:val="007E09DA"/>
    <w:pPr>
      <w:pBdr>
        <w:bottom w:val="single" w:sz="8" w:space="4" w:color="4F81BD" w:themeColor="accent1"/>
      </w:pBdr>
      <w:spacing w:after="300"/>
      <w:contextualSpacing/>
    </w:pPr>
    <w:rPr>
      <w:rFonts w:asciiTheme="majorHAnsi" w:eastAsiaTheme="majorEastAsia" w:hAnsiTheme="majorHAnsi" w:cstheme="majorBidi"/>
      <w:color w:val="17365D" w:themeColor="text2" w:themeShade="BF"/>
      <w:spacing w:val="5"/>
      <w:kern w:val="28"/>
      <w:sz w:val="52"/>
      <w:szCs w:val="52"/>
    </w:rPr>
  </w:style>
  <w:style w:type="character" w:customStyle="1" w:styleId="TitleChar">
    <w:name w:val="Title Char"/>
    <w:basedOn w:val="DefaultParagraphFont"/>
    <w:link w:val="Title"/>
    <w:uiPriority w:val="10"/>
    <w:rsid w:val="007E09DA"/>
    <w:rPr>
      <w:rFonts w:asciiTheme="majorHAnsi" w:eastAsiaTheme="majorEastAsia" w:hAnsiTheme="majorHAnsi" w:cstheme="majorBidi"/>
      <w:color w:val="17365D" w:themeColor="text2" w:themeShade="BF"/>
      <w:spacing w:val="5"/>
      <w:kern w:val="28"/>
      <w:sz w:val="52"/>
      <w:szCs w:val="52"/>
      <w:lang w:val="en-GB"/>
    </w:rPr>
  </w:style>
  <w:style w:type="paragraph" w:styleId="Subtitle">
    <w:name w:val="Subtitle"/>
    <w:basedOn w:val="Normal"/>
    <w:next w:val="Normal"/>
    <w:link w:val="SubtitleChar"/>
    <w:uiPriority w:val="11"/>
    <w:qFormat/>
    <w:rsid w:val="007E09DA"/>
    <w:pPr>
      <w:numPr>
        <w:ilvl w:val="1"/>
      </w:numPr>
    </w:pPr>
    <w:rPr>
      <w:rFonts w:asciiTheme="majorHAnsi" w:eastAsiaTheme="majorEastAsia" w:hAnsiTheme="majorHAnsi" w:cstheme="majorBidi"/>
      <w:i/>
      <w:iCs/>
      <w:color w:val="4F81BD" w:themeColor="accent1"/>
      <w:spacing w:val="15"/>
      <w:sz w:val="24"/>
    </w:rPr>
  </w:style>
  <w:style w:type="character" w:customStyle="1" w:styleId="SubtitleChar">
    <w:name w:val="Subtitle Char"/>
    <w:basedOn w:val="DefaultParagraphFont"/>
    <w:link w:val="Subtitle"/>
    <w:uiPriority w:val="11"/>
    <w:rsid w:val="007E09DA"/>
    <w:rPr>
      <w:rFonts w:asciiTheme="majorHAnsi" w:eastAsiaTheme="majorEastAsia" w:hAnsiTheme="majorHAnsi" w:cstheme="majorBidi"/>
      <w:i/>
      <w:iCs/>
      <w:color w:val="4F81BD" w:themeColor="accent1"/>
      <w:spacing w:val="15"/>
      <w:szCs w:val="22"/>
      <w:lang w:val="en-GB"/>
    </w:rPr>
  </w:style>
  <w:style w:type="character" w:customStyle="1" w:styleId="Heading1Char">
    <w:name w:val="Heading 1 Char"/>
    <w:basedOn w:val="DefaultParagraphFont"/>
    <w:link w:val="Heading1"/>
    <w:uiPriority w:val="9"/>
    <w:rsid w:val="003F1A75"/>
    <w:rPr>
      <w:rFonts w:ascii="Times New Roman" w:eastAsiaTheme="majorEastAsia" w:hAnsi="Times New Roman" w:cstheme="majorBidi"/>
      <w:b/>
      <w:bCs/>
      <w:kern w:val="2"/>
      <w:sz w:val="28"/>
      <w:szCs w:val="32"/>
      <w:lang w:val="en-GB"/>
      <w14:ligatures w14:val="standardContextual"/>
    </w:rPr>
  </w:style>
  <w:style w:type="paragraph" w:styleId="BodyText">
    <w:name w:val="Body Text"/>
    <w:basedOn w:val="Normal"/>
    <w:link w:val="BodyTextChar"/>
    <w:uiPriority w:val="99"/>
    <w:unhideWhenUsed/>
    <w:rsid w:val="003F1A75"/>
    <w:pPr>
      <w:spacing w:after="120" w:line="259" w:lineRule="auto"/>
      <w:jc w:val="left"/>
    </w:pPr>
    <w:rPr>
      <w:rFonts w:asciiTheme="minorHAnsi" w:eastAsiaTheme="minorHAnsi" w:hAnsiTheme="minorHAnsi" w:cstheme="minorBidi"/>
      <w:kern w:val="2"/>
      <w14:ligatures w14:val="standardContextual"/>
    </w:rPr>
  </w:style>
  <w:style w:type="character" w:customStyle="1" w:styleId="BodyTextChar">
    <w:name w:val="Body Text Char"/>
    <w:basedOn w:val="DefaultParagraphFont"/>
    <w:link w:val="BodyText"/>
    <w:uiPriority w:val="99"/>
    <w:rsid w:val="003F1A75"/>
    <w:rPr>
      <w:rFonts w:eastAsiaTheme="minorHAnsi"/>
      <w:kern w:val="2"/>
      <w:sz w:val="22"/>
      <w:szCs w:val="22"/>
      <w:lang w:val="en-GB"/>
      <w14:ligatures w14:val="standardContextual"/>
    </w:rPr>
  </w:style>
  <w:style w:type="paragraph" w:styleId="BodyTextIndent">
    <w:name w:val="Body Text Indent"/>
    <w:basedOn w:val="Normal"/>
    <w:link w:val="BodyTextIndentChar"/>
    <w:rsid w:val="007E09DA"/>
    <w:pPr>
      <w:spacing w:before="120" w:after="120"/>
      <w:ind w:left="1440" w:hanging="720"/>
      <w:jc w:val="left"/>
    </w:pPr>
  </w:style>
  <w:style w:type="character" w:customStyle="1" w:styleId="BodyTextIndentChar">
    <w:name w:val="Body Text Indent Char"/>
    <w:basedOn w:val="DefaultParagraphFont"/>
    <w:link w:val="BodyTextIndent"/>
    <w:rsid w:val="007E09DA"/>
    <w:rPr>
      <w:rFonts w:ascii="Times New Roman" w:eastAsia="SimSun" w:hAnsi="Times New Roman" w:cs="Times New Roman"/>
      <w:sz w:val="22"/>
      <w:szCs w:val="22"/>
      <w:lang w:val="en-GB"/>
    </w:rPr>
  </w:style>
  <w:style w:type="character" w:styleId="CommentReference">
    <w:name w:val="annotation reference"/>
    <w:basedOn w:val="DefaultParagraphFont"/>
    <w:uiPriority w:val="99"/>
    <w:semiHidden/>
    <w:unhideWhenUsed/>
    <w:rsid w:val="003F1A75"/>
    <w:rPr>
      <w:sz w:val="16"/>
      <w:szCs w:val="16"/>
      <w:lang w:val="en-GB"/>
    </w:rPr>
  </w:style>
  <w:style w:type="paragraph" w:styleId="CommentText">
    <w:name w:val="annotation text"/>
    <w:basedOn w:val="Normal"/>
    <w:link w:val="CommentTextChar"/>
    <w:uiPriority w:val="99"/>
    <w:semiHidden/>
    <w:rsid w:val="003F1A75"/>
    <w:rPr>
      <w:sz w:val="20"/>
      <w:szCs w:val="20"/>
    </w:rPr>
  </w:style>
  <w:style w:type="character" w:customStyle="1" w:styleId="CommentTextChar">
    <w:name w:val="Comment Text Char"/>
    <w:basedOn w:val="DefaultParagraphFont"/>
    <w:link w:val="CommentText"/>
    <w:uiPriority w:val="99"/>
    <w:semiHidden/>
    <w:rsid w:val="003F1A75"/>
    <w:rPr>
      <w:rFonts w:ascii="Times New Roman" w:eastAsia="SimSun" w:hAnsi="Times New Roman" w:cs="Times New Roman"/>
      <w:sz w:val="20"/>
      <w:szCs w:val="20"/>
      <w:lang w:val="en-GB"/>
    </w:rPr>
  </w:style>
  <w:style w:type="paragraph" w:customStyle="1" w:styleId="Cornernotation">
    <w:name w:val="Corner notation"/>
    <w:basedOn w:val="Normal"/>
    <w:rsid w:val="007E09DA"/>
    <w:pPr>
      <w:ind w:left="170" w:right="3119" w:hanging="170"/>
      <w:jc w:val="left"/>
    </w:pPr>
  </w:style>
  <w:style w:type="character" w:styleId="EndnoteReference">
    <w:name w:val="endnote reference"/>
    <w:semiHidden/>
    <w:rsid w:val="007E09DA"/>
    <w:rPr>
      <w:vertAlign w:val="superscript"/>
      <w:lang w:val="en-GB"/>
    </w:rPr>
  </w:style>
  <w:style w:type="paragraph" w:styleId="EndnoteText">
    <w:name w:val="endnote text"/>
    <w:basedOn w:val="Normal"/>
    <w:link w:val="EndnoteTextChar"/>
    <w:semiHidden/>
    <w:rsid w:val="007E09DA"/>
    <w:pPr>
      <w:widowControl w:val="0"/>
      <w:tabs>
        <w:tab w:val="left" w:pos="-720"/>
      </w:tabs>
      <w:suppressAutoHyphens/>
    </w:pPr>
    <w:rPr>
      <w:rFonts w:ascii="Courier New" w:hAnsi="Courier New"/>
    </w:rPr>
  </w:style>
  <w:style w:type="character" w:customStyle="1" w:styleId="EndnoteTextChar">
    <w:name w:val="Endnote Text Char"/>
    <w:basedOn w:val="DefaultParagraphFont"/>
    <w:link w:val="EndnoteText"/>
    <w:semiHidden/>
    <w:rsid w:val="007E09DA"/>
    <w:rPr>
      <w:rFonts w:ascii="Courier New" w:eastAsia="SimSun" w:hAnsi="Courier New" w:cs="Times New Roman"/>
      <w:sz w:val="22"/>
      <w:szCs w:val="22"/>
      <w:lang w:val="en-GB"/>
    </w:rPr>
  </w:style>
  <w:style w:type="character" w:styleId="FollowedHyperlink">
    <w:name w:val="FollowedHyperlink"/>
    <w:rsid w:val="007E09DA"/>
    <w:rPr>
      <w:color w:val="800080"/>
      <w:u w:val="single"/>
      <w:lang w:val="en-GB"/>
    </w:rPr>
  </w:style>
  <w:style w:type="character" w:styleId="FootnoteReference">
    <w:name w:val="footnote reference"/>
    <w:basedOn w:val="DefaultParagraphFont"/>
    <w:uiPriority w:val="99"/>
    <w:semiHidden/>
    <w:unhideWhenUsed/>
    <w:rsid w:val="003F1A75"/>
    <w:rPr>
      <w:vertAlign w:val="superscript"/>
      <w:lang w:val="en-GB"/>
    </w:rPr>
  </w:style>
  <w:style w:type="paragraph" w:styleId="FootnoteText">
    <w:name w:val="footnote text"/>
    <w:basedOn w:val="Normal"/>
    <w:link w:val="FootnoteTextChar"/>
    <w:uiPriority w:val="99"/>
    <w:semiHidden/>
    <w:unhideWhenUsed/>
    <w:rsid w:val="003F1A75"/>
    <w:pPr>
      <w:jc w:val="left"/>
    </w:pPr>
    <w:rPr>
      <w:sz w:val="18"/>
      <w:szCs w:val="20"/>
    </w:rPr>
  </w:style>
  <w:style w:type="character" w:customStyle="1" w:styleId="FootnoteTextChar">
    <w:name w:val="Footnote Text Char"/>
    <w:basedOn w:val="DefaultParagraphFont"/>
    <w:link w:val="FootnoteText"/>
    <w:uiPriority w:val="99"/>
    <w:semiHidden/>
    <w:rsid w:val="003F1A75"/>
    <w:rPr>
      <w:rFonts w:ascii="Times New Roman" w:eastAsia="SimSun" w:hAnsi="Times New Roman" w:cs="Times New Roman"/>
      <w:sz w:val="18"/>
      <w:szCs w:val="20"/>
      <w:lang w:val="en-GB"/>
    </w:rPr>
  </w:style>
  <w:style w:type="paragraph" w:customStyle="1" w:styleId="HEADING">
    <w:name w:val="HEADING"/>
    <w:basedOn w:val="Normal"/>
    <w:rsid w:val="007E09DA"/>
    <w:pPr>
      <w:keepNext/>
      <w:spacing w:before="240" w:after="120"/>
      <w:jc w:val="center"/>
    </w:pPr>
    <w:rPr>
      <w:b/>
      <w:bCs/>
      <w:caps/>
    </w:rPr>
  </w:style>
  <w:style w:type="character" w:customStyle="1" w:styleId="Heading2Char">
    <w:name w:val="Heading 2 Char"/>
    <w:basedOn w:val="DefaultParagraphFont"/>
    <w:link w:val="Heading2"/>
    <w:uiPriority w:val="9"/>
    <w:rsid w:val="003F1A75"/>
    <w:rPr>
      <w:rFonts w:ascii="Times New Roman Bold" w:eastAsiaTheme="majorEastAsia" w:hAnsi="Times New Roman Bold" w:cstheme="majorBidi"/>
      <w:b/>
      <w:szCs w:val="26"/>
      <w:lang w:val="en-GB"/>
    </w:rPr>
  </w:style>
  <w:style w:type="paragraph" w:customStyle="1" w:styleId="HEADINGNOTFORTOC">
    <w:name w:val="HEADING (NOT FOR TOC)"/>
    <w:basedOn w:val="Heading1"/>
    <w:next w:val="Heading2"/>
    <w:rsid w:val="007E09DA"/>
  </w:style>
  <w:style w:type="paragraph" w:customStyle="1" w:styleId="Heading1longmultiline">
    <w:name w:val="Heading 1 (long multiline)"/>
    <w:basedOn w:val="Heading1"/>
    <w:rsid w:val="007E09DA"/>
    <w:pPr>
      <w:ind w:left="1843" w:hanging="1134"/>
    </w:pPr>
  </w:style>
  <w:style w:type="paragraph" w:customStyle="1" w:styleId="Heading1multiline">
    <w:name w:val="Heading 1 (multiline)"/>
    <w:basedOn w:val="Heading1"/>
    <w:rsid w:val="007E09DA"/>
    <w:pPr>
      <w:ind w:left="1843" w:right="996"/>
    </w:pPr>
  </w:style>
  <w:style w:type="paragraph" w:customStyle="1" w:styleId="Heading2multiline">
    <w:name w:val="Heading 2 (multiline)"/>
    <w:basedOn w:val="Heading1"/>
    <w:next w:val="Normal"/>
    <w:rsid w:val="007E09DA"/>
    <w:pPr>
      <w:spacing w:before="120"/>
      <w:ind w:left="1843" w:right="998"/>
    </w:pPr>
    <w:rPr>
      <w:i/>
      <w:iCs/>
      <w:caps/>
    </w:rPr>
  </w:style>
  <w:style w:type="paragraph" w:customStyle="1" w:styleId="Heading2longmultiline">
    <w:name w:val="Heading 2 (long multiline)"/>
    <w:basedOn w:val="Heading2multiline"/>
    <w:rsid w:val="007E09DA"/>
    <w:pPr>
      <w:ind w:left="2127" w:hanging="1276"/>
    </w:pPr>
  </w:style>
  <w:style w:type="character" w:customStyle="1" w:styleId="Heading3Char">
    <w:name w:val="Heading 3 Char"/>
    <w:basedOn w:val="DefaultParagraphFont"/>
    <w:link w:val="Heading3"/>
    <w:uiPriority w:val="9"/>
    <w:rsid w:val="003F1A75"/>
    <w:rPr>
      <w:rFonts w:ascii="Times New Roman" w:eastAsiaTheme="majorEastAsia" w:hAnsi="Times New Roman" w:cs="Times New Roman"/>
      <w:b/>
      <w:bCs/>
      <w:sz w:val="22"/>
      <w:szCs w:val="22"/>
      <w:lang w:val="en-GB"/>
    </w:rPr>
  </w:style>
  <w:style w:type="paragraph" w:customStyle="1" w:styleId="heading2notforTOC">
    <w:name w:val="heading 2 not for TOC"/>
    <w:basedOn w:val="Heading3"/>
    <w:rsid w:val="007E09DA"/>
  </w:style>
  <w:style w:type="paragraph" w:customStyle="1" w:styleId="Heading3multiline">
    <w:name w:val="Heading 3 (multiline)"/>
    <w:basedOn w:val="Heading3"/>
    <w:next w:val="Normal"/>
    <w:rsid w:val="007E09DA"/>
    <w:pPr>
      <w:ind w:left="1418" w:hanging="425"/>
    </w:pPr>
  </w:style>
  <w:style w:type="character" w:customStyle="1" w:styleId="Heading4Char">
    <w:name w:val="Heading 4 Char"/>
    <w:basedOn w:val="DefaultParagraphFont"/>
    <w:link w:val="Heading4"/>
    <w:uiPriority w:val="9"/>
    <w:rsid w:val="003F1A75"/>
    <w:rPr>
      <w:rFonts w:ascii="Times New Roman" w:eastAsiaTheme="majorEastAsia" w:hAnsi="Times New Roman" w:cs="Times New Roman"/>
      <w:b/>
      <w:bCs/>
      <w:sz w:val="22"/>
      <w:szCs w:val="22"/>
      <w:lang w:val="en-GB"/>
    </w:rPr>
  </w:style>
  <w:style w:type="paragraph" w:customStyle="1" w:styleId="Heading4indent">
    <w:name w:val="Heading 4 indent"/>
    <w:basedOn w:val="Heading4"/>
    <w:rsid w:val="007E09DA"/>
    <w:pPr>
      <w:ind w:left="720"/>
      <w:outlineLvl w:val="9"/>
    </w:pPr>
  </w:style>
  <w:style w:type="character" w:customStyle="1" w:styleId="Heading5Char">
    <w:name w:val="Heading 5 Char"/>
    <w:basedOn w:val="DefaultParagraphFont"/>
    <w:link w:val="Heading5"/>
    <w:uiPriority w:val="9"/>
    <w:rsid w:val="003F1A75"/>
    <w:rPr>
      <w:rFonts w:ascii="Times New Roman" w:eastAsiaTheme="majorEastAsia" w:hAnsi="Times New Roman" w:cs="Times New Roman"/>
      <w:i/>
      <w:iCs/>
      <w:sz w:val="22"/>
      <w:szCs w:val="22"/>
      <w:lang w:val="en-GB"/>
    </w:rPr>
  </w:style>
  <w:style w:type="character" w:customStyle="1" w:styleId="Heading6Char">
    <w:name w:val="Heading 6 Char"/>
    <w:basedOn w:val="DefaultParagraphFont"/>
    <w:link w:val="Heading6"/>
    <w:rsid w:val="003F1A75"/>
    <w:rPr>
      <w:rFonts w:ascii="Times New Roman" w:eastAsia="SimSun" w:hAnsi="Times New Roman" w:cs="Times New Roman"/>
      <w:bCs/>
      <w:szCs w:val="22"/>
      <w:lang w:val="en-GB"/>
    </w:rPr>
  </w:style>
  <w:style w:type="character" w:customStyle="1" w:styleId="Heading7Char">
    <w:name w:val="Heading 7 Char"/>
    <w:basedOn w:val="DefaultParagraphFont"/>
    <w:link w:val="Heading7"/>
    <w:rsid w:val="003F1A75"/>
    <w:rPr>
      <w:rFonts w:ascii="Times New Roman" w:eastAsia="SimSun" w:hAnsi="Times New Roman" w:cs="Times New Roman"/>
      <w:b/>
      <w:snapToGrid w:val="0"/>
      <w:sz w:val="22"/>
      <w:szCs w:val="22"/>
      <w:u w:val="single"/>
      <w:lang w:val="en-GB"/>
    </w:rPr>
  </w:style>
  <w:style w:type="character" w:customStyle="1" w:styleId="Heading8Char">
    <w:name w:val="Heading 8 Char"/>
    <w:basedOn w:val="DefaultParagraphFont"/>
    <w:link w:val="Heading8"/>
    <w:rsid w:val="003F1A75"/>
    <w:rPr>
      <w:rFonts w:ascii="Times New Roman" w:eastAsia="SimSun" w:hAnsi="Times New Roman" w:cs="Times New Roman"/>
      <w:b/>
      <w:snapToGrid w:val="0"/>
      <w:sz w:val="22"/>
      <w:szCs w:val="22"/>
      <w:u w:val="single"/>
      <w:lang w:val="en-GB"/>
    </w:rPr>
  </w:style>
  <w:style w:type="character" w:customStyle="1" w:styleId="Heading9Char">
    <w:name w:val="Heading 9 Char"/>
    <w:basedOn w:val="DefaultParagraphFont"/>
    <w:link w:val="Heading9"/>
    <w:rsid w:val="003F1A75"/>
    <w:rPr>
      <w:rFonts w:ascii="Times New Roman" w:eastAsia="SimSun" w:hAnsi="Times New Roman" w:cs="Times New Roman"/>
      <w:snapToGrid w:val="0"/>
      <w:sz w:val="22"/>
      <w:szCs w:val="22"/>
      <w:u w:val="single"/>
      <w:lang w:val="en-GB"/>
    </w:rPr>
  </w:style>
  <w:style w:type="character" w:styleId="PageNumber">
    <w:name w:val="page number"/>
    <w:rsid w:val="007E09DA"/>
    <w:rPr>
      <w:rFonts w:ascii="Times New Roman" w:hAnsi="Times New Roman"/>
      <w:sz w:val="22"/>
      <w:lang w:val="en-GB"/>
    </w:rPr>
  </w:style>
  <w:style w:type="paragraph" w:customStyle="1" w:styleId="Para1">
    <w:name w:val="Para1"/>
    <w:basedOn w:val="Normal"/>
    <w:link w:val="Para1Char"/>
    <w:rsid w:val="005B35E2"/>
    <w:pPr>
      <w:numPr>
        <w:numId w:val="1"/>
      </w:numPr>
      <w:tabs>
        <w:tab w:val="clear" w:pos="360"/>
      </w:tabs>
      <w:spacing w:before="120" w:after="120"/>
      <w:ind w:left="567"/>
    </w:pPr>
    <w:rPr>
      <w:snapToGrid w:val="0"/>
      <w:szCs w:val="18"/>
    </w:rPr>
  </w:style>
  <w:style w:type="paragraph" w:customStyle="1" w:styleId="Para2">
    <w:name w:val="Para2"/>
    <w:basedOn w:val="Para1"/>
    <w:rsid w:val="007E09DA"/>
    <w:pPr>
      <w:numPr>
        <w:numId w:val="0"/>
      </w:numPr>
      <w:autoSpaceDE w:val="0"/>
      <w:autoSpaceDN w:val="0"/>
    </w:pPr>
  </w:style>
  <w:style w:type="paragraph" w:customStyle="1" w:styleId="Para3">
    <w:name w:val="Para3"/>
    <w:basedOn w:val="Normal"/>
    <w:rsid w:val="007E09DA"/>
    <w:pPr>
      <w:numPr>
        <w:ilvl w:val="3"/>
        <w:numId w:val="2"/>
      </w:numPr>
      <w:tabs>
        <w:tab w:val="left" w:pos="1980"/>
      </w:tabs>
      <w:spacing w:before="80" w:after="80"/>
    </w:pPr>
    <w:rPr>
      <w:szCs w:val="20"/>
    </w:rPr>
  </w:style>
  <w:style w:type="paragraph" w:customStyle="1" w:styleId="para4">
    <w:name w:val="para4"/>
    <w:basedOn w:val="Normal"/>
    <w:rsid w:val="007E09DA"/>
    <w:pPr>
      <w:overflowPunct w:val="0"/>
      <w:autoSpaceDE w:val="0"/>
      <w:autoSpaceDN w:val="0"/>
      <w:adjustRightInd w:val="0"/>
      <w:spacing w:after="120" w:line="240" w:lineRule="atLeast"/>
      <w:textAlignment w:val="baseline"/>
    </w:pPr>
    <w:rPr>
      <w:rFonts w:ascii="Courier" w:hAnsi="Courier"/>
      <w:color w:val="000000"/>
      <w:sz w:val="20"/>
      <w:szCs w:val="20"/>
    </w:rPr>
  </w:style>
  <w:style w:type="paragraph" w:customStyle="1" w:styleId="Para-decision">
    <w:name w:val="Para-decision"/>
    <w:basedOn w:val="Normal"/>
    <w:rsid w:val="007E09DA"/>
    <w:pPr>
      <w:tabs>
        <w:tab w:val="left" w:pos="-1440"/>
        <w:tab w:val="left" w:pos="-720"/>
        <w:tab w:val="left" w:pos="0"/>
        <w:tab w:val="left" w:pos="720"/>
        <w:tab w:val="left" w:pos="1440"/>
      </w:tabs>
      <w:suppressAutoHyphens/>
      <w:overflowPunct w:val="0"/>
      <w:autoSpaceDE w:val="0"/>
      <w:autoSpaceDN w:val="0"/>
      <w:adjustRightInd w:val="0"/>
      <w:spacing w:before="120" w:after="120"/>
      <w:ind w:firstLine="720"/>
      <w:jc w:val="left"/>
      <w:textAlignment w:val="baseline"/>
    </w:pPr>
    <w:rPr>
      <w:color w:val="000000"/>
    </w:rPr>
  </w:style>
  <w:style w:type="paragraph" w:customStyle="1" w:styleId="Quotationtextindented">
    <w:name w:val="Quotation text (indented)"/>
    <w:basedOn w:val="Normal"/>
    <w:qFormat/>
    <w:rsid w:val="007E09DA"/>
    <w:pPr>
      <w:spacing w:before="120" w:after="120"/>
      <w:ind w:left="720" w:right="720"/>
    </w:pPr>
    <w:rPr>
      <w:bCs/>
    </w:rPr>
  </w:style>
  <w:style w:type="paragraph" w:customStyle="1" w:styleId="recommendationheader">
    <w:name w:val="recommendation header"/>
    <w:basedOn w:val="Heading2"/>
    <w:qFormat/>
    <w:rsid w:val="007E09DA"/>
  </w:style>
  <w:style w:type="paragraph" w:customStyle="1" w:styleId="recommendationheaderlong">
    <w:name w:val="recommendation header long"/>
    <w:basedOn w:val="Heading2longmultiline"/>
    <w:qFormat/>
    <w:rsid w:val="007E09DA"/>
  </w:style>
  <w:style w:type="paragraph" w:customStyle="1" w:styleId="reference">
    <w:name w:val="reference"/>
    <w:basedOn w:val="Heading9"/>
    <w:qFormat/>
    <w:rsid w:val="007E09DA"/>
    <w:rPr>
      <w:i/>
      <w:sz w:val="18"/>
    </w:rPr>
  </w:style>
  <w:style w:type="character" w:customStyle="1" w:styleId="StyleFootnoteReferenceNounderline">
    <w:name w:val="Style Footnote Reference + No underline"/>
    <w:rsid w:val="007E09DA"/>
    <w:rPr>
      <w:sz w:val="18"/>
      <w:u w:val="none"/>
      <w:vertAlign w:val="baseline"/>
      <w:lang w:val="en-GB"/>
    </w:rPr>
  </w:style>
  <w:style w:type="paragraph" w:customStyle="1" w:styleId="tabletitle">
    <w:name w:val="table title"/>
    <w:basedOn w:val="Heading2"/>
    <w:qFormat/>
    <w:rsid w:val="0093169E"/>
    <w:pPr>
      <w:outlineLvl w:val="9"/>
    </w:pPr>
    <w:rPr>
      <w:i/>
    </w:rPr>
  </w:style>
  <w:style w:type="paragraph" w:styleId="TOAHeading">
    <w:name w:val="toa heading"/>
    <w:basedOn w:val="Normal"/>
    <w:next w:val="Normal"/>
    <w:semiHidden/>
    <w:rsid w:val="007E09DA"/>
    <w:pPr>
      <w:spacing w:before="120"/>
    </w:pPr>
    <w:rPr>
      <w:rFonts w:cs="Arial"/>
      <w:b/>
      <w:bCs/>
      <w:sz w:val="24"/>
    </w:rPr>
  </w:style>
  <w:style w:type="paragraph" w:styleId="TOC1">
    <w:name w:val="toc 1"/>
    <w:basedOn w:val="CBDNormal"/>
    <w:next w:val="Normal"/>
    <w:autoRedefine/>
    <w:uiPriority w:val="39"/>
    <w:unhideWhenUsed/>
    <w:rsid w:val="003F1A75"/>
    <w:pPr>
      <w:tabs>
        <w:tab w:val="clear" w:pos="567"/>
        <w:tab w:val="clear" w:pos="1134"/>
        <w:tab w:val="clear" w:pos="1701"/>
        <w:tab w:val="clear" w:pos="2268"/>
        <w:tab w:val="left" w:pos="624"/>
        <w:tab w:val="left" w:pos="1247"/>
        <w:tab w:val="left" w:pos="1871"/>
        <w:tab w:val="right" w:leader="dot" w:pos="9486"/>
      </w:tabs>
      <w:adjustRightInd w:val="0"/>
      <w:snapToGrid w:val="0"/>
      <w:spacing w:before="240"/>
      <w:ind w:left="1984" w:hanging="737"/>
      <w:jc w:val="left"/>
    </w:pPr>
    <w:rPr>
      <w:rFonts w:eastAsia="Times New Roman"/>
      <w:bCs/>
      <w:szCs w:val="20"/>
    </w:rPr>
  </w:style>
  <w:style w:type="paragraph" w:styleId="TOC2">
    <w:name w:val="toc 2"/>
    <w:basedOn w:val="CBDNormal"/>
    <w:next w:val="Normal"/>
    <w:uiPriority w:val="39"/>
    <w:unhideWhenUsed/>
    <w:rsid w:val="003F1A75"/>
    <w:pPr>
      <w:tabs>
        <w:tab w:val="clear" w:pos="567"/>
        <w:tab w:val="clear" w:pos="1134"/>
        <w:tab w:val="clear" w:pos="1701"/>
        <w:tab w:val="clear" w:pos="2268"/>
        <w:tab w:val="left" w:pos="624"/>
        <w:tab w:val="left" w:pos="1247"/>
        <w:tab w:val="left" w:pos="1871"/>
        <w:tab w:val="left" w:pos="2495"/>
        <w:tab w:val="right" w:leader="dot" w:pos="9486"/>
      </w:tabs>
      <w:adjustRightInd w:val="0"/>
      <w:snapToGrid w:val="0"/>
      <w:spacing w:before="60"/>
      <w:ind w:left="2608" w:hanging="737"/>
      <w:jc w:val="left"/>
    </w:pPr>
    <w:rPr>
      <w:rFonts w:eastAsia="Times New Roman"/>
      <w:szCs w:val="20"/>
    </w:rPr>
  </w:style>
  <w:style w:type="paragraph" w:styleId="TOC3">
    <w:name w:val="toc 3"/>
    <w:basedOn w:val="CBDNormal"/>
    <w:next w:val="Normal"/>
    <w:uiPriority w:val="39"/>
    <w:unhideWhenUsed/>
    <w:rsid w:val="003F1A75"/>
    <w:pPr>
      <w:tabs>
        <w:tab w:val="clear" w:pos="567"/>
        <w:tab w:val="clear" w:pos="1134"/>
        <w:tab w:val="clear" w:pos="1701"/>
        <w:tab w:val="clear" w:pos="2268"/>
        <w:tab w:val="left" w:pos="624"/>
        <w:tab w:val="left" w:pos="1247"/>
        <w:tab w:val="left" w:pos="1871"/>
        <w:tab w:val="left" w:pos="2495"/>
        <w:tab w:val="left" w:pos="3119"/>
        <w:tab w:val="right" w:leader="dot" w:pos="9486"/>
      </w:tabs>
      <w:adjustRightInd w:val="0"/>
      <w:snapToGrid w:val="0"/>
      <w:ind w:left="3232" w:hanging="737"/>
      <w:jc w:val="left"/>
    </w:pPr>
    <w:rPr>
      <w:rFonts w:eastAsia="Times New Roman"/>
      <w:iCs/>
      <w:szCs w:val="20"/>
    </w:rPr>
  </w:style>
  <w:style w:type="paragraph" w:styleId="TOC4">
    <w:name w:val="toc 4"/>
    <w:basedOn w:val="CBDNormal"/>
    <w:next w:val="Normal"/>
    <w:uiPriority w:val="39"/>
    <w:unhideWhenUsed/>
    <w:rsid w:val="003F1A75"/>
    <w:pPr>
      <w:tabs>
        <w:tab w:val="clear" w:pos="567"/>
        <w:tab w:val="clear" w:pos="1134"/>
        <w:tab w:val="clear" w:pos="1701"/>
        <w:tab w:val="clear" w:pos="2268"/>
        <w:tab w:val="left" w:pos="624"/>
        <w:tab w:val="left" w:pos="1000"/>
        <w:tab w:val="left" w:pos="1247"/>
        <w:tab w:val="left" w:pos="1871"/>
        <w:tab w:val="left" w:pos="2495"/>
        <w:tab w:val="left" w:pos="3119"/>
        <w:tab w:val="left" w:pos="3742"/>
        <w:tab w:val="right" w:leader="dot" w:pos="9486"/>
      </w:tabs>
      <w:adjustRightInd w:val="0"/>
      <w:snapToGrid w:val="0"/>
      <w:ind w:left="3856" w:hanging="737"/>
      <w:jc w:val="left"/>
    </w:pPr>
    <w:rPr>
      <w:rFonts w:eastAsia="Times New Roman"/>
      <w:szCs w:val="18"/>
    </w:rPr>
  </w:style>
  <w:style w:type="paragraph" w:styleId="TOC5">
    <w:name w:val="toc 5"/>
    <w:basedOn w:val="CBDNormal"/>
    <w:next w:val="Normal"/>
    <w:uiPriority w:val="39"/>
    <w:rsid w:val="003F1A75"/>
    <w:pPr>
      <w:tabs>
        <w:tab w:val="clear" w:pos="567"/>
        <w:tab w:val="clear" w:pos="1134"/>
        <w:tab w:val="clear" w:pos="1701"/>
        <w:tab w:val="clear" w:pos="2268"/>
        <w:tab w:val="left" w:pos="624"/>
        <w:tab w:val="left" w:pos="1247"/>
        <w:tab w:val="left" w:pos="1871"/>
        <w:tab w:val="left" w:pos="2495"/>
        <w:tab w:val="left" w:pos="3119"/>
        <w:tab w:val="left" w:pos="3742"/>
        <w:tab w:val="left" w:pos="4366"/>
        <w:tab w:val="right" w:leader="dot" w:pos="9486"/>
      </w:tabs>
      <w:adjustRightInd w:val="0"/>
      <w:snapToGrid w:val="0"/>
      <w:ind w:left="4479" w:hanging="737"/>
      <w:jc w:val="left"/>
    </w:pPr>
    <w:rPr>
      <w:rFonts w:eastAsia="Times New Roman"/>
      <w:szCs w:val="18"/>
    </w:rPr>
  </w:style>
  <w:style w:type="paragraph" w:styleId="TOC6">
    <w:name w:val="toc 6"/>
    <w:basedOn w:val="Normal"/>
    <w:next w:val="Normal"/>
    <w:semiHidden/>
    <w:rsid w:val="003F1A75"/>
    <w:pPr>
      <w:tabs>
        <w:tab w:val="clear" w:pos="567"/>
        <w:tab w:val="clear" w:pos="1134"/>
        <w:tab w:val="clear" w:pos="1701"/>
        <w:tab w:val="clear" w:pos="2268"/>
        <w:tab w:val="left" w:pos="624"/>
        <w:tab w:val="left" w:pos="1247"/>
        <w:tab w:val="left" w:pos="1871"/>
        <w:tab w:val="left" w:pos="2495"/>
        <w:tab w:val="left" w:pos="3119"/>
        <w:tab w:val="left" w:pos="3742"/>
        <w:tab w:val="left" w:pos="4366"/>
      </w:tabs>
      <w:adjustRightInd w:val="0"/>
      <w:snapToGrid w:val="0"/>
      <w:ind w:left="1000"/>
      <w:jc w:val="left"/>
    </w:pPr>
    <w:rPr>
      <w:rFonts w:eastAsia="Times New Roman"/>
      <w:sz w:val="18"/>
      <w:szCs w:val="18"/>
    </w:rPr>
  </w:style>
  <w:style w:type="paragraph" w:styleId="TOC7">
    <w:name w:val="toc 7"/>
    <w:basedOn w:val="Normal"/>
    <w:next w:val="Normal"/>
    <w:autoRedefine/>
    <w:semiHidden/>
    <w:rsid w:val="003F1A75"/>
    <w:pPr>
      <w:tabs>
        <w:tab w:val="clear" w:pos="567"/>
        <w:tab w:val="clear" w:pos="1134"/>
        <w:tab w:val="clear" w:pos="1701"/>
        <w:tab w:val="clear" w:pos="2268"/>
        <w:tab w:val="left" w:pos="624"/>
        <w:tab w:val="left" w:pos="1247"/>
        <w:tab w:val="left" w:pos="1871"/>
        <w:tab w:val="left" w:pos="2495"/>
        <w:tab w:val="left" w:pos="3119"/>
        <w:tab w:val="left" w:pos="3742"/>
        <w:tab w:val="left" w:pos="4366"/>
      </w:tabs>
      <w:adjustRightInd w:val="0"/>
      <w:snapToGrid w:val="0"/>
      <w:ind w:left="1200"/>
      <w:jc w:val="left"/>
    </w:pPr>
    <w:rPr>
      <w:rFonts w:eastAsia="Times New Roman"/>
      <w:sz w:val="18"/>
      <w:szCs w:val="18"/>
    </w:rPr>
  </w:style>
  <w:style w:type="paragraph" w:styleId="TOC8">
    <w:name w:val="toc 8"/>
    <w:basedOn w:val="Normal"/>
    <w:next w:val="Normal"/>
    <w:autoRedefine/>
    <w:semiHidden/>
    <w:rsid w:val="003F1A75"/>
    <w:pPr>
      <w:tabs>
        <w:tab w:val="clear" w:pos="567"/>
        <w:tab w:val="clear" w:pos="1134"/>
        <w:tab w:val="clear" w:pos="1701"/>
        <w:tab w:val="clear" w:pos="2268"/>
        <w:tab w:val="left" w:pos="624"/>
        <w:tab w:val="left" w:pos="1247"/>
        <w:tab w:val="left" w:pos="1871"/>
        <w:tab w:val="left" w:pos="2495"/>
        <w:tab w:val="left" w:pos="3119"/>
        <w:tab w:val="left" w:pos="3742"/>
        <w:tab w:val="left" w:pos="4366"/>
      </w:tabs>
      <w:adjustRightInd w:val="0"/>
      <w:snapToGrid w:val="0"/>
      <w:ind w:left="1400"/>
      <w:jc w:val="left"/>
    </w:pPr>
    <w:rPr>
      <w:rFonts w:eastAsia="Times New Roman"/>
      <w:sz w:val="18"/>
      <w:szCs w:val="18"/>
    </w:rPr>
  </w:style>
  <w:style w:type="paragraph" w:styleId="TOC9">
    <w:name w:val="toc 9"/>
    <w:basedOn w:val="Normal"/>
    <w:next w:val="Normal"/>
    <w:autoRedefine/>
    <w:semiHidden/>
    <w:rsid w:val="003F1A75"/>
    <w:pPr>
      <w:tabs>
        <w:tab w:val="clear" w:pos="567"/>
        <w:tab w:val="clear" w:pos="1134"/>
        <w:tab w:val="clear" w:pos="1701"/>
        <w:tab w:val="clear" w:pos="2268"/>
        <w:tab w:val="left" w:pos="624"/>
        <w:tab w:val="left" w:pos="1247"/>
        <w:tab w:val="left" w:pos="1871"/>
        <w:tab w:val="left" w:pos="2495"/>
        <w:tab w:val="left" w:pos="3119"/>
        <w:tab w:val="left" w:pos="3742"/>
        <w:tab w:val="left" w:pos="4366"/>
      </w:tabs>
      <w:adjustRightInd w:val="0"/>
      <w:snapToGrid w:val="0"/>
      <w:ind w:left="1600"/>
      <w:jc w:val="left"/>
    </w:pPr>
    <w:rPr>
      <w:rFonts w:eastAsia="Times New Roman"/>
      <w:sz w:val="18"/>
      <w:szCs w:val="18"/>
    </w:rPr>
  </w:style>
  <w:style w:type="character" w:styleId="Hyperlink">
    <w:name w:val="Hyperlink"/>
    <w:basedOn w:val="DefaultParagraphFont"/>
    <w:uiPriority w:val="99"/>
    <w:unhideWhenUsed/>
    <w:rsid w:val="003F1A75"/>
    <w:rPr>
      <w:rFonts w:ascii="Times New Roman" w:hAnsi="Times New Roman"/>
      <w:color w:val="0000FF" w:themeColor="hyperlink"/>
      <w:u w:val="single"/>
      <w:lang w:val="en-GB"/>
    </w:rPr>
  </w:style>
  <w:style w:type="character" w:customStyle="1" w:styleId="Para1Char">
    <w:name w:val="Para1 Char"/>
    <w:link w:val="Para1"/>
    <w:locked/>
    <w:rsid w:val="005B35E2"/>
    <w:rPr>
      <w:rFonts w:ascii="Times New Roman" w:eastAsia="SimSun" w:hAnsi="Times New Roman" w:cs="Times New Roman"/>
      <w:snapToGrid w:val="0"/>
      <w:sz w:val="22"/>
      <w:szCs w:val="18"/>
      <w:lang w:val="en-GB"/>
    </w:rPr>
  </w:style>
  <w:style w:type="paragraph" w:customStyle="1" w:styleId="CBD-Doc-Type">
    <w:name w:val="CBD-Doc-Type"/>
    <w:basedOn w:val="Normal"/>
    <w:rsid w:val="00172AF6"/>
    <w:pPr>
      <w:keepLines/>
      <w:spacing w:before="240" w:after="120"/>
    </w:pPr>
    <w:rPr>
      <w:rFonts w:cs="Angsana New"/>
      <w:b/>
      <w:i/>
      <w:sz w:val="24"/>
    </w:rPr>
  </w:style>
  <w:style w:type="paragraph" w:customStyle="1" w:styleId="CBD-Doc">
    <w:name w:val="CBD-Doc"/>
    <w:basedOn w:val="Normal"/>
    <w:rsid w:val="00172AF6"/>
    <w:pPr>
      <w:keepLines/>
      <w:numPr>
        <w:numId w:val="3"/>
      </w:numPr>
      <w:spacing w:after="120"/>
    </w:pPr>
    <w:rPr>
      <w:rFonts w:cs="Angsana New"/>
    </w:rPr>
  </w:style>
  <w:style w:type="paragraph" w:styleId="ListParagraph">
    <w:name w:val="List Paragraph"/>
    <w:basedOn w:val="Normal"/>
    <w:uiPriority w:val="34"/>
    <w:qFormat/>
    <w:rsid w:val="003F1A75"/>
    <w:pPr>
      <w:ind w:left="720"/>
      <w:contextualSpacing/>
    </w:pPr>
  </w:style>
  <w:style w:type="paragraph" w:styleId="Caption">
    <w:name w:val="caption"/>
    <w:basedOn w:val="Normal"/>
    <w:next w:val="Normal"/>
    <w:uiPriority w:val="35"/>
    <w:unhideWhenUsed/>
    <w:qFormat/>
    <w:rsid w:val="00D12044"/>
    <w:pPr>
      <w:keepNext/>
      <w:keepLines/>
      <w:spacing w:after="200"/>
    </w:pPr>
    <w:rPr>
      <w:b/>
      <w:iCs/>
      <w:szCs w:val="18"/>
    </w:rPr>
  </w:style>
  <w:style w:type="paragraph" w:customStyle="1" w:styleId="Style1">
    <w:name w:val="Style1"/>
    <w:basedOn w:val="Heading2"/>
    <w:qFormat/>
    <w:rsid w:val="00F6586C"/>
    <w:rPr>
      <w:i/>
    </w:rPr>
  </w:style>
  <w:style w:type="table" w:customStyle="1" w:styleId="TableGrid1">
    <w:name w:val="Table Grid1"/>
    <w:basedOn w:val="TableNormal"/>
    <w:next w:val="TableGrid"/>
    <w:uiPriority w:val="59"/>
    <w:rsid w:val="00726A43"/>
    <w:rPr>
      <w:sz w:val="20"/>
      <w:szCs w:val="20"/>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Revision">
    <w:name w:val="Revision"/>
    <w:hidden/>
    <w:uiPriority w:val="99"/>
    <w:semiHidden/>
    <w:rsid w:val="003F1A75"/>
    <w:rPr>
      <w:rFonts w:ascii="Simplified Arabic" w:eastAsia="Times New Roman" w:hAnsi="Simplified Arabic" w:cs="Simplified Arabic"/>
      <w:noProof/>
      <w:lang w:val="en-US"/>
    </w:rPr>
  </w:style>
  <w:style w:type="paragraph" w:customStyle="1" w:styleId="DarkList-Accent31">
    <w:name w:val="Dark List - Accent 31"/>
    <w:hidden/>
    <w:uiPriority w:val="99"/>
    <w:semiHidden/>
    <w:rsid w:val="003F1A75"/>
    <w:rPr>
      <w:rFonts w:ascii="Times New Roman" w:eastAsia="SimSun" w:hAnsi="Times New Roman" w:cs="Times New Roman"/>
      <w:sz w:val="22"/>
      <w:szCs w:val="22"/>
      <w:lang w:val="en-GB" w:eastAsia="en-GB"/>
    </w:rPr>
  </w:style>
  <w:style w:type="paragraph" w:customStyle="1" w:styleId="CBDNormalNoNumber">
    <w:name w:val="CBD_Normal_NoNumber"/>
    <w:basedOn w:val="CBDNormal"/>
    <w:qFormat/>
    <w:rsid w:val="003F1A75"/>
    <w:pPr>
      <w:spacing w:after="120"/>
      <w:ind w:left="567"/>
    </w:pPr>
  </w:style>
  <w:style w:type="paragraph" w:customStyle="1" w:styleId="Footnote">
    <w:name w:val="Footnote"/>
    <w:basedOn w:val="FootnoteText"/>
    <w:semiHidden/>
    <w:qFormat/>
    <w:rsid w:val="003F1A75"/>
    <w:rPr>
      <w:szCs w:val="18"/>
    </w:rPr>
  </w:style>
  <w:style w:type="paragraph" w:customStyle="1" w:styleId="Annex">
    <w:name w:val="Annex"/>
    <w:basedOn w:val="Normal"/>
    <w:semiHidden/>
    <w:qFormat/>
    <w:rsid w:val="003F1A75"/>
    <w:pPr>
      <w:spacing w:after="240"/>
    </w:pPr>
    <w:rPr>
      <w:b/>
      <w:sz w:val="28"/>
    </w:rPr>
  </w:style>
  <w:style w:type="paragraph" w:customStyle="1" w:styleId="ABSymbol">
    <w:name w:val="AB_Symbol"/>
    <w:basedOn w:val="Normal"/>
    <w:qFormat/>
    <w:rsid w:val="003F1A75"/>
    <w:pPr>
      <w:tabs>
        <w:tab w:val="left" w:pos="1871"/>
        <w:tab w:val="left" w:pos="2495"/>
        <w:tab w:val="right" w:pos="2920"/>
        <w:tab w:val="left" w:pos="3119"/>
        <w:tab w:val="left" w:pos="3742"/>
        <w:tab w:val="left" w:pos="4366"/>
        <w:tab w:val="left" w:pos="4990"/>
      </w:tabs>
      <w:spacing w:after="120"/>
      <w:ind w:left="2019"/>
      <w:jc w:val="right"/>
    </w:pPr>
    <w:rPr>
      <w:sz w:val="20"/>
      <w:szCs w:val="20"/>
    </w:rPr>
  </w:style>
  <w:style w:type="paragraph" w:customStyle="1" w:styleId="CBDNormalNumber">
    <w:name w:val="CBD_Normal_Number"/>
    <w:basedOn w:val="CBDNormal"/>
    <w:qFormat/>
    <w:rsid w:val="003F1A75"/>
    <w:pPr>
      <w:numPr>
        <w:numId w:val="7"/>
      </w:numPr>
      <w:tabs>
        <w:tab w:val="left" w:pos="3969"/>
      </w:tabs>
      <w:spacing w:before="120" w:after="120"/>
    </w:pPr>
  </w:style>
  <w:style w:type="paragraph" w:customStyle="1" w:styleId="AFCorNNormal">
    <w:name w:val="AF_CorNNormal"/>
    <w:basedOn w:val="Normal"/>
    <w:unhideWhenUsed/>
    <w:rsid w:val="003F1A75"/>
    <w:pPr>
      <w:jc w:val="left"/>
    </w:pPr>
  </w:style>
  <w:style w:type="paragraph" w:customStyle="1" w:styleId="AEDistrNormal">
    <w:name w:val="AE_DistrNormal"/>
    <w:basedOn w:val="Normal"/>
    <w:unhideWhenUsed/>
    <w:rsid w:val="003F1A75"/>
    <w:pPr>
      <w:jc w:val="left"/>
    </w:pPr>
  </w:style>
  <w:style w:type="paragraph" w:customStyle="1" w:styleId="AASmallLogo">
    <w:name w:val="AA_SmallLogo"/>
    <w:basedOn w:val="AEDistrNormal"/>
    <w:unhideWhenUsed/>
    <w:rsid w:val="003F1A75"/>
    <w:pPr>
      <w:spacing w:before="40"/>
    </w:pPr>
    <w:rPr>
      <w:sz w:val="4"/>
    </w:rPr>
  </w:style>
  <w:style w:type="paragraph" w:customStyle="1" w:styleId="ACLargeLogo">
    <w:name w:val="AC_LargeLogo"/>
    <w:basedOn w:val="AFCorNNormal"/>
    <w:next w:val="AISpacer"/>
    <w:unhideWhenUsed/>
    <w:rsid w:val="003F1A75"/>
    <w:pPr>
      <w:spacing w:before="120"/>
      <w:contextualSpacing/>
    </w:pPr>
    <w:rPr>
      <w:sz w:val="8"/>
    </w:rPr>
  </w:style>
  <w:style w:type="paragraph" w:styleId="CommentSubject">
    <w:name w:val="annotation subject"/>
    <w:basedOn w:val="CommentText"/>
    <w:next w:val="CommentText"/>
    <w:link w:val="CommentSubjectChar"/>
    <w:uiPriority w:val="99"/>
    <w:semiHidden/>
    <w:unhideWhenUsed/>
    <w:rsid w:val="003F1A75"/>
    <w:rPr>
      <w:b/>
      <w:bCs/>
    </w:rPr>
  </w:style>
  <w:style w:type="character" w:customStyle="1" w:styleId="CommentSubjectChar">
    <w:name w:val="Comment Subject Char"/>
    <w:basedOn w:val="CommentTextChar"/>
    <w:link w:val="CommentSubject"/>
    <w:uiPriority w:val="99"/>
    <w:semiHidden/>
    <w:rsid w:val="003F1A75"/>
    <w:rPr>
      <w:rFonts w:ascii="Times New Roman" w:eastAsia="SimSun" w:hAnsi="Times New Roman" w:cs="Times New Roman"/>
      <w:b/>
      <w:bCs/>
      <w:sz w:val="20"/>
      <w:szCs w:val="20"/>
      <w:lang w:val="en-GB"/>
    </w:rPr>
  </w:style>
  <w:style w:type="paragraph" w:customStyle="1" w:styleId="Item">
    <w:name w:val="Item"/>
    <w:basedOn w:val="Normal"/>
    <w:semiHidden/>
    <w:qFormat/>
    <w:rsid w:val="003F1A75"/>
    <w:pPr>
      <w:suppressLineNumbers/>
      <w:suppressAutoHyphens/>
      <w:spacing w:before="240" w:after="120"/>
      <w:jc w:val="left"/>
    </w:pPr>
    <w:rPr>
      <w:rFonts w:eastAsia="Times New Roman"/>
      <w:b/>
      <w:iCs/>
      <w:snapToGrid w:val="0"/>
      <w:kern w:val="22"/>
      <w:sz w:val="24"/>
    </w:rPr>
  </w:style>
  <w:style w:type="paragraph" w:customStyle="1" w:styleId="CBDNormal">
    <w:name w:val="CBD_Normal"/>
    <w:unhideWhenUsed/>
    <w:qFormat/>
    <w:rsid w:val="003F1A75"/>
    <w:pPr>
      <w:tabs>
        <w:tab w:val="left" w:pos="567"/>
        <w:tab w:val="left" w:pos="1134"/>
        <w:tab w:val="left" w:pos="1701"/>
        <w:tab w:val="left" w:pos="2268"/>
        <w:tab w:val="left" w:pos="2835"/>
        <w:tab w:val="left" w:pos="3402"/>
      </w:tabs>
      <w:jc w:val="both"/>
    </w:pPr>
    <w:rPr>
      <w:rFonts w:ascii="Times New Roman" w:eastAsia="SimSun" w:hAnsi="Times New Roman" w:cs="Times New Roman"/>
      <w:sz w:val="22"/>
      <w:szCs w:val="22"/>
      <w:lang w:val="en-GB"/>
    </w:rPr>
  </w:style>
  <w:style w:type="paragraph" w:styleId="List">
    <w:name w:val="List"/>
    <w:basedOn w:val="Normal"/>
    <w:semiHidden/>
    <w:rsid w:val="003F1A75"/>
    <w:pPr>
      <w:contextualSpacing/>
    </w:pPr>
  </w:style>
  <w:style w:type="numbering" w:customStyle="1" w:styleId="ListCBD">
    <w:name w:val="ListCBD"/>
    <w:basedOn w:val="NoList"/>
    <w:uiPriority w:val="99"/>
    <w:rsid w:val="003F1A75"/>
    <w:pPr>
      <w:numPr>
        <w:numId w:val="5"/>
      </w:numPr>
    </w:pPr>
  </w:style>
  <w:style w:type="numbering" w:customStyle="1" w:styleId="CBDHeadings">
    <w:name w:val="CBD_Headings"/>
    <w:basedOn w:val="ListCBD"/>
    <w:uiPriority w:val="99"/>
    <w:rsid w:val="003F1A75"/>
    <w:pPr>
      <w:numPr>
        <w:numId w:val="6"/>
      </w:numPr>
    </w:pPr>
  </w:style>
  <w:style w:type="paragraph" w:customStyle="1" w:styleId="AISpacer">
    <w:name w:val="AI_Spacer"/>
    <w:next w:val="Normal"/>
    <w:unhideWhenUsed/>
    <w:qFormat/>
    <w:rsid w:val="003F1A75"/>
    <w:rPr>
      <w:rFonts w:ascii="Times New Roman" w:eastAsia="SimSun" w:hAnsi="Times New Roman" w:cs="Times New Roman"/>
      <w:sz w:val="2"/>
      <w:szCs w:val="22"/>
      <w:lang w:val="en-GB"/>
    </w:rPr>
  </w:style>
  <w:style w:type="paragraph" w:customStyle="1" w:styleId="AEDistrNormal6pt">
    <w:name w:val="AE_DistrNormal6pt"/>
    <w:basedOn w:val="AEDistrNormal"/>
    <w:next w:val="AFCorNNormal"/>
    <w:unhideWhenUsed/>
    <w:qFormat/>
    <w:rsid w:val="003F1A75"/>
    <w:pPr>
      <w:spacing w:before="120"/>
    </w:pPr>
  </w:style>
  <w:style w:type="paragraph" w:customStyle="1" w:styleId="AFCorNBold">
    <w:name w:val="AF_CorNBold"/>
    <w:basedOn w:val="AFCorNNormal"/>
    <w:next w:val="AFCorNNormal"/>
    <w:unhideWhenUsed/>
    <w:qFormat/>
    <w:rsid w:val="003F1A75"/>
    <w:rPr>
      <w:b/>
    </w:rPr>
  </w:style>
  <w:style w:type="paragraph" w:customStyle="1" w:styleId="AFCorN12Bold">
    <w:name w:val="AF_CorN12Bold"/>
    <w:basedOn w:val="AFCorNNormal"/>
    <w:next w:val="AFCorNNormal"/>
    <w:unhideWhenUsed/>
    <w:qFormat/>
    <w:rsid w:val="003F1A75"/>
    <w:rPr>
      <w:b/>
      <w:sz w:val="24"/>
    </w:rPr>
  </w:style>
  <w:style w:type="paragraph" w:customStyle="1" w:styleId="CBDAgendaItem">
    <w:name w:val="CBD_AgendaItem"/>
    <w:basedOn w:val="Normal"/>
    <w:qFormat/>
    <w:rsid w:val="003F1A75"/>
    <w:pPr>
      <w:keepNext/>
      <w:spacing w:before="240" w:after="120"/>
      <w:jc w:val="left"/>
    </w:pPr>
    <w:rPr>
      <w:rFonts w:ascii="Times New Roman Bold" w:hAnsi="Times New Roman Bold" w:cs="Times New Roman Bold"/>
      <w:b/>
      <w:sz w:val="24"/>
      <w:szCs w:val="24"/>
    </w:rPr>
  </w:style>
  <w:style w:type="paragraph" w:customStyle="1" w:styleId="CBDDesicionText">
    <w:name w:val="CBD_DesicionText"/>
    <w:basedOn w:val="CBDNormal"/>
    <w:qFormat/>
    <w:rsid w:val="003F1A75"/>
    <w:pPr>
      <w:spacing w:after="120"/>
      <w:ind w:left="1134" w:firstLine="567"/>
    </w:pPr>
  </w:style>
  <w:style w:type="paragraph" w:customStyle="1" w:styleId="CBDDesicionAnnex">
    <w:name w:val="CBD_DesicionAnnex"/>
    <w:basedOn w:val="CBDNormal"/>
    <w:next w:val="CBDDesicionText"/>
    <w:qFormat/>
    <w:rsid w:val="003F1A75"/>
    <w:pPr>
      <w:keepNext/>
      <w:keepLines/>
      <w:tabs>
        <w:tab w:val="clear" w:pos="567"/>
        <w:tab w:val="clear" w:pos="1134"/>
        <w:tab w:val="clear" w:pos="1701"/>
        <w:tab w:val="clear" w:pos="2268"/>
      </w:tabs>
      <w:spacing w:before="240" w:after="120"/>
      <w:ind w:left="567"/>
      <w:jc w:val="left"/>
    </w:pPr>
    <w:rPr>
      <w:rFonts w:cs="Times New Roman Bold"/>
      <w:b/>
      <w:bCs/>
      <w:sz w:val="24"/>
    </w:rPr>
  </w:style>
  <w:style w:type="paragraph" w:customStyle="1" w:styleId="CBDAnnex">
    <w:name w:val="CBD_Annex"/>
    <w:basedOn w:val="CBDNormal"/>
    <w:next w:val="CBDTitle"/>
    <w:qFormat/>
    <w:rsid w:val="003F1A75"/>
    <w:pPr>
      <w:keepNext/>
      <w:keepLines/>
      <w:spacing w:after="240"/>
      <w:jc w:val="left"/>
    </w:pPr>
    <w:rPr>
      <w:b/>
      <w:sz w:val="28"/>
      <w:lang w:bidi="ar-SY"/>
    </w:rPr>
  </w:style>
  <w:style w:type="paragraph" w:customStyle="1" w:styleId="CBDSubTitle">
    <w:name w:val="CBD_SubTitle"/>
    <w:basedOn w:val="CBDNormal"/>
    <w:qFormat/>
    <w:rsid w:val="003F1A75"/>
    <w:pPr>
      <w:keepNext/>
      <w:keepLines/>
      <w:spacing w:before="240" w:after="240"/>
      <w:ind w:left="567"/>
      <w:jc w:val="left"/>
    </w:pPr>
    <w:rPr>
      <w:b/>
    </w:rPr>
  </w:style>
  <w:style w:type="paragraph" w:customStyle="1" w:styleId="CBDTitle">
    <w:name w:val="CBD_Title"/>
    <w:basedOn w:val="CBDNormal"/>
    <w:next w:val="CBDSubTitle"/>
    <w:qFormat/>
    <w:rsid w:val="003F1A75"/>
    <w:pPr>
      <w:keepNext/>
      <w:keepLines/>
      <w:spacing w:before="240" w:after="240"/>
      <w:ind w:left="567"/>
      <w:jc w:val="left"/>
    </w:pPr>
    <w:rPr>
      <w:b/>
      <w:sz w:val="28"/>
    </w:rPr>
  </w:style>
  <w:style w:type="paragraph" w:customStyle="1" w:styleId="AENormal">
    <w:name w:val="AE_Normal"/>
    <w:basedOn w:val="Normal"/>
    <w:rsid w:val="003F1A75"/>
  </w:style>
  <w:style w:type="paragraph" w:customStyle="1" w:styleId="CBDH1">
    <w:name w:val="CBD_H1"/>
    <w:basedOn w:val="CBDNormal"/>
    <w:qFormat/>
    <w:rsid w:val="003F1A75"/>
    <w:pPr>
      <w:keepNext/>
      <w:keepLines/>
      <w:spacing w:before="240" w:after="120"/>
      <w:ind w:left="567" w:hanging="567"/>
      <w:jc w:val="left"/>
      <w:outlineLvl w:val="0"/>
    </w:pPr>
    <w:rPr>
      <w:b/>
      <w:sz w:val="28"/>
    </w:rPr>
  </w:style>
  <w:style w:type="paragraph" w:customStyle="1" w:styleId="CBDH2">
    <w:name w:val="CBD_H2"/>
    <w:basedOn w:val="CBDNormal"/>
    <w:qFormat/>
    <w:rsid w:val="003F1A75"/>
    <w:pPr>
      <w:keepNext/>
      <w:keepLines/>
      <w:ind w:left="567" w:hanging="567"/>
    </w:pPr>
    <w:rPr>
      <w:b/>
      <w:sz w:val="24"/>
    </w:rPr>
  </w:style>
  <w:style w:type="paragraph" w:customStyle="1" w:styleId="CBDFootnoteText">
    <w:name w:val="CBD_Footnote_Text"/>
    <w:basedOn w:val="CBDNormal"/>
    <w:qFormat/>
    <w:rsid w:val="003F1A75"/>
    <w:pPr>
      <w:jc w:val="left"/>
    </w:pPr>
    <w:rPr>
      <w:sz w:val="18"/>
    </w:rPr>
  </w:style>
  <w:style w:type="paragraph" w:customStyle="1" w:styleId="CBDFooter">
    <w:name w:val="CBD_Footer"/>
    <w:basedOn w:val="CBDNormal"/>
    <w:qFormat/>
    <w:rsid w:val="003F1A75"/>
    <w:rPr>
      <w:sz w:val="20"/>
    </w:rPr>
  </w:style>
  <w:style w:type="paragraph" w:customStyle="1" w:styleId="CBDHeader">
    <w:name w:val="CBD_Header"/>
    <w:basedOn w:val="CBDNormal"/>
    <w:next w:val="CBDFooter"/>
    <w:qFormat/>
    <w:rsid w:val="003F1A75"/>
    <w:pPr>
      <w:pBdr>
        <w:bottom w:val="single" w:sz="4" w:space="1" w:color="auto"/>
      </w:pBdr>
      <w:tabs>
        <w:tab w:val="center" w:pos="4678"/>
        <w:tab w:val="right" w:pos="9361"/>
      </w:tabs>
      <w:jc w:val="left"/>
    </w:pPr>
    <w:rPr>
      <w:sz w:val="20"/>
      <w:szCs w:val="20"/>
    </w:rPr>
  </w:style>
  <w:style w:type="paragraph" w:customStyle="1" w:styleId="CBDH3">
    <w:name w:val="CBD_H3"/>
    <w:basedOn w:val="CBDNormal"/>
    <w:qFormat/>
    <w:rsid w:val="003F1A75"/>
    <w:pPr>
      <w:keepNext/>
      <w:keepLines/>
      <w:spacing w:before="120" w:after="120"/>
      <w:ind w:left="567" w:hanging="567"/>
      <w:jc w:val="left"/>
    </w:pPr>
    <w:rPr>
      <w:b/>
    </w:rPr>
  </w:style>
  <w:style w:type="paragraph" w:customStyle="1" w:styleId="CBDH4">
    <w:name w:val="CBD_H4"/>
    <w:basedOn w:val="CBDNormal"/>
    <w:rsid w:val="003F1A75"/>
    <w:pPr>
      <w:keepNext/>
      <w:keepLines/>
      <w:spacing w:before="120" w:after="120"/>
      <w:ind w:left="567" w:hanging="567"/>
      <w:jc w:val="left"/>
    </w:pPr>
    <w:rPr>
      <w:b/>
    </w:rPr>
  </w:style>
  <w:style w:type="paragraph" w:customStyle="1" w:styleId="CBDH5">
    <w:name w:val="CBD_H5"/>
    <w:basedOn w:val="CBDNormal"/>
    <w:qFormat/>
    <w:rsid w:val="003F1A75"/>
    <w:pPr>
      <w:keepNext/>
      <w:keepLines/>
      <w:spacing w:before="120" w:after="120"/>
      <w:ind w:left="567" w:hanging="567"/>
      <w:jc w:val="left"/>
    </w:pPr>
    <w:rPr>
      <w:i/>
    </w:rPr>
  </w:style>
  <w:style w:type="paragraph" w:customStyle="1" w:styleId="CBDTableNormal">
    <w:name w:val="CBD_TableNormal"/>
    <w:basedOn w:val="CBDNormal"/>
    <w:qFormat/>
    <w:rsid w:val="003F1A75"/>
    <w:pPr>
      <w:spacing w:before="40" w:after="80"/>
      <w:jc w:val="left"/>
    </w:pPr>
    <w:rPr>
      <w:sz w:val="20"/>
    </w:rPr>
  </w:style>
  <w:style w:type="paragraph" w:customStyle="1" w:styleId="CBDTableTitle">
    <w:name w:val="CBD_TableTitle"/>
    <w:basedOn w:val="CBDNormal"/>
    <w:qFormat/>
    <w:rsid w:val="003F1A75"/>
    <w:pPr>
      <w:keepNext/>
      <w:keepLines/>
      <w:spacing w:before="120" w:after="60"/>
      <w:ind w:left="567"/>
      <w:jc w:val="left"/>
    </w:pPr>
    <w:rPr>
      <w:b/>
    </w:rPr>
  </w:style>
  <w:style w:type="paragraph" w:customStyle="1" w:styleId="CBDFigureTitle">
    <w:name w:val="CBD_FigureTitle"/>
    <w:basedOn w:val="CBDNormal"/>
    <w:next w:val="CBDNormalNoNumber"/>
    <w:qFormat/>
    <w:rsid w:val="003F1A75"/>
    <w:pPr>
      <w:keepNext/>
      <w:keepLines/>
      <w:spacing w:before="120" w:after="60"/>
      <w:ind w:left="567"/>
      <w:jc w:val="left"/>
    </w:pPr>
    <w:rPr>
      <w:b/>
    </w:rPr>
  </w:style>
  <w:style w:type="paragraph" w:styleId="Bibliography">
    <w:name w:val="Bibliography"/>
    <w:basedOn w:val="Normal"/>
    <w:next w:val="Normal"/>
    <w:uiPriority w:val="37"/>
    <w:semiHidden/>
    <w:unhideWhenUsed/>
    <w:rsid w:val="00A111D1"/>
  </w:style>
  <w:style w:type="paragraph" w:styleId="BlockText">
    <w:name w:val="Block Text"/>
    <w:basedOn w:val="Normal"/>
    <w:uiPriority w:val="99"/>
    <w:semiHidden/>
    <w:unhideWhenUsed/>
    <w:rsid w:val="00A111D1"/>
    <w:pPr>
      <w:pBdr>
        <w:top w:val="single" w:sz="2" w:space="10" w:color="4F81BD" w:themeColor="accent1"/>
        <w:left w:val="single" w:sz="2" w:space="10" w:color="4F81BD" w:themeColor="accent1"/>
        <w:bottom w:val="single" w:sz="2" w:space="10" w:color="4F81BD" w:themeColor="accent1"/>
        <w:right w:val="single" w:sz="2" w:space="10" w:color="4F81BD" w:themeColor="accent1"/>
      </w:pBdr>
      <w:ind w:left="1152" w:right="1152"/>
    </w:pPr>
    <w:rPr>
      <w:rFonts w:asciiTheme="minorHAnsi" w:eastAsiaTheme="minorEastAsia" w:hAnsiTheme="minorHAnsi" w:cstheme="minorBidi"/>
      <w:i/>
      <w:iCs/>
      <w:color w:val="4F81BD" w:themeColor="accent1"/>
    </w:rPr>
  </w:style>
  <w:style w:type="paragraph" w:styleId="BodyText2">
    <w:name w:val="Body Text 2"/>
    <w:basedOn w:val="Normal"/>
    <w:link w:val="BodyText2Char"/>
    <w:uiPriority w:val="99"/>
    <w:semiHidden/>
    <w:unhideWhenUsed/>
    <w:rsid w:val="00A111D1"/>
    <w:pPr>
      <w:spacing w:after="120" w:line="480" w:lineRule="auto"/>
    </w:pPr>
  </w:style>
  <w:style w:type="character" w:customStyle="1" w:styleId="BodyText2Char">
    <w:name w:val="Body Text 2 Char"/>
    <w:basedOn w:val="DefaultParagraphFont"/>
    <w:link w:val="BodyText2"/>
    <w:uiPriority w:val="99"/>
    <w:semiHidden/>
    <w:rsid w:val="00A111D1"/>
    <w:rPr>
      <w:rFonts w:ascii="Times New Roman" w:eastAsia="SimSun" w:hAnsi="Times New Roman" w:cs="Times New Roman"/>
      <w:sz w:val="22"/>
      <w:szCs w:val="22"/>
      <w:lang w:val="en-GB"/>
    </w:rPr>
  </w:style>
  <w:style w:type="paragraph" w:styleId="BodyText3">
    <w:name w:val="Body Text 3"/>
    <w:basedOn w:val="Normal"/>
    <w:link w:val="BodyText3Char"/>
    <w:uiPriority w:val="99"/>
    <w:semiHidden/>
    <w:unhideWhenUsed/>
    <w:rsid w:val="00A111D1"/>
    <w:pPr>
      <w:spacing w:after="120"/>
    </w:pPr>
    <w:rPr>
      <w:sz w:val="16"/>
      <w:szCs w:val="16"/>
    </w:rPr>
  </w:style>
  <w:style w:type="character" w:customStyle="1" w:styleId="BodyText3Char">
    <w:name w:val="Body Text 3 Char"/>
    <w:basedOn w:val="DefaultParagraphFont"/>
    <w:link w:val="BodyText3"/>
    <w:uiPriority w:val="99"/>
    <w:semiHidden/>
    <w:rsid w:val="00A111D1"/>
    <w:rPr>
      <w:rFonts w:ascii="Times New Roman" w:eastAsia="SimSun" w:hAnsi="Times New Roman" w:cs="Times New Roman"/>
      <w:sz w:val="16"/>
      <w:szCs w:val="16"/>
      <w:lang w:val="en-GB"/>
    </w:rPr>
  </w:style>
  <w:style w:type="paragraph" w:styleId="BodyTextFirstIndent">
    <w:name w:val="Body Text First Indent"/>
    <w:basedOn w:val="BodyText"/>
    <w:link w:val="BodyTextFirstIndentChar"/>
    <w:uiPriority w:val="99"/>
    <w:semiHidden/>
    <w:unhideWhenUsed/>
    <w:rsid w:val="00A111D1"/>
    <w:pPr>
      <w:spacing w:after="0" w:line="240" w:lineRule="auto"/>
      <w:ind w:firstLine="360"/>
      <w:jc w:val="both"/>
    </w:pPr>
    <w:rPr>
      <w:rFonts w:ascii="Times New Roman" w:eastAsia="SimSun" w:hAnsi="Times New Roman" w:cs="Times New Roman"/>
      <w:kern w:val="0"/>
      <w14:ligatures w14:val="none"/>
    </w:rPr>
  </w:style>
  <w:style w:type="character" w:customStyle="1" w:styleId="BodyTextFirstIndentChar">
    <w:name w:val="Body Text First Indent Char"/>
    <w:basedOn w:val="BodyTextChar"/>
    <w:link w:val="BodyTextFirstIndent"/>
    <w:uiPriority w:val="99"/>
    <w:semiHidden/>
    <w:rsid w:val="00A111D1"/>
    <w:rPr>
      <w:rFonts w:ascii="Times New Roman" w:eastAsia="SimSun" w:hAnsi="Times New Roman" w:cs="Times New Roman"/>
      <w:kern w:val="2"/>
      <w:sz w:val="22"/>
      <w:szCs w:val="22"/>
      <w:lang w:val="en-GB"/>
      <w14:ligatures w14:val="standardContextual"/>
    </w:rPr>
  </w:style>
  <w:style w:type="paragraph" w:styleId="BodyTextFirstIndent2">
    <w:name w:val="Body Text First Indent 2"/>
    <w:basedOn w:val="BodyTextIndent"/>
    <w:link w:val="BodyTextFirstIndent2Char"/>
    <w:uiPriority w:val="99"/>
    <w:semiHidden/>
    <w:unhideWhenUsed/>
    <w:rsid w:val="00A111D1"/>
    <w:pPr>
      <w:spacing w:before="0" w:after="0"/>
      <w:ind w:left="360" w:firstLine="360"/>
      <w:jc w:val="both"/>
    </w:pPr>
  </w:style>
  <w:style w:type="character" w:customStyle="1" w:styleId="BodyTextFirstIndent2Char">
    <w:name w:val="Body Text First Indent 2 Char"/>
    <w:basedOn w:val="BodyTextIndentChar"/>
    <w:link w:val="BodyTextFirstIndent2"/>
    <w:uiPriority w:val="99"/>
    <w:semiHidden/>
    <w:rsid w:val="00A111D1"/>
    <w:rPr>
      <w:rFonts w:ascii="Times New Roman" w:eastAsia="SimSun" w:hAnsi="Times New Roman" w:cs="Times New Roman"/>
      <w:sz w:val="22"/>
      <w:szCs w:val="22"/>
      <w:lang w:val="en-GB"/>
    </w:rPr>
  </w:style>
  <w:style w:type="paragraph" w:styleId="BodyTextIndent2">
    <w:name w:val="Body Text Indent 2"/>
    <w:basedOn w:val="Normal"/>
    <w:link w:val="BodyTextIndent2Char"/>
    <w:uiPriority w:val="99"/>
    <w:semiHidden/>
    <w:unhideWhenUsed/>
    <w:rsid w:val="00A111D1"/>
    <w:pPr>
      <w:spacing w:after="120" w:line="480" w:lineRule="auto"/>
      <w:ind w:left="283"/>
    </w:pPr>
  </w:style>
  <w:style w:type="character" w:customStyle="1" w:styleId="BodyTextIndent2Char">
    <w:name w:val="Body Text Indent 2 Char"/>
    <w:basedOn w:val="DefaultParagraphFont"/>
    <w:link w:val="BodyTextIndent2"/>
    <w:uiPriority w:val="99"/>
    <w:semiHidden/>
    <w:rsid w:val="00A111D1"/>
    <w:rPr>
      <w:rFonts w:ascii="Times New Roman" w:eastAsia="SimSun" w:hAnsi="Times New Roman" w:cs="Times New Roman"/>
      <w:sz w:val="22"/>
      <w:szCs w:val="22"/>
      <w:lang w:val="en-GB"/>
    </w:rPr>
  </w:style>
  <w:style w:type="paragraph" w:styleId="BodyTextIndent3">
    <w:name w:val="Body Text Indent 3"/>
    <w:basedOn w:val="Normal"/>
    <w:link w:val="BodyTextIndent3Char"/>
    <w:uiPriority w:val="99"/>
    <w:semiHidden/>
    <w:unhideWhenUsed/>
    <w:rsid w:val="00A111D1"/>
    <w:pPr>
      <w:spacing w:after="120"/>
      <w:ind w:left="283"/>
    </w:pPr>
    <w:rPr>
      <w:sz w:val="16"/>
      <w:szCs w:val="16"/>
    </w:rPr>
  </w:style>
  <w:style w:type="character" w:customStyle="1" w:styleId="BodyTextIndent3Char">
    <w:name w:val="Body Text Indent 3 Char"/>
    <w:basedOn w:val="DefaultParagraphFont"/>
    <w:link w:val="BodyTextIndent3"/>
    <w:uiPriority w:val="99"/>
    <w:semiHidden/>
    <w:rsid w:val="00A111D1"/>
    <w:rPr>
      <w:rFonts w:ascii="Times New Roman" w:eastAsia="SimSun" w:hAnsi="Times New Roman" w:cs="Times New Roman"/>
      <w:sz w:val="16"/>
      <w:szCs w:val="16"/>
      <w:lang w:val="en-GB"/>
    </w:rPr>
  </w:style>
  <w:style w:type="character" w:styleId="BookTitle">
    <w:name w:val="Book Title"/>
    <w:basedOn w:val="DefaultParagraphFont"/>
    <w:uiPriority w:val="33"/>
    <w:qFormat/>
    <w:rsid w:val="00A111D1"/>
    <w:rPr>
      <w:b/>
      <w:bCs/>
      <w:i/>
      <w:iCs/>
      <w:spacing w:val="5"/>
      <w:lang w:val="en-GB"/>
    </w:rPr>
  </w:style>
  <w:style w:type="paragraph" w:styleId="Closing">
    <w:name w:val="Closing"/>
    <w:basedOn w:val="Normal"/>
    <w:link w:val="ClosingChar"/>
    <w:uiPriority w:val="99"/>
    <w:semiHidden/>
    <w:unhideWhenUsed/>
    <w:rsid w:val="00A111D1"/>
    <w:pPr>
      <w:ind w:left="4252"/>
    </w:pPr>
  </w:style>
  <w:style w:type="character" w:customStyle="1" w:styleId="ClosingChar">
    <w:name w:val="Closing Char"/>
    <w:basedOn w:val="DefaultParagraphFont"/>
    <w:link w:val="Closing"/>
    <w:uiPriority w:val="99"/>
    <w:semiHidden/>
    <w:rsid w:val="00A111D1"/>
    <w:rPr>
      <w:rFonts w:ascii="Times New Roman" w:eastAsia="SimSun" w:hAnsi="Times New Roman" w:cs="Times New Roman"/>
      <w:sz w:val="22"/>
      <w:szCs w:val="22"/>
      <w:lang w:val="en-GB"/>
    </w:rPr>
  </w:style>
  <w:style w:type="table" w:styleId="ColorfulGrid">
    <w:name w:val="Colorful Grid"/>
    <w:basedOn w:val="TableNormal"/>
    <w:uiPriority w:val="73"/>
    <w:semiHidden/>
    <w:unhideWhenUsed/>
    <w:rsid w:val="00A111D1"/>
    <w:rPr>
      <w:color w:val="000000" w:themeColor="text1"/>
    </w:rPr>
    <w:tblPr>
      <w:tblStyleRowBandSize w:val="1"/>
      <w:tblStyleColBandSize w:val="1"/>
      <w:tblBorders>
        <w:insideH w:val="single" w:sz="4" w:space="0" w:color="FFFFFF" w:themeColor="background1"/>
      </w:tblBorders>
    </w:tblPr>
    <w:tcPr>
      <w:shd w:val="clear" w:color="auto" w:fill="CCCCCC" w:themeFill="text1" w:themeFillTint="33"/>
    </w:tcPr>
    <w:tblStylePr w:type="firstRow">
      <w:rPr>
        <w:b/>
        <w:bCs/>
      </w:rPr>
      <w:tblPr/>
      <w:tcPr>
        <w:shd w:val="clear" w:color="auto" w:fill="999999" w:themeFill="text1" w:themeFillTint="66"/>
      </w:tcPr>
    </w:tblStylePr>
    <w:tblStylePr w:type="lastRow">
      <w:rPr>
        <w:b/>
        <w:bCs/>
        <w:color w:val="000000" w:themeColor="text1"/>
      </w:rPr>
      <w:tblPr/>
      <w:tcPr>
        <w:shd w:val="clear" w:color="auto" w:fill="999999" w:themeFill="text1" w:themeFillTint="66"/>
      </w:tcPr>
    </w:tblStylePr>
    <w:tblStylePr w:type="firstCol">
      <w:rPr>
        <w:color w:val="FFFFFF" w:themeColor="background1"/>
      </w:rPr>
      <w:tblPr/>
      <w:tcPr>
        <w:shd w:val="clear" w:color="auto" w:fill="000000" w:themeFill="text1" w:themeFillShade="BF"/>
      </w:tcPr>
    </w:tblStylePr>
    <w:tblStylePr w:type="lastCol">
      <w:rPr>
        <w:color w:val="FFFFFF" w:themeColor="background1"/>
      </w:rPr>
      <w:tblPr/>
      <w:tcPr>
        <w:shd w:val="clear" w:color="auto" w:fill="000000" w:themeFill="text1" w:themeFillShade="BF"/>
      </w:tcPr>
    </w:tblStylePr>
    <w:tblStylePr w:type="band1Vert">
      <w:tblPr/>
      <w:tcPr>
        <w:shd w:val="clear" w:color="auto" w:fill="808080" w:themeFill="text1" w:themeFillTint="7F"/>
      </w:tcPr>
    </w:tblStylePr>
    <w:tblStylePr w:type="band1Horz">
      <w:tblPr/>
      <w:tcPr>
        <w:shd w:val="clear" w:color="auto" w:fill="808080" w:themeFill="text1" w:themeFillTint="7F"/>
      </w:tcPr>
    </w:tblStylePr>
  </w:style>
  <w:style w:type="table" w:styleId="ColorfulGrid-Accent1">
    <w:name w:val="Colorful Grid Accent 1"/>
    <w:basedOn w:val="TableNormal"/>
    <w:uiPriority w:val="73"/>
    <w:semiHidden/>
    <w:unhideWhenUsed/>
    <w:rsid w:val="00A111D1"/>
    <w:rPr>
      <w:color w:val="000000" w:themeColor="text1"/>
    </w:rPr>
    <w:tblPr>
      <w:tblStyleRowBandSize w:val="1"/>
      <w:tblStyleColBandSize w:val="1"/>
      <w:tblBorders>
        <w:insideH w:val="single" w:sz="4" w:space="0" w:color="FFFFFF" w:themeColor="background1"/>
      </w:tblBorders>
    </w:tblPr>
    <w:tcPr>
      <w:shd w:val="clear" w:color="auto" w:fill="DBE5F1" w:themeFill="accent1" w:themeFillTint="33"/>
    </w:tcPr>
    <w:tblStylePr w:type="firstRow">
      <w:rPr>
        <w:b/>
        <w:bCs/>
      </w:rPr>
      <w:tblPr/>
      <w:tcPr>
        <w:shd w:val="clear" w:color="auto" w:fill="B8CCE4" w:themeFill="accent1" w:themeFillTint="66"/>
      </w:tcPr>
    </w:tblStylePr>
    <w:tblStylePr w:type="lastRow">
      <w:rPr>
        <w:b/>
        <w:bCs/>
        <w:color w:val="000000" w:themeColor="text1"/>
      </w:rPr>
      <w:tblPr/>
      <w:tcPr>
        <w:shd w:val="clear" w:color="auto" w:fill="B8CCE4" w:themeFill="accent1" w:themeFillTint="66"/>
      </w:tcPr>
    </w:tblStylePr>
    <w:tblStylePr w:type="firstCol">
      <w:rPr>
        <w:color w:val="FFFFFF" w:themeColor="background1"/>
      </w:rPr>
      <w:tblPr/>
      <w:tcPr>
        <w:shd w:val="clear" w:color="auto" w:fill="365F91" w:themeFill="accent1" w:themeFillShade="BF"/>
      </w:tcPr>
    </w:tblStylePr>
    <w:tblStylePr w:type="lastCol">
      <w:rPr>
        <w:color w:val="FFFFFF" w:themeColor="background1"/>
      </w:rPr>
      <w:tblPr/>
      <w:tcPr>
        <w:shd w:val="clear" w:color="auto" w:fill="365F91" w:themeFill="accent1" w:themeFillShade="BF"/>
      </w:tcPr>
    </w:tblStylePr>
    <w:tblStylePr w:type="band1Vert">
      <w:tblPr/>
      <w:tcPr>
        <w:shd w:val="clear" w:color="auto" w:fill="A7BFDE" w:themeFill="accent1" w:themeFillTint="7F"/>
      </w:tcPr>
    </w:tblStylePr>
    <w:tblStylePr w:type="band1Horz">
      <w:tblPr/>
      <w:tcPr>
        <w:shd w:val="clear" w:color="auto" w:fill="A7BFDE" w:themeFill="accent1" w:themeFillTint="7F"/>
      </w:tcPr>
    </w:tblStylePr>
  </w:style>
  <w:style w:type="table" w:styleId="ColorfulGrid-Accent2">
    <w:name w:val="Colorful Grid Accent 2"/>
    <w:basedOn w:val="TableNormal"/>
    <w:uiPriority w:val="73"/>
    <w:semiHidden/>
    <w:unhideWhenUsed/>
    <w:rsid w:val="00A111D1"/>
    <w:rPr>
      <w:color w:val="000000" w:themeColor="text1"/>
    </w:rPr>
    <w:tblPr>
      <w:tblStyleRowBandSize w:val="1"/>
      <w:tblStyleColBandSize w:val="1"/>
      <w:tblBorders>
        <w:insideH w:val="single" w:sz="4" w:space="0" w:color="FFFFFF" w:themeColor="background1"/>
      </w:tblBorders>
    </w:tblPr>
    <w:tcPr>
      <w:shd w:val="clear" w:color="auto" w:fill="F2DBDB" w:themeFill="accent2" w:themeFillTint="33"/>
    </w:tcPr>
    <w:tblStylePr w:type="firstRow">
      <w:rPr>
        <w:b/>
        <w:bCs/>
      </w:rPr>
      <w:tblPr/>
      <w:tcPr>
        <w:shd w:val="clear" w:color="auto" w:fill="E5B8B7" w:themeFill="accent2" w:themeFillTint="66"/>
      </w:tcPr>
    </w:tblStylePr>
    <w:tblStylePr w:type="lastRow">
      <w:rPr>
        <w:b/>
        <w:bCs/>
        <w:color w:val="000000" w:themeColor="text1"/>
      </w:rPr>
      <w:tblPr/>
      <w:tcPr>
        <w:shd w:val="clear" w:color="auto" w:fill="E5B8B7" w:themeFill="accent2" w:themeFillTint="66"/>
      </w:tcPr>
    </w:tblStylePr>
    <w:tblStylePr w:type="firstCol">
      <w:rPr>
        <w:color w:val="FFFFFF" w:themeColor="background1"/>
      </w:rPr>
      <w:tblPr/>
      <w:tcPr>
        <w:shd w:val="clear" w:color="auto" w:fill="943634" w:themeFill="accent2" w:themeFillShade="BF"/>
      </w:tcPr>
    </w:tblStylePr>
    <w:tblStylePr w:type="lastCol">
      <w:rPr>
        <w:color w:val="FFFFFF" w:themeColor="background1"/>
      </w:rPr>
      <w:tblPr/>
      <w:tcPr>
        <w:shd w:val="clear" w:color="auto" w:fill="943634" w:themeFill="accent2" w:themeFillShade="BF"/>
      </w:tcPr>
    </w:tblStylePr>
    <w:tblStylePr w:type="band1Vert">
      <w:tblPr/>
      <w:tcPr>
        <w:shd w:val="clear" w:color="auto" w:fill="DFA7A6" w:themeFill="accent2" w:themeFillTint="7F"/>
      </w:tcPr>
    </w:tblStylePr>
    <w:tblStylePr w:type="band1Horz">
      <w:tblPr/>
      <w:tcPr>
        <w:shd w:val="clear" w:color="auto" w:fill="DFA7A6" w:themeFill="accent2" w:themeFillTint="7F"/>
      </w:tcPr>
    </w:tblStylePr>
  </w:style>
  <w:style w:type="table" w:styleId="ColorfulGrid-Accent3">
    <w:name w:val="Colorful Grid Accent 3"/>
    <w:basedOn w:val="TableNormal"/>
    <w:uiPriority w:val="73"/>
    <w:semiHidden/>
    <w:unhideWhenUsed/>
    <w:rsid w:val="00A111D1"/>
    <w:rPr>
      <w:color w:val="000000" w:themeColor="text1"/>
    </w:rPr>
    <w:tblPr>
      <w:tblStyleRowBandSize w:val="1"/>
      <w:tblStyleColBandSize w:val="1"/>
      <w:tblBorders>
        <w:insideH w:val="single" w:sz="4" w:space="0" w:color="FFFFFF" w:themeColor="background1"/>
      </w:tblBorders>
    </w:tblPr>
    <w:tcPr>
      <w:shd w:val="clear" w:color="auto" w:fill="EAF1DD" w:themeFill="accent3" w:themeFillTint="33"/>
    </w:tcPr>
    <w:tblStylePr w:type="firstRow">
      <w:rPr>
        <w:b/>
        <w:bCs/>
      </w:rPr>
      <w:tblPr/>
      <w:tcPr>
        <w:shd w:val="clear" w:color="auto" w:fill="D6E3BC" w:themeFill="accent3" w:themeFillTint="66"/>
      </w:tcPr>
    </w:tblStylePr>
    <w:tblStylePr w:type="lastRow">
      <w:rPr>
        <w:b/>
        <w:bCs/>
        <w:color w:val="000000" w:themeColor="text1"/>
      </w:rPr>
      <w:tblPr/>
      <w:tcPr>
        <w:shd w:val="clear" w:color="auto" w:fill="D6E3BC" w:themeFill="accent3" w:themeFillTint="66"/>
      </w:tcPr>
    </w:tblStylePr>
    <w:tblStylePr w:type="firstCol">
      <w:rPr>
        <w:color w:val="FFFFFF" w:themeColor="background1"/>
      </w:rPr>
      <w:tblPr/>
      <w:tcPr>
        <w:shd w:val="clear" w:color="auto" w:fill="76923C" w:themeFill="accent3" w:themeFillShade="BF"/>
      </w:tcPr>
    </w:tblStylePr>
    <w:tblStylePr w:type="lastCol">
      <w:rPr>
        <w:color w:val="FFFFFF" w:themeColor="background1"/>
      </w:rPr>
      <w:tblPr/>
      <w:tcPr>
        <w:shd w:val="clear" w:color="auto" w:fill="76923C" w:themeFill="accent3" w:themeFillShade="BF"/>
      </w:tcPr>
    </w:tblStylePr>
    <w:tblStylePr w:type="band1Vert">
      <w:tblPr/>
      <w:tcPr>
        <w:shd w:val="clear" w:color="auto" w:fill="CDDDAC" w:themeFill="accent3" w:themeFillTint="7F"/>
      </w:tcPr>
    </w:tblStylePr>
    <w:tblStylePr w:type="band1Horz">
      <w:tblPr/>
      <w:tcPr>
        <w:shd w:val="clear" w:color="auto" w:fill="CDDDAC" w:themeFill="accent3" w:themeFillTint="7F"/>
      </w:tcPr>
    </w:tblStylePr>
  </w:style>
  <w:style w:type="table" w:styleId="ColorfulGrid-Accent4">
    <w:name w:val="Colorful Grid Accent 4"/>
    <w:basedOn w:val="TableNormal"/>
    <w:uiPriority w:val="73"/>
    <w:semiHidden/>
    <w:unhideWhenUsed/>
    <w:rsid w:val="00A111D1"/>
    <w:rPr>
      <w:color w:val="000000" w:themeColor="text1"/>
    </w:rPr>
    <w:tblPr>
      <w:tblStyleRowBandSize w:val="1"/>
      <w:tblStyleColBandSize w:val="1"/>
      <w:tblBorders>
        <w:insideH w:val="single" w:sz="4" w:space="0" w:color="FFFFFF" w:themeColor="background1"/>
      </w:tblBorders>
    </w:tblPr>
    <w:tcPr>
      <w:shd w:val="clear" w:color="auto" w:fill="E5DFEC" w:themeFill="accent4" w:themeFillTint="33"/>
    </w:tcPr>
    <w:tblStylePr w:type="firstRow">
      <w:rPr>
        <w:b/>
        <w:bCs/>
      </w:rPr>
      <w:tblPr/>
      <w:tcPr>
        <w:shd w:val="clear" w:color="auto" w:fill="CCC0D9" w:themeFill="accent4" w:themeFillTint="66"/>
      </w:tcPr>
    </w:tblStylePr>
    <w:tblStylePr w:type="lastRow">
      <w:rPr>
        <w:b/>
        <w:bCs/>
        <w:color w:val="000000" w:themeColor="text1"/>
      </w:rPr>
      <w:tblPr/>
      <w:tcPr>
        <w:shd w:val="clear" w:color="auto" w:fill="CCC0D9" w:themeFill="accent4" w:themeFillTint="66"/>
      </w:tcPr>
    </w:tblStylePr>
    <w:tblStylePr w:type="firstCol">
      <w:rPr>
        <w:color w:val="FFFFFF" w:themeColor="background1"/>
      </w:rPr>
      <w:tblPr/>
      <w:tcPr>
        <w:shd w:val="clear" w:color="auto" w:fill="5F497A" w:themeFill="accent4" w:themeFillShade="BF"/>
      </w:tcPr>
    </w:tblStylePr>
    <w:tblStylePr w:type="lastCol">
      <w:rPr>
        <w:color w:val="FFFFFF" w:themeColor="background1"/>
      </w:rPr>
      <w:tblPr/>
      <w:tcPr>
        <w:shd w:val="clear" w:color="auto" w:fill="5F497A" w:themeFill="accent4" w:themeFillShade="BF"/>
      </w:tcPr>
    </w:tblStylePr>
    <w:tblStylePr w:type="band1Vert">
      <w:tblPr/>
      <w:tcPr>
        <w:shd w:val="clear" w:color="auto" w:fill="BFB1D0" w:themeFill="accent4" w:themeFillTint="7F"/>
      </w:tcPr>
    </w:tblStylePr>
    <w:tblStylePr w:type="band1Horz">
      <w:tblPr/>
      <w:tcPr>
        <w:shd w:val="clear" w:color="auto" w:fill="BFB1D0" w:themeFill="accent4" w:themeFillTint="7F"/>
      </w:tcPr>
    </w:tblStylePr>
  </w:style>
  <w:style w:type="table" w:styleId="ColorfulGrid-Accent5">
    <w:name w:val="Colorful Grid Accent 5"/>
    <w:basedOn w:val="TableNormal"/>
    <w:uiPriority w:val="73"/>
    <w:semiHidden/>
    <w:unhideWhenUsed/>
    <w:rsid w:val="00A111D1"/>
    <w:rPr>
      <w:color w:val="000000" w:themeColor="text1"/>
    </w:rPr>
    <w:tblPr>
      <w:tblStyleRowBandSize w:val="1"/>
      <w:tblStyleColBandSize w:val="1"/>
      <w:tblBorders>
        <w:insideH w:val="single" w:sz="4" w:space="0" w:color="FFFFFF" w:themeColor="background1"/>
      </w:tblBorders>
    </w:tblPr>
    <w:tcPr>
      <w:shd w:val="clear" w:color="auto" w:fill="DAEEF3" w:themeFill="accent5" w:themeFillTint="33"/>
    </w:tcPr>
    <w:tblStylePr w:type="firstRow">
      <w:rPr>
        <w:b/>
        <w:bCs/>
      </w:rPr>
      <w:tblPr/>
      <w:tcPr>
        <w:shd w:val="clear" w:color="auto" w:fill="B6DDE8" w:themeFill="accent5" w:themeFillTint="66"/>
      </w:tcPr>
    </w:tblStylePr>
    <w:tblStylePr w:type="lastRow">
      <w:rPr>
        <w:b/>
        <w:bCs/>
        <w:color w:val="000000" w:themeColor="text1"/>
      </w:rPr>
      <w:tblPr/>
      <w:tcPr>
        <w:shd w:val="clear" w:color="auto" w:fill="B6DDE8" w:themeFill="accent5" w:themeFillTint="66"/>
      </w:tcPr>
    </w:tblStylePr>
    <w:tblStylePr w:type="firstCol">
      <w:rPr>
        <w:color w:val="FFFFFF" w:themeColor="background1"/>
      </w:rPr>
      <w:tblPr/>
      <w:tcPr>
        <w:shd w:val="clear" w:color="auto" w:fill="31849B" w:themeFill="accent5" w:themeFillShade="BF"/>
      </w:tcPr>
    </w:tblStylePr>
    <w:tblStylePr w:type="lastCol">
      <w:rPr>
        <w:color w:val="FFFFFF" w:themeColor="background1"/>
      </w:rPr>
      <w:tblPr/>
      <w:tcPr>
        <w:shd w:val="clear" w:color="auto" w:fill="31849B" w:themeFill="accent5" w:themeFillShade="BF"/>
      </w:tcPr>
    </w:tblStylePr>
    <w:tblStylePr w:type="band1Vert">
      <w:tblPr/>
      <w:tcPr>
        <w:shd w:val="clear" w:color="auto" w:fill="A5D5E2" w:themeFill="accent5" w:themeFillTint="7F"/>
      </w:tcPr>
    </w:tblStylePr>
    <w:tblStylePr w:type="band1Horz">
      <w:tblPr/>
      <w:tcPr>
        <w:shd w:val="clear" w:color="auto" w:fill="A5D5E2" w:themeFill="accent5" w:themeFillTint="7F"/>
      </w:tcPr>
    </w:tblStylePr>
  </w:style>
  <w:style w:type="table" w:styleId="ColorfulGrid-Accent6">
    <w:name w:val="Colorful Grid Accent 6"/>
    <w:basedOn w:val="TableNormal"/>
    <w:uiPriority w:val="73"/>
    <w:semiHidden/>
    <w:unhideWhenUsed/>
    <w:rsid w:val="00A111D1"/>
    <w:rPr>
      <w:color w:val="000000" w:themeColor="text1"/>
    </w:rPr>
    <w:tblPr>
      <w:tblStyleRowBandSize w:val="1"/>
      <w:tblStyleColBandSize w:val="1"/>
      <w:tblBorders>
        <w:insideH w:val="single" w:sz="4" w:space="0" w:color="FFFFFF" w:themeColor="background1"/>
      </w:tblBorders>
    </w:tblPr>
    <w:tcPr>
      <w:shd w:val="clear" w:color="auto" w:fill="FDE9D9" w:themeFill="accent6" w:themeFillTint="33"/>
    </w:tcPr>
    <w:tblStylePr w:type="firstRow">
      <w:rPr>
        <w:b/>
        <w:bCs/>
      </w:rPr>
      <w:tblPr/>
      <w:tcPr>
        <w:shd w:val="clear" w:color="auto" w:fill="FBD4B4" w:themeFill="accent6" w:themeFillTint="66"/>
      </w:tcPr>
    </w:tblStylePr>
    <w:tblStylePr w:type="lastRow">
      <w:rPr>
        <w:b/>
        <w:bCs/>
        <w:color w:val="000000" w:themeColor="text1"/>
      </w:rPr>
      <w:tblPr/>
      <w:tcPr>
        <w:shd w:val="clear" w:color="auto" w:fill="FBD4B4" w:themeFill="accent6" w:themeFillTint="66"/>
      </w:tcPr>
    </w:tblStylePr>
    <w:tblStylePr w:type="firstCol">
      <w:rPr>
        <w:color w:val="FFFFFF" w:themeColor="background1"/>
      </w:rPr>
      <w:tblPr/>
      <w:tcPr>
        <w:shd w:val="clear" w:color="auto" w:fill="E36C0A" w:themeFill="accent6" w:themeFillShade="BF"/>
      </w:tcPr>
    </w:tblStylePr>
    <w:tblStylePr w:type="lastCol">
      <w:rPr>
        <w:color w:val="FFFFFF" w:themeColor="background1"/>
      </w:rPr>
      <w:tblPr/>
      <w:tcPr>
        <w:shd w:val="clear" w:color="auto" w:fill="E36C0A" w:themeFill="accent6" w:themeFillShade="BF"/>
      </w:tcPr>
    </w:tblStylePr>
    <w:tblStylePr w:type="band1Vert">
      <w:tblPr/>
      <w:tcPr>
        <w:shd w:val="clear" w:color="auto" w:fill="FBCAA2" w:themeFill="accent6" w:themeFillTint="7F"/>
      </w:tcPr>
    </w:tblStylePr>
    <w:tblStylePr w:type="band1Horz">
      <w:tblPr/>
      <w:tcPr>
        <w:shd w:val="clear" w:color="auto" w:fill="FBCAA2" w:themeFill="accent6" w:themeFillTint="7F"/>
      </w:tcPr>
    </w:tblStylePr>
  </w:style>
  <w:style w:type="table" w:styleId="ColorfulList">
    <w:name w:val="Colorful List"/>
    <w:basedOn w:val="TableNormal"/>
    <w:uiPriority w:val="72"/>
    <w:semiHidden/>
    <w:unhideWhenUsed/>
    <w:rsid w:val="00A111D1"/>
    <w:rPr>
      <w:color w:val="000000" w:themeColor="text1"/>
    </w:rPr>
    <w:tblPr>
      <w:tblStyleRowBandSize w:val="1"/>
      <w:tblStyleColBandSize w:val="1"/>
    </w:tblPr>
    <w:tcPr>
      <w:shd w:val="clear" w:color="auto" w:fill="E6E6E6" w:themeFill="text1" w:themeFillTint="19"/>
    </w:tcPr>
    <w:tblStylePr w:type="firstRow">
      <w:rPr>
        <w:b/>
        <w:bCs/>
        <w:color w:val="FFFFFF" w:themeColor="background1"/>
      </w:rPr>
      <w:tblPr/>
      <w:tcPr>
        <w:tcBorders>
          <w:bottom w:val="single" w:sz="12" w:space="0" w:color="FFFFFF" w:themeColor="background1"/>
        </w:tcBorders>
        <w:shd w:val="clear" w:color="auto" w:fill="9E3A38" w:themeFill="accent2" w:themeFillShade="CC"/>
      </w:tcPr>
    </w:tblStylePr>
    <w:tblStylePr w:type="lastRow">
      <w:rPr>
        <w:b/>
        <w:bCs/>
        <w:color w:val="9E3A38" w:themeColor="accent2"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C0C0C0" w:themeFill="text1" w:themeFillTint="3F"/>
      </w:tcPr>
    </w:tblStylePr>
    <w:tblStylePr w:type="band1Horz">
      <w:tblPr/>
      <w:tcPr>
        <w:shd w:val="clear" w:color="auto" w:fill="CCCCCC" w:themeFill="text1" w:themeFillTint="33"/>
      </w:tcPr>
    </w:tblStylePr>
  </w:style>
  <w:style w:type="table" w:styleId="ColorfulList-Accent1">
    <w:name w:val="Colorful List Accent 1"/>
    <w:basedOn w:val="TableNormal"/>
    <w:uiPriority w:val="72"/>
    <w:semiHidden/>
    <w:unhideWhenUsed/>
    <w:rsid w:val="00A111D1"/>
    <w:rPr>
      <w:color w:val="000000" w:themeColor="text1"/>
    </w:rPr>
    <w:tblPr>
      <w:tblStyleRowBandSize w:val="1"/>
      <w:tblStyleColBandSize w:val="1"/>
    </w:tblPr>
    <w:tcPr>
      <w:shd w:val="clear" w:color="auto" w:fill="EDF2F8" w:themeFill="accent1" w:themeFillTint="19"/>
    </w:tcPr>
    <w:tblStylePr w:type="firstRow">
      <w:rPr>
        <w:b/>
        <w:bCs/>
        <w:color w:val="FFFFFF" w:themeColor="background1"/>
      </w:rPr>
      <w:tblPr/>
      <w:tcPr>
        <w:tcBorders>
          <w:bottom w:val="single" w:sz="12" w:space="0" w:color="FFFFFF" w:themeColor="background1"/>
        </w:tcBorders>
        <w:shd w:val="clear" w:color="auto" w:fill="9E3A38" w:themeFill="accent2" w:themeFillShade="CC"/>
      </w:tcPr>
    </w:tblStylePr>
    <w:tblStylePr w:type="lastRow">
      <w:rPr>
        <w:b/>
        <w:bCs/>
        <w:color w:val="9E3A38" w:themeColor="accent2"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D3DFEE" w:themeFill="accent1" w:themeFillTint="3F"/>
      </w:tcPr>
    </w:tblStylePr>
    <w:tblStylePr w:type="band1Horz">
      <w:tblPr/>
      <w:tcPr>
        <w:shd w:val="clear" w:color="auto" w:fill="DBE5F1" w:themeFill="accent1" w:themeFillTint="33"/>
      </w:tcPr>
    </w:tblStylePr>
  </w:style>
  <w:style w:type="table" w:styleId="ColorfulList-Accent2">
    <w:name w:val="Colorful List Accent 2"/>
    <w:basedOn w:val="TableNormal"/>
    <w:uiPriority w:val="72"/>
    <w:semiHidden/>
    <w:unhideWhenUsed/>
    <w:rsid w:val="00A111D1"/>
    <w:rPr>
      <w:color w:val="000000" w:themeColor="text1"/>
    </w:rPr>
    <w:tblPr>
      <w:tblStyleRowBandSize w:val="1"/>
      <w:tblStyleColBandSize w:val="1"/>
    </w:tblPr>
    <w:tcPr>
      <w:shd w:val="clear" w:color="auto" w:fill="F8EDED" w:themeFill="accent2" w:themeFillTint="19"/>
    </w:tcPr>
    <w:tblStylePr w:type="firstRow">
      <w:rPr>
        <w:b/>
        <w:bCs/>
        <w:color w:val="FFFFFF" w:themeColor="background1"/>
      </w:rPr>
      <w:tblPr/>
      <w:tcPr>
        <w:tcBorders>
          <w:bottom w:val="single" w:sz="12" w:space="0" w:color="FFFFFF" w:themeColor="background1"/>
        </w:tcBorders>
        <w:shd w:val="clear" w:color="auto" w:fill="9E3A38" w:themeFill="accent2" w:themeFillShade="CC"/>
      </w:tcPr>
    </w:tblStylePr>
    <w:tblStylePr w:type="lastRow">
      <w:rPr>
        <w:b/>
        <w:bCs/>
        <w:color w:val="9E3A38" w:themeColor="accent2"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EFD3D2" w:themeFill="accent2" w:themeFillTint="3F"/>
      </w:tcPr>
    </w:tblStylePr>
    <w:tblStylePr w:type="band1Horz">
      <w:tblPr/>
      <w:tcPr>
        <w:shd w:val="clear" w:color="auto" w:fill="F2DBDB" w:themeFill="accent2" w:themeFillTint="33"/>
      </w:tcPr>
    </w:tblStylePr>
  </w:style>
  <w:style w:type="table" w:styleId="ColorfulList-Accent3">
    <w:name w:val="Colorful List Accent 3"/>
    <w:basedOn w:val="TableNormal"/>
    <w:uiPriority w:val="72"/>
    <w:semiHidden/>
    <w:unhideWhenUsed/>
    <w:rsid w:val="00A111D1"/>
    <w:rPr>
      <w:color w:val="000000" w:themeColor="text1"/>
    </w:rPr>
    <w:tblPr>
      <w:tblStyleRowBandSize w:val="1"/>
      <w:tblStyleColBandSize w:val="1"/>
    </w:tblPr>
    <w:tcPr>
      <w:shd w:val="clear" w:color="auto" w:fill="F5F8EE" w:themeFill="accent3" w:themeFillTint="19"/>
    </w:tcPr>
    <w:tblStylePr w:type="firstRow">
      <w:rPr>
        <w:b/>
        <w:bCs/>
        <w:color w:val="FFFFFF" w:themeColor="background1"/>
      </w:rPr>
      <w:tblPr/>
      <w:tcPr>
        <w:tcBorders>
          <w:bottom w:val="single" w:sz="12" w:space="0" w:color="FFFFFF" w:themeColor="background1"/>
        </w:tcBorders>
        <w:shd w:val="clear" w:color="auto" w:fill="664E82" w:themeFill="accent4" w:themeFillShade="CC"/>
      </w:tcPr>
    </w:tblStylePr>
    <w:tblStylePr w:type="lastRow">
      <w:rPr>
        <w:b/>
        <w:bCs/>
        <w:color w:val="664E82" w:themeColor="accent4"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E6EED5" w:themeFill="accent3" w:themeFillTint="3F"/>
      </w:tcPr>
    </w:tblStylePr>
    <w:tblStylePr w:type="band1Horz">
      <w:tblPr/>
      <w:tcPr>
        <w:shd w:val="clear" w:color="auto" w:fill="EAF1DD" w:themeFill="accent3" w:themeFillTint="33"/>
      </w:tcPr>
    </w:tblStylePr>
  </w:style>
  <w:style w:type="table" w:styleId="ColorfulList-Accent4">
    <w:name w:val="Colorful List Accent 4"/>
    <w:basedOn w:val="TableNormal"/>
    <w:uiPriority w:val="72"/>
    <w:semiHidden/>
    <w:unhideWhenUsed/>
    <w:rsid w:val="00A111D1"/>
    <w:rPr>
      <w:color w:val="000000" w:themeColor="text1"/>
    </w:rPr>
    <w:tblPr>
      <w:tblStyleRowBandSize w:val="1"/>
      <w:tblStyleColBandSize w:val="1"/>
    </w:tblPr>
    <w:tcPr>
      <w:shd w:val="clear" w:color="auto" w:fill="F2EFF6" w:themeFill="accent4" w:themeFillTint="19"/>
    </w:tcPr>
    <w:tblStylePr w:type="firstRow">
      <w:rPr>
        <w:b/>
        <w:bCs/>
        <w:color w:val="FFFFFF" w:themeColor="background1"/>
      </w:rPr>
      <w:tblPr/>
      <w:tcPr>
        <w:tcBorders>
          <w:bottom w:val="single" w:sz="12" w:space="0" w:color="FFFFFF" w:themeColor="background1"/>
        </w:tcBorders>
        <w:shd w:val="clear" w:color="auto" w:fill="7E9C40" w:themeFill="accent3" w:themeFillShade="CC"/>
      </w:tcPr>
    </w:tblStylePr>
    <w:tblStylePr w:type="lastRow">
      <w:rPr>
        <w:b/>
        <w:bCs/>
        <w:color w:val="7E9C40" w:themeColor="accent3"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DFD8E8" w:themeFill="accent4" w:themeFillTint="3F"/>
      </w:tcPr>
    </w:tblStylePr>
    <w:tblStylePr w:type="band1Horz">
      <w:tblPr/>
      <w:tcPr>
        <w:shd w:val="clear" w:color="auto" w:fill="E5DFEC" w:themeFill="accent4" w:themeFillTint="33"/>
      </w:tcPr>
    </w:tblStylePr>
  </w:style>
  <w:style w:type="table" w:styleId="ColorfulList-Accent5">
    <w:name w:val="Colorful List Accent 5"/>
    <w:basedOn w:val="TableNormal"/>
    <w:uiPriority w:val="72"/>
    <w:semiHidden/>
    <w:unhideWhenUsed/>
    <w:rsid w:val="00A111D1"/>
    <w:rPr>
      <w:color w:val="000000" w:themeColor="text1"/>
    </w:rPr>
    <w:tblPr>
      <w:tblStyleRowBandSize w:val="1"/>
      <w:tblStyleColBandSize w:val="1"/>
    </w:tblPr>
    <w:tcPr>
      <w:shd w:val="clear" w:color="auto" w:fill="EDF6F9" w:themeFill="accent5" w:themeFillTint="19"/>
    </w:tcPr>
    <w:tblStylePr w:type="firstRow">
      <w:rPr>
        <w:b/>
        <w:bCs/>
        <w:color w:val="FFFFFF" w:themeColor="background1"/>
      </w:rPr>
      <w:tblPr/>
      <w:tcPr>
        <w:tcBorders>
          <w:bottom w:val="single" w:sz="12" w:space="0" w:color="FFFFFF" w:themeColor="background1"/>
        </w:tcBorders>
        <w:shd w:val="clear" w:color="auto" w:fill="F2730A" w:themeFill="accent6" w:themeFillShade="CC"/>
      </w:tcPr>
    </w:tblStylePr>
    <w:tblStylePr w:type="lastRow">
      <w:rPr>
        <w:b/>
        <w:bCs/>
        <w:color w:val="F2730A" w:themeColor="accent6"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D2EAF1" w:themeFill="accent5" w:themeFillTint="3F"/>
      </w:tcPr>
    </w:tblStylePr>
    <w:tblStylePr w:type="band1Horz">
      <w:tblPr/>
      <w:tcPr>
        <w:shd w:val="clear" w:color="auto" w:fill="DAEEF3" w:themeFill="accent5" w:themeFillTint="33"/>
      </w:tcPr>
    </w:tblStylePr>
  </w:style>
  <w:style w:type="table" w:styleId="ColorfulList-Accent6">
    <w:name w:val="Colorful List Accent 6"/>
    <w:basedOn w:val="TableNormal"/>
    <w:uiPriority w:val="72"/>
    <w:semiHidden/>
    <w:unhideWhenUsed/>
    <w:rsid w:val="00A111D1"/>
    <w:rPr>
      <w:color w:val="000000" w:themeColor="text1"/>
    </w:rPr>
    <w:tblPr>
      <w:tblStyleRowBandSize w:val="1"/>
      <w:tblStyleColBandSize w:val="1"/>
    </w:tblPr>
    <w:tcPr>
      <w:shd w:val="clear" w:color="auto" w:fill="FEF4EC" w:themeFill="accent6" w:themeFillTint="19"/>
    </w:tcPr>
    <w:tblStylePr w:type="firstRow">
      <w:rPr>
        <w:b/>
        <w:bCs/>
        <w:color w:val="FFFFFF" w:themeColor="background1"/>
      </w:rPr>
      <w:tblPr/>
      <w:tcPr>
        <w:tcBorders>
          <w:bottom w:val="single" w:sz="12" w:space="0" w:color="FFFFFF" w:themeColor="background1"/>
        </w:tcBorders>
        <w:shd w:val="clear" w:color="auto" w:fill="348DA5" w:themeFill="accent5" w:themeFillShade="CC"/>
      </w:tcPr>
    </w:tblStylePr>
    <w:tblStylePr w:type="lastRow">
      <w:rPr>
        <w:b/>
        <w:bCs/>
        <w:color w:val="348DA5" w:themeColor="accent5"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FDE4D0" w:themeFill="accent6" w:themeFillTint="3F"/>
      </w:tcPr>
    </w:tblStylePr>
    <w:tblStylePr w:type="band1Horz">
      <w:tblPr/>
      <w:tcPr>
        <w:shd w:val="clear" w:color="auto" w:fill="FDE9D9" w:themeFill="accent6" w:themeFillTint="33"/>
      </w:tcPr>
    </w:tblStylePr>
  </w:style>
  <w:style w:type="table" w:styleId="ColorfulShading">
    <w:name w:val="Colorful Shading"/>
    <w:basedOn w:val="TableNormal"/>
    <w:uiPriority w:val="71"/>
    <w:semiHidden/>
    <w:unhideWhenUsed/>
    <w:rsid w:val="00A111D1"/>
    <w:rPr>
      <w:color w:val="000000" w:themeColor="text1"/>
    </w:rPr>
    <w:tblPr>
      <w:tblStyleRowBandSize w:val="1"/>
      <w:tblStyleColBandSize w:val="1"/>
      <w:tblBorders>
        <w:top w:val="single" w:sz="24" w:space="0" w:color="C0504D" w:themeColor="accent2"/>
        <w:left w:val="single" w:sz="4" w:space="0" w:color="000000" w:themeColor="text1"/>
        <w:bottom w:val="single" w:sz="4" w:space="0" w:color="000000" w:themeColor="text1"/>
        <w:right w:val="single" w:sz="4" w:space="0" w:color="000000" w:themeColor="text1"/>
        <w:insideH w:val="single" w:sz="4" w:space="0" w:color="FFFFFF" w:themeColor="background1"/>
        <w:insideV w:val="single" w:sz="4" w:space="0" w:color="FFFFFF" w:themeColor="background1"/>
      </w:tblBorders>
    </w:tblPr>
    <w:tcPr>
      <w:shd w:val="clear" w:color="auto" w:fill="E6E6E6" w:themeFill="text1" w:themeFillTint="19"/>
    </w:tcPr>
    <w:tblStylePr w:type="firstRow">
      <w:rPr>
        <w:b/>
        <w:bCs/>
      </w:rPr>
      <w:tblPr/>
      <w:tcPr>
        <w:tcBorders>
          <w:top w:val="nil"/>
          <w:left w:val="nil"/>
          <w:bottom w:val="single" w:sz="24" w:space="0" w:color="C0504D"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000000" w:themeFill="text1" w:themeFillShade="99"/>
      </w:tcPr>
    </w:tblStylePr>
    <w:tblStylePr w:type="firstCol">
      <w:rPr>
        <w:color w:val="FFFFFF" w:themeColor="background1"/>
      </w:rPr>
      <w:tblPr/>
      <w:tcPr>
        <w:tcBorders>
          <w:top w:val="nil"/>
          <w:left w:val="nil"/>
          <w:bottom w:val="nil"/>
          <w:right w:val="nil"/>
          <w:insideH w:val="single" w:sz="4" w:space="0" w:color="000000" w:themeColor="text1" w:themeShade="99"/>
          <w:insideV w:val="nil"/>
        </w:tcBorders>
        <w:shd w:val="clear" w:color="auto" w:fill="000000" w:themeFill="text1" w:themeFillShade="99"/>
      </w:tcPr>
    </w:tblStylePr>
    <w:tblStylePr w:type="lastCol">
      <w:rPr>
        <w:color w:val="FFFFFF" w:themeColor="background1"/>
      </w:rPr>
      <w:tblPr/>
      <w:tcPr>
        <w:tcBorders>
          <w:top w:val="nil"/>
          <w:left w:val="nil"/>
          <w:bottom w:val="nil"/>
          <w:right w:val="nil"/>
          <w:insideH w:val="nil"/>
          <w:insideV w:val="nil"/>
        </w:tcBorders>
        <w:shd w:val="clear" w:color="auto" w:fill="000000" w:themeFill="text1" w:themeFillShade="BF"/>
      </w:tcPr>
    </w:tblStylePr>
    <w:tblStylePr w:type="band1Vert">
      <w:tblPr/>
      <w:tcPr>
        <w:shd w:val="clear" w:color="auto" w:fill="999999" w:themeFill="text1" w:themeFillTint="66"/>
      </w:tcPr>
    </w:tblStylePr>
    <w:tblStylePr w:type="band1Horz">
      <w:tblPr/>
      <w:tcPr>
        <w:shd w:val="clear" w:color="auto" w:fill="808080" w:themeFill="text1" w:themeFillTint="7F"/>
      </w:tcPr>
    </w:tblStylePr>
    <w:tblStylePr w:type="neCell">
      <w:rPr>
        <w:color w:val="000000" w:themeColor="text1"/>
      </w:rPr>
    </w:tblStylePr>
    <w:tblStylePr w:type="nwCell">
      <w:rPr>
        <w:color w:val="000000" w:themeColor="text1"/>
      </w:rPr>
    </w:tblStylePr>
  </w:style>
  <w:style w:type="table" w:styleId="ColorfulShading-Accent1">
    <w:name w:val="Colorful Shading Accent 1"/>
    <w:basedOn w:val="TableNormal"/>
    <w:uiPriority w:val="71"/>
    <w:semiHidden/>
    <w:unhideWhenUsed/>
    <w:rsid w:val="00A111D1"/>
    <w:rPr>
      <w:color w:val="000000" w:themeColor="text1"/>
    </w:rPr>
    <w:tblPr>
      <w:tblStyleRowBandSize w:val="1"/>
      <w:tblStyleColBandSize w:val="1"/>
      <w:tblBorders>
        <w:top w:val="single" w:sz="24" w:space="0" w:color="C0504D" w:themeColor="accent2"/>
        <w:left w:val="single" w:sz="4" w:space="0" w:color="4F81BD" w:themeColor="accent1"/>
        <w:bottom w:val="single" w:sz="4" w:space="0" w:color="4F81BD" w:themeColor="accent1"/>
        <w:right w:val="single" w:sz="4" w:space="0" w:color="4F81BD" w:themeColor="accent1"/>
        <w:insideH w:val="single" w:sz="4" w:space="0" w:color="FFFFFF" w:themeColor="background1"/>
        <w:insideV w:val="single" w:sz="4" w:space="0" w:color="FFFFFF" w:themeColor="background1"/>
      </w:tblBorders>
    </w:tblPr>
    <w:tcPr>
      <w:shd w:val="clear" w:color="auto" w:fill="EDF2F8" w:themeFill="accent1" w:themeFillTint="19"/>
    </w:tcPr>
    <w:tblStylePr w:type="firstRow">
      <w:rPr>
        <w:b/>
        <w:bCs/>
      </w:rPr>
      <w:tblPr/>
      <w:tcPr>
        <w:tcBorders>
          <w:top w:val="nil"/>
          <w:left w:val="nil"/>
          <w:bottom w:val="single" w:sz="24" w:space="0" w:color="C0504D"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2C4C74" w:themeFill="accent1" w:themeFillShade="99"/>
      </w:tcPr>
    </w:tblStylePr>
    <w:tblStylePr w:type="firstCol">
      <w:rPr>
        <w:color w:val="FFFFFF" w:themeColor="background1"/>
      </w:rPr>
      <w:tblPr/>
      <w:tcPr>
        <w:tcBorders>
          <w:top w:val="nil"/>
          <w:left w:val="nil"/>
          <w:bottom w:val="nil"/>
          <w:right w:val="nil"/>
          <w:insideH w:val="single" w:sz="4" w:space="0" w:color="2C4C74" w:themeColor="accent1" w:themeShade="99"/>
          <w:insideV w:val="nil"/>
        </w:tcBorders>
        <w:shd w:val="clear" w:color="auto" w:fill="2C4C74" w:themeFill="accent1" w:themeFillShade="99"/>
      </w:tcPr>
    </w:tblStylePr>
    <w:tblStylePr w:type="lastCol">
      <w:rPr>
        <w:color w:val="FFFFFF" w:themeColor="background1"/>
      </w:rPr>
      <w:tblPr/>
      <w:tcPr>
        <w:tcBorders>
          <w:top w:val="nil"/>
          <w:left w:val="nil"/>
          <w:bottom w:val="nil"/>
          <w:right w:val="nil"/>
          <w:insideH w:val="nil"/>
          <w:insideV w:val="nil"/>
        </w:tcBorders>
        <w:shd w:val="clear" w:color="auto" w:fill="2C4C74" w:themeFill="accent1" w:themeFillShade="99"/>
      </w:tcPr>
    </w:tblStylePr>
    <w:tblStylePr w:type="band1Vert">
      <w:tblPr/>
      <w:tcPr>
        <w:shd w:val="clear" w:color="auto" w:fill="B8CCE4" w:themeFill="accent1" w:themeFillTint="66"/>
      </w:tcPr>
    </w:tblStylePr>
    <w:tblStylePr w:type="band1Horz">
      <w:tblPr/>
      <w:tcPr>
        <w:shd w:val="clear" w:color="auto" w:fill="A7BFDE" w:themeFill="accent1" w:themeFillTint="7F"/>
      </w:tcPr>
    </w:tblStylePr>
    <w:tblStylePr w:type="neCell">
      <w:rPr>
        <w:color w:val="000000" w:themeColor="text1"/>
      </w:rPr>
    </w:tblStylePr>
    <w:tblStylePr w:type="nwCell">
      <w:rPr>
        <w:color w:val="000000" w:themeColor="text1"/>
      </w:rPr>
    </w:tblStylePr>
  </w:style>
  <w:style w:type="table" w:styleId="ColorfulShading-Accent2">
    <w:name w:val="Colorful Shading Accent 2"/>
    <w:basedOn w:val="TableNormal"/>
    <w:uiPriority w:val="71"/>
    <w:semiHidden/>
    <w:unhideWhenUsed/>
    <w:rsid w:val="00A111D1"/>
    <w:rPr>
      <w:color w:val="000000" w:themeColor="text1"/>
    </w:rPr>
    <w:tblPr>
      <w:tblStyleRowBandSize w:val="1"/>
      <w:tblStyleColBandSize w:val="1"/>
      <w:tblBorders>
        <w:top w:val="single" w:sz="24" w:space="0" w:color="C0504D" w:themeColor="accent2"/>
        <w:left w:val="single" w:sz="4" w:space="0" w:color="C0504D" w:themeColor="accent2"/>
        <w:bottom w:val="single" w:sz="4" w:space="0" w:color="C0504D" w:themeColor="accent2"/>
        <w:right w:val="single" w:sz="4" w:space="0" w:color="C0504D" w:themeColor="accent2"/>
        <w:insideH w:val="single" w:sz="4" w:space="0" w:color="FFFFFF" w:themeColor="background1"/>
        <w:insideV w:val="single" w:sz="4" w:space="0" w:color="FFFFFF" w:themeColor="background1"/>
      </w:tblBorders>
    </w:tblPr>
    <w:tcPr>
      <w:shd w:val="clear" w:color="auto" w:fill="F8EDED" w:themeFill="accent2" w:themeFillTint="19"/>
    </w:tcPr>
    <w:tblStylePr w:type="firstRow">
      <w:rPr>
        <w:b/>
        <w:bCs/>
      </w:rPr>
      <w:tblPr/>
      <w:tcPr>
        <w:tcBorders>
          <w:top w:val="nil"/>
          <w:left w:val="nil"/>
          <w:bottom w:val="single" w:sz="24" w:space="0" w:color="C0504D"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772C2A" w:themeFill="accent2" w:themeFillShade="99"/>
      </w:tcPr>
    </w:tblStylePr>
    <w:tblStylePr w:type="firstCol">
      <w:rPr>
        <w:color w:val="FFFFFF" w:themeColor="background1"/>
      </w:rPr>
      <w:tblPr/>
      <w:tcPr>
        <w:tcBorders>
          <w:top w:val="nil"/>
          <w:left w:val="nil"/>
          <w:bottom w:val="nil"/>
          <w:right w:val="nil"/>
          <w:insideH w:val="single" w:sz="4" w:space="0" w:color="772C2A" w:themeColor="accent2" w:themeShade="99"/>
          <w:insideV w:val="nil"/>
        </w:tcBorders>
        <w:shd w:val="clear" w:color="auto" w:fill="772C2A" w:themeFill="accent2" w:themeFillShade="99"/>
      </w:tcPr>
    </w:tblStylePr>
    <w:tblStylePr w:type="lastCol">
      <w:rPr>
        <w:color w:val="FFFFFF" w:themeColor="background1"/>
      </w:rPr>
      <w:tblPr/>
      <w:tcPr>
        <w:tcBorders>
          <w:top w:val="nil"/>
          <w:left w:val="nil"/>
          <w:bottom w:val="nil"/>
          <w:right w:val="nil"/>
          <w:insideH w:val="nil"/>
          <w:insideV w:val="nil"/>
        </w:tcBorders>
        <w:shd w:val="clear" w:color="auto" w:fill="772C2A" w:themeFill="accent2" w:themeFillShade="99"/>
      </w:tcPr>
    </w:tblStylePr>
    <w:tblStylePr w:type="band1Vert">
      <w:tblPr/>
      <w:tcPr>
        <w:shd w:val="clear" w:color="auto" w:fill="E5B8B7" w:themeFill="accent2" w:themeFillTint="66"/>
      </w:tcPr>
    </w:tblStylePr>
    <w:tblStylePr w:type="band1Horz">
      <w:tblPr/>
      <w:tcPr>
        <w:shd w:val="clear" w:color="auto" w:fill="DFA7A6" w:themeFill="accent2" w:themeFillTint="7F"/>
      </w:tcPr>
    </w:tblStylePr>
    <w:tblStylePr w:type="neCell">
      <w:rPr>
        <w:color w:val="000000" w:themeColor="text1"/>
      </w:rPr>
    </w:tblStylePr>
    <w:tblStylePr w:type="nwCell">
      <w:rPr>
        <w:color w:val="000000" w:themeColor="text1"/>
      </w:rPr>
    </w:tblStylePr>
  </w:style>
  <w:style w:type="table" w:styleId="ColorfulShading-Accent3">
    <w:name w:val="Colorful Shading Accent 3"/>
    <w:basedOn w:val="TableNormal"/>
    <w:uiPriority w:val="71"/>
    <w:semiHidden/>
    <w:unhideWhenUsed/>
    <w:rsid w:val="00A111D1"/>
    <w:rPr>
      <w:color w:val="000000" w:themeColor="text1"/>
    </w:rPr>
    <w:tblPr>
      <w:tblStyleRowBandSize w:val="1"/>
      <w:tblStyleColBandSize w:val="1"/>
      <w:tblBorders>
        <w:top w:val="single" w:sz="24" w:space="0" w:color="8064A2" w:themeColor="accent4"/>
        <w:left w:val="single" w:sz="4" w:space="0" w:color="9BBB59" w:themeColor="accent3"/>
        <w:bottom w:val="single" w:sz="4" w:space="0" w:color="9BBB59" w:themeColor="accent3"/>
        <w:right w:val="single" w:sz="4" w:space="0" w:color="9BBB59" w:themeColor="accent3"/>
        <w:insideH w:val="single" w:sz="4" w:space="0" w:color="FFFFFF" w:themeColor="background1"/>
        <w:insideV w:val="single" w:sz="4" w:space="0" w:color="FFFFFF" w:themeColor="background1"/>
      </w:tblBorders>
    </w:tblPr>
    <w:tcPr>
      <w:shd w:val="clear" w:color="auto" w:fill="F5F8EE" w:themeFill="accent3" w:themeFillTint="19"/>
    </w:tcPr>
    <w:tblStylePr w:type="firstRow">
      <w:rPr>
        <w:b/>
        <w:bCs/>
      </w:rPr>
      <w:tblPr/>
      <w:tcPr>
        <w:tcBorders>
          <w:top w:val="nil"/>
          <w:left w:val="nil"/>
          <w:bottom w:val="single" w:sz="24" w:space="0" w:color="8064A2" w:themeColor="accent4"/>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5E7530" w:themeFill="accent3" w:themeFillShade="99"/>
      </w:tcPr>
    </w:tblStylePr>
    <w:tblStylePr w:type="firstCol">
      <w:rPr>
        <w:color w:val="FFFFFF" w:themeColor="background1"/>
      </w:rPr>
      <w:tblPr/>
      <w:tcPr>
        <w:tcBorders>
          <w:top w:val="nil"/>
          <w:left w:val="nil"/>
          <w:bottom w:val="nil"/>
          <w:right w:val="nil"/>
          <w:insideH w:val="single" w:sz="4" w:space="0" w:color="5E7530" w:themeColor="accent3" w:themeShade="99"/>
          <w:insideV w:val="nil"/>
        </w:tcBorders>
        <w:shd w:val="clear" w:color="auto" w:fill="5E7530" w:themeFill="accent3" w:themeFillShade="99"/>
      </w:tcPr>
    </w:tblStylePr>
    <w:tblStylePr w:type="lastCol">
      <w:rPr>
        <w:color w:val="FFFFFF" w:themeColor="background1"/>
      </w:rPr>
      <w:tblPr/>
      <w:tcPr>
        <w:tcBorders>
          <w:top w:val="nil"/>
          <w:left w:val="nil"/>
          <w:bottom w:val="nil"/>
          <w:right w:val="nil"/>
          <w:insideH w:val="nil"/>
          <w:insideV w:val="nil"/>
        </w:tcBorders>
        <w:shd w:val="clear" w:color="auto" w:fill="5E7530" w:themeFill="accent3" w:themeFillShade="99"/>
      </w:tcPr>
    </w:tblStylePr>
    <w:tblStylePr w:type="band1Vert">
      <w:tblPr/>
      <w:tcPr>
        <w:shd w:val="clear" w:color="auto" w:fill="D6E3BC" w:themeFill="accent3" w:themeFillTint="66"/>
      </w:tcPr>
    </w:tblStylePr>
    <w:tblStylePr w:type="band1Horz">
      <w:tblPr/>
      <w:tcPr>
        <w:shd w:val="clear" w:color="auto" w:fill="CDDDAC" w:themeFill="accent3" w:themeFillTint="7F"/>
      </w:tcPr>
    </w:tblStylePr>
  </w:style>
  <w:style w:type="table" w:styleId="ColorfulShading-Accent4">
    <w:name w:val="Colorful Shading Accent 4"/>
    <w:basedOn w:val="TableNormal"/>
    <w:uiPriority w:val="71"/>
    <w:semiHidden/>
    <w:unhideWhenUsed/>
    <w:rsid w:val="00A111D1"/>
    <w:rPr>
      <w:color w:val="000000" w:themeColor="text1"/>
    </w:rPr>
    <w:tblPr>
      <w:tblStyleRowBandSize w:val="1"/>
      <w:tblStyleColBandSize w:val="1"/>
      <w:tblBorders>
        <w:top w:val="single" w:sz="24" w:space="0" w:color="9BBB59" w:themeColor="accent3"/>
        <w:left w:val="single" w:sz="4" w:space="0" w:color="8064A2" w:themeColor="accent4"/>
        <w:bottom w:val="single" w:sz="4" w:space="0" w:color="8064A2" w:themeColor="accent4"/>
        <w:right w:val="single" w:sz="4" w:space="0" w:color="8064A2" w:themeColor="accent4"/>
        <w:insideH w:val="single" w:sz="4" w:space="0" w:color="FFFFFF" w:themeColor="background1"/>
        <w:insideV w:val="single" w:sz="4" w:space="0" w:color="FFFFFF" w:themeColor="background1"/>
      </w:tblBorders>
    </w:tblPr>
    <w:tcPr>
      <w:shd w:val="clear" w:color="auto" w:fill="F2EFF6" w:themeFill="accent4" w:themeFillTint="19"/>
    </w:tcPr>
    <w:tblStylePr w:type="firstRow">
      <w:rPr>
        <w:b/>
        <w:bCs/>
      </w:rPr>
      <w:tblPr/>
      <w:tcPr>
        <w:tcBorders>
          <w:top w:val="nil"/>
          <w:left w:val="nil"/>
          <w:bottom w:val="single" w:sz="24" w:space="0" w:color="9BBB59" w:themeColor="accent3"/>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4C3B62" w:themeFill="accent4" w:themeFillShade="99"/>
      </w:tcPr>
    </w:tblStylePr>
    <w:tblStylePr w:type="firstCol">
      <w:rPr>
        <w:color w:val="FFFFFF" w:themeColor="background1"/>
      </w:rPr>
      <w:tblPr/>
      <w:tcPr>
        <w:tcBorders>
          <w:top w:val="nil"/>
          <w:left w:val="nil"/>
          <w:bottom w:val="nil"/>
          <w:right w:val="nil"/>
          <w:insideH w:val="single" w:sz="4" w:space="0" w:color="4C3B62" w:themeColor="accent4" w:themeShade="99"/>
          <w:insideV w:val="nil"/>
        </w:tcBorders>
        <w:shd w:val="clear" w:color="auto" w:fill="4C3B62" w:themeFill="accent4" w:themeFillShade="99"/>
      </w:tcPr>
    </w:tblStylePr>
    <w:tblStylePr w:type="lastCol">
      <w:rPr>
        <w:color w:val="FFFFFF" w:themeColor="background1"/>
      </w:rPr>
      <w:tblPr/>
      <w:tcPr>
        <w:tcBorders>
          <w:top w:val="nil"/>
          <w:left w:val="nil"/>
          <w:bottom w:val="nil"/>
          <w:right w:val="nil"/>
          <w:insideH w:val="nil"/>
          <w:insideV w:val="nil"/>
        </w:tcBorders>
        <w:shd w:val="clear" w:color="auto" w:fill="4C3B62" w:themeFill="accent4" w:themeFillShade="99"/>
      </w:tcPr>
    </w:tblStylePr>
    <w:tblStylePr w:type="band1Vert">
      <w:tblPr/>
      <w:tcPr>
        <w:shd w:val="clear" w:color="auto" w:fill="CCC0D9" w:themeFill="accent4" w:themeFillTint="66"/>
      </w:tcPr>
    </w:tblStylePr>
    <w:tblStylePr w:type="band1Horz">
      <w:tblPr/>
      <w:tcPr>
        <w:shd w:val="clear" w:color="auto" w:fill="BFB1D0" w:themeFill="accent4" w:themeFillTint="7F"/>
      </w:tcPr>
    </w:tblStylePr>
    <w:tblStylePr w:type="neCell">
      <w:rPr>
        <w:color w:val="000000" w:themeColor="text1"/>
      </w:rPr>
    </w:tblStylePr>
    <w:tblStylePr w:type="nwCell">
      <w:rPr>
        <w:color w:val="000000" w:themeColor="text1"/>
      </w:rPr>
    </w:tblStylePr>
  </w:style>
  <w:style w:type="table" w:styleId="ColorfulShading-Accent5">
    <w:name w:val="Colorful Shading Accent 5"/>
    <w:basedOn w:val="TableNormal"/>
    <w:uiPriority w:val="71"/>
    <w:semiHidden/>
    <w:unhideWhenUsed/>
    <w:rsid w:val="00A111D1"/>
    <w:rPr>
      <w:color w:val="000000" w:themeColor="text1"/>
    </w:rPr>
    <w:tblPr>
      <w:tblStyleRowBandSize w:val="1"/>
      <w:tblStyleColBandSize w:val="1"/>
      <w:tblBorders>
        <w:top w:val="single" w:sz="24" w:space="0" w:color="F79646" w:themeColor="accent6"/>
        <w:left w:val="single" w:sz="4" w:space="0" w:color="4BACC6" w:themeColor="accent5"/>
        <w:bottom w:val="single" w:sz="4" w:space="0" w:color="4BACC6" w:themeColor="accent5"/>
        <w:right w:val="single" w:sz="4" w:space="0" w:color="4BACC6" w:themeColor="accent5"/>
        <w:insideH w:val="single" w:sz="4" w:space="0" w:color="FFFFFF" w:themeColor="background1"/>
        <w:insideV w:val="single" w:sz="4" w:space="0" w:color="FFFFFF" w:themeColor="background1"/>
      </w:tblBorders>
    </w:tblPr>
    <w:tcPr>
      <w:shd w:val="clear" w:color="auto" w:fill="EDF6F9" w:themeFill="accent5" w:themeFillTint="19"/>
    </w:tcPr>
    <w:tblStylePr w:type="firstRow">
      <w:rPr>
        <w:b/>
        <w:bCs/>
      </w:rPr>
      <w:tblPr/>
      <w:tcPr>
        <w:tcBorders>
          <w:top w:val="nil"/>
          <w:left w:val="nil"/>
          <w:bottom w:val="single" w:sz="24" w:space="0" w:color="F79646" w:themeColor="accent6"/>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276A7C" w:themeFill="accent5" w:themeFillShade="99"/>
      </w:tcPr>
    </w:tblStylePr>
    <w:tblStylePr w:type="firstCol">
      <w:rPr>
        <w:color w:val="FFFFFF" w:themeColor="background1"/>
      </w:rPr>
      <w:tblPr/>
      <w:tcPr>
        <w:tcBorders>
          <w:top w:val="nil"/>
          <w:left w:val="nil"/>
          <w:bottom w:val="nil"/>
          <w:right w:val="nil"/>
          <w:insideH w:val="single" w:sz="4" w:space="0" w:color="276A7C" w:themeColor="accent5" w:themeShade="99"/>
          <w:insideV w:val="nil"/>
        </w:tcBorders>
        <w:shd w:val="clear" w:color="auto" w:fill="276A7C" w:themeFill="accent5" w:themeFillShade="99"/>
      </w:tcPr>
    </w:tblStylePr>
    <w:tblStylePr w:type="lastCol">
      <w:rPr>
        <w:color w:val="FFFFFF" w:themeColor="background1"/>
      </w:rPr>
      <w:tblPr/>
      <w:tcPr>
        <w:tcBorders>
          <w:top w:val="nil"/>
          <w:left w:val="nil"/>
          <w:bottom w:val="nil"/>
          <w:right w:val="nil"/>
          <w:insideH w:val="nil"/>
          <w:insideV w:val="nil"/>
        </w:tcBorders>
        <w:shd w:val="clear" w:color="auto" w:fill="276A7C" w:themeFill="accent5" w:themeFillShade="99"/>
      </w:tcPr>
    </w:tblStylePr>
    <w:tblStylePr w:type="band1Vert">
      <w:tblPr/>
      <w:tcPr>
        <w:shd w:val="clear" w:color="auto" w:fill="B6DDE8" w:themeFill="accent5" w:themeFillTint="66"/>
      </w:tcPr>
    </w:tblStylePr>
    <w:tblStylePr w:type="band1Horz">
      <w:tblPr/>
      <w:tcPr>
        <w:shd w:val="clear" w:color="auto" w:fill="A5D5E2" w:themeFill="accent5" w:themeFillTint="7F"/>
      </w:tcPr>
    </w:tblStylePr>
    <w:tblStylePr w:type="neCell">
      <w:rPr>
        <w:color w:val="000000" w:themeColor="text1"/>
      </w:rPr>
    </w:tblStylePr>
    <w:tblStylePr w:type="nwCell">
      <w:rPr>
        <w:color w:val="000000" w:themeColor="text1"/>
      </w:rPr>
    </w:tblStylePr>
  </w:style>
  <w:style w:type="table" w:styleId="ColorfulShading-Accent6">
    <w:name w:val="Colorful Shading Accent 6"/>
    <w:basedOn w:val="TableNormal"/>
    <w:uiPriority w:val="71"/>
    <w:semiHidden/>
    <w:unhideWhenUsed/>
    <w:rsid w:val="00A111D1"/>
    <w:rPr>
      <w:color w:val="000000" w:themeColor="text1"/>
    </w:rPr>
    <w:tblPr>
      <w:tblStyleRowBandSize w:val="1"/>
      <w:tblStyleColBandSize w:val="1"/>
      <w:tblBorders>
        <w:top w:val="single" w:sz="24" w:space="0" w:color="4BACC6" w:themeColor="accent5"/>
        <w:left w:val="single" w:sz="4" w:space="0" w:color="F79646" w:themeColor="accent6"/>
        <w:bottom w:val="single" w:sz="4" w:space="0" w:color="F79646" w:themeColor="accent6"/>
        <w:right w:val="single" w:sz="4" w:space="0" w:color="F79646" w:themeColor="accent6"/>
        <w:insideH w:val="single" w:sz="4" w:space="0" w:color="FFFFFF" w:themeColor="background1"/>
        <w:insideV w:val="single" w:sz="4" w:space="0" w:color="FFFFFF" w:themeColor="background1"/>
      </w:tblBorders>
    </w:tblPr>
    <w:tcPr>
      <w:shd w:val="clear" w:color="auto" w:fill="FEF4EC" w:themeFill="accent6" w:themeFillTint="19"/>
    </w:tcPr>
    <w:tblStylePr w:type="firstRow">
      <w:rPr>
        <w:b/>
        <w:bCs/>
      </w:rPr>
      <w:tblPr/>
      <w:tcPr>
        <w:tcBorders>
          <w:top w:val="nil"/>
          <w:left w:val="nil"/>
          <w:bottom w:val="single" w:sz="24" w:space="0" w:color="4BACC6" w:themeColor="accent5"/>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B65608" w:themeFill="accent6" w:themeFillShade="99"/>
      </w:tcPr>
    </w:tblStylePr>
    <w:tblStylePr w:type="firstCol">
      <w:rPr>
        <w:color w:val="FFFFFF" w:themeColor="background1"/>
      </w:rPr>
      <w:tblPr/>
      <w:tcPr>
        <w:tcBorders>
          <w:top w:val="nil"/>
          <w:left w:val="nil"/>
          <w:bottom w:val="nil"/>
          <w:right w:val="nil"/>
          <w:insideH w:val="single" w:sz="4" w:space="0" w:color="B65608" w:themeColor="accent6" w:themeShade="99"/>
          <w:insideV w:val="nil"/>
        </w:tcBorders>
        <w:shd w:val="clear" w:color="auto" w:fill="B65608" w:themeFill="accent6" w:themeFillShade="99"/>
      </w:tcPr>
    </w:tblStylePr>
    <w:tblStylePr w:type="lastCol">
      <w:rPr>
        <w:color w:val="FFFFFF" w:themeColor="background1"/>
      </w:rPr>
      <w:tblPr/>
      <w:tcPr>
        <w:tcBorders>
          <w:top w:val="nil"/>
          <w:left w:val="nil"/>
          <w:bottom w:val="nil"/>
          <w:right w:val="nil"/>
          <w:insideH w:val="nil"/>
          <w:insideV w:val="nil"/>
        </w:tcBorders>
        <w:shd w:val="clear" w:color="auto" w:fill="B65608" w:themeFill="accent6" w:themeFillShade="99"/>
      </w:tcPr>
    </w:tblStylePr>
    <w:tblStylePr w:type="band1Vert">
      <w:tblPr/>
      <w:tcPr>
        <w:shd w:val="clear" w:color="auto" w:fill="FBD4B4" w:themeFill="accent6" w:themeFillTint="66"/>
      </w:tcPr>
    </w:tblStylePr>
    <w:tblStylePr w:type="band1Horz">
      <w:tblPr/>
      <w:tcPr>
        <w:shd w:val="clear" w:color="auto" w:fill="FBCAA2" w:themeFill="accent6" w:themeFillTint="7F"/>
      </w:tcPr>
    </w:tblStylePr>
    <w:tblStylePr w:type="neCell">
      <w:rPr>
        <w:color w:val="000000" w:themeColor="text1"/>
      </w:rPr>
    </w:tblStylePr>
    <w:tblStylePr w:type="nwCell">
      <w:rPr>
        <w:color w:val="000000" w:themeColor="text1"/>
      </w:rPr>
    </w:tblStylePr>
  </w:style>
  <w:style w:type="table" w:styleId="DarkList">
    <w:name w:val="Dark List"/>
    <w:basedOn w:val="TableNormal"/>
    <w:uiPriority w:val="70"/>
    <w:semiHidden/>
    <w:unhideWhenUsed/>
    <w:rsid w:val="00A111D1"/>
    <w:rPr>
      <w:color w:val="FFFFFF" w:themeColor="background1"/>
    </w:rPr>
    <w:tblPr>
      <w:tblStyleRowBandSize w:val="1"/>
      <w:tblStyleColBandSize w:val="1"/>
    </w:tblPr>
    <w:tcPr>
      <w:shd w:val="clear" w:color="auto" w:fill="000000" w:themeFill="text1"/>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000000" w:themeFill="text1" w:themeFillShade="7F"/>
      </w:tcPr>
    </w:tblStylePr>
    <w:tblStylePr w:type="firstCol">
      <w:tblPr/>
      <w:tcPr>
        <w:tcBorders>
          <w:top w:val="nil"/>
          <w:left w:val="nil"/>
          <w:bottom w:val="nil"/>
          <w:right w:val="single" w:sz="18" w:space="0" w:color="FFFFFF" w:themeColor="background1"/>
          <w:insideH w:val="nil"/>
          <w:insideV w:val="nil"/>
        </w:tcBorders>
        <w:shd w:val="clear" w:color="auto" w:fill="000000" w:themeFill="text1" w:themeFillShade="BF"/>
      </w:tcPr>
    </w:tblStylePr>
    <w:tblStylePr w:type="lastCol">
      <w:tblPr/>
      <w:tcPr>
        <w:tcBorders>
          <w:top w:val="nil"/>
          <w:left w:val="single" w:sz="18" w:space="0" w:color="FFFFFF" w:themeColor="background1"/>
          <w:bottom w:val="nil"/>
          <w:right w:val="nil"/>
          <w:insideH w:val="nil"/>
          <w:insideV w:val="nil"/>
        </w:tcBorders>
        <w:shd w:val="clear" w:color="auto" w:fill="000000" w:themeFill="text1" w:themeFillShade="BF"/>
      </w:tcPr>
    </w:tblStylePr>
    <w:tblStylePr w:type="band1Vert">
      <w:tblPr/>
      <w:tcPr>
        <w:tcBorders>
          <w:top w:val="nil"/>
          <w:left w:val="nil"/>
          <w:bottom w:val="nil"/>
          <w:right w:val="nil"/>
          <w:insideH w:val="nil"/>
          <w:insideV w:val="nil"/>
        </w:tcBorders>
        <w:shd w:val="clear" w:color="auto" w:fill="000000" w:themeFill="text1" w:themeFillShade="BF"/>
      </w:tcPr>
    </w:tblStylePr>
    <w:tblStylePr w:type="band1Horz">
      <w:tblPr/>
      <w:tcPr>
        <w:tcBorders>
          <w:top w:val="nil"/>
          <w:left w:val="nil"/>
          <w:bottom w:val="nil"/>
          <w:right w:val="nil"/>
          <w:insideH w:val="nil"/>
          <w:insideV w:val="nil"/>
        </w:tcBorders>
        <w:shd w:val="clear" w:color="auto" w:fill="000000" w:themeFill="text1" w:themeFillShade="BF"/>
      </w:tcPr>
    </w:tblStylePr>
  </w:style>
  <w:style w:type="table" w:styleId="DarkList-Accent1">
    <w:name w:val="Dark List Accent 1"/>
    <w:basedOn w:val="TableNormal"/>
    <w:uiPriority w:val="70"/>
    <w:semiHidden/>
    <w:unhideWhenUsed/>
    <w:rsid w:val="00A111D1"/>
    <w:rPr>
      <w:color w:val="FFFFFF" w:themeColor="background1"/>
    </w:rPr>
    <w:tblPr>
      <w:tblStyleRowBandSize w:val="1"/>
      <w:tblStyleColBandSize w:val="1"/>
    </w:tblPr>
    <w:tcPr>
      <w:shd w:val="clear" w:color="auto" w:fill="4F81BD" w:themeFill="accent1"/>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243F60" w:themeFill="accent1" w:themeFillShade="7F"/>
      </w:tcPr>
    </w:tblStylePr>
    <w:tblStylePr w:type="firstCol">
      <w:tblPr/>
      <w:tcPr>
        <w:tcBorders>
          <w:top w:val="nil"/>
          <w:left w:val="nil"/>
          <w:bottom w:val="nil"/>
          <w:right w:val="single" w:sz="18" w:space="0" w:color="FFFFFF" w:themeColor="background1"/>
          <w:insideH w:val="nil"/>
          <w:insideV w:val="nil"/>
        </w:tcBorders>
        <w:shd w:val="clear" w:color="auto" w:fill="365F91" w:themeFill="accent1" w:themeFillShade="BF"/>
      </w:tcPr>
    </w:tblStylePr>
    <w:tblStylePr w:type="lastCol">
      <w:tblPr/>
      <w:tcPr>
        <w:tcBorders>
          <w:top w:val="nil"/>
          <w:left w:val="single" w:sz="18" w:space="0" w:color="FFFFFF" w:themeColor="background1"/>
          <w:bottom w:val="nil"/>
          <w:right w:val="nil"/>
          <w:insideH w:val="nil"/>
          <w:insideV w:val="nil"/>
        </w:tcBorders>
        <w:shd w:val="clear" w:color="auto" w:fill="365F91" w:themeFill="accent1" w:themeFillShade="BF"/>
      </w:tcPr>
    </w:tblStylePr>
    <w:tblStylePr w:type="band1Vert">
      <w:tblPr/>
      <w:tcPr>
        <w:tcBorders>
          <w:top w:val="nil"/>
          <w:left w:val="nil"/>
          <w:bottom w:val="nil"/>
          <w:right w:val="nil"/>
          <w:insideH w:val="nil"/>
          <w:insideV w:val="nil"/>
        </w:tcBorders>
        <w:shd w:val="clear" w:color="auto" w:fill="365F91" w:themeFill="accent1" w:themeFillShade="BF"/>
      </w:tcPr>
    </w:tblStylePr>
    <w:tblStylePr w:type="band1Horz">
      <w:tblPr/>
      <w:tcPr>
        <w:tcBorders>
          <w:top w:val="nil"/>
          <w:left w:val="nil"/>
          <w:bottom w:val="nil"/>
          <w:right w:val="nil"/>
          <w:insideH w:val="nil"/>
          <w:insideV w:val="nil"/>
        </w:tcBorders>
        <w:shd w:val="clear" w:color="auto" w:fill="365F91" w:themeFill="accent1" w:themeFillShade="BF"/>
      </w:tcPr>
    </w:tblStylePr>
  </w:style>
  <w:style w:type="table" w:styleId="DarkList-Accent2">
    <w:name w:val="Dark List Accent 2"/>
    <w:basedOn w:val="TableNormal"/>
    <w:uiPriority w:val="70"/>
    <w:semiHidden/>
    <w:unhideWhenUsed/>
    <w:rsid w:val="00A111D1"/>
    <w:rPr>
      <w:color w:val="FFFFFF" w:themeColor="background1"/>
    </w:rPr>
    <w:tblPr>
      <w:tblStyleRowBandSize w:val="1"/>
      <w:tblStyleColBandSize w:val="1"/>
    </w:tblPr>
    <w:tcPr>
      <w:shd w:val="clear" w:color="auto" w:fill="C0504D" w:themeFill="accent2"/>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622423" w:themeFill="accent2" w:themeFillShade="7F"/>
      </w:tcPr>
    </w:tblStylePr>
    <w:tblStylePr w:type="firstCol">
      <w:tblPr/>
      <w:tcPr>
        <w:tcBorders>
          <w:top w:val="nil"/>
          <w:left w:val="nil"/>
          <w:bottom w:val="nil"/>
          <w:right w:val="single" w:sz="18" w:space="0" w:color="FFFFFF" w:themeColor="background1"/>
          <w:insideH w:val="nil"/>
          <w:insideV w:val="nil"/>
        </w:tcBorders>
        <w:shd w:val="clear" w:color="auto" w:fill="943634" w:themeFill="accent2" w:themeFillShade="BF"/>
      </w:tcPr>
    </w:tblStylePr>
    <w:tblStylePr w:type="lastCol">
      <w:tblPr/>
      <w:tcPr>
        <w:tcBorders>
          <w:top w:val="nil"/>
          <w:left w:val="single" w:sz="18" w:space="0" w:color="FFFFFF" w:themeColor="background1"/>
          <w:bottom w:val="nil"/>
          <w:right w:val="nil"/>
          <w:insideH w:val="nil"/>
          <w:insideV w:val="nil"/>
        </w:tcBorders>
        <w:shd w:val="clear" w:color="auto" w:fill="943634" w:themeFill="accent2" w:themeFillShade="BF"/>
      </w:tcPr>
    </w:tblStylePr>
    <w:tblStylePr w:type="band1Vert">
      <w:tblPr/>
      <w:tcPr>
        <w:tcBorders>
          <w:top w:val="nil"/>
          <w:left w:val="nil"/>
          <w:bottom w:val="nil"/>
          <w:right w:val="nil"/>
          <w:insideH w:val="nil"/>
          <w:insideV w:val="nil"/>
        </w:tcBorders>
        <w:shd w:val="clear" w:color="auto" w:fill="943634" w:themeFill="accent2" w:themeFillShade="BF"/>
      </w:tcPr>
    </w:tblStylePr>
    <w:tblStylePr w:type="band1Horz">
      <w:tblPr/>
      <w:tcPr>
        <w:tcBorders>
          <w:top w:val="nil"/>
          <w:left w:val="nil"/>
          <w:bottom w:val="nil"/>
          <w:right w:val="nil"/>
          <w:insideH w:val="nil"/>
          <w:insideV w:val="nil"/>
        </w:tcBorders>
        <w:shd w:val="clear" w:color="auto" w:fill="943634" w:themeFill="accent2" w:themeFillShade="BF"/>
      </w:tcPr>
    </w:tblStylePr>
  </w:style>
  <w:style w:type="table" w:styleId="DarkList-Accent3">
    <w:name w:val="Dark List Accent 3"/>
    <w:basedOn w:val="TableNormal"/>
    <w:uiPriority w:val="70"/>
    <w:semiHidden/>
    <w:unhideWhenUsed/>
    <w:rsid w:val="00A111D1"/>
    <w:rPr>
      <w:color w:val="FFFFFF" w:themeColor="background1"/>
    </w:rPr>
    <w:tblPr>
      <w:tblStyleRowBandSize w:val="1"/>
      <w:tblStyleColBandSize w:val="1"/>
    </w:tblPr>
    <w:tcPr>
      <w:shd w:val="clear" w:color="auto" w:fill="9BBB59" w:themeFill="accent3"/>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4E6128" w:themeFill="accent3" w:themeFillShade="7F"/>
      </w:tcPr>
    </w:tblStylePr>
    <w:tblStylePr w:type="firstCol">
      <w:tblPr/>
      <w:tcPr>
        <w:tcBorders>
          <w:top w:val="nil"/>
          <w:left w:val="nil"/>
          <w:bottom w:val="nil"/>
          <w:right w:val="single" w:sz="18" w:space="0" w:color="FFFFFF" w:themeColor="background1"/>
          <w:insideH w:val="nil"/>
          <w:insideV w:val="nil"/>
        </w:tcBorders>
        <w:shd w:val="clear" w:color="auto" w:fill="76923C" w:themeFill="accent3" w:themeFillShade="BF"/>
      </w:tcPr>
    </w:tblStylePr>
    <w:tblStylePr w:type="lastCol">
      <w:tblPr/>
      <w:tcPr>
        <w:tcBorders>
          <w:top w:val="nil"/>
          <w:left w:val="single" w:sz="18" w:space="0" w:color="FFFFFF" w:themeColor="background1"/>
          <w:bottom w:val="nil"/>
          <w:right w:val="nil"/>
          <w:insideH w:val="nil"/>
          <w:insideV w:val="nil"/>
        </w:tcBorders>
        <w:shd w:val="clear" w:color="auto" w:fill="76923C" w:themeFill="accent3" w:themeFillShade="BF"/>
      </w:tcPr>
    </w:tblStylePr>
    <w:tblStylePr w:type="band1Vert">
      <w:tblPr/>
      <w:tcPr>
        <w:tcBorders>
          <w:top w:val="nil"/>
          <w:left w:val="nil"/>
          <w:bottom w:val="nil"/>
          <w:right w:val="nil"/>
          <w:insideH w:val="nil"/>
          <w:insideV w:val="nil"/>
        </w:tcBorders>
        <w:shd w:val="clear" w:color="auto" w:fill="76923C" w:themeFill="accent3" w:themeFillShade="BF"/>
      </w:tcPr>
    </w:tblStylePr>
    <w:tblStylePr w:type="band1Horz">
      <w:tblPr/>
      <w:tcPr>
        <w:tcBorders>
          <w:top w:val="nil"/>
          <w:left w:val="nil"/>
          <w:bottom w:val="nil"/>
          <w:right w:val="nil"/>
          <w:insideH w:val="nil"/>
          <w:insideV w:val="nil"/>
        </w:tcBorders>
        <w:shd w:val="clear" w:color="auto" w:fill="76923C" w:themeFill="accent3" w:themeFillShade="BF"/>
      </w:tcPr>
    </w:tblStylePr>
  </w:style>
  <w:style w:type="table" w:styleId="DarkList-Accent4">
    <w:name w:val="Dark List Accent 4"/>
    <w:basedOn w:val="TableNormal"/>
    <w:uiPriority w:val="70"/>
    <w:semiHidden/>
    <w:unhideWhenUsed/>
    <w:rsid w:val="00A111D1"/>
    <w:rPr>
      <w:color w:val="FFFFFF" w:themeColor="background1"/>
    </w:rPr>
    <w:tblPr>
      <w:tblStyleRowBandSize w:val="1"/>
      <w:tblStyleColBandSize w:val="1"/>
    </w:tblPr>
    <w:tcPr>
      <w:shd w:val="clear" w:color="auto" w:fill="8064A2" w:themeFill="accent4"/>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3F3151" w:themeFill="accent4" w:themeFillShade="7F"/>
      </w:tcPr>
    </w:tblStylePr>
    <w:tblStylePr w:type="firstCol">
      <w:tblPr/>
      <w:tcPr>
        <w:tcBorders>
          <w:top w:val="nil"/>
          <w:left w:val="nil"/>
          <w:bottom w:val="nil"/>
          <w:right w:val="single" w:sz="18" w:space="0" w:color="FFFFFF" w:themeColor="background1"/>
          <w:insideH w:val="nil"/>
          <w:insideV w:val="nil"/>
        </w:tcBorders>
        <w:shd w:val="clear" w:color="auto" w:fill="5F497A" w:themeFill="accent4" w:themeFillShade="BF"/>
      </w:tcPr>
    </w:tblStylePr>
    <w:tblStylePr w:type="lastCol">
      <w:tblPr/>
      <w:tcPr>
        <w:tcBorders>
          <w:top w:val="nil"/>
          <w:left w:val="single" w:sz="18" w:space="0" w:color="FFFFFF" w:themeColor="background1"/>
          <w:bottom w:val="nil"/>
          <w:right w:val="nil"/>
          <w:insideH w:val="nil"/>
          <w:insideV w:val="nil"/>
        </w:tcBorders>
        <w:shd w:val="clear" w:color="auto" w:fill="5F497A" w:themeFill="accent4" w:themeFillShade="BF"/>
      </w:tcPr>
    </w:tblStylePr>
    <w:tblStylePr w:type="band1Vert">
      <w:tblPr/>
      <w:tcPr>
        <w:tcBorders>
          <w:top w:val="nil"/>
          <w:left w:val="nil"/>
          <w:bottom w:val="nil"/>
          <w:right w:val="nil"/>
          <w:insideH w:val="nil"/>
          <w:insideV w:val="nil"/>
        </w:tcBorders>
        <w:shd w:val="clear" w:color="auto" w:fill="5F497A" w:themeFill="accent4" w:themeFillShade="BF"/>
      </w:tcPr>
    </w:tblStylePr>
    <w:tblStylePr w:type="band1Horz">
      <w:tblPr/>
      <w:tcPr>
        <w:tcBorders>
          <w:top w:val="nil"/>
          <w:left w:val="nil"/>
          <w:bottom w:val="nil"/>
          <w:right w:val="nil"/>
          <w:insideH w:val="nil"/>
          <w:insideV w:val="nil"/>
        </w:tcBorders>
        <w:shd w:val="clear" w:color="auto" w:fill="5F497A" w:themeFill="accent4" w:themeFillShade="BF"/>
      </w:tcPr>
    </w:tblStylePr>
  </w:style>
  <w:style w:type="table" w:styleId="DarkList-Accent5">
    <w:name w:val="Dark List Accent 5"/>
    <w:basedOn w:val="TableNormal"/>
    <w:uiPriority w:val="70"/>
    <w:semiHidden/>
    <w:unhideWhenUsed/>
    <w:rsid w:val="00A111D1"/>
    <w:rPr>
      <w:color w:val="FFFFFF" w:themeColor="background1"/>
    </w:rPr>
    <w:tblPr>
      <w:tblStyleRowBandSize w:val="1"/>
      <w:tblStyleColBandSize w:val="1"/>
    </w:tblPr>
    <w:tcPr>
      <w:shd w:val="clear" w:color="auto" w:fill="4BACC6" w:themeFill="accent5"/>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205867" w:themeFill="accent5" w:themeFillShade="7F"/>
      </w:tcPr>
    </w:tblStylePr>
    <w:tblStylePr w:type="firstCol">
      <w:tblPr/>
      <w:tcPr>
        <w:tcBorders>
          <w:top w:val="nil"/>
          <w:left w:val="nil"/>
          <w:bottom w:val="nil"/>
          <w:right w:val="single" w:sz="18" w:space="0" w:color="FFFFFF" w:themeColor="background1"/>
          <w:insideH w:val="nil"/>
          <w:insideV w:val="nil"/>
        </w:tcBorders>
        <w:shd w:val="clear" w:color="auto" w:fill="31849B" w:themeFill="accent5" w:themeFillShade="BF"/>
      </w:tcPr>
    </w:tblStylePr>
    <w:tblStylePr w:type="lastCol">
      <w:tblPr/>
      <w:tcPr>
        <w:tcBorders>
          <w:top w:val="nil"/>
          <w:left w:val="single" w:sz="18" w:space="0" w:color="FFFFFF" w:themeColor="background1"/>
          <w:bottom w:val="nil"/>
          <w:right w:val="nil"/>
          <w:insideH w:val="nil"/>
          <w:insideV w:val="nil"/>
        </w:tcBorders>
        <w:shd w:val="clear" w:color="auto" w:fill="31849B" w:themeFill="accent5" w:themeFillShade="BF"/>
      </w:tcPr>
    </w:tblStylePr>
    <w:tblStylePr w:type="band1Vert">
      <w:tblPr/>
      <w:tcPr>
        <w:tcBorders>
          <w:top w:val="nil"/>
          <w:left w:val="nil"/>
          <w:bottom w:val="nil"/>
          <w:right w:val="nil"/>
          <w:insideH w:val="nil"/>
          <w:insideV w:val="nil"/>
        </w:tcBorders>
        <w:shd w:val="clear" w:color="auto" w:fill="31849B" w:themeFill="accent5" w:themeFillShade="BF"/>
      </w:tcPr>
    </w:tblStylePr>
    <w:tblStylePr w:type="band1Horz">
      <w:tblPr/>
      <w:tcPr>
        <w:tcBorders>
          <w:top w:val="nil"/>
          <w:left w:val="nil"/>
          <w:bottom w:val="nil"/>
          <w:right w:val="nil"/>
          <w:insideH w:val="nil"/>
          <w:insideV w:val="nil"/>
        </w:tcBorders>
        <w:shd w:val="clear" w:color="auto" w:fill="31849B" w:themeFill="accent5" w:themeFillShade="BF"/>
      </w:tcPr>
    </w:tblStylePr>
  </w:style>
  <w:style w:type="table" w:styleId="DarkList-Accent6">
    <w:name w:val="Dark List Accent 6"/>
    <w:basedOn w:val="TableNormal"/>
    <w:uiPriority w:val="70"/>
    <w:semiHidden/>
    <w:unhideWhenUsed/>
    <w:rsid w:val="00A111D1"/>
    <w:rPr>
      <w:color w:val="FFFFFF" w:themeColor="background1"/>
    </w:rPr>
    <w:tblPr>
      <w:tblStyleRowBandSize w:val="1"/>
      <w:tblStyleColBandSize w:val="1"/>
    </w:tblPr>
    <w:tcPr>
      <w:shd w:val="clear" w:color="auto" w:fill="F79646" w:themeFill="accent6"/>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974706" w:themeFill="accent6" w:themeFillShade="7F"/>
      </w:tcPr>
    </w:tblStylePr>
    <w:tblStylePr w:type="firstCol">
      <w:tblPr/>
      <w:tcPr>
        <w:tcBorders>
          <w:top w:val="nil"/>
          <w:left w:val="nil"/>
          <w:bottom w:val="nil"/>
          <w:right w:val="single" w:sz="18" w:space="0" w:color="FFFFFF" w:themeColor="background1"/>
          <w:insideH w:val="nil"/>
          <w:insideV w:val="nil"/>
        </w:tcBorders>
        <w:shd w:val="clear" w:color="auto" w:fill="E36C0A" w:themeFill="accent6" w:themeFillShade="BF"/>
      </w:tcPr>
    </w:tblStylePr>
    <w:tblStylePr w:type="lastCol">
      <w:tblPr/>
      <w:tcPr>
        <w:tcBorders>
          <w:top w:val="nil"/>
          <w:left w:val="single" w:sz="18" w:space="0" w:color="FFFFFF" w:themeColor="background1"/>
          <w:bottom w:val="nil"/>
          <w:right w:val="nil"/>
          <w:insideH w:val="nil"/>
          <w:insideV w:val="nil"/>
        </w:tcBorders>
        <w:shd w:val="clear" w:color="auto" w:fill="E36C0A" w:themeFill="accent6" w:themeFillShade="BF"/>
      </w:tcPr>
    </w:tblStylePr>
    <w:tblStylePr w:type="band1Vert">
      <w:tblPr/>
      <w:tcPr>
        <w:tcBorders>
          <w:top w:val="nil"/>
          <w:left w:val="nil"/>
          <w:bottom w:val="nil"/>
          <w:right w:val="nil"/>
          <w:insideH w:val="nil"/>
          <w:insideV w:val="nil"/>
        </w:tcBorders>
        <w:shd w:val="clear" w:color="auto" w:fill="E36C0A" w:themeFill="accent6" w:themeFillShade="BF"/>
      </w:tcPr>
    </w:tblStylePr>
    <w:tblStylePr w:type="band1Horz">
      <w:tblPr/>
      <w:tcPr>
        <w:tcBorders>
          <w:top w:val="nil"/>
          <w:left w:val="nil"/>
          <w:bottom w:val="nil"/>
          <w:right w:val="nil"/>
          <w:insideH w:val="nil"/>
          <w:insideV w:val="nil"/>
        </w:tcBorders>
        <w:shd w:val="clear" w:color="auto" w:fill="E36C0A" w:themeFill="accent6" w:themeFillShade="BF"/>
      </w:tcPr>
    </w:tblStylePr>
  </w:style>
  <w:style w:type="paragraph" w:styleId="Date">
    <w:name w:val="Date"/>
    <w:basedOn w:val="Normal"/>
    <w:next w:val="Normal"/>
    <w:link w:val="DateChar"/>
    <w:uiPriority w:val="99"/>
    <w:semiHidden/>
    <w:unhideWhenUsed/>
    <w:rsid w:val="00A111D1"/>
  </w:style>
  <w:style w:type="character" w:customStyle="1" w:styleId="DateChar">
    <w:name w:val="Date Char"/>
    <w:basedOn w:val="DefaultParagraphFont"/>
    <w:link w:val="Date"/>
    <w:uiPriority w:val="99"/>
    <w:semiHidden/>
    <w:rsid w:val="00A111D1"/>
    <w:rPr>
      <w:rFonts w:ascii="Times New Roman" w:eastAsia="SimSun" w:hAnsi="Times New Roman" w:cs="Times New Roman"/>
      <w:sz w:val="22"/>
      <w:szCs w:val="22"/>
      <w:lang w:val="en-GB"/>
    </w:rPr>
  </w:style>
  <w:style w:type="paragraph" w:styleId="DocumentMap">
    <w:name w:val="Document Map"/>
    <w:basedOn w:val="Normal"/>
    <w:link w:val="DocumentMapChar"/>
    <w:uiPriority w:val="99"/>
    <w:semiHidden/>
    <w:unhideWhenUsed/>
    <w:rsid w:val="00A111D1"/>
    <w:rPr>
      <w:rFonts w:ascii="Segoe UI" w:hAnsi="Segoe UI" w:cs="Segoe UI"/>
      <w:sz w:val="16"/>
      <w:szCs w:val="16"/>
    </w:rPr>
  </w:style>
  <w:style w:type="character" w:customStyle="1" w:styleId="DocumentMapChar">
    <w:name w:val="Document Map Char"/>
    <w:basedOn w:val="DefaultParagraphFont"/>
    <w:link w:val="DocumentMap"/>
    <w:uiPriority w:val="99"/>
    <w:semiHidden/>
    <w:rsid w:val="00A111D1"/>
    <w:rPr>
      <w:rFonts w:ascii="Segoe UI" w:eastAsia="SimSun" w:hAnsi="Segoe UI" w:cs="Segoe UI"/>
      <w:sz w:val="16"/>
      <w:szCs w:val="16"/>
      <w:lang w:val="en-GB"/>
    </w:rPr>
  </w:style>
  <w:style w:type="paragraph" w:styleId="E-mailSignature">
    <w:name w:val="E-mail Signature"/>
    <w:basedOn w:val="Normal"/>
    <w:link w:val="E-mailSignatureChar"/>
    <w:uiPriority w:val="99"/>
    <w:semiHidden/>
    <w:unhideWhenUsed/>
    <w:rsid w:val="00A111D1"/>
  </w:style>
  <w:style w:type="character" w:customStyle="1" w:styleId="E-mailSignatureChar">
    <w:name w:val="E-mail Signature Char"/>
    <w:basedOn w:val="DefaultParagraphFont"/>
    <w:link w:val="E-mailSignature"/>
    <w:uiPriority w:val="99"/>
    <w:semiHidden/>
    <w:rsid w:val="00A111D1"/>
    <w:rPr>
      <w:rFonts w:ascii="Times New Roman" w:eastAsia="SimSun" w:hAnsi="Times New Roman" w:cs="Times New Roman"/>
      <w:sz w:val="22"/>
      <w:szCs w:val="22"/>
      <w:lang w:val="en-GB"/>
    </w:rPr>
  </w:style>
  <w:style w:type="character" w:styleId="Emphasis">
    <w:name w:val="Emphasis"/>
    <w:basedOn w:val="DefaultParagraphFont"/>
    <w:uiPriority w:val="20"/>
    <w:qFormat/>
    <w:rsid w:val="00A111D1"/>
    <w:rPr>
      <w:i/>
      <w:iCs/>
      <w:lang w:val="en-GB"/>
    </w:rPr>
  </w:style>
  <w:style w:type="paragraph" w:styleId="EnvelopeAddress">
    <w:name w:val="envelope address"/>
    <w:basedOn w:val="Normal"/>
    <w:uiPriority w:val="99"/>
    <w:semiHidden/>
    <w:unhideWhenUsed/>
    <w:rsid w:val="00A111D1"/>
    <w:pPr>
      <w:framePr w:w="7920" w:h="1980" w:hRule="exact" w:hSpace="180" w:wrap="auto" w:hAnchor="page" w:xAlign="center" w:yAlign="bottom"/>
      <w:ind w:left="2880"/>
    </w:pPr>
    <w:rPr>
      <w:rFonts w:asciiTheme="majorHAnsi" w:eastAsiaTheme="majorEastAsia" w:hAnsiTheme="majorHAnsi" w:cstheme="majorBidi"/>
      <w:sz w:val="24"/>
      <w:szCs w:val="24"/>
    </w:rPr>
  </w:style>
  <w:style w:type="paragraph" w:styleId="EnvelopeReturn">
    <w:name w:val="envelope return"/>
    <w:basedOn w:val="Normal"/>
    <w:uiPriority w:val="99"/>
    <w:semiHidden/>
    <w:unhideWhenUsed/>
    <w:rsid w:val="00A111D1"/>
    <w:rPr>
      <w:rFonts w:asciiTheme="majorHAnsi" w:eastAsiaTheme="majorEastAsia" w:hAnsiTheme="majorHAnsi" w:cstheme="majorBidi"/>
      <w:sz w:val="20"/>
      <w:szCs w:val="20"/>
    </w:rPr>
  </w:style>
  <w:style w:type="table" w:styleId="GridTable1Light">
    <w:name w:val="Grid Table 1 Light"/>
    <w:basedOn w:val="TableNormal"/>
    <w:uiPriority w:val="46"/>
    <w:rsid w:val="00A111D1"/>
    <w:tblPr>
      <w:tblStyleRowBandSize w:val="1"/>
      <w:tblStyleColBandSize w:val="1"/>
      <w:tblBorders>
        <w:top w:val="single" w:sz="4" w:space="0" w:color="999999" w:themeColor="text1" w:themeTint="66"/>
        <w:left w:val="single" w:sz="4" w:space="0" w:color="999999" w:themeColor="text1" w:themeTint="66"/>
        <w:bottom w:val="single" w:sz="4" w:space="0" w:color="999999" w:themeColor="text1" w:themeTint="66"/>
        <w:right w:val="single" w:sz="4" w:space="0" w:color="999999" w:themeColor="text1" w:themeTint="66"/>
        <w:insideH w:val="single" w:sz="4" w:space="0" w:color="999999" w:themeColor="text1" w:themeTint="66"/>
        <w:insideV w:val="single" w:sz="4" w:space="0" w:color="999999" w:themeColor="text1" w:themeTint="66"/>
      </w:tblBorders>
    </w:tblPr>
    <w:tblStylePr w:type="firstRow">
      <w:rPr>
        <w:b/>
        <w:bCs/>
      </w:rPr>
      <w:tblPr/>
      <w:tcPr>
        <w:tcBorders>
          <w:bottom w:val="single" w:sz="12" w:space="0" w:color="666666" w:themeColor="text1" w:themeTint="99"/>
        </w:tcBorders>
      </w:tcPr>
    </w:tblStylePr>
    <w:tblStylePr w:type="lastRow">
      <w:rPr>
        <w:b/>
        <w:bCs/>
      </w:rPr>
      <w:tblPr/>
      <w:tcPr>
        <w:tcBorders>
          <w:top w:val="double" w:sz="2" w:space="0" w:color="666666" w:themeColor="text1" w:themeTint="99"/>
        </w:tcBorders>
      </w:tcPr>
    </w:tblStylePr>
    <w:tblStylePr w:type="firstCol">
      <w:rPr>
        <w:b/>
        <w:bCs/>
      </w:rPr>
    </w:tblStylePr>
    <w:tblStylePr w:type="lastCol">
      <w:rPr>
        <w:b/>
        <w:bCs/>
      </w:rPr>
    </w:tblStylePr>
  </w:style>
  <w:style w:type="table" w:styleId="GridTable1Light-Accent1">
    <w:name w:val="Grid Table 1 Light Accent 1"/>
    <w:basedOn w:val="TableNormal"/>
    <w:uiPriority w:val="46"/>
    <w:rsid w:val="00A111D1"/>
    <w:tblPr>
      <w:tblStyleRowBandSize w:val="1"/>
      <w:tblStyleColBandSize w:val="1"/>
      <w:tblBorders>
        <w:top w:val="single" w:sz="4" w:space="0" w:color="B8CCE4" w:themeColor="accent1" w:themeTint="66"/>
        <w:left w:val="single" w:sz="4" w:space="0" w:color="B8CCE4" w:themeColor="accent1" w:themeTint="66"/>
        <w:bottom w:val="single" w:sz="4" w:space="0" w:color="B8CCE4" w:themeColor="accent1" w:themeTint="66"/>
        <w:right w:val="single" w:sz="4" w:space="0" w:color="B8CCE4" w:themeColor="accent1" w:themeTint="66"/>
        <w:insideH w:val="single" w:sz="4" w:space="0" w:color="B8CCE4" w:themeColor="accent1" w:themeTint="66"/>
        <w:insideV w:val="single" w:sz="4" w:space="0" w:color="B8CCE4" w:themeColor="accent1" w:themeTint="66"/>
      </w:tblBorders>
    </w:tblPr>
    <w:tblStylePr w:type="firstRow">
      <w:rPr>
        <w:b/>
        <w:bCs/>
      </w:rPr>
      <w:tblPr/>
      <w:tcPr>
        <w:tcBorders>
          <w:bottom w:val="single" w:sz="12" w:space="0" w:color="95B3D7" w:themeColor="accent1" w:themeTint="99"/>
        </w:tcBorders>
      </w:tcPr>
    </w:tblStylePr>
    <w:tblStylePr w:type="lastRow">
      <w:rPr>
        <w:b/>
        <w:bCs/>
      </w:rPr>
      <w:tblPr/>
      <w:tcPr>
        <w:tcBorders>
          <w:top w:val="double" w:sz="2" w:space="0" w:color="95B3D7" w:themeColor="accent1" w:themeTint="99"/>
        </w:tcBorders>
      </w:tcPr>
    </w:tblStylePr>
    <w:tblStylePr w:type="firstCol">
      <w:rPr>
        <w:b/>
        <w:bCs/>
      </w:rPr>
    </w:tblStylePr>
    <w:tblStylePr w:type="lastCol">
      <w:rPr>
        <w:b/>
        <w:bCs/>
      </w:rPr>
    </w:tblStylePr>
  </w:style>
  <w:style w:type="table" w:styleId="GridTable1Light-Accent2">
    <w:name w:val="Grid Table 1 Light Accent 2"/>
    <w:basedOn w:val="TableNormal"/>
    <w:uiPriority w:val="46"/>
    <w:rsid w:val="00A111D1"/>
    <w:tblPr>
      <w:tblStyleRowBandSize w:val="1"/>
      <w:tblStyleColBandSize w:val="1"/>
      <w:tblBorders>
        <w:top w:val="single" w:sz="4" w:space="0" w:color="E5B8B7" w:themeColor="accent2" w:themeTint="66"/>
        <w:left w:val="single" w:sz="4" w:space="0" w:color="E5B8B7" w:themeColor="accent2" w:themeTint="66"/>
        <w:bottom w:val="single" w:sz="4" w:space="0" w:color="E5B8B7" w:themeColor="accent2" w:themeTint="66"/>
        <w:right w:val="single" w:sz="4" w:space="0" w:color="E5B8B7" w:themeColor="accent2" w:themeTint="66"/>
        <w:insideH w:val="single" w:sz="4" w:space="0" w:color="E5B8B7" w:themeColor="accent2" w:themeTint="66"/>
        <w:insideV w:val="single" w:sz="4" w:space="0" w:color="E5B8B7" w:themeColor="accent2" w:themeTint="66"/>
      </w:tblBorders>
    </w:tblPr>
    <w:tblStylePr w:type="firstRow">
      <w:rPr>
        <w:b/>
        <w:bCs/>
      </w:rPr>
      <w:tblPr/>
      <w:tcPr>
        <w:tcBorders>
          <w:bottom w:val="single" w:sz="12" w:space="0" w:color="D99594" w:themeColor="accent2" w:themeTint="99"/>
        </w:tcBorders>
      </w:tcPr>
    </w:tblStylePr>
    <w:tblStylePr w:type="lastRow">
      <w:rPr>
        <w:b/>
        <w:bCs/>
      </w:rPr>
      <w:tblPr/>
      <w:tcPr>
        <w:tcBorders>
          <w:top w:val="double" w:sz="2" w:space="0" w:color="D99594" w:themeColor="accent2" w:themeTint="99"/>
        </w:tcBorders>
      </w:tcPr>
    </w:tblStylePr>
    <w:tblStylePr w:type="firstCol">
      <w:rPr>
        <w:b/>
        <w:bCs/>
      </w:rPr>
    </w:tblStylePr>
    <w:tblStylePr w:type="lastCol">
      <w:rPr>
        <w:b/>
        <w:bCs/>
      </w:rPr>
    </w:tblStylePr>
  </w:style>
  <w:style w:type="table" w:styleId="GridTable1Light-Accent3">
    <w:name w:val="Grid Table 1 Light Accent 3"/>
    <w:basedOn w:val="TableNormal"/>
    <w:uiPriority w:val="46"/>
    <w:rsid w:val="00A111D1"/>
    <w:tblPr>
      <w:tblStyleRowBandSize w:val="1"/>
      <w:tblStyleColBandSize w:val="1"/>
      <w:tblBorders>
        <w:top w:val="single" w:sz="4" w:space="0" w:color="D6E3BC" w:themeColor="accent3" w:themeTint="66"/>
        <w:left w:val="single" w:sz="4" w:space="0" w:color="D6E3BC" w:themeColor="accent3" w:themeTint="66"/>
        <w:bottom w:val="single" w:sz="4" w:space="0" w:color="D6E3BC" w:themeColor="accent3" w:themeTint="66"/>
        <w:right w:val="single" w:sz="4" w:space="0" w:color="D6E3BC" w:themeColor="accent3" w:themeTint="66"/>
        <w:insideH w:val="single" w:sz="4" w:space="0" w:color="D6E3BC" w:themeColor="accent3" w:themeTint="66"/>
        <w:insideV w:val="single" w:sz="4" w:space="0" w:color="D6E3BC" w:themeColor="accent3" w:themeTint="66"/>
      </w:tblBorders>
    </w:tblPr>
    <w:tblStylePr w:type="firstRow">
      <w:rPr>
        <w:b/>
        <w:bCs/>
      </w:rPr>
      <w:tblPr/>
      <w:tcPr>
        <w:tcBorders>
          <w:bottom w:val="single" w:sz="12" w:space="0" w:color="C2D69B" w:themeColor="accent3" w:themeTint="99"/>
        </w:tcBorders>
      </w:tcPr>
    </w:tblStylePr>
    <w:tblStylePr w:type="lastRow">
      <w:rPr>
        <w:b/>
        <w:bCs/>
      </w:rPr>
      <w:tblPr/>
      <w:tcPr>
        <w:tcBorders>
          <w:top w:val="double" w:sz="2" w:space="0" w:color="C2D69B" w:themeColor="accent3" w:themeTint="99"/>
        </w:tcBorders>
      </w:tcPr>
    </w:tblStylePr>
    <w:tblStylePr w:type="firstCol">
      <w:rPr>
        <w:b/>
        <w:bCs/>
      </w:rPr>
    </w:tblStylePr>
    <w:tblStylePr w:type="lastCol">
      <w:rPr>
        <w:b/>
        <w:bCs/>
      </w:rPr>
    </w:tblStylePr>
  </w:style>
  <w:style w:type="table" w:styleId="GridTable1Light-Accent4">
    <w:name w:val="Grid Table 1 Light Accent 4"/>
    <w:basedOn w:val="TableNormal"/>
    <w:uiPriority w:val="46"/>
    <w:rsid w:val="00A111D1"/>
    <w:tblPr>
      <w:tblStyleRowBandSize w:val="1"/>
      <w:tblStyleColBandSize w:val="1"/>
      <w:tblBorders>
        <w:top w:val="single" w:sz="4" w:space="0" w:color="CCC0D9" w:themeColor="accent4" w:themeTint="66"/>
        <w:left w:val="single" w:sz="4" w:space="0" w:color="CCC0D9" w:themeColor="accent4" w:themeTint="66"/>
        <w:bottom w:val="single" w:sz="4" w:space="0" w:color="CCC0D9" w:themeColor="accent4" w:themeTint="66"/>
        <w:right w:val="single" w:sz="4" w:space="0" w:color="CCC0D9" w:themeColor="accent4" w:themeTint="66"/>
        <w:insideH w:val="single" w:sz="4" w:space="0" w:color="CCC0D9" w:themeColor="accent4" w:themeTint="66"/>
        <w:insideV w:val="single" w:sz="4" w:space="0" w:color="CCC0D9" w:themeColor="accent4" w:themeTint="66"/>
      </w:tblBorders>
    </w:tblPr>
    <w:tblStylePr w:type="firstRow">
      <w:rPr>
        <w:b/>
        <w:bCs/>
      </w:rPr>
      <w:tblPr/>
      <w:tcPr>
        <w:tcBorders>
          <w:bottom w:val="single" w:sz="12" w:space="0" w:color="B2A1C7" w:themeColor="accent4" w:themeTint="99"/>
        </w:tcBorders>
      </w:tcPr>
    </w:tblStylePr>
    <w:tblStylePr w:type="lastRow">
      <w:rPr>
        <w:b/>
        <w:bCs/>
      </w:rPr>
      <w:tblPr/>
      <w:tcPr>
        <w:tcBorders>
          <w:top w:val="double" w:sz="2" w:space="0" w:color="B2A1C7" w:themeColor="accent4" w:themeTint="99"/>
        </w:tcBorders>
      </w:tcPr>
    </w:tblStylePr>
    <w:tblStylePr w:type="firstCol">
      <w:rPr>
        <w:b/>
        <w:bCs/>
      </w:rPr>
    </w:tblStylePr>
    <w:tblStylePr w:type="lastCol">
      <w:rPr>
        <w:b/>
        <w:bCs/>
      </w:rPr>
    </w:tblStylePr>
  </w:style>
  <w:style w:type="table" w:styleId="GridTable1Light-Accent5">
    <w:name w:val="Grid Table 1 Light Accent 5"/>
    <w:basedOn w:val="TableNormal"/>
    <w:uiPriority w:val="46"/>
    <w:rsid w:val="00A111D1"/>
    <w:tblPr>
      <w:tblStyleRowBandSize w:val="1"/>
      <w:tblStyleColBandSize w:val="1"/>
      <w:tblBorders>
        <w:top w:val="single" w:sz="4" w:space="0" w:color="B6DDE8" w:themeColor="accent5" w:themeTint="66"/>
        <w:left w:val="single" w:sz="4" w:space="0" w:color="B6DDE8" w:themeColor="accent5" w:themeTint="66"/>
        <w:bottom w:val="single" w:sz="4" w:space="0" w:color="B6DDE8" w:themeColor="accent5" w:themeTint="66"/>
        <w:right w:val="single" w:sz="4" w:space="0" w:color="B6DDE8" w:themeColor="accent5" w:themeTint="66"/>
        <w:insideH w:val="single" w:sz="4" w:space="0" w:color="B6DDE8" w:themeColor="accent5" w:themeTint="66"/>
        <w:insideV w:val="single" w:sz="4" w:space="0" w:color="B6DDE8" w:themeColor="accent5" w:themeTint="66"/>
      </w:tblBorders>
    </w:tblPr>
    <w:tblStylePr w:type="firstRow">
      <w:rPr>
        <w:b/>
        <w:bCs/>
      </w:rPr>
      <w:tblPr/>
      <w:tcPr>
        <w:tcBorders>
          <w:bottom w:val="single" w:sz="12" w:space="0" w:color="92CDDC" w:themeColor="accent5" w:themeTint="99"/>
        </w:tcBorders>
      </w:tcPr>
    </w:tblStylePr>
    <w:tblStylePr w:type="lastRow">
      <w:rPr>
        <w:b/>
        <w:bCs/>
      </w:rPr>
      <w:tblPr/>
      <w:tcPr>
        <w:tcBorders>
          <w:top w:val="double" w:sz="2" w:space="0" w:color="92CDDC" w:themeColor="accent5" w:themeTint="99"/>
        </w:tcBorders>
      </w:tcPr>
    </w:tblStylePr>
    <w:tblStylePr w:type="firstCol">
      <w:rPr>
        <w:b/>
        <w:bCs/>
      </w:rPr>
    </w:tblStylePr>
    <w:tblStylePr w:type="lastCol">
      <w:rPr>
        <w:b/>
        <w:bCs/>
      </w:rPr>
    </w:tblStylePr>
  </w:style>
  <w:style w:type="table" w:styleId="GridTable1Light-Accent6">
    <w:name w:val="Grid Table 1 Light Accent 6"/>
    <w:basedOn w:val="TableNormal"/>
    <w:uiPriority w:val="46"/>
    <w:rsid w:val="00A111D1"/>
    <w:tblPr>
      <w:tblStyleRowBandSize w:val="1"/>
      <w:tblStyleColBandSize w:val="1"/>
      <w:tblBorders>
        <w:top w:val="single" w:sz="4" w:space="0" w:color="FBD4B4" w:themeColor="accent6" w:themeTint="66"/>
        <w:left w:val="single" w:sz="4" w:space="0" w:color="FBD4B4" w:themeColor="accent6" w:themeTint="66"/>
        <w:bottom w:val="single" w:sz="4" w:space="0" w:color="FBD4B4" w:themeColor="accent6" w:themeTint="66"/>
        <w:right w:val="single" w:sz="4" w:space="0" w:color="FBD4B4" w:themeColor="accent6" w:themeTint="66"/>
        <w:insideH w:val="single" w:sz="4" w:space="0" w:color="FBD4B4" w:themeColor="accent6" w:themeTint="66"/>
        <w:insideV w:val="single" w:sz="4" w:space="0" w:color="FBD4B4" w:themeColor="accent6" w:themeTint="66"/>
      </w:tblBorders>
    </w:tblPr>
    <w:tblStylePr w:type="firstRow">
      <w:rPr>
        <w:b/>
        <w:bCs/>
      </w:rPr>
      <w:tblPr/>
      <w:tcPr>
        <w:tcBorders>
          <w:bottom w:val="single" w:sz="12" w:space="0" w:color="FABF8F" w:themeColor="accent6" w:themeTint="99"/>
        </w:tcBorders>
      </w:tcPr>
    </w:tblStylePr>
    <w:tblStylePr w:type="lastRow">
      <w:rPr>
        <w:b/>
        <w:bCs/>
      </w:rPr>
      <w:tblPr/>
      <w:tcPr>
        <w:tcBorders>
          <w:top w:val="double" w:sz="2" w:space="0" w:color="FABF8F" w:themeColor="accent6" w:themeTint="99"/>
        </w:tcBorders>
      </w:tcPr>
    </w:tblStylePr>
    <w:tblStylePr w:type="firstCol">
      <w:rPr>
        <w:b/>
        <w:bCs/>
      </w:rPr>
    </w:tblStylePr>
    <w:tblStylePr w:type="lastCol">
      <w:rPr>
        <w:b/>
        <w:bCs/>
      </w:rPr>
    </w:tblStylePr>
  </w:style>
  <w:style w:type="table" w:styleId="GridTable2">
    <w:name w:val="Grid Table 2"/>
    <w:basedOn w:val="TableNormal"/>
    <w:uiPriority w:val="47"/>
    <w:rsid w:val="00A111D1"/>
    <w:tblPr>
      <w:tblStyleRowBandSize w:val="1"/>
      <w:tblStyleColBandSize w:val="1"/>
      <w:tblBorders>
        <w:top w:val="single" w:sz="2" w:space="0" w:color="666666" w:themeColor="text1" w:themeTint="99"/>
        <w:bottom w:val="single" w:sz="2" w:space="0" w:color="666666" w:themeColor="text1" w:themeTint="99"/>
        <w:insideH w:val="single" w:sz="2" w:space="0" w:color="666666" w:themeColor="text1" w:themeTint="99"/>
        <w:insideV w:val="single" w:sz="2" w:space="0" w:color="666666" w:themeColor="text1" w:themeTint="99"/>
      </w:tblBorders>
    </w:tblPr>
    <w:tblStylePr w:type="firstRow">
      <w:rPr>
        <w:b/>
        <w:bCs/>
      </w:rPr>
      <w:tblPr/>
      <w:tcPr>
        <w:tcBorders>
          <w:top w:val="nil"/>
          <w:bottom w:val="single" w:sz="12" w:space="0" w:color="666666" w:themeColor="text1" w:themeTint="99"/>
          <w:insideH w:val="nil"/>
          <w:insideV w:val="nil"/>
        </w:tcBorders>
        <w:shd w:val="clear" w:color="auto" w:fill="FFFFFF" w:themeFill="background1"/>
      </w:tcPr>
    </w:tblStylePr>
    <w:tblStylePr w:type="lastRow">
      <w:rPr>
        <w:b/>
        <w:bCs/>
      </w:rPr>
      <w:tblPr/>
      <w:tcPr>
        <w:tcBorders>
          <w:top w:val="double" w:sz="2" w:space="0" w:color="666666" w:themeColor="text1"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GridTable2-Accent1">
    <w:name w:val="Grid Table 2 Accent 1"/>
    <w:basedOn w:val="TableNormal"/>
    <w:uiPriority w:val="47"/>
    <w:rsid w:val="00A111D1"/>
    <w:tblPr>
      <w:tblStyleRowBandSize w:val="1"/>
      <w:tblStyleColBandSize w:val="1"/>
      <w:tblBorders>
        <w:top w:val="single" w:sz="2" w:space="0" w:color="95B3D7" w:themeColor="accent1" w:themeTint="99"/>
        <w:bottom w:val="single" w:sz="2" w:space="0" w:color="95B3D7" w:themeColor="accent1" w:themeTint="99"/>
        <w:insideH w:val="single" w:sz="2" w:space="0" w:color="95B3D7" w:themeColor="accent1" w:themeTint="99"/>
        <w:insideV w:val="single" w:sz="2" w:space="0" w:color="95B3D7" w:themeColor="accent1" w:themeTint="99"/>
      </w:tblBorders>
    </w:tblPr>
    <w:tblStylePr w:type="firstRow">
      <w:rPr>
        <w:b/>
        <w:bCs/>
      </w:rPr>
      <w:tblPr/>
      <w:tcPr>
        <w:tcBorders>
          <w:top w:val="nil"/>
          <w:bottom w:val="single" w:sz="12" w:space="0" w:color="95B3D7" w:themeColor="accent1" w:themeTint="99"/>
          <w:insideH w:val="nil"/>
          <w:insideV w:val="nil"/>
        </w:tcBorders>
        <w:shd w:val="clear" w:color="auto" w:fill="FFFFFF" w:themeFill="background1"/>
      </w:tcPr>
    </w:tblStylePr>
    <w:tblStylePr w:type="lastRow">
      <w:rPr>
        <w:b/>
        <w:bCs/>
      </w:rPr>
      <w:tblPr/>
      <w:tcPr>
        <w:tcBorders>
          <w:top w:val="double" w:sz="2" w:space="0" w:color="95B3D7" w:themeColor="accent1"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DBE5F1" w:themeFill="accent1" w:themeFillTint="33"/>
      </w:tcPr>
    </w:tblStylePr>
    <w:tblStylePr w:type="band1Horz">
      <w:tblPr/>
      <w:tcPr>
        <w:shd w:val="clear" w:color="auto" w:fill="DBE5F1" w:themeFill="accent1" w:themeFillTint="33"/>
      </w:tcPr>
    </w:tblStylePr>
  </w:style>
  <w:style w:type="table" w:styleId="GridTable2-Accent2">
    <w:name w:val="Grid Table 2 Accent 2"/>
    <w:basedOn w:val="TableNormal"/>
    <w:uiPriority w:val="47"/>
    <w:rsid w:val="00A111D1"/>
    <w:tblPr>
      <w:tblStyleRowBandSize w:val="1"/>
      <w:tblStyleColBandSize w:val="1"/>
      <w:tblBorders>
        <w:top w:val="single" w:sz="2" w:space="0" w:color="D99594" w:themeColor="accent2" w:themeTint="99"/>
        <w:bottom w:val="single" w:sz="2" w:space="0" w:color="D99594" w:themeColor="accent2" w:themeTint="99"/>
        <w:insideH w:val="single" w:sz="2" w:space="0" w:color="D99594" w:themeColor="accent2" w:themeTint="99"/>
        <w:insideV w:val="single" w:sz="2" w:space="0" w:color="D99594" w:themeColor="accent2" w:themeTint="99"/>
      </w:tblBorders>
    </w:tblPr>
    <w:tblStylePr w:type="firstRow">
      <w:rPr>
        <w:b/>
        <w:bCs/>
      </w:rPr>
      <w:tblPr/>
      <w:tcPr>
        <w:tcBorders>
          <w:top w:val="nil"/>
          <w:bottom w:val="single" w:sz="12" w:space="0" w:color="D99594" w:themeColor="accent2" w:themeTint="99"/>
          <w:insideH w:val="nil"/>
          <w:insideV w:val="nil"/>
        </w:tcBorders>
        <w:shd w:val="clear" w:color="auto" w:fill="FFFFFF" w:themeFill="background1"/>
      </w:tcPr>
    </w:tblStylePr>
    <w:tblStylePr w:type="lastRow">
      <w:rPr>
        <w:b/>
        <w:bCs/>
      </w:rPr>
      <w:tblPr/>
      <w:tcPr>
        <w:tcBorders>
          <w:top w:val="double" w:sz="2" w:space="0" w:color="D99594" w:themeColor="accent2"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F2DBDB" w:themeFill="accent2" w:themeFillTint="33"/>
      </w:tcPr>
    </w:tblStylePr>
    <w:tblStylePr w:type="band1Horz">
      <w:tblPr/>
      <w:tcPr>
        <w:shd w:val="clear" w:color="auto" w:fill="F2DBDB" w:themeFill="accent2" w:themeFillTint="33"/>
      </w:tcPr>
    </w:tblStylePr>
  </w:style>
  <w:style w:type="table" w:styleId="GridTable2-Accent3">
    <w:name w:val="Grid Table 2 Accent 3"/>
    <w:basedOn w:val="TableNormal"/>
    <w:uiPriority w:val="47"/>
    <w:rsid w:val="00A111D1"/>
    <w:tblPr>
      <w:tblStyleRowBandSize w:val="1"/>
      <w:tblStyleColBandSize w:val="1"/>
      <w:tblBorders>
        <w:top w:val="single" w:sz="2" w:space="0" w:color="C2D69B" w:themeColor="accent3" w:themeTint="99"/>
        <w:bottom w:val="single" w:sz="2" w:space="0" w:color="C2D69B" w:themeColor="accent3" w:themeTint="99"/>
        <w:insideH w:val="single" w:sz="2" w:space="0" w:color="C2D69B" w:themeColor="accent3" w:themeTint="99"/>
        <w:insideV w:val="single" w:sz="2" w:space="0" w:color="C2D69B" w:themeColor="accent3" w:themeTint="99"/>
      </w:tblBorders>
    </w:tblPr>
    <w:tblStylePr w:type="firstRow">
      <w:rPr>
        <w:b/>
        <w:bCs/>
      </w:rPr>
      <w:tblPr/>
      <w:tcPr>
        <w:tcBorders>
          <w:top w:val="nil"/>
          <w:bottom w:val="single" w:sz="12" w:space="0" w:color="C2D69B" w:themeColor="accent3" w:themeTint="99"/>
          <w:insideH w:val="nil"/>
          <w:insideV w:val="nil"/>
        </w:tcBorders>
        <w:shd w:val="clear" w:color="auto" w:fill="FFFFFF" w:themeFill="background1"/>
      </w:tcPr>
    </w:tblStylePr>
    <w:tblStylePr w:type="lastRow">
      <w:rPr>
        <w:b/>
        <w:bCs/>
      </w:rPr>
      <w:tblPr/>
      <w:tcPr>
        <w:tcBorders>
          <w:top w:val="double" w:sz="2" w:space="0" w:color="C2D69B" w:themeColor="accent3"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EAF1DD" w:themeFill="accent3" w:themeFillTint="33"/>
      </w:tcPr>
    </w:tblStylePr>
    <w:tblStylePr w:type="band1Horz">
      <w:tblPr/>
      <w:tcPr>
        <w:shd w:val="clear" w:color="auto" w:fill="EAF1DD" w:themeFill="accent3" w:themeFillTint="33"/>
      </w:tcPr>
    </w:tblStylePr>
  </w:style>
  <w:style w:type="table" w:styleId="GridTable2-Accent4">
    <w:name w:val="Grid Table 2 Accent 4"/>
    <w:basedOn w:val="TableNormal"/>
    <w:uiPriority w:val="47"/>
    <w:rsid w:val="00A111D1"/>
    <w:tblPr>
      <w:tblStyleRowBandSize w:val="1"/>
      <w:tblStyleColBandSize w:val="1"/>
      <w:tblBorders>
        <w:top w:val="single" w:sz="2" w:space="0" w:color="B2A1C7" w:themeColor="accent4" w:themeTint="99"/>
        <w:bottom w:val="single" w:sz="2" w:space="0" w:color="B2A1C7" w:themeColor="accent4" w:themeTint="99"/>
        <w:insideH w:val="single" w:sz="2" w:space="0" w:color="B2A1C7" w:themeColor="accent4" w:themeTint="99"/>
        <w:insideV w:val="single" w:sz="2" w:space="0" w:color="B2A1C7" w:themeColor="accent4" w:themeTint="99"/>
      </w:tblBorders>
    </w:tblPr>
    <w:tblStylePr w:type="firstRow">
      <w:rPr>
        <w:b/>
        <w:bCs/>
      </w:rPr>
      <w:tblPr/>
      <w:tcPr>
        <w:tcBorders>
          <w:top w:val="nil"/>
          <w:bottom w:val="single" w:sz="12" w:space="0" w:color="B2A1C7" w:themeColor="accent4" w:themeTint="99"/>
          <w:insideH w:val="nil"/>
          <w:insideV w:val="nil"/>
        </w:tcBorders>
        <w:shd w:val="clear" w:color="auto" w:fill="FFFFFF" w:themeFill="background1"/>
      </w:tcPr>
    </w:tblStylePr>
    <w:tblStylePr w:type="lastRow">
      <w:rPr>
        <w:b/>
        <w:bCs/>
      </w:rPr>
      <w:tblPr/>
      <w:tcPr>
        <w:tcBorders>
          <w:top w:val="double" w:sz="2" w:space="0" w:color="B2A1C7" w:themeColor="accent4"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E5DFEC" w:themeFill="accent4" w:themeFillTint="33"/>
      </w:tcPr>
    </w:tblStylePr>
    <w:tblStylePr w:type="band1Horz">
      <w:tblPr/>
      <w:tcPr>
        <w:shd w:val="clear" w:color="auto" w:fill="E5DFEC" w:themeFill="accent4" w:themeFillTint="33"/>
      </w:tcPr>
    </w:tblStylePr>
  </w:style>
  <w:style w:type="table" w:styleId="GridTable2-Accent5">
    <w:name w:val="Grid Table 2 Accent 5"/>
    <w:basedOn w:val="TableNormal"/>
    <w:uiPriority w:val="47"/>
    <w:rsid w:val="00A111D1"/>
    <w:tblPr>
      <w:tblStyleRowBandSize w:val="1"/>
      <w:tblStyleColBandSize w:val="1"/>
      <w:tblBorders>
        <w:top w:val="single" w:sz="2" w:space="0" w:color="92CDDC" w:themeColor="accent5" w:themeTint="99"/>
        <w:bottom w:val="single" w:sz="2" w:space="0" w:color="92CDDC" w:themeColor="accent5" w:themeTint="99"/>
        <w:insideH w:val="single" w:sz="2" w:space="0" w:color="92CDDC" w:themeColor="accent5" w:themeTint="99"/>
        <w:insideV w:val="single" w:sz="2" w:space="0" w:color="92CDDC" w:themeColor="accent5" w:themeTint="99"/>
      </w:tblBorders>
    </w:tblPr>
    <w:tblStylePr w:type="firstRow">
      <w:rPr>
        <w:b/>
        <w:bCs/>
      </w:rPr>
      <w:tblPr/>
      <w:tcPr>
        <w:tcBorders>
          <w:top w:val="nil"/>
          <w:bottom w:val="single" w:sz="12" w:space="0" w:color="92CDDC" w:themeColor="accent5" w:themeTint="99"/>
          <w:insideH w:val="nil"/>
          <w:insideV w:val="nil"/>
        </w:tcBorders>
        <w:shd w:val="clear" w:color="auto" w:fill="FFFFFF" w:themeFill="background1"/>
      </w:tcPr>
    </w:tblStylePr>
    <w:tblStylePr w:type="lastRow">
      <w:rPr>
        <w:b/>
        <w:bCs/>
      </w:rPr>
      <w:tblPr/>
      <w:tcPr>
        <w:tcBorders>
          <w:top w:val="double" w:sz="2" w:space="0" w:color="92CDDC" w:themeColor="accent5"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DAEEF3" w:themeFill="accent5" w:themeFillTint="33"/>
      </w:tcPr>
    </w:tblStylePr>
    <w:tblStylePr w:type="band1Horz">
      <w:tblPr/>
      <w:tcPr>
        <w:shd w:val="clear" w:color="auto" w:fill="DAEEF3" w:themeFill="accent5" w:themeFillTint="33"/>
      </w:tcPr>
    </w:tblStylePr>
  </w:style>
  <w:style w:type="table" w:styleId="GridTable2-Accent6">
    <w:name w:val="Grid Table 2 Accent 6"/>
    <w:basedOn w:val="TableNormal"/>
    <w:uiPriority w:val="47"/>
    <w:rsid w:val="00A111D1"/>
    <w:tblPr>
      <w:tblStyleRowBandSize w:val="1"/>
      <w:tblStyleColBandSize w:val="1"/>
      <w:tblBorders>
        <w:top w:val="single" w:sz="2" w:space="0" w:color="FABF8F" w:themeColor="accent6" w:themeTint="99"/>
        <w:bottom w:val="single" w:sz="2" w:space="0" w:color="FABF8F" w:themeColor="accent6" w:themeTint="99"/>
        <w:insideH w:val="single" w:sz="2" w:space="0" w:color="FABF8F" w:themeColor="accent6" w:themeTint="99"/>
        <w:insideV w:val="single" w:sz="2" w:space="0" w:color="FABF8F" w:themeColor="accent6" w:themeTint="99"/>
      </w:tblBorders>
    </w:tblPr>
    <w:tblStylePr w:type="firstRow">
      <w:rPr>
        <w:b/>
        <w:bCs/>
      </w:rPr>
      <w:tblPr/>
      <w:tcPr>
        <w:tcBorders>
          <w:top w:val="nil"/>
          <w:bottom w:val="single" w:sz="12" w:space="0" w:color="FABF8F" w:themeColor="accent6" w:themeTint="99"/>
          <w:insideH w:val="nil"/>
          <w:insideV w:val="nil"/>
        </w:tcBorders>
        <w:shd w:val="clear" w:color="auto" w:fill="FFFFFF" w:themeFill="background1"/>
      </w:tcPr>
    </w:tblStylePr>
    <w:tblStylePr w:type="lastRow">
      <w:rPr>
        <w:b/>
        <w:bCs/>
      </w:rPr>
      <w:tblPr/>
      <w:tcPr>
        <w:tcBorders>
          <w:top w:val="double" w:sz="2" w:space="0" w:color="FABF8F" w:themeColor="accent6"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FDE9D9" w:themeFill="accent6" w:themeFillTint="33"/>
      </w:tcPr>
    </w:tblStylePr>
    <w:tblStylePr w:type="band1Horz">
      <w:tblPr/>
      <w:tcPr>
        <w:shd w:val="clear" w:color="auto" w:fill="FDE9D9" w:themeFill="accent6" w:themeFillTint="33"/>
      </w:tcPr>
    </w:tblStylePr>
  </w:style>
  <w:style w:type="table" w:styleId="GridTable3">
    <w:name w:val="Grid Table 3"/>
    <w:basedOn w:val="TableNormal"/>
    <w:uiPriority w:val="48"/>
    <w:rsid w:val="00A111D1"/>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CCCCC" w:themeFill="text1" w:themeFillTint="33"/>
      </w:tcPr>
    </w:tblStylePr>
    <w:tblStylePr w:type="band1Horz">
      <w:tblPr/>
      <w:tcPr>
        <w:shd w:val="clear" w:color="auto" w:fill="CCCCCC" w:themeFill="text1" w:themeFillTint="33"/>
      </w:tcPr>
    </w:tblStylePr>
    <w:tblStylePr w:type="neCell">
      <w:tblPr/>
      <w:tcPr>
        <w:tcBorders>
          <w:bottom w:val="single" w:sz="4" w:space="0" w:color="666666" w:themeColor="text1" w:themeTint="99"/>
        </w:tcBorders>
      </w:tcPr>
    </w:tblStylePr>
    <w:tblStylePr w:type="nwCell">
      <w:tblPr/>
      <w:tcPr>
        <w:tcBorders>
          <w:bottom w:val="single" w:sz="4" w:space="0" w:color="666666" w:themeColor="text1" w:themeTint="99"/>
        </w:tcBorders>
      </w:tcPr>
    </w:tblStylePr>
    <w:tblStylePr w:type="seCell">
      <w:tblPr/>
      <w:tcPr>
        <w:tcBorders>
          <w:top w:val="single" w:sz="4" w:space="0" w:color="666666" w:themeColor="text1" w:themeTint="99"/>
        </w:tcBorders>
      </w:tcPr>
    </w:tblStylePr>
    <w:tblStylePr w:type="swCell">
      <w:tblPr/>
      <w:tcPr>
        <w:tcBorders>
          <w:top w:val="single" w:sz="4" w:space="0" w:color="666666" w:themeColor="text1" w:themeTint="99"/>
        </w:tcBorders>
      </w:tcPr>
    </w:tblStylePr>
  </w:style>
  <w:style w:type="table" w:styleId="GridTable3-Accent1">
    <w:name w:val="Grid Table 3 Accent 1"/>
    <w:basedOn w:val="TableNormal"/>
    <w:uiPriority w:val="48"/>
    <w:rsid w:val="00A111D1"/>
    <w:tblPr>
      <w:tblStyleRowBandSize w:val="1"/>
      <w:tblStyleColBandSize w:val="1"/>
      <w:tblBorders>
        <w:top w:val="single" w:sz="4" w:space="0" w:color="95B3D7" w:themeColor="accent1" w:themeTint="99"/>
        <w:left w:val="single" w:sz="4" w:space="0" w:color="95B3D7" w:themeColor="accent1" w:themeTint="99"/>
        <w:bottom w:val="single" w:sz="4" w:space="0" w:color="95B3D7" w:themeColor="accent1" w:themeTint="99"/>
        <w:right w:val="single" w:sz="4" w:space="0" w:color="95B3D7" w:themeColor="accent1" w:themeTint="99"/>
        <w:insideH w:val="single" w:sz="4" w:space="0" w:color="95B3D7" w:themeColor="accent1" w:themeTint="99"/>
        <w:insideV w:val="single" w:sz="4" w:space="0" w:color="95B3D7" w:themeColor="accen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BE5F1" w:themeFill="accent1" w:themeFillTint="33"/>
      </w:tcPr>
    </w:tblStylePr>
    <w:tblStylePr w:type="band1Horz">
      <w:tblPr/>
      <w:tcPr>
        <w:shd w:val="clear" w:color="auto" w:fill="DBE5F1" w:themeFill="accent1" w:themeFillTint="33"/>
      </w:tcPr>
    </w:tblStylePr>
    <w:tblStylePr w:type="neCell">
      <w:tblPr/>
      <w:tcPr>
        <w:tcBorders>
          <w:bottom w:val="single" w:sz="4" w:space="0" w:color="95B3D7" w:themeColor="accent1" w:themeTint="99"/>
        </w:tcBorders>
      </w:tcPr>
    </w:tblStylePr>
    <w:tblStylePr w:type="nwCell">
      <w:tblPr/>
      <w:tcPr>
        <w:tcBorders>
          <w:bottom w:val="single" w:sz="4" w:space="0" w:color="95B3D7" w:themeColor="accent1" w:themeTint="99"/>
        </w:tcBorders>
      </w:tcPr>
    </w:tblStylePr>
    <w:tblStylePr w:type="seCell">
      <w:tblPr/>
      <w:tcPr>
        <w:tcBorders>
          <w:top w:val="single" w:sz="4" w:space="0" w:color="95B3D7" w:themeColor="accent1" w:themeTint="99"/>
        </w:tcBorders>
      </w:tcPr>
    </w:tblStylePr>
    <w:tblStylePr w:type="swCell">
      <w:tblPr/>
      <w:tcPr>
        <w:tcBorders>
          <w:top w:val="single" w:sz="4" w:space="0" w:color="95B3D7" w:themeColor="accent1" w:themeTint="99"/>
        </w:tcBorders>
      </w:tcPr>
    </w:tblStylePr>
  </w:style>
  <w:style w:type="table" w:styleId="GridTable3-Accent2">
    <w:name w:val="Grid Table 3 Accent 2"/>
    <w:basedOn w:val="TableNormal"/>
    <w:uiPriority w:val="48"/>
    <w:rsid w:val="00A111D1"/>
    <w:tblPr>
      <w:tblStyleRowBandSize w:val="1"/>
      <w:tblStyleColBandSize w:val="1"/>
      <w:tblBorders>
        <w:top w:val="single" w:sz="4" w:space="0" w:color="D99594" w:themeColor="accent2" w:themeTint="99"/>
        <w:left w:val="single" w:sz="4" w:space="0" w:color="D99594" w:themeColor="accent2" w:themeTint="99"/>
        <w:bottom w:val="single" w:sz="4" w:space="0" w:color="D99594" w:themeColor="accent2" w:themeTint="99"/>
        <w:right w:val="single" w:sz="4" w:space="0" w:color="D99594" w:themeColor="accent2" w:themeTint="99"/>
        <w:insideH w:val="single" w:sz="4" w:space="0" w:color="D99594" w:themeColor="accent2" w:themeTint="99"/>
        <w:insideV w:val="single" w:sz="4" w:space="0" w:color="D99594" w:themeColor="accent2"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2DBDB" w:themeFill="accent2" w:themeFillTint="33"/>
      </w:tcPr>
    </w:tblStylePr>
    <w:tblStylePr w:type="band1Horz">
      <w:tblPr/>
      <w:tcPr>
        <w:shd w:val="clear" w:color="auto" w:fill="F2DBDB" w:themeFill="accent2" w:themeFillTint="33"/>
      </w:tcPr>
    </w:tblStylePr>
    <w:tblStylePr w:type="neCell">
      <w:tblPr/>
      <w:tcPr>
        <w:tcBorders>
          <w:bottom w:val="single" w:sz="4" w:space="0" w:color="D99594" w:themeColor="accent2" w:themeTint="99"/>
        </w:tcBorders>
      </w:tcPr>
    </w:tblStylePr>
    <w:tblStylePr w:type="nwCell">
      <w:tblPr/>
      <w:tcPr>
        <w:tcBorders>
          <w:bottom w:val="single" w:sz="4" w:space="0" w:color="D99594" w:themeColor="accent2" w:themeTint="99"/>
        </w:tcBorders>
      </w:tcPr>
    </w:tblStylePr>
    <w:tblStylePr w:type="seCell">
      <w:tblPr/>
      <w:tcPr>
        <w:tcBorders>
          <w:top w:val="single" w:sz="4" w:space="0" w:color="D99594" w:themeColor="accent2" w:themeTint="99"/>
        </w:tcBorders>
      </w:tcPr>
    </w:tblStylePr>
    <w:tblStylePr w:type="swCell">
      <w:tblPr/>
      <w:tcPr>
        <w:tcBorders>
          <w:top w:val="single" w:sz="4" w:space="0" w:color="D99594" w:themeColor="accent2" w:themeTint="99"/>
        </w:tcBorders>
      </w:tcPr>
    </w:tblStylePr>
  </w:style>
  <w:style w:type="table" w:styleId="GridTable3-Accent3">
    <w:name w:val="Grid Table 3 Accent 3"/>
    <w:basedOn w:val="TableNormal"/>
    <w:uiPriority w:val="48"/>
    <w:rsid w:val="00A111D1"/>
    <w:tblPr>
      <w:tblStyleRowBandSize w:val="1"/>
      <w:tblStyleColBandSize w:val="1"/>
      <w:tblBorders>
        <w:top w:val="single" w:sz="4" w:space="0" w:color="C2D69B" w:themeColor="accent3" w:themeTint="99"/>
        <w:left w:val="single" w:sz="4" w:space="0" w:color="C2D69B" w:themeColor="accent3" w:themeTint="99"/>
        <w:bottom w:val="single" w:sz="4" w:space="0" w:color="C2D69B" w:themeColor="accent3" w:themeTint="99"/>
        <w:right w:val="single" w:sz="4" w:space="0" w:color="C2D69B" w:themeColor="accent3" w:themeTint="99"/>
        <w:insideH w:val="single" w:sz="4" w:space="0" w:color="C2D69B" w:themeColor="accent3" w:themeTint="99"/>
        <w:insideV w:val="single" w:sz="4" w:space="0" w:color="C2D69B" w:themeColor="accent3"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AF1DD" w:themeFill="accent3" w:themeFillTint="33"/>
      </w:tcPr>
    </w:tblStylePr>
    <w:tblStylePr w:type="band1Horz">
      <w:tblPr/>
      <w:tcPr>
        <w:shd w:val="clear" w:color="auto" w:fill="EAF1DD" w:themeFill="accent3" w:themeFillTint="33"/>
      </w:tcPr>
    </w:tblStylePr>
    <w:tblStylePr w:type="neCell">
      <w:tblPr/>
      <w:tcPr>
        <w:tcBorders>
          <w:bottom w:val="single" w:sz="4" w:space="0" w:color="C2D69B" w:themeColor="accent3" w:themeTint="99"/>
        </w:tcBorders>
      </w:tcPr>
    </w:tblStylePr>
    <w:tblStylePr w:type="nwCell">
      <w:tblPr/>
      <w:tcPr>
        <w:tcBorders>
          <w:bottom w:val="single" w:sz="4" w:space="0" w:color="C2D69B" w:themeColor="accent3" w:themeTint="99"/>
        </w:tcBorders>
      </w:tcPr>
    </w:tblStylePr>
    <w:tblStylePr w:type="seCell">
      <w:tblPr/>
      <w:tcPr>
        <w:tcBorders>
          <w:top w:val="single" w:sz="4" w:space="0" w:color="C2D69B" w:themeColor="accent3" w:themeTint="99"/>
        </w:tcBorders>
      </w:tcPr>
    </w:tblStylePr>
    <w:tblStylePr w:type="swCell">
      <w:tblPr/>
      <w:tcPr>
        <w:tcBorders>
          <w:top w:val="single" w:sz="4" w:space="0" w:color="C2D69B" w:themeColor="accent3" w:themeTint="99"/>
        </w:tcBorders>
      </w:tcPr>
    </w:tblStylePr>
  </w:style>
  <w:style w:type="table" w:styleId="GridTable3-Accent4">
    <w:name w:val="Grid Table 3 Accent 4"/>
    <w:basedOn w:val="TableNormal"/>
    <w:uiPriority w:val="48"/>
    <w:rsid w:val="00A111D1"/>
    <w:tblPr>
      <w:tblStyleRowBandSize w:val="1"/>
      <w:tblStyleColBandSize w:val="1"/>
      <w:tblBorders>
        <w:top w:val="single" w:sz="4" w:space="0" w:color="B2A1C7" w:themeColor="accent4" w:themeTint="99"/>
        <w:left w:val="single" w:sz="4" w:space="0" w:color="B2A1C7" w:themeColor="accent4" w:themeTint="99"/>
        <w:bottom w:val="single" w:sz="4" w:space="0" w:color="B2A1C7" w:themeColor="accent4" w:themeTint="99"/>
        <w:right w:val="single" w:sz="4" w:space="0" w:color="B2A1C7" w:themeColor="accent4" w:themeTint="99"/>
        <w:insideH w:val="single" w:sz="4" w:space="0" w:color="B2A1C7" w:themeColor="accent4" w:themeTint="99"/>
        <w:insideV w:val="single" w:sz="4" w:space="0" w:color="B2A1C7" w:themeColor="accent4"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5DFEC" w:themeFill="accent4" w:themeFillTint="33"/>
      </w:tcPr>
    </w:tblStylePr>
    <w:tblStylePr w:type="band1Horz">
      <w:tblPr/>
      <w:tcPr>
        <w:shd w:val="clear" w:color="auto" w:fill="E5DFEC" w:themeFill="accent4" w:themeFillTint="33"/>
      </w:tcPr>
    </w:tblStylePr>
    <w:tblStylePr w:type="neCell">
      <w:tblPr/>
      <w:tcPr>
        <w:tcBorders>
          <w:bottom w:val="single" w:sz="4" w:space="0" w:color="B2A1C7" w:themeColor="accent4" w:themeTint="99"/>
        </w:tcBorders>
      </w:tcPr>
    </w:tblStylePr>
    <w:tblStylePr w:type="nwCell">
      <w:tblPr/>
      <w:tcPr>
        <w:tcBorders>
          <w:bottom w:val="single" w:sz="4" w:space="0" w:color="B2A1C7" w:themeColor="accent4" w:themeTint="99"/>
        </w:tcBorders>
      </w:tcPr>
    </w:tblStylePr>
    <w:tblStylePr w:type="seCell">
      <w:tblPr/>
      <w:tcPr>
        <w:tcBorders>
          <w:top w:val="single" w:sz="4" w:space="0" w:color="B2A1C7" w:themeColor="accent4" w:themeTint="99"/>
        </w:tcBorders>
      </w:tcPr>
    </w:tblStylePr>
    <w:tblStylePr w:type="swCell">
      <w:tblPr/>
      <w:tcPr>
        <w:tcBorders>
          <w:top w:val="single" w:sz="4" w:space="0" w:color="B2A1C7" w:themeColor="accent4" w:themeTint="99"/>
        </w:tcBorders>
      </w:tcPr>
    </w:tblStylePr>
  </w:style>
  <w:style w:type="table" w:styleId="GridTable3-Accent5">
    <w:name w:val="Grid Table 3 Accent 5"/>
    <w:basedOn w:val="TableNormal"/>
    <w:uiPriority w:val="48"/>
    <w:rsid w:val="00A111D1"/>
    <w:tblPr>
      <w:tblStyleRowBandSize w:val="1"/>
      <w:tblStyleColBandSize w:val="1"/>
      <w:tblBorders>
        <w:top w:val="single" w:sz="4" w:space="0" w:color="92CDDC" w:themeColor="accent5" w:themeTint="99"/>
        <w:left w:val="single" w:sz="4" w:space="0" w:color="92CDDC" w:themeColor="accent5" w:themeTint="99"/>
        <w:bottom w:val="single" w:sz="4" w:space="0" w:color="92CDDC" w:themeColor="accent5" w:themeTint="99"/>
        <w:right w:val="single" w:sz="4" w:space="0" w:color="92CDDC" w:themeColor="accent5" w:themeTint="99"/>
        <w:insideH w:val="single" w:sz="4" w:space="0" w:color="92CDDC" w:themeColor="accent5" w:themeTint="99"/>
        <w:insideV w:val="single" w:sz="4" w:space="0" w:color="92CDDC" w:themeColor="accent5"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AEEF3" w:themeFill="accent5" w:themeFillTint="33"/>
      </w:tcPr>
    </w:tblStylePr>
    <w:tblStylePr w:type="band1Horz">
      <w:tblPr/>
      <w:tcPr>
        <w:shd w:val="clear" w:color="auto" w:fill="DAEEF3" w:themeFill="accent5" w:themeFillTint="33"/>
      </w:tcPr>
    </w:tblStylePr>
    <w:tblStylePr w:type="neCell">
      <w:tblPr/>
      <w:tcPr>
        <w:tcBorders>
          <w:bottom w:val="single" w:sz="4" w:space="0" w:color="92CDDC" w:themeColor="accent5" w:themeTint="99"/>
        </w:tcBorders>
      </w:tcPr>
    </w:tblStylePr>
    <w:tblStylePr w:type="nwCell">
      <w:tblPr/>
      <w:tcPr>
        <w:tcBorders>
          <w:bottom w:val="single" w:sz="4" w:space="0" w:color="92CDDC" w:themeColor="accent5" w:themeTint="99"/>
        </w:tcBorders>
      </w:tcPr>
    </w:tblStylePr>
    <w:tblStylePr w:type="seCell">
      <w:tblPr/>
      <w:tcPr>
        <w:tcBorders>
          <w:top w:val="single" w:sz="4" w:space="0" w:color="92CDDC" w:themeColor="accent5" w:themeTint="99"/>
        </w:tcBorders>
      </w:tcPr>
    </w:tblStylePr>
    <w:tblStylePr w:type="swCell">
      <w:tblPr/>
      <w:tcPr>
        <w:tcBorders>
          <w:top w:val="single" w:sz="4" w:space="0" w:color="92CDDC" w:themeColor="accent5" w:themeTint="99"/>
        </w:tcBorders>
      </w:tcPr>
    </w:tblStylePr>
  </w:style>
  <w:style w:type="table" w:styleId="GridTable3-Accent6">
    <w:name w:val="Grid Table 3 Accent 6"/>
    <w:basedOn w:val="TableNormal"/>
    <w:uiPriority w:val="48"/>
    <w:rsid w:val="00A111D1"/>
    <w:tblPr>
      <w:tblStyleRowBandSize w:val="1"/>
      <w:tblStyleColBandSize w:val="1"/>
      <w:tblBorders>
        <w:top w:val="single" w:sz="4" w:space="0" w:color="FABF8F" w:themeColor="accent6" w:themeTint="99"/>
        <w:left w:val="single" w:sz="4" w:space="0" w:color="FABF8F" w:themeColor="accent6" w:themeTint="99"/>
        <w:bottom w:val="single" w:sz="4" w:space="0" w:color="FABF8F" w:themeColor="accent6" w:themeTint="99"/>
        <w:right w:val="single" w:sz="4" w:space="0" w:color="FABF8F" w:themeColor="accent6" w:themeTint="99"/>
        <w:insideH w:val="single" w:sz="4" w:space="0" w:color="FABF8F" w:themeColor="accent6" w:themeTint="99"/>
        <w:insideV w:val="single" w:sz="4" w:space="0" w:color="FABF8F" w:themeColor="accent6"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DE9D9" w:themeFill="accent6" w:themeFillTint="33"/>
      </w:tcPr>
    </w:tblStylePr>
    <w:tblStylePr w:type="band1Horz">
      <w:tblPr/>
      <w:tcPr>
        <w:shd w:val="clear" w:color="auto" w:fill="FDE9D9" w:themeFill="accent6" w:themeFillTint="33"/>
      </w:tcPr>
    </w:tblStylePr>
    <w:tblStylePr w:type="neCell">
      <w:tblPr/>
      <w:tcPr>
        <w:tcBorders>
          <w:bottom w:val="single" w:sz="4" w:space="0" w:color="FABF8F" w:themeColor="accent6" w:themeTint="99"/>
        </w:tcBorders>
      </w:tcPr>
    </w:tblStylePr>
    <w:tblStylePr w:type="nwCell">
      <w:tblPr/>
      <w:tcPr>
        <w:tcBorders>
          <w:bottom w:val="single" w:sz="4" w:space="0" w:color="FABF8F" w:themeColor="accent6" w:themeTint="99"/>
        </w:tcBorders>
      </w:tcPr>
    </w:tblStylePr>
    <w:tblStylePr w:type="seCell">
      <w:tblPr/>
      <w:tcPr>
        <w:tcBorders>
          <w:top w:val="single" w:sz="4" w:space="0" w:color="FABF8F" w:themeColor="accent6" w:themeTint="99"/>
        </w:tcBorders>
      </w:tcPr>
    </w:tblStylePr>
    <w:tblStylePr w:type="swCell">
      <w:tblPr/>
      <w:tcPr>
        <w:tcBorders>
          <w:top w:val="single" w:sz="4" w:space="0" w:color="FABF8F" w:themeColor="accent6" w:themeTint="99"/>
        </w:tcBorders>
      </w:tcPr>
    </w:tblStylePr>
  </w:style>
  <w:style w:type="table" w:styleId="GridTable4">
    <w:name w:val="Grid Table 4"/>
    <w:basedOn w:val="TableNormal"/>
    <w:uiPriority w:val="49"/>
    <w:rsid w:val="00A111D1"/>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color w:val="FFFFFF" w:themeColor="background1"/>
      </w:rPr>
      <w:tblPr/>
      <w:tcPr>
        <w:tcBorders>
          <w:top w:val="single" w:sz="4" w:space="0" w:color="000000" w:themeColor="text1"/>
          <w:left w:val="single" w:sz="4" w:space="0" w:color="000000" w:themeColor="text1"/>
          <w:bottom w:val="single" w:sz="4" w:space="0" w:color="000000" w:themeColor="text1"/>
          <w:right w:val="single" w:sz="4" w:space="0" w:color="000000" w:themeColor="text1"/>
          <w:insideH w:val="nil"/>
          <w:insideV w:val="nil"/>
        </w:tcBorders>
        <w:shd w:val="clear" w:color="auto" w:fill="000000" w:themeFill="text1"/>
      </w:tcPr>
    </w:tblStylePr>
    <w:tblStylePr w:type="lastRow">
      <w:rPr>
        <w:b/>
        <w:bCs/>
      </w:rPr>
      <w:tblPr/>
      <w:tcPr>
        <w:tcBorders>
          <w:top w:val="double" w:sz="4" w:space="0" w:color="000000" w:themeColor="text1"/>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GridTable4-Accent1">
    <w:name w:val="Grid Table 4 Accent 1"/>
    <w:basedOn w:val="TableNormal"/>
    <w:uiPriority w:val="49"/>
    <w:rsid w:val="00A111D1"/>
    <w:tblPr>
      <w:tblStyleRowBandSize w:val="1"/>
      <w:tblStyleColBandSize w:val="1"/>
      <w:tblBorders>
        <w:top w:val="single" w:sz="4" w:space="0" w:color="95B3D7" w:themeColor="accent1" w:themeTint="99"/>
        <w:left w:val="single" w:sz="4" w:space="0" w:color="95B3D7" w:themeColor="accent1" w:themeTint="99"/>
        <w:bottom w:val="single" w:sz="4" w:space="0" w:color="95B3D7" w:themeColor="accent1" w:themeTint="99"/>
        <w:right w:val="single" w:sz="4" w:space="0" w:color="95B3D7" w:themeColor="accent1" w:themeTint="99"/>
        <w:insideH w:val="single" w:sz="4" w:space="0" w:color="95B3D7" w:themeColor="accent1" w:themeTint="99"/>
        <w:insideV w:val="single" w:sz="4" w:space="0" w:color="95B3D7" w:themeColor="accent1" w:themeTint="99"/>
      </w:tblBorders>
    </w:tblPr>
    <w:tblStylePr w:type="firstRow">
      <w:rPr>
        <w:b/>
        <w:bCs/>
        <w:color w:val="FFFFFF" w:themeColor="background1"/>
      </w:rPr>
      <w:tblPr/>
      <w:tcPr>
        <w:tcBorders>
          <w:top w:val="single" w:sz="4" w:space="0" w:color="4F81BD" w:themeColor="accent1"/>
          <w:left w:val="single" w:sz="4" w:space="0" w:color="4F81BD" w:themeColor="accent1"/>
          <w:bottom w:val="single" w:sz="4" w:space="0" w:color="4F81BD" w:themeColor="accent1"/>
          <w:right w:val="single" w:sz="4" w:space="0" w:color="4F81BD" w:themeColor="accent1"/>
          <w:insideH w:val="nil"/>
          <w:insideV w:val="nil"/>
        </w:tcBorders>
        <w:shd w:val="clear" w:color="auto" w:fill="4F81BD" w:themeFill="accent1"/>
      </w:tcPr>
    </w:tblStylePr>
    <w:tblStylePr w:type="lastRow">
      <w:rPr>
        <w:b/>
        <w:bCs/>
      </w:rPr>
      <w:tblPr/>
      <w:tcPr>
        <w:tcBorders>
          <w:top w:val="double" w:sz="4" w:space="0" w:color="4F81BD" w:themeColor="accent1"/>
        </w:tcBorders>
      </w:tcPr>
    </w:tblStylePr>
    <w:tblStylePr w:type="firstCol">
      <w:rPr>
        <w:b/>
        <w:bCs/>
      </w:rPr>
    </w:tblStylePr>
    <w:tblStylePr w:type="lastCol">
      <w:rPr>
        <w:b/>
        <w:bCs/>
      </w:rPr>
    </w:tblStylePr>
    <w:tblStylePr w:type="band1Vert">
      <w:tblPr/>
      <w:tcPr>
        <w:shd w:val="clear" w:color="auto" w:fill="DBE5F1" w:themeFill="accent1" w:themeFillTint="33"/>
      </w:tcPr>
    </w:tblStylePr>
    <w:tblStylePr w:type="band1Horz">
      <w:tblPr/>
      <w:tcPr>
        <w:shd w:val="clear" w:color="auto" w:fill="DBE5F1" w:themeFill="accent1" w:themeFillTint="33"/>
      </w:tcPr>
    </w:tblStylePr>
  </w:style>
  <w:style w:type="table" w:styleId="GridTable4-Accent2">
    <w:name w:val="Grid Table 4 Accent 2"/>
    <w:basedOn w:val="TableNormal"/>
    <w:uiPriority w:val="49"/>
    <w:rsid w:val="00A111D1"/>
    <w:tblPr>
      <w:tblStyleRowBandSize w:val="1"/>
      <w:tblStyleColBandSize w:val="1"/>
      <w:tblBorders>
        <w:top w:val="single" w:sz="4" w:space="0" w:color="D99594" w:themeColor="accent2" w:themeTint="99"/>
        <w:left w:val="single" w:sz="4" w:space="0" w:color="D99594" w:themeColor="accent2" w:themeTint="99"/>
        <w:bottom w:val="single" w:sz="4" w:space="0" w:color="D99594" w:themeColor="accent2" w:themeTint="99"/>
        <w:right w:val="single" w:sz="4" w:space="0" w:color="D99594" w:themeColor="accent2" w:themeTint="99"/>
        <w:insideH w:val="single" w:sz="4" w:space="0" w:color="D99594" w:themeColor="accent2" w:themeTint="99"/>
        <w:insideV w:val="single" w:sz="4" w:space="0" w:color="D99594" w:themeColor="accent2" w:themeTint="99"/>
      </w:tblBorders>
    </w:tblPr>
    <w:tblStylePr w:type="firstRow">
      <w:rPr>
        <w:b/>
        <w:bCs/>
        <w:color w:val="FFFFFF" w:themeColor="background1"/>
      </w:rPr>
      <w:tblPr/>
      <w:tcPr>
        <w:tcBorders>
          <w:top w:val="single" w:sz="4" w:space="0" w:color="C0504D" w:themeColor="accent2"/>
          <w:left w:val="single" w:sz="4" w:space="0" w:color="C0504D" w:themeColor="accent2"/>
          <w:bottom w:val="single" w:sz="4" w:space="0" w:color="C0504D" w:themeColor="accent2"/>
          <w:right w:val="single" w:sz="4" w:space="0" w:color="C0504D" w:themeColor="accent2"/>
          <w:insideH w:val="nil"/>
          <w:insideV w:val="nil"/>
        </w:tcBorders>
        <w:shd w:val="clear" w:color="auto" w:fill="C0504D" w:themeFill="accent2"/>
      </w:tcPr>
    </w:tblStylePr>
    <w:tblStylePr w:type="lastRow">
      <w:rPr>
        <w:b/>
        <w:bCs/>
      </w:rPr>
      <w:tblPr/>
      <w:tcPr>
        <w:tcBorders>
          <w:top w:val="double" w:sz="4" w:space="0" w:color="C0504D" w:themeColor="accent2"/>
        </w:tcBorders>
      </w:tcPr>
    </w:tblStylePr>
    <w:tblStylePr w:type="firstCol">
      <w:rPr>
        <w:b/>
        <w:bCs/>
      </w:rPr>
    </w:tblStylePr>
    <w:tblStylePr w:type="lastCol">
      <w:rPr>
        <w:b/>
        <w:bCs/>
      </w:rPr>
    </w:tblStylePr>
    <w:tblStylePr w:type="band1Vert">
      <w:tblPr/>
      <w:tcPr>
        <w:shd w:val="clear" w:color="auto" w:fill="F2DBDB" w:themeFill="accent2" w:themeFillTint="33"/>
      </w:tcPr>
    </w:tblStylePr>
    <w:tblStylePr w:type="band1Horz">
      <w:tblPr/>
      <w:tcPr>
        <w:shd w:val="clear" w:color="auto" w:fill="F2DBDB" w:themeFill="accent2" w:themeFillTint="33"/>
      </w:tcPr>
    </w:tblStylePr>
  </w:style>
  <w:style w:type="table" w:styleId="GridTable4-Accent3">
    <w:name w:val="Grid Table 4 Accent 3"/>
    <w:basedOn w:val="TableNormal"/>
    <w:uiPriority w:val="49"/>
    <w:rsid w:val="00A111D1"/>
    <w:tblPr>
      <w:tblStyleRowBandSize w:val="1"/>
      <w:tblStyleColBandSize w:val="1"/>
      <w:tblBorders>
        <w:top w:val="single" w:sz="4" w:space="0" w:color="C2D69B" w:themeColor="accent3" w:themeTint="99"/>
        <w:left w:val="single" w:sz="4" w:space="0" w:color="C2D69B" w:themeColor="accent3" w:themeTint="99"/>
        <w:bottom w:val="single" w:sz="4" w:space="0" w:color="C2D69B" w:themeColor="accent3" w:themeTint="99"/>
        <w:right w:val="single" w:sz="4" w:space="0" w:color="C2D69B" w:themeColor="accent3" w:themeTint="99"/>
        <w:insideH w:val="single" w:sz="4" w:space="0" w:color="C2D69B" w:themeColor="accent3" w:themeTint="99"/>
        <w:insideV w:val="single" w:sz="4" w:space="0" w:color="C2D69B" w:themeColor="accent3" w:themeTint="99"/>
      </w:tblBorders>
    </w:tblPr>
    <w:tblStylePr w:type="firstRow">
      <w:rPr>
        <w:b/>
        <w:bCs/>
        <w:color w:val="FFFFFF" w:themeColor="background1"/>
      </w:rPr>
      <w:tblPr/>
      <w:tcPr>
        <w:tcBorders>
          <w:top w:val="single" w:sz="4" w:space="0" w:color="9BBB59" w:themeColor="accent3"/>
          <w:left w:val="single" w:sz="4" w:space="0" w:color="9BBB59" w:themeColor="accent3"/>
          <w:bottom w:val="single" w:sz="4" w:space="0" w:color="9BBB59" w:themeColor="accent3"/>
          <w:right w:val="single" w:sz="4" w:space="0" w:color="9BBB59" w:themeColor="accent3"/>
          <w:insideH w:val="nil"/>
          <w:insideV w:val="nil"/>
        </w:tcBorders>
        <w:shd w:val="clear" w:color="auto" w:fill="9BBB59" w:themeFill="accent3"/>
      </w:tcPr>
    </w:tblStylePr>
    <w:tblStylePr w:type="lastRow">
      <w:rPr>
        <w:b/>
        <w:bCs/>
      </w:rPr>
      <w:tblPr/>
      <w:tcPr>
        <w:tcBorders>
          <w:top w:val="double" w:sz="4" w:space="0" w:color="9BBB59" w:themeColor="accent3"/>
        </w:tcBorders>
      </w:tcPr>
    </w:tblStylePr>
    <w:tblStylePr w:type="firstCol">
      <w:rPr>
        <w:b/>
        <w:bCs/>
      </w:rPr>
    </w:tblStylePr>
    <w:tblStylePr w:type="lastCol">
      <w:rPr>
        <w:b/>
        <w:bCs/>
      </w:rPr>
    </w:tblStylePr>
    <w:tblStylePr w:type="band1Vert">
      <w:tblPr/>
      <w:tcPr>
        <w:shd w:val="clear" w:color="auto" w:fill="EAF1DD" w:themeFill="accent3" w:themeFillTint="33"/>
      </w:tcPr>
    </w:tblStylePr>
    <w:tblStylePr w:type="band1Horz">
      <w:tblPr/>
      <w:tcPr>
        <w:shd w:val="clear" w:color="auto" w:fill="EAF1DD" w:themeFill="accent3" w:themeFillTint="33"/>
      </w:tcPr>
    </w:tblStylePr>
  </w:style>
  <w:style w:type="table" w:styleId="GridTable4-Accent4">
    <w:name w:val="Grid Table 4 Accent 4"/>
    <w:basedOn w:val="TableNormal"/>
    <w:uiPriority w:val="49"/>
    <w:rsid w:val="00A111D1"/>
    <w:tblPr>
      <w:tblStyleRowBandSize w:val="1"/>
      <w:tblStyleColBandSize w:val="1"/>
      <w:tblBorders>
        <w:top w:val="single" w:sz="4" w:space="0" w:color="B2A1C7" w:themeColor="accent4" w:themeTint="99"/>
        <w:left w:val="single" w:sz="4" w:space="0" w:color="B2A1C7" w:themeColor="accent4" w:themeTint="99"/>
        <w:bottom w:val="single" w:sz="4" w:space="0" w:color="B2A1C7" w:themeColor="accent4" w:themeTint="99"/>
        <w:right w:val="single" w:sz="4" w:space="0" w:color="B2A1C7" w:themeColor="accent4" w:themeTint="99"/>
        <w:insideH w:val="single" w:sz="4" w:space="0" w:color="B2A1C7" w:themeColor="accent4" w:themeTint="99"/>
        <w:insideV w:val="single" w:sz="4" w:space="0" w:color="B2A1C7" w:themeColor="accent4" w:themeTint="99"/>
      </w:tblBorders>
    </w:tblPr>
    <w:tblStylePr w:type="firstRow">
      <w:rPr>
        <w:b/>
        <w:bCs/>
        <w:color w:val="FFFFFF" w:themeColor="background1"/>
      </w:rPr>
      <w:tblPr/>
      <w:tcPr>
        <w:tcBorders>
          <w:top w:val="single" w:sz="4" w:space="0" w:color="8064A2" w:themeColor="accent4"/>
          <w:left w:val="single" w:sz="4" w:space="0" w:color="8064A2" w:themeColor="accent4"/>
          <w:bottom w:val="single" w:sz="4" w:space="0" w:color="8064A2" w:themeColor="accent4"/>
          <w:right w:val="single" w:sz="4" w:space="0" w:color="8064A2" w:themeColor="accent4"/>
          <w:insideH w:val="nil"/>
          <w:insideV w:val="nil"/>
        </w:tcBorders>
        <w:shd w:val="clear" w:color="auto" w:fill="8064A2" w:themeFill="accent4"/>
      </w:tcPr>
    </w:tblStylePr>
    <w:tblStylePr w:type="lastRow">
      <w:rPr>
        <w:b/>
        <w:bCs/>
      </w:rPr>
      <w:tblPr/>
      <w:tcPr>
        <w:tcBorders>
          <w:top w:val="double" w:sz="4" w:space="0" w:color="8064A2" w:themeColor="accent4"/>
        </w:tcBorders>
      </w:tcPr>
    </w:tblStylePr>
    <w:tblStylePr w:type="firstCol">
      <w:rPr>
        <w:b/>
        <w:bCs/>
      </w:rPr>
    </w:tblStylePr>
    <w:tblStylePr w:type="lastCol">
      <w:rPr>
        <w:b/>
        <w:bCs/>
      </w:rPr>
    </w:tblStylePr>
    <w:tblStylePr w:type="band1Vert">
      <w:tblPr/>
      <w:tcPr>
        <w:shd w:val="clear" w:color="auto" w:fill="E5DFEC" w:themeFill="accent4" w:themeFillTint="33"/>
      </w:tcPr>
    </w:tblStylePr>
    <w:tblStylePr w:type="band1Horz">
      <w:tblPr/>
      <w:tcPr>
        <w:shd w:val="clear" w:color="auto" w:fill="E5DFEC" w:themeFill="accent4" w:themeFillTint="33"/>
      </w:tcPr>
    </w:tblStylePr>
  </w:style>
  <w:style w:type="table" w:styleId="GridTable4-Accent5">
    <w:name w:val="Grid Table 4 Accent 5"/>
    <w:basedOn w:val="TableNormal"/>
    <w:uiPriority w:val="49"/>
    <w:rsid w:val="00A111D1"/>
    <w:tblPr>
      <w:tblStyleRowBandSize w:val="1"/>
      <w:tblStyleColBandSize w:val="1"/>
      <w:tblBorders>
        <w:top w:val="single" w:sz="4" w:space="0" w:color="92CDDC" w:themeColor="accent5" w:themeTint="99"/>
        <w:left w:val="single" w:sz="4" w:space="0" w:color="92CDDC" w:themeColor="accent5" w:themeTint="99"/>
        <w:bottom w:val="single" w:sz="4" w:space="0" w:color="92CDDC" w:themeColor="accent5" w:themeTint="99"/>
        <w:right w:val="single" w:sz="4" w:space="0" w:color="92CDDC" w:themeColor="accent5" w:themeTint="99"/>
        <w:insideH w:val="single" w:sz="4" w:space="0" w:color="92CDDC" w:themeColor="accent5" w:themeTint="99"/>
        <w:insideV w:val="single" w:sz="4" w:space="0" w:color="92CDDC" w:themeColor="accent5" w:themeTint="99"/>
      </w:tblBorders>
    </w:tblPr>
    <w:tblStylePr w:type="firstRow">
      <w:rPr>
        <w:b/>
        <w:bCs/>
        <w:color w:val="FFFFFF" w:themeColor="background1"/>
      </w:rPr>
      <w:tblPr/>
      <w:tcPr>
        <w:tcBorders>
          <w:top w:val="single" w:sz="4" w:space="0" w:color="4BACC6" w:themeColor="accent5"/>
          <w:left w:val="single" w:sz="4" w:space="0" w:color="4BACC6" w:themeColor="accent5"/>
          <w:bottom w:val="single" w:sz="4" w:space="0" w:color="4BACC6" w:themeColor="accent5"/>
          <w:right w:val="single" w:sz="4" w:space="0" w:color="4BACC6" w:themeColor="accent5"/>
          <w:insideH w:val="nil"/>
          <w:insideV w:val="nil"/>
        </w:tcBorders>
        <w:shd w:val="clear" w:color="auto" w:fill="4BACC6" w:themeFill="accent5"/>
      </w:tcPr>
    </w:tblStylePr>
    <w:tblStylePr w:type="lastRow">
      <w:rPr>
        <w:b/>
        <w:bCs/>
      </w:rPr>
      <w:tblPr/>
      <w:tcPr>
        <w:tcBorders>
          <w:top w:val="double" w:sz="4" w:space="0" w:color="4BACC6" w:themeColor="accent5"/>
        </w:tcBorders>
      </w:tcPr>
    </w:tblStylePr>
    <w:tblStylePr w:type="firstCol">
      <w:rPr>
        <w:b/>
        <w:bCs/>
      </w:rPr>
    </w:tblStylePr>
    <w:tblStylePr w:type="lastCol">
      <w:rPr>
        <w:b/>
        <w:bCs/>
      </w:rPr>
    </w:tblStylePr>
    <w:tblStylePr w:type="band1Vert">
      <w:tblPr/>
      <w:tcPr>
        <w:shd w:val="clear" w:color="auto" w:fill="DAEEF3" w:themeFill="accent5" w:themeFillTint="33"/>
      </w:tcPr>
    </w:tblStylePr>
    <w:tblStylePr w:type="band1Horz">
      <w:tblPr/>
      <w:tcPr>
        <w:shd w:val="clear" w:color="auto" w:fill="DAEEF3" w:themeFill="accent5" w:themeFillTint="33"/>
      </w:tcPr>
    </w:tblStylePr>
  </w:style>
  <w:style w:type="table" w:styleId="GridTable4-Accent6">
    <w:name w:val="Grid Table 4 Accent 6"/>
    <w:basedOn w:val="TableNormal"/>
    <w:uiPriority w:val="49"/>
    <w:rsid w:val="00A111D1"/>
    <w:tblPr>
      <w:tblStyleRowBandSize w:val="1"/>
      <w:tblStyleColBandSize w:val="1"/>
      <w:tblBorders>
        <w:top w:val="single" w:sz="4" w:space="0" w:color="FABF8F" w:themeColor="accent6" w:themeTint="99"/>
        <w:left w:val="single" w:sz="4" w:space="0" w:color="FABF8F" w:themeColor="accent6" w:themeTint="99"/>
        <w:bottom w:val="single" w:sz="4" w:space="0" w:color="FABF8F" w:themeColor="accent6" w:themeTint="99"/>
        <w:right w:val="single" w:sz="4" w:space="0" w:color="FABF8F" w:themeColor="accent6" w:themeTint="99"/>
        <w:insideH w:val="single" w:sz="4" w:space="0" w:color="FABF8F" w:themeColor="accent6" w:themeTint="99"/>
        <w:insideV w:val="single" w:sz="4" w:space="0" w:color="FABF8F" w:themeColor="accent6" w:themeTint="99"/>
      </w:tblBorders>
    </w:tblPr>
    <w:tblStylePr w:type="firstRow">
      <w:rPr>
        <w:b/>
        <w:bCs/>
        <w:color w:val="FFFFFF" w:themeColor="background1"/>
      </w:rPr>
      <w:tblPr/>
      <w:tcPr>
        <w:tcBorders>
          <w:top w:val="single" w:sz="4" w:space="0" w:color="F79646" w:themeColor="accent6"/>
          <w:left w:val="single" w:sz="4" w:space="0" w:color="F79646" w:themeColor="accent6"/>
          <w:bottom w:val="single" w:sz="4" w:space="0" w:color="F79646" w:themeColor="accent6"/>
          <w:right w:val="single" w:sz="4" w:space="0" w:color="F79646" w:themeColor="accent6"/>
          <w:insideH w:val="nil"/>
          <w:insideV w:val="nil"/>
        </w:tcBorders>
        <w:shd w:val="clear" w:color="auto" w:fill="F79646" w:themeFill="accent6"/>
      </w:tcPr>
    </w:tblStylePr>
    <w:tblStylePr w:type="lastRow">
      <w:rPr>
        <w:b/>
        <w:bCs/>
      </w:rPr>
      <w:tblPr/>
      <w:tcPr>
        <w:tcBorders>
          <w:top w:val="double" w:sz="4" w:space="0" w:color="F79646" w:themeColor="accent6"/>
        </w:tcBorders>
      </w:tcPr>
    </w:tblStylePr>
    <w:tblStylePr w:type="firstCol">
      <w:rPr>
        <w:b/>
        <w:bCs/>
      </w:rPr>
    </w:tblStylePr>
    <w:tblStylePr w:type="lastCol">
      <w:rPr>
        <w:b/>
        <w:bCs/>
      </w:rPr>
    </w:tblStylePr>
    <w:tblStylePr w:type="band1Vert">
      <w:tblPr/>
      <w:tcPr>
        <w:shd w:val="clear" w:color="auto" w:fill="FDE9D9" w:themeFill="accent6" w:themeFillTint="33"/>
      </w:tcPr>
    </w:tblStylePr>
    <w:tblStylePr w:type="band1Horz">
      <w:tblPr/>
      <w:tcPr>
        <w:shd w:val="clear" w:color="auto" w:fill="FDE9D9" w:themeFill="accent6" w:themeFillTint="33"/>
      </w:tcPr>
    </w:tblStylePr>
  </w:style>
  <w:style w:type="table" w:styleId="GridTable5Dark">
    <w:name w:val="Grid Table 5 Dark"/>
    <w:basedOn w:val="TableNormal"/>
    <w:uiPriority w:val="50"/>
    <w:rsid w:val="00A111D1"/>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CCCCCC" w:themeFill="tex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000000" w:themeFill="tex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000000" w:themeFill="tex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000000" w:themeFill="tex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000000" w:themeFill="text1"/>
      </w:tcPr>
    </w:tblStylePr>
    <w:tblStylePr w:type="band1Vert">
      <w:tblPr/>
      <w:tcPr>
        <w:shd w:val="clear" w:color="auto" w:fill="999999" w:themeFill="text1" w:themeFillTint="66"/>
      </w:tcPr>
    </w:tblStylePr>
    <w:tblStylePr w:type="band1Horz">
      <w:tblPr/>
      <w:tcPr>
        <w:shd w:val="clear" w:color="auto" w:fill="999999" w:themeFill="text1" w:themeFillTint="66"/>
      </w:tcPr>
    </w:tblStylePr>
  </w:style>
  <w:style w:type="table" w:styleId="GridTable5Dark-Accent1">
    <w:name w:val="Grid Table 5 Dark Accent 1"/>
    <w:basedOn w:val="TableNormal"/>
    <w:uiPriority w:val="50"/>
    <w:rsid w:val="00A111D1"/>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BE5F1" w:themeFill="accen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4F81BD" w:themeFill="accen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4F81BD" w:themeFill="accen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4F81BD" w:themeFill="accen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4F81BD" w:themeFill="accent1"/>
      </w:tcPr>
    </w:tblStylePr>
    <w:tblStylePr w:type="band1Vert">
      <w:tblPr/>
      <w:tcPr>
        <w:shd w:val="clear" w:color="auto" w:fill="B8CCE4" w:themeFill="accent1" w:themeFillTint="66"/>
      </w:tcPr>
    </w:tblStylePr>
    <w:tblStylePr w:type="band1Horz">
      <w:tblPr/>
      <w:tcPr>
        <w:shd w:val="clear" w:color="auto" w:fill="B8CCE4" w:themeFill="accent1" w:themeFillTint="66"/>
      </w:tcPr>
    </w:tblStylePr>
  </w:style>
  <w:style w:type="table" w:styleId="GridTable5Dark-Accent2">
    <w:name w:val="Grid Table 5 Dark Accent 2"/>
    <w:basedOn w:val="TableNormal"/>
    <w:uiPriority w:val="50"/>
    <w:rsid w:val="00A111D1"/>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F2DBDB" w:themeFill="accent2"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C0504D" w:themeFill="accent2"/>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C0504D" w:themeFill="accent2"/>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C0504D" w:themeFill="accent2"/>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C0504D" w:themeFill="accent2"/>
      </w:tcPr>
    </w:tblStylePr>
    <w:tblStylePr w:type="band1Vert">
      <w:tblPr/>
      <w:tcPr>
        <w:shd w:val="clear" w:color="auto" w:fill="E5B8B7" w:themeFill="accent2" w:themeFillTint="66"/>
      </w:tcPr>
    </w:tblStylePr>
    <w:tblStylePr w:type="band1Horz">
      <w:tblPr/>
      <w:tcPr>
        <w:shd w:val="clear" w:color="auto" w:fill="E5B8B7" w:themeFill="accent2" w:themeFillTint="66"/>
      </w:tcPr>
    </w:tblStylePr>
  </w:style>
  <w:style w:type="table" w:styleId="GridTable5Dark-Accent3">
    <w:name w:val="Grid Table 5 Dark Accent 3"/>
    <w:basedOn w:val="TableNormal"/>
    <w:uiPriority w:val="50"/>
    <w:rsid w:val="00A111D1"/>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EAF1DD" w:themeFill="accent3"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9BBB59" w:themeFill="accent3"/>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9BBB59" w:themeFill="accent3"/>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9BBB59" w:themeFill="accent3"/>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9BBB59" w:themeFill="accent3"/>
      </w:tcPr>
    </w:tblStylePr>
    <w:tblStylePr w:type="band1Vert">
      <w:tblPr/>
      <w:tcPr>
        <w:shd w:val="clear" w:color="auto" w:fill="D6E3BC" w:themeFill="accent3" w:themeFillTint="66"/>
      </w:tcPr>
    </w:tblStylePr>
    <w:tblStylePr w:type="band1Horz">
      <w:tblPr/>
      <w:tcPr>
        <w:shd w:val="clear" w:color="auto" w:fill="D6E3BC" w:themeFill="accent3" w:themeFillTint="66"/>
      </w:tcPr>
    </w:tblStylePr>
  </w:style>
  <w:style w:type="table" w:styleId="GridTable5Dark-Accent4">
    <w:name w:val="Grid Table 5 Dark Accent 4"/>
    <w:basedOn w:val="TableNormal"/>
    <w:uiPriority w:val="50"/>
    <w:rsid w:val="00A111D1"/>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E5DFEC" w:themeFill="accent4"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8064A2" w:themeFill="accent4"/>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8064A2" w:themeFill="accent4"/>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8064A2" w:themeFill="accent4"/>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8064A2" w:themeFill="accent4"/>
      </w:tcPr>
    </w:tblStylePr>
    <w:tblStylePr w:type="band1Vert">
      <w:tblPr/>
      <w:tcPr>
        <w:shd w:val="clear" w:color="auto" w:fill="CCC0D9" w:themeFill="accent4" w:themeFillTint="66"/>
      </w:tcPr>
    </w:tblStylePr>
    <w:tblStylePr w:type="band1Horz">
      <w:tblPr/>
      <w:tcPr>
        <w:shd w:val="clear" w:color="auto" w:fill="CCC0D9" w:themeFill="accent4" w:themeFillTint="66"/>
      </w:tcPr>
    </w:tblStylePr>
  </w:style>
  <w:style w:type="table" w:styleId="GridTable5Dark-Accent5">
    <w:name w:val="Grid Table 5 Dark Accent 5"/>
    <w:basedOn w:val="TableNormal"/>
    <w:uiPriority w:val="50"/>
    <w:rsid w:val="00A111D1"/>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AEEF3" w:themeFill="accent5"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4BACC6" w:themeFill="accent5"/>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4BACC6" w:themeFill="accent5"/>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4BACC6" w:themeFill="accent5"/>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4BACC6" w:themeFill="accent5"/>
      </w:tcPr>
    </w:tblStylePr>
    <w:tblStylePr w:type="band1Vert">
      <w:tblPr/>
      <w:tcPr>
        <w:shd w:val="clear" w:color="auto" w:fill="B6DDE8" w:themeFill="accent5" w:themeFillTint="66"/>
      </w:tcPr>
    </w:tblStylePr>
    <w:tblStylePr w:type="band1Horz">
      <w:tblPr/>
      <w:tcPr>
        <w:shd w:val="clear" w:color="auto" w:fill="B6DDE8" w:themeFill="accent5" w:themeFillTint="66"/>
      </w:tcPr>
    </w:tblStylePr>
  </w:style>
  <w:style w:type="table" w:styleId="GridTable5Dark-Accent6">
    <w:name w:val="Grid Table 5 Dark Accent 6"/>
    <w:basedOn w:val="TableNormal"/>
    <w:uiPriority w:val="50"/>
    <w:rsid w:val="00A111D1"/>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FDE9D9" w:themeFill="accent6"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F79646" w:themeFill="accent6"/>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F79646" w:themeFill="accent6"/>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F79646" w:themeFill="accent6"/>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F79646" w:themeFill="accent6"/>
      </w:tcPr>
    </w:tblStylePr>
    <w:tblStylePr w:type="band1Vert">
      <w:tblPr/>
      <w:tcPr>
        <w:shd w:val="clear" w:color="auto" w:fill="FBD4B4" w:themeFill="accent6" w:themeFillTint="66"/>
      </w:tcPr>
    </w:tblStylePr>
    <w:tblStylePr w:type="band1Horz">
      <w:tblPr/>
      <w:tcPr>
        <w:shd w:val="clear" w:color="auto" w:fill="FBD4B4" w:themeFill="accent6" w:themeFillTint="66"/>
      </w:tcPr>
    </w:tblStylePr>
  </w:style>
  <w:style w:type="table" w:styleId="GridTable6Colorful">
    <w:name w:val="Grid Table 6 Colorful"/>
    <w:basedOn w:val="TableNormal"/>
    <w:uiPriority w:val="51"/>
    <w:rsid w:val="00A111D1"/>
    <w:rPr>
      <w:color w:val="000000" w:themeColor="text1"/>
    </w:r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rPr>
      <w:tblPr/>
      <w:tcPr>
        <w:tcBorders>
          <w:bottom w:val="single" w:sz="12" w:space="0" w:color="666666" w:themeColor="text1" w:themeTint="99"/>
        </w:tcBorders>
      </w:tcPr>
    </w:tblStylePr>
    <w:tblStylePr w:type="lastRow">
      <w:rPr>
        <w:b/>
        <w:bCs/>
      </w:rPr>
      <w:tblPr/>
      <w:tcPr>
        <w:tcBorders>
          <w:top w:val="double" w:sz="4" w:space="0" w:color="666666" w:themeColor="text1" w:themeTint="99"/>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GridTable6Colorful-Accent1">
    <w:name w:val="Grid Table 6 Colorful Accent 1"/>
    <w:basedOn w:val="TableNormal"/>
    <w:uiPriority w:val="51"/>
    <w:rsid w:val="00A111D1"/>
    <w:rPr>
      <w:color w:val="365F91" w:themeColor="accent1" w:themeShade="BF"/>
    </w:rPr>
    <w:tblPr>
      <w:tblStyleRowBandSize w:val="1"/>
      <w:tblStyleColBandSize w:val="1"/>
      <w:tblBorders>
        <w:top w:val="single" w:sz="4" w:space="0" w:color="95B3D7" w:themeColor="accent1" w:themeTint="99"/>
        <w:left w:val="single" w:sz="4" w:space="0" w:color="95B3D7" w:themeColor="accent1" w:themeTint="99"/>
        <w:bottom w:val="single" w:sz="4" w:space="0" w:color="95B3D7" w:themeColor="accent1" w:themeTint="99"/>
        <w:right w:val="single" w:sz="4" w:space="0" w:color="95B3D7" w:themeColor="accent1" w:themeTint="99"/>
        <w:insideH w:val="single" w:sz="4" w:space="0" w:color="95B3D7" w:themeColor="accent1" w:themeTint="99"/>
        <w:insideV w:val="single" w:sz="4" w:space="0" w:color="95B3D7" w:themeColor="accent1" w:themeTint="99"/>
      </w:tblBorders>
    </w:tblPr>
    <w:tblStylePr w:type="firstRow">
      <w:rPr>
        <w:b/>
        <w:bCs/>
      </w:rPr>
      <w:tblPr/>
      <w:tcPr>
        <w:tcBorders>
          <w:bottom w:val="single" w:sz="12" w:space="0" w:color="95B3D7" w:themeColor="accent1" w:themeTint="99"/>
        </w:tcBorders>
      </w:tcPr>
    </w:tblStylePr>
    <w:tblStylePr w:type="lastRow">
      <w:rPr>
        <w:b/>
        <w:bCs/>
      </w:rPr>
      <w:tblPr/>
      <w:tcPr>
        <w:tcBorders>
          <w:top w:val="double" w:sz="4" w:space="0" w:color="95B3D7" w:themeColor="accent1" w:themeTint="99"/>
        </w:tcBorders>
      </w:tcPr>
    </w:tblStylePr>
    <w:tblStylePr w:type="firstCol">
      <w:rPr>
        <w:b/>
        <w:bCs/>
      </w:rPr>
    </w:tblStylePr>
    <w:tblStylePr w:type="lastCol">
      <w:rPr>
        <w:b/>
        <w:bCs/>
      </w:rPr>
    </w:tblStylePr>
    <w:tblStylePr w:type="band1Vert">
      <w:tblPr/>
      <w:tcPr>
        <w:shd w:val="clear" w:color="auto" w:fill="DBE5F1" w:themeFill="accent1" w:themeFillTint="33"/>
      </w:tcPr>
    </w:tblStylePr>
    <w:tblStylePr w:type="band1Horz">
      <w:tblPr/>
      <w:tcPr>
        <w:shd w:val="clear" w:color="auto" w:fill="DBE5F1" w:themeFill="accent1" w:themeFillTint="33"/>
      </w:tcPr>
    </w:tblStylePr>
  </w:style>
  <w:style w:type="table" w:styleId="GridTable6Colorful-Accent2">
    <w:name w:val="Grid Table 6 Colorful Accent 2"/>
    <w:basedOn w:val="TableNormal"/>
    <w:uiPriority w:val="51"/>
    <w:rsid w:val="00A111D1"/>
    <w:rPr>
      <w:color w:val="943634" w:themeColor="accent2" w:themeShade="BF"/>
    </w:rPr>
    <w:tblPr>
      <w:tblStyleRowBandSize w:val="1"/>
      <w:tblStyleColBandSize w:val="1"/>
      <w:tblBorders>
        <w:top w:val="single" w:sz="4" w:space="0" w:color="D99594" w:themeColor="accent2" w:themeTint="99"/>
        <w:left w:val="single" w:sz="4" w:space="0" w:color="D99594" w:themeColor="accent2" w:themeTint="99"/>
        <w:bottom w:val="single" w:sz="4" w:space="0" w:color="D99594" w:themeColor="accent2" w:themeTint="99"/>
        <w:right w:val="single" w:sz="4" w:space="0" w:color="D99594" w:themeColor="accent2" w:themeTint="99"/>
        <w:insideH w:val="single" w:sz="4" w:space="0" w:color="D99594" w:themeColor="accent2" w:themeTint="99"/>
        <w:insideV w:val="single" w:sz="4" w:space="0" w:color="D99594" w:themeColor="accent2" w:themeTint="99"/>
      </w:tblBorders>
    </w:tblPr>
    <w:tblStylePr w:type="firstRow">
      <w:rPr>
        <w:b/>
        <w:bCs/>
      </w:rPr>
      <w:tblPr/>
      <w:tcPr>
        <w:tcBorders>
          <w:bottom w:val="single" w:sz="12" w:space="0" w:color="D99594" w:themeColor="accent2" w:themeTint="99"/>
        </w:tcBorders>
      </w:tcPr>
    </w:tblStylePr>
    <w:tblStylePr w:type="lastRow">
      <w:rPr>
        <w:b/>
        <w:bCs/>
      </w:rPr>
      <w:tblPr/>
      <w:tcPr>
        <w:tcBorders>
          <w:top w:val="double" w:sz="4" w:space="0" w:color="D99594" w:themeColor="accent2" w:themeTint="99"/>
        </w:tcBorders>
      </w:tcPr>
    </w:tblStylePr>
    <w:tblStylePr w:type="firstCol">
      <w:rPr>
        <w:b/>
        <w:bCs/>
      </w:rPr>
    </w:tblStylePr>
    <w:tblStylePr w:type="lastCol">
      <w:rPr>
        <w:b/>
        <w:bCs/>
      </w:rPr>
    </w:tblStylePr>
    <w:tblStylePr w:type="band1Vert">
      <w:tblPr/>
      <w:tcPr>
        <w:shd w:val="clear" w:color="auto" w:fill="F2DBDB" w:themeFill="accent2" w:themeFillTint="33"/>
      </w:tcPr>
    </w:tblStylePr>
    <w:tblStylePr w:type="band1Horz">
      <w:tblPr/>
      <w:tcPr>
        <w:shd w:val="clear" w:color="auto" w:fill="F2DBDB" w:themeFill="accent2" w:themeFillTint="33"/>
      </w:tcPr>
    </w:tblStylePr>
  </w:style>
  <w:style w:type="table" w:styleId="GridTable6Colorful-Accent3">
    <w:name w:val="Grid Table 6 Colorful Accent 3"/>
    <w:basedOn w:val="TableNormal"/>
    <w:uiPriority w:val="51"/>
    <w:rsid w:val="00A111D1"/>
    <w:rPr>
      <w:color w:val="76923C" w:themeColor="accent3" w:themeShade="BF"/>
    </w:rPr>
    <w:tblPr>
      <w:tblStyleRowBandSize w:val="1"/>
      <w:tblStyleColBandSize w:val="1"/>
      <w:tblBorders>
        <w:top w:val="single" w:sz="4" w:space="0" w:color="C2D69B" w:themeColor="accent3" w:themeTint="99"/>
        <w:left w:val="single" w:sz="4" w:space="0" w:color="C2D69B" w:themeColor="accent3" w:themeTint="99"/>
        <w:bottom w:val="single" w:sz="4" w:space="0" w:color="C2D69B" w:themeColor="accent3" w:themeTint="99"/>
        <w:right w:val="single" w:sz="4" w:space="0" w:color="C2D69B" w:themeColor="accent3" w:themeTint="99"/>
        <w:insideH w:val="single" w:sz="4" w:space="0" w:color="C2D69B" w:themeColor="accent3" w:themeTint="99"/>
        <w:insideV w:val="single" w:sz="4" w:space="0" w:color="C2D69B" w:themeColor="accent3" w:themeTint="99"/>
      </w:tblBorders>
    </w:tblPr>
    <w:tblStylePr w:type="firstRow">
      <w:rPr>
        <w:b/>
        <w:bCs/>
      </w:rPr>
      <w:tblPr/>
      <w:tcPr>
        <w:tcBorders>
          <w:bottom w:val="single" w:sz="12" w:space="0" w:color="C2D69B" w:themeColor="accent3" w:themeTint="99"/>
        </w:tcBorders>
      </w:tcPr>
    </w:tblStylePr>
    <w:tblStylePr w:type="lastRow">
      <w:rPr>
        <w:b/>
        <w:bCs/>
      </w:rPr>
      <w:tblPr/>
      <w:tcPr>
        <w:tcBorders>
          <w:top w:val="double" w:sz="4" w:space="0" w:color="C2D69B" w:themeColor="accent3" w:themeTint="99"/>
        </w:tcBorders>
      </w:tcPr>
    </w:tblStylePr>
    <w:tblStylePr w:type="firstCol">
      <w:rPr>
        <w:b/>
        <w:bCs/>
      </w:rPr>
    </w:tblStylePr>
    <w:tblStylePr w:type="lastCol">
      <w:rPr>
        <w:b/>
        <w:bCs/>
      </w:rPr>
    </w:tblStylePr>
    <w:tblStylePr w:type="band1Vert">
      <w:tblPr/>
      <w:tcPr>
        <w:shd w:val="clear" w:color="auto" w:fill="EAF1DD" w:themeFill="accent3" w:themeFillTint="33"/>
      </w:tcPr>
    </w:tblStylePr>
    <w:tblStylePr w:type="band1Horz">
      <w:tblPr/>
      <w:tcPr>
        <w:shd w:val="clear" w:color="auto" w:fill="EAF1DD" w:themeFill="accent3" w:themeFillTint="33"/>
      </w:tcPr>
    </w:tblStylePr>
  </w:style>
  <w:style w:type="table" w:styleId="GridTable6Colorful-Accent4">
    <w:name w:val="Grid Table 6 Colorful Accent 4"/>
    <w:basedOn w:val="TableNormal"/>
    <w:uiPriority w:val="51"/>
    <w:rsid w:val="00A111D1"/>
    <w:rPr>
      <w:color w:val="5F497A" w:themeColor="accent4" w:themeShade="BF"/>
    </w:rPr>
    <w:tblPr>
      <w:tblStyleRowBandSize w:val="1"/>
      <w:tblStyleColBandSize w:val="1"/>
      <w:tblBorders>
        <w:top w:val="single" w:sz="4" w:space="0" w:color="B2A1C7" w:themeColor="accent4" w:themeTint="99"/>
        <w:left w:val="single" w:sz="4" w:space="0" w:color="B2A1C7" w:themeColor="accent4" w:themeTint="99"/>
        <w:bottom w:val="single" w:sz="4" w:space="0" w:color="B2A1C7" w:themeColor="accent4" w:themeTint="99"/>
        <w:right w:val="single" w:sz="4" w:space="0" w:color="B2A1C7" w:themeColor="accent4" w:themeTint="99"/>
        <w:insideH w:val="single" w:sz="4" w:space="0" w:color="B2A1C7" w:themeColor="accent4" w:themeTint="99"/>
        <w:insideV w:val="single" w:sz="4" w:space="0" w:color="B2A1C7" w:themeColor="accent4" w:themeTint="99"/>
      </w:tblBorders>
    </w:tblPr>
    <w:tblStylePr w:type="firstRow">
      <w:rPr>
        <w:b/>
        <w:bCs/>
      </w:rPr>
      <w:tblPr/>
      <w:tcPr>
        <w:tcBorders>
          <w:bottom w:val="single" w:sz="12" w:space="0" w:color="B2A1C7" w:themeColor="accent4" w:themeTint="99"/>
        </w:tcBorders>
      </w:tcPr>
    </w:tblStylePr>
    <w:tblStylePr w:type="lastRow">
      <w:rPr>
        <w:b/>
        <w:bCs/>
      </w:rPr>
      <w:tblPr/>
      <w:tcPr>
        <w:tcBorders>
          <w:top w:val="double" w:sz="4" w:space="0" w:color="B2A1C7" w:themeColor="accent4" w:themeTint="99"/>
        </w:tcBorders>
      </w:tcPr>
    </w:tblStylePr>
    <w:tblStylePr w:type="firstCol">
      <w:rPr>
        <w:b/>
        <w:bCs/>
      </w:rPr>
    </w:tblStylePr>
    <w:tblStylePr w:type="lastCol">
      <w:rPr>
        <w:b/>
        <w:bCs/>
      </w:rPr>
    </w:tblStylePr>
    <w:tblStylePr w:type="band1Vert">
      <w:tblPr/>
      <w:tcPr>
        <w:shd w:val="clear" w:color="auto" w:fill="E5DFEC" w:themeFill="accent4" w:themeFillTint="33"/>
      </w:tcPr>
    </w:tblStylePr>
    <w:tblStylePr w:type="band1Horz">
      <w:tblPr/>
      <w:tcPr>
        <w:shd w:val="clear" w:color="auto" w:fill="E5DFEC" w:themeFill="accent4" w:themeFillTint="33"/>
      </w:tcPr>
    </w:tblStylePr>
  </w:style>
  <w:style w:type="table" w:styleId="GridTable6Colorful-Accent5">
    <w:name w:val="Grid Table 6 Colorful Accent 5"/>
    <w:basedOn w:val="TableNormal"/>
    <w:uiPriority w:val="51"/>
    <w:rsid w:val="00A111D1"/>
    <w:rPr>
      <w:color w:val="31849B" w:themeColor="accent5" w:themeShade="BF"/>
    </w:rPr>
    <w:tblPr>
      <w:tblStyleRowBandSize w:val="1"/>
      <w:tblStyleColBandSize w:val="1"/>
      <w:tblBorders>
        <w:top w:val="single" w:sz="4" w:space="0" w:color="92CDDC" w:themeColor="accent5" w:themeTint="99"/>
        <w:left w:val="single" w:sz="4" w:space="0" w:color="92CDDC" w:themeColor="accent5" w:themeTint="99"/>
        <w:bottom w:val="single" w:sz="4" w:space="0" w:color="92CDDC" w:themeColor="accent5" w:themeTint="99"/>
        <w:right w:val="single" w:sz="4" w:space="0" w:color="92CDDC" w:themeColor="accent5" w:themeTint="99"/>
        <w:insideH w:val="single" w:sz="4" w:space="0" w:color="92CDDC" w:themeColor="accent5" w:themeTint="99"/>
        <w:insideV w:val="single" w:sz="4" w:space="0" w:color="92CDDC" w:themeColor="accent5" w:themeTint="99"/>
      </w:tblBorders>
    </w:tblPr>
    <w:tblStylePr w:type="firstRow">
      <w:rPr>
        <w:b/>
        <w:bCs/>
      </w:rPr>
      <w:tblPr/>
      <w:tcPr>
        <w:tcBorders>
          <w:bottom w:val="single" w:sz="12" w:space="0" w:color="92CDDC" w:themeColor="accent5" w:themeTint="99"/>
        </w:tcBorders>
      </w:tcPr>
    </w:tblStylePr>
    <w:tblStylePr w:type="lastRow">
      <w:rPr>
        <w:b/>
        <w:bCs/>
      </w:rPr>
      <w:tblPr/>
      <w:tcPr>
        <w:tcBorders>
          <w:top w:val="double" w:sz="4" w:space="0" w:color="92CDDC" w:themeColor="accent5" w:themeTint="99"/>
        </w:tcBorders>
      </w:tcPr>
    </w:tblStylePr>
    <w:tblStylePr w:type="firstCol">
      <w:rPr>
        <w:b/>
        <w:bCs/>
      </w:rPr>
    </w:tblStylePr>
    <w:tblStylePr w:type="lastCol">
      <w:rPr>
        <w:b/>
        <w:bCs/>
      </w:rPr>
    </w:tblStylePr>
    <w:tblStylePr w:type="band1Vert">
      <w:tblPr/>
      <w:tcPr>
        <w:shd w:val="clear" w:color="auto" w:fill="DAEEF3" w:themeFill="accent5" w:themeFillTint="33"/>
      </w:tcPr>
    </w:tblStylePr>
    <w:tblStylePr w:type="band1Horz">
      <w:tblPr/>
      <w:tcPr>
        <w:shd w:val="clear" w:color="auto" w:fill="DAEEF3" w:themeFill="accent5" w:themeFillTint="33"/>
      </w:tcPr>
    </w:tblStylePr>
  </w:style>
  <w:style w:type="table" w:styleId="GridTable6Colorful-Accent6">
    <w:name w:val="Grid Table 6 Colorful Accent 6"/>
    <w:basedOn w:val="TableNormal"/>
    <w:uiPriority w:val="51"/>
    <w:rsid w:val="00A111D1"/>
    <w:rPr>
      <w:color w:val="E36C0A" w:themeColor="accent6" w:themeShade="BF"/>
    </w:rPr>
    <w:tblPr>
      <w:tblStyleRowBandSize w:val="1"/>
      <w:tblStyleColBandSize w:val="1"/>
      <w:tblBorders>
        <w:top w:val="single" w:sz="4" w:space="0" w:color="FABF8F" w:themeColor="accent6" w:themeTint="99"/>
        <w:left w:val="single" w:sz="4" w:space="0" w:color="FABF8F" w:themeColor="accent6" w:themeTint="99"/>
        <w:bottom w:val="single" w:sz="4" w:space="0" w:color="FABF8F" w:themeColor="accent6" w:themeTint="99"/>
        <w:right w:val="single" w:sz="4" w:space="0" w:color="FABF8F" w:themeColor="accent6" w:themeTint="99"/>
        <w:insideH w:val="single" w:sz="4" w:space="0" w:color="FABF8F" w:themeColor="accent6" w:themeTint="99"/>
        <w:insideV w:val="single" w:sz="4" w:space="0" w:color="FABF8F" w:themeColor="accent6" w:themeTint="99"/>
      </w:tblBorders>
    </w:tblPr>
    <w:tblStylePr w:type="firstRow">
      <w:rPr>
        <w:b/>
        <w:bCs/>
      </w:rPr>
      <w:tblPr/>
      <w:tcPr>
        <w:tcBorders>
          <w:bottom w:val="single" w:sz="12" w:space="0" w:color="FABF8F" w:themeColor="accent6" w:themeTint="99"/>
        </w:tcBorders>
      </w:tcPr>
    </w:tblStylePr>
    <w:tblStylePr w:type="lastRow">
      <w:rPr>
        <w:b/>
        <w:bCs/>
      </w:rPr>
      <w:tblPr/>
      <w:tcPr>
        <w:tcBorders>
          <w:top w:val="double" w:sz="4" w:space="0" w:color="FABF8F" w:themeColor="accent6" w:themeTint="99"/>
        </w:tcBorders>
      </w:tcPr>
    </w:tblStylePr>
    <w:tblStylePr w:type="firstCol">
      <w:rPr>
        <w:b/>
        <w:bCs/>
      </w:rPr>
    </w:tblStylePr>
    <w:tblStylePr w:type="lastCol">
      <w:rPr>
        <w:b/>
        <w:bCs/>
      </w:rPr>
    </w:tblStylePr>
    <w:tblStylePr w:type="band1Vert">
      <w:tblPr/>
      <w:tcPr>
        <w:shd w:val="clear" w:color="auto" w:fill="FDE9D9" w:themeFill="accent6" w:themeFillTint="33"/>
      </w:tcPr>
    </w:tblStylePr>
    <w:tblStylePr w:type="band1Horz">
      <w:tblPr/>
      <w:tcPr>
        <w:shd w:val="clear" w:color="auto" w:fill="FDE9D9" w:themeFill="accent6" w:themeFillTint="33"/>
      </w:tcPr>
    </w:tblStylePr>
  </w:style>
  <w:style w:type="table" w:styleId="GridTable7Colorful">
    <w:name w:val="Grid Table 7 Colorful"/>
    <w:basedOn w:val="TableNormal"/>
    <w:uiPriority w:val="52"/>
    <w:rsid w:val="00A111D1"/>
    <w:rPr>
      <w:color w:val="000000" w:themeColor="text1"/>
    </w:r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CCCCC" w:themeFill="text1" w:themeFillTint="33"/>
      </w:tcPr>
    </w:tblStylePr>
    <w:tblStylePr w:type="band1Horz">
      <w:tblPr/>
      <w:tcPr>
        <w:shd w:val="clear" w:color="auto" w:fill="CCCCCC" w:themeFill="text1" w:themeFillTint="33"/>
      </w:tcPr>
    </w:tblStylePr>
    <w:tblStylePr w:type="neCell">
      <w:tblPr/>
      <w:tcPr>
        <w:tcBorders>
          <w:bottom w:val="single" w:sz="4" w:space="0" w:color="666666" w:themeColor="text1" w:themeTint="99"/>
        </w:tcBorders>
      </w:tcPr>
    </w:tblStylePr>
    <w:tblStylePr w:type="nwCell">
      <w:tblPr/>
      <w:tcPr>
        <w:tcBorders>
          <w:bottom w:val="single" w:sz="4" w:space="0" w:color="666666" w:themeColor="text1" w:themeTint="99"/>
        </w:tcBorders>
      </w:tcPr>
    </w:tblStylePr>
    <w:tblStylePr w:type="seCell">
      <w:tblPr/>
      <w:tcPr>
        <w:tcBorders>
          <w:top w:val="single" w:sz="4" w:space="0" w:color="666666" w:themeColor="text1" w:themeTint="99"/>
        </w:tcBorders>
      </w:tcPr>
    </w:tblStylePr>
    <w:tblStylePr w:type="swCell">
      <w:tblPr/>
      <w:tcPr>
        <w:tcBorders>
          <w:top w:val="single" w:sz="4" w:space="0" w:color="666666" w:themeColor="text1" w:themeTint="99"/>
        </w:tcBorders>
      </w:tcPr>
    </w:tblStylePr>
  </w:style>
  <w:style w:type="table" w:styleId="GridTable7Colorful-Accent1">
    <w:name w:val="Grid Table 7 Colorful Accent 1"/>
    <w:basedOn w:val="TableNormal"/>
    <w:uiPriority w:val="52"/>
    <w:rsid w:val="00A111D1"/>
    <w:rPr>
      <w:color w:val="365F91" w:themeColor="accent1" w:themeShade="BF"/>
    </w:rPr>
    <w:tblPr>
      <w:tblStyleRowBandSize w:val="1"/>
      <w:tblStyleColBandSize w:val="1"/>
      <w:tblBorders>
        <w:top w:val="single" w:sz="4" w:space="0" w:color="95B3D7" w:themeColor="accent1" w:themeTint="99"/>
        <w:left w:val="single" w:sz="4" w:space="0" w:color="95B3D7" w:themeColor="accent1" w:themeTint="99"/>
        <w:bottom w:val="single" w:sz="4" w:space="0" w:color="95B3D7" w:themeColor="accent1" w:themeTint="99"/>
        <w:right w:val="single" w:sz="4" w:space="0" w:color="95B3D7" w:themeColor="accent1" w:themeTint="99"/>
        <w:insideH w:val="single" w:sz="4" w:space="0" w:color="95B3D7" w:themeColor="accent1" w:themeTint="99"/>
        <w:insideV w:val="single" w:sz="4" w:space="0" w:color="95B3D7" w:themeColor="accen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BE5F1" w:themeFill="accent1" w:themeFillTint="33"/>
      </w:tcPr>
    </w:tblStylePr>
    <w:tblStylePr w:type="band1Horz">
      <w:tblPr/>
      <w:tcPr>
        <w:shd w:val="clear" w:color="auto" w:fill="DBE5F1" w:themeFill="accent1" w:themeFillTint="33"/>
      </w:tcPr>
    </w:tblStylePr>
    <w:tblStylePr w:type="neCell">
      <w:tblPr/>
      <w:tcPr>
        <w:tcBorders>
          <w:bottom w:val="single" w:sz="4" w:space="0" w:color="95B3D7" w:themeColor="accent1" w:themeTint="99"/>
        </w:tcBorders>
      </w:tcPr>
    </w:tblStylePr>
    <w:tblStylePr w:type="nwCell">
      <w:tblPr/>
      <w:tcPr>
        <w:tcBorders>
          <w:bottom w:val="single" w:sz="4" w:space="0" w:color="95B3D7" w:themeColor="accent1" w:themeTint="99"/>
        </w:tcBorders>
      </w:tcPr>
    </w:tblStylePr>
    <w:tblStylePr w:type="seCell">
      <w:tblPr/>
      <w:tcPr>
        <w:tcBorders>
          <w:top w:val="single" w:sz="4" w:space="0" w:color="95B3D7" w:themeColor="accent1" w:themeTint="99"/>
        </w:tcBorders>
      </w:tcPr>
    </w:tblStylePr>
    <w:tblStylePr w:type="swCell">
      <w:tblPr/>
      <w:tcPr>
        <w:tcBorders>
          <w:top w:val="single" w:sz="4" w:space="0" w:color="95B3D7" w:themeColor="accent1" w:themeTint="99"/>
        </w:tcBorders>
      </w:tcPr>
    </w:tblStylePr>
  </w:style>
  <w:style w:type="table" w:styleId="GridTable7Colorful-Accent2">
    <w:name w:val="Grid Table 7 Colorful Accent 2"/>
    <w:basedOn w:val="TableNormal"/>
    <w:uiPriority w:val="52"/>
    <w:rsid w:val="00A111D1"/>
    <w:rPr>
      <w:color w:val="943634" w:themeColor="accent2" w:themeShade="BF"/>
    </w:rPr>
    <w:tblPr>
      <w:tblStyleRowBandSize w:val="1"/>
      <w:tblStyleColBandSize w:val="1"/>
      <w:tblBorders>
        <w:top w:val="single" w:sz="4" w:space="0" w:color="D99594" w:themeColor="accent2" w:themeTint="99"/>
        <w:left w:val="single" w:sz="4" w:space="0" w:color="D99594" w:themeColor="accent2" w:themeTint="99"/>
        <w:bottom w:val="single" w:sz="4" w:space="0" w:color="D99594" w:themeColor="accent2" w:themeTint="99"/>
        <w:right w:val="single" w:sz="4" w:space="0" w:color="D99594" w:themeColor="accent2" w:themeTint="99"/>
        <w:insideH w:val="single" w:sz="4" w:space="0" w:color="D99594" w:themeColor="accent2" w:themeTint="99"/>
        <w:insideV w:val="single" w:sz="4" w:space="0" w:color="D99594" w:themeColor="accent2"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2DBDB" w:themeFill="accent2" w:themeFillTint="33"/>
      </w:tcPr>
    </w:tblStylePr>
    <w:tblStylePr w:type="band1Horz">
      <w:tblPr/>
      <w:tcPr>
        <w:shd w:val="clear" w:color="auto" w:fill="F2DBDB" w:themeFill="accent2" w:themeFillTint="33"/>
      </w:tcPr>
    </w:tblStylePr>
    <w:tblStylePr w:type="neCell">
      <w:tblPr/>
      <w:tcPr>
        <w:tcBorders>
          <w:bottom w:val="single" w:sz="4" w:space="0" w:color="D99594" w:themeColor="accent2" w:themeTint="99"/>
        </w:tcBorders>
      </w:tcPr>
    </w:tblStylePr>
    <w:tblStylePr w:type="nwCell">
      <w:tblPr/>
      <w:tcPr>
        <w:tcBorders>
          <w:bottom w:val="single" w:sz="4" w:space="0" w:color="D99594" w:themeColor="accent2" w:themeTint="99"/>
        </w:tcBorders>
      </w:tcPr>
    </w:tblStylePr>
    <w:tblStylePr w:type="seCell">
      <w:tblPr/>
      <w:tcPr>
        <w:tcBorders>
          <w:top w:val="single" w:sz="4" w:space="0" w:color="D99594" w:themeColor="accent2" w:themeTint="99"/>
        </w:tcBorders>
      </w:tcPr>
    </w:tblStylePr>
    <w:tblStylePr w:type="swCell">
      <w:tblPr/>
      <w:tcPr>
        <w:tcBorders>
          <w:top w:val="single" w:sz="4" w:space="0" w:color="D99594" w:themeColor="accent2" w:themeTint="99"/>
        </w:tcBorders>
      </w:tcPr>
    </w:tblStylePr>
  </w:style>
  <w:style w:type="table" w:styleId="GridTable7Colorful-Accent3">
    <w:name w:val="Grid Table 7 Colorful Accent 3"/>
    <w:basedOn w:val="TableNormal"/>
    <w:uiPriority w:val="52"/>
    <w:rsid w:val="00A111D1"/>
    <w:rPr>
      <w:color w:val="76923C" w:themeColor="accent3" w:themeShade="BF"/>
    </w:rPr>
    <w:tblPr>
      <w:tblStyleRowBandSize w:val="1"/>
      <w:tblStyleColBandSize w:val="1"/>
      <w:tblBorders>
        <w:top w:val="single" w:sz="4" w:space="0" w:color="C2D69B" w:themeColor="accent3" w:themeTint="99"/>
        <w:left w:val="single" w:sz="4" w:space="0" w:color="C2D69B" w:themeColor="accent3" w:themeTint="99"/>
        <w:bottom w:val="single" w:sz="4" w:space="0" w:color="C2D69B" w:themeColor="accent3" w:themeTint="99"/>
        <w:right w:val="single" w:sz="4" w:space="0" w:color="C2D69B" w:themeColor="accent3" w:themeTint="99"/>
        <w:insideH w:val="single" w:sz="4" w:space="0" w:color="C2D69B" w:themeColor="accent3" w:themeTint="99"/>
        <w:insideV w:val="single" w:sz="4" w:space="0" w:color="C2D69B" w:themeColor="accent3"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AF1DD" w:themeFill="accent3" w:themeFillTint="33"/>
      </w:tcPr>
    </w:tblStylePr>
    <w:tblStylePr w:type="band1Horz">
      <w:tblPr/>
      <w:tcPr>
        <w:shd w:val="clear" w:color="auto" w:fill="EAF1DD" w:themeFill="accent3" w:themeFillTint="33"/>
      </w:tcPr>
    </w:tblStylePr>
    <w:tblStylePr w:type="neCell">
      <w:tblPr/>
      <w:tcPr>
        <w:tcBorders>
          <w:bottom w:val="single" w:sz="4" w:space="0" w:color="C2D69B" w:themeColor="accent3" w:themeTint="99"/>
        </w:tcBorders>
      </w:tcPr>
    </w:tblStylePr>
    <w:tblStylePr w:type="nwCell">
      <w:tblPr/>
      <w:tcPr>
        <w:tcBorders>
          <w:bottom w:val="single" w:sz="4" w:space="0" w:color="C2D69B" w:themeColor="accent3" w:themeTint="99"/>
        </w:tcBorders>
      </w:tcPr>
    </w:tblStylePr>
    <w:tblStylePr w:type="seCell">
      <w:tblPr/>
      <w:tcPr>
        <w:tcBorders>
          <w:top w:val="single" w:sz="4" w:space="0" w:color="C2D69B" w:themeColor="accent3" w:themeTint="99"/>
        </w:tcBorders>
      </w:tcPr>
    </w:tblStylePr>
    <w:tblStylePr w:type="swCell">
      <w:tblPr/>
      <w:tcPr>
        <w:tcBorders>
          <w:top w:val="single" w:sz="4" w:space="0" w:color="C2D69B" w:themeColor="accent3" w:themeTint="99"/>
        </w:tcBorders>
      </w:tcPr>
    </w:tblStylePr>
  </w:style>
  <w:style w:type="table" w:styleId="GridTable7Colorful-Accent4">
    <w:name w:val="Grid Table 7 Colorful Accent 4"/>
    <w:basedOn w:val="TableNormal"/>
    <w:uiPriority w:val="52"/>
    <w:rsid w:val="00A111D1"/>
    <w:rPr>
      <w:color w:val="5F497A" w:themeColor="accent4" w:themeShade="BF"/>
    </w:rPr>
    <w:tblPr>
      <w:tblStyleRowBandSize w:val="1"/>
      <w:tblStyleColBandSize w:val="1"/>
      <w:tblBorders>
        <w:top w:val="single" w:sz="4" w:space="0" w:color="B2A1C7" w:themeColor="accent4" w:themeTint="99"/>
        <w:left w:val="single" w:sz="4" w:space="0" w:color="B2A1C7" w:themeColor="accent4" w:themeTint="99"/>
        <w:bottom w:val="single" w:sz="4" w:space="0" w:color="B2A1C7" w:themeColor="accent4" w:themeTint="99"/>
        <w:right w:val="single" w:sz="4" w:space="0" w:color="B2A1C7" w:themeColor="accent4" w:themeTint="99"/>
        <w:insideH w:val="single" w:sz="4" w:space="0" w:color="B2A1C7" w:themeColor="accent4" w:themeTint="99"/>
        <w:insideV w:val="single" w:sz="4" w:space="0" w:color="B2A1C7" w:themeColor="accent4"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5DFEC" w:themeFill="accent4" w:themeFillTint="33"/>
      </w:tcPr>
    </w:tblStylePr>
    <w:tblStylePr w:type="band1Horz">
      <w:tblPr/>
      <w:tcPr>
        <w:shd w:val="clear" w:color="auto" w:fill="E5DFEC" w:themeFill="accent4" w:themeFillTint="33"/>
      </w:tcPr>
    </w:tblStylePr>
    <w:tblStylePr w:type="neCell">
      <w:tblPr/>
      <w:tcPr>
        <w:tcBorders>
          <w:bottom w:val="single" w:sz="4" w:space="0" w:color="B2A1C7" w:themeColor="accent4" w:themeTint="99"/>
        </w:tcBorders>
      </w:tcPr>
    </w:tblStylePr>
    <w:tblStylePr w:type="nwCell">
      <w:tblPr/>
      <w:tcPr>
        <w:tcBorders>
          <w:bottom w:val="single" w:sz="4" w:space="0" w:color="B2A1C7" w:themeColor="accent4" w:themeTint="99"/>
        </w:tcBorders>
      </w:tcPr>
    </w:tblStylePr>
    <w:tblStylePr w:type="seCell">
      <w:tblPr/>
      <w:tcPr>
        <w:tcBorders>
          <w:top w:val="single" w:sz="4" w:space="0" w:color="B2A1C7" w:themeColor="accent4" w:themeTint="99"/>
        </w:tcBorders>
      </w:tcPr>
    </w:tblStylePr>
    <w:tblStylePr w:type="swCell">
      <w:tblPr/>
      <w:tcPr>
        <w:tcBorders>
          <w:top w:val="single" w:sz="4" w:space="0" w:color="B2A1C7" w:themeColor="accent4" w:themeTint="99"/>
        </w:tcBorders>
      </w:tcPr>
    </w:tblStylePr>
  </w:style>
  <w:style w:type="table" w:styleId="GridTable7Colorful-Accent5">
    <w:name w:val="Grid Table 7 Colorful Accent 5"/>
    <w:basedOn w:val="TableNormal"/>
    <w:uiPriority w:val="52"/>
    <w:rsid w:val="00A111D1"/>
    <w:rPr>
      <w:color w:val="31849B" w:themeColor="accent5" w:themeShade="BF"/>
    </w:rPr>
    <w:tblPr>
      <w:tblStyleRowBandSize w:val="1"/>
      <w:tblStyleColBandSize w:val="1"/>
      <w:tblBorders>
        <w:top w:val="single" w:sz="4" w:space="0" w:color="92CDDC" w:themeColor="accent5" w:themeTint="99"/>
        <w:left w:val="single" w:sz="4" w:space="0" w:color="92CDDC" w:themeColor="accent5" w:themeTint="99"/>
        <w:bottom w:val="single" w:sz="4" w:space="0" w:color="92CDDC" w:themeColor="accent5" w:themeTint="99"/>
        <w:right w:val="single" w:sz="4" w:space="0" w:color="92CDDC" w:themeColor="accent5" w:themeTint="99"/>
        <w:insideH w:val="single" w:sz="4" w:space="0" w:color="92CDDC" w:themeColor="accent5" w:themeTint="99"/>
        <w:insideV w:val="single" w:sz="4" w:space="0" w:color="92CDDC" w:themeColor="accent5"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AEEF3" w:themeFill="accent5" w:themeFillTint="33"/>
      </w:tcPr>
    </w:tblStylePr>
    <w:tblStylePr w:type="band1Horz">
      <w:tblPr/>
      <w:tcPr>
        <w:shd w:val="clear" w:color="auto" w:fill="DAEEF3" w:themeFill="accent5" w:themeFillTint="33"/>
      </w:tcPr>
    </w:tblStylePr>
    <w:tblStylePr w:type="neCell">
      <w:tblPr/>
      <w:tcPr>
        <w:tcBorders>
          <w:bottom w:val="single" w:sz="4" w:space="0" w:color="92CDDC" w:themeColor="accent5" w:themeTint="99"/>
        </w:tcBorders>
      </w:tcPr>
    </w:tblStylePr>
    <w:tblStylePr w:type="nwCell">
      <w:tblPr/>
      <w:tcPr>
        <w:tcBorders>
          <w:bottom w:val="single" w:sz="4" w:space="0" w:color="92CDDC" w:themeColor="accent5" w:themeTint="99"/>
        </w:tcBorders>
      </w:tcPr>
    </w:tblStylePr>
    <w:tblStylePr w:type="seCell">
      <w:tblPr/>
      <w:tcPr>
        <w:tcBorders>
          <w:top w:val="single" w:sz="4" w:space="0" w:color="92CDDC" w:themeColor="accent5" w:themeTint="99"/>
        </w:tcBorders>
      </w:tcPr>
    </w:tblStylePr>
    <w:tblStylePr w:type="swCell">
      <w:tblPr/>
      <w:tcPr>
        <w:tcBorders>
          <w:top w:val="single" w:sz="4" w:space="0" w:color="92CDDC" w:themeColor="accent5" w:themeTint="99"/>
        </w:tcBorders>
      </w:tcPr>
    </w:tblStylePr>
  </w:style>
  <w:style w:type="table" w:styleId="GridTable7Colorful-Accent6">
    <w:name w:val="Grid Table 7 Colorful Accent 6"/>
    <w:basedOn w:val="TableNormal"/>
    <w:uiPriority w:val="52"/>
    <w:rsid w:val="00A111D1"/>
    <w:rPr>
      <w:color w:val="E36C0A" w:themeColor="accent6" w:themeShade="BF"/>
    </w:rPr>
    <w:tblPr>
      <w:tblStyleRowBandSize w:val="1"/>
      <w:tblStyleColBandSize w:val="1"/>
      <w:tblBorders>
        <w:top w:val="single" w:sz="4" w:space="0" w:color="FABF8F" w:themeColor="accent6" w:themeTint="99"/>
        <w:left w:val="single" w:sz="4" w:space="0" w:color="FABF8F" w:themeColor="accent6" w:themeTint="99"/>
        <w:bottom w:val="single" w:sz="4" w:space="0" w:color="FABF8F" w:themeColor="accent6" w:themeTint="99"/>
        <w:right w:val="single" w:sz="4" w:space="0" w:color="FABF8F" w:themeColor="accent6" w:themeTint="99"/>
        <w:insideH w:val="single" w:sz="4" w:space="0" w:color="FABF8F" w:themeColor="accent6" w:themeTint="99"/>
        <w:insideV w:val="single" w:sz="4" w:space="0" w:color="FABF8F" w:themeColor="accent6"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DE9D9" w:themeFill="accent6" w:themeFillTint="33"/>
      </w:tcPr>
    </w:tblStylePr>
    <w:tblStylePr w:type="band1Horz">
      <w:tblPr/>
      <w:tcPr>
        <w:shd w:val="clear" w:color="auto" w:fill="FDE9D9" w:themeFill="accent6" w:themeFillTint="33"/>
      </w:tcPr>
    </w:tblStylePr>
    <w:tblStylePr w:type="neCell">
      <w:tblPr/>
      <w:tcPr>
        <w:tcBorders>
          <w:bottom w:val="single" w:sz="4" w:space="0" w:color="FABF8F" w:themeColor="accent6" w:themeTint="99"/>
        </w:tcBorders>
      </w:tcPr>
    </w:tblStylePr>
    <w:tblStylePr w:type="nwCell">
      <w:tblPr/>
      <w:tcPr>
        <w:tcBorders>
          <w:bottom w:val="single" w:sz="4" w:space="0" w:color="FABF8F" w:themeColor="accent6" w:themeTint="99"/>
        </w:tcBorders>
      </w:tcPr>
    </w:tblStylePr>
    <w:tblStylePr w:type="seCell">
      <w:tblPr/>
      <w:tcPr>
        <w:tcBorders>
          <w:top w:val="single" w:sz="4" w:space="0" w:color="FABF8F" w:themeColor="accent6" w:themeTint="99"/>
        </w:tcBorders>
      </w:tcPr>
    </w:tblStylePr>
    <w:tblStylePr w:type="swCell">
      <w:tblPr/>
      <w:tcPr>
        <w:tcBorders>
          <w:top w:val="single" w:sz="4" w:space="0" w:color="FABF8F" w:themeColor="accent6" w:themeTint="99"/>
        </w:tcBorders>
      </w:tcPr>
    </w:tblStylePr>
  </w:style>
  <w:style w:type="character" w:styleId="Hashtag">
    <w:name w:val="Hashtag"/>
    <w:basedOn w:val="DefaultParagraphFont"/>
    <w:uiPriority w:val="99"/>
    <w:semiHidden/>
    <w:unhideWhenUsed/>
    <w:rsid w:val="00A111D1"/>
    <w:rPr>
      <w:color w:val="2B579A"/>
      <w:shd w:val="clear" w:color="auto" w:fill="E1DFDD"/>
      <w:lang w:val="en-GB"/>
    </w:rPr>
  </w:style>
  <w:style w:type="character" w:styleId="HTMLAcronym">
    <w:name w:val="HTML Acronym"/>
    <w:basedOn w:val="DefaultParagraphFont"/>
    <w:uiPriority w:val="99"/>
    <w:semiHidden/>
    <w:unhideWhenUsed/>
    <w:rsid w:val="00A111D1"/>
    <w:rPr>
      <w:lang w:val="en-GB"/>
    </w:rPr>
  </w:style>
  <w:style w:type="paragraph" w:styleId="HTMLAddress">
    <w:name w:val="HTML Address"/>
    <w:basedOn w:val="Normal"/>
    <w:link w:val="HTMLAddressChar"/>
    <w:uiPriority w:val="99"/>
    <w:semiHidden/>
    <w:unhideWhenUsed/>
    <w:rsid w:val="00A111D1"/>
    <w:rPr>
      <w:i/>
      <w:iCs/>
    </w:rPr>
  </w:style>
  <w:style w:type="character" w:customStyle="1" w:styleId="HTMLAddressChar">
    <w:name w:val="HTML Address Char"/>
    <w:basedOn w:val="DefaultParagraphFont"/>
    <w:link w:val="HTMLAddress"/>
    <w:uiPriority w:val="99"/>
    <w:semiHidden/>
    <w:rsid w:val="00A111D1"/>
    <w:rPr>
      <w:rFonts w:ascii="Times New Roman" w:eastAsia="SimSun" w:hAnsi="Times New Roman" w:cs="Times New Roman"/>
      <w:i/>
      <w:iCs/>
      <w:sz w:val="22"/>
      <w:szCs w:val="22"/>
      <w:lang w:val="en-GB"/>
    </w:rPr>
  </w:style>
  <w:style w:type="character" w:styleId="HTMLCite">
    <w:name w:val="HTML Cite"/>
    <w:basedOn w:val="DefaultParagraphFont"/>
    <w:uiPriority w:val="99"/>
    <w:semiHidden/>
    <w:unhideWhenUsed/>
    <w:rsid w:val="00A111D1"/>
    <w:rPr>
      <w:i/>
      <w:iCs/>
      <w:lang w:val="en-GB"/>
    </w:rPr>
  </w:style>
  <w:style w:type="character" w:styleId="HTMLCode">
    <w:name w:val="HTML Code"/>
    <w:basedOn w:val="DefaultParagraphFont"/>
    <w:uiPriority w:val="99"/>
    <w:semiHidden/>
    <w:unhideWhenUsed/>
    <w:rsid w:val="00A111D1"/>
    <w:rPr>
      <w:rFonts w:ascii="Consolas" w:hAnsi="Consolas"/>
      <w:sz w:val="20"/>
      <w:szCs w:val="20"/>
      <w:lang w:val="en-GB"/>
    </w:rPr>
  </w:style>
  <w:style w:type="character" w:styleId="HTMLDefinition">
    <w:name w:val="HTML Definition"/>
    <w:basedOn w:val="DefaultParagraphFont"/>
    <w:uiPriority w:val="99"/>
    <w:semiHidden/>
    <w:unhideWhenUsed/>
    <w:rsid w:val="00A111D1"/>
    <w:rPr>
      <w:i/>
      <w:iCs/>
      <w:lang w:val="en-GB"/>
    </w:rPr>
  </w:style>
  <w:style w:type="character" w:styleId="HTMLKeyboard">
    <w:name w:val="HTML Keyboard"/>
    <w:basedOn w:val="DefaultParagraphFont"/>
    <w:uiPriority w:val="99"/>
    <w:semiHidden/>
    <w:unhideWhenUsed/>
    <w:rsid w:val="00A111D1"/>
    <w:rPr>
      <w:rFonts w:ascii="Consolas" w:hAnsi="Consolas"/>
      <w:sz w:val="20"/>
      <w:szCs w:val="20"/>
      <w:lang w:val="en-GB"/>
    </w:rPr>
  </w:style>
  <w:style w:type="paragraph" w:styleId="HTMLPreformatted">
    <w:name w:val="HTML Preformatted"/>
    <w:basedOn w:val="Normal"/>
    <w:link w:val="HTMLPreformattedChar"/>
    <w:uiPriority w:val="99"/>
    <w:semiHidden/>
    <w:unhideWhenUsed/>
    <w:rsid w:val="00A111D1"/>
    <w:rPr>
      <w:rFonts w:ascii="Consolas" w:hAnsi="Consolas"/>
      <w:sz w:val="20"/>
      <w:szCs w:val="20"/>
    </w:rPr>
  </w:style>
  <w:style w:type="character" w:customStyle="1" w:styleId="HTMLPreformattedChar">
    <w:name w:val="HTML Preformatted Char"/>
    <w:basedOn w:val="DefaultParagraphFont"/>
    <w:link w:val="HTMLPreformatted"/>
    <w:uiPriority w:val="99"/>
    <w:semiHidden/>
    <w:rsid w:val="00A111D1"/>
    <w:rPr>
      <w:rFonts w:ascii="Consolas" w:eastAsia="SimSun" w:hAnsi="Consolas" w:cs="Times New Roman"/>
      <w:sz w:val="20"/>
      <w:szCs w:val="20"/>
      <w:lang w:val="en-GB"/>
    </w:rPr>
  </w:style>
  <w:style w:type="character" w:styleId="HTMLSample">
    <w:name w:val="HTML Sample"/>
    <w:basedOn w:val="DefaultParagraphFont"/>
    <w:uiPriority w:val="99"/>
    <w:semiHidden/>
    <w:unhideWhenUsed/>
    <w:rsid w:val="00A111D1"/>
    <w:rPr>
      <w:rFonts w:ascii="Consolas" w:hAnsi="Consolas"/>
      <w:sz w:val="24"/>
      <w:szCs w:val="24"/>
      <w:lang w:val="en-GB"/>
    </w:rPr>
  </w:style>
  <w:style w:type="character" w:styleId="HTMLTypewriter">
    <w:name w:val="HTML Typewriter"/>
    <w:basedOn w:val="DefaultParagraphFont"/>
    <w:uiPriority w:val="99"/>
    <w:semiHidden/>
    <w:unhideWhenUsed/>
    <w:rsid w:val="00A111D1"/>
    <w:rPr>
      <w:rFonts w:ascii="Consolas" w:hAnsi="Consolas"/>
      <w:sz w:val="20"/>
      <w:szCs w:val="20"/>
      <w:lang w:val="en-GB"/>
    </w:rPr>
  </w:style>
  <w:style w:type="character" w:styleId="HTMLVariable">
    <w:name w:val="HTML Variable"/>
    <w:basedOn w:val="DefaultParagraphFont"/>
    <w:uiPriority w:val="99"/>
    <w:semiHidden/>
    <w:unhideWhenUsed/>
    <w:rsid w:val="00A111D1"/>
    <w:rPr>
      <w:i/>
      <w:iCs/>
      <w:lang w:val="en-GB"/>
    </w:rPr>
  </w:style>
  <w:style w:type="paragraph" w:styleId="Index1">
    <w:name w:val="index 1"/>
    <w:basedOn w:val="Normal"/>
    <w:next w:val="Normal"/>
    <w:autoRedefine/>
    <w:uiPriority w:val="99"/>
    <w:semiHidden/>
    <w:unhideWhenUsed/>
    <w:rsid w:val="00A111D1"/>
    <w:pPr>
      <w:tabs>
        <w:tab w:val="clear" w:pos="567"/>
        <w:tab w:val="clear" w:pos="1134"/>
        <w:tab w:val="clear" w:pos="1701"/>
        <w:tab w:val="clear" w:pos="2268"/>
      </w:tabs>
      <w:ind w:left="220" w:hanging="220"/>
    </w:pPr>
  </w:style>
  <w:style w:type="paragraph" w:styleId="Index2">
    <w:name w:val="index 2"/>
    <w:basedOn w:val="Normal"/>
    <w:next w:val="Normal"/>
    <w:autoRedefine/>
    <w:uiPriority w:val="99"/>
    <w:semiHidden/>
    <w:unhideWhenUsed/>
    <w:rsid w:val="00A111D1"/>
    <w:pPr>
      <w:tabs>
        <w:tab w:val="clear" w:pos="567"/>
        <w:tab w:val="clear" w:pos="1134"/>
        <w:tab w:val="clear" w:pos="1701"/>
        <w:tab w:val="clear" w:pos="2268"/>
      </w:tabs>
      <w:ind w:left="440" w:hanging="220"/>
    </w:pPr>
  </w:style>
  <w:style w:type="paragraph" w:styleId="Index3">
    <w:name w:val="index 3"/>
    <w:basedOn w:val="Normal"/>
    <w:next w:val="Normal"/>
    <w:autoRedefine/>
    <w:uiPriority w:val="99"/>
    <w:semiHidden/>
    <w:unhideWhenUsed/>
    <w:rsid w:val="00A111D1"/>
    <w:pPr>
      <w:tabs>
        <w:tab w:val="clear" w:pos="567"/>
        <w:tab w:val="clear" w:pos="1134"/>
        <w:tab w:val="clear" w:pos="1701"/>
        <w:tab w:val="clear" w:pos="2268"/>
      </w:tabs>
      <w:ind w:left="660" w:hanging="220"/>
    </w:pPr>
  </w:style>
  <w:style w:type="paragraph" w:styleId="Index4">
    <w:name w:val="index 4"/>
    <w:basedOn w:val="Normal"/>
    <w:next w:val="Normal"/>
    <w:autoRedefine/>
    <w:uiPriority w:val="99"/>
    <w:semiHidden/>
    <w:unhideWhenUsed/>
    <w:rsid w:val="00A111D1"/>
    <w:pPr>
      <w:tabs>
        <w:tab w:val="clear" w:pos="567"/>
        <w:tab w:val="clear" w:pos="1134"/>
        <w:tab w:val="clear" w:pos="1701"/>
        <w:tab w:val="clear" w:pos="2268"/>
      </w:tabs>
      <w:ind w:left="880" w:hanging="220"/>
    </w:pPr>
  </w:style>
  <w:style w:type="paragraph" w:styleId="Index5">
    <w:name w:val="index 5"/>
    <w:basedOn w:val="Normal"/>
    <w:next w:val="Normal"/>
    <w:autoRedefine/>
    <w:uiPriority w:val="99"/>
    <w:semiHidden/>
    <w:unhideWhenUsed/>
    <w:rsid w:val="00A111D1"/>
    <w:pPr>
      <w:tabs>
        <w:tab w:val="clear" w:pos="567"/>
        <w:tab w:val="clear" w:pos="1134"/>
        <w:tab w:val="clear" w:pos="1701"/>
        <w:tab w:val="clear" w:pos="2268"/>
      </w:tabs>
      <w:ind w:left="1100" w:hanging="220"/>
    </w:pPr>
  </w:style>
  <w:style w:type="paragraph" w:styleId="Index6">
    <w:name w:val="index 6"/>
    <w:basedOn w:val="Normal"/>
    <w:next w:val="Normal"/>
    <w:autoRedefine/>
    <w:uiPriority w:val="99"/>
    <w:semiHidden/>
    <w:unhideWhenUsed/>
    <w:rsid w:val="00A111D1"/>
    <w:pPr>
      <w:tabs>
        <w:tab w:val="clear" w:pos="567"/>
        <w:tab w:val="clear" w:pos="1134"/>
        <w:tab w:val="clear" w:pos="1701"/>
        <w:tab w:val="clear" w:pos="2268"/>
      </w:tabs>
      <w:ind w:left="1320" w:hanging="220"/>
    </w:pPr>
  </w:style>
  <w:style w:type="paragraph" w:styleId="Index7">
    <w:name w:val="index 7"/>
    <w:basedOn w:val="Normal"/>
    <w:next w:val="Normal"/>
    <w:autoRedefine/>
    <w:uiPriority w:val="99"/>
    <w:semiHidden/>
    <w:unhideWhenUsed/>
    <w:rsid w:val="00A111D1"/>
    <w:pPr>
      <w:tabs>
        <w:tab w:val="clear" w:pos="567"/>
        <w:tab w:val="clear" w:pos="1134"/>
        <w:tab w:val="clear" w:pos="1701"/>
        <w:tab w:val="clear" w:pos="2268"/>
      </w:tabs>
      <w:ind w:left="1540" w:hanging="220"/>
    </w:pPr>
  </w:style>
  <w:style w:type="paragraph" w:styleId="Index8">
    <w:name w:val="index 8"/>
    <w:basedOn w:val="Normal"/>
    <w:next w:val="Normal"/>
    <w:autoRedefine/>
    <w:uiPriority w:val="99"/>
    <w:semiHidden/>
    <w:unhideWhenUsed/>
    <w:rsid w:val="00A111D1"/>
    <w:pPr>
      <w:tabs>
        <w:tab w:val="clear" w:pos="567"/>
        <w:tab w:val="clear" w:pos="1134"/>
        <w:tab w:val="clear" w:pos="1701"/>
        <w:tab w:val="clear" w:pos="2268"/>
      </w:tabs>
      <w:ind w:left="1760" w:hanging="220"/>
    </w:pPr>
  </w:style>
  <w:style w:type="paragraph" w:styleId="Index9">
    <w:name w:val="index 9"/>
    <w:basedOn w:val="Normal"/>
    <w:next w:val="Normal"/>
    <w:autoRedefine/>
    <w:uiPriority w:val="99"/>
    <w:semiHidden/>
    <w:unhideWhenUsed/>
    <w:rsid w:val="00A111D1"/>
    <w:pPr>
      <w:tabs>
        <w:tab w:val="clear" w:pos="567"/>
        <w:tab w:val="clear" w:pos="1134"/>
        <w:tab w:val="clear" w:pos="1701"/>
        <w:tab w:val="clear" w:pos="2268"/>
      </w:tabs>
      <w:ind w:left="1980" w:hanging="220"/>
    </w:pPr>
  </w:style>
  <w:style w:type="paragraph" w:styleId="IndexHeading">
    <w:name w:val="index heading"/>
    <w:basedOn w:val="Normal"/>
    <w:next w:val="Index1"/>
    <w:uiPriority w:val="99"/>
    <w:semiHidden/>
    <w:unhideWhenUsed/>
    <w:rsid w:val="00A111D1"/>
    <w:rPr>
      <w:rFonts w:asciiTheme="majorHAnsi" w:eastAsiaTheme="majorEastAsia" w:hAnsiTheme="majorHAnsi" w:cstheme="majorBidi"/>
      <w:b/>
      <w:bCs/>
    </w:rPr>
  </w:style>
  <w:style w:type="character" w:styleId="IntenseEmphasis">
    <w:name w:val="Intense Emphasis"/>
    <w:basedOn w:val="DefaultParagraphFont"/>
    <w:uiPriority w:val="21"/>
    <w:qFormat/>
    <w:rsid w:val="00A111D1"/>
    <w:rPr>
      <w:i/>
      <w:iCs/>
      <w:color w:val="4F81BD" w:themeColor="accent1"/>
      <w:lang w:val="en-GB"/>
    </w:rPr>
  </w:style>
  <w:style w:type="paragraph" w:styleId="IntenseQuote">
    <w:name w:val="Intense Quote"/>
    <w:basedOn w:val="Normal"/>
    <w:next w:val="Normal"/>
    <w:link w:val="IntenseQuoteChar"/>
    <w:uiPriority w:val="30"/>
    <w:qFormat/>
    <w:rsid w:val="00A111D1"/>
    <w:pPr>
      <w:pBdr>
        <w:top w:val="single" w:sz="4" w:space="10" w:color="4F81BD" w:themeColor="accent1"/>
        <w:bottom w:val="single" w:sz="4" w:space="10" w:color="4F81BD" w:themeColor="accent1"/>
      </w:pBdr>
      <w:spacing w:before="360" w:after="360"/>
      <w:ind w:left="864" w:right="864"/>
      <w:jc w:val="center"/>
    </w:pPr>
    <w:rPr>
      <w:i/>
      <w:iCs/>
      <w:color w:val="4F81BD" w:themeColor="accent1"/>
    </w:rPr>
  </w:style>
  <w:style w:type="character" w:customStyle="1" w:styleId="IntenseQuoteChar">
    <w:name w:val="Intense Quote Char"/>
    <w:basedOn w:val="DefaultParagraphFont"/>
    <w:link w:val="IntenseQuote"/>
    <w:uiPriority w:val="30"/>
    <w:rsid w:val="00A111D1"/>
    <w:rPr>
      <w:rFonts w:ascii="Times New Roman" w:eastAsia="SimSun" w:hAnsi="Times New Roman" w:cs="Times New Roman"/>
      <w:i/>
      <w:iCs/>
      <w:color w:val="4F81BD" w:themeColor="accent1"/>
      <w:sz w:val="22"/>
      <w:szCs w:val="22"/>
      <w:lang w:val="en-GB"/>
    </w:rPr>
  </w:style>
  <w:style w:type="character" w:styleId="IntenseReference">
    <w:name w:val="Intense Reference"/>
    <w:basedOn w:val="DefaultParagraphFont"/>
    <w:uiPriority w:val="32"/>
    <w:qFormat/>
    <w:rsid w:val="00A111D1"/>
    <w:rPr>
      <w:b/>
      <w:bCs/>
      <w:smallCaps/>
      <w:color w:val="4F81BD" w:themeColor="accent1"/>
      <w:spacing w:val="5"/>
      <w:lang w:val="en-GB"/>
    </w:rPr>
  </w:style>
  <w:style w:type="table" w:styleId="LightGrid">
    <w:name w:val="Light Grid"/>
    <w:basedOn w:val="TableNormal"/>
    <w:uiPriority w:val="62"/>
    <w:semiHidden/>
    <w:unhideWhenUsed/>
    <w:rsid w:val="00A111D1"/>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insideH w:val="single" w:sz="8" w:space="0" w:color="000000" w:themeColor="text1"/>
        <w:insideV w:val="single" w:sz="8" w:space="0" w:color="000000" w:themeColor="text1"/>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000000" w:themeColor="text1"/>
          <w:left w:val="single" w:sz="8" w:space="0" w:color="000000" w:themeColor="text1"/>
          <w:bottom w:val="single" w:sz="18" w:space="0" w:color="000000" w:themeColor="text1"/>
          <w:right w:val="single" w:sz="8" w:space="0" w:color="000000" w:themeColor="text1"/>
          <w:insideH w:val="nil"/>
          <w:insideV w:val="single" w:sz="8" w:space="0" w:color="000000" w:themeColor="text1"/>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000000" w:themeColor="text1"/>
          <w:left w:val="single" w:sz="8" w:space="0" w:color="000000" w:themeColor="text1"/>
          <w:bottom w:val="single" w:sz="8" w:space="0" w:color="000000" w:themeColor="text1"/>
          <w:right w:val="single" w:sz="8" w:space="0" w:color="000000" w:themeColor="text1"/>
          <w:insideH w:val="nil"/>
          <w:insideV w:val="single" w:sz="8" w:space="0" w:color="000000" w:themeColor="text1"/>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tblStylePr w:type="band1Vert">
      <w:tblPr/>
      <w:tcPr>
        <w:tcBorders>
          <w:top w:val="single" w:sz="8" w:space="0" w:color="000000" w:themeColor="text1"/>
          <w:left w:val="single" w:sz="8" w:space="0" w:color="000000" w:themeColor="text1"/>
          <w:bottom w:val="single" w:sz="8" w:space="0" w:color="000000" w:themeColor="text1"/>
          <w:right w:val="single" w:sz="8" w:space="0" w:color="000000" w:themeColor="text1"/>
        </w:tcBorders>
        <w:shd w:val="clear" w:color="auto" w:fill="C0C0C0" w:themeFill="text1" w:themeFillTint="3F"/>
      </w:tcPr>
    </w:tblStylePr>
    <w:tblStylePr w:type="band1Horz">
      <w:tblPr/>
      <w:tcPr>
        <w:tcBorders>
          <w:top w:val="single" w:sz="8" w:space="0" w:color="000000" w:themeColor="text1"/>
          <w:left w:val="single" w:sz="8" w:space="0" w:color="000000" w:themeColor="text1"/>
          <w:bottom w:val="single" w:sz="8" w:space="0" w:color="000000" w:themeColor="text1"/>
          <w:right w:val="single" w:sz="8" w:space="0" w:color="000000" w:themeColor="text1"/>
          <w:insideV w:val="single" w:sz="8" w:space="0" w:color="000000" w:themeColor="text1"/>
        </w:tcBorders>
        <w:shd w:val="clear" w:color="auto" w:fill="C0C0C0" w:themeFill="text1" w:themeFillTint="3F"/>
      </w:tcPr>
    </w:tblStylePr>
    <w:tblStylePr w:type="band2Horz">
      <w:tblPr/>
      <w:tcPr>
        <w:tcBorders>
          <w:top w:val="single" w:sz="8" w:space="0" w:color="000000" w:themeColor="text1"/>
          <w:left w:val="single" w:sz="8" w:space="0" w:color="000000" w:themeColor="text1"/>
          <w:bottom w:val="single" w:sz="8" w:space="0" w:color="000000" w:themeColor="text1"/>
          <w:right w:val="single" w:sz="8" w:space="0" w:color="000000" w:themeColor="text1"/>
          <w:insideV w:val="single" w:sz="8" w:space="0" w:color="000000" w:themeColor="text1"/>
        </w:tcBorders>
      </w:tcPr>
    </w:tblStylePr>
  </w:style>
  <w:style w:type="table" w:styleId="LightGrid-Accent1">
    <w:name w:val="Light Grid Accent 1"/>
    <w:basedOn w:val="TableNormal"/>
    <w:uiPriority w:val="62"/>
    <w:semiHidden/>
    <w:unhideWhenUsed/>
    <w:rsid w:val="00A111D1"/>
    <w:tblPr>
      <w:tblStyleRowBandSize w:val="1"/>
      <w:tblStyleColBandSize w:val="1"/>
      <w:tblBorders>
        <w:top w:val="single" w:sz="8" w:space="0" w:color="4F81BD" w:themeColor="accent1"/>
        <w:left w:val="single" w:sz="8" w:space="0" w:color="4F81BD" w:themeColor="accent1"/>
        <w:bottom w:val="single" w:sz="8" w:space="0" w:color="4F81BD" w:themeColor="accent1"/>
        <w:right w:val="single" w:sz="8" w:space="0" w:color="4F81BD" w:themeColor="accent1"/>
        <w:insideH w:val="single" w:sz="8" w:space="0" w:color="4F81BD" w:themeColor="accent1"/>
        <w:insideV w:val="single" w:sz="8" w:space="0" w:color="4F81BD" w:themeColor="accent1"/>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4F81BD" w:themeColor="accent1"/>
          <w:left w:val="single" w:sz="8" w:space="0" w:color="4F81BD" w:themeColor="accent1"/>
          <w:bottom w:val="single" w:sz="18" w:space="0" w:color="4F81BD" w:themeColor="accent1"/>
          <w:right w:val="single" w:sz="8" w:space="0" w:color="4F81BD" w:themeColor="accent1"/>
          <w:insideH w:val="nil"/>
          <w:insideV w:val="single" w:sz="8" w:space="0" w:color="4F81BD" w:themeColor="accent1"/>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4F81BD" w:themeColor="accent1"/>
          <w:left w:val="single" w:sz="8" w:space="0" w:color="4F81BD" w:themeColor="accent1"/>
          <w:bottom w:val="single" w:sz="8" w:space="0" w:color="4F81BD" w:themeColor="accent1"/>
          <w:right w:val="single" w:sz="8" w:space="0" w:color="4F81BD" w:themeColor="accent1"/>
          <w:insideH w:val="nil"/>
          <w:insideV w:val="single" w:sz="8" w:space="0" w:color="4F81BD" w:themeColor="accent1"/>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4F81BD" w:themeColor="accent1"/>
          <w:left w:val="single" w:sz="8" w:space="0" w:color="4F81BD" w:themeColor="accent1"/>
          <w:bottom w:val="single" w:sz="8" w:space="0" w:color="4F81BD" w:themeColor="accent1"/>
          <w:right w:val="single" w:sz="8" w:space="0" w:color="4F81BD" w:themeColor="accent1"/>
        </w:tcBorders>
      </w:tcPr>
    </w:tblStylePr>
    <w:tblStylePr w:type="band1Vert">
      <w:tblPr/>
      <w:tcPr>
        <w:tcBorders>
          <w:top w:val="single" w:sz="8" w:space="0" w:color="4F81BD" w:themeColor="accent1"/>
          <w:left w:val="single" w:sz="8" w:space="0" w:color="4F81BD" w:themeColor="accent1"/>
          <w:bottom w:val="single" w:sz="8" w:space="0" w:color="4F81BD" w:themeColor="accent1"/>
          <w:right w:val="single" w:sz="8" w:space="0" w:color="4F81BD" w:themeColor="accent1"/>
        </w:tcBorders>
        <w:shd w:val="clear" w:color="auto" w:fill="D3DFEE" w:themeFill="accent1" w:themeFillTint="3F"/>
      </w:tcPr>
    </w:tblStylePr>
    <w:tblStylePr w:type="band1Horz">
      <w:tblPr/>
      <w:tcPr>
        <w:tcBorders>
          <w:top w:val="single" w:sz="8" w:space="0" w:color="4F81BD" w:themeColor="accent1"/>
          <w:left w:val="single" w:sz="8" w:space="0" w:color="4F81BD" w:themeColor="accent1"/>
          <w:bottom w:val="single" w:sz="8" w:space="0" w:color="4F81BD" w:themeColor="accent1"/>
          <w:right w:val="single" w:sz="8" w:space="0" w:color="4F81BD" w:themeColor="accent1"/>
          <w:insideV w:val="single" w:sz="8" w:space="0" w:color="4F81BD" w:themeColor="accent1"/>
        </w:tcBorders>
        <w:shd w:val="clear" w:color="auto" w:fill="D3DFEE" w:themeFill="accent1" w:themeFillTint="3F"/>
      </w:tcPr>
    </w:tblStylePr>
    <w:tblStylePr w:type="band2Horz">
      <w:tblPr/>
      <w:tcPr>
        <w:tcBorders>
          <w:top w:val="single" w:sz="8" w:space="0" w:color="4F81BD" w:themeColor="accent1"/>
          <w:left w:val="single" w:sz="8" w:space="0" w:color="4F81BD" w:themeColor="accent1"/>
          <w:bottom w:val="single" w:sz="8" w:space="0" w:color="4F81BD" w:themeColor="accent1"/>
          <w:right w:val="single" w:sz="8" w:space="0" w:color="4F81BD" w:themeColor="accent1"/>
          <w:insideV w:val="single" w:sz="8" w:space="0" w:color="4F81BD" w:themeColor="accent1"/>
        </w:tcBorders>
      </w:tcPr>
    </w:tblStylePr>
  </w:style>
  <w:style w:type="table" w:styleId="LightGrid-Accent2">
    <w:name w:val="Light Grid Accent 2"/>
    <w:basedOn w:val="TableNormal"/>
    <w:uiPriority w:val="62"/>
    <w:semiHidden/>
    <w:unhideWhenUsed/>
    <w:rsid w:val="00A111D1"/>
    <w:tblPr>
      <w:tblStyleRowBandSize w:val="1"/>
      <w:tblStyleColBandSize w:val="1"/>
      <w:tblBorders>
        <w:top w:val="single" w:sz="8" w:space="0" w:color="C0504D" w:themeColor="accent2"/>
        <w:left w:val="single" w:sz="8" w:space="0" w:color="C0504D" w:themeColor="accent2"/>
        <w:bottom w:val="single" w:sz="8" w:space="0" w:color="C0504D" w:themeColor="accent2"/>
        <w:right w:val="single" w:sz="8" w:space="0" w:color="C0504D" w:themeColor="accent2"/>
        <w:insideH w:val="single" w:sz="8" w:space="0" w:color="C0504D" w:themeColor="accent2"/>
        <w:insideV w:val="single" w:sz="8" w:space="0" w:color="C0504D" w:themeColor="accent2"/>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C0504D" w:themeColor="accent2"/>
          <w:left w:val="single" w:sz="8" w:space="0" w:color="C0504D" w:themeColor="accent2"/>
          <w:bottom w:val="single" w:sz="18" w:space="0" w:color="C0504D" w:themeColor="accent2"/>
          <w:right w:val="single" w:sz="8" w:space="0" w:color="C0504D" w:themeColor="accent2"/>
          <w:insideH w:val="nil"/>
          <w:insideV w:val="single" w:sz="8" w:space="0" w:color="C0504D" w:themeColor="accent2"/>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C0504D" w:themeColor="accent2"/>
          <w:left w:val="single" w:sz="8" w:space="0" w:color="C0504D" w:themeColor="accent2"/>
          <w:bottom w:val="single" w:sz="8" w:space="0" w:color="C0504D" w:themeColor="accent2"/>
          <w:right w:val="single" w:sz="8" w:space="0" w:color="C0504D" w:themeColor="accent2"/>
          <w:insideH w:val="nil"/>
          <w:insideV w:val="single" w:sz="8" w:space="0" w:color="C0504D" w:themeColor="accent2"/>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C0504D" w:themeColor="accent2"/>
          <w:left w:val="single" w:sz="8" w:space="0" w:color="C0504D" w:themeColor="accent2"/>
          <w:bottom w:val="single" w:sz="8" w:space="0" w:color="C0504D" w:themeColor="accent2"/>
          <w:right w:val="single" w:sz="8" w:space="0" w:color="C0504D" w:themeColor="accent2"/>
        </w:tcBorders>
      </w:tcPr>
    </w:tblStylePr>
    <w:tblStylePr w:type="band1Vert">
      <w:tblPr/>
      <w:tcPr>
        <w:tcBorders>
          <w:top w:val="single" w:sz="8" w:space="0" w:color="C0504D" w:themeColor="accent2"/>
          <w:left w:val="single" w:sz="8" w:space="0" w:color="C0504D" w:themeColor="accent2"/>
          <w:bottom w:val="single" w:sz="8" w:space="0" w:color="C0504D" w:themeColor="accent2"/>
          <w:right w:val="single" w:sz="8" w:space="0" w:color="C0504D" w:themeColor="accent2"/>
        </w:tcBorders>
        <w:shd w:val="clear" w:color="auto" w:fill="EFD3D2" w:themeFill="accent2" w:themeFillTint="3F"/>
      </w:tcPr>
    </w:tblStylePr>
    <w:tblStylePr w:type="band1Horz">
      <w:tblPr/>
      <w:tcPr>
        <w:tcBorders>
          <w:top w:val="single" w:sz="8" w:space="0" w:color="C0504D" w:themeColor="accent2"/>
          <w:left w:val="single" w:sz="8" w:space="0" w:color="C0504D" w:themeColor="accent2"/>
          <w:bottom w:val="single" w:sz="8" w:space="0" w:color="C0504D" w:themeColor="accent2"/>
          <w:right w:val="single" w:sz="8" w:space="0" w:color="C0504D" w:themeColor="accent2"/>
          <w:insideV w:val="single" w:sz="8" w:space="0" w:color="C0504D" w:themeColor="accent2"/>
        </w:tcBorders>
        <w:shd w:val="clear" w:color="auto" w:fill="EFD3D2" w:themeFill="accent2" w:themeFillTint="3F"/>
      </w:tcPr>
    </w:tblStylePr>
    <w:tblStylePr w:type="band2Horz">
      <w:tblPr/>
      <w:tcPr>
        <w:tcBorders>
          <w:top w:val="single" w:sz="8" w:space="0" w:color="C0504D" w:themeColor="accent2"/>
          <w:left w:val="single" w:sz="8" w:space="0" w:color="C0504D" w:themeColor="accent2"/>
          <w:bottom w:val="single" w:sz="8" w:space="0" w:color="C0504D" w:themeColor="accent2"/>
          <w:right w:val="single" w:sz="8" w:space="0" w:color="C0504D" w:themeColor="accent2"/>
          <w:insideV w:val="single" w:sz="8" w:space="0" w:color="C0504D" w:themeColor="accent2"/>
        </w:tcBorders>
      </w:tcPr>
    </w:tblStylePr>
  </w:style>
  <w:style w:type="table" w:styleId="LightGrid-Accent3">
    <w:name w:val="Light Grid Accent 3"/>
    <w:basedOn w:val="TableNormal"/>
    <w:uiPriority w:val="62"/>
    <w:semiHidden/>
    <w:unhideWhenUsed/>
    <w:rsid w:val="00A111D1"/>
    <w:tblPr>
      <w:tblStyleRowBandSize w:val="1"/>
      <w:tblStyleColBandSize w:val="1"/>
      <w:tblBorders>
        <w:top w:val="single" w:sz="8" w:space="0" w:color="9BBB59" w:themeColor="accent3"/>
        <w:left w:val="single" w:sz="8" w:space="0" w:color="9BBB59" w:themeColor="accent3"/>
        <w:bottom w:val="single" w:sz="8" w:space="0" w:color="9BBB59" w:themeColor="accent3"/>
        <w:right w:val="single" w:sz="8" w:space="0" w:color="9BBB59" w:themeColor="accent3"/>
        <w:insideH w:val="single" w:sz="8" w:space="0" w:color="9BBB59" w:themeColor="accent3"/>
        <w:insideV w:val="single" w:sz="8" w:space="0" w:color="9BBB59" w:themeColor="accent3"/>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9BBB59" w:themeColor="accent3"/>
          <w:left w:val="single" w:sz="8" w:space="0" w:color="9BBB59" w:themeColor="accent3"/>
          <w:bottom w:val="single" w:sz="18" w:space="0" w:color="9BBB59" w:themeColor="accent3"/>
          <w:right w:val="single" w:sz="8" w:space="0" w:color="9BBB59" w:themeColor="accent3"/>
          <w:insideH w:val="nil"/>
          <w:insideV w:val="single" w:sz="8" w:space="0" w:color="9BBB59" w:themeColor="accent3"/>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9BBB59" w:themeColor="accent3"/>
          <w:left w:val="single" w:sz="8" w:space="0" w:color="9BBB59" w:themeColor="accent3"/>
          <w:bottom w:val="single" w:sz="8" w:space="0" w:color="9BBB59" w:themeColor="accent3"/>
          <w:right w:val="single" w:sz="8" w:space="0" w:color="9BBB59" w:themeColor="accent3"/>
          <w:insideH w:val="nil"/>
          <w:insideV w:val="single" w:sz="8" w:space="0" w:color="9BBB59" w:themeColor="accent3"/>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9BBB59" w:themeColor="accent3"/>
          <w:left w:val="single" w:sz="8" w:space="0" w:color="9BBB59" w:themeColor="accent3"/>
          <w:bottom w:val="single" w:sz="8" w:space="0" w:color="9BBB59" w:themeColor="accent3"/>
          <w:right w:val="single" w:sz="8" w:space="0" w:color="9BBB59" w:themeColor="accent3"/>
        </w:tcBorders>
      </w:tcPr>
    </w:tblStylePr>
    <w:tblStylePr w:type="band1Vert">
      <w:tblPr/>
      <w:tcPr>
        <w:tcBorders>
          <w:top w:val="single" w:sz="8" w:space="0" w:color="9BBB59" w:themeColor="accent3"/>
          <w:left w:val="single" w:sz="8" w:space="0" w:color="9BBB59" w:themeColor="accent3"/>
          <w:bottom w:val="single" w:sz="8" w:space="0" w:color="9BBB59" w:themeColor="accent3"/>
          <w:right w:val="single" w:sz="8" w:space="0" w:color="9BBB59" w:themeColor="accent3"/>
        </w:tcBorders>
        <w:shd w:val="clear" w:color="auto" w:fill="E6EED5" w:themeFill="accent3" w:themeFillTint="3F"/>
      </w:tcPr>
    </w:tblStylePr>
    <w:tblStylePr w:type="band1Horz">
      <w:tblPr/>
      <w:tcPr>
        <w:tcBorders>
          <w:top w:val="single" w:sz="8" w:space="0" w:color="9BBB59" w:themeColor="accent3"/>
          <w:left w:val="single" w:sz="8" w:space="0" w:color="9BBB59" w:themeColor="accent3"/>
          <w:bottom w:val="single" w:sz="8" w:space="0" w:color="9BBB59" w:themeColor="accent3"/>
          <w:right w:val="single" w:sz="8" w:space="0" w:color="9BBB59" w:themeColor="accent3"/>
          <w:insideV w:val="single" w:sz="8" w:space="0" w:color="9BBB59" w:themeColor="accent3"/>
        </w:tcBorders>
        <w:shd w:val="clear" w:color="auto" w:fill="E6EED5" w:themeFill="accent3" w:themeFillTint="3F"/>
      </w:tcPr>
    </w:tblStylePr>
    <w:tblStylePr w:type="band2Horz">
      <w:tblPr/>
      <w:tcPr>
        <w:tcBorders>
          <w:top w:val="single" w:sz="8" w:space="0" w:color="9BBB59" w:themeColor="accent3"/>
          <w:left w:val="single" w:sz="8" w:space="0" w:color="9BBB59" w:themeColor="accent3"/>
          <w:bottom w:val="single" w:sz="8" w:space="0" w:color="9BBB59" w:themeColor="accent3"/>
          <w:right w:val="single" w:sz="8" w:space="0" w:color="9BBB59" w:themeColor="accent3"/>
          <w:insideV w:val="single" w:sz="8" w:space="0" w:color="9BBB59" w:themeColor="accent3"/>
        </w:tcBorders>
      </w:tcPr>
    </w:tblStylePr>
  </w:style>
  <w:style w:type="table" w:styleId="LightGrid-Accent4">
    <w:name w:val="Light Grid Accent 4"/>
    <w:basedOn w:val="TableNormal"/>
    <w:uiPriority w:val="62"/>
    <w:semiHidden/>
    <w:unhideWhenUsed/>
    <w:rsid w:val="00A111D1"/>
    <w:tblPr>
      <w:tblStyleRowBandSize w:val="1"/>
      <w:tblStyleColBandSize w:val="1"/>
      <w:tblBorders>
        <w:top w:val="single" w:sz="8" w:space="0" w:color="8064A2" w:themeColor="accent4"/>
        <w:left w:val="single" w:sz="8" w:space="0" w:color="8064A2" w:themeColor="accent4"/>
        <w:bottom w:val="single" w:sz="8" w:space="0" w:color="8064A2" w:themeColor="accent4"/>
        <w:right w:val="single" w:sz="8" w:space="0" w:color="8064A2" w:themeColor="accent4"/>
        <w:insideH w:val="single" w:sz="8" w:space="0" w:color="8064A2" w:themeColor="accent4"/>
        <w:insideV w:val="single" w:sz="8" w:space="0" w:color="8064A2" w:themeColor="accent4"/>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8064A2" w:themeColor="accent4"/>
          <w:left w:val="single" w:sz="8" w:space="0" w:color="8064A2" w:themeColor="accent4"/>
          <w:bottom w:val="single" w:sz="18" w:space="0" w:color="8064A2" w:themeColor="accent4"/>
          <w:right w:val="single" w:sz="8" w:space="0" w:color="8064A2" w:themeColor="accent4"/>
          <w:insideH w:val="nil"/>
          <w:insideV w:val="single" w:sz="8" w:space="0" w:color="8064A2" w:themeColor="accent4"/>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8064A2" w:themeColor="accent4"/>
          <w:left w:val="single" w:sz="8" w:space="0" w:color="8064A2" w:themeColor="accent4"/>
          <w:bottom w:val="single" w:sz="8" w:space="0" w:color="8064A2" w:themeColor="accent4"/>
          <w:right w:val="single" w:sz="8" w:space="0" w:color="8064A2" w:themeColor="accent4"/>
          <w:insideH w:val="nil"/>
          <w:insideV w:val="single" w:sz="8" w:space="0" w:color="8064A2" w:themeColor="accent4"/>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8064A2" w:themeColor="accent4"/>
          <w:left w:val="single" w:sz="8" w:space="0" w:color="8064A2" w:themeColor="accent4"/>
          <w:bottom w:val="single" w:sz="8" w:space="0" w:color="8064A2" w:themeColor="accent4"/>
          <w:right w:val="single" w:sz="8" w:space="0" w:color="8064A2" w:themeColor="accent4"/>
        </w:tcBorders>
      </w:tcPr>
    </w:tblStylePr>
    <w:tblStylePr w:type="band1Vert">
      <w:tblPr/>
      <w:tcPr>
        <w:tcBorders>
          <w:top w:val="single" w:sz="8" w:space="0" w:color="8064A2" w:themeColor="accent4"/>
          <w:left w:val="single" w:sz="8" w:space="0" w:color="8064A2" w:themeColor="accent4"/>
          <w:bottom w:val="single" w:sz="8" w:space="0" w:color="8064A2" w:themeColor="accent4"/>
          <w:right w:val="single" w:sz="8" w:space="0" w:color="8064A2" w:themeColor="accent4"/>
        </w:tcBorders>
        <w:shd w:val="clear" w:color="auto" w:fill="DFD8E8" w:themeFill="accent4" w:themeFillTint="3F"/>
      </w:tcPr>
    </w:tblStylePr>
    <w:tblStylePr w:type="band1Horz">
      <w:tblPr/>
      <w:tcPr>
        <w:tcBorders>
          <w:top w:val="single" w:sz="8" w:space="0" w:color="8064A2" w:themeColor="accent4"/>
          <w:left w:val="single" w:sz="8" w:space="0" w:color="8064A2" w:themeColor="accent4"/>
          <w:bottom w:val="single" w:sz="8" w:space="0" w:color="8064A2" w:themeColor="accent4"/>
          <w:right w:val="single" w:sz="8" w:space="0" w:color="8064A2" w:themeColor="accent4"/>
          <w:insideV w:val="single" w:sz="8" w:space="0" w:color="8064A2" w:themeColor="accent4"/>
        </w:tcBorders>
        <w:shd w:val="clear" w:color="auto" w:fill="DFD8E8" w:themeFill="accent4" w:themeFillTint="3F"/>
      </w:tcPr>
    </w:tblStylePr>
    <w:tblStylePr w:type="band2Horz">
      <w:tblPr/>
      <w:tcPr>
        <w:tcBorders>
          <w:top w:val="single" w:sz="8" w:space="0" w:color="8064A2" w:themeColor="accent4"/>
          <w:left w:val="single" w:sz="8" w:space="0" w:color="8064A2" w:themeColor="accent4"/>
          <w:bottom w:val="single" w:sz="8" w:space="0" w:color="8064A2" w:themeColor="accent4"/>
          <w:right w:val="single" w:sz="8" w:space="0" w:color="8064A2" w:themeColor="accent4"/>
          <w:insideV w:val="single" w:sz="8" w:space="0" w:color="8064A2" w:themeColor="accent4"/>
        </w:tcBorders>
      </w:tcPr>
    </w:tblStylePr>
  </w:style>
  <w:style w:type="table" w:styleId="LightGrid-Accent5">
    <w:name w:val="Light Grid Accent 5"/>
    <w:basedOn w:val="TableNormal"/>
    <w:uiPriority w:val="62"/>
    <w:semiHidden/>
    <w:unhideWhenUsed/>
    <w:rsid w:val="00A111D1"/>
    <w:tblPr>
      <w:tblStyleRowBandSize w:val="1"/>
      <w:tblStyleColBandSize w:val="1"/>
      <w:tblBorders>
        <w:top w:val="single" w:sz="8" w:space="0" w:color="4BACC6" w:themeColor="accent5"/>
        <w:left w:val="single" w:sz="8" w:space="0" w:color="4BACC6" w:themeColor="accent5"/>
        <w:bottom w:val="single" w:sz="8" w:space="0" w:color="4BACC6" w:themeColor="accent5"/>
        <w:right w:val="single" w:sz="8" w:space="0" w:color="4BACC6" w:themeColor="accent5"/>
        <w:insideH w:val="single" w:sz="8" w:space="0" w:color="4BACC6" w:themeColor="accent5"/>
        <w:insideV w:val="single" w:sz="8" w:space="0" w:color="4BACC6" w:themeColor="accent5"/>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4BACC6" w:themeColor="accent5"/>
          <w:left w:val="single" w:sz="8" w:space="0" w:color="4BACC6" w:themeColor="accent5"/>
          <w:bottom w:val="single" w:sz="18" w:space="0" w:color="4BACC6" w:themeColor="accent5"/>
          <w:right w:val="single" w:sz="8" w:space="0" w:color="4BACC6" w:themeColor="accent5"/>
          <w:insideH w:val="nil"/>
          <w:insideV w:val="single" w:sz="8" w:space="0" w:color="4BACC6" w:themeColor="accent5"/>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4BACC6" w:themeColor="accent5"/>
          <w:left w:val="single" w:sz="8" w:space="0" w:color="4BACC6" w:themeColor="accent5"/>
          <w:bottom w:val="single" w:sz="8" w:space="0" w:color="4BACC6" w:themeColor="accent5"/>
          <w:right w:val="single" w:sz="8" w:space="0" w:color="4BACC6" w:themeColor="accent5"/>
          <w:insideH w:val="nil"/>
          <w:insideV w:val="single" w:sz="8" w:space="0" w:color="4BACC6" w:themeColor="accent5"/>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4BACC6" w:themeColor="accent5"/>
          <w:left w:val="single" w:sz="8" w:space="0" w:color="4BACC6" w:themeColor="accent5"/>
          <w:bottom w:val="single" w:sz="8" w:space="0" w:color="4BACC6" w:themeColor="accent5"/>
          <w:right w:val="single" w:sz="8" w:space="0" w:color="4BACC6" w:themeColor="accent5"/>
        </w:tcBorders>
      </w:tcPr>
    </w:tblStylePr>
    <w:tblStylePr w:type="band1Vert">
      <w:tblPr/>
      <w:tcPr>
        <w:tcBorders>
          <w:top w:val="single" w:sz="8" w:space="0" w:color="4BACC6" w:themeColor="accent5"/>
          <w:left w:val="single" w:sz="8" w:space="0" w:color="4BACC6" w:themeColor="accent5"/>
          <w:bottom w:val="single" w:sz="8" w:space="0" w:color="4BACC6" w:themeColor="accent5"/>
          <w:right w:val="single" w:sz="8" w:space="0" w:color="4BACC6" w:themeColor="accent5"/>
        </w:tcBorders>
        <w:shd w:val="clear" w:color="auto" w:fill="D2EAF1" w:themeFill="accent5" w:themeFillTint="3F"/>
      </w:tcPr>
    </w:tblStylePr>
    <w:tblStylePr w:type="band1Horz">
      <w:tblPr/>
      <w:tcPr>
        <w:tcBorders>
          <w:top w:val="single" w:sz="8" w:space="0" w:color="4BACC6" w:themeColor="accent5"/>
          <w:left w:val="single" w:sz="8" w:space="0" w:color="4BACC6" w:themeColor="accent5"/>
          <w:bottom w:val="single" w:sz="8" w:space="0" w:color="4BACC6" w:themeColor="accent5"/>
          <w:right w:val="single" w:sz="8" w:space="0" w:color="4BACC6" w:themeColor="accent5"/>
          <w:insideV w:val="single" w:sz="8" w:space="0" w:color="4BACC6" w:themeColor="accent5"/>
        </w:tcBorders>
        <w:shd w:val="clear" w:color="auto" w:fill="D2EAF1" w:themeFill="accent5" w:themeFillTint="3F"/>
      </w:tcPr>
    </w:tblStylePr>
    <w:tblStylePr w:type="band2Horz">
      <w:tblPr/>
      <w:tcPr>
        <w:tcBorders>
          <w:top w:val="single" w:sz="8" w:space="0" w:color="4BACC6" w:themeColor="accent5"/>
          <w:left w:val="single" w:sz="8" w:space="0" w:color="4BACC6" w:themeColor="accent5"/>
          <w:bottom w:val="single" w:sz="8" w:space="0" w:color="4BACC6" w:themeColor="accent5"/>
          <w:right w:val="single" w:sz="8" w:space="0" w:color="4BACC6" w:themeColor="accent5"/>
          <w:insideV w:val="single" w:sz="8" w:space="0" w:color="4BACC6" w:themeColor="accent5"/>
        </w:tcBorders>
      </w:tcPr>
    </w:tblStylePr>
  </w:style>
  <w:style w:type="table" w:styleId="LightGrid-Accent6">
    <w:name w:val="Light Grid Accent 6"/>
    <w:basedOn w:val="TableNormal"/>
    <w:uiPriority w:val="62"/>
    <w:semiHidden/>
    <w:unhideWhenUsed/>
    <w:rsid w:val="00A111D1"/>
    <w:tblPr>
      <w:tblStyleRowBandSize w:val="1"/>
      <w:tblStyleColBandSize w:val="1"/>
      <w:tblBorders>
        <w:top w:val="single" w:sz="8" w:space="0" w:color="F79646" w:themeColor="accent6"/>
        <w:left w:val="single" w:sz="8" w:space="0" w:color="F79646" w:themeColor="accent6"/>
        <w:bottom w:val="single" w:sz="8" w:space="0" w:color="F79646" w:themeColor="accent6"/>
        <w:right w:val="single" w:sz="8" w:space="0" w:color="F79646" w:themeColor="accent6"/>
        <w:insideH w:val="single" w:sz="8" w:space="0" w:color="F79646" w:themeColor="accent6"/>
        <w:insideV w:val="single" w:sz="8" w:space="0" w:color="F79646" w:themeColor="accent6"/>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F79646" w:themeColor="accent6"/>
          <w:left w:val="single" w:sz="8" w:space="0" w:color="F79646" w:themeColor="accent6"/>
          <w:bottom w:val="single" w:sz="18" w:space="0" w:color="F79646" w:themeColor="accent6"/>
          <w:right w:val="single" w:sz="8" w:space="0" w:color="F79646" w:themeColor="accent6"/>
          <w:insideH w:val="nil"/>
          <w:insideV w:val="single" w:sz="8" w:space="0" w:color="F79646" w:themeColor="accent6"/>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F79646" w:themeColor="accent6"/>
          <w:left w:val="single" w:sz="8" w:space="0" w:color="F79646" w:themeColor="accent6"/>
          <w:bottom w:val="single" w:sz="8" w:space="0" w:color="F79646" w:themeColor="accent6"/>
          <w:right w:val="single" w:sz="8" w:space="0" w:color="F79646" w:themeColor="accent6"/>
          <w:insideH w:val="nil"/>
          <w:insideV w:val="single" w:sz="8" w:space="0" w:color="F79646" w:themeColor="accent6"/>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F79646" w:themeColor="accent6"/>
          <w:left w:val="single" w:sz="8" w:space="0" w:color="F79646" w:themeColor="accent6"/>
          <w:bottom w:val="single" w:sz="8" w:space="0" w:color="F79646" w:themeColor="accent6"/>
          <w:right w:val="single" w:sz="8" w:space="0" w:color="F79646" w:themeColor="accent6"/>
        </w:tcBorders>
      </w:tcPr>
    </w:tblStylePr>
    <w:tblStylePr w:type="band1Vert">
      <w:tblPr/>
      <w:tcPr>
        <w:tcBorders>
          <w:top w:val="single" w:sz="8" w:space="0" w:color="F79646" w:themeColor="accent6"/>
          <w:left w:val="single" w:sz="8" w:space="0" w:color="F79646" w:themeColor="accent6"/>
          <w:bottom w:val="single" w:sz="8" w:space="0" w:color="F79646" w:themeColor="accent6"/>
          <w:right w:val="single" w:sz="8" w:space="0" w:color="F79646" w:themeColor="accent6"/>
        </w:tcBorders>
        <w:shd w:val="clear" w:color="auto" w:fill="FDE4D0" w:themeFill="accent6" w:themeFillTint="3F"/>
      </w:tcPr>
    </w:tblStylePr>
    <w:tblStylePr w:type="band1Horz">
      <w:tblPr/>
      <w:tcPr>
        <w:tcBorders>
          <w:top w:val="single" w:sz="8" w:space="0" w:color="F79646" w:themeColor="accent6"/>
          <w:left w:val="single" w:sz="8" w:space="0" w:color="F79646" w:themeColor="accent6"/>
          <w:bottom w:val="single" w:sz="8" w:space="0" w:color="F79646" w:themeColor="accent6"/>
          <w:right w:val="single" w:sz="8" w:space="0" w:color="F79646" w:themeColor="accent6"/>
          <w:insideV w:val="single" w:sz="8" w:space="0" w:color="F79646" w:themeColor="accent6"/>
        </w:tcBorders>
        <w:shd w:val="clear" w:color="auto" w:fill="FDE4D0" w:themeFill="accent6" w:themeFillTint="3F"/>
      </w:tcPr>
    </w:tblStylePr>
    <w:tblStylePr w:type="band2Horz">
      <w:tblPr/>
      <w:tcPr>
        <w:tcBorders>
          <w:top w:val="single" w:sz="8" w:space="0" w:color="F79646" w:themeColor="accent6"/>
          <w:left w:val="single" w:sz="8" w:space="0" w:color="F79646" w:themeColor="accent6"/>
          <w:bottom w:val="single" w:sz="8" w:space="0" w:color="F79646" w:themeColor="accent6"/>
          <w:right w:val="single" w:sz="8" w:space="0" w:color="F79646" w:themeColor="accent6"/>
          <w:insideV w:val="single" w:sz="8" w:space="0" w:color="F79646" w:themeColor="accent6"/>
        </w:tcBorders>
      </w:tcPr>
    </w:tblStylePr>
  </w:style>
  <w:style w:type="table" w:styleId="LightList">
    <w:name w:val="Light List"/>
    <w:basedOn w:val="TableNormal"/>
    <w:uiPriority w:val="61"/>
    <w:semiHidden/>
    <w:unhideWhenUsed/>
    <w:rsid w:val="00A111D1"/>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tblBorders>
    </w:tblPr>
    <w:tblStylePr w:type="firstRow">
      <w:pPr>
        <w:spacing w:before="0" w:after="0" w:line="240" w:lineRule="auto"/>
      </w:pPr>
      <w:rPr>
        <w:b/>
        <w:bCs/>
        <w:color w:val="FFFFFF" w:themeColor="background1"/>
      </w:rPr>
      <w:tblPr/>
      <w:tcPr>
        <w:shd w:val="clear" w:color="auto" w:fill="000000" w:themeFill="text1"/>
      </w:tcPr>
    </w:tblStylePr>
    <w:tblStylePr w:type="lastRow">
      <w:pPr>
        <w:spacing w:before="0" w:after="0" w:line="240" w:lineRule="auto"/>
      </w:pPr>
      <w:rPr>
        <w:b/>
        <w:bCs/>
      </w:rPr>
      <w:tblPr/>
      <w:tcPr>
        <w:tcBorders>
          <w:top w:val="double" w:sz="6" w:space="0" w:color="000000" w:themeColor="text1"/>
          <w:left w:val="single" w:sz="8" w:space="0" w:color="000000" w:themeColor="text1"/>
          <w:bottom w:val="single" w:sz="8" w:space="0" w:color="000000" w:themeColor="text1"/>
          <w:right w:val="single" w:sz="8" w:space="0" w:color="000000" w:themeColor="text1"/>
        </w:tcBorders>
      </w:tcPr>
    </w:tblStylePr>
    <w:tblStylePr w:type="firstCol">
      <w:rPr>
        <w:b/>
        <w:bCs/>
      </w:rPr>
    </w:tblStylePr>
    <w:tblStylePr w:type="lastCol">
      <w:rPr>
        <w:b/>
        <w:bCs/>
      </w:rPr>
    </w:tblStylePr>
    <w:tblStylePr w:type="band1Vert">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tblStylePr w:type="band1Horz">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style>
  <w:style w:type="table" w:styleId="LightList-Accent1">
    <w:name w:val="Light List Accent 1"/>
    <w:basedOn w:val="TableNormal"/>
    <w:uiPriority w:val="61"/>
    <w:semiHidden/>
    <w:unhideWhenUsed/>
    <w:rsid w:val="00A111D1"/>
    <w:tblPr>
      <w:tblStyleRowBandSize w:val="1"/>
      <w:tblStyleColBandSize w:val="1"/>
      <w:tblBorders>
        <w:top w:val="single" w:sz="8" w:space="0" w:color="4F81BD" w:themeColor="accent1"/>
        <w:left w:val="single" w:sz="8" w:space="0" w:color="4F81BD" w:themeColor="accent1"/>
        <w:bottom w:val="single" w:sz="8" w:space="0" w:color="4F81BD" w:themeColor="accent1"/>
        <w:right w:val="single" w:sz="8" w:space="0" w:color="4F81BD" w:themeColor="accent1"/>
      </w:tblBorders>
    </w:tblPr>
    <w:tblStylePr w:type="firstRow">
      <w:pPr>
        <w:spacing w:before="0" w:after="0" w:line="240" w:lineRule="auto"/>
      </w:pPr>
      <w:rPr>
        <w:b/>
        <w:bCs/>
        <w:color w:val="FFFFFF" w:themeColor="background1"/>
      </w:rPr>
      <w:tblPr/>
      <w:tcPr>
        <w:shd w:val="clear" w:color="auto" w:fill="4F81BD" w:themeFill="accent1"/>
      </w:tcPr>
    </w:tblStylePr>
    <w:tblStylePr w:type="lastRow">
      <w:pPr>
        <w:spacing w:before="0" w:after="0" w:line="240" w:lineRule="auto"/>
      </w:pPr>
      <w:rPr>
        <w:b/>
        <w:bCs/>
      </w:rPr>
      <w:tblPr/>
      <w:tcPr>
        <w:tcBorders>
          <w:top w:val="double" w:sz="6" w:space="0" w:color="4F81BD" w:themeColor="accent1"/>
          <w:left w:val="single" w:sz="8" w:space="0" w:color="4F81BD" w:themeColor="accent1"/>
          <w:bottom w:val="single" w:sz="8" w:space="0" w:color="4F81BD" w:themeColor="accent1"/>
          <w:right w:val="single" w:sz="8" w:space="0" w:color="4F81BD" w:themeColor="accent1"/>
        </w:tcBorders>
      </w:tcPr>
    </w:tblStylePr>
    <w:tblStylePr w:type="firstCol">
      <w:rPr>
        <w:b/>
        <w:bCs/>
      </w:rPr>
    </w:tblStylePr>
    <w:tblStylePr w:type="lastCol">
      <w:rPr>
        <w:b/>
        <w:bCs/>
      </w:rPr>
    </w:tblStylePr>
    <w:tblStylePr w:type="band1Vert">
      <w:tblPr/>
      <w:tcPr>
        <w:tcBorders>
          <w:top w:val="single" w:sz="8" w:space="0" w:color="4F81BD" w:themeColor="accent1"/>
          <w:left w:val="single" w:sz="8" w:space="0" w:color="4F81BD" w:themeColor="accent1"/>
          <w:bottom w:val="single" w:sz="8" w:space="0" w:color="4F81BD" w:themeColor="accent1"/>
          <w:right w:val="single" w:sz="8" w:space="0" w:color="4F81BD" w:themeColor="accent1"/>
        </w:tcBorders>
      </w:tcPr>
    </w:tblStylePr>
    <w:tblStylePr w:type="band1Horz">
      <w:tblPr/>
      <w:tcPr>
        <w:tcBorders>
          <w:top w:val="single" w:sz="8" w:space="0" w:color="4F81BD" w:themeColor="accent1"/>
          <w:left w:val="single" w:sz="8" w:space="0" w:color="4F81BD" w:themeColor="accent1"/>
          <w:bottom w:val="single" w:sz="8" w:space="0" w:color="4F81BD" w:themeColor="accent1"/>
          <w:right w:val="single" w:sz="8" w:space="0" w:color="4F81BD" w:themeColor="accent1"/>
        </w:tcBorders>
      </w:tcPr>
    </w:tblStylePr>
  </w:style>
  <w:style w:type="table" w:styleId="LightList-Accent2">
    <w:name w:val="Light List Accent 2"/>
    <w:basedOn w:val="TableNormal"/>
    <w:uiPriority w:val="61"/>
    <w:semiHidden/>
    <w:unhideWhenUsed/>
    <w:rsid w:val="00A111D1"/>
    <w:tblPr>
      <w:tblStyleRowBandSize w:val="1"/>
      <w:tblStyleColBandSize w:val="1"/>
      <w:tblBorders>
        <w:top w:val="single" w:sz="8" w:space="0" w:color="C0504D" w:themeColor="accent2"/>
        <w:left w:val="single" w:sz="8" w:space="0" w:color="C0504D" w:themeColor="accent2"/>
        <w:bottom w:val="single" w:sz="8" w:space="0" w:color="C0504D" w:themeColor="accent2"/>
        <w:right w:val="single" w:sz="8" w:space="0" w:color="C0504D" w:themeColor="accent2"/>
      </w:tblBorders>
    </w:tblPr>
    <w:tblStylePr w:type="firstRow">
      <w:pPr>
        <w:spacing w:before="0" w:after="0" w:line="240" w:lineRule="auto"/>
      </w:pPr>
      <w:rPr>
        <w:b/>
        <w:bCs/>
        <w:color w:val="FFFFFF" w:themeColor="background1"/>
      </w:rPr>
      <w:tblPr/>
      <w:tcPr>
        <w:shd w:val="clear" w:color="auto" w:fill="C0504D" w:themeFill="accent2"/>
      </w:tcPr>
    </w:tblStylePr>
    <w:tblStylePr w:type="lastRow">
      <w:pPr>
        <w:spacing w:before="0" w:after="0" w:line="240" w:lineRule="auto"/>
      </w:pPr>
      <w:rPr>
        <w:b/>
        <w:bCs/>
      </w:rPr>
      <w:tblPr/>
      <w:tcPr>
        <w:tcBorders>
          <w:top w:val="double" w:sz="6" w:space="0" w:color="C0504D" w:themeColor="accent2"/>
          <w:left w:val="single" w:sz="8" w:space="0" w:color="C0504D" w:themeColor="accent2"/>
          <w:bottom w:val="single" w:sz="8" w:space="0" w:color="C0504D" w:themeColor="accent2"/>
          <w:right w:val="single" w:sz="8" w:space="0" w:color="C0504D" w:themeColor="accent2"/>
        </w:tcBorders>
      </w:tcPr>
    </w:tblStylePr>
    <w:tblStylePr w:type="firstCol">
      <w:rPr>
        <w:b/>
        <w:bCs/>
      </w:rPr>
    </w:tblStylePr>
    <w:tblStylePr w:type="lastCol">
      <w:rPr>
        <w:b/>
        <w:bCs/>
      </w:rPr>
    </w:tblStylePr>
    <w:tblStylePr w:type="band1Vert">
      <w:tblPr/>
      <w:tcPr>
        <w:tcBorders>
          <w:top w:val="single" w:sz="8" w:space="0" w:color="C0504D" w:themeColor="accent2"/>
          <w:left w:val="single" w:sz="8" w:space="0" w:color="C0504D" w:themeColor="accent2"/>
          <w:bottom w:val="single" w:sz="8" w:space="0" w:color="C0504D" w:themeColor="accent2"/>
          <w:right w:val="single" w:sz="8" w:space="0" w:color="C0504D" w:themeColor="accent2"/>
        </w:tcBorders>
      </w:tcPr>
    </w:tblStylePr>
    <w:tblStylePr w:type="band1Horz">
      <w:tblPr/>
      <w:tcPr>
        <w:tcBorders>
          <w:top w:val="single" w:sz="8" w:space="0" w:color="C0504D" w:themeColor="accent2"/>
          <w:left w:val="single" w:sz="8" w:space="0" w:color="C0504D" w:themeColor="accent2"/>
          <w:bottom w:val="single" w:sz="8" w:space="0" w:color="C0504D" w:themeColor="accent2"/>
          <w:right w:val="single" w:sz="8" w:space="0" w:color="C0504D" w:themeColor="accent2"/>
        </w:tcBorders>
      </w:tcPr>
    </w:tblStylePr>
  </w:style>
  <w:style w:type="table" w:styleId="LightList-Accent3">
    <w:name w:val="Light List Accent 3"/>
    <w:basedOn w:val="TableNormal"/>
    <w:uiPriority w:val="61"/>
    <w:semiHidden/>
    <w:unhideWhenUsed/>
    <w:rsid w:val="00A111D1"/>
    <w:tblPr>
      <w:tblStyleRowBandSize w:val="1"/>
      <w:tblStyleColBandSize w:val="1"/>
      <w:tblBorders>
        <w:top w:val="single" w:sz="8" w:space="0" w:color="9BBB59" w:themeColor="accent3"/>
        <w:left w:val="single" w:sz="8" w:space="0" w:color="9BBB59" w:themeColor="accent3"/>
        <w:bottom w:val="single" w:sz="8" w:space="0" w:color="9BBB59" w:themeColor="accent3"/>
        <w:right w:val="single" w:sz="8" w:space="0" w:color="9BBB59" w:themeColor="accent3"/>
      </w:tblBorders>
    </w:tblPr>
    <w:tblStylePr w:type="firstRow">
      <w:pPr>
        <w:spacing w:before="0" w:after="0" w:line="240" w:lineRule="auto"/>
      </w:pPr>
      <w:rPr>
        <w:b/>
        <w:bCs/>
        <w:color w:val="FFFFFF" w:themeColor="background1"/>
      </w:rPr>
      <w:tblPr/>
      <w:tcPr>
        <w:shd w:val="clear" w:color="auto" w:fill="9BBB59" w:themeFill="accent3"/>
      </w:tcPr>
    </w:tblStylePr>
    <w:tblStylePr w:type="lastRow">
      <w:pPr>
        <w:spacing w:before="0" w:after="0" w:line="240" w:lineRule="auto"/>
      </w:pPr>
      <w:rPr>
        <w:b/>
        <w:bCs/>
      </w:rPr>
      <w:tblPr/>
      <w:tcPr>
        <w:tcBorders>
          <w:top w:val="double" w:sz="6" w:space="0" w:color="9BBB59" w:themeColor="accent3"/>
          <w:left w:val="single" w:sz="8" w:space="0" w:color="9BBB59" w:themeColor="accent3"/>
          <w:bottom w:val="single" w:sz="8" w:space="0" w:color="9BBB59" w:themeColor="accent3"/>
          <w:right w:val="single" w:sz="8" w:space="0" w:color="9BBB59" w:themeColor="accent3"/>
        </w:tcBorders>
      </w:tcPr>
    </w:tblStylePr>
    <w:tblStylePr w:type="firstCol">
      <w:rPr>
        <w:b/>
        <w:bCs/>
      </w:rPr>
    </w:tblStylePr>
    <w:tblStylePr w:type="lastCol">
      <w:rPr>
        <w:b/>
        <w:bCs/>
      </w:rPr>
    </w:tblStylePr>
    <w:tblStylePr w:type="band1Vert">
      <w:tblPr/>
      <w:tcPr>
        <w:tcBorders>
          <w:top w:val="single" w:sz="8" w:space="0" w:color="9BBB59" w:themeColor="accent3"/>
          <w:left w:val="single" w:sz="8" w:space="0" w:color="9BBB59" w:themeColor="accent3"/>
          <w:bottom w:val="single" w:sz="8" w:space="0" w:color="9BBB59" w:themeColor="accent3"/>
          <w:right w:val="single" w:sz="8" w:space="0" w:color="9BBB59" w:themeColor="accent3"/>
        </w:tcBorders>
      </w:tcPr>
    </w:tblStylePr>
    <w:tblStylePr w:type="band1Horz">
      <w:tblPr/>
      <w:tcPr>
        <w:tcBorders>
          <w:top w:val="single" w:sz="8" w:space="0" w:color="9BBB59" w:themeColor="accent3"/>
          <w:left w:val="single" w:sz="8" w:space="0" w:color="9BBB59" w:themeColor="accent3"/>
          <w:bottom w:val="single" w:sz="8" w:space="0" w:color="9BBB59" w:themeColor="accent3"/>
          <w:right w:val="single" w:sz="8" w:space="0" w:color="9BBB59" w:themeColor="accent3"/>
        </w:tcBorders>
      </w:tcPr>
    </w:tblStylePr>
  </w:style>
  <w:style w:type="table" w:styleId="LightList-Accent4">
    <w:name w:val="Light List Accent 4"/>
    <w:basedOn w:val="TableNormal"/>
    <w:uiPriority w:val="61"/>
    <w:semiHidden/>
    <w:unhideWhenUsed/>
    <w:rsid w:val="00A111D1"/>
    <w:tblPr>
      <w:tblStyleRowBandSize w:val="1"/>
      <w:tblStyleColBandSize w:val="1"/>
      <w:tblBorders>
        <w:top w:val="single" w:sz="8" w:space="0" w:color="8064A2" w:themeColor="accent4"/>
        <w:left w:val="single" w:sz="8" w:space="0" w:color="8064A2" w:themeColor="accent4"/>
        <w:bottom w:val="single" w:sz="8" w:space="0" w:color="8064A2" w:themeColor="accent4"/>
        <w:right w:val="single" w:sz="8" w:space="0" w:color="8064A2" w:themeColor="accent4"/>
      </w:tblBorders>
    </w:tblPr>
    <w:tblStylePr w:type="firstRow">
      <w:pPr>
        <w:spacing w:before="0" w:after="0" w:line="240" w:lineRule="auto"/>
      </w:pPr>
      <w:rPr>
        <w:b/>
        <w:bCs/>
        <w:color w:val="FFFFFF" w:themeColor="background1"/>
      </w:rPr>
      <w:tblPr/>
      <w:tcPr>
        <w:shd w:val="clear" w:color="auto" w:fill="8064A2" w:themeFill="accent4"/>
      </w:tcPr>
    </w:tblStylePr>
    <w:tblStylePr w:type="lastRow">
      <w:pPr>
        <w:spacing w:before="0" w:after="0" w:line="240" w:lineRule="auto"/>
      </w:pPr>
      <w:rPr>
        <w:b/>
        <w:bCs/>
      </w:rPr>
      <w:tblPr/>
      <w:tcPr>
        <w:tcBorders>
          <w:top w:val="double" w:sz="6" w:space="0" w:color="8064A2" w:themeColor="accent4"/>
          <w:left w:val="single" w:sz="8" w:space="0" w:color="8064A2" w:themeColor="accent4"/>
          <w:bottom w:val="single" w:sz="8" w:space="0" w:color="8064A2" w:themeColor="accent4"/>
          <w:right w:val="single" w:sz="8" w:space="0" w:color="8064A2" w:themeColor="accent4"/>
        </w:tcBorders>
      </w:tcPr>
    </w:tblStylePr>
    <w:tblStylePr w:type="firstCol">
      <w:rPr>
        <w:b/>
        <w:bCs/>
      </w:rPr>
    </w:tblStylePr>
    <w:tblStylePr w:type="lastCol">
      <w:rPr>
        <w:b/>
        <w:bCs/>
      </w:rPr>
    </w:tblStylePr>
    <w:tblStylePr w:type="band1Vert">
      <w:tblPr/>
      <w:tcPr>
        <w:tcBorders>
          <w:top w:val="single" w:sz="8" w:space="0" w:color="8064A2" w:themeColor="accent4"/>
          <w:left w:val="single" w:sz="8" w:space="0" w:color="8064A2" w:themeColor="accent4"/>
          <w:bottom w:val="single" w:sz="8" w:space="0" w:color="8064A2" w:themeColor="accent4"/>
          <w:right w:val="single" w:sz="8" w:space="0" w:color="8064A2" w:themeColor="accent4"/>
        </w:tcBorders>
      </w:tcPr>
    </w:tblStylePr>
    <w:tblStylePr w:type="band1Horz">
      <w:tblPr/>
      <w:tcPr>
        <w:tcBorders>
          <w:top w:val="single" w:sz="8" w:space="0" w:color="8064A2" w:themeColor="accent4"/>
          <w:left w:val="single" w:sz="8" w:space="0" w:color="8064A2" w:themeColor="accent4"/>
          <w:bottom w:val="single" w:sz="8" w:space="0" w:color="8064A2" w:themeColor="accent4"/>
          <w:right w:val="single" w:sz="8" w:space="0" w:color="8064A2" w:themeColor="accent4"/>
        </w:tcBorders>
      </w:tcPr>
    </w:tblStylePr>
  </w:style>
  <w:style w:type="table" w:styleId="LightList-Accent5">
    <w:name w:val="Light List Accent 5"/>
    <w:basedOn w:val="TableNormal"/>
    <w:uiPriority w:val="61"/>
    <w:semiHidden/>
    <w:unhideWhenUsed/>
    <w:rsid w:val="00A111D1"/>
    <w:tblPr>
      <w:tblStyleRowBandSize w:val="1"/>
      <w:tblStyleColBandSize w:val="1"/>
      <w:tblBorders>
        <w:top w:val="single" w:sz="8" w:space="0" w:color="4BACC6" w:themeColor="accent5"/>
        <w:left w:val="single" w:sz="8" w:space="0" w:color="4BACC6" w:themeColor="accent5"/>
        <w:bottom w:val="single" w:sz="8" w:space="0" w:color="4BACC6" w:themeColor="accent5"/>
        <w:right w:val="single" w:sz="8" w:space="0" w:color="4BACC6" w:themeColor="accent5"/>
      </w:tblBorders>
    </w:tblPr>
    <w:tblStylePr w:type="firstRow">
      <w:pPr>
        <w:spacing w:before="0" w:after="0" w:line="240" w:lineRule="auto"/>
      </w:pPr>
      <w:rPr>
        <w:b/>
        <w:bCs/>
        <w:color w:val="FFFFFF" w:themeColor="background1"/>
      </w:rPr>
      <w:tblPr/>
      <w:tcPr>
        <w:shd w:val="clear" w:color="auto" w:fill="4BACC6" w:themeFill="accent5"/>
      </w:tcPr>
    </w:tblStylePr>
    <w:tblStylePr w:type="lastRow">
      <w:pPr>
        <w:spacing w:before="0" w:after="0" w:line="240" w:lineRule="auto"/>
      </w:pPr>
      <w:rPr>
        <w:b/>
        <w:bCs/>
      </w:rPr>
      <w:tblPr/>
      <w:tcPr>
        <w:tcBorders>
          <w:top w:val="double" w:sz="6" w:space="0" w:color="4BACC6" w:themeColor="accent5"/>
          <w:left w:val="single" w:sz="8" w:space="0" w:color="4BACC6" w:themeColor="accent5"/>
          <w:bottom w:val="single" w:sz="8" w:space="0" w:color="4BACC6" w:themeColor="accent5"/>
          <w:right w:val="single" w:sz="8" w:space="0" w:color="4BACC6" w:themeColor="accent5"/>
        </w:tcBorders>
      </w:tcPr>
    </w:tblStylePr>
    <w:tblStylePr w:type="firstCol">
      <w:rPr>
        <w:b/>
        <w:bCs/>
      </w:rPr>
    </w:tblStylePr>
    <w:tblStylePr w:type="lastCol">
      <w:rPr>
        <w:b/>
        <w:bCs/>
      </w:rPr>
    </w:tblStylePr>
    <w:tblStylePr w:type="band1Vert">
      <w:tblPr/>
      <w:tcPr>
        <w:tcBorders>
          <w:top w:val="single" w:sz="8" w:space="0" w:color="4BACC6" w:themeColor="accent5"/>
          <w:left w:val="single" w:sz="8" w:space="0" w:color="4BACC6" w:themeColor="accent5"/>
          <w:bottom w:val="single" w:sz="8" w:space="0" w:color="4BACC6" w:themeColor="accent5"/>
          <w:right w:val="single" w:sz="8" w:space="0" w:color="4BACC6" w:themeColor="accent5"/>
        </w:tcBorders>
      </w:tcPr>
    </w:tblStylePr>
    <w:tblStylePr w:type="band1Horz">
      <w:tblPr/>
      <w:tcPr>
        <w:tcBorders>
          <w:top w:val="single" w:sz="8" w:space="0" w:color="4BACC6" w:themeColor="accent5"/>
          <w:left w:val="single" w:sz="8" w:space="0" w:color="4BACC6" w:themeColor="accent5"/>
          <w:bottom w:val="single" w:sz="8" w:space="0" w:color="4BACC6" w:themeColor="accent5"/>
          <w:right w:val="single" w:sz="8" w:space="0" w:color="4BACC6" w:themeColor="accent5"/>
        </w:tcBorders>
      </w:tcPr>
    </w:tblStylePr>
  </w:style>
  <w:style w:type="table" w:styleId="LightList-Accent6">
    <w:name w:val="Light List Accent 6"/>
    <w:basedOn w:val="TableNormal"/>
    <w:uiPriority w:val="61"/>
    <w:semiHidden/>
    <w:unhideWhenUsed/>
    <w:rsid w:val="00A111D1"/>
    <w:tblPr>
      <w:tblStyleRowBandSize w:val="1"/>
      <w:tblStyleColBandSize w:val="1"/>
      <w:tblBorders>
        <w:top w:val="single" w:sz="8" w:space="0" w:color="F79646" w:themeColor="accent6"/>
        <w:left w:val="single" w:sz="8" w:space="0" w:color="F79646" w:themeColor="accent6"/>
        <w:bottom w:val="single" w:sz="8" w:space="0" w:color="F79646" w:themeColor="accent6"/>
        <w:right w:val="single" w:sz="8" w:space="0" w:color="F79646" w:themeColor="accent6"/>
      </w:tblBorders>
    </w:tblPr>
    <w:tblStylePr w:type="firstRow">
      <w:pPr>
        <w:spacing w:before="0" w:after="0" w:line="240" w:lineRule="auto"/>
      </w:pPr>
      <w:rPr>
        <w:b/>
        <w:bCs/>
        <w:color w:val="FFFFFF" w:themeColor="background1"/>
      </w:rPr>
      <w:tblPr/>
      <w:tcPr>
        <w:shd w:val="clear" w:color="auto" w:fill="F79646" w:themeFill="accent6"/>
      </w:tcPr>
    </w:tblStylePr>
    <w:tblStylePr w:type="lastRow">
      <w:pPr>
        <w:spacing w:before="0" w:after="0" w:line="240" w:lineRule="auto"/>
      </w:pPr>
      <w:rPr>
        <w:b/>
        <w:bCs/>
      </w:rPr>
      <w:tblPr/>
      <w:tcPr>
        <w:tcBorders>
          <w:top w:val="double" w:sz="6" w:space="0" w:color="F79646" w:themeColor="accent6"/>
          <w:left w:val="single" w:sz="8" w:space="0" w:color="F79646" w:themeColor="accent6"/>
          <w:bottom w:val="single" w:sz="8" w:space="0" w:color="F79646" w:themeColor="accent6"/>
          <w:right w:val="single" w:sz="8" w:space="0" w:color="F79646" w:themeColor="accent6"/>
        </w:tcBorders>
      </w:tcPr>
    </w:tblStylePr>
    <w:tblStylePr w:type="firstCol">
      <w:rPr>
        <w:b/>
        <w:bCs/>
      </w:rPr>
    </w:tblStylePr>
    <w:tblStylePr w:type="lastCol">
      <w:rPr>
        <w:b/>
        <w:bCs/>
      </w:rPr>
    </w:tblStylePr>
    <w:tblStylePr w:type="band1Vert">
      <w:tblPr/>
      <w:tcPr>
        <w:tcBorders>
          <w:top w:val="single" w:sz="8" w:space="0" w:color="F79646" w:themeColor="accent6"/>
          <w:left w:val="single" w:sz="8" w:space="0" w:color="F79646" w:themeColor="accent6"/>
          <w:bottom w:val="single" w:sz="8" w:space="0" w:color="F79646" w:themeColor="accent6"/>
          <w:right w:val="single" w:sz="8" w:space="0" w:color="F79646" w:themeColor="accent6"/>
        </w:tcBorders>
      </w:tcPr>
    </w:tblStylePr>
    <w:tblStylePr w:type="band1Horz">
      <w:tblPr/>
      <w:tcPr>
        <w:tcBorders>
          <w:top w:val="single" w:sz="8" w:space="0" w:color="F79646" w:themeColor="accent6"/>
          <w:left w:val="single" w:sz="8" w:space="0" w:color="F79646" w:themeColor="accent6"/>
          <w:bottom w:val="single" w:sz="8" w:space="0" w:color="F79646" w:themeColor="accent6"/>
          <w:right w:val="single" w:sz="8" w:space="0" w:color="F79646" w:themeColor="accent6"/>
        </w:tcBorders>
      </w:tcPr>
    </w:tblStylePr>
  </w:style>
  <w:style w:type="table" w:styleId="LightShading">
    <w:name w:val="Light Shading"/>
    <w:basedOn w:val="TableNormal"/>
    <w:uiPriority w:val="60"/>
    <w:semiHidden/>
    <w:unhideWhenUsed/>
    <w:rsid w:val="00A111D1"/>
    <w:rPr>
      <w:color w:val="000000" w:themeColor="text1" w:themeShade="BF"/>
    </w:rPr>
    <w:tblPr>
      <w:tblStyleRowBandSize w:val="1"/>
      <w:tblStyleColBandSize w:val="1"/>
      <w:tblBorders>
        <w:top w:val="single" w:sz="8" w:space="0" w:color="000000" w:themeColor="text1"/>
        <w:bottom w:val="single" w:sz="8" w:space="0" w:color="000000" w:themeColor="text1"/>
      </w:tblBorders>
    </w:tblPr>
    <w:tblStylePr w:type="fir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la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0C0C0" w:themeFill="text1" w:themeFillTint="3F"/>
      </w:tcPr>
    </w:tblStylePr>
    <w:tblStylePr w:type="band1Horz">
      <w:tblPr/>
      <w:tcPr>
        <w:tcBorders>
          <w:left w:val="nil"/>
          <w:right w:val="nil"/>
          <w:insideH w:val="nil"/>
          <w:insideV w:val="nil"/>
        </w:tcBorders>
        <w:shd w:val="clear" w:color="auto" w:fill="C0C0C0" w:themeFill="text1" w:themeFillTint="3F"/>
      </w:tcPr>
    </w:tblStylePr>
  </w:style>
  <w:style w:type="table" w:styleId="LightShading-Accent1">
    <w:name w:val="Light Shading Accent 1"/>
    <w:basedOn w:val="TableNormal"/>
    <w:uiPriority w:val="60"/>
    <w:semiHidden/>
    <w:unhideWhenUsed/>
    <w:rsid w:val="00A111D1"/>
    <w:rPr>
      <w:color w:val="365F91" w:themeColor="accent1" w:themeShade="BF"/>
    </w:rPr>
    <w:tblPr>
      <w:tblStyleRowBandSize w:val="1"/>
      <w:tblStyleColBandSize w:val="1"/>
      <w:tblBorders>
        <w:top w:val="single" w:sz="8" w:space="0" w:color="4F81BD" w:themeColor="accent1"/>
        <w:bottom w:val="single" w:sz="8" w:space="0" w:color="4F81BD" w:themeColor="accent1"/>
      </w:tblBorders>
    </w:tblPr>
    <w:tblStylePr w:type="firstRow">
      <w:pPr>
        <w:spacing w:before="0" w:after="0" w:line="240" w:lineRule="auto"/>
      </w:pPr>
      <w:rPr>
        <w:b/>
        <w:bCs/>
      </w:rPr>
      <w:tblPr/>
      <w:tcPr>
        <w:tcBorders>
          <w:top w:val="single" w:sz="8" w:space="0" w:color="4F81BD" w:themeColor="accent1"/>
          <w:left w:val="nil"/>
          <w:bottom w:val="single" w:sz="8" w:space="0" w:color="4F81BD" w:themeColor="accent1"/>
          <w:right w:val="nil"/>
          <w:insideH w:val="nil"/>
          <w:insideV w:val="nil"/>
        </w:tcBorders>
      </w:tcPr>
    </w:tblStylePr>
    <w:tblStylePr w:type="lastRow">
      <w:pPr>
        <w:spacing w:before="0" w:after="0" w:line="240" w:lineRule="auto"/>
      </w:pPr>
      <w:rPr>
        <w:b/>
        <w:bCs/>
      </w:rPr>
      <w:tblPr/>
      <w:tcPr>
        <w:tcBorders>
          <w:top w:val="single" w:sz="8" w:space="0" w:color="4F81BD" w:themeColor="accent1"/>
          <w:left w:val="nil"/>
          <w:bottom w:val="single" w:sz="8" w:space="0" w:color="4F81BD" w:themeColor="accen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3DFEE" w:themeFill="accent1" w:themeFillTint="3F"/>
      </w:tcPr>
    </w:tblStylePr>
    <w:tblStylePr w:type="band1Horz">
      <w:tblPr/>
      <w:tcPr>
        <w:tcBorders>
          <w:left w:val="nil"/>
          <w:right w:val="nil"/>
          <w:insideH w:val="nil"/>
          <w:insideV w:val="nil"/>
        </w:tcBorders>
        <w:shd w:val="clear" w:color="auto" w:fill="D3DFEE" w:themeFill="accent1" w:themeFillTint="3F"/>
      </w:tcPr>
    </w:tblStylePr>
  </w:style>
  <w:style w:type="table" w:styleId="LightShading-Accent2">
    <w:name w:val="Light Shading Accent 2"/>
    <w:basedOn w:val="TableNormal"/>
    <w:uiPriority w:val="60"/>
    <w:semiHidden/>
    <w:unhideWhenUsed/>
    <w:rsid w:val="00A111D1"/>
    <w:rPr>
      <w:color w:val="943634" w:themeColor="accent2" w:themeShade="BF"/>
    </w:rPr>
    <w:tblPr>
      <w:tblStyleRowBandSize w:val="1"/>
      <w:tblStyleColBandSize w:val="1"/>
      <w:tblBorders>
        <w:top w:val="single" w:sz="8" w:space="0" w:color="C0504D" w:themeColor="accent2"/>
        <w:bottom w:val="single" w:sz="8" w:space="0" w:color="C0504D" w:themeColor="accent2"/>
      </w:tblBorders>
    </w:tblPr>
    <w:tblStylePr w:type="firstRow">
      <w:pPr>
        <w:spacing w:before="0" w:after="0" w:line="240" w:lineRule="auto"/>
      </w:pPr>
      <w:rPr>
        <w:b/>
        <w:bCs/>
      </w:rPr>
      <w:tblPr/>
      <w:tcPr>
        <w:tcBorders>
          <w:top w:val="single" w:sz="8" w:space="0" w:color="C0504D" w:themeColor="accent2"/>
          <w:left w:val="nil"/>
          <w:bottom w:val="single" w:sz="8" w:space="0" w:color="C0504D" w:themeColor="accent2"/>
          <w:right w:val="nil"/>
          <w:insideH w:val="nil"/>
          <w:insideV w:val="nil"/>
        </w:tcBorders>
      </w:tcPr>
    </w:tblStylePr>
    <w:tblStylePr w:type="lastRow">
      <w:pPr>
        <w:spacing w:before="0" w:after="0" w:line="240" w:lineRule="auto"/>
      </w:pPr>
      <w:rPr>
        <w:b/>
        <w:bCs/>
      </w:rPr>
      <w:tblPr/>
      <w:tcPr>
        <w:tcBorders>
          <w:top w:val="single" w:sz="8" w:space="0" w:color="C0504D" w:themeColor="accent2"/>
          <w:left w:val="nil"/>
          <w:bottom w:val="single" w:sz="8" w:space="0" w:color="C0504D" w:themeColor="accent2"/>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EFD3D2" w:themeFill="accent2" w:themeFillTint="3F"/>
      </w:tcPr>
    </w:tblStylePr>
    <w:tblStylePr w:type="band1Horz">
      <w:tblPr/>
      <w:tcPr>
        <w:tcBorders>
          <w:left w:val="nil"/>
          <w:right w:val="nil"/>
          <w:insideH w:val="nil"/>
          <w:insideV w:val="nil"/>
        </w:tcBorders>
        <w:shd w:val="clear" w:color="auto" w:fill="EFD3D2" w:themeFill="accent2" w:themeFillTint="3F"/>
      </w:tcPr>
    </w:tblStylePr>
  </w:style>
  <w:style w:type="table" w:styleId="LightShading-Accent3">
    <w:name w:val="Light Shading Accent 3"/>
    <w:basedOn w:val="TableNormal"/>
    <w:uiPriority w:val="60"/>
    <w:semiHidden/>
    <w:unhideWhenUsed/>
    <w:rsid w:val="00A111D1"/>
    <w:rPr>
      <w:color w:val="76923C" w:themeColor="accent3" w:themeShade="BF"/>
    </w:rPr>
    <w:tblPr>
      <w:tblStyleRowBandSize w:val="1"/>
      <w:tblStyleColBandSize w:val="1"/>
      <w:tblBorders>
        <w:top w:val="single" w:sz="8" w:space="0" w:color="9BBB59" w:themeColor="accent3"/>
        <w:bottom w:val="single" w:sz="8" w:space="0" w:color="9BBB59" w:themeColor="accent3"/>
      </w:tblBorders>
    </w:tblPr>
    <w:tblStylePr w:type="firstRow">
      <w:pPr>
        <w:spacing w:before="0" w:after="0" w:line="240" w:lineRule="auto"/>
      </w:pPr>
      <w:rPr>
        <w:b/>
        <w:bCs/>
      </w:rPr>
      <w:tblPr/>
      <w:tcPr>
        <w:tcBorders>
          <w:top w:val="single" w:sz="8" w:space="0" w:color="9BBB59" w:themeColor="accent3"/>
          <w:left w:val="nil"/>
          <w:bottom w:val="single" w:sz="8" w:space="0" w:color="9BBB59" w:themeColor="accent3"/>
          <w:right w:val="nil"/>
          <w:insideH w:val="nil"/>
          <w:insideV w:val="nil"/>
        </w:tcBorders>
      </w:tcPr>
    </w:tblStylePr>
    <w:tblStylePr w:type="lastRow">
      <w:pPr>
        <w:spacing w:before="0" w:after="0" w:line="240" w:lineRule="auto"/>
      </w:pPr>
      <w:rPr>
        <w:b/>
        <w:bCs/>
      </w:rPr>
      <w:tblPr/>
      <w:tcPr>
        <w:tcBorders>
          <w:top w:val="single" w:sz="8" w:space="0" w:color="9BBB59" w:themeColor="accent3"/>
          <w:left w:val="nil"/>
          <w:bottom w:val="single" w:sz="8" w:space="0" w:color="9BBB59" w:themeColor="accent3"/>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E6EED5" w:themeFill="accent3" w:themeFillTint="3F"/>
      </w:tcPr>
    </w:tblStylePr>
    <w:tblStylePr w:type="band1Horz">
      <w:tblPr/>
      <w:tcPr>
        <w:tcBorders>
          <w:left w:val="nil"/>
          <w:right w:val="nil"/>
          <w:insideH w:val="nil"/>
          <w:insideV w:val="nil"/>
        </w:tcBorders>
        <w:shd w:val="clear" w:color="auto" w:fill="E6EED5" w:themeFill="accent3" w:themeFillTint="3F"/>
      </w:tcPr>
    </w:tblStylePr>
  </w:style>
  <w:style w:type="table" w:styleId="LightShading-Accent4">
    <w:name w:val="Light Shading Accent 4"/>
    <w:basedOn w:val="TableNormal"/>
    <w:uiPriority w:val="60"/>
    <w:semiHidden/>
    <w:unhideWhenUsed/>
    <w:rsid w:val="00A111D1"/>
    <w:rPr>
      <w:color w:val="5F497A" w:themeColor="accent4" w:themeShade="BF"/>
    </w:rPr>
    <w:tblPr>
      <w:tblStyleRowBandSize w:val="1"/>
      <w:tblStyleColBandSize w:val="1"/>
      <w:tblBorders>
        <w:top w:val="single" w:sz="8" w:space="0" w:color="8064A2" w:themeColor="accent4"/>
        <w:bottom w:val="single" w:sz="8" w:space="0" w:color="8064A2" w:themeColor="accent4"/>
      </w:tblBorders>
    </w:tblPr>
    <w:tblStylePr w:type="firstRow">
      <w:pPr>
        <w:spacing w:before="0" w:after="0" w:line="240" w:lineRule="auto"/>
      </w:pPr>
      <w:rPr>
        <w:b/>
        <w:bCs/>
      </w:rPr>
      <w:tblPr/>
      <w:tcPr>
        <w:tcBorders>
          <w:top w:val="single" w:sz="8" w:space="0" w:color="8064A2" w:themeColor="accent4"/>
          <w:left w:val="nil"/>
          <w:bottom w:val="single" w:sz="8" w:space="0" w:color="8064A2" w:themeColor="accent4"/>
          <w:right w:val="nil"/>
          <w:insideH w:val="nil"/>
          <w:insideV w:val="nil"/>
        </w:tcBorders>
      </w:tcPr>
    </w:tblStylePr>
    <w:tblStylePr w:type="lastRow">
      <w:pPr>
        <w:spacing w:before="0" w:after="0" w:line="240" w:lineRule="auto"/>
      </w:pPr>
      <w:rPr>
        <w:b/>
        <w:bCs/>
      </w:rPr>
      <w:tblPr/>
      <w:tcPr>
        <w:tcBorders>
          <w:top w:val="single" w:sz="8" w:space="0" w:color="8064A2" w:themeColor="accent4"/>
          <w:left w:val="nil"/>
          <w:bottom w:val="single" w:sz="8" w:space="0" w:color="8064A2" w:themeColor="accent4"/>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FD8E8" w:themeFill="accent4" w:themeFillTint="3F"/>
      </w:tcPr>
    </w:tblStylePr>
    <w:tblStylePr w:type="band1Horz">
      <w:tblPr/>
      <w:tcPr>
        <w:tcBorders>
          <w:left w:val="nil"/>
          <w:right w:val="nil"/>
          <w:insideH w:val="nil"/>
          <w:insideV w:val="nil"/>
        </w:tcBorders>
        <w:shd w:val="clear" w:color="auto" w:fill="DFD8E8" w:themeFill="accent4" w:themeFillTint="3F"/>
      </w:tcPr>
    </w:tblStylePr>
  </w:style>
  <w:style w:type="table" w:styleId="LightShading-Accent5">
    <w:name w:val="Light Shading Accent 5"/>
    <w:basedOn w:val="TableNormal"/>
    <w:uiPriority w:val="60"/>
    <w:semiHidden/>
    <w:unhideWhenUsed/>
    <w:rsid w:val="00A111D1"/>
    <w:rPr>
      <w:color w:val="31849B" w:themeColor="accent5" w:themeShade="BF"/>
    </w:rPr>
    <w:tblPr>
      <w:tblStyleRowBandSize w:val="1"/>
      <w:tblStyleColBandSize w:val="1"/>
      <w:tblBorders>
        <w:top w:val="single" w:sz="8" w:space="0" w:color="4BACC6" w:themeColor="accent5"/>
        <w:bottom w:val="single" w:sz="8" w:space="0" w:color="4BACC6" w:themeColor="accent5"/>
      </w:tblBorders>
    </w:tblPr>
    <w:tblStylePr w:type="firstRow">
      <w:pPr>
        <w:spacing w:before="0" w:after="0" w:line="240" w:lineRule="auto"/>
      </w:pPr>
      <w:rPr>
        <w:b/>
        <w:bCs/>
      </w:rPr>
      <w:tblPr/>
      <w:tcPr>
        <w:tcBorders>
          <w:top w:val="single" w:sz="8" w:space="0" w:color="4BACC6" w:themeColor="accent5"/>
          <w:left w:val="nil"/>
          <w:bottom w:val="single" w:sz="8" w:space="0" w:color="4BACC6" w:themeColor="accent5"/>
          <w:right w:val="nil"/>
          <w:insideH w:val="nil"/>
          <w:insideV w:val="nil"/>
        </w:tcBorders>
      </w:tcPr>
    </w:tblStylePr>
    <w:tblStylePr w:type="lastRow">
      <w:pPr>
        <w:spacing w:before="0" w:after="0" w:line="240" w:lineRule="auto"/>
      </w:pPr>
      <w:rPr>
        <w:b/>
        <w:bCs/>
      </w:rPr>
      <w:tblPr/>
      <w:tcPr>
        <w:tcBorders>
          <w:top w:val="single" w:sz="8" w:space="0" w:color="4BACC6" w:themeColor="accent5"/>
          <w:left w:val="nil"/>
          <w:bottom w:val="single" w:sz="8" w:space="0" w:color="4BACC6" w:themeColor="accent5"/>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2EAF1" w:themeFill="accent5" w:themeFillTint="3F"/>
      </w:tcPr>
    </w:tblStylePr>
    <w:tblStylePr w:type="band1Horz">
      <w:tblPr/>
      <w:tcPr>
        <w:tcBorders>
          <w:left w:val="nil"/>
          <w:right w:val="nil"/>
          <w:insideH w:val="nil"/>
          <w:insideV w:val="nil"/>
        </w:tcBorders>
        <w:shd w:val="clear" w:color="auto" w:fill="D2EAF1" w:themeFill="accent5" w:themeFillTint="3F"/>
      </w:tcPr>
    </w:tblStylePr>
  </w:style>
  <w:style w:type="table" w:styleId="LightShading-Accent6">
    <w:name w:val="Light Shading Accent 6"/>
    <w:basedOn w:val="TableNormal"/>
    <w:uiPriority w:val="60"/>
    <w:semiHidden/>
    <w:unhideWhenUsed/>
    <w:rsid w:val="00A111D1"/>
    <w:rPr>
      <w:color w:val="E36C0A" w:themeColor="accent6" w:themeShade="BF"/>
    </w:rPr>
    <w:tblPr>
      <w:tblStyleRowBandSize w:val="1"/>
      <w:tblStyleColBandSize w:val="1"/>
      <w:tblBorders>
        <w:top w:val="single" w:sz="8" w:space="0" w:color="F79646" w:themeColor="accent6"/>
        <w:bottom w:val="single" w:sz="8" w:space="0" w:color="F79646" w:themeColor="accent6"/>
      </w:tblBorders>
    </w:tblPr>
    <w:tblStylePr w:type="firstRow">
      <w:pPr>
        <w:spacing w:before="0" w:after="0" w:line="240" w:lineRule="auto"/>
      </w:pPr>
      <w:rPr>
        <w:b/>
        <w:bCs/>
      </w:rPr>
      <w:tblPr/>
      <w:tcPr>
        <w:tcBorders>
          <w:top w:val="single" w:sz="8" w:space="0" w:color="F79646" w:themeColor="accent6"/>
          <w:left w:val="nil"/>
          <w:bottom w:val="single" w:sz="8" w:space="0" w:color="F79646" w:themeColor="accent6"/>
          <w:right w:val="nil"/>
          <w:insideH w:val="nil"/>
          <w:insideV w:val="nil"/>
        </w:tcBorders>
      </w:tcPr>
    </w:tblStylePr>
    <w:tblStylePr w:type="lastRow">
      <w:pPr>
        <w:spacing w:before="0" w:after="0" w:line="240" w:lineRule="auto"/>
      </w:pPr>
      <w:rPr>
        <w:b/>
        <w:bCs/>
      </w:rPr>
      <w:tblPr/>
      <w:tcPr>
        <w:tcBorders>
          <w:top w:val="single" w:sz="8" w:space="0" w:color="F79646" w:themeColor="accent6"/>
          <w:left w:val="nil"/>
          <w:bottom w:val="single" w:sz="8" w:space="0" w:color="F79646" w:themeColor="accent6"/>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FDE4D0" w:themeFill="accent6" w:themeFillTint="3F"/>
      </w:tcPr>
    </w:tblStylePr>
    <w:tblStylePr w:type="band1Horz">
      <w:tblPr/>
      <w:tcPr>
        <w:tcBorders>
          <w:left w:val="nil"/>
          <w:right w:val="nil"/>
          <w:insideH w:val="nil"/>
          <w:insideV w:val="nil"/>
        </w:tcBorders>
        <w:shd w:val="clear" w:color="auto" w:fill="FDE4D0" w:themeFill="accent6" w:themeFillTint="3F"/>
      </w:tcPr>
    </w:tblStylePr>
  </w:style>
  <w:style w:type="character" w:styleId="LineNumber">
    <w:name w:val="line number"/>
    <w:basedOn w:val="DefaultParagraphFont"/>
    <w:uiPriority w:val="99"/>
    <w:semiHidden/>
    <w:unhideWhenUsed/>
    <w:rsid w:val="00A111D1"/>
    <w:rPr>
      <w:lang w:val="en-GB"/>
    </w:rPr>
  </w:style>
  <w:style w:type="paragraph" w:styleId="List2">
    <w:name w:val="List 2"/>
    <w:basedOn w:val="Normal"/>
    <w:uiPriority w:val="99"/>
    <w:semiHidden/>
    <w:unhideWhenUsed/>
    <w:rsid w:val="00A111D1"/>
    <w:pPr>
      <w:ind w:left="566" w:hanging="283"/>
      <w:contextualSpacing/>
    </w:pPr>
  </w:style>
  <w:style w:type="paragraph" w:styleId="List3">
    <w:name w:val="List 3"/>
    <w:basedOn w:val="Normal"/>
    <w:uiPriority w:val="99"/>
    <w:semiHidden/>
    <w:unhideWhenUsed/>
    <w:rsid w:val="00A111D1"/>
    <w:pPr>
      <w:ind w:left="849" w:hanging="283"/>
      <w:contextualSpacing/>
    </w:pPr>
  </w:style>
  <w:style w:type="paragraph" w:styleId="List4">
    <w:name w:val="List 4"/>
    <w:basedOn w:val="Normal"/>
    <w:uiPriority w:val="99"/>
    <w:semiHidden/>
    <w:unhideWhenUsed/>
    <w:rsid w:val="00A111D1"/>
    <w:pPr>
      <w:ind w:left="1132" w:hanging="283"/>
      <w:contextualSpacing/>
    </w:pPr>
  </w:style>
  <w:style w:type="paragraph" w:styleId="List5">
    <w:name w:val="List 5"/>
    <w:basedOn w:val="Normal"/>
    <w:uiPriority w:val="99"/>
    <w:semiHidden/>
    <w:unhideWhenUsed/>
    <w:rsid w:val="00A111D1"/>
    <w:pPr>
      <w:ind w:left="1415" w:hanging="283"/>
      <w:contextualSpacing/>
    </w:pPr>
  </w:style>
  <w:style w:type="paragraph" w:styleId="ListBullet">
    <w:name w:val="List Bullet"/>
    <w:basedOn w:val="Normal"/>
    <w:uiPriority w:val="99"/>
    <w:semiHidden/>
    <w:unhideWhenUsed/>
    <w:rsid w:val="00A111D1"/>
    <w:pPr>
      <w:tabs>
        <w:tab w:val="num" w:pos="360"/>
      </w:tabs>
      <w:ind w:left="360" w:hanging="360"/>
      <w:contextualSpacing/>
    </w:pPr>
  </w:style>
  <w:style w:type="paragraph" w:styleId="ListBullet2">
    <w:name w:val="List Bullet 2"/>
    <w:basedOn w:val="Normal"/>
    <w:uiPriority w:val="99"/>
    <w:semiHidden/>
    <w:unhideWhenUsed/>
    <w:rsid w:val="00A111D1"/>
    <w:pPr>
      <w:tabs>
        <w:tab w:val="num" w:pos="643"/>
      </w:tabs>
      <w:ind w:left="643" w:hanging="360"/>
      <w:contextualSpacing/>
    </w:pPr>
  </w:style>
  <w:style w:type="paragraph" w:styleId="ListBullet3">
    <w:name w:val="List Bullet 3"/>
    <w:basedOn w:val="Normal"/>
    <w:uiPriority w:val="99"/>
    <w:semiHidden/>
    <w:unhideWhenUsed/>
    <w:rsid w:val="00A111D1"/>
    <w:pPr>
      <w:tabs>
        <w:tab w:val="num" w:pos="926"/>
      </w:tabs>
      <w:ind w:left="926" w:hanging="360"/>
      <w:contextualSpacing/>
    </w:pPr>
  </w:style>
  <w:style w:type="paragraph" w:styleId="ListBullet4">
    <w:name w:val="List Bullet 4"/>
    <w:basedOn w:val="Normal"/>
    <w:uiPriority w:val="99"/>
    <w:semiHidden/>
    <w:unhideWhenUsed/>
    <w:rsid w:val="00A111D1"/>
    <w:pPr>
      <w:tabs>
        <w:tab w:val="num" w:pos="1209"/>
      </w:tabs>
      <w:ind w:left="1209" w:hanging="360"/>
      <w:contextualSpacing/>
    </w:pPr>
  </w:style>
  <w:style w:type="paragraph" w:styleId="ListBullet5">
    <w:name w:val="List Bullet 5"/>
    <w:basedOn w:val="Normal"/>
    <w:uiPriority w:val="99"/>
    <w:semiHidden/>
    <w:unhideWhenUsed/>
    <w:rsid w:val="00A111D1"/>
    <w:pPr>
      <w:tabs>
        <w:tab w:val="num" w:pos="1492"/>
      </w:tabs>
      <w:ind w:left="1492" w:hanging="360"/>
      <w:contextualSpacing/>
    </w:pPr>
  </w:style>
  <w:style w:type="paragraph" w:styleId="ListContinue">
    <w:name w:val="List Continue"/>
    <w:basedOn w:val="Normal"/>
    <w:uiPriority w:val="99"/>
    <w:semiHidden/>
    <w:unhideWhenUsed/>
    <w:rsid w:val="00A111D1"/>
    <w:pPr>
      <w:spacing w:after="120"/>
      <w:ind w:left="283"/>
      <w:contextualSpacing/>
    </w:pPr>
  </w:style>
  <w:style w:type="paragraph" w:styleId="ListContinue2">
    <w:name w:val="List Continue 2"/>
    <w:basedOn w:val="Normal"/>
    <w:uiPriority w:val="99"/>
    <w:semiHidden/>
    <w:unhideWhenUsed/>
    <w:rsid w:val="00A111D1"/>
    <w:pPr>
      <w:spacing w:after="120"/>
      <w:ind w:left="566"/>
      <w:contextualSpacing/>
    </w:pPr>
  </w:style>
  <w:style w:type="paragraph" w:styleId="ListContinue3">
    <w:name w:val="List Continue 3"/>
    <w:basedOn w:val="Normal"/>
    <w:uiPriority w:val="99"/>
    <w:semiHidden/>
    <w:unhideWhenUsed/>
    <w:rsid w:val="00A111D1"/>
    <w:pPr>
      <w:spacing w:after="120"/>
      <w:ind w:left="849"/>
      <w:contextualSpacing/>
    </w:pPr>
  </w:style>
  <w:style w:type="paragraph" w:styleId="ListContinue4">
    <w:name w:val="List Continue 4"/>
    <w:basedOn w:val="Normal"/>
    <w:uiPriority w:val="99"/>
    <w:semiHidden/>
    <w:unhideWhenUsed/>
    <w:rsid w:val="00A111D1"/>
    <w:pPr>
      <w:spacing w:after="120"/>
      <w:ind w:left="1132"/>
      <w:contextualSpacing/>
    </w:pPr>
  </w:style>
  <w:style w:type="paragraph" w:styleId="ListContinue5">
    <w:name w:val="List Continue 5"/>
    <w:basedOn w:val="Normal"/>
    <w:uiPriority w:val="99"/>
    <w:semiHidden/>
    <w:unhideWhenUsed/>
    <w:rsid w:val="00A111D1"/>
    <w:pPr>
      <w:spacing w:after="120"/>
      <w:ind w:left="1415"/>
      <w:contextualSpacing/>
    </w:pPr>
  </w:style>
  <w:style w:type="paragraph" w:styleId="ListNumber">
    <w:name w:val="List Number"/>
    <w:basedOn w:val="Normal"/>
    <w:uiPriority w:val="99"/>
    <w:semiHidden/>
    <w:unhideWhenUsed/>
    <w:rsid w:val="00A111D1"/>
    <w:pPr>
      <w:tabs>
        <w:tab w:val="num" w:pos="360"/>
      </w:tabs>
      <w:ind w:left="360" w:hanging="360"/>
      <w:contextualSpacing/>
    </w:pPr>
  </w:style>
  <w:style w:type="paragraph" w:styleId="ListNumber2">
    <w:name w:val="List Number 2"/>
    <w:basedOn w:val="Normal"/>
    <w:uiPriority w:val="99"/>
    <w:semiHidden/>
    <w:unhideWhenUsed/>
    <w:rsid w:val="00A111D1"/>
    <w:pPr>
      <w:tabs>
        <w:tab w:val="num" w:pos="643"/>
      </w:tabs>
      <w:ind w:left="643" w:hanging="360"/>
      <w:contextualSpacing/>
    </w:pPr>
  </w:style>
  <w:style w:type="paragraph" w:styleId="ListNumber3">
    <w:name w:val="List Number 3"/>
    <w:basedOn w:val="Normal"/>
    <w:uiPriority w:val="99"/>
    <w:semiHidden/>
    <w:unhideWhenUsed/>
    <w:rsid w:val="00A111D1"/>
    <w:pPr>
      <w:tabs>
        <w:tab w:val="num" w:pos="926"/>
      </w:tabs>
      <w:ind w:left="926" w:hanging="360"/>
      <w:contextualSpacing/>
    </w:pPr>
  </w:style>
  <w:style w:type="paragraph" w:styleId="ListNumber4">
    <w:name w:val="List Number 4"/>
    <w:basedOn w:val="Normal"/>
    <w:uiPriority w:val="99"/>
    <w:semiHidden/>
    <w:unhideWhenUsed/>
    <w:rsid w:val="00A111D1"/>
    <w:pPr>
      <w:tabs>
        <w:tab w:val="num" w:pos="1209"/>
      </w:tabs>
      <w:ind w:left="1209" w:hanging="360"/>
      <w:contextualSpacing/>
    </w:pPr>
  </w:style>
  <w:style w:type="paragraph" w:styleId="ListNumber5">
    <w:name w:val="List Number 5"/>
    <w:basedOn w:val="Normal"/>
    <w:uiPriority w:val="99"/>
    <w:semiHidden/>
    <w:unhideWhenUsed/>
    <w:rsid w:val="00A111D1"/>
    <w:pPr>
      <w:tabs>
        <w:tab w:val="num" w:pos="1800"/>
      </w:tabs>
      <w:ind w:left="1800" w:hanging="360"/>
      <w:contextualSpacing/>
    </w:pPr>
  </w:style>
  <w:style w:type="table" w:styleId="ListTable1Light">
    <w:name w:val="List Table 1 Light"/>
    <w:basedOn w:val="TableNormal"/>
    <w:uiPriority w:val="46"/>
    <w:rsid w:val="00A111D1"/>
    <w:tblPr>
      <w:tblStyleRowBandSize w:val="1"/>
      <w:tblStyleColBandSize w:val="1"/>
    </w:tblPr>
    <w:tblStylePr w:type="firstRow">
      <w:rPr>
        <w:b/>
        <w:bCs/>
      </w:rPr>
      <w:tblPr/>
      <w:tcPr>
        <w:tcBorders>
          <w:bottom w:val="single" w:sz="4" w:space="0" w:color="666666" w:themeColor="text1" w:themeTint="99"/>
        </w:tcBorders>
      </w:tcPr>
    </w:tblStylePr>
    <w:tblStylePr w:type="lastRow">
      <w:rPr>
        <w:b/>
        <w:bCs/>
      </w:rPr>
      <w:tblPr/>
      <w:tcPr>
        <w:tcBorders>
          <w:top w:val="single" w:sz="4" w:space="0" w:color="666666" w:themeColor="text1" w:themeTint="99"/>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ListTable1Light-Accent1">
    <w:name w:val="List Table 1 Light Accent 1"/>
    <w:basedOn w:val="TableNormal"/>
    <w:uiPriority w:val="46"/>
    <w:rsid w:val="00A111D1"/>
    <w:tblPr>
      <w:tblStyleRowBandSize w:val="1"/>
      <w:tblStyleColBandSize w:val="1"/>
    </w:tblPr>
    <w:tblStylePr w:type="firstRow">
      <w:rPr>
        <w:b/>
        <w:bCs/>
      </w:rPr>
      <w:tblPr/>
      <w:tcPr>
        <w:tcBorders>
          <w:bottom w:val="single" w:sz="4" w:space="0" w:color="95B3D7" w:themeColor="accent1" w:themeTint="99"/>
        </w:tcBorders>
      </w:tcPr>
    </w:tblStylePr>
    <w:tblStylePr w:type="lastRow">
      <w:rPr>
        <w:b/>
        <w:bCs/>
      </w:rPr>
      <w:tblPr/>
      <w:tcPr>
        <w:tcBorders>
          <w:top w:val="single" w:sz="4" w:space="0" w:color="95B3D7" w:themeColor="accent1" w:themeTint="99"/>
        </w:tcBorders>
      </w:tcPr>
    </w:tblStylePr>
    <w:tblStylePr w:type="firstCol">
      <w:rPr>
        <w:b/>
        <w:bCs/>
      </w:rPr>
    </w:tblStylePr>
    <w:tblStylePr w:type="lastCol">
      <w:rPr>
        <w:b/>
        <w:bCs/>
      </w:rPr>
    </w:tblStylePr>
    <w:tblStylePr w:type="band1Vert">
      <w:tblPr/>
      <w:tcPr>
        <w:shd w:val="clear" w:color="auto" w:fill="DBE5F1" w:themeFill="accent1" w:themeFillTint="33"/>
      </w:tcPr>
    </w:tblStylePr>
    <w:tblStylePr w:type="band1Horz">
      <w:tblPr/>
      <w:tcPr>
        <w:shd w:val="clear" w:color="auto" w:fill="DBE5F1" w:themeFill="accent1" w:themeFillTint="33"/>
      </w:tcPr>
    </w:tblStylePr>
  </w:style>
  <w:style w:type="table" w:styleId="ListTable1Light-Accent2">
    <w:name w:val="List Table 1 Light Accent 2"/>
    <w:basedOn w:val="TableNormal"/>
    <w:uiPriority w:val="46"/>
    <w:rsid w:val="00A111D1"/>
    <w:tblPr>
      <w:tblStyleRowBandSize w:val="1"/>
      <w:tblStyleColBandSize w:val="1"/>
    </w:tblPr>
    <w:tblStylePr w:type="firstRow">
      <w:rPr>
        <w:b/>
        <w:bCs/>
      </w:rPr>
      <w:tblPr/>
      <w:tcPr>
        <w:tcBorders>
          <w:bottom w:val="single" w:sz="4" w:space="0" w:color="D99594" w:themeColor="accent2" w:themeTint="99"/>
        </w:tcBorders>
      </w:tcPr>
    </w:tblStylePr>
    <w:tblStylePr w:type="lastRow">
      <w:rPr>
        <w:b/>
        <w:bCs/>
      </w:rPr>
      <w:tblPr/>
      <w:tcPr>
        <w:tcBorders>
          <w:top w:val="single" w:sz="4" w:space="0" w:color="D99594" w:themeColor="accent2" w:themeTint="99"/>
        </w:tcBorders>
      </w:tcPr>
    </w:tblStylePr>
    <w:tblStylePr w:type="firstCol">
      <w:rPr>
        <w:b/>
        <w:bCs/>
      </w:rPr>
    </w:tblStylePr>
    <w:tblStylePr w:type="lastCol">
      <w:rPr>
        <w:b/>
        <w:bCs/>
      </w:rPr>
    </w:tblStylePr>
    <w:tblStylePr w:type="band1Vert">
      <w:tblPr/>
      <w:tcPr>
        <w:shd w:val="clear" w:color="auto" w:fill="F2DBDB" w:themeFill="accent2" w:themeFillTint="33"/>
      </w:tcPr>
    </w:tblStylePr>
    <w:tblStylePr w:type="band1Horz">
      <w:tblPr/>
      <w:tcPr>
        <w:shd w:val="clear" w:color="auto" w:fill="F2DBDB" w:themeFill="accent2" w:themeFillTint="33"/>
      </w:tcPr>
    </w:tblStylePr>
  </w:style>
  <w:style w:type="table" w:styleId="ListTable1Light-Accent3">
    <w:name w:val="List Table 1 Light Accent 3"/>
    <w:basedOn w:val="TableNormal"/>
    <w:uiPriority w:val="46"/>
    <w:rsid w:val="00A111D1"/>
    <w:tblPr>
      <w:tblStyleRowBandSize w:val="1"/>
      <w:tblStyleColBandSize w:val="1"/>
    </w:tblPr>
    <w:tblStylePr w:type="firstRow">
      <w:rPr>
        <w:b/>
        <w:bCs/>
      </w:rPr>
      <w:tblPr/>
      <w:tcPr>
        <w:tcBorders>
          <w:bottom w:val="single" w:sz="4" w:space="0" w:color="C2D69B" w:themeColor="accent3" w:themeTint="99"/>
        </w:tcBorders>
      </w:tcPr>
    </w:tblStylePr>
    <w:tblStylePr w:type="lastRow">
      <w:rPr>
        <w:b/>
        <w:bCs/>
      </w:rPr>
      <w:tblPr/>
      <w:tcPr>
        <w:tcBorders>
          <w:top w:val="single" w:sz="4" w:space="0" w:color="C2D69B" w:themeColor="accent3" w:themeTint="99"/>
        </w:tcBorders>
      </w:tcPr>
    </w:tblStylePr>
    <w:tblStylePr w:type="firstCol">
      <w:rPr>
        <w:b/>
        <w:bCs/>
      </w:rPr>
    </w:tblStylePr>
    <w:tblStylePr w:type="lastCol">
      <w:rPr>
        <w:b/>
        <w:bCs/>
      </w:rPr>
    </w:tblStylePr>
    <w:tblStylePr w:type="band1Vert">
      <w:tblPr/>
      <w:tcPr>
        <w:shd w:val="clear" w:color="auto" w:fill="EAF1DD" w:themeFill="accent3" w:themeFillTint="33"/>
      </w:tcPr>
    </w:tblStylePr>
    <w:tblStylePr w:type="band1Horz">
      <w:tblPr/>
      <w:tcPr>
        <w:shd w:val="clear" w:color="auto" w:fill="EAF1DD" w:themeFill="accent3" w:themeFillTint="33"/>
      </w:tcPr>
    </w:tblStylePr>
  </w:style>
  <w:style w:type="table" w:styleId="ListTable1Light-Accent4">
    <w:name w:val="List Table 1 Light Accent 4"/>
    <w:basedOn w:val="TableNormal"/>
    <w:uiPriority w:val="46"/>
    <w:rsid w:val="00A111D1"/>
    <w:tblPr>
      <w:tblStyleRowBandSize w:val="1"/>
      <w:tblStyleColBandSize w:val="1"/>
    </w:tblPr>
    <w:tblStylePr w:type="firstRow">
      <w:rPr>
        <w:b/>
        <w:bCs/>
      </w:rPr>
      <w:tblPr/>
      <w:tcPr>
        <w:tcBorders>
          <w:bottom w:val="single" w:sz="4" w:space="0" w:color="B2A1C7" w:themeColor="accent4" w:themeTint="99"/>
        </w:tcBorders>
      </w:tcPr>
    </w:tblStylePr>
    <w:tblStylePr w:type="lastRow">
      <w:rPr>
        <w:b/>
        <w:bCs/>
      </w:rPr>
      <w:tblPr/>
      <w:tcPr>
        <w:tcBorders>
          <w:top w:val="single" w:sz="4" w:space="0" w:color="B2A1C7" w:themeColor="accent4" w:themeTint="99"/>
        </w:tcBorders>
      </w:tcPr>
    </w:tblStylePr>
    <w:tblStylePr w:type="firstCol">
      <w:rPr>
        <w:b/>
        <w:bCs/>
      </w:rPr>
    </w:tblStylePr>
    <w:tblStylePr w:type="lastCol">
      <w:rPr>
        <w:b/>
        <w:bCs/>
      </w:rPr>
    </w:tblStylePr>
    <w:tblStylePr w:type="band1Vert">
      <w:tblPr/>
      <w:tcPr>
        <w:shd w:val="clear" w:color="auto" w:fill="E5DFEC" w:themeFill="accent4" w:themeFillTint="33"/>
      </w:tcPr>
    </w:tblStylePr>
    <w:tblStylePr w:type="band1Horz">
      <w:tblPr/>
      <w:tcPr>
        <w:shd w:val="clear" w:color="auto" w:fill="E5DFEC" w:themeFill="accent4" w:themeFillTint="33"/>
      </w:tcPr>
    </w:tblStylePr>
  </w:style>
  <w:style w:type="table" w:styleId="ListTable1Light-Accent5">
    <w:name w:val="List Table 1 Light Accent 5"/>
    <w:basedOn w:val="TableNormal"/>
    <w:uiPriority w:val="46"/>
    <w:rsid w:val="00A111D1"/>
    <w:tblPr>
      <w:tblStyleRowBandSize w:val="1"/>
      <w:tblStyleColBandSize w:val="1"/>
    </w:tblPr>
    <w:tblStylePr w:type="firstRow">
      <w:rPr>
        <w:b/>
        <w:bCs/>
      </w:rPr>
      <w:tblPr/>
      <w:tcPr>
        <w:tcBorders>
          <w:bottom w:val="single" w:sz="4" w:space="0" w:color="92CDDC" w:themeColor="accent5" w:themeTint="99"/>
        </w:tcBorders>
      </w:tcPr>
    </w:tblStylePr>
    <w:tblStylePr w:type="lastRow">
      <w:rPr>
        <w:b/>
        <w:bCs/>
      </w:rPr>
      <w:tblPr/>
      <w:tcPr>
        <w:tcBorders>
          <w:top w:val="single" w:sz="4" w:space="0" w:color="92CDDC" w:themeColor="accent5" w:themeTint="99"/>
        </w:tcBorders>
      </w:tcPr>
    </w:tblStylePr>
    <w:tblStylePr w:type="firstCol">
      <w:rPr>
        <w:b/>
        <w:bCs/>
      </w:rPr>
    </w:tblStylePr>
    <w:tblStylePr w:type="lastCol">
      <w:rPr>
        <w:b/>
        <w:bCs/>
      </w:rPr>
    </w:tblStylePr>
    <w:tblStylePr w:type="band1Vert">
      <w:tblPr/>
      <w:tcPr>
        <w:shd w:val="clear" w:color="auto" w:fill="DAEEF3" w:themeFill="accent5" w:themeFillTint="33"/>
      </w:tcPr>
    </w:tblStylePr>
    <w:tblStylePr w:type="band1Horz">
      <w:tblPr/>
      <w:tcPr>
        <w:shd w:val="clear" w:color="auto" w:fill="DAEEF3" w:themeFill="accent5" w:themeFillTint="33"/>
      </w:tcPr>
    </w:tblStylePr>
  </w:style>
  <w:style w:type="table" w:styleId="ListTable1Light-Accent6">
    <w:name w:val="List Table 1 Light Accent 6"/>
    <w:basedOn w:val="TableNormal"/>
    <w:uiPriority w:val="46"/>
    <w:rsid w:val="00A111D1"/>
    <w:tblPr>
      <w:tblStyleRowBandSize w:val="1"/>
      <w:tblStyleColBandSize w:val="1"/>
    </w:tblPr>
    <w:tblStylePr w:type="firstRow">
      <w:rPr>
        <w:b/>
        <w:bCs/>
      </w:rPr>
      <w:tblPr/>
      <w:tcPr>
        <w:tcBorders>
          <w:bottom w:val="single" w:sz="4" w:space="0" w:color="FABF8F" w:themeColor="accent6" w:themeTint="99"/>
        </w:tcBorders>
      </w:tcPr>
    </w:tblStylePr>
    <w:tblStylePr w:type="lastRow">
      <w:rPr>
        <w:b/>
        <w:bCs/>
      </w:rPr>
      <w:tblPr/>
      <w:tcPr>
        <w:tcBorders>
          <w:top w:val="single" w:sz="4" w:space="0" w:color="FABF8F" w:themeColor="accent6" w:themeTint="99"/>
        </w:tcBorders>
      </w:tcPr>
    </w:tblStylePr>
    <w:tblStylePr w:type="firstCol">
      <w:rPr>
        <w:b/>
        <w:bCs/>
      </w:rPr>
    </w:tblStylePr>
    <w:tblStylePr w:type="lastCol">
      <w:rPr>
        <w:b/>
        <w:bCs/>
      </w:rPr>
    </w:tblStylePr>
    <w:tblStylePr w:type="band1Vert">
      <w:tblPr/>
      <w:tcPr>
        <w:shd w:val="clear" w:color="auto" w:fill="FDE9D9" w:themeFill="accent6" w:themeFillTint="33"/>
      </w:tcPr>
    </w:tblStylePr>
    <w:tblStylePr w:type="band1Horz">
      <w:tblPr/>
      <w:tcPr>
        <w:shd w:val="clear" w:color="auto" w:fill="FDE9D9" w:themeFill="accent6" w:themeFillTint="33"/>
      </w:tcPr>
    </w:tblStylePr>
  </w:style>
  <w:style w:type="table" w:styleId="ListTable2">
    <w:name w:val="List Table 2"/>
    <w:basedOn w:val="TableNormal"/>
    <w:uiPriority w:val="47"/>
    <w:rsid w:val="00A111D1"/>
    <w:tblPr>
      <w:tblStyleRowBandSize w:val="1"/>
      <w:tblStyleColBandSize w:val="1"/>
      <w:tblBorders>
        <w:top w:val="single" w:sz="4" w:space="0" w:color="666666" w:themeColor="text1" w:themeTint="99"/>
        <w:bottom w:val="single" w:sz="4" w:space="0" w:color="666666" w:themeColor="text1" w:themeTint="99"/>
        <w:insideH w:val="single" w:sz="4" w:space="0" w:color="666666" w:themeColor="text1"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ListTable2-Accent1">
    <w:name w:val="List Table 2 Accent 1"/>
    <w:basedOn w:val="TableNormal"/>
    <w:uiPriority w:val="47"/>
    <w:rsid w:val="00A111D1"/>
    <w:tblPr>
      <w:tblStyleRowBandSize w:val="1"/>
      <w:tblStyleColBandSize w:val="1"/>
      <w:tblBorders>
        <w:top w:val="single" w:sz="4" w:space="0" w:color="95B3D7" w:themeColor="accent1" w:themeTint="99"/>
        <w:bottom w:val="single" w:sz="4" w:space="0" w:color="95B3D7" w:themeColor="accent1" w:themeTint="99"/>
        <w:insideH w:val="single" w:sz="4" w:space="0" w:color="95B3D7" w:themeColor="accent1"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DBE5F1" w:themeFill="accent1" w:themeFillTint="33"/>
      </w:tcPr>
    </w:tblStylePr>
    <w:tblStylePr w:type="band1Horz">
      <w:tblPr/>
      <w:tcPr>
        <w:shd w:val="clear" w:color="auto" w:fill="DBE5F1" w:themeFill="accent1" w:themeFillTint="33"/>
      </w:tcPr>
    </w:tblStylePr>
  </w:style>
  <w:style w:type="table" w:styleId="ListTable2-Accent2">
    <w:name w:val="List Table 2 Accent 2"/>
    <w:basedOn w:val="TableNormal"/>
    <w:uiPriority w:val="47"/>
    <w:rsid w:val="00A111D1"/>
    <w:tblPr>
      <w:tblStyleRowBandSize w:val="1"/>
      <w:tblStyleColBandSize w:val="1"/>
      <w:tblBorders>
        <w:top w:val="single" w:sz="4" w:space="0" w:color="D99594" w:themeColor="accent2" w:themeTint="99"/>
        <w:bottom w:val="single" w:sz="4" w:space="0" w:color="D99594" w:themeColor="accent2" w:themeTint="99"/>
        <w:insideH w:val="single" w:sz="4" w:space="0" w:color="D99594" w:themeColor="accent2"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2DBDB" w:themeFill="accent2" w:themeFillTint="33"/>
      </w:tcPr>
    </w:tblStylePr>
    <w:tblStylePr w:type="band1Horz">
      <w:tblPr/>
      <w:tcPr>
        <w:shd w:val="clear" w:color="auto" w:fill="F2DBDB" w:themeFill="accent2" w:themeFillTint="33"/>
      </w:tcPr>
    </w:tblStylePr>
  </w:style>
  <w:style w:type="table" w:styleId="ListTable2-Accent3">
    <w:name w:val="List Table 2 Accent 3"/>
    <w:basedOn w:val="TableNormal"/>
    <w:uiPriority w:val="47"/>
    <w:rsid w:val="00A111D1"/>
    <w:tblPr>
      <w:tblStyleRowBandSize w:val="1"/>
      <w:tblStyleColBandSize w:val="1"/>
      <w:tblBorders>
        <w:top w:val="single" w:sz="4" w:space="0" w:color="C2D69B" w:themeColor="accent3" w:themeTint="99"/>
        <w:bottom w:val="single" w:sz="4" w:space="0" w:color="C2D69B" w:themeColor="accent3" w:themeTint="99"/>
        <w:insideH w:val="single" w:sz="4" w:space="0" w:color="C2D69B" w:themeColor="accent3"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EAF1DD" w:themeFill="accent3" w:themeFillTint="33"/>
      </w:tcPr>
    </w:tblStylePr>
    <w:tblStylePr w:type="band1Horz">
      <w:tblPr/>
      <w:tcPr>
        <w:shd w:val="clear" w:color="auto" w:fill="EAF1DD" w:themeFill="accent3" w:themeFillTint="33"/>
      </w:tcPr>
    </w:tblStylePr>
  </w:style>
  <w:style w:type="table" w:styleId="ListTable2-Accent4">
    <w:name w:val="List Table 2 Accent 4"/>
    <w:basedOn w:val="TableNormal"/>
    <w:uiPriority w:val="47"/>
    <w:rsid w:val="00A111D1"/>
    <w:tblPr>
      <w:tblStyleRowBandSize w:val="1"/>
      <w:tblStyleColBandSize w:val="1"/>
      <w:tblBorders>
        <w:top w:val="single" w:sz="4" w:space="0" w:color="B2A1C7" w:themeColor="accent4" w:themeTint="99"/>
        <w:bottom w:val="single" w:sz="4" w:space="0" w:color="B2A1C7" w:themeColor="accent4" w:themeTint="99"/>
        <w:insideH w:val="single" w:sz="4" w:space="0" w:color="B2A1C7" w:themeColor="accent4"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E5DFEC" w:themeFill="accent4" w:themeFillTint="33"/>
      </w:tcPr>
    </w:tblStylePr>
    <w:tblStylePr w:type="band1Horz">
      <w:tblPr/>
      <w:tcPr>
        <w:shd w:val="clear" w:color="auto" w:fill="E5DFEC" w:themeFill="accent4" w:themeFillTint="33"/>
      </w:tcPr>
    </w:tblStylePr>
  </w:style>
  <w:style w:type="table" w:styleId="ListTable2-Accent5">
    <w:name w:val="List Table 2 Accent 5"/>
    <w:basedOn w:val="TableNormal"/>
    <w:uiPriority w:val="47"/>
    <w:rsid w:val="00A111D1"/>
    <w:tblPr>
      <w:tblStyleRowBandSize w:val="1"/>
      <w:tblStyleColBandSize w:val="1"/>
      <w:tblBorders>
        <w:top w:val="single" w:sz="4" w:space="0" w:color="92CDDC" w:themeColor="accent5" w:themeTint="99"/>
        <w:bottom w:val="single" w:sz="4" w:space="0" w:color="92CDDC" w:themeColor="accent5" w:themeTint="99"/>
        <w:insideH w:val="single" w:sz="4" w:space="0" w:color="92CDDC" w:themeColor="accent5"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DAEEF3" w:themeFill="accent5" w:themeFillTint="33"/>
      </w:tcPr>
    </w:tblStylePr>
    <w:tblStylePr w:type="band1Horz">
      <w:tblPr/>
      <w:tcPr>
        <w:shd w:val="clear" w:color="auto" w:fill="DAEEF3" w:themeFill="accent5" w:themeFillTint="33"/>
      </w:tcPr>
    </w:tblStylePr>
  </w:style>
  <w:style w:type="table" w:styleId="ListTable2-Accent6">
    <w:name w:val="List Table 2 Accent 6"/>
    <w:basedOn w:val="TableNormal"/>
    <w:uiPriority w:val="47"/>
    <w:rsid w:val="00A111D1"/>
    <w:tblPr>
      <w:tblStyleRowBandSize w:val="1"/>
      <w:tblStyleColBandSize w:val="1"/>
      <w:tblBorders>
        <w:top w:val="single" w:sz="4" w:space="0" w:color="FABF8F" w:themeColor="accent6" w:themeTint="99"/>
        <w:bottom w:val="single" w:sz="4" w:space="0" w:color="FABF8F" w:themeColor="accent6" w:themeTint="99"/>
        <w:insideH w:val="single" w:sz="4" w:space="0" w:color="FABF8F" w:themeColor="accent6"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DE9D9" w:themeFill="accent6" w:themeFillTint="33"/>
      </w:tcPr>
    </w:tblStylePr>
    <w:tblStylePr w:type="band1Horz">
      <w:tblPr/>
      <w:tcPr>
        <w:shd w:val="clear" w:color="auto" w:fill="FDE9D9" w:themeFill="accent6" w:themeFillTint="33"/>
      </w:tcPr>
    </w:tblStylePr>
  </w:style>
  <w:style w:type="table" w:styleId="ListTable3">
    <w:name w:val="List Table 3"/>
    <w:basedOn w:val="TableNormal"/>
    <w:uiPriority w:val="48"/>
    <w:rsid w:val="00A111D1"/>
    <w:tblPr>
      <w:tblStyleRowBandSize w:val="1"/>
      <w:tblStyleColBandSize w:val="1"/>
      <w:tblBorders>
        <w:top w:val="single" w:sz="4" w:space="0" w:color="000000" w:themeColor="text1"/>
        <w:left w:val="single" w:sz="4" w:space="0" w:color="000000" w:themeColor="text1"/>
        <w:bottom w:val="single" w:sz="4" w:space="0" w:color="000000" w:themeColor="text1"/>
        <w:right w:val="single" w:sz="4" w:space="0" w:color="000000" w:themeColor="text1"/>
      </w:tblBorders>
    </w:tblPr>
    <w:tblStylePr w:type="firstRow">
      <w:rPr>
        <w:b/>
        <w:bCs/>
        <w:color w:val="FFFFFF" w:themeColor="background1"/>
      </w:rPr>
      <w:tblPr/>
      <w:tcPr>
        <w:shd w:val="clear" w:color="auto" w:fill="000000" w:themeFill="text1"/>
      </w:tcPr>
    </w:tblStylePr>
    <w:tblStylePr w:type="lastRow">
      <w:rPr>
        <w:b/>
        <w:bCs/>
      </w:rPr>
      <w:tblPr/>
      <w:tcPr>
        <w:tcBorders>
          <w:top w:val="double" w:sz="4" w:space="0" w:color="000000" w:themeColor="text1"/>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000000" w:themeColor="text1"/>
          <w:right w:val="single" w:sz="4" w:space="0" w:color="000000" w:themeColor="text1"/>
        </w:tcBorders>
      </w:tcPr>
    </w:tblStylePr>
    <w:tblStylePr w:type="band1Horz">
      <w:tblPr/>
      <w:tcPr>
        <w:tcBorders>
          <w:top w:val="single" w:sz="4" w:space="0" w:color="000000" w:themeColor="text1"/>
          <w:bottom w:val="single" w:sz="4" w:space="0" w:color="000000" w:themeColor="text1"/>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000000" w:themeColor="text1"/>
          <w:left w:val="nil"/>
        </w:tcBorders>
      </w:tcPr>
    </w:tblStylePr>
    <w:tblStylePr w:type="swCell">
      <w:tblPr/>
      <w:tcPr>
        <w:tcBorders>
          <w:top w:val="double" w:sz="4" w:space="0" w:color="000000" w:themeColor="text1"/>
          <w:right w:val="nil"/>
        </w:tcBorders>
      </w:tcPr>
    </w:tblStylePr>
  </w:style>
  <w:style w:type="table" w:styleId="ListTable3-Accent1">
    <w:name w:val="List Table 3 Accent 1"/>
    <w:basedOn w:val="TableNormal"/>
    <w:uiPriority w:val="48"/>
    <w:rsid w:val="00A111D1"/>
    <w:tblPr>
      <w:tblStyleRowBandSize w:val="1"/>
      <w:tblStyleColBandSize w:val="1"/>
      <w:tblBorders>
        <w:top w:val="single" w:sz="4" w:space="0" w:color="4F81BD" w:themeColor="accent1"/>
        <w:left w:val="single" w:sz="4" w:space="0" w:color="4F81BD" w:themeColor="accent1"/>
        <w:bottom w:val="single" w:sz="4" w:space="0" w:color="4F81BD" w:themeColor="accent1"/>
        <w:right w:val="single" w:sz="4" w:space="0" w:color="4F81BD" w:themeColor="accent1"/>
      </w:tblBorders>
    </w:tblPr>
    <w:tblStylePr w:type="firstRow">
      <w:rPr>
        <w:b/>
        <w:bCs/>
        <w:color w:val="FFFFFF" w:themeColor="background1"/>
      </w:rPr>
      <w:tblPr/>
      <w:tcPr>
        <w:shd w:val="clear" w:color="auto" w:fill="4F81BD" w:themeFill="accent1"/>
      </w:tcPr>
    </w:tblStylePr>
    <w:tblStylePr w:type="lastRow">
      <w:rPr>
        <w:b/>
        <w:bCs/>
      </w:rPr>
      <w:tblPr/>
      <w:tcPr>
        <w:tcBorders>
          <w:top w:val="double" w:sz="4" w:space="0" w:color="4F81BD" w:themeColor="accent1"/>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4F81BD" w:themeColor="accent1"/>
          <w:right w:val="single" w:sz="4" w:space="0" w:color="4F81BD" w:themeColor="accent1"/>
        </w:tcBorders>
      </w:tcPr>
    </w:tblStylePr>
    <w:tblStylePr w:type="band1Horz">
      <w:tblPr/>
      <w:tcPr>
        <w:tcBorders>
          <w:top w:val="single" w:sz="4" w:space="0" w:color="4F81BD" w:themeColor="accent1"/>
          <w:bottom w:val="single" w:sz="4" w:space="0" w:color="4F81BD" w:themeColor="accent1"/>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4F81BD" w:themeColor="accent1"/>
          <w:left w:val="nil"/>
        </w:tcBorders>
      </w:tcPr>
    </w:tblStylePr>
    <w:tblStylePr w:type="swCell">
      <w:tblPr/>
      <w:tcPr>
        <w:tcBorders>
          <w:top w:val="double" w:sz="4" w:space="0" w:color="4F81BD" w:themeColor="accent1"/>
          <w:right w:val="nil"/>
        </w:tcBorders>
      </w:tcPr>
    </w:tblStylePr>
  </w:style>
  <w:style w:type="table" w:styleId="ListTable3-Accent2">
    <w:name w:val="List Table 3 Accent 2"/>
    <w:basedOn w:val="TableNormal"/>
    <w:uiPriority w:val="48"/>
    <w:rsid w:val="00A111D1"/>
    <w:tblPr>
      <w:tblStyleRowBandSize w:val="1"/>
      <w:tblStyleColBandSize w:val="1"/>
      <w:tblBorders>
        <w:top w:val="single" w:sz="4" w:space="0" w:color="C0504D" w:themeColor="accent2"/>
        <w:left w:val="single" w:sz="4" w:space="0" w:color="C0504D" w:themeColor="accent2"/>
        <w:bottom w:val="single" w:sz="4" w:space="0" w:color="C0504D" w:themeColor="accent2"/>
        <w:right w:val="single" w:sz="4" w:space="0" w:color="C0504D" w:themeColor="accent2"/>
      </w:tblBorders>
    </w:tblPr>
    <w:tblStylePr w:type="firstRow">
      <w:rPr>
        <w:b/>
        <w:bCs/>
        <w:color w:val="FFFFFF" w:themeColor="background1"/>
      </w:rPr>
      <w:tblPr/>
      <w:tcPr>
        <w:shd w:val="clear" w:color="auto" w:fill="C0504D" w:themeFill="accent2"/>
      </w:tcPr>
    </w:tblStylePr>
    <w:tblStylePr w:type="lastRow">
      <w:rPr>
        <w:b/>
        <w:bCs/>
      </w:rPr>
      <w:tblPr/>
      <w:tcPr>
        <w:tcBorders>
          <w:top w:val="double" w:sz="4" w:space="0" w:color="C0504D" w:themeColor="accent2"/>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C0504D" w:themeColor="accent2"/>
          <w:right w:val="single" w:sz="4" w:space="0" w:color="C0504D" w:themeColor="accent2"/>
        </w:tcBorders>
      </w:tcPr>
    </w:tblStylePr>
    <w:tblStylePr w:type="band1Horz">
      <w:tblPr/>
      <w:tcPr>
        <w:tcBorders>
          <w:top w:val="single" w:sz="4" w:space="0" w:color="C0504D" w:themeColor="accent2"/>
          <w:bottom w:val="single" w:sz="4" w:space="0" w:color="C0504D" w:themeColor="accent2"/>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C0504D" w:themeColor="accent2"/>
          <w:left w:val="nil"/>
        </w:tcBorders>
      </w:tcPr>
    </w:tblStylePr>
    <w:tblStylePr w:type="swCell">
      <w:tblPr/>
      <w:tcPr>
        <w:tcBorders>
          <w:top w:val="double" w:sz="4" w:space="0" w:color="C0504D" w:themeColor="accent2"/>
          <w:right w:val="nil"/>
        </w:tcBorders>
      </w:tcPr>
    </w:tblStylePr>
  </w:style>
  <w:style w:type="table" w:styleId="ListTable3-Accent3">
    <w:name w:val="List Table 3 Accent 3"/>
    <w:basedOn w:val="TableNormal"/>
    <w:uiPriority w:val="48"/>
    <w:rsid w:val="00A111D1"/>
    <w:tblPr>
      <w:tblStyleRowBandSize w:val="1"/>
      <w:tblStyleColBandSize w:val="1"/>
      <w:tblBorders>
        <w:top w:val="single" w:sz="4" w:space="0" w:color="9BBB59" w:themeColor="accent3"/>
        <w:left w:val="single" w:sz="4" w:space="0" w:color="9BBB59" w:themeColor="accent3"/>
        <w:bottom w:val="single" w:sz="4" w:space="0" w:color="9BBB59" w:themeColor="accent3"/>
        <w:right w:val="single" w:sz="4" w:space="0" w:color="9BBB59" w:themeColor="accent3"/>
      </w:tblBorders>
    </w:tblPr>
    <w:tblStylePr w:type="firstRow">
      <w:rPr>
        <w:b/>
        <w:bCs/>
        <w:color w:val="FFFFFF" w:themeColor="background1"/>
      </w:rPr>
      <w:tblPr/>
      <w:tcPr>
        <w:shd w:val="clear" w:color="auto" w:fill="9BBB59" w:themeFill="accent3"/>
      </w:tcPr>
    </w:tblStylePr>
    <w:tblStylePr w:type="lastRow">
      <w:rPr>
        <w:b/>
        <w:bCs/>
      </w:rPr>
      <w:tblPr/>
      <w:tcPr>
        <w:tcBorders>
          <w:top w:val="double" w:sz="4" w:space="0" w:color="9BBB59" w:themeColor="accent3"/>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9BBB59" w:themeColor="accent3"/>
          <w:right w:val="single" w:sz="4" w:space="0" w:color="9BBB59" w:themeColor="accent3"/>
        </w:tcBorders>
      </w:tcPr>
    </w:tblStylePr>
    <w:tblStylePr w:type="band1Horz">
      <w:tblPr/>
      <w:tcPr>
        <w:tcBorders>
          <w:top w:val="single" w:sz="4" w:space="0" w:color="9BBB59" w:themeColor="accent3"/>
          <w:bottom w:val="single" w:sz="4" w:space="0" w:color="9BBB59" w:themeColor="accent3"/>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9BBB59" w:themeColor="accent3"/>
          <w:left w:val="nil"/>
        </w:tcBorders>
      </w:tcPr>
    </w:tblStylePr>
    <w:tblStylePr w:type="swCell">
      <w:tblPr/>
      <w:tcPr>
        <w:tcBorders>
          <w:top w:val="double" w:sz="4" w:space="0" w:color="9BBB59" w:themeColor="accent3"/>
          <w:right w:val="nil"/>
        </w:tcBorders>
      </w:tcPr>
    </w:tblStylePr>
  </w:style>
  <w:style w:type="table" w:styleId="ListTable3-Accent4">
    <w:name w:val="List Table 3 Accent 4"/>
    <w:basedOn w:val="TableNormal"/>
    <w:uiPriority w:val="48"/>
    <w:rsid w:val="00A111D1"/>
    <w:tblPr>
      <w:tblStyleRowBandSize w:val="1"/>
      <w:tblStyleColBandSize w:val="1"/>
      <w:tblBorders>
        <w:top w:val="single" w:sz="4" w:space="0" w:color="8064A2" w:themeColor="accent4"/>
        <w:left w:val="single" w:sz="4" w:space="0" w:color="8064A2" w:themeColor="accent4"/>
        <w:bottom w:val="single" w:sz="4" w:space="0" w:color="8064A2" w:themeColor="accent4"/>
        <w:right w:val="single" w:sz="4" w:space="0" w:color="8064A2" w:themeColor="accent4"/>
      </w:tblBorders>
    </w:tblPr>
    <w:tblStylePr w:type="firstRow">
      <w:rPr>
        <w:b/>
        <w:bCs/>
        <w:color w:val="FFFFFF" w:themeColor="background1"/>
      </w:rPr>
      <w:tblPr/>
      <w:tcPr>
        <w:shd w:val="clear" w:color="auto" w:fill="8064A2" w:themeFill="accent4"/>
      </w:tcPr>
    </w:tblStylePr>
    <w:tblStylePr w:type="lastRow">
      <w:rPr>
        <w:b/>
        <w:bCs/>
      </w:rPr>
      <w:tblPr/>
      <w:tcPr>
        <w:tcBorders>
          <w:top w:val="double" w:sz="4" w:space="0" w:color="8064A2" w:themeColor="accent4"/>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8064A2" w:themeColor="accent4"/>
          <w:right w:val="single" w:sz="4" w:space="0" w:color="8064A2" w:themeColor="accent4"/>
        </w:tcBorders>
      </w:tcPr>
    </w:tblStylePr>
    <w:tblStylePr w:type="band1Horz">
      <w:tblPr/>
      <w:tcPr>
        <w:tcBorders>
          <w:top w:val="single" w:sz="4" w:space="0" w:color="8064A2" w:themeColor="accent4"/>
          <w:bottom w:val="single" w:sz="4" w:space="0" w:color="8064A2" w:themeColor="accent4"/>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8064A2" w:themeColor="accent4"/>
          <w:left w:val="nil"/>
        </w:tcBorders>
      </w:tcPr>
    </w:tblStylePr>
    <w:tblStylePr w:type="swCell">
      <w:tblPr/>
      <w:tcPr>
        <w:tcBorders>
          <w:top w:val="double" w:sz="4" w:space="0" w:color="8064A2" w:themeColor="accent4"/>
          <w:right w:val="nil"/>
        </w:tcBorders>
      </w:tcPr>
    </w:tblStylePr>
  </w:style>
  <w:style w:type="table" w:styleId="ListTable3-Accent5">
    <w:name w:val="List Table 3 Accent 5"/>
    <w:basedOn w:val="TableNormal"/>
    <w:uiPriority w:val="48"/>
    <w:rsid w:val="00A111D1"/>
    <w:tblPr>
      <w:tblStyleRowBandSize w:val="1"/>
      <w:tblStyleColBandSize w:val="1"/>
      <w:tblBorders>
        <w:top w:val="single" w:sz="4" w:space="0" w:color="4BACC6" w:themeColor="accent5"/>
        <w:left w:val="single" w:sz="4" w:space="0" w:color="4BACC6" w:themeColor="accent5"/>
        <w:bottom w:val="single" w:sz="4" w:space="0" w:color="4BACC6" w:themeColor="accent5"/>
        <w:right w:val="single" w:sz="4" w:space="0" w:color="4BACC6" w:themeColor="accent5"/>
      </w:tblBorders>
    </w:tblPr>
    <w:tblStylePr w:type="firstRow">
      <w:rPr>
        <w:b/>
        <w:bCs/>
        <w:color w:val="FFFFFF" w:themeColor="background1"/>
      </w:rPr>
      <w:tblPr/>
      <w:tcPr>
        <w:shd w:val="clear" w:color="auto" w:fill="4BACC6" w:themeFill="accent5"/>
      </w:tcPr>
    </w:tblStylePr>
    <w:tblStylePr w:type="lastRow">
      <w:rPr>
        <w:b/>
        <w:bCs/>
      </w:rPr>
      <w:tblPr/>
      <w:tcPr>
        <w:tcBorders>
          <w:top w:val="double" w:sz="4" w:space="0" w:color="4BACC6" w:themeColor="accent5"/>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4BACC6" w:themeColor="accent5"/>
          <w:right w:val="single" w:sz="4" w:space="0" w:color="4BACC6" w:themeColor="accent5"/>
        </w:tcBorders>
      </w:tcPr>
    </w:tblStylePr>
    <w:tblStylePr w:type="band1Horz">
      <w:tblPr/>
      <w:tcPr>
        <w:tcBorders>
          <w:top w:val="single" w:sz="4" w:space="0" w:color="4BACC6" w:themeColor="accent5"/>
          <w:bottom w:val="single" w:sz="4" w:space="0" w:color="4BACC6" w:themeColor="accent5"/>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4BACC6" w:themeColor="accent5"/>
          <w:left w:val="nil"/>
        </w:tcBorders>
      </w:tcPr>
    </w:tblStylePr>
    <w:tblStylePr w:type="swCell">
      <w:tblPr/>
      <w:tcPr>
        <w:tcBorders>
          <w:top w:val="double" w:sz="4" w:space="0" w:color="4BACC6" w:themeColor="accent5"/>
          <w:right w:val="nil"/>
        </w:tcBorders>
      </w:tcPr>
    </w:tblStylePr>
  </w:style>
  <w:style w:type="table" w:styleId="ListTable3-Accent6">
    <w:name w:val="List Table 3 Accent 6"/>
    <w:basedOn w:val="TableNormal"/>
    <w:uiPriority w:val="48"/>
    <w:rsid w:val="00A111D1"/>
    <w:tblPr>
      <w:tblStyleRowBandSize w:val="1"/>
      <w:tblStyleColBandSize w:val="1"/>
      <w:tblBorders>
        <w:top w:val="single" w:sz="4" w:space="0" w:color="F79646" w:themeColor="accent6"/>
        <w:left w:val="single" w:sz="4" w:space="0" w:color="F79646" w:themeColor="accent6"/>
        <w:bottom w:val="single" w:sz="4" w:space="0" w:color="F79646" w:themeColor="accent6"/>
        <w:right w:val="single" w:sz="4" w:space="0" w:color="F79646" w:themeColor="accent6"/>
      </w:tblBorders>
    </w:tblPr>
    <w:tblStylePr w:type="firstRow">
      <w:rPr>
        <w:b/>
        <w:bCs/>
        <w:color w:val="FFFFFF" w:themeColor="background1"/>
      </w:rPr>
      <w:tblPr/>
      <w:tcPr>
        <w:shd w:val="clear" w:color="auto" w:fill="F79646" w:themeFill="accent6"/>
      </w:tcPr>
    </w:tblStylePr>
    <w:tblStylePr w:type="lastRow">
      <w:rPr>
        <w:b/>
        <w:bCs/>
      </w:rPr>
      <w:tblPr/>
      <w:tcPr>
        <w:tcBorders>
          <w:top w:val="double" w:sz="4" w:space="0" w:color="F79646" w:themeColor="accent6"/>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F79646" w:themeColor="accent6"/>
          <w:right w:val="single" w:sz="4" w:space="0" w:color="F79646" w:themeColor="accent6"/>
        </w:tcBorders>
      </w:tcPr>
    </w:tblStylePr>
    <w:tblStylePr w:type="band1Horz">
      <w:tblPr/>
      <w:tcPr>
        <w:tcBorders>
          <w:top w:val="single" w:sz="4" w:space="0" w:color="F79646" w:themeColor="accent6"/>
          <w:bottom w:val="single" w:sz="4" w:space="0" w:color="F79646" w:themeColor="accent6"/>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F79646" w:themeColor="accent6"/>
          <w:left w:val="nil"/>
        </w:tcBorders>
      </w:tcPr>
    </w:tblStylePr>
    <w:tblStylePr w:type="swCell">
      <w:tblPr/>
      <w:tcPr>
        <w:tcBorders>
          <w:top w:val="double" w:sz="4" w:space="0" w:color="F79646" w:themeColor="accent6"/>
          <w:right w:val="nil"/>
        </w:tcBorders>
      </w:tcPr>
    </w:tblStylePr>
  </w:style>
  <w:style w:type="table" w:styleId="ListTable4">
    <w:name w:val="List Table 4"/>
    <w:basedOn w:val="TableNormal"/>
    <w:uiPriority w:val="49"/>
    <w:rsid w:val="00A111D1"/>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tblBorders>
    </w:tblPr>
    <w:tblStylePr w:type="firstRow">
      <w:rPr>
        <w:b/>
        <w:bCs/>
        <w:color w:val="FFFFFF" w:themeColor="background1"/>
      </w:rPr>
      <w:tblPr/>
      <w:tcPr>
        <w:tcBorders>
          <w:top w:val="single" w:sz="4" w:space="0" w:color="000000" w:themeColor="text1"/>
          <w:left w:val="single" w:sz="4" w:space="0" w:color="000000" w:themeColor="text1"/>
          <w:bottom w:val="single" w:sz="4" w:space="0" w:color="000000" w:themeColor="text1"/>
          <w:right w:val="single" w:sz="4" w:space="0" w:color="000000" w:themeColor="text1"/>
          <w:insideH w:val="nil"/>
        </w:tcBorders>
        <w:shd w:val="clear" w:color="auto" w:fill="000000" w:themeFill="text1"/>
      </w:tcPr>
    </w:tblStylePr>
    <w:tblStylePr w:type="lastRow">
      <w:rPr>
        <w:b/>
        <w:bCs/>
      </w:rPr>
      <w:tblPr/>
      <w:tcPr>
        <w:tcBorders>
          <w:top w:val="double" w:sz="4" w:space="0" w:color="666666" w:themeColor="text1" w:themeTint="99"/>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ListTable4-Accent1">
    <w:name w:val="List Table 4 Accent 1"/>
    <w:basedOn w:val="TableNormal"/>
    <w:uiPriority w:val="49"/>
    <w:rsid w:val="00A111D1"/>
    <w:tblPr>
      <w:tblStyleRowBandSize w:val="1"/>
      <w:tblStyleColBandSize w:val="1"/>
      <w:tblBorders>
        <w:top w:val="single" w:sz="4" w:space="0" w:color="95B3D7" w:themeColor="accent1" w:themeTint="99"/>
        <w:left w:val="single" w:sz="4" w:space="0" w:color="95B3D7" w:themeColor="accent1" w:themeTint="99"/>
        <w:bottom w:val="single" w:sz="4" w:space="0" w:color="95B3D7" w:themeColor="accent1" w:themeTint="99"/>
        <w:right w:val="single" w:sz="4" w:space="0" w:color="95B3D7" w:themeColor="accent1" w:themeTint="99"/>
        <w:insideH w:val="single" w:sz="4" w:space="0" w:color="95B3D7" w:themeColor="accent1" w:themeTint="99"/>
      </w:tblBorders>
    </w:tblPr>
    <w:tblStylePr w:type="firstRow">
      <w:rPr>
        <w:b/>
        <w:bCs/>
        <w:color w:val="FFFFFF" w:themeColor="background1"/>
      </w:rPr>
      <w:tblPr/>
      <w:tcPr>
        <w:tcBorders>
          <w:top w:val="single" w:sz="4" w:space="0" w:color="4F81BD" w:themeColor="accent1"/>
          <w:left w:val="single" w:sz="4" w:space="0" w:color="4F81BD" w:themeColor="accent1"/>
          <w:bottom w:val="single" w:sz="4" w:space="0" w:color="4F81BD" w:themeColor="accent1"/>
          <w:right w:val="single" w:sz="4" w:space="0" w:color="4F81BD" w:themeColor="accent1"/>
          <w:insideH w:val="nil"/>
        </w:tcBorders>
        <w:shd w:val="clear" w:color="auto" w:fill="4F81BD" w:themeFill="accent1"/>
      </w:tcPr>
    </w:tblStylePr>
    <w:tblStylePr w:type="lastRow">
      <w:rPr>
        <w:b/>
        <w:bCs/>
      </w:rPr>
      <w:tblPr/>
      <w:tcPr>
        <w:tcBorders>
          <w:top w:val="double" w:sz="4" w:space="0" w:color="95B3D7" w:themeColor="accent1" w:themeTint="99"/>
        </w:tcBorders>
      </w:tcPr>
    </w:tblStylePr>
    <w:tblStylePr w:type="firstCol">
      <w:rPr>
        <w:b/>
        <w:bCs/>
      </w:rPr>
    </w:tblStylePr>
    <w:tblStylePr w:type="lastCol">
      <w:rPr>
        <w:b/>
        <w:bCs/>
      </w:rPr>
    </w:tblStylePr>
    <w:tblStylePr w:type="band1Vert">
      <w:tblPr/>
      <w:tcPr>
        <w:shd w:val="clear" w:color="auto" w:fill="DBE5F1" w:themeFill="accent1" w:themeFillTint="33"/>
      </w:tcPr>
    </w:tblStylePr>
    <w:tblStylePr w:type="band1Horz">
      <w:tblPr/>
      <w:tcPr>
        <w:shd w:val="clear" w:color="auto" w:fill="DBE5F1" w:themeFill="accent1" w:themeFillTint="33"/>
      </w:tcPr>
    </w:tblStylePr>
  </w:style>
  <w:style w:type="table" w:styleId="ListTable4-Accent2">
    <w:name w:val="List Table 4 Accent 2"/>
    <w:basedOn w:val="TableNormal"/>
    <w:uiPriority w:val="49"/>
    <w:rsid w:val="00A111D1"/>
    <w:tblPr>
      <w:tblStyleRowBandSize w:val="1"/>
      <w:tblStyleColBandSize w:val="1"/>
      <w:tblBorders>
        <w:top w:val="single" w:sz="4" w:space="0" w:color="D99594" w:themeColor="accent2" w:themeTint="99"/>
        <w:left w:val="single" w:sz="4" w:space="0" w:color="D99594" w:themeColor="accent2" w:themeTint="99"/>
        <w:bottom w:val="single" w:sz="4" w:space="0" w:color="D99594" w:themeColor="accent2" w:themeTint="99"/>
        <w:right w:val="single" w:sz="4" w:space="0" w:color="D99594" w:themeColor="accent2" w:themeTint="99"/>
        <w:insideH w:val="single" w:sz="4" w:space="0" w:color="D99594" w:themeColor="accent2" w:themeTint="99"/>
      </w:tblBorders>
    </w:tblPr>
    <w:tblStylePr w:type="firstRow">
      <w:rPr>
        <w:b/>
        <w:bCs/>
        <w:color w:val="FFFFFF" w:themeColor="background1"/>
      </w:rPr>
      <w:tblPr/>
      <w:tcPr>
        <w:tcBorders>
          <w:top w:val="single" w:sz="4" w:space="0" w:color="C0504D" w:themeColor="accent2"/>
          <w:left w:val="single" w:sz="4" w:space="0" w:color="C0504D" w:themeColor="accent2"/>
          <w:bottom w:val="single" w:sz="4" w:space="0" w:color="C0504D" w:themeColor="accent2"/>
          <w:right w:val="single" w:sz="4" w:space="0" w:color="C0504D" w:themeColor="accent2"/>
          <w:insideH w:val="nil"/>
        </w:tcBorders>
        <w:shd w:val="clear" w:color="auto" w:fill="C0504D" w:themeFill="accent2"/>
      </w:tcPr>
    </w:tblStylePr>
    <w:tblStylePr w:type="lastRow">
      <w:rPr>
        <w:b/>
        <w:bCs/>
      </w:rPr>
      <w:tblPr/>
      <w:tcPr>
        <w:tcBorders>
          <w:top w:val="double" w:sz="4" w:space="0" w:color="D99594" w:themeColor="accent2" w:themeTint="99"/>
        </w:tcBorders>
      </w:tcPr>
    </w:tblStylePr>
    <w:tblStylePr w:type="firstCol">
      <w:rPr>
        <w:b/>
        <w:bCs/>
      </w:rPr>
    </w:tblStylePr>
    <w:tblStylePr w:type="lastCol">
      <w:rPr>
        <w:b/>
        <w:bCs/>
      </w:rPr>
    </w:tblStylePr>
    <w:tblStylePr w:type="band1Vert">
      <w:tblPr/>
      <w:tcPr>
        <w:shd w:val="clear" w:color="auto" w:fill="F2DBDB" w:themeFill="accent2" w:themeFillTint="33"/>
      </w:tcPr>
    </w:tblStylePr>
    <w:tblStylePr w:type="band1Horz">
      <w:tblPr/>
      <w:tcPr>
        <w:shd w:val="clear" w:color="auto" w:fill="F2DBDB" w:themeFill="accent2" w:themeFillTint="33"/>
      </w:tcPr>
    </w:tblStylePr>
  </w:style>
  <w:style w:type="table" w:styleId="ListTable4-Accent3">
    <w:name w:val="List Table 4 Accent 3"/>
    <w:basedOn w:val="TableNormal"/>
    <w:uiPriority w:val="49"/>
    <w:rsid w:val="00A111D1"/>
    <w:tblPr>
      <w:tblStyleRowBandSize w:val="1"/>
      <w:tblStyleColBandSize w:val="1"/>
      <w:tblBorders>
        <w:top w:val="single" w:sz="4" w:space="0" w:color="C2D69B" w:themeColor="accent3" w:themeTint="99"/>
        <w:left w:val="single" w:sz="4" w:space="0" w:color="C2D69B" w:themeColor="accent3" w:themeTint="99"/>
        <w:bottom w:val="single" w:sz="4" w:space="0" w:color="C2D69B" w:themeColor="accent3" w:themeTint="99"/>
        <w:right w:val="single" w:sz="4" w:space="0" w:color="C2D69B" w:themeColor="accent3" w:themeTint="99"/>
        <w:insideH w:val="single" w:sz="4" w:space="0" w:color="C2D69B" w:themeColor="accent3" w:themeTint="99"/>
      </w:tblBorders>
    </w:tblPr>
    <w:tblStylePr w:type="firstRow">
      <w:rPr>
        <w:b/>
        <w:bCs/>
        <w:color w:val="FFFFFF" w:themeColor="background1"/>
      </w:rPr>
      <w:tblPr/>
      <w:tcPr>
        <w:tcBorders>
          <w:top w:val="single" w:sz="4" w:space="0" w:color="9BBB59" w:themeColor="accent3"/>
          <w:left w:val="single" w:sz="4" w:space="0" w:color="9BBB59" w:themeColor="accent3"/>
          <w:bottom w:val="single" w:sz="4" w:space="0" w:color="9BBB59" w:themeColor="accent3"/>
          <w:right w:val="single" w:sz="4" w:space="0" w:color="9BBB59" w:themeColor="accent3"/>
          <w:insideH w:val="nil"/>
        </w:tcBorders>
        <w:shd w:val="clear" w:color="auto" w:fill="9BBB59" w:themeFill="accent3"/>
      </w:tcPr>
    </w:tblStylePr>
    <w:tblStylePr w:type="lastRow">
      <w:rPr>
        <w:b/>
        <w:bCs/>
      </w:rPr>
      <w:tblPr/>
      <w:tcPr>
        <w:tcBorders>
          <w:top w:val="double" w:sz="4" w:space="0" w:color="C2D69B" w:themeColor="accent3" w:themeTint="99"/>
        </w:tcBorders>
      </w:tcPr>
    </w:tblStylePr>
    <w:tblStylePr w:type="firstCol">
      <w:rPr>
        <w:b/>
        <w:bCs/>
      </w:rPr>
    </w:tblStylePr>
    <w:tblStylePr w:type="lastCol">
      <w:rPr>
        <w:b/>
        <w:bCs/>
      </w:rPr>
    </w:tblStylePr>
    <w:tblStylePr w:type="band1Vert">
      <w:tblPr/>
      <w:tcPr>
        <w:shd w:val="clear" w:color="auto" w:fill="EAF1DD" w:themeFill="accent3" w:themeFillTint="33"/>
      </w:tcPr>
    </w:tblStylePr>
    <w:tblStylePr w:type="band1Horz">
      <w:tblPr/>
      <w:tcPr>
        <w:shd w:val="clear" w:color="auto" w:fill="EAF1DD" w:themeFill="accent3" w:themeFillTint="33"/>
      </w:tcPr>
    </w:tblStylePr>
  </w:style>
  <w:style w:type="table" w:styleId="ListTable4-Accent4">
    <w:name w:val="List Table 4 Accent 4"/>
    <w:basedOn w:val="TableNormal"/>
    <w:uiPriority w:val="49"/>
    <w:rsid w:val="00A111D1"/>
    <w:tblPr>
      <w:tblStyleRowBandSize w:val="1"/>
      <w:tblStyleColBandSize w:val="1"/>
      <w:tblBorders>
        <w:top w:val="single" w:sz="4" w:space="0" w:color="B2A1C7" w:themeColor="accent4" w:themeTint="99"/>
        <w:left w:val="single" w:sz="4" w:space="0" w:color="B2A1C7" w:themeColor="accent4" w:themeTint="99"/>
        <w:bottom w:val="single" w:sz="4" w:space="0" w:color="B2A1C7" w:themeColor="accent4" w:themeTint="99"/>
        <w:right w:val="single" w:sz="4" w:space="0" w:color="B2A1C7" w:themeColor="accent4" w:themeTint="99"/>
        <w:insideH w:val="single" w:sz="4" w:space="0" w:color="B2A1C7" w:themeColor="accent4" w:themeTint="99"/>
      </w:tblBorders>
    </w:tblPr>
    <w:tblStylePr w:type="firstRow">
      <w:rPr>
        <w:b/>
        <w:bCs/>
        <w:color w:val="FFFFFF" w:themeColor="background1"/>
      </w:rPr>
      <w:tblPr/>
      <w:tcPr>
        <w:tcBorders>
          <w:top w:val="single" w:sz="4" w:space="0" w:color="8064A2" w:themeColor="accent4"/>
          <w:left w:val="single" w:sz="4" w:space="0" w:color="8064A2" w:themeColor="accent4"/>
          <w:bottom w:val="single" w:sz="4" w:space="0" w:color="8064A2" w:themeColor="accent4"/>
          <w:right w:val="single" w:sz="4" w:space="0" w:color="8064A2" w:themeColor="accent4"/>
          <w:insideH w:val="nil"/>
        </w:tcBorders>
        <w:shd w:val="clear" w:color="auto" w:fill="8064A2" w:themeFill="accent4"/>
      </w:tcPr>
    </w:tblStylePr>
    <w:tblStylePr w:type="lastRow">
      <w:rPr>
        <w:b/>
        <w:bCs/>
      </w:rPr>
      <w:tblPr/>
      <w:tcPr>
        <w:tcBorders>
          <w:top w:val="double" w:sz="4" w:space="0" w:color="B2A1C7" w:themeColor="accent4" w:themeTint="99"/>
        </w:tcBorders>
      </w:tcPr>
    </w:tblStylePr>
    <w:tblStylePr w:type="firstCol">
      <w:rPr>
        <w:b/>
        <w:bCs/>
      </w:rPr>
    </w:tblStylePr>
    <w:tblStylePr w:type="lastCol">
      <w:rPr>
        <w:b/>
        <w:bCs/>
      </w:rPr>
    </w:tblStylePr>
    <w:tblStylePr w:type="band1Vert">
      <w:tblPr/>
      <w:tcPr>
        <w:shd w:val="clear" w:color="auto" w:fill="E5DFEC" w:themeFill="accent4" w:themeFillTint="33"/>
      </w:tcPr>
    </w:tblStylePr>
    <w:tblStylePr w:type="band1Horz">
      <w:tblPr/>
      <w:tcPr>
        <w:shd w:val="clear" w:color="auto" w:fill="E5DFEC" w:themeFill="accent4" w:themeFillTint="33"/>
      </w:tcPr>
    </w:tblStylePr>
  </w:style>
  <w:style w:type="table" w:styleId="ListTable4-Accent5">
    <w:name w:val="List Table 4 Accent 5"/>
    <w:basedOn w:val="TableNormal"/>
    <w:uiPriority w:val="49"/>
    <w:rsid w:val="00A111D1"/>
    <w:tblPr>
      <w:tblStyleRowBandSize w:val="1"/>
      <w:tblStyleColBandSize w:val="1"/>
      <w:tblBorders>
        <w:top w:val="single" w:sz="4" w:space="0" w:color="92CDDC" w:themeColor="accent5" w:themeTint="99"/>
        <w:left w:val="single" w:sz="4" w:space="0" w:color="92CDDC" w:themeColor="accent5" w:themeTint="99"/>
        <w:bottom w:val="single" w:sz="4" w:space="0" w:color="92CDDC" w:themeColor="accent5" w:themeTint="99"/>
        <w:right w:val="single" w:sz="4" w:space="0" w:color="92CDDC" w:themeColor="accent5" w:themeTint="99"/>
        <w:insideH w:val="single" w:sz="4" w:space="0" w:color="92CDDC" w:themeColor="accent5" w:themeTint="99"/>
      </w:tblBorders>
    </w:tblPr>
    <w:tblStylePr w:type="firstRow">
      <w:rPr>
        <w:b/>
        <w:bCs/>
        <w:color w:val="FFFFFF" w:themeColor="background1"/>
      </w:rPr>
      <w:tblPr/>
      <w:tcPr>
        <w:tcBorders>
          <w:top w:val="single" w:sz="4" w:space="0" w:color="4BACC6" w:themeColor="accent5"/>
          <w:left w:val="single" w:sz="4" w:space="0" w:color="4BACC6" w:themeColor="accent5"/>
          <w:bottom w:val="single" w:sz="4" w:space="0" w:color="4BACC6" w:themeColor="accent5"/>
          <w:right w:val="single" w:sz="4" w:space="0" w:color="4BACC6" w:themeColor="accent5"/>
          <w:insideH w:val="nil"/>
        </w:tcBorders>
        <w:shd w:val="clear" w:color="auto" w:fill="4BACC6" w:themeFill="accent5"/>
      </w:tcPr>
    </w:tblStylePr>
    <w:tblStylePr w:type="lastRow">
      <w:rPr>
        <w:b/>
        <w:bCs/>
      </w:rPr>
      <w:tblPr/>
      <w:tcPr>
        <w:tcBorders>
          <w:top w:val="double" w:sz="4" w:space="0" w:color="92CDDC" w:themeColor="accent5" w:themeTint="99"/>
        </w:tcBorders>
      </w:tcPr>
    </w:tblStylePr>
    <w:tblStylePr w:type="firstCol">
      <w:rPr>
        <w:b/>
        <w:bCs/>
      </w:rPr>
    </w:tblStylePr>
    <w:tblStylePr w:type="lastCol">
      <w:rPr>
        <w:b/>
        <w:bCs/>
      </w:rPr>
    </w:tblStylePr>
    <w:tblStylePr w:type="band1Vert">
      <w:tblPr/>
      <w:tcPr>
        <w:shd w:val="clear" w:color="auto" w:fill="DAEEF3" w:themeFill="accent5" w:themeFillTint="33"/>
      </w:tcPr>
    </w:tblStylePr>
    <w:tblStylePr w:type="band1Horz">
      <w:tblPr/>
      <w:tcPr>
        <w:shd w:val="clear" w:color="auto" w:fill="DAEEF3" w:themeFill="accent5" w:themeFillTint="33"/>
      </w:tcPr>
    </w:tblStylePr>
  </w:style>
  <w:style w:type="table" w:styleId="ListTable4-Accent6">
    <w:name w:val="List Table 4 Accent 6"/>
    <w:basedOn w:val="TableNormal"/>
    <w:uiPriority w:val="49"/>
    <w:rsid w:val="00A111D1"/>
    <w:tblPr>
      <w:tblStyleRowBandSize w:val="1"/>
      <w:tblStyleColBandSize w:val="1"/>
      <w:tblBorders>
        <w:top w:val="single" w:sz="4" w:space="0" w:color="FABF8F" w:themeColor="accent6" w:themeTint="99"/>
        <w:left w:val="single" w:sz="4" w:space="0" w:color="FABF8F" w:themeColor="accent6" w:themeTint="99"/>
        <w:bottom w:val="single" w:sz="4" w:space="0" w:color="FABF8F" w:themeColor="accent6" w:themeTint="99"/>
        <w:right w:val="single" w:sz="4" w:space="0" w:color="FABF8F" w:themeColor="accent6" w:themeTint="99"/>
        <w:insideH w:val="single" w:sz="4" w:space="0" w:color="FABF8F" w:themeColor="accent6" w:themeTint="99"/>
      </w:tblBorders>
    </w:tblPr>
    <w:tblStylePr w:type="firstRow">
      <w:rPr>
        <w:b/>
        <w:bCs/>
        <w:color w:val="FFFFFF" w:themeColor="background1"/>
      </w:rPr>
      <w:tblPr/>
      <w:tcPr>
        <w:tcBorders>
          <w:top w:val="single" w:sz="4" w:space="0" w:color="F79646" w:themeColor="accent6"/>
          <w:left w:val="single" w:sz="4" w:space="0" w:color="F79646" w:themeColor="accent6"/>
          <w:bottom w:val="single" w:sz="4" w:space="0" w:color="F79646" w:themeColor="accent6"/>
          <w:right w:val="single" w:sz="4" w:space="0" w:color="F79646" w:themeColor="accent6"/>
          <w:insideH w:val="nil"/>
        </w:tcBorders>
        <w:shd w:val="clear" w:color="auto" w:fill="F79646" w:themeFill="accent6"/>
      </w:tcPr>
    </w:tblStylePr>
    <w:tblStylePr w:type="lastRow">
      <w:rPr>
        <w:b/>
        <w:bCs/>
      </w:rPr>
      <w:tblPr/>
      <w:tcPr>
        <w:tcBorders>
          <w:top w:val="double" w:sz="4" w:space="0" w:color="FABF8F" w:themeColor="accent6" w:themeTint="99"/>
        </w:tcBorders>
      </w:tcPr>
    </w:tblStylePr>
    <w:tblStylePr w:type="firstCol">
      <w:rPr>
        <w:b/>
        <w:bCs/>
      </w:rPr>
    </w:tblStylePr>
    <w:tblStylePr w:type="lastCol">
      <w:rPr>
        <w:b/>
        <w:bCs/>
      </w:rPr>
    </w:tblStylePr>
    <w:tblStylePr w:type="band1Vert">
      <w:tblPr/>
      <w:tcPr>
        <w:shd w:val="clear" w:color="auto" w:fill="FDE9D9" w:themeFill="accent6" w:themeFillTint="33"/>
      </w:tcPr>
    </w:tblStylePr>
    <w:tblStylePr w:type="band1Horz">
      <w:tblPr/>
      <w:tcPr>
        <w:shd w:val="clear" w:color="auto" w:fill="FDE9D9" w:themeFill="accent6" w:themeFillTint="33"/>
      </w:tcPr>
    </w:tblStylePr>
  </w:style>
  <w:style w:type="table" w:styleId="ListTable5Dark">
    <w:name w:val="List Table 5 Dark"/>
    <w:basedOn w:val="TableNormal"/>
    <w:uiPriority w:val="50"/>
    <w:rsid w:val="00A111D1"/>
    <w:rPr>
      <w:color w:val="FFFFFF" w:themeColor="background1"/>
    </w:rPr>
    <w:tblPr>
      <w:tblStyleRowBandSize w:val="1"/>
      <w:tblStyleColBandSize w:val="1"/>
      <w:tblBorders>
        <w:top w:val="single" w:sz="24" w:space="0" w:color="000000" w:themeColor="text1"/>
        <w:left w:val="single" w:sz="24" w:space="0" w:color="000000" w:themeColor="text1"/>
        <w:bottom w:val="single" w:sz="24" w:space="0" w:color="000000" w:themeColor="text1"/>
        <w:right w:val="single" w:sz="24" w:space="0" w:color="000000" w:themeColor="text1"/>
      </w:tblBorders>
    </w:tblPr>
    <w:tcPr>
      <w:shd w:val="clear" w:color="auto" w:fill="000000" w:themeFill="text1"/>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1">
    <w:name w:val="List Table 5 Dark Accent 1"/>
    <w:basedOn w:val="TableNormal"/>
    <w:uiPriority w:val="50"/>
    <w:rsid w:val="00A111D1"/>
    <w:rPr>
      <w:color w:val="FFFFFF" w:themeColor="background1"/>
    </w:rPr>
    <w:tblPr>
      <w:tblStyleRowBandSize w:val="1"/>
      <w:tblStyleColBandSize w:val="1"/>
      <w:tblBorders>
        <w:top w:val="single" w:sz="24" w:space="0" w:color="4F81BD" w:themeColor="accent1"/>
        <w:left w:val="single" w:sz="24" w:space="0" w:color="4F81BD" w:themeColor="accent1"/>
        <w:bottom w:val="single" w:sz="24" w:space="0" w:color="4F81BD" w:themeColor="accent1"/>
        <w:right w:val="single" w:sz="24" w:space="0" w:color="4F81BD" w:themeColor="accent1"/>
      </w:tblBorders>
    </w:tblPr>
    <w:tcPr>
      <w:shd w:val="clear" w:color="auto" w:fill="4F81BD" w:themeFill="accent1"/>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2">
    <w:name w:val="List Table 5 Dark Accent 2"/>
    <w:basedOn w:val="TableNormal"/>
    <w:uiPriority w:val="50"/>
    <w:rsid w:val="00A111D1"/>
    <w:rPr>
      <w:color w:val="FFFFFF" w:themeColor="background1"/>
    </w:rPr>
    <w:tblPr>
      <w:tblStyleRowBandSize w:val="1"/>
      <w:tblStyleColBandSize w:val="1"/>
      <w:tblBorders>
        <w:top w:val="single" w:sz="24" w:space="0" w:color="C0504D" w:themeColor="accent2"/>
        <w:left w:val="single" w:sz="24" w:space="0" w:color="C0504D" w:themeColor="accent2"/>
        <w:bottom w:val="single" w:sz="24" w:space="0" w:color="C0504D" w:themeColor="accent2"/>
        <w:right w:val="single" w:sz="24" w:space="0" w:color="C0504D" w:themeColor="accent2"/>
      </w:tblBorders>
    </w:tblPr>
    <w:tcPr>
      <w:shd w:val="clear" w:color="auto" w:fill="C0504D" w:themeFill="accent2"/>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3">
    <w:name w:val="List Table 5 Dark Accent 3"/>
    <w:basedOn w:val="TableNormal"/>
    <w:uiPriority w:val="50"/>
    <w:rsid w:val="00A111D1"/>
    <w:rPr>
      <w:color w:val="FFFFFF" w:themeColor="background1"/>
    </w:rPr>
    <w:tblPr>
      <w:tblStyleRowBandSize w:val="1"/>
      <w:tblStyleColBandSize w:val="1"/>
      <w:tblBorders>
        <w:top w:val="single" w:sz="24" w:space="0" w:color="9BBB59" w:themeColor="accent3"/>
        <w:left w:val="single" w:sz="24" w:space="0" w:color="9BBB59" w:themeColor="accent3"/>
        <w:bottom w:val="single" w:sz="24" w:space="0" w:color="9BBB59" w:themeColor="accent3"/>
        <w:right w:val="single" w:sz="24" w:space="0" w:color="9BBB59" w:themeColor="accent3"/>
      </w:tblBorders>
    </w:tblPr>
    <w:tcPr>
      <w:shd w:val="clear" w:color="auto" w:fill="9BBB59" w:themeFill="accent3"/>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4">
    <w:name w:val="List Table 5 Dark Accent 4"/>
    <w:basedOn w:val="TableNormal"/>
    <w:uiPriority w:val="50"/>
    <w:rsid w:val="00A111D1"/>
    <w:rPr>
      <w:color w:val="FFFFFF" w:themeColor="background1"/>
    </w:rPr>
    <w:tblPr>
      <w:tblStyleRowBandSize w:val="1"/>
      <w:tblStyleColBandSize w:val="1"/>
      <w:tblBorders>
        <w:top w:val="single" w:sz="24" w:space="0" w:color="8064A2" w:themeColor="accent4"/>
        <w:left w:val="single" w:sz="24" w:space="0" w:color="8064A2" w:themeColor="accent4"/>
        <w:bottom w:val="single" w:sz="24" w:space="0" w:color="8064A2" w:themeColor="accent4"/>
        <w:right w:val="single" w:sz="24" w:space="0" w:color="8064A2" w:themeColor="accent4"/>
      </w:tblBorders>
    </w:tblPr>
    <w:tcPr>
      <w:shd w:val="clear" w:color="auto" w:fill="8064A2" w:themeFill="accent4"/>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5">
    <w:name w:val="List Table 5 Dark Accent 5"/>
    <w:basedOn w:val="TableNormal"/>
    <w:uiPriority w:val="50"/>
    <w:rsid w:val="00A111D1"/>
    <w:rPr>
      <w:color w:val="FFFFFF" w:themeColor="background1"/>
    </w:rPr>
    <w:tblPr>
      <w:tblStyleRowBandSize w:val="1"/>
      <w:tblStyleColBandSize w:val="1"/>
      <w:tblBorders>
        <w:top w:val="single" w:sz="24" w:space="0" w:color="4BACC6" w:themeColor="accent5"/>
        <w:left w:val="single" w:sz="24" w:space="0" w:color="4BACC6" w:themeColor="accent5"/>
        <w:bottom w:val="single" w:sz="24" w:space="0" w:color="4BACC6" w:themeColor="accent5"/>
        <w:right w:val="single" w:sz="24" w:space="0" w:color="4BACC6" w:themeColor="accent5"/>
      </w:tblBorders>
    </w:tblPr>
    <w:tcPr>
      <w:shd w:val="clear" w:color="auto" w:fill="4BACC6" w:themeFill="accent5"/>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6">
    <w:name w:val="List Table 5 Dark Accent 6"/>
    <w:basedOn w:val="TableNormal"/>
    <w:uiPriority w:val="50"/>
    <w:rsid w:val="00A111D1"/>
    <w:rPr>
      <w:color w:val="FFFFFF" w:themeColor="background1"/>
    </w:rPr>
    <w:tblPr>
      <w:tblStyleRowBandSize w:val="1"/>
      <w:tblStyleColBandSize w:val="1"/>
      <w:tblBorders>
        <w:top w:val="single" w:sz="24" w:space="0" w:color="F79646" w:themeColor="accent6"/>
        <w:left w:val="single" w:sz="24" w:space="0" w:color="F79646" w:themeColor="accent6"/>
        <w:bottom w:val="single" w:sz="24" w:space="0" w:color="F79646" w:themeColor="accent6"/>
        <w:right w:val="single" w:sz="24" w:space="0" w:color="F79646" w:themeColor="accent6"/>
      </w:tblBorders>
    </w:tblPr>
    <w:tcPr>
      <w:shd w:val="clear" w:color="auto" w:fill="F79646" w:themeFill="accent6"/>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6Colorful">
    <w:name w:val="List Table 6 Colorful"/>
    <w:basedOn w:val="TableNormal"/>
    <w:uiPriority w:val="51"/>
    <w:rsid w:val="00A111D1"/>
    <w:rPr>
      <w:color w:val="000000" w:themeColor="text1"/>
    </w:rPr>
    <w:tblPr>
      <w:tblStyleRowBandSize w:val="1"/>
      <w:tblStyleColBandSize w:val="1"/>
      <w:tblBorders>
        <w:top w:val="single" w:sz="4" w:space="0" w:color="000000" w:themeColor="text1"/>
        <w:bottom w:val="single" w:sz="4" w:space="0" w:color="000000" w:themeColor="text1"/>
      </w:tblBorders>
    </w:tblPr>
    <w:tblStylePr w:type="firstRow">
      <w:rPr>
        <w:b/>
        <w:bCs/>
      </w:rPr>
      <w:tblPr/>
      <w:tcPr>
        <w:tcBorders>
          <w:bottom w:val="single" w:sz="4" w:space="0" w:color="000000" w:themeColor="text1"/>
        </w:tcBorders>
      </w:tcPr>
    </w:tblStylePr>
    <w:tblStylePr w:type="lastRow">
      <w:rPr>
        <w:b/>
        <w:bCs/>
      </w:rPr>
      <w:tblPr/>
      <w:tcPr>
        <w:tcBorders>
          <w:top w:val="double" w:sz="4" w:space="0" w:color="000000" w:themeColor="text1"/>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ListTable6Colorful-Accent1">
    <w:name w:val="List Table 6 Colorful Accent 1"/>
    <w:basedOn w:val="TableNormal"/>
    <w:uiPriority w:val="51"/>
    <w:rsid w:val="00A111D1"/>
    <w:rPr>
      <w:color w:val="365F91" w:themeColor="accent1" w:themeShade="BF"/>
    </w:rPr>
    <w:tblPr>
      <w:tblStyleRowBandSize w:val="1"/>
      <w:tblStyleColBandSize w:val="1"/>
      <w:tblBorders>
        <w:top w:val="single" w:sz="4" w:space="0" w:color="4F81BD" w:themeColor="accent1"/>
        <w:bottom w:val="single" w:sz="4" w:space="0" w:color="4F81BD" w:themeColor="accent1"/>
      </w:tblBorders>
    </w:tblPr>
    <w:tblStylePr w:type="firstRow">
      <w:rPr>
        <w:b/>
        <w:bCs/>
      </w:rPr>
      <w:tblPr/>
      <w:tcPr>
        <w:tcBorders>
          <w:bottom w:val="single" w:sz="4" w:space="0" w:color="4F81BD" w:themeColor="accent1"/>
        </w:tcBorders>
      </w:tcPr>
    </w:tblStylePr>
    <w:tblStylePr w:type="lastRow">
      <w:rPr>
        <w:b/>
        <w:bCs/>
      </w:rPr>
      <w:tblPr/>
      <w:tcPr>
        <w:tcBorders>
          <w:top w:val="double" w:sz="4" w:space="0" w:color="4F81BD" w:themeColor="accent1"/>
        </w:tcBorders>
      </w:tcPr>
    </w:tblStylePr>
    <w:tblStylePr w:type="firstCol">
      <w:rPr>
        <w:b/>
        <w:bCs/>
      </w:rPr>
    </w:tblStylePr>
    <w:tblStylePr w:type="lastCol">
      <w:rPr>
        <w:b/>
        <w:bCs/>
      </w:rPr>
    </w:tblStylePr>
    <w:tblStylePr w:type="band1Vert">
      <w:tblPr/>
      <w:tcPr>
        <w:shd w:val="clear" w:color="auto" w:fill="DBE5F1" w:themeFill="accent1" w:themeFillTint="33"/>
      </w:tcPr>
    </w:tblStylePr>
    <w:tblStylePr w:type="band1Horz">
      <w:tblPr/>
      <w:tcPr>
        <w:shd w:val="clear" w:color="auto" w:fill="DBE5F1" w:themeFill="accent1" w:themeFillTint="33"/>
      </w:tcPr>
    </w:tblStylePr>
  </w:style>
  <w:style w:type="table" w:styleId="ListTable6Colorful-Accent2">
    <w:name w:val="List Table 6 Colorful Accent 2"/>
    <w:basedOn w:val="TableNormal"/>
    <w:uiPriority w:val="51"/>
    <w:rsid w:val="00A111D1"/>
    <w:rPr>
      <w:color w:val="943634" w:themeColor="accent2" w:themeShade="BF"/>
    </w:rPr>
    <w:tblPr>
      <w:tblStyleRowBandSize w:val="1"/>
      <w:tblStyleColBandSize w:val="1"/>
      <w:tblBorders>
        <w:top w:val="single" w:sz="4" w:space="0" w:color="C0504D" w:themeColor="accent2"/>
        <w:bottom w:val="single" w:sz="4" w:space="0" w:color="C0504D" w:themeColor="accent2"/>
      </w:tblBorders>
    </w:tblPr>
    <w:tblStylePr w:type="firstRow">
      <w:rPr>
        <w:b/>
        <w:bCs/>
      </w:rPr>
      <w:tblPr/>
      <w:tcPr>
        <w:tcBorders>
          <w:bottom w:val="single" w:sz="4" w:space="0" w:color="C0504D" w:themeColor="accent2"/>
        </w:tcBorders>
      </w:tcPr>
    </w:tblStylePr>
    <w:tblStylePr w:type="lastRow">
      <w:rPr>
        <w:b/>
        <w:bCs/>
      </w:rPr>
      <w:tblPr/>
      <w:tcPr>
        <w:tcBorders>
          <w:top w:val="double" w:sz="4" w:space="0" w:color="C0504D" w:themeColor="accent2"/>
        </w:tcBorders>
      </w:tcPr>
    </w:tblStylePr>
    <w:tblStylePr w:type="firstCol">
      <w:rPr>
        <w:b/>
        <w:bCs/>
      </w:rPr>
    </w:tblStylePr>
    <w:tblStylePr w:type="lastCol">
      <w:rPr>
        <w:b/>
        <w:bCs/>
      </w:rPr>
    </w:tblStylePr>
    <w:tblStylePr w:type="band1Vert">
      <w:tblPr/>
      <w:tcPr>
        <w:shd w:val="clear" w:color="auto" w:fill="F2DBDB" w:themeFill="accent2" w:themeFillTint="33"/>
      </w:tcPr>
    </w:tblStylePr>
    <w:tblStylePr w:type="band1Horz">
      <w:tblPr/>
      <w:tcPr>
        <w:shd w:val="clear" w:color="auto" w:fill="F2DBDB" w:themeFill="accent2" w:themeFillTint="33"/>
      </w:tcPr>
    </w:tblStylePr>
  </w:style>
  <w:style w:type="table" w:styleId="ListTable6Colorful-Accent3">
    <w:name w:val="List Table 6 Colorful Accent 3"/>
    <w:basedOn w:val="TableNormal"/>
    <w:uiPriority w:val="51"/>
    <w:rsid w:val="00A111D1"/>
    <w:rPr>
      <w:color w:val="76923C" w:themeColor="accent3" w:themeShade="BF"/>
    </w:rPr>
    <w:tblPr>
      <w:tblStyleRowBandSize w:val="1"/>
      <w:tblStyleColBandSize w:val="1"/>
      <w:tblBorders>
        <w:top w:val="single" w:sz="4" w:space="0" w:color="9BBB59" w:themeColor="accent3"/>
        <w:bottom w:val="single" w:sz="4" w:space="0" w:color="9BBB59" w:themeColor="accent3"/>
      </w:tblBorders>
    </w:tblPr>
    <w:tblStylePr w:type="firstRow">
      <w:rPr>
        <w:b/>
        <w:bCs/>
      </w:rPr>
      <w:tblPr/>
      <w:tcPr>
        <w:tcBorders>
          <w:bottom w:val="single" w:sz="4" w:space="0" w:color="9BBB59" w:themeColor="accent3"/>
        </w:tcBorders>
      </w:tcPr>
    </w:tblStylePr>
    <w:tblStylePr w:type="lastRow">
      <w:rPr>
        <w:b/>
        <w:bCs/>
      </w:rPr>
      <w:tblPr/>
      <w:tcPr>
        <w:tcBorders>
          <w:top w:val="double" w:sz="4" w:space="0" w:color="9BBB59" w:themeColor="accent3"/>
        </w:tcBorders>
      </w:tcPr>
    </w:tblStylePr>
    <w:tblStylePr w:type="firstCol">
      <w:rPr>
        <w:b/>
        <w:bCs/>
      </w:rPr>
    </w:tblStylePr>
    <w:tblStylePr w:type="lastCol">
      <w:rPr>
        <w:b/>
        <w:bCs/>
      </w:rPr>
    </w:tblStylePr>
    <w:tblStylePr w:type="band1Vert">
      <w:tblPr/>
      <w:tcPr>
        <w:shd w:val="clear" w:color="auto" w:fill="EAF1DD" w:themeFill="accent3" w:themeFillTint="33"/>
      </w:tcPr>
    </w:tblStylePr>
    <w:tblStylePr w:type="band1Horz">
      <w:tblPr/>
      <w:tcPr>
        <w:shd w:val="clear" w:color="auto" w:fill="EAF1DD" w:themeFill="accent3" w:themeFillTint="33"/>
      </w:tcPr>
    </w:tblStylePr>
  </w:style>
  <w:style w:type="table" w:styleId="ListTable6Colorful-Accent4">
    <w:name w:val="List Table 6 Colorful Accent 4"/>
    <w:basedOn w:val="TableNormal"/>
    <w:uiPriority w:val="51"/>
    <w:rsid w:val="00A111D1"/>
    <w:rPr>
      <w:color w:val="5F497A" w:themeColor="accent4" w:themeShade="BF"/>
    </w:rPr>
    <w:tblPr>
      <w:tblStyleRowBandSize w:val="1"/>
      <w:tblStyleColBandSize w:val="1"/>
      <w:tblBorders>
        <w:top w:val="single" w:sz="4" w:space="0" w:color="8064A2" w:themeColor="accent4"/>
        <w:bottom w:val="single" w:sz="4" w:space="0" w:color="8064A2" w:themeColor="accent4"/>
      </w:tblBorders>
    </w:tblPr>
    <w:tblStylePr w:type="firstRow">
      <w:rPr>
        <w:b/>
        <w:bCs/>
      </w:rPr>
      <w:tblPr/>
      <w:tcPr>
        <w:tcBorders>
          <w:bottom w:val="single" w:sz="4" w:space="0" w:color="8064A2" w:themeColor="accent4"/>
        </w:tcBorders>
      </w:tcPr>
    </w:tblStylePr>
    <w:tblStylePr w:type="lastRow">
      <w:rPr>
        <w:b/>
        <w:bCs/>
      </w:rPr>
      <w:tblPr/>
      <w:tcPr>
        <w:tcBorders>
          <w:top w:val="double" w:sz="4" w:space="0" w:color="8064A2" w:themeColor="accent4"/>
        </w:tcBorders>
      </w:tcPr>
    </w:tblStylePr>
    <w:tblStylePr w:type="firstCol">
      <w:rPr>
        <w:b/>
        <w:bCs/>
      </w:rPr>
    </w:tblStylePr>
    <w:tblStylePr w:type="lastCol">
      <w:rPr>
        <w:b/>
        <w:bCs/>
      </w:rPr>
    </w:tblStylePr>
    <w:tblStylePr w:type="band1Vert">
      <w:tblPr/>
      <w:tcPr>
        <w:shd w:val="clear" w:color="auto" w:fill="E5DFEC" w:themeFill="accent4" w:themeFillTint="33"/>
      </w:tcPr>
    </w:tblStylePr>
    <w:tblStylePr w:type="band1Horz">
      <w:tblPr/>
      <w:tcPr>
        <w:shd w:val="clear" w:color="auto" w:fill="E5DFEC" w:themeFill="accent4" w:themeFillTint="33"/>
      </w:tcPr>
    </w:tblStylePr>
  </w:style>
  <w:style w:type="table" w:styleId="ListTable6Colorful-Accent5">
    <w:name w:val="List Table 6 Colorful Accent 5"/>
    <w:basedOn w:val="TableNormal"/>
    <w:uiPriority w:val="51"/>
    <w:rsid w:val="00A111D1"/>
    <w:rPr>
      <w:color w:val="31849B" w:themeColor="accent5" w:themeShade="BF"/>
    </w:rPr>
    <w:tblPr>
      <w:tblStyleRowBandSize w:val="1"/>
      <w:tblStyleColBandSize w:val="1"/>
      <w:tblBorders>
        <w:top w:val="single" w:sz="4" w:space="0" w:color="4BACC6" w:themeColor="accent5"/>
        <w:bottom w:val="single" w:sz="4" w:space="0" w:color="4BACC6" w:themeColor="accent5"/>
      </w:tblBorders>
    </w:tblPr>
    <w:tblStylePr w:type="firstRow">
      <w:rPr>
        <w:b/>
        <w:bCs/>
      </w:rPr>
      <w:tblPr/>
      <w:tcPr>
        <w:tcBorders>
          <w:bottom w:val="single" w:sz="4" w:space="0" w:color="4BACC6" w:themeColor="accent5"/>
        </w:tcBorders>
      </w:tcPr>
    </w:tblStylePr>
    <w:tblStylePr w:type="lastRow">
      <w:rPr>
        <w:b/>
        <w:bCs/>
      </w:rPr>
      <w:tblPr/>
      <w:tcPr>
        <w:tcBorders>
          <w:top w:val="double" w:sz="4" w:space="0" w:color="4BACC6" w:themeColor="accent5"/>
        </w:tcBorders>
      </w:tcPr>
    </w:tblStylePr>
    <w:tblStylePr w:type="firstCol">
      <w:rPr>
        <w:b/>
        <w:bCs/>
      </w:rPr>
    </w:tblStylePr>
    <w:tblStylePr w:type="lastCol">
      <w:rPr>
        <w:b/>
        <w:bCs/>
      </w:rPr>
    </w:tblStylePr>
    <w:tblStylePr w:type="band1Vert">
      <w:tblPr/>
      <w:tcPr>
        <w:shd w:val="clear" w:color="auto" w:fill="DAEEF3" w:themeFill="accent5" w:themeFillTint="33"/>
      </w:tcPr>
    </w:tblStylePr>
    <w:tblStylePr w:type="band1Horz">
      <w:tblPr/>
      <w:tcPr>
        <w:shd w:val="clear" w:color="auto" w:fill="DAEEF3" w:themeFill="accent5" w:themeFillTint="33"/>
      </w:tcPr>
    </w:tblStylePr>
  </w:style>
  <w:style w:type="table" w:styleId="ListTable6Colorful-Accent6">
    <w:name w:val="List Table 6 Colorful Accent 6"/>
    <w:basedOn w:val="TableNormal"/>
    <w:uiPriority w:val="51"/>
    <w:rsid w:val="00A111D1"/>
    <w:rPr>
      <w:color w:val="E36C0A" w:themeColor="accent6" w:themeShade="BF"/>
    </w:rPr>
    <w:tblPr>
      <w:tblStyleRowBandSize w:val="1"/>
      <w:tblStyleColBandSize w:val="1"/>
      <w:tblBorders>
        <w:top w:val="single" w:sz="4" w:space="0" w:color="F79646" w:themeColor="accent6"/>
        <w:bottom w:val="single" w:sz="4" w:space="0" w:color="F79646" w:themeColor="accent6"/>
      </w:tblBorders>
    </w:tblPr>
    <w:tblStylePr w:type="firstRow">
      <w:rPr>
        <w:b/>
        <w:bCs/>
      </w:rPr>
      <w:tblPr/>
      <w:tcPr>
        <w:tcBorders>
          <w:bottom w:val="single" w:sz="4" w:space="0" w:color="F79646" w:themeColor="accent6"/>
        </w:tcBorders>
      </w:tcPr>
    </w:tblStylePr>
    <w:tblStylePr w:type="lastRow">
      <w:rPr>
        <w:b/>
        <w:bCs/>
      </w:rPr>
      <w:tblPr/>
      <w:tcPr>
        <w:tcBorders>
          <w:top w:val="double" w:sz="4" w:space="0" w:color="F79646" w:themeColor="accent6"/>
        </w:tcBorders>
      </w:tcPr>
    </w:tblStylePr>
    <w:tblStylePr w:type="firstCol">
      <w:rPr>
        <w:b/>
        <w:bCs/>
      </w:rPr>
    </w:tblStylePr>
    <w:tblStylePr w:type="lastCol">
      <w:rPr>
        <w:b/>
        <w:bCs/>
      </w:rPr>
    </w:tblStylePr>
    <w:tblStylePr w:type="band1Vert">
      <w:tblPr/>
      <w:tcPr>
        <w:shd w:val="clear" w:color="auto" w:fill="FDE9D9" w:themeFill="accent6" w:themeFillTint="33"/>
      </w:tcPr>
    </w:tblStylePr>
    <w:tblStylePr w:type="band1Horz">
      <w:tblPr/>
      <w:tcPr>
        <w:shd w:val="clear" w:color="auto" w:fill="FDE9D9" w:themeFill="accent6" w:themeFillTint="33"/>
      </w:tcPr>
    </w:tblStylePr>
  </w:style>
  <w:style w:type="table" w:styleId="ListTable7Colorful">
    <w:name w:val="List Table 7 Colorful"/>
    <w:basedOn w:val="TableNormal"/>
    <w:uiPriority w:val="52"/>
    <w:rsid w:val="00A111D1"/>
    <w:rPr>
      <w:color w:val="000000" w:themeColor="text1"/>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000000" w:themeColor="text1"/>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000000" w:themeColor="text1"/>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000000" w:themeColor="text1"/>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000000" w:themeColor="text1"/>
        </w:tcBorders>
        <w:shd w:val="clear" w:color="auto" w:fill="FFFFFF" w:themeFill="background1"/>
      </w:tcPr>
    </w:tblStylePr>
    <w:tblStylePr w:type="band1Vert">
      <w:tblPr/>
      <w:tcPr>
        <w:shd w:val="clear" w:color="auto" w:fill="CCCCCC" w:themeFill="text1" w:themeFillTint="33"/>
      </w:tcPr>
    </w:tblStylePr>
    <w:tblStylePr w:type="band1Horz">
      <w:tblPr/>
      <w:tcPr>
        <w:shd w:val="clear" w:color="auto" w:fill="CCCCCC" w:themeFill="text1"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1">
    <w:name w:val="List Table 7 Colorful Accent 1"/>
    <w:basedOn w:val="TableNormal"/>
    <w:uiPriority w:val="52"/>
    <w:rsid w:val="00A111D1"/>
    <w:rPr>
      <w:color w:val="365F91" w:themeColor="accent1"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4F81BD" w:themeColor="accent1"/>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4F81BD" w:themeColor="accent1"/>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4F81BD" w:themeColor="accent1"/>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4F81BD" w:themeColor="accent1"/>
        </w:tcBorders>
        <w:shd w:val="clear" w:color="auto" w:fill="FFFFFF" w:themeFill="background1"/>
      </w:tcPr>
    </w:tblStylePr>
    <w:tblStylePr w:type="band1Vert">
      <w:tblPr/>
      <w:tcPr>
        <w:shd w:val="clear" w:color="auto" w:fill="DBE5F1" w:themeFill="accent1" w:themeFillTint="33"/>
      </w:tcPr>
    </w:tblStylePr>
    <w:tblStylePr w:type="band1Horz">
      <w:tblPr/>
      <w:tcPr>
        <w:shd w:val="clear" w:color="auto" w:fill="DBE5F1" w:themeFill="accent1"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2">
    <w:name w:val="List Table 7 Colorful Accent 2"/>
    <w:basedOn w:val="TableNormal"/>
    <w:uiPriority w:val="52"/>
    <w:rsid w:val="00A111D1"/>
    <w:rPr>
      <w:color w:val="943634" w:themeColor="accent2"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C0504D" w:themeColor="accent2"/>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C0504D" w:themeColor="accent2"/>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C0504D" w:themeColor="accent2"/>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C0504D" w:themeColor="accent2"/>
        </w:tcBorders>
        <w:shd w:val="clear" w:color="auto" w:fill="FFFFFF" w:themeFill="background1"/>
      </w:tcPr>
    </w:tblStylePr>
    <w:tblStylePr w:type="band1Vert">
      <w:tblPr/>
      <w:tcPr>
        <w:shd w:val="clear" w:color="auto" w:fill="F2DBDB" w:themeFill="accent2" w:themeFillTint="33"/>
      </w:tcPr>
    </w:tblStylePr>
    <w:tblStylePr w:type="band1Horz">
      <w:tblPr/>
      <w:tcPr>
        <w:shd w:val="clear" w:color="auto" w:fill="F2DBDB" w:themeFill="accent2"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3">
    <w:name w:val="List Table 7 Colorful Accent 3"/>
    <w:basedOn w:val="TableNormal"/>
    <w:uiPriority w:val="52"/>
    <w:rsid w:val="00A111D1"/>
    <w:rPr>
      <w:color w:val="76923C" w:themeColor="accent3"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9BBB59" w:themeColor="accent3"/>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9BBB59" w:themeColor="accent3"/>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9BBB59" w:themeColor="accent3"/>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9BBB59" w:themeColor="accent3"/>
        </w:tcBorders>
        <w:shd w:val="clear" w:color="auto" w:fill="FFFFFF" w:themeFill="background1"/>
      </w:tcPr>
    </w:tblStylePr>
    <w:tblStylePr w:type="band1Vert">
      <w:tblPr/>
      <w:tcPr>
        <w:shd w:val="clear" w:color="auto" w:fill="EAF1DD" w:themeFill="accent3" w:themeFillTint="33"/>
      </w:tcPr>
    </w:tblStylePr>
    <w:tblStylePr w:type="band1Horz">
      <w:tblPr/>
      <w:tcPr>
        <w:shd w:val="clear" w:color="auto" w:fill="EAF1DD" w:themeFill="accent3"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4">
    <w:name w:val="List Table 7 Colorful Accent 4"/>
    <w:basedOn w:val="TableNormal"/>
    <w:uiPriority w:val="52"/>
    <w:rsid w:val="00A111D1"/>
    <w:rPr>
      <w:color w:val="5F497A" w:themeColor="accent4"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8064A2" w:themeColor="accent4"/>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8064A2" w:themeColor="accent4"/>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8064A2" w:themeColor="accent4"/>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8064A2" w:themeColor="accent4"/>
        </w:tcBorders>
        <w:shd w:val="clear" w:color="auto" w:fill="FFFFFF" w:themeFill="background1"/>
      </w:tcPr>
    </w:tblStylePr>
    <w:tblStylePr w:type="band1Vert">
      <w:tblPr/>
      <w:tcPr>
        <w:shd w:val="clear" w:color="auto" w:fill="E5DFEC" w:themeFill="accent4" w:themeFillTint="33"/>
      </w:tcPr>
    </w:tblStylePr>
    <w:tblStylePr w:type="band1Horz">
      <w:tblPr/>
      <w:tcPr>
        <w:shd w:val="clear" w:color="auto" w:fill="E5DFEC" w:themeFill="accent4"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5">
    <w:name w:val="List Table 7 Colorful Accent 5"/>
    <w:basedOn w:val="TableNormal"/>
    <w:uiPriority w:val="52"/>
    <w:rsid w:val="00A111D1"/>
    <w:rPr>
      <w:color w:val="31849B" w:themeColor="accent5"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4BACC6" w:themeColor="accent5"/>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4BACC6" w:themeColor="accent5"/>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4BACC6" w:themeColor="accent5"/>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4BACC6" w:themeColor="accent5"/>
        </w:tcBorders>
        <w:shd w:val="clear" w:color="auto" w:fill="FFFFFF" w:themeFill="background1"/>
      </w:tcPr>
    </w:tblStylePr>
    <w:tblStylePr w:type="band1Vert">
      <w:tblPr/>
      <w:tcPr>
        <w:shd w:val="clear" w:color="auto" w:fill="DAEEF3" w:themeFill="accent5" w:themeFillTint="33"/>
      </w:tcPr>
    </w:tblStylePr>
    <w:tblStylePr w:type="band1Horz">
      <w:tblPr/>
      <w:tcPr>
        <w:shd w:val="clear" w:color="auto" w:fill="DAEEF3" w:themeFill="accent5"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6">
    <w:name w:val="List Table 7 Colorful Accent 6"/>
    <w:basedOn w:val="TableNormal"/>
    <w:uiPriority w:val="52"/>
    <w:rsid w:val="00A111D1"/>
    <w:rPr>
      <w:color w:val="E36C0A" w:themeColor="accent6"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F79646" w:themeColor="accent6"/>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F79646" w:themeColor="accent6"/>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F79646" w:themeColor="accent6"/>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F79646" w:themeColor="accent6"/>
        </w:tcBorders>
        <w:shd w:val="clear" w:color="auto" w:fill="FFFFFF" w:themeFill="background1"/>
      </w:tcPr>
    </w:tblStylePr>
    <w:tblStylePr w:type="band1Vert">
      <w:tblPr/>
      <w:tcPr>
        <w:shd w:val="clear" w:color="auto" w:fill="FDE9D9" w:themeFill="accent6" w:themeFillTint="33"/>
      </w:tcPr>
    </w:tblStylePr>
    <w:tblStylePr w:type="band1Horz">
      <w:tblPr/>
      <w:tcPr>
        <w:shd w:val="clear" w:color="auto" w:fill="FDE9D9" w:themeFill="accent6"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paragraph" w:styleId="MacroText">
    <w:name w:val="macro"/>
    <w:link w:val="MacroTextChar"/>
    <w:uiPriority w:val="99"/>
    <w:semiHidden/>
    <w:unhideWhenUsed/>
    <w:rsid w:val="00A111D1"/>
    <w:pPr>
      <w:tabs>
        <w:tab w:val="left" w:pos="480"/>
        <w:tab w:val="left" w:pos="960"/>
        <w:tab w:val="left" w:pos="1440"/>
        <w:tab w:val="left" w:pos="1920"/>
        <w:tab w:val="left" w:pos="2400"/>
        <w:tab w:val="left" w:pos="2880"/>
        <w:tab w:val="left" w:pos="3360"/>
        <w:tab w:val="left" w:pos="3840"/>
        <w:tab w:val="left" w:pos="4320"/>
      </w:tabs>
      <w:jc w:val="both"/>
    </w:pPr>
    <w:rPr>
      <w:rFonts w:ascii="Consolas" w:eastAsia="SimSun" w:hAnsi="Consolas" w:cs="Times New Roman"/>
      <w:sz w:val="20"/>
      <w:szCs w:val="20"/>
      <w:lang w:val="en-GB"/>
    </w:rPr>
  </w:style>
  <w:style w:type="character" w:customStyle="1" w:styleId="MacroTextChar">
    <w:name w:val="Macro Text Char"/>
    <w:basedOn w:val="DefaultParagraphFont"/>
    <w:link w:val="MacroText"/>
    <w:uiPriority w:val="99"/>
    <w:semiHidden/>
    <w:rsid w:val="00A111D1"/>
    <w:rPr>
      <w:rFonts w:ascii="Consolas" w:eastAsia="SimSun" w:hAnsi="Consolas" w:cs="Times New Roman"/>
      <w:sz w:val="20"/>
      <w:szCs w:val="20"/>
      <w:lang w:val="en-GB"/>
    </w:rPr>
  </w:style>
  <w:style w:type="table" w:styleId="MediumGrid1">
    <w:name w:val="Medium Grid 1"/>
    <w:basedOn w:val="TableNormal"/>
    <w:uiPriority w:val="67"/>
    <w:semiHidden/>
    <w:unhideWhenUsed/>
    <w:rsid w:val="00A111D1"/>
    <w:tblPr>
      <w:tblStyleRowBandSize w:val="1"/>
      <w:tblStyleColBandSize w:val="1"/>
      <w:tblBorders>
        <w:top w:val="single" w:sz="8"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single" w:sz="8" w:space="0" w:color="404040" w:themeColor="text1" w:themeTint="BF"/>
        <w:insideV w:val="single" w:sz="8" w:space="0" w:color="404040" w:themeColor="text1" w:themeTint="BF"/>
      </w:tblBorders>
    </w:tblPr>
    <w:tcPr>
      <w:shd w:val="clear" w:color="auto" w:fill="C0C0C0" w:themeFill="text1" w:themeFillTint="3F"/>
    </w:tcPr>
    <w:tblStylePr w:type="firstRow">
      <w:rPr>
        <w:b/>
        <w:bCs/>
      </w:rPr>
    </w:tblStylePr>
    <w:tblStylePr w:type="lastRow">
      <w:rPr>
        <w:b/>
        <w:bCs/>
      </w:rPr>
      <w:tblPr/>
      <w:tcPr>
        <w:tcBorders>
          <w:top w:val="single" w:sz="18" w:space="0" w:color="404040" w:themeColor="text1" w:themeTint="BF"/>
        </w:tcBorders>
      </w:tcPr>
    </w:tblStylePr>
    <w:tblStylePr w:type="firstCol">
      <w:rPr>
        <w:b/>
        <w:bCs/>
      </w:rPr>
    </w:tblStylePr>
    <w:tblStylePr w:type="lastCol">
      <w:rPr>
        <w:b/>
        <w:bCs/>
      </w:rPr>
    </w:tblStylePr>
    <w:tblStylePr w:type="band1Vert">
      <w:tblPr/>
      <w:tcPr>
        <w:shd w:val="clear" w:color="auto" w:fill="808080" w:themeFill="text1" w:themeFillTint="7F"/>
      </w:tcPr>
    </w:tblStylePr>
    <w:tblStylePr w:type="band1Horz">
      <w:tblPr/>
      <w:tcPr>
        <w:shd w:val="clear" w:color="auto" w:fill="808080" w:themeFill="text1" w:themeFillTint="7F"/>
      </w:tcPr>
    </w:tblStylePr>
  </w:style>
  <w:style w:type="table" w:styleId="MediumGrid1-Accent1">
    <w:name w:val="Medium Grid 1 Accent 1"/>
    <w:basedOn w:val="TableNormal"/>
    <w:uiPriority w:val="67"/>
    <w:semiHidden/>
    <w:unhideWhenUsed/>
    <w:rsid w:val="00A111D1"/>
    <w:tblPr>
      <w:tblStyleRowBandSize w:val="1"/>
      <w:tblStyleColBandSize w:val="1"/>
      <w:tblBorders>
        <w:top w:val="single" w:sz="8" w:space="0" w:color="7BA0CD" w:themeColor="accent1" w:themeTint="BF"/>
        <w:left w:val="single" w:sz="8" w:space="0" w:color="7BA0CD" w:themeColor="accent1" w:themeTint="BF"/>
        <w:bottom w:val="single" w:sz="8" w:space="0" w:color="7BA0CD" w:themeColor="accent1" w:themeTint="BF"/>
        <w:right w:val="single" w:sz="8" w:space="0" w:color="7BA0CD" w:themeColor="accent1" w:themeTint="BF"/>
        <w:insideH w:val="single" w:sz="8" w:space="0" w:color="7BA0CD" w:themeColor="accent1" w:themeTint="BF"/>
        <w:insideV w:val="single" w:sz="8" w:space="0" w:color="7BA0CD" w:themeColor="accent1" w:themeTint="BF"/>
      </w:tblBorders>
    </w:tblPr>
    <w:tcPr>
      <w:shd w:val="clear" w:color="auto" w:fill="D3DFEE" w:themeFill="accent1" w:themeFillTint="3F"/>
    </w:tcPr>
    <w:tblStylePr w:type="firstRow">
      <w:rPr>
        <w:b/>
        <w:bCs/>
      </w:rPr>
    </w:tblStylePr>
    <w:tblStylePr w:type="lastRow">
      <w:rPr>
        <w:b/>
        <w:bCs/>
      </w:rPr>
      <w:tblPr/>
      <w:tcPr>
        <w:tcBorders>
          <w:top w:val="single" w:sz="18" w:space="0" w:color="7BA0CD" w:themeColor="accent1" w:themeTint="BF"/>
        </w:tcBorders>
      </w:tcPr>
    </w:tblStylePr>
    <w:tblStylePr w:type="firstCol">
      <w:rPr>
        <w:b/>
        <w:bCs/>
      </w:rPr>
    </w:tblStylePr>
    <w:tblStylePr w:type="lastCol">
      <w:rPr>
        <w:b/>
        <w:bCs/>
      </w:rPr>
    </w:tblStylePr>
    <w:tblStylePr w:type="band1Vert">
      <w:tblPr/>
      <w:tcPr>
        <w:shd w:val="clear" w:color="auto" w:fill="A7BFDE" w:themeFill="accent1" w:themeFillTint="7F"/>
      </w:tcPr>
    </w:tblStylePr>
    <w:tblStylePr w:type="band1Horz">
      <w:tblPr/>
      <w:tcPr>
        <w:shd w:val="clear" w:color="auto" w:fill="A7BFDE" w:themeFill="accent1" w:themeFillTint="7F"/>
      </w:tcPr>
    </w:tblStylePr>
  </w:style>
  <w:style w:type="table" w:styleId="MediumGrid1-Accent2">
    <w:name w:val="Medium Grid 1 Accent 2"/>
    <w:basedOn w:val="TableNormal"/>
    <w:uiPriority w:val="67"/>
    <w:semiHidden/>
    <w:unhideWhenUsed/>
    <w:rsid w:val="00A111D1"/>
    <w:tblPr>
      <w:tblStyleRowBandSize w:val="1"/>
      <w:tblStyleColBandSize w:val="1"/>
      <w:tblBorders>
        <w:top w:val="single" w:sz="8" w:space="0" w:color="CF7B79" w:themeColor="accent2" w:themeTint="BF"/>
        <w:left w:val="single" w:sz="8" w:space="0" w:color="CF7B79" w:themeColor="accent2" w:themeTint="BF"/>
        <w:bottom w:val="single" w:sz="8" w:space="0" w:color="CF7B79" w:themeColor="accent2" w:themeTint="BF"/>
        <w:right w:val="single" w:sz="8" w:space="0" w:color="CF7B79" w:themeColor="accent2" w:themeTint="BF"/>
        <w:insideH w:val="single" w:sz="8" w:space="0" w:color="CF7B79" w:themeColor="accent2" w:themeTint="BF"/>
        <w:insideV w:val="single" w:sz="8" w:space="0" w:color="CF7B79" w:themeColor="accent2" w:themeTint="BF"/>
      </w:tblBorders>
    </w:tblPr>
    <w:tcPr>
      <w:shd w:val="clear" w:color="auto" w:fill="EFD3D2" w:themeFill="accent2" w:themeFillTint="3F"/>
    </w:tcPr>
    <w:tblStylePr w:type="firstRow">
      <w:rPr>
        <w:b/>
        <w:bCs/>
      </w:rPr>
    </w:tblStylePr>
    <w:tblStylePr w:type="lastRow">
      <w:rPr>
        <w:b/>
        <w:bCs/>
      </w:rPr>
      <w:tblPr/>
      <w:tcPr>
        <w:tcBorders>
          <w:top w:val="single" w:sz="18" w:space="0" w:color="CF7B79" w:themeColor="accent2" w:themeTint="BF"/>
        </w:tcBorders>
      </w:tcPr>
    </w:tblStylePr>
    <w:tblStylePr w:type="firstCol">
      <w:rPr>
        <w:b/>
        <w:bCs/>
      </w:rPr>
    </w:tblStylePr>
    <w:tblStylePr w:type="lastCol">
      <w:rPr>
        <w:b/>
        <w:bCs/>
      </w:rPr>
    </w:tblStylePr>
    <w:tblStylePr w:type="band1Vert">
      <w:tblPr/>
      <w:tcPr>
        <w:shd w:val="clear" w:color="auto" w:fill="DFA7A6" w:themeFill="accent2" w:themeFillTint="7F"/>
      </w:tcPr>
    </w:tblStylePr>
    <w:tblStylePr w:type="band1Horz">
      <w:tblPr/>
      <w:tcPr>
        <w:shd w:val="clear" w:color="auto" w:fill="DFA7A6" w:themeFill="accent2" w:themeFillTint="7F"/>
      </w:tcPr>
    </w:tblStylePr>
  </w:style>
  <w:style w:type="table" w:styleId="MediumGrid1-Accent3">
    <w:name w:val="Medium Grid 1 Accent 3"/>
    <w:basedOn w:val="TableNormal"/>
    <w:uiPriority w:val="67"/>
    <w:semiHidden/>
    <w:unhideWhenUsed/>
    <w:rsid w:val="00A111D1"/>
    <w:tblPr>
      <w:tblStyleRowBandSize w:val="1"/>
      <w:tblStyleColBandSize w:val="1"/>
      <w:tblBorders>
        <w:top w:val="single" w:sz="8" w:space="0" w:color="B3CC82" w:themeColor="accent3" w:themeTint="BF"/>
        <w:left w:val="single" w:sz="8" w:space="0" w:color="B3CC82" w:themeColor="accent3" w:themeTint="BF"/>
        <w:bottom w:val="single" w:sz="8" w:space="0" w:color="B3CC82" w:themeColor="accent3" w:themeTint="BF"/>
        <w:right w:val="single" w:sz="8" w:space="0" w:color="B3CC82" w:themeColor="accent3" w:themeTint="BF"/>
        <w:insideH w:val="single" w:sz="8" w:space="0" w:color="B3CC82" w:themeColor="accent3" w:themeTint="BF"/>
        <w:insideV w:val="single" w:sz="8" w:space="0" w:color="B3CC82" w:themeColor="accent3" w:themeTint="BF"/>
      </w:tblBorders>
    </w:tblPr>
    <w:tcPr>
      <w:shd w:val="clear" w:color="auto" w:fill="E6EED5" w:themeFill="accent3" w:themeFillTint="3F"/>
    </w:tcPr>
    <w:tblStylePr w:type="firstRow">
      <w:rPr>
        <w:b/>
        <w:bCs/>
      </w:rPr>
    </w:tblStylePr>
    <w:tblStylePr w:type="lastRow">
      <w:rPr>
        <w:b/>
        <w:bCs/>
      </w:rPr>
      <w:tblPr/>
      <w:tcPr>
        <w:tcBorders>
          <w:top w:val="single" w:sz="18" w:space="0" w:color="B3CC82" w:themeColor="accent3" w:themeTint="BF"/>
        </w:tcBorders>
      </w:tcPr>
    </w:tblStylePr>
    <w:tblStylePr w:type="firstCol">
      <w:rPr>
        <w:b/>
        <w:bCs/>
      </w:rPr>
    </w:tblStylePr>
    <w:tblStylePr w:type="lastCol">
      <w:rPr>
        <w:b/>
        <w:bCs/>
      </w:rPr>
    </w:tblStylePr>
    <w:tblStylePr w:type="band1Vert">
      <w:tblPr/>
      <w:tcPr>
        <w:shd w:val="clear" w:color="auto" w:fill="CDDDAC" w:themeFill="accent3" w:themeFillTint="7F"/>
      </w:tcPr>
    </w:tblStylePr>
    <w:tblStylePr w:type="band1Horz">
      <w:tblPr/>
      <w:tcPr>
        <w:shd w:val="clear" w:color="auto" w:fill="CDDDAC" w:themeFill="accent3" w:themeFillTint="7F"/>
      </w:tcPr>
    </w:tblStylePr>
  </w:style>
  <w:style w:type="table" w:styleId="MediumGrid1-Accent4">
    <w:name w:val="Medium Grid 1 Accent 4"/>
    <w:basedOn w:val="TableNormal"/>
    <w:uiPriority w:val="67"/>
    <w:semiHidden/>
    <w:unhideWhenUsed/>
    <w:rsid w:val="00A111D1"/>
    <w:tblPr>
      <w:tblStyleRowBandSize w:val="1"/>
      <w:tblStyleColBandSize w:val="1"/>
      <w:tblBorders>
        <w:top w:val="single" w:sz="8" w:space="0" w:color="9F8AB9" w:themeColor="accent4" w:themeTint="BF"/>
        <w:left w:val="single" w:sz="8" w:space="0" w:color="9F8AB9" w:themeColor="accent4" w:themeTint="BF"/>
        <w:bottom w:val="single" w:sz="8" w:space="0" w:color="9F8AB9" w:themeColor="accent4" w:themeTint="BF"/>
        <w:right w:val="single" w:sz="8" w:space="0" w:color="9F8AB9" w:themeColor="accent4" w:themeTint="BF"/>
        <w:insideH w:val="single" w:sz="8" w:space="0" w:color="9F8AB9" w:themeColor="accent4" w:themeTint="BF"/>
        <w:insideV w:val="single" w:sz="8" w:space="0" w:color="9F8AB9" w:themeColor="accent4" w:themeTint="BF"/>
      </w:tblBorders>
    </w:tblPr>
    <w:tcPr>
      <w:shd w:val="clear" w:color="auto" w:fill="DFD8E8" w:themeFill="accent4" w:themeFillTint="3F"/>
    </w:tcPr>
    <w:tblStylePr w:type="firstRow">
      <w:rPr>
        <w:b/>
        <w:bCs/>
      </w:rPr>
    </w:tblStylePr>
    <w:tblStylePr w:type="lastRow">
      <w:rPr>
        <w:b/>
        <w:bCs/>
      </w:rPr>
      <w:tblPr/>
      <w:tcPr>
        <w:tcBorders>
          <w:top w:val="single" w:sz="18" w:space="0" w:color="9F8AB9" w:themeColor="accent4" w:themeTint="BF"/>
        </w:tcBorders>
      </w:tcPr>
    </w:tblStylePr>
    <w:tblStylePr w:type="firstCol">
      <w:rPr>
        <w:b/>
        <w:bCs/>
      </w:rPr>
    </w:tblStylePr>
    <w:tblStylePr w:type="lastCol">
      <w:rPr>
        <w:b/>
        <w:bCs/>
      </w:rPr>
    </w:tblStylePr>
    <w:tblStylePr w:type="band1Vert">
      <w:tblPr/>
      <w:tcPr>
        <w:shd w:val="clear" w:color="auto" w:fill="BFB1D0" w:themeFill="accent4" w:themeFillTint="7F"/>
      </w:tcPr>
    </w:tblStylePr>
    <w:tblStylePr w:type="band1Horz">
      <w:tblPr/>
      <w:tcPr>
        <w:shd w:val="clear" w:color="auto" w:fill="BFB1D0" w:themeFill="accent4" w:themeFillTint="7F"/>
      </w:tcPr>
    </w:tblStylePr>
  </w:style>
  <w:style w:type="table" w:styleId="MediumGrid1-Accent5">
    <w:name w:val="Medium Grid 1 Accent 5"/>
    <w:basedOn w:val="TableNormal"/>
    <w:uiPriority w:val="67"/>
    <w:semiHidden/>
    <w:unhideWhenUsed/>
    <w:rsid w:val="00A111D1"/>
    <w:tblPr>
      <w:tblStyleRowBandSize w:val="1"/>
      <w:tblStyleColBandSize w:val="1"/>
      <w:tblBorders>
        <w:top w:val="single" w:sz="8" w:space="0" w:color="78C0D4" w:themeColor="accent5" w:themeTint="BF"/>
        <w:left w:val="single" w:sz="8" w:space="0" w:color="78C0D4" w:themeColor="accent5" w:themeTint="BF"/>
        <w:bottom w:val="single" w:sz="8" w:space="0" w:color="78C0D4" w:themeColor="accent5" w:themeTint="BF"/>
        <w:right w:val="single" w:sz="8" w:space="0" w:color="78C0D4" w:themeColor="accent5" w:themeTint="BF"/>
        <w:insideH w:val="single" w:sz="8" w:space="0" w:color="78C0D4" w:themeColor="accent5" w:themeTint="BF"/>
        <w:insideV w:val="single" w:sz="8" w:space="0" w:color="78C0D4" w:themeColor="accent5" w:themeTint="BF"/>
      </w:tblBorders>
    </w:tblPr>
    <w:tcPr>
      <w:shd w:val="clear" w:color="auto" w:fill="D2EAF1" w:themeFill="accent5" w:themeFillTint="3F"/>
    </w:tcPr>
    <w:tblStylePr w:type="firstRow">
      <w:rPr>
        <w:b/>
        <w:bCs/>
      </w:rPr>
    </w:tblStylePr>
    <w:tblStylePr w:type="lastRow">
      <w:rPr>
        <w:b/>
        <w:bCs/>
      </w:rPr>
      <w:tblPr/>
      <w:tcPr>
        <w:tcBorders>
          <w:top w:val="single" w:sz="18" w:space="0" w:color="78C0D4" w:themeColor="accent5" w:themeTint="BF"/>
        </w:tcBorders>
      </w:tcPr>
    </w:tblStylePr>
    <w:tblStylePr w:type="firstCol">
      <w:rPr>
        <w:b/>
        <w:bCs/>
      </w:rPr>
    </w:tblStylePr>
    <w:tblStylePr w:type="lastCol">
      <w:rPr>
        <w:b/>
        <w:bCs/>
      </w:rPr>
    </w:tblStylePr>
    <w:tblStylePr w:type="band1Vert">
      <w:tblPr/>
      <w:tcPr>
        <w:shd w:val="clear" w:color="auto" w:fill="A5D5E2" w:themeFill="accent5" w:themeFillTint="7F"/>
      </w:tcPr>
    </w:tblStylePr>
    <w:tblStylePr w:type="band1Horz">
      <w:tblPr/>
      <w:tcPr>
        <w:shd w:val="clear" w:color="auto" w:fill="A5D5E2" w:themeFill="accent5" w:themeFillTint="7F"/>
      </w:tcPr>
    </w:tblStylePr>
  </w:style>
  <w:style w:type="table" w:styleId="MediumGrid1-Accent6">
    <w:name w:val="Medium Grid 1 Accent 6"/>
    <w:basedOn w:val="TableNormal"/>
    <w:uiPriority w:val="67"/>
    <w:semiHidden/>
    <w:unhideWhenUsed/>
    <w:rsid w:val="00A111D1"/>
    <w:tblPr>
      <w:tblStyleRowBandSize w:val="1"/>
      <w:tblStyleColBandSize w:val="1"/>
      <w:tblBorders>
        <w:top w:val="single" w:sz="8" w:space="0" w:color="F9B074" w:themeColor="accent6" w:themeTint="BF"/>
        <w:left w:val="single" w:sz="8" w:space="0" w:color="F9B074" w:themeColor="accent6" w:themeTint="BF"/>
        <w:bottom w:val="single" w:sz="8" w:space="0" w:color="F9B074" w:themeColor="accent6" w:themeTint="BF"/>
        <w:right w:val="single" w:sz="8" w:space="0" w:color="F9B074" w:themeColor="accent6" w:themeTint="BF"/>
        <w:insideH w:val="single" w:sz="8" w:space="0" w:color="F9B074" w:themeColor="accent6" w:themeTint="BF"/>
        <w:insideV w:val="single" w:sz="8" w:space="0" w:color="F9B074" w:themeColor="accent6" w:themeTint="BF"/>
      </w:tblBorders>
    </w:tblPr>
    <w:tcPr>
      <w:shd w:val="clear" w:color="auto" w:fill="FDE4D0" w:themeFill="accent6" w:themeFillTint="3F"/>
    </w:tcPr>
    <w:tblStylePr w:type="firstRow">
      <w:rPr>
        <w:b/>
        <w:bCs/>
      </w:rPr>
    </w:tblStylePr>
    <w:tblStylePr w:type="lastRow">
      <w:rPr>
        <w:b/>
        <w:bCs/>
      </w:rPr>
      <w:tblPr/>
      <w:tcPr>
        <w:tcBorders>
          <w:top w:val="single" w:sz="18" w:space="0" w:color="F9B074" w:themeColor="accent6" w:themeTint="BF"/>
        </w:tcBorders>
      </w:tcPr>
    </w:tblStylePr>
    <w:tblStylePr w:type="firstCol">
      <w:rPr>
        <w:b/>
        <w:bCs/>
      </w:rPr>
    </w:tblStylePr>
    <w:tblStylePr w:type="lastCol">
      <w:rPr>
        <w:b/>
        <w:bCs/>
      </w:rPr>
    </w:tblStylePr>
    <w:tblStylePr w:type="band1Vert">
      <w:tblPr/>
      <w:tcPr>
        <w:shd w:val="clear" w:color="auto" w:fill="FBCAA2" w:themeFill="accent6" w:themeFillTint="7F"/>
      </w:tcPr>
    </w:tblStylePr>
    <w:tblStylePr w:type="band1Horz">
      <w:tblPr/>
      <w:tcPr>
        <w:shd w:val="clear" w:color="auto" w:fill="FBCAA2" w:themeFill="accent6" w:themeFillTint="7F"/>
      </w:tcPr>
    </w:tblStylePr>
  </w:style>
  <w:style w:type="table" w:styleId="MediumGrid2">
    <w:name w:val="Medium Grid 2"/>
    <w:basedOn w:val="TableNormal"/>
    <w:uiPriority w:val="68"/>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insideH w:val="single" w:sz="8" w:space="0" w:color="000000" w:themeColor="text1"/>
        <w:insideV w:val="single" w:sz="8" w:space="0" w:color="000000" w:themeColor="text1"/>
      </w:tblBorders>
    </w:tblPr>
    <w:tcPr>
      <w:shd w:val="clear" w:color="auto" w:fill="C0C0C0" w:themeFill="text1" w:themeFillTint="3F"/>
    </w:tcPr>
    <w:tblStylePr w:type="firstRow">
      <w:rPr>
        <w:b/>
        <w:bCs/>
        <w:color w:val="000000" w:themeColor="text1"/>
      </w:rPr>
      <w:tblPr/>
      <w:tcPr>
        <w:shd w:val="clear" w:color="auto" w:fill="E6E6E6" w:themeFill="text1"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CCCCCC" w:themeFill="text1" w:themeFillTint="33"/>
      </w:tcPr>
    </w:tblStylePr>
    <w:tblStylePr w:type="band1Vert">
      <w:tblPr/>
      <w:tcPr>
        <w:shd w:val="clear" w:color="auto" w:fill="808080" w:themeFill="text1" w:themeFillTint="7F"/>
      </w:tcPr>
    </w:tblStylePr>
    <w:tblStylePr w:type="band1Horz">
      <w:tblPr/>
      <w:tcPr>
        <w:tcBorders>
          <w:insideH w:val="single" w:sz="6" w:space="0" w:color="000000" w:themeColor="text1"/>
          <w:insideV w:val="single" w:sz="6" w:space="0" w:color="000000" w:themeColor="text1"/>
        </w:tcBorders>
        <w:shd w:val="clear" w:color="auto" w:fill="808080" w:themeFill="text1" w:themeFillTint="7F"/>
      </w:tcPr>
    </w:tblStylePr>
    <w:tblStylePr w:type="nwCell">
      <w:tblPr/>
      <w:tcPr>
        <w:shd w:val="clear" w:color="auto" w:fill="FFFFFF" w:themeFill="background1"/>
      </w:tcPr>
    </w:tblStylePr>
  </w:style>
  <w:style w:type="table" w:styleId="MediumGrid2-Accent1">
    <w:name w:val="Medium Grid 2 Accent 1"/>
    <w:basedOn w:val="TableNormal"/>
    <w:uiPriority w:val="68"/>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4F81BD" w:themeColor="accent1"/>
        <w:left w:val="single" w:sz="8" w:space="0" w:color="4F81BD" w:themeColor="accent1"/>
        <w:bottom w:val="single" w:sz="8" w:space="0" w:color="4F81BD" w:themeColor="accent1"/>
        <w:right w:val="single" w:sz="8" w:space="0" w:color="4F81BD" w:themeColor="accent1"/>
        <w:insideH w:val="single" w:sz="8" w:space="0" w:color="4F81BD" w:themeColor="accent1"/>
        <w:insideV w:val="single" w:sz="8" w:space="0" w:color="4F81BD" w:themeColor="accent1"/>
      </w:tblBorders>
    </w:tblPr>
    <w:tcPr>
      <w:shd w:val="clear" w:color="auto" w:fill="D3DFEE" w:themeFill="accent1" w:themeFillTint="3F"/>
    </w:tcPr>
    <w:tblStylePr w:type="firstRow">
      <w:rPr>
        <w:b/>
        <w:bCs/>
        <w:color w:val="000000" w:themeColor="text1"/>
      </w:rPr>
      <w:tblPr/>
      <w:tcPr>
        <w:shd w:val="clear" w:color="auto" w:fill="EDF2F8" w:themeFill="accent1"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DBE5F1" w:themeFill="accent1" w:themeFillTint="33"/>
      </w:tcPr>
    </w:tblStylePr>
    <w:tblStylePr w:type="band1Vert">
      <w:tblPr/>
      <w:tcPr>
        <w:shd w:val="clear" w:color="auto" w:fill="A7BFDE" w:themeFill="accent1" w:themeFillTint="7F"/>
      </w:tcPr>
    </w:tblStylePr>
    <w:tblStylePr w:type="band1Horz">
      <w:tblPr/>
      <w:tcPr>
        <w:tcBorders>
          <w:insideH w:val="single" w:sz="6" w:space="0" w:color="4F81BD" w:themeColor="accent1"/>
          <w:insideV w:val="single" w:sz="6" w:space="0" w:color="4F81BD" w:themeColor="accent1"/>
        </w:tcBorders>
        <w:shd w:val="clear" w:color="auto" w:fill="A7BFDE" w:themeFill="accent1" w:themeFillTint="7F"/>
      </w:tcPr>
    </w:tblStylePr>
    <w:tblStylePr w:type="nwCell">
      <w:tblPr/>
      <w:tcPr>
        <w:shd w:val="clear" w:color="auto" w:fill="FFFFFF" w:themeFill="background1"/>
      </w:tcPr>
    </w:tblStylePr>
  </w:style>
  <w:style w:type="table" w:styleId="MediumGrid2-Accent2">
    <w:name w:val="Medium Grid 2 Accent 2"/>
    <w:basedOn w:val="TableNormal"/>
    <w:uiPriority w:val="68"/>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C0504D" w:themeColor="accent2"/>
        <w:left w:val="single" w:sz="8" w:space="0" w:color="C0504D" w:themeColor="accent2"/>
        <w:bottom w:val="single" w:sz="8" w:space="0" w:color="C0504D" w:themeColor="accent2"/>
        <w:right w:val="single" w:sz="8" w:space="0" w:color="C0504D" w:themeColor="accent2"/>
        <w:insideH w:val="single" w:sz="8" w:space="0" w:color="C0504D" w:themeColor="accent2"/>
        <w:insideV w:val="single" w:sz="8" w:space="0" w:color="C0504D" w:themeColor="accent2"/>
      </w:tblBorders>
    </w:tblPr>
    <w:tcPr>
      <w:shd w:val="clear" w:color="auto" w:fill="EFD3D2" w:themeFill="accent2" w:themeFillTint="3F"/>
    </w:tcPr>
    <w:tblStylePr w:type="firstRow">
      <w:rPr>
        <w:b/>
        <w:bCs/>
        <w:color w:val="000000" w:themeColor="text1"/>
      </w:rPr>
      <w:tblPr/>
      <w:tcPr>
        <w:shd w:val="clear" w:color="auto" w:fill="F8EDED" w:themeFill="accent2"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F2DBDB" w:themeFill="accent2" w:themeFillTint="33"/>
      </w:tcPr>
    </w:tblStylePr>
    <w:tblStylePr w:type="band1Vert">
      <w:tblPr/>
      <w:tcPr>
        <w:shd w:val="clear" w:color="auto" w:fill="DFA7A6" w:themeFill="accent2" w:themeFillTint="7F"/>
      </w:tcPr>
    </w:tblStylePr>
    <w:tblStylePr w:type="band1Horz">
      <w:tblPr/>
      <w:tcPr>
        <w:tcBorders>
          <w:insideH w:val="single" w:sz="6" w:space="0" w:color="C0504D" w:themeColor="accent2"/>
          <w:insideV w:val="single" w:sz="6" w:space="0" w:color="C0504D" w:themeColor="accent2"/>
        </w:tcBorders>
        <w:shd w:val="clear" w:color="auto" w:fill="DFA7A6" w:themeFill="accent2" w:themeFillTint="7F"/>
      </w:tcPr>
    </w:tblStylePr>
    <w:tblStylePr w:type="nwCell">
      <w:tblPr/>
      <w:tcPr>
        <w:shd w:val="clear" w:color="auto" w:fill="FFFFFF" w:themeFill="background1"/>
      </w:tcPr>
    </w:tblStylePr>
  </w:style>
  <w:style w:type="table" w:styleId="MediumGrid2-Accent3">
    <w:name w:val="Medium Grid 2 Accent 3"/>
    <w:basedOn w:val="TableNormal"/>
    <w:uiPriority w:val="68"/>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9BBB59" w:themeColor="accent3"/>
        <w:left w:val="single" w:sz="8" w:space="0" w:color="9BBB59" w:themeColor="accent3"/>
        <w:bottom w:val="single" w:sz="8" w:space="0" w:color="9BBB59" w:themeColor="accent3"/>
        <w:right w:val="single" w:sz="8" w:space="0" w:color="9BBB59" w:themeColor="accent3"/>
        <w:insideH w:val="single" w:sz="8" w:space="0" w:color="9BBB59" w:themeColor="accent3"/>
        <w:insideV w:val="single" w:sz="8" w:space="0" w:color="9BBB59" w:themeColor="accent3"/>
      </w:tblBorders>
    </w:tblPr>
    <w:tcPr>
      <w:shd w:val="clear" w:color="auto" w:fill="E6EED5" w:themeFill="accent3" w:themeFillTint="3F"/>
    </w:tcPr>
    <w:tblStylePr w:type="firstRow">
      <w:rPr>
        <w:b/>
        <w:bCs/>
        <w:color w:val="000000" w:themeColor="text1"/>
      </w:rPr>
      <w:tblPr/>
      <w:tcPr>
        <w:shd w:val="clear" w:color="auto" w:fill="F5F8EE" w:themeFill="accent3"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EAF1DD" w:themeFill="accent3" w:themeFillTint="33"/>
      </w:tcPr>
    </w:tblStylePr>
    <w:tblStylePr w:type="band1Vert">
      <w:tblPr/>
      <w:tcPr>
        <w:shd w:val="clear" w:color="auto" w:fill="CDDDAC" w:themeFill="accent3" w:themeFillTint="7F"/>
      </w:tcPr>
    </w:tblStylePr>
    <w:tblStylePr w:type="band1Horz">
      <w:tblPr/>
      <w:tcPr>
        <w:tcBorders>
          <w:insideH w:val="single" w:sz="6" w:space="0" w:color="9BBB59" w:themeColor="accent3"/>
          <w:insideV w:val="single" w:sz="6" w:space="0" w:color="9BBB59" w:themeColor="accent3"/>
        </w:tcBorders>
        <w:shd w:val="clear" w:color="auto" w:fill="CDDDAC" w:themeFill="accent3" w:themeFillTint="7F"/>
      </w:tcPr>
    </w:tblStylePr>
    <w:tblStylePr w:type="nwCell">
      <w:tblPr/>
      <w:tcPr>
        <w:shd w:val="clear" w:color="auto" w:fill="FFFFFF" w:themeFill="background1"/>
      </w:tcPr>
    </w:tblStylePr>
  </w:style>
  <w:style w:type="table" w:styleId="MediumGrid2-Accent4">
    <w:name w:val="Medium Grid 2 Accent 4"/>
    <w:basedOn w:val="TableNormal"/>
    <w:uiPriority w:val="68"/>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8064A2" w:themeColor="accent4"/>
        <w:left w:val="single" w:sz="8" w:space="0" w:color="8064A2" w:themeColor="accent4"/>
        <w:bottom w:val="single" w:sz="8" w:space="0" w:color="8064A2" w:themeColor="accent4"/>
        <w:right w:val="single" w:sz="8" w:space="0" w:color="8064A2" w:themeColor="accent4"/>
        <w:insideH w:val="single" w:sz="8" w:space="0" w:color="8064A2" w:themeColor="accent4"/>
        <w:insideV w:val="single" w:sz="8" w:space="0" w:color="8064A2" w:themeColor="accent4"/>
      </w:tblBorders>
    </w:tblPr>
    <w:tcPr>
      <w:shd w:val="clear" w:color="auto" w:fill="DFD8E8" w:themeFill="accent4" w:themeFillTint="3F"/>
    </w:tcPr>
    <w:tblStylePr w:type="firstRow">
      <w:rPr>
        <w:b/>
        <w:bCs/>
        <w:color w:val="000000" w:themeColor="text1"/>
      </w:rPr>
      <w:tblPr/>
      <w:tcPr>
        <w:shd w:val="clear" w:color="auto" w:fill="F2EFF6" w:themeFill="accent4"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E5DFEC" w:themeFill="accent4" w:themeFillTint="33"/>
      </w:tcPr>
    </w:tblStylePr>
    <w:tblStylePr w:type="band1Vert">
      <w:tblPr/>
      <w:tcPr>
        <w:shd w:val="clear" w:color="auto" w:fill="BFB1D0" w:themeFill="accent4" w:themeFillTint="7F"/>
      </w:tcPr>
    </w:tblStylePr>
    <w:tblStylePr w:type="band1Horz">
      <w:tblPr/>
      <w:tcPr>
        <w:tcBorders>
          <w:insideH w:val="single" w:sz="6" w:space="0" w:color="8064A2" w:themeColor="accent4"/>
          <w:insideV w:val="single" w:sz="6" w:space="0" w:color="8064A2" w:themeColor="accent4"/>
        </w:tcBorders>
        <w:shd w:val="clear" w:color="auto" w:fill="BFB1D0" w:themeFill="accent4" w:themeFillTint="7F"/>
      </w:tcPr>
    </w:tblStylePr>
    <w:tblStylePr w:type="nwCell">
      <w:tblPr/>
      <w:tcPr>
        <w:shd w:val="clear" w:color="auto" w:fill="FFFFFF" w:themeFill="background1"/>
      </w:tcPr>
    </w:tblStylePr>
  </w:style>
  <w:style w:type="table" w:styleId="MediumGrid2-Accent5">
    <w:name w:val="Medium Grid 2 Accent 5"/>
    <w:basedOn w:val="TableNormal"/>
    <w:uiPriority w:val="68"/>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4BACC6" w:themeColor="accent5"/>
        <w:left w:val="single" w:sz="8" w:space="0" w:color="4BACC6" w:themeColor="accent5"/>
        <w:bottom w:val="single" w:sz="8" w:space="0" w:color="4BACC6" w:themeColor="accent5"/>
        <w:right w:val="single" w:sz="8" w:space="0" w:color="4BACC6" w:themeColor="accent5"/>
        <w:insideH w:val="single" w:sz="8" w:space="0" w:color="4BACC6" w:themeColor="accent5"/>
        <w:insideV w:val="single" w:sz="8" w:space="0" w:color="4BACC6" w:themeColor="accent5"/>
      </w:tblBorders>
    </w:tblPr>
    <w:tcPr>
      <w:shd w:val="clear" w:color="auto" w:fill="D2EAF1" w:themeFill="accent5" w:themeFillTint="3F"/>
    </w:tcPr>
    <w:tblStylePr w:type="firstRow">
      <w:rPr>
        <w:b/>
        <w:bCs/>
        <w:color w:val="000000" w:themeColor="text1"/>
      </w:rPr>
      <w:tblPr/>
      <w:tcPr>
        <w:shd w:val="clear" w:color="auto" w:fill="EDF6F9" w:themeFill="accent5"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DAEEF3" w:themeFill="accent5" w:themeFillTint="33"/>
      </w:tcPr>
    </w:tblStylePr>
    <w:tblStylePr w:type="band1Vert">
      <w:tblPr/>
      <w:tcPr>
        <w:shd w:val="clear" w:color="auto" w:fill="A5D5E2" w:themeFill="accent5" w:themeFillTint="7F"/>
      </w:tcPr>
    </w:tblStylePr>
    <w:tblStylePr w:type="band1Horz">
      <w:tblPr/>
      <w:tcPr>
        <w:tcBorders>
          <w:insideH w:val="single" w:sz="6" w:space="0" w:color="4BACC6" w:themeColor="accent5"/>
          <w:insideV w:val="single" w:sz="6" w:space="0" w:color="4BACC6" w:themeColor="accent5"/>
        </w:tcBorders>
        <w:shd w:val="clear" w:color="auto" w:fill="A5D5E2" w:themeFill="accent5" w:themeFillTint="7F"/>
      </w:tcPr>
    </w:tblStylePr>
    <w:tblStylePr w:type="nwCell">
      <w:tblPr/>
      <w:tcPr>
        <w:shd w:val="clear" w:color="auto" w:fill="FFFFFF" w:themeFill="background1"/>
      </w:tcPr>
    </w:tblStylePr>
  </w:style>
  <w:style w:type="table" w:styleId="MediumGrid2-Accent6">
    <w:name w:val="Medium Grid 2 Accent 6"/>
    <w:basedOn w:val="TableNormal"/>
    <w:uiPriority w:val="68"/>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F79646" w:themeColor="accent6"/>
        <w:left w:val="single" w:sz="8" w:space="0" w:color="F79646" w:themeColor="accent6"/>
        <w:bottom w:val="single" w:sz="8" w:space="0" w:color="F79646" w:themeColor="accent6"/>
        <w:right w:val="single" w:sz="8" w:space="0" w:color="F79646" w:themeColor="accent6"/>
        <w:insideH w:val="single" w:sz="8" w:space="0" w:color="F79646" w:themeColor="accent6"/>
        <w:insideV w:val="single" w:sz="8" w:space="0" w:color="F79646" w:themeColor="accent6"/>
      </w:tblBorders>
    </w:tblPr>
    <w:tcPr>
      <w:shd w:val="clear" w:color="auto" w:fill="FDE4D0" w:themeFill="accent6" w:themeFillTint="3F"/>
    </w:tcPr>
    <w:tblStylePr w:type="firstRow">
      <w:rPr>
        <w:b/>
        <w:bCs/>
        <w:color w:val="000000" w:themeColor="text1"/>
      </w:rPr>
      <w:tblPr/>
      <w:tcPr>
        <w:shd w:val="clear" w:color="auto" w:fill="FEF4EC" w:themeFill="accent6"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FDE9D9" w:themeFill="accent6" w:themeFillTint="33"/>
      </w:tcPr>
    </w:tblStylePr>
    <w:tblStylePr w:type="band1Vert">
      <w:tblPr/>
      <w:tcPr>
        <w:shd w:val="clear" w:color="auto" w:fill="FBCAA2" w:themeFill="accent6" w:themeFillTint="7F"/>
      </w:tcPr>
    </w:tblStylePr>
    <w:tblStylePr w:type="band1Horz">
      <w:tblPr/>
      <w:tcPr>
        <w:tcBorders>
          <w:insideH w:val="single" w:sz="6" w:space="0" w:color="F79646" w:themeColor="accent6"/>
          <w:insideV w:val="single" w:sz="6" w:space="0" w:color="F79646" w:themeColor="accent6"/>
        </w:tcBorders>
        <w:shd w:val="clear" w:color="auto" w:fill="FBCAA2" w:themeFill="accent6" w:themeFillTint="7F"/>
      </w:tcPr>
    </w:tblStylePr>
    <w:tblStylePr w:type="nwCell">
      <w:tblPr/>
      <w:tcPr>
        <w:shd w:val="clear" w:color="auto" w:fill="FFFFFF" w:themeFill="background1"/>
      </w:tcPr>
    </w:tblStylePr>
  </w:style>
  <w:style w:type="table" w:styleId="MediumGrid3">
    <w:name w:val="Medium Grid 3"/>
    <w:basedOn w:val="TableNormal"/>
    <w:uiPriority w:val="69"/>
    <w:semiHidden/>
    <w:unhideWhenUsed/>
    <w:rsid w:val="00A111D1"/>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C0C0C0" w:themeFill="text1"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000000" w:themeFill="text1"/>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000000" w:themeFill="text1"/>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000000" w:themeFill="text1"/>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000000" w:themeFill="text1"/>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808080" w:themeFill="text1"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808080" w:themeFill="text1" w:themeFillTint="7F"/>
      </w:tcPr>
    </w:tblStylePr>
  </w:style>
  <w:style w:type="table" w:styleId="MediumGrid3-Accent1">
    <w:name w:val="Medium Grid 3 Accent 1"/>
    <w:basedOn w:val="TableNormal"/>
    <w:uiPriority w:val="69"/>
    <w:semiHidden/>
    <w:unhideWhenUsed/>
    <w:rsid w:val="00A111D1"/>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D3DFEE" w:themeFill="accent1"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4F81BD" w:themeFill="accent1"/>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4F81BD" w:themeFill="accent1"/>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4F81BD" w:themeFill="accent1"/>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4F81BD" w:themeFill="accent1"/>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A7BFDE" w:themeFill="accent1"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A7BFDE" w:themeFill="accent1" w:themeFillTint="7F"/>
      </w:tcPr>
    </w:tblStylePr>
  </w:style>
  <w:style w:type="table" w:styleId="MediumGrid3-Accent2">
    <w:name w:val="Medium Grid 3 Accent 2"/>
    <w:basedOn w:val="TableNormal"/>
    <w:uiPriority w:val="69"/>
    <w:semiHidden/>
    <w:unhideWhenUsed/>
    <w:rsid w:val="00A111D1"/>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EFD3D2" w:themeFill="accent2"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C0504D" w:themeFill="accent2"/>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C0504D" w:themeFill="accent2"/>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C0504D" w:themeFill="accent2"/>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C0504D" w:themeFill="accent2"/>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DFA7A6" w:themeFill="accent2"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DFA7A6" w:themeFill="accent2" w:themeFillTint="7F"/>
      </w:tcPr>
    </w:tblStylePr>
  </w:style>
  <w:style w:type="table" w:styleId="MediumGrid3-Accent3">
    <w:name w:val="Medium Grid 3 Accent 3"/>
    <w:basedOn w:val="TableNormal"/>
    <w:uiPriority w:val="69"/>
    <w:semiHidden/>
    <w:unhideWhenUsed/>
    <w:rsid w:val="00A111D1"/>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E6EED5" w:themeFill="accent3"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9BBB59" w:themeFill="accent3"/>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9BBB59" w:themeFill="accent3"/>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9BBB59" w:themeFill="accent3"/>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9BBB59" w:themeFill="accent3"/>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CDDDAC" w:themeFill="accent3"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CDDDAC" w:themeFill="accent3" w:themeFillTint="7F"/>
      </w:tcPr>
    </w:tblStylePr>
  </w:style>
  <w:style w:type="table" w:styleId="MediumGrid3-Accent4">
    <w:name w:val="Medium Grid 3 Accent 4"/>
    <w:basedOn w:val="TableNormal"/>
    <w:uiPriority w:val="69"/>
    <w:semiHidden/>
    <w:unhideWhenUsed/>
    <w:rsid w:val="00A111D1"/>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DFD8E8" w:themeFill="accent4"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8064A2" w:themeFill="accent4"/>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8064A2" w:themeFill="accent4"/>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8064A2" w:themeFill="accent4"/>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8064A2" w:themeFill="accent4"/>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BFB1D0" w:themeFill="accent4"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BFB1D0" w:themeFill="accent4" w:themeFillTint="7F"/>
      </w:tcPr>
    </w:tblStylePr>
  </w:style>
  <w:style w:type="table" w:styleId="MediumGrid3-Accent5">
    <w:name w:val="Medium Grid 3 Accent 5"/>
    <w:basedOn w:val="TableNormal"/>
    <w:uiPriority w:val="69"/>
    <w:semiHidden/>
    <w:unhideWhenUsed/>
    <w:rsid w:val="00A111D1"/>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D2EAF1" w:themeFill="accent5"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4BACC6" w:themeFill="accent5"/>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4BACC6" w:themeFill="accent5"/>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4BACC6" w:themeFill="accent5"/>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4BACC6" w:themeFill="accent5"/>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A5D5E2" w:themeFill="accent5"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A5D5E2" w:themeFill="accent5" w:themeFillTint="7F"/>
      </w:tcPr>
    </w:tblStylePr>
  </w:style>
  <w:style w:type="table" w:styleId="MediumGrid3-Accent6">
    <w:name w:val="Medium Grid 3 Accent 6"/>
    <w:basedOn w:val="TableNormal"/>
    <w:uiPriority w:val="69"/>
    <w:semiHidden/>
    <w:unhideWhenUsed/>
    <w:rsid w:val="00A111D1"/>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FDE4D0" w:themeFill="accent6"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F79646" w:themeFill="accent6"/>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F79646" w:themeFill="accent6"/>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F79646" w:themeFill="accent6"/>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F79646" w:themeFill="accent6"/>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FBCAA2" w:themeFill="accent6"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FBCAA2" w:themeFill="accent6" w:themeFillTint="7F"/>
      </w:tcPr>
    </w:tblStylePr>
  </w:style>
  <w:style w:type="table" w:styleId="MediumList1">
    <w:name w:val="Medium List 1"/>
    <w:basedOn w:val="TableNormal"/>
    <w:uiPriority w:val="65"/>
    <w:semiHidden/>
    <w:unhideWhenUsed/>
    <w:rsid w:val="00A111D1"/>
    <w:rPr>
      <w:color w:val="000000" w:themeColor="text1"/>
    </w:rPr>
    <w:tblPr>
      <w:tblStyleRowBandSize w:val="1"/>
      <w:tblStyleColBandSize w:val="1"/>
      <w:tblBorders>
        <w:top w:val="single" w:sz="8" w:space="0" w:color="000000" w:themeColor="text1"/>
        <w:bottom w:val="single" w:sz="8" w:space="0" w:color="000000" w:themeColor="text1"/>
      </w:tblBorders>
    </w:tblPr>
    <w:tblStylePr w:type="firstRow">
      <w:rPr>
        <w:rFonts w:asciiTheme="majorHAnsi" w:eastAsiaTheme="majorEastAsia" w:hAnsiTheme="majorHAnsi" w:cstheme="majorBidi"/>
      </w:rPr>
      <w:tblPr/>
      <w:tcPr>
        <w:tcBorders>
          <w:top w:val="nil"/>
          <w:bottom w:val="single" w:sz="8" w:space="0" w:color="000000" w:themeColor="text1"/>
        </w:tcBorders>
      </w:tcPr>
    </w:tblStylePr>
    <w:tblStylePr w:type="lastRow">
      <w:rPr>
        <w:b/>
        <w:bCs/>
        <w:color w:val="1F497D" w:themeColor="text2"/>
      </w:rPr>
      <w:tblPr/>
      <w:tcPr>
        <w:tcBorders>
          <w:top w:val="single" w:sz="8" w:space="0" w:color="000000" w:themeColor="text1"/>
          <w:bottom w:val="single" w:sz="8" w:space="0" w:color="000000" w:themeColor="text1"/>
        </w:tcBorders>
      </w:tcPr>
    </w:tblStylePr>
    <w:tblStylePr w:type="firstCol">
      <w:rPr>
        <w:b/>
        <w:bCs/>
      </w:rPr>
    </w:tblStylePr>
    <w:tblStylePr w:type="lastCol">
      <w:rPr>
        <w:b/>
        <w:bCs/>
      </w:rPr>
      <w:tblPr/>
      <w:tcPr>
        <w:tcBorders>
          <w:top w:val="single" w:sz="8" w:space="0" w:color="000000" w:themeColor="text1"/>
          <w:bottom w:val="single" w:sz="8" w:space="0" w:color="000000" w:themeColor="text1"/>
        </w:tcBorders>
      </w:tcPr>
    </w:tblStylePr>
    <w:tblStylePr w:type="band1Vert">
      <w:tblPr/>
      <w:tcPr>
        <w:shd w:val="clear" w:color="auto" w:fill="C0C0C0" w:themeFill="text1" w:themeFillTint="3F"/>
      </w:tcPr>
    </w:tblStylePr>
    <w:tblStylePr w:type="band1Horz">
      <w:tblPr/>
      <w:tcPr>
        <w:shd w:val="clear" w:color="auto" w:fill="C0C0C0" w:themeFill="text1" w:themeFillTint="3F"/>
      </w:tcPr>
    </w:tblStylePr>
  </w:style>
  <w:style w:type="table" w:styleId="MediumList1-Accent1">
    <w:name w:val="Medium List 1 Accent 1"/>
    <w:basedOn w:val="TableNormal"/>
    <w:uiPriority w:val="65"/>
    <w:semiHidden/>
    <w:unhideWhenUsed/>
    <w:rsid w:val="00A111D1"/>
    <w:rPr>
      <w:color w:val="000000" w:themeColor="text1"/>
    </w:rPr>
    <w:tblPr>
      <w:tblStyleRowBandSize w:val="1"/>
      <w:tblStyleColBandSize w:val="1"/>
      <w:tblBorders>
        <w:top w:val="single" w:sz="8" w:space="0" w:color="4F81BD" w:themeColor="accent1"/>
        <w:bottom w:val="single" w:sz="8" w:space="0" w:color="4F81BD" w:themeColor="accent1"/>
      </w:tblBorders>
    </w:tblPr>
    <w:tblStylePr w:type="firstRow">
      <w:rPr>
        <w:rFonts w:asciiTheme="majorHAnsi" w:eastAsiaTheme="majorEastAsia" w:hAnsiTheme="majorHAnsi" w:cstheme="majorBidi"/>
      </w:rPr>
      <w:tblPr/>
      <w:tcPr>
        <w:tcBorders>
          <w:top w:val="nil"/>
          <w:bottom w:val="single" w:sz="8" w:space="0" w:color="4F81BD" w:themeColor="accent1"/>
        </w:tcBorders>
      </w:tcPr>
    </w:tblStylePr>
    <w:tblStylePr w:type="lastRow">
      <w:rPr>
        <w:b/>
        <w:bCs/>
        <w:color w:val="1F497D" w:themeColor="text2"/>
      </w:rPr>
      <w:tblPr/>
      <w:tcPr>
        <w:tcBorders>
          <w:top w:val="single" w:sz="8" w:space="0" w:color="4F81BD" w:themeColor="accent1"/>
          <w:bottom w:val="single" w:sz="8" w:space="0" w:color="4F81BD" w:themeColor="accent1"/>
        </w:tcBorders>
      </w:tcPr>
    </w:tblStylePr>
    <w:tblStylePr w:type="firstCol">
      <w:rPr>
        <w:b/>
        <w:bCs/>
      </w:rPr>
    </w:tblStylePr>
    <w:tblStylePr w:type="lastCol">
      <w:rPr>
        <w:b/>
        <w:bCs/>
      </w:rPr>
      <w:tblPr/>
      <w:tcPr>
        <w:tcBorders>
          <w:top w:val="single" w:sz="8" w:space="0" w:color="4F81BD" w:themeColor="accent1"/>
          <w:bottom w:val="single" w:sz="8" w:space="0" w:color="4F81BD" w:themeColor="accent1"/>
        </w:tcBorders>
      </w:tcPr>
    </w:tblStylePr>
    <w:tblStylePr w:type="band1Vert">
      <w:tblPr/>
      <w:tcPr>
        <w:shd w:val="clear" w:color="auto" w:fill="D3DFEE" w:themeFill="accent1" w:themeFillTint="3F"/>
      </w:tcPr>
    </w:tblStylePr>
    <w:tblStylePr w:type="band1Horz">
      <w:tblPr/>
      <w:tcPr>
        <w:shd w:val="clear" w:color="auto" w:fill="D3DFEE" w:themeFill="accent1" w:themeFillTint="3F"/>
      </w:tcPr>
    </w:tblStylePr>
  </w:style>
  <w:style w:type="table" w:styleId="MediumList1-Accent2">
    <w:name w:val="Medium List 1 Accent 2"/>
    <w:basedOn w:val="TableNormal"/>
    <w:uiPriority w:val="65"/>
    <w:semiHidden/>
    <w:unhideWhenUsed/>
    <w:rsid w:val="00A111D1"/>
    <w:rPr>
      <w:color w:val="000000" w:themeColor="text1"/>
    </w:rPr>
    <w:tblPr>
      <w:tblStyleRowBandSize w:val="1"/>
      <w:tblStyleColBandSize w:val="1"/>
      <w:tblBorders>
        <w:top w:val="single" w:sz="8" w:space="0" w:color="C0504D" w:themeColor="accent2"/>
        <w:bottom w:val="single" w:sz="8" w:space="0" w:color="C0504D" w:themeColor="accent2"/>
      </w:tblBorders>
    </w:tblPr>
    <w:tblStylePr w:type="firstRow">
      <w:rPr>
        <w:rFonts w:asciiTheme="majorHAnsi" w:eastAsiaTheme="majorEastAsia" w:hAnsiTheme="majorHAnsi" w:cstheme="majorBidi"/>
      </w:rPr>
      <w:tblPr/>
      <w:tcPr>
        <w:tcBorders>
          <w:top w:val="nil"/>
          <w:bottom w:val="single" w:sz="8" w:space="0" w:color="C0504D" w:themeColor="accent2"/>
        </w:tcBorders>
      </w:tcPr>
    </w:tblStylePr>
    <w:tblStylePr w:type="lastRow">
      <w:rPr>
        <w:b/>
        <w:bCs/>
        <w:color w:val="1F497D" w:themeColor="text2"/>
      </w:rPr>
      <w:tblPr/>
      <w:tcPr>
        <w:tcBorders>
          <w:top w:val="single" w:sz="8" w:space="0" w:color="C0504D" w:themeColor="accent2"/>
          <w:bottom w:val="single" w:sz="8" w:space="0" w:color="C0504D" w:themeColor="accent2"/>
        </w:tcBorders>
      </w:tcPr>
    </w:tblStylePr>
    <w:tblStylePr w:type="firstCol">
      <w:rPr>
        <w:b/>
        <w:bCs/>
      </w:rPr>
    </w:tblStylePr>
    <w:tblStylePr w:type="lastCol">
      <w:rPr>
        <w:b/>
        <w:bCs/>
      </w:rPr>
      <w:tblPr/>
      <w:tcPr>
        <w:tcBorders>
          <w:top w:val="single" w:sz="8" w:space="0" w:color="C0504D" w:themeColor="accent2"/>
          <w:bottom w:val="single" w:sz="8" w:space="0" w:color="C0504D" w:themeColor="accent2"/>
        </w:tcBorders>
      </w:tcPr>
    </w:tblStylePr>
    <w:tblStylePr w:type="band1Vert">
      <w:tblPr/>
      <w:tcPr>
        <w:shd w:val="clear" w:color="auto" w:fill="EFD3D2" w:themeFill="accent2" w:themeFillTint="3F"/>
      </w:tcPr>
    </w:tblStylePr>
    <w:tblStylePr w:type="band1Horz">
      <w:tblPr/>
      <w:tcPr>
        <w:shd w:val="clear" w:color="auto" w:fill="EFD3D2" w:themeFill="accent2" w:themeFillTint="3F"/>
      </w:tcPr>
    </w:tblStylePr>
  </w:style>
  <w:style w:type="table" w:styleId="MediumList1-Accent3">
    <w:name w:val="Medium List 1 Accent 3"/>
    <w:basedOn w:val="TableNormal"/>
    <w:uiPriority w:val="65"/>
    <w:semiHidden/>
    <w:unhideWhenUsed/>
    <w:rsid w:val="00A111D1"/>
    <w:rPr>
      <w:color w:val="000000" w:themeColor="text1"/>
    </w:rPr>
    <w:tblPr>
      <w:tblStyleRowBandSize w:val="1"/>
      <w:tblStyleColBandSize w:val="1"/>
      <w:tblBorders>
        <w:top w:val="single" w:sz="8" w:space="0" w:color="9BBB59" w:themeColor="accent3"/>
        <w:bottom w:val="single" w:sz="8" w:space="0" w:color="9BBB59" w:themeColor="accent3"/>
      </w:tblBorders>
    </w:tblPr>
    <w:tblStylePr w:type="firstRow">
      <w:rPr>
        <w:rFonts w:asciiTheme="majorHAnsi" w:eastAsiaTheme="majorEastAsia" w:hAnsiTheme="majorHAnsi" w:cstheme="majorBidi"/>
      </w:rPr>
      <w:tblPr/>
      <w:tcPr>
        <w:tcBorders>
          <w:top w:val="nil"/>
          <w:bottom w:val="single" w:sz="8" w:space="0" w:color="9BBB59" w:themeColor="accent3"/>
        </w:tcBorders>
      </w:tcPr>
    </w:tblStylePr>
    <w:tblStylePr w:type="lastRow">
      <w:rPr>
        <w:b/>
        <w:bCs/>
        <w:color w:val="1F497D" w:themeColor="text2"/>
      </w:rPr>
      <w:tblPr/>
      <w:tcPr>
        <w:tcBorders>
          <w:top w:val="single" w:sz="8" w:space="0" w:color="9BBB59" w:themeColor="accent3"/>
          <w:bottom w:val="single" w:sz="8" w:space="0" w:color="9BBB59" w:themeColor="accent3"/>
        </w:tcBorders>
      </w:tcPr>
    </w:tblStylePr>
    <w:tblStylePr w:type="firstCol">
      <w:rPr>
        <w:b/>
        <w:bCs/>
      </w:rPr>
    </w:tblStylePr>
    <w:tblStylePr w:type="lastCol">
      <w:rPr>
        <w:b/>
        <w:bCs/>
      </w:rPr>
      <w:tblPr/>
      <w:tcPr>
        <w:tcBorders>
          <w:top w:val="single" w:sz="8" w:space="0" w:color="9BBB59" w:themeColor="accent3"/>
          <w:bottom w:val="single" w:sz="8" w:space="0" w:color="9BBB59" w:themeColor="accent3"/>
        </w:tcBorders>
      </w:tcPr>
    </w:tblStylePr>
    <w:tblStylePr w:type="band1Vert">
      <w:tblPr/>
      <w:tcPr>
        <w:shd w:val="clear" w:color="auto" w:fill="E6EED5" w:themeFill="accent3" w:themeFillTint="3F"/>
      </w:tcPr>
    </w:tblStylePr>
    <w:tblStylePr w:type="band1Horz">
      <w:tblPr/>
      <w:tcPr>
        <w:shd w:val="clear" w:color="auto" w:fill="E6EED5" w:themeFill="accent3" w:themeFillTint="3F"/>
      </w:tcPr>
    </w:tblStylePr>
  </w:style>
  <w:style w:type="table" w:styleId="MediumList1-Accent4">
    <w:name w:val="Medium List 1 Accent 4"/>
    <w:basedOn w:val="TableNormal"/>
    <w:uiPriority w:val="65"/>
    <w:semiHidden/>
    <w:unhideWhenUsed/>
    <w:rsid w:val="00A111D1"/>
    <w:rPr>
      <w:color w:val="000000" w:themeColor="text1"/>
    </w:rPr>
    <w:tblPr>
      <w:tblStyleRowBandSize w:val="1"/>
      <w:tblStyleColBandSize w:val="1"/>
      <w:tblBorders>
        <w:top w:val="single" w:sz="8" w:space="0" w:color="8064A2" w:themeColor="accent4"/>
        <w:bottom w:val="single" w:sz="8" w:space="0" w:color="8064A2" w:themeColor="accent4"/>
      </w:tblBorders>
    </w:tblPr>
    <w:tblStylePr w:type="firstRow">
      <w:rPr>
        <w:rFonts w:asciiTheme="majorHAnsi" w:eastAsiaTheme="majorEastAsia" w:hAnsiTheme="majorHAnsi" w:cstheme="majorBidi"/>
      </w:rPr>
      <w:tblPr/>
      <w:tcPr>
        <w:tcBorders>
          <w:top w:val="nil"/>
          <w:bottom w:val="single" w:sz="8" w:space="0" w:color="8064A2" w:themeColor="accent4"/>
        </w:tcBorders>
      </w:tcPr>
    </w:tblStylePr>
    <w:tblStylePr w:type="lastRow">
      <w:rPr>
        <w:b/>
        <w:bCs/>
        <w:color w:val="1F497D" w:themeColor="text2"/>
      </w:rPr>
      <w:tblPr/>
      <w:tcPr>
        <w:tcBorders>
          <w:top w:val="single" w:sz="8" w:space="0" w:color="8064A2" w:themeColor="accent4"/>
          <w:bottom w:val="single" w:sz="8" w:space="0" w:color="8064A2" w:themeColor="accent4"/>
        </w:tcBorders>
      </w:tcPr>
    </w:tblStylePr>
    <w:tblStylePr w:type="firstCol">
      <w:rPr>
        <w:b/>
        <w:bCs/>
      </w:rPr>
    </w:tblStylePr>
    <w:tblStylePr w:type="lastCol">
      <w:rPr>
        <w:b/>
        <w:bCs/>
      </w:rPr>
      <w:tblPr/>
      <w:tcPr>
        <w:tcBorders>
          <w:top w:val="single" w:sz="8" w:space="0" w:color="8064A2" w:themeColor="accent4"/>
          <w:bottom w:val="single" w:sz="8" w:space="0" w:color="8064A2" w:themeColor="accent4"/>
        </w:tcBorders>
      </w:tcPr>
    </w:tblStylePr>
    <w:tblStylePr w:type="band1Vert">
      <w:tblPr/>
      <w:tcPr>
        <w:shd w:val="clear" w:color="auto" w:fill="DFD8E8" w:themeFill="accent4" w:themeFillTint="3F"/>
      </w:tcPr>
    </w:tblStylePr>
    <w:tblStylePr w:type="band1Horz">
      <w:tblPr/>
      <w:tcPr>
        <w:shd w:val="clear" w:color="auto" w:fill="DFD8E8" w:themeFill="accent4" w:themeFillTint="3F"/>
      </w:tcPr>
    </w:tblStylePr>
  </w:style>
  <w:style w:type="table" w:styleId="MediumList1-Accent5">
    <w:name w:val="Medium List 1 Accent 5"/>
    <w:basedOn w:val="TableNormal"/>
    <w:uiPriority w:val="65"/>
    <w:semiHidden/>
    <w:unhideWhenUsed/>
    <w:rsid w:val="00A111D1"/>
    <w:rPr>
      <w:color w:val="000000" w:themeColor="text1"/>
    </w:rPr>
    <w:tblPr>
      <w:tblStyleRowBandSize w:val="1"/>
      <w:tblStyleColBandSize w:val="1"/>
      <w:tblBorders>
        <w:top w:val="single" w:sz="8" w:space="0" w:color="4BACC6" w:themeColor="accent5"/>
        <w:bottom w:val="single" w:sz="8" w:space="0" w:color="4BACC6" w:themeColor="accent5"/>
      </w:tblBorders>
    </w:tblPr>
    <w:tblStylePr w:type="firstRow">
      <w:rPr>
        <w:rFonts w:asciiTheme="majorHAnsi" w:eastAsiaTheme="majorEastAsia" w:hAnsiTheme="majorHAnsi" w:cstheme="majorBidi"/>
      </w:rPr>
      <w:tblPr/>
      <w:tcPr>
        <w:tcBorders>
          <w:top w:val="nil"/>
          <w:bottom w:val="single" w:sz="8" w:space="0" w:color="4BACC6" w:themeColor="accent5"/>
        </w:tcBorders>
      </w:tcPr>
    </w:tblStylePr>
    <w:tblStylePr w:type="lastRow">
      <w:rPr>
        <w:b/>
        <w:bCs/>
        <w:color w:val="1F497D" w:themeColor="text2"/>
      </w:rPr>
      <w:tblPr/>
      <w:tcPr>
        <w:tcBorders>
          <w:top w:val="single" w:sz="8" w:space="0" w:color="4BACC6" w:themeColor="accent5"/>
          <w:bottom w:val="single" w:sz="8" w:space="0" w:color="4BACC6" w:themeColor="accent5"/>
        </w:tcBorders>
      </w:tcPr>
    </w:tblStylePr>
    <w:tblStylePr w:type="firstCol">
      <w:rPr>
        <w:b/>
        <w:bCs/>
      </w:rPr>
    </w:tblStylePr>
    <w:tblStylePr w:type="lastCol">
      <w:rPr>
        <w:b/>
        <w:bCs/>
      </w:rPr>
      <w:tblPr/>
      <w:tcPr>
        <w:tcBorders>
          <w:top w:val="single" w:sz="8" w:space="0" w:color="4BACC6" w:themeColor="accent5"/>
          <w:bottom w:val="single" w:sz="8" w:space="0" w:color="4BACC6" w:themeColor="accent5"/>
        </w:tcBorders>
      </w:tcPr>
    </w:tblStylePr>
    <w:tblStylePr w:type="band1Vert">
      <w:tblPr/>
      <w:tcPr>
        <w:shd w:val="clear" w:color="auto" w:fill="D2EAF1" w:themeFill="accent5" w:themeFillTint="3F"/>
      </w:tcPr>
    </w:tblStylePr>
    <w:tblStylePr w:type="band1Horz">
      <w:tblPr/>
      <w:tcPr>
        <w:shd w:val="clear" w:color="auto" w:fill="D2EAF1" w:themeFill="accent5" w:themeFillTint="3F"/>
      </w:tcPr>
    </w:tblStylePr>
  </w:style>
  <w:style w:type="table" w:styleId="MediumList1-Accent6">
    <w:name w:val="Medium List 1 Accent 6"/>
    <w:basedOn w:val="TableNormal"/>
    <w:uiPriority w:val="65"/>
    <w:semiHidden/>
    <w:unhideWhenUsed/>
    <w:rsid w:val="00A111D1"/>
    <w:rPr>
      <w:color w:val="000000" w:themeColor="text1"/>
    </w:rPr>
    <w:tblPr>
      <w:tblStyleRowBandSize w:val="1"/>
      <w:tblStyleColBandSize w:val="1"/>
      <w:tblBorders>
        <w:top w:val="single" w:sz="8" w:space="0" w:color="F79646" w:themeColor="accent6"/>
        <w:bottom w:val="single" w:sz="8" w:space="0" w:color="F79646" w:themeColor="accent6"/>
      </w:tblBorders>
    </w:tblPr>
    <w:tblStylePr w:type="firstRow">
      <w:rPr>
        <w:rFonts w:asciiTheme="majorHAnsi" w:eastAsiaTheme="majorEastAsia" w:hAnsiTheme="majorHAnsi" w:cstheme="majorBidi"/>
      </w:rPr>
      <w:tblPr/>
      <w:tcPr>
        <w:tcBorders>
          <w:top w:val="nil"/>
          <w:bottom w:val="single" w:sz="8" w:space="0" w:color="F79646" w:themeColor="accent6"/>
        </w:tcBorders>
      </w:tcPr>
    </w:tblStylePr>
    <w:tblStylePr w:type="lastRow">
      <w:rPr>
        <w:b/>
        <w:bCs/>
        <w:color w:val="1F497D" w:themeColor="text2"/>
      </w:rPr>
      <w:tblPr/>
      <w:tcPr>
        <w:tcBorders>
          <w:top w:val="single" w:sz="8" w:space="0" w:color="F79646" w:themeColor="accent6"/>
          <w:bottom w:val="single" w:sz="8" w:space="0" w:color="F79646" w:themeColor="accent6"/>
        </w:tcBorders>
      </w:tcPr>
    </w:tblStylePr>
    <w:tblStylePr w:type="firstCol">
      <w:rPr>
        <w:b/>
        <w:bCs/>
      </w:rPr>
    </w:tblStylePr>
    <w:tblStylePr w:type="lastCol">
      <w:rPr>
        <w:b/>
        <w:bCs/>
      </w:rPr>
      <w:tblPr/>
      <w:tcPr>
        <w:tcBorders>
          <w:top w:val="single" w:sz="8" w:space="0" w:color="F79646" w:themeColor="accent6"/>
          <w:bottom w:val="single" w:sz="8" w:space="0" w:color="F79646" w:themeColor="accent6"/>
        </w:tcBorders>
      </w:tcPr>
    </w:tblStylePr>
    <w:tblStylePr w:type="band1Vert">
      <w:tblPr/>
      <w:tcPr>
        <w:shd w:val="clear" w:color="auto" w:fill="FDE4D0" w:themeFill="accent6" w:themeFillTint="3F"/>
      </w:tcPr>
    </w:tblStylePr>
    <w:tblStylePr w:type="band1Horz">
      <w:tblPr/>
      <w:tcPr>
        <w:shd w:val="clear" w:color="auto" w:fill="FDE4D0" w:themeFill="accent6" w:themeFillTint="3F"/>
      </w:tcPr>
    </w:tblStylePr>
  </w:style>
  <w:style w:type="table" w:styleId="MediumList2">
    <w:name w:val="Medium List 2"/>
    <w:basedOn w:val="TableNormal"/>
    <w:uiPriority w:val="66"/>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tblBorders>
    </w:tblPr>
    <w:tblStylePr w:type="firstRow">
      <w:rPr>
        <w:sz w:val="24"/>
        <w:szCs w:val="24"/>
      </w:rPr>
      <w:tblPr/>
      <w:tcPr>
        <w:tcBorders>
          <w:top w:val="nil"/>
          <w:left w:val="nil"/>
          <w:bottom w:val="single" w:sz="24" w:space="0" w:color="000000" w:themeColor="text1"/>
          <w:right w:val="nil"/>
          <w:insideH w:val="nil"/>
          <w:insideV w:val="nil"/>
        </w:tcBorders>
        <w:shd w:val="clear" w:color="auto" w:fill="FFFFFF" w:themeFill="background1"/>
      </w:tcPr>
    </w:tblStylePr>
    <w:tblStylePr w:type="lastRow">
      <w:tblPr/>
      <w:tcPr>
        <w:tcBorders>
          <w:top w:val="single" w:sz="8" w:space="0" w:color="000000" w:themeColor="text1"/>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000000" w:themeColor="text1"/>
          <w:insideH w:val="nil"/>
          <w:insideV w:val="nil"/>
        </w:tcBorders>
        <w:shd w:val="clear" w:color="auto" w:fill="FFFFFF" w:themeFill="background1"/>
      </w:tcPr>
    </w:tblStylePr>
    <w:tblStylePr w:type="lastCol">
      <w:tblPr/>
      <w:tcPr>
        <w:tcBorders>
          <w:top w:val="nil"/>
          <w:left w:val="single" w:sz="8" w:space="0" w:color="000000" w:themeColor="text1"/>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C0C0C0" w:themeFill="text1" w:themeFillTint="3F"/>
      </w:tcPr>
    </w:tblStylePr>
    <w:tblStylePr w:type="band1Horz">
      <w:tblPr/>
      <w:tcPr>
        <w:tcBorders>
          <w:top w:val="nil"/>
          <w:bottom w:val="nil"/>
          <w:insideH w:val="nil"/>
          <w:insideV w:val="nil"/>
        </w:tcBorders>
        <w:shd w:val="clear" w:color="auto" w:fill="C0C0C0" w:themeFill="text1"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1">
    <w:name w:val="Medium List 2 Accent 1"/>
    <w:basedOn w:val="TableNormal"/>
    <w:uiPriority w:val="66"/>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4F81BD" w:themeColor="accent1"/>
        <w:left w:val="single" w:sz="8" w:space="0" w:color="4F81BD" w:themeColor="accent1"/>
        <w:bottom w:val="single" w:sz="8" w:space="0" w:color="4F81BD" w:themeColor="accent1"/>
        <w:right w:val="single" w:sz="8" w:space="0" w:color="4F81BD" w:themeColor="accent1"/>
      </w:tblBorders>
    </w:tblPr>
    <w:tblStylePr w:type="firstRow">
      <w:rPr>
        <w:sz w:val="24"/>
        <w:szCs w:val="24"/>
      </w:rPr>
      <w:tblPr/>
      <w:tcPr>
        <w:tcBorders>
          <w:top w:val="nil"/>
          <w:left w:val="nil"/>
          <w:bottom w:val="single" w:sz="24" w:space="0" w:color="4F81BD" w:themeColor="accent1"/>
          <w:right w:val="nil"/>
          <w:insideH w:val="nil"/>
          <w:insideV w:val="nil"/>
        </w:tcBorders>
        <w:shd w:val="clear" w:color="auto" w:fill="FFFFFF" w:themeFill="background1"/>
      </w:tcPr>
    </w:tblStylePr>
    <w:tblStylePr w:type="lastRow">
      <w:tblPr/>
      <w:tcPr>
        <w:tcBorders>
          <w:top w:val="single" w:sz="8" w:space="0" w:color="4F81BD" w:themeColor="accent1"/>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4F81BD" w:themeColor="accent1"/>
          <w:insideH w:val="nil"/>
          <w:insideV w:val="nil"/>
        </w:tcBorders>
        <w:shd w:val="clear" w:color="auto" w:fill="FFFFFF" w:themeFill="background1"/>
      </w:tcPr>
    </w:tblStylePr>
    <w:tblStylePr w:type="lastCol">
      <w:tblPr/>
      <w:tcPr>
        <w:tcBorders>
          <w:top w:val="nil"/>
          <w:left w:val="single" w:sz="8" w:space="0" w:color="4F81BD" w:themeColor="accent1"/>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D3DFEE" w:themeFill="accent1" w:themeFillTint="3F"/>
      </w:tcPr>
    </w:tblStylePr>
    <w:tblStylePr w:type="band1Horz">
      <w:tblPr/>
      <w:tcPr>
        <w:tcBorders>
          <w:top w:val="nil"/>
          <w:bottom w:val="nil"/>
          <w:insideH w:val="nil"/>
          <w:insideV w:val="nil"/>
        </w:tcBorders>
        <w:shd w:val="clear" w:color="auto" w:fill="D3DFEE" w:themeFill="accent1"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2">
    <w:name w:val="Medium List 2 Accent 2"/>
    <w:basedOn w:val="TableNormal"/>
    <w:uiPriority w:val="66"/>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C0504D" w:themeColor="accent2"/>
        <w:left w:val="single" w:sz="8" w:space="0" w:color="C0504D" w:themeColor="accent2"/>
        <w:bottom w:val="single" w:sz="8" w:space="0" w:color="C0504D" w:themeColor="accent2"/>
        <w:right w:val="single" w:sz="8" w:space="0" w:color="C0504D" w:themeColor="accent2"/>
      </w:tblBorders>
    </w:tblPr>
    <w:tblStylePr w:type="firstRow">
      <w:rPr>
        <w:sz w:val="24"/>
        <w:szCs w:val="24"/>
      </w:rPr>
      <w:tblPr/>
      <w:tcPr>
        <w:tcBorders>
          <w:top w:val="nil"/>
          <w:left w:val="nil"/>
          <w:bottom w:val="single" w:sz="24" w:space="0" w:color="C0504D" w:themeColor="accent2"/>
          <w:right w:val="nil"/>
          <w:insideH w:val="nil"/>
          <w:insideV w:val="nil"/>
        </w:tcBorders>
        <w:shd w:val="clear" w:color="auto" w:fill="FFFFFF" w:themeFill="background1"/>
      </w:tcPr>
    </w:tblStylePr>
    <w:tblStylePr w:type="lastRow">
      <w:tblPr/>
      <w:tcPr>
        <w:tcBorders>
          <w:top w:val="single" w:sz="8" w:space="0" w:color="C0504D" w:themeColor="accent2"/>
          <w:left w:val="nil"/>
          <w:right w:val="nil"/>
          <w:insideH w:val="nil"/>
          <w:insideV w:val="nil"/>
        </w:tcBorders>
        <w:shd w:val="clear" w:color="auto" w:fill="FFFFFF" w:themeFill="background1"/>
      </w:tcPr>
    </w:tblStylePr>
    <w:tblStylePr w:type="firstCol">
      <w:tblPr/>
      <w:tcPr>
        <w:tcBorders>
          <w:top w:val="nil"/>
          <w:left w:val="nil"/>
          <w:bottom w:val="nil"/>
          <w:right w:val="single" w:sz="8" w:space="0" w:color="C0504D" w:themeColor="accent2"/>
          <w:insideH w:val="nil"/>
          <w:insideV w:val="nil"/>
        </w:tcBorders>
        <w:shd w:val="clear" w:color="auto" w:fill="FFFFFF" w:themeFill="background1"/>
      </w:tcPr>
    </w:tblStylePr>
    <w:tblStylePr w:type="lastCol">
      <w:tblPr/>
      <w:tcPr>
        <w:tcBorders>
          <w:top w:val="nil"/>
          <w:left w:val="single" w:sz="8" w:space="0" w:color="C0504D" w:themeColor="accent2"/>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EFD3D2" w:themeFill="accent2" w:themeFillTint="3F"/>
      </w:tcPr>
    </w:tblStylePr>
    <w:tblStylePr w:type="band1Horz">
      <w:tblPr/>
      <w:tcPr>
        <w:tcBorders>
          <w:top w:val="nil"/>
          <w:bottom w:val="nil"/>
          <w:insideH w:val="nil"/>
          <w:insideV w:val="nil"/>
        </w:tcBorders>
        <w:shd w:val="clear" w:color="auto" w:fill="EFD3D2" w:themeFill="accent2"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3">
    <w:name w:val="Medium List 2 Accent 3"/>
    <w:basedOn w:val="TableNormal"/>
    <w:uiPriority w:val="66"/>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9BBB59" w:themeColor="accent3"/>
        <w:left w:val="single" w:sz="8" w:space="0" w:color="9BBB59" w:themeColor="accent3"/>
        <w:bottom w:val="single" w:sz="8" w:space="0" w:color="9BBB59" w:themeColor="accent3"/>
        <w:right w:val="single" w:sz="8" w:space="0" w:color="9BBB59" w:themeColor="accent3"/>
      </w:tblBorders>
    </w:tblPr>
    <w:tblStylePr w:type="firstRow">
      <w:rPr>
        <w:sz w:val="24"/>
        <w:szCs w:val="24"/>
      </w:rPr>
      <w:tblPr/>
      <w:tcPr>
        <w:tcBorders>
          <w:top w:val="nil"/>
          <w:left w:val="nil"/>
          <w:bottom w:val="single" w:sz="24" w:space="0" w:color="9BBB59" w:themeColor="accent3"/>
          <w:right w:val="nil"/>
          <w:insideH w:val="nil"/>
          <w:insideV w:val="nil"/>
        </w:tcBorders>
        <w:shd w:val="clear" w:color="auto" w:fill="FFFFFF" w:themeFill="background1"/>
      </w:tcPr>
    </w:tblStylePr>
    <w:tblStylePr w:type="lastRow">
      <w:tblPr/>
      <w:tcPr>
        <w:tcBorders>
          <w:top w:val="single" w:sz="8" w:space="0" w:color="9BBB59" w:themeColor="accent3"/>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9BBB59" w:themeColor="accent3"/>
          <w:insideH w:val="nil"/>
          <w:insideV w:val="nil"/>
        </w:tcBorders>
        <w:shd w:val="clear" w:color="auto" w:fill="FFFFFF" w:themeFill="background1"/>
      </w:tcPr>
    </w:tblStylePr>
    <w:tblStylePr w:type="lastCol">
      <w:tblPr/>
      <w:tcPr>
        <w:tcBorders>
          <w:top w:val="nil"/>
          <w:left w:val="single" w:sz="8" w:space="0" w:color="9BBB59" w:themeColor="accent3"/>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E6EED5" w:themeFill="accent3" w:themeFillTint="3F"/>
      </w:tcPr>
    </w:tblStylePr>
    <w:tblStylePr w:type="band1Horz">
      <w:tblPr/>
      <w:tcPr>
        <w:tcBorders>
          <w:top w:val="nil"/>
          <w:bottom w:val="nil"/>
          <w:insideH w:val="nil"/>
          <w:insideV w:val="nil"/>
        </w:tcBorders>
        <w:shd w:val="clear" w:color="auto" w:fill="E6EED5" w:themeFill="accent3"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4">
    <w:name w:val="Medium List 2 Accent 4"/>
    <w:basedOn w:val="TableNormal"/>
    <w:uiPriority w:val="66"/>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8064A2" w:themeColor="accent4"/>
        <w:left w:val="single" w:sz="8" w:space="0" w:color="8064A2" w:themeColor="accent4"/>
        <w:bottom w:val="single" w:sz="8" w:space="0" w:color="8064A2" w:themeColor="accent4"/>
        <w:right w:val="single" w:sz="8" w:space="0" w:color="8064A2" w:themeColor="accent4"/>
      </w:tblBorders>
    </w:tblPr>
    <w:tblStylePr w:type="firstRow">
      <w:rPr>
        <w:sz w:val="24"/>
        <w:szCs w:val="24"/>
      </w:rPr>
      <w:tblPr/>
      <w:tcPr>
        <w:tcBorders>
          <w:top w:val="nil"/>
          <w:left w:val="nil"/>
          <w:bottom w:val="single" w:sz="24" w:space="0" w:color="8064A2" w:themeColor="accent4"/>
          <w:right w:val="nil"/>
          <w:insideH w:val="nil"/>
          <w:insideV w:val="nil"/>
        </w:tcBorders>
        <w:shd w:val="clear" w:color="auto" w:fill="FFFFFF" w:themeFill="background1"/>
      </w:tcPr>
    </w:tblStylePr>
    <w:tblStylePr w:type="lastRow">
      <w:tblPr/>
      <w:tcPr>
        <w:tcBorders>
          <w:top w:val="single" w:sz="8" w:space="0" w:color="8064A2" w:themeColor="accent4"/>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8064A2" w:themeColor="accent4"/>
          <w:insideH w:val="nil"/>
          <w:insideV w:val="nil"/>
        </w:tcBorders>
        <w:shd w:val="clear" w:color="auto" w:fill="FFFFFF" w:themeFill="background1"/>
      </w:tcPr>
    </w:tblStylePr>
    <w:tblStylePr w:type="lastCol">
      <w:tblPr/>
      <w:tcPr>
        <w:tcBorders>
          <w:top w:val="nil"/>
          <w:left w:val="single" w:sz="8" w:space="0" w:color="8064A2" w:themeColor="accent4"/>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DFD8E8" w:themeFill="accent4" w:themeFillTint="3F"/>
      </w:tcPr>
    </w:tblStylePr>
    <w:tblStylePr w:type="band1Horz">
      <w:tblPr/>
      <w:tcPr>
        <w:tcBorders>
          <w:top w:val="nil"/>
          <w:bottom w:val="nil"/>
          <w:insideH w:val="nil"/>
          <w:insideV w:val="nil"/>
        </w:tcBorders>
        <w:shd w:val="clear" w:color="auto" w:fill="DFD8E8" w:themeFill="accent4"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5">
    <w:name w:val="Medium List 2 Accent 5"/>
    <w:basedOn w:val="TableNormal"/>
    <w:uiPriority w:val="66"/>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4BACC6" w:themeColor="accent5"/>
        <w:left w:val="single" w:sz="8" w:space="0" w:color="4BACC6" w:themeColor="accent5"/>
        <w:bottom w:val="single" w:sz="8" w:space="0" w:color="4BACC6" w:themeColor="accent5"/>
        <w:right w:val="single" w:sz="8" w:space="0" w:color="4BACC6" w:themeColor="accent5"/>
      </w:tblBorders>
    </w:tblPr>
    <w:tblStylePr w:type="firstRow">
      <w:rPr>
        <w:sz w:val="24"/>
        <w:szCs w:val="24"/>
      </w:rPr>
      <w:tblPr/>
      <w:tcPr>
        <w:tcBorders>
          <w:top w:val="nil"/>
          <w:left w:val="nil"/>
          <w:bottom w:val="single" w:sz="24" w:space="0" w:color="4BACC6" w:themeColor="accent5"/>
          <w:right w:val="nil"/>
          <w:insideH w:val="nil"/>
          <w:insideV w:val="nil"/>
        </w:tcBorders>
        <w:shd w:val="clear" w:color="auto" w:fill="FFFFFF" w:themeFill="background1"/>
      </w:tcPr>
    </w:tblStylePr>
    <w:tblStylePr w:type="lastRow">
      <w:tblPr/>
      <w:tcPr>
        <w:tcBorders>
          <w:top w:val="single" w:sz="8" w:space="0" w:color="4BACC6" w:themeColor="accent5"/>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4BACC6" w:themeColor="accent5"/>
          <w:insideH w:val="nil"/>
          <w:insideV w:val="nil"/>
        </w:tcBorders>
        <w:shd w:val="clear" w:color="auto" w:fill="FFFFFF" w:themeFill="background1"/>
      </w:tcPr>
    </w:tblStylePr>
    <w:tblStylePr w:type="lastCol">
      <w:tblPr/>
      <w:tcPr>
        <w:tcBorders>
          <w:top w:val="nil"/>
          <w:left w:val="single" w:sz="8" w:space="0" w:color="4BACC6" w:themeColor="accent5"/>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D2EAF1" w:themeFill="accent5" w:themeFillTint="3F"/>
      </w:tcPr>
    </w:tblStylePr>
    <w:tblStylePr w:type="band1Horz">
      <w:tblPr/>
      <w:tcPr>
        <w:tcBorders>
          <w:top w:val="nil"/>
          <w:bottom w:val="nil"/>
          <w:insideH w:val="nil"/>
          <w:insideV w:val="nil"/>
        </w:tcBorders>
        <w:shd w:val="clear" w:color="auto" w:fill="D2EAF1" w:themeFill="accent5"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6">
    <w:name w:val="Medium List 2 Accent 6"/>
    <w:basedOn w:val="TableNormal"/>
    <w:uiPriority w:val="66"/>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F79646" w:themeColor="accent6"/>
        <w:left w:val="single" w:sz="8" w:space="0" w:color="F79646" w:themeColor="accent6"/>
        <w:bottom w:val="single" w:sz="8" w:space="0" w:color="F79646" w:themeColor="accent6"/>
        <w:right w:val="single" w:sz="8" w:space="0" w:color="F79646" w:themeColor="accent6"/>
      </w:tblBorders>
    </w:tblPr>
    <w:tblStylePr w:type="firstRow">
      <w:rPr>
        <w:sz w:val="24"/>
        <w:szCs w:val="24"/>
      </w:rPr>
      <w:tblPr/>
      <w:tcPr>
        <w:tcBorders>
          <w:top w:val="nil"/>
          <w:left w:val="nil"/>
          <w:bottom w:val="single" w:sz="24" w:space="0" w:color="F79646" w:themeColor="accent6"/>
          <w:right w:val="nil"/>
          <w:insideH w:val="nil"/>
          <w:insideV w:val="nil"/>
        </w:tcBorders>
        <w:shd w:val="clear" w:color="auto" w:fill="FFFFFF" w:themeFill="background1"/>
      </w:tcPr>
    </w:tblStylePr>
    <w:tblStylePr w:type="lastRow">
      <w:tblPr/>
      <w:tcPr>
        <w:tcBorders>
          <w:top w:val="single" w:sz="8" w:space="0" w:color="F79646" w:themeColor="accent6"/>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F79646" w:themeColor="accent6"/>
          <w:insideH w:val="nil"/>
          <w:insideV w:val="nil"/>
        </w:tcBorders>
        <w:shd w:val="clear" w:color="auto" w:fill="FFFFFF" w:themeFill="background1"/>
      </w:tcPr>
    </w:tblStylePr>
    <w:tblStylePr w:type="lastCol">
      <w:tblPr/>
      <w:tcPr>
        <w:tcBorders>
          <w:top w:val="nil"/>
          <w:left w:val="single" w:sz="8" w:space="0" w:color="F79646" w:themeColor="accent6"/>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FDE4D0" w:themeFill="accent6" w:themeFillTint="3F"/>
      </w:tcPr>
    </w:tblStylePr>
    <w:tblStylePr w:type="band1Horz">
      <w:tblPr/>
      <w:tcPr>
        <w:tcBorders>
          <w:top w:val="nil"/>
          <w:bottom w:val="nil"/>
          <w:insideH w:val="nil"/>
          <w:insideV w:val="nil"/>
        </w:tcBorders>
        <w:shd w:val="clear" w:color="auto" w:fill="FDE4D0" w:themeFill="accent6"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Shading1">
    <w:name w:val="Medium Shading 1"/>
    <w:basedOn w:val="TableNormal"/>
    <w:uiPriority w:val="63"/>
    <w:semiHidden/>
    <w:unhideWhenUsed/>
    <w:rsid w:val="00A111D1"/>
    <w:tblPr>
      <w:tblStyleRowBandSize w:val="1"/>
      <w:tblStyleColBandSize w:val="1"/>
      <w:tblBorders>
        <w:top w:val="single" w:sz="8"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single" w:sz="8" w:space="0" w:color="404040" w:themeColor="text1" w:themeTint="BF"/>
      </w:tblBorders>
    </w:tblPr>
    <w:tblStylePr w:type="firstRow">
      <w:pPr>
        <w:spacing w:before="0" w:after="0" w:line="240" w:lineRule="auto"/>
      </w:pPr>
      <w:rPr>
        <w:b/>
        <w:bCs/>
        <w:color w:val="FFFFFF" w:themeColor="background1"/>
      </w:rPr>
      <w:tblPr/>
      <w:tcPr>
        <w:tcBorders>
          <w:top w:val="single" w:sz="8"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nil"/>
          <w:insideV w:val="nil"/>
        </w:tcBorders>
        <w:shd w:val="clear" w:color="auto" w:fill="000000" w:themeFill="text1"/>
      </w:tcPr>
    </w:tblStylePr>
    <w:tblStylePr w:type="lastRow">
      <w:pPr>
        <w:spacing w:before="0" w:after="0" w:line="240" w:lineRule="auto"/>
      </w:pPr>
      <w:rPr>
        <w:b/>
        <w:bCs/>
      </w:rPr>
      <w:tblPr/>
      <w:tcPr>
        <w:tcBorders>
          <w:top w:val="double" w:sz="6"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nil"/>
          <w:insideV w:val="nil"/>
        </w:tcBorders>
      </w:tcPr>
    </w:tblStylePr>
    <w:tblStylePr w:type="firstCol">
      <w:rPr>
        <w:b/>
        <w:bCs/>
      </w:rPr>
    </w:tblStylePr>
    <w:tblStylePr w:type="lastCol">
      <w:rPr>
        <w:b/>
        <w:bCs/>
      </w:rPr>
    </w:tblStylePr>
    <w:tblStylePr w:type="band1Vert">
      <w:tblPr/>
      <w:tcPr>
        <w:shd w:val="clear" w:color="auto" w:fill="C0C0C0" w:themeFill="text1" w:themeFillTint="3F"/>
      </w:tcPr>
    </w:tblStylePr>
    <w:tblStylePr w:type="band1Horz">
      <w:tblPr/>
      <w:tcPr>
        <w:tcBorders>
          <w:insideH w:val="nil"/>
          <w:insideV w:val="nil"/>
        </w:tcBorders>
        <w:shd w:val="clear" w:color="auto" w:fill="C0C0C0" w:themeFill="text1" w:themeFillTint="3F"/>
      </w:tcPr>
    </w:tblStylePr>
    <w:tblStylePr w:type="band2Horz">
      <w:tblPr/>
      <w:tcPr>
        <w:tcBorders>
          <w:insideH w:val="nil"/>
          <w:insideV w:val="nil"/>
        </w:tcBorders>
      </w:tcPr>
    </w:tblStylePr>
  </w:style>
  <w:style w:type="table" w:styleId="MediumShading1-Accent1">
    <w:name w:val="Medium Shading 1 Accent 1"/>
    <w:basedOn w:val="TableNormal"/>
    <w:uiPriority w:val="63"/>
    <w:semiHidden/>
    <w:unhideWhenUsed/>
    <w:rsid w:val="00A111D1"/>
    <w:tblPr>
      <w:tblStyleRowBandSize w:val="1"/>
      <w:tblStyleColBandSize w:val="1"/>
      <w:tblBorders>
        <w:top w:val="single" w:sz="8" w:space="0" w:color="7BA0CD" w:themeColor="accent1" w:themeTint="BF"/>
        <w:left w:val="single" w:sz="8" w:space="0" w:color="7BA0CD" w:themeColor="accent1" w:themeTint="BF"/>
        <w:bottom w:val="single" w:sz="8" w:space="0" w:color="7BA0CD" w:themeColor="accent1" w:themeTint="BF"/>
        <w:right w:val="single" w:sz="8" w:space="0" w:color="7BA0CD" w:themeColor="accent1" w:themeTint="BF"/>
        <w:insideH w:val="single" w:sz="8" w:space="0" w:color="7BA0CD" w:themeColor="accent1" w:themeTint="BF"/>
      </w:tblBorders>
    </w:tblPr>
    <w:tblStylePr w:type="firstRow">
      <w:pPr>
        <w:spacing w:before="0" w:after="0" w:line="240" w:lineRule="auto"/>
      </w:pPr>
      <w:rPr>
        <w:b/>
        <w:bCs/>
        <w:color w:val="FFFFFF" w:themeColor="background1"/>
      </w:rPr>
      <w:tblPr/>
      <w:tcPr>
        <w:tcBorders>
          <w:top w:val="single" w:sz="8" w:space="0" w:color="7BA0CD" w:themeColor="accent1" w:themeTint="BF"/>
          <w:left w:val="single" w:sz="8" w:space="0" w:color="7BA0CD" w:themeColor="accent1" w:themeTint="BF"/>
          <w:bottom w:val="single" w:sz="8" w:space="0" w:color="7BA0CD" w:themeColor="accent1" w:themeTint="BF"/>
          <w:right w:val="single" w:sz="8" w:space="0" w:color="7BA0CD" w:themeColor="accent1" w:themeTint="BF"/>
          <w:insideH w:val="nil"/>
          <w:insideV w:val="nil"/>
        </w:tcBorders>
        <w:shd w:val="clear" w:color="auto" w:fill="4F81BD" w:themeFill="accent1"/>
      </w:tcPr>
    </w:tblStylePr>
    <w:tblStylePr w:type="lastRow">
      <w:pPr>
        <w:spacing w:before="0" w:after="0" w:line="240" w:lineRule="auto"/>
      </w:pPr>
      <w:rPr>
        <w:b/>
        <w:bCs/>
      </w:rPr>
      <w:tblPr/>
      <w:tcPr>
        <w:tcBorders>
          <w:top w:val="double" w:sz="6" w:space="0" w:color="7BA0CD" w:themeColor="accent1" w:themeTint="BF"/>
          <w:left w:val="single" w:sz="8" w:space="0" w:color="7BA0CD" w:themeColor="accent1" w:themeTint="BF"/>
          <w:bottom w:val="single" w:sz="8" w:space="0" w:color="7BA0CD" w:themeColor="accent1" w:themeTint="BF"/>
          <w:right w:val="single" w:sz="8" w:space="0" w:color="7BA0CD" w:themeColor="accent1" w:themeTint="BF"/>
          <w:insideH w:val="nil"/>
          <w:insideV w:val="nil"/>
        </w:tcBorders>
      </w:tcPr>
    </w:tblStylePr>
    <w:tblStylePr w:type="firstCol">
      <w:rPr>
        <w:b/>
        <w:bCs/>
      </w:rPr>
    </w:tblStylePr>
    <w:tblStylePr w:type="lastCol">
      <w:rPr>
        <w:b/>
        <w:bCs/>
      </w:rPr>
    </w:tblStylePr>
    <w:tblStylePr w:type="band1Vert">
      <w:tblPr/>
      <w:tcPr>
        <w:shd w:val="clear" w:color="auto" w:fill="D3DFEE" w:themeFill="accent1" w:themeFillTint="3F"/>
      </w:tcPr>
    </w:tblStylePr>
    <w:tblStylePr w:type="band1Horz">
      <w:tblPr/>
      <w:tcPr>
        <w:tcBorders>
          <w:insideH w:val="nil"/>
          <w:insideV w:val="nil"/>
        </w:tcBorders>
        <w:shd w:val="clear" w:color="auto" w:fill="D3DFEE" w:themeFill="accent1" w:themeFillTint="3F"/>
      </w:tcPr>
    </w:tblStylePr>
    <w:tblStylePr w:type="band2Horz">
      <w:tblPr/>
      <w:tcPr>
        <w:tcBorders>
          <w:insideH w:val="nil"/>
          <w:insideV w:val="nil"/>
        </w:tcBorders>
      </w:tcPr>
    </w:tblStylePr>
  </w:style>
  <w:style w:type="table" w:styleId="MediumShading1-Accent2">
    <w:name w:val="Medium Shading 1 Accent 2"/>
    <w:basedOn w:val="TableNormal"/>
    <w:uiPriority w:val="63"/>
    <w:semiHidden/>
    <w:unhideWhenUsed/>
    <w:rsid w:val="00A111D1"/>
    <w:tblPr>
      <w:tblStyleRowBandSize w:val="1"/>
      <w:tblStyleColBandSize w:val="1"/>
      <w:tblBorders>
        <w:top w:val="single" w:sz="8" w:space="0" w:color="CF7B79" w:themeColor="accent2" w:themeTint="BF"/>
        <w:left w:val="single" w:sz="8" w:space="0" w:color="CF7B79" w:themeColor="accent2" w:themeTint="BF"/>
        <w:bottom w:val="single" w:sz="8" w:space="0" w:color="CF7B79" w:themeColor="accent2" w:themeTint="BF"/>
        <w:right w:val="single" w:sz="8" w:space="0" w:color="CF7B79" w:themeColor="accent2" w:themeTint="BF"/>
        <w:insideH w:val="single" w:sz="8" w:space="0" w:color="CF7B79" w:themeColor="accent2" w:themeTint="BF"/>
      </w:tblBorders>
    </w:tblPr>
    <w:tblStylePr w:type="firstRow">
      <w:pPr>
        <w:spacing w:before="0" w:after="0" w:line="240" w:lineRule="auto"/>
      </w:pPr>
      <w:rPr>
        <w:b/>
        <w:bCs/>
        <w:color w:val="FFFFFF" w:themeColor="background1"/>
      </w:rPr>
      <w:tblPr/>
      <w:tcPr>
        <w:tcBorders>
          <w:top w:val="single" w:sz="8" w:space="0" w:color="CF7B79" w:themeColor="accent2" w:themeTint="BF"/>
          <w:left w:val="single" w:sz="8" w:space="0" w:color="CF7B79" w:themeColor="accent2" w:themeTint="BF"/>
          <w:bottom w:val="single" w:sz="8" w:space="0" w:color="CF7B79" w:themeColor="accent2" w:themeTint="BF"/>
          <w:right w:val="single" w:sz="8" w:space="0" w:color="CF7B79" w:themeColor="accent2" w:themeTint="BF"/>
          <w:insideH w:val="nil"/>
          <w:insideV w:val="nil"/>
        </w:tcBorders>
        <w:shd w:val="clear" w:color="auto" w:fill="C0504D" w:themeFill="accent2"/>
      </w:tcPr>
    </w:tblStylePr>
    <w:tblStylePr w:type="lastRow">
      <w:pPr>
        <w:spacing w:before="0" w:after="0" w:line="240" w:lineRule="auto"/>
      </w:pPr>
      <w:rPr>
        <w:b/>
        <w:bCs/>
      </w:rPr>
      <w:tblPr/>
      <w:tcPr>
        <w:tcBorders>
          <w:top w:val="double" w:sz="6" w:space="0" w:color="CF7B79" w:themeColor="accent2" w:themeTint="BF"/>
          <w:left w:val="single" w:sz="8" w:space="0" w:color="CF7B79" w:themeColor="accent2" w:themeTint="BF"/>
          <w:bottom w:val="single" w:sz="8" w:space="0" w:color="CF7B79" w:themeColor="accent2" w:themeTint="BF"/>
          <w:right w:val="single" w:sz="8" w:space="0" w:color="CF7B79" w:themeColor="accent2" w:themeTint="BF"/>
          <w:insideH w:val="nil"/>
          <w:insideV w:val="nil"/>
        </w:tcBorders>
      </w:tcPr>
    </w:tblStylePr>
    <w:tblStylePr w:type="firstCol">
      <w:rPr>
        <w:b/>
        <w:bCs/>
      </w:rPr>
    </w:tblStylePr>
    <w:tblStylePr w:type="lastCol">
      <w:rPr>
        <w:b/>
        <w:bCs/>
      </w:rPr>
    </w:tblStylePr>
    <w:tblStylePr w:type="band1Vert">
      <w:tblPr/>
      <w:tcPr>
        <w:shd w:val="clear" w:color="auto" w:fill="EFD3D2" w:themeFill="accent2" w:themeFillTint="3F"/>
      </w:tcPr>
    </w:tblStylePr>
    <w:tblStylePr w:type="band1Horz">
      <w:tblPr/>
      <w:tcPr>
        <w:tcBorders>
          <w:insideH w:val="nil"/>
          <w:insideV w:val="nil"/>
        </w:tcBorders>
        <w:shd w:val="clear" w:color="auto" w:fill="EFD3D2" w:themeFill="accent2" w:themeFillTint="3F"/>
      </w:tcPr>
    </w:tblStylePr>
    <w:tblStylePr w:type="band2Horz">
      <w:tblPr/>
      <w:tcPr>
        <w:tcBorders>
          <w:insideH w:val="nil"/>
          <w:insideV w:val="nil"/>
        </w:tcBorders>
      </w:tcPr>
    </w:tblStylePr>
  </w:style>
  <w:style w:type="table" w:styleId="MediumShading1-Accent3">
    <w:name w:val="Medium Shading 1 Accent 3"/>
    <w:basedOn w:val="TableNormal"/>
    <w:uiPriority w:val="63"/>
    <w:semiHidden/>
    <w:unhideWhenUsed/>
    <w:rsid w:val="00A111D1"/>
    <w:tblPr>
      <w:tblStyleRowBandSize w:val="1"/>
      <w:tblStyleColBandSize w:val="1"/>
      <w:tblBorders>
        <w:top w:val="single" w:sz="8" w:space="0" w:color="B3CC82" w:themeColor="accent3" w:themeTint="BF"/>
        <w:left w:val="single" w:sz="8" w:space="0" w:color="B3CC82" w:themeColor="accent3" w:themeTint="BF"/>
        <w:bottom w:val="single" w:sz="8" w:space="0" w:color="B3CC82" w:themeColor="accent3" w:themeTint="BF"/>
        <w:right w:val="single" w:sz="8" w:space="0" w:color="B3CC82" w:themeColor="accent3" w:themeTint="BF"/>
        <w:insideH w:val="single" w:sz="8" w:space="0" w:color="B3CC82" w:themeColor="accent3" w:themeTint="BF"/>
      </w:tblBorders>
    </w:tblPr>
    <w:tblStylePr w:type="firstRow">
      <w:pPr>
        <w:spacing w:before="0" w:after="0" w:line="240" w:lineRule="auto"/>
      </w:pPr>
      <w:rPr>
        <w:b/>
        <w:bCs/>
        <w:color w:val="FFFFFF" w:themeColor="background1"/>
      </w:rPr>
      <w:tblPr/>
      <w:tcPr>
        <w:tcBorders>
          <w:top w:val="single" w:sz="8" w:space="0" w:color="B3CC82" w:themeColor="accent3" w:themeTint="BF"/>
          <w:left w:val="single" w:sz="8" w:space="0" w:color="B3CC82" w:themeColor="accent3" w:themeTint="BF"/>
          <w:bottom w:val="single" w:sz="8" w:space="0" w:color="B3CC82" w:themeColor="accent3" w:themeTint="BF"/>
          <w:right w:val="single" w:sz="8" w:space="0" w:color="B3CC82" w:themeColor="accent3" w:themeTint="BF"/>
          <w:insideH w:val="nil"/>
          <w:insideV w:val="nil"/>
        </w:tcBorders>
        <w:shd w:val="clear" w:color="auto" w:fill="9BBB59" w:themeFill="accent3"/>
      </w:tcPr>
    </w:tblStylePr>
    <w:tblStylePr w:type="lastRow">
      <w:pPr>
        <w:spacing w:before="0" w:after="0" w:line="240" w:lineRule="auto"/>
      </w:pPr>
      <w:rPr>
        <w:b/>
        <w:bCs/>
      </w:rPr>
      <w:tblPr/>
      <w:tcPr>
        <w:tcBorders>
          <w:top w:val="double" w:sz="6" w:space="0" w:color="B3CC82" w:themeColor="accent3" w:themeTint="BF"/>
          <w:left w:val="single" w:sz="8" w:space="0" w:color="B3CC82" w:themeColor="accent3" w:themeTint="BF"/>
          <w:bottom w:val="single" w:sz="8" w:space="0" w:color="B3CC82" w:themeColor="accent3" w:themeTint="BF"/>
          <w:right w:val="single" w:sz="8" w:space="0" w:color="B3CC82" w:themeColor="accent3" w:themeTint="BF"/>
          <w:insideH w:val="nil"/>
          <w:insideV w:val="nil"/>
        </w:tcBorders>
      </w:tcPr>
    </w:tblStylePr>
    <w:tblStylePr w:type="firstCol">
      <w:rPr>
        <w:b/>
        <w:bCs/>
      </w:rPr>
    </w:tblStylePr>
    <w:tblStylePr w:type="lastCol">
      <w:rPr>
        <w:b/>
        <w:bCs/>
      </w:rPr>
    </w:tblStylePr>
    <w:tblStylePr w:type="band1Vert">
      <w:tblPr/>
      <w:tcPr>
        <w:shd w:val="clear" w:color="auto" w:fill="E6EED5" w:themeFill="accent3" w:themeFillTint="3F"/>
      </w:tcPr>
    </w:tblStylePr>
    <w:tblStylePr w:type="band1Horz">
      <w:tblPr/>
      <w:tcPr>
        <w:tcBorders>
          <w:insideH w:val="nil"/>
          <w:insideV w:val="nil"/>
        </w:tcBorders>
        <w:shd w:val="clear" w:color="auto" w:fill="E6EED5" w:themeFill="accent3" w:themeFillTint="3F"/>
      </w:tcPr>
    </w:tblStylePr>
    <w:tblStylePr w:type="band2Horz">
      <w:tblPr/>
      <w:tcPr>
        <w:tcBorders>
          <w:insideH w:val="nil"/>
          <w:insideV w:val="nil"/>
        </w:tcBorders>
      </w:tcPr>
    </w:tblStylePr>
  </w:style>
  <w:style w:type="table" w:styleId="MediumShading1-Accent4">
    <w:name w:val="Medium Shading 1 Accent 4"/>
    <w:basedOn w:val="TableNormal"/>
    <w:uiPriority w:val="63"/>
    <w:semiHidden/>
    <w:unhideWhenUsed/>
    <w:rsid w:val="00A111D1"/>
    <w:tblPr>
      <w:tblStyleRowBandSize w:val="1"/>
      <w:tblStyleColBandSize w:val="1"/>
      <w:tblBorders>
        <w:top w:val="single" w:sz="8" w:space="0" w:color="9F8AB9" w:themeColor="accent4" w:themeTint="BF"/>
        <w:left w:val="single" w:sz="8" w:space="0" w:color="9F8AB9" w:themeColor="accent4" w:themeTint="BF"/>
        <w:bottom w:val="single" w:sz="8" w:space="0" w:color="9F8AB9" w:themeColor="accent4" w:themeTint="BF"/>
        <w:right w:val="single" w:sz="8" w:space="0" w:color="9F8AB9" w:themeColor="accent4" w:themeTint="BF"/>
        <w:insideH w:val="single" w:sz="8" w:space="0" w:color="9F8AB9" w:themeColor="accent4" w:themeTint="BF"/>
      </w:tblBorders>
    </w:tblPr>
    <w:tblStylePr w:type="firstRow">
      <w:pPr>
        <w:spacing w:before="0" w:after="0" w:line="240" w:lineRule="auto"/>
      </w:pPr>
      <w:rPr>
        <w:b/>
        <w:bCs/>
        <w:color w:val="FFFFFF" w:themeColor="background1"/>
      </w:rPr>
      <w:tblPr/>
      <w:tcPr>
        <w:tcBorders>
          <w:top w:val="single" w:sz="8" w:space="0" w:color="9F8AB9" w:themeColor="accent4" w:themeTint="BF"/>
          <w:left w:val="single" w:sz="8" w:space="0" w:color="9F8AB9" w:themeColor="accent4" w:themeTint="BF"/>
          <w:bottom w:val="single" w:sz="8" w:space="0" w:color="9F8AB9" w:themeColor="accent4" w:themeTint="BF"/>
          <w:right w:val="single" w:sz="8" w:space="0" w:color="9F8AB9" w:themeColor="accent4" w:themeTint="BF"/>
          <w:insideH w:val="nil"/>
          <w:insideV w:val="nil"/>
        </w:tcBorders>
        <w:shd w:val="clear" w:color="auto" w:fill="8064A2" w:themeFill="accent4"/>
      </w:tcPr>
    </w:tblStylePr>
    <w:tblStylePr w:type="lastRow">
      <w:pPr>
        <w:spacing w:before="0" w:after="0" w:line="240" w:lineRule="auto"/>
      </w:pPr>
      <w:rPr>
        <w:b/>
        <w:bCs/>
      </w:rPr>
      <w:tblPr/>
      <w:tcPr>
        <w:tcBorders>
          <w:top w:val="double" w:sz="6" w:space="0" w:color="9F8AB9" w:themeColor="accent4" w:themeTint="BF"/>
          <w:left w:val="single" w:sz="8" w:space="0" w:color="9F8AB9" w:themeColor="accent4" w:themeTint="BF"/>
          <w:bottom w:val="single" w:sz="8" w:space="0" w:color="9F8AB9" w:themeColor="accent4" w:themeTint="BF"/>
          <w:right w:val="single" w:sz="8" w:space="0" w:color="9F8AB9" w:themeColor="accent4" w:themeTint="BF"/>
          <w:insideH w:val="nil"/>
          <w:insideV w:val="nil"/>
        </w:tcBorders>
      </w:tcPr>
    </w:tblStylePr>
    <w:tblStylePr w:type="firstCol">
      <w:rPr>
        <w:b/>
        <w:bCs/>
      </w:rPr>
    </w:tblStylePr>
    <w:tblStylePr w:type="lastCol">
      <w:rPr>
        <w:b/>
        <w:bCs/>
      </w:rPr>
    </w:tblStylePr>
    <w:tblStylePr w:type="band1Vert">
      <w:tblPr/>
      <w:tcPr>
        <w:shd w:val="clear" w:color="auto" w:fill="DFD8E8" w:themeFill="accent4" w:themeFillTint="3F"/>
      </w:tcPr>
    </w:tblStylePr>
    <w:tblStylePr w:type="band1Horz">
      <w:tblPr/>
      <w:tcPr>
        <w:tcBorders>
          <w:insideH w:val="nil"/>
          <w:insideV w:val="nil"/>
        </w:tcBorders>
        <w:shd w:val="clear" w:color="auto" w:fill="DFD8E8" w:themeFill="accent4" w:themeFillTint="3F"/>
      </w:tcPr>
    </w:tblStylePr>
    <w:tblStylePr w:type="band2Horz">
      <w:tblPr/>
      <w:tcPr>
        <w:tcBorders>
          <w:insideH w:val="nil"/>
          <w:insideV w:val="nil"/>
        </w:tcBorders>
      </w:tcPr>
    </w:tblStylePr>
  </w:style>
  <w:style w:type="table" w:styleId="MediumShading1-Accent5">
    <w:name w:val="Medium Shading 1 Accent 5"/>
    <w:basedOn w:val="TableNormal"/>
    <w:uiPriority w:val="63"/>
    <w:semiHidden/>
    <w:unhideWhenUsed/>
    <w:rsid w:val="00A111D1"/>
    <w:tblPr>
      <w:tblStyleRowBandSize w:val="1"/>
      <w:tblStyleColBandSize w:val="1"/>
      <w:tblBorders>
        <w:top w:val="single" w:sz="8" w:space="0" w:color="78C0D4" w:themeColor="accent5" w:themeTint="BF"/>
        <w:left w:val="single" w:sz="8" w:space="0" w:color="78C0D4" w:themeColor="accent5" w:themeTint="BF"/>
        <w:bottom w:val="single" w:sz="8" w:space="0" w:color="78C0D4" w:themeColor="accent5" w:themeTint="BF"/>
        <w:right w:val="single" w:sz="8" w:space="0" w:color="78C0D4" w:themeColor="accent5" w:themeTint="BF"/>
        <w:insideH w:val="single" w:sz="8" w:space="0" w:color="78C0D4" w:themeColor="accent5" w:themeTint="BF"/>
      </w:tblBorders>
    </w:tblPr>
    <w:tblStylePr w:type="firstRow">
      <w:pPr>
        <w:spacing w:before="0" w:after="0" w:line="240" w:lineRule="auto"/>
      </w:pPr>
      <w:rPr>
        <w:b/>
        <w:bCs/>
        <w:color w:val="FFFFFF" w:themeColor="background1"/>
      </w:rPr>
      <w:tblPr/>
      <w:tcPr>
        <w:tcBorders>
          <w:top w:val="single" w:sz="8" w:space="0" w:color="78C0D4" w:themeColor="accent5" w:themeTint="BF"/>
          <w:left w:val="single" w:sz="8" w:space="0" w:color="78C0D4" w:themeColor="accent5" w:themeTint="BF"/>
          <w:bottom w:val="single" w:sz="8" w:space="0" w:color="78C0D4" w:themeColor="accent5" w:themeTint="BF"/>
          <w:right w:val="single" w:sz="8" w:space="0" w:color="78C0D4" w:themeColor="accent5" w:themeTint="BF"/>
          <w:insideH w:val="nil"/>
          <w:insideV w:val="nil"/>
        </w:tcBorders>
        <w:shd w:val="clear" w:color="auto" w:fill="4BACC6" w:themeFill="accent5"/>
      </w:tcPr>
    </w:tblStylePr>
    <w:tblStylePr w:type="lastRow">
      <w:pPr>
        <w:spacing w:before="0" w:after="0" w:line="240" w:lineRule="auto"/>
      </w:pPr>
      <w:rPr>
        <w:b/>
        <w:bCs/>
      </w:rPr>
      <w:tblPr/>
      <w:tcPr>
        <w:tcBorders>
          <w:top w:val="double" w:sz="6" w:space="0" w:color="78C0D4" w:themeColor="accent5" w:themeTint="BF"/>
          <w:left w:val="single" w:sz="8" w:space="0" w:color="78C0D4" w:themeColor="accent5" w:themeTint="BF"/>
          <w:bottom w:val="single" w:sz="8" w:space="0" w:color="78C0D4" w:themeColor="accent5" w:themeTint="BF"/>
          <w:right w:val="single" w:sz="8" w:space="0" w:color="78C0D4" w:themeColor="accent5" w:themeTint="BF"/>
          <w:insideH w:val="nil"/>
          <w:insideV w:val="nil"/>
        </w:tcBorders>
      </w:tcPr>
    </w:tblStylePr>
    <w:tblStylePr w:type="firstCol">
      <w:rPr>
        <w:b/>
        <w:bCs/>
      </w:rPr>
    </w:tblStylePr>
    <w:tblStylePr w:type="lastCol">
      <w:rPr>
        <w:b/>
        <w:bCs/>
      </w:rPr>
    </w:tblStylePr>
    <w:tblStylePr w:type="band1Vert">
      <w:tblPr/>
      <w:tcPr>
        <w:shd w:val="clear" w:color="auto" w:fill="D2EAF1" w:themeFill="accent5" w:themeFillTint="3F"/>
      </w:tcPr>
    </w:tblStylePr>
    <w:tblStylePr w:type="band1Horz">
      <w:tblPr/>
      <w:tcPr>
        <w:tcBorders>
          <w:insideH w:val="nil"/>
          <w:insideV w:val="nil"/>
        </w:tcBorders>
        <w:shd w:val="clear" w:color="auto" w:fill="D2EAF1" w:themeFill="accent5" w:themeFillTint="3F"/>
      </w:tcPr>
    </w:tblStylePr>
    <w:tblStylePr w:type="band2Horz">
      <w:tblPr/>
      <w:tcPr>
        <w:tcBorders>
          <w:insideH w:val="nil"/>
          <w:insideV w:val="nil"/>
        </w:tcBorders>
      </w:tcPr>
    </w:tblStylePr>
  </w:style>
  <w:style w:type="table" w:styleId="MediumShading1-Accent6">
    <w:name w:val="Medium Shading 1 Accent 6"/>
    <w:basedOn w:val="TableNormal"/>
    <w:uiPriority w:val="63"/>
    <w:semiHidden/>
    <w:unhideWhenUsed/>
    <w:rsid w:val="00A111D1"/>
    <w:tblPr>
      <w:tblStyleRowBandSize w:val="1"/>
      <w:tblStyleColBandSize w:val="1"/>
      <w:tblBorders>
        <w:top w:val="single" w:sz="8" w:space="0" w:color="F9B074" w:themeColor="accent6" w:themeTint="BF"/>
        <w:left w:val="single" w:sz="8" w:space="0" w:color="F9B074" w:themeColor="accent6" w:themeTint="BF"/>
        <w:bottom w:val="single" w:sz="8" w:space="0" w:color="F9B074" w:themeColor="accent6" w:themeTint="BF"/>
        <w:right w:val="single" w:sz="8" w:space="0" w:color="F9B074" w:themeColor="accent6" w:themeTint="BF"/>
        <w:insideH w:val="single" w:sz="8" w:space="0" w:color="F9B074" w:themeColor="accent6" w:themeTint="BF"/>
      </w:tblBorders>
    </w:tblPr>
    <w:tblStylePr w:type="firstRow">
      <w:pPr>
        <w:spacing w:before="0" w:after="0" w:line="240" w:lineRule="auto"/>
      </w:pPr>
      <w:rPr>
        <w:b/>
        <w:bCs/>
        <w:color w:val="FFFFFF" w:themeColor="background1"/>
      </w:rPr>
      <w:tblPr/>
      <w:tcPr>
        <w:tcBorders>
          <w:top w:val="single" w:sz="8" w:space="0" w:color="F9B074" w:themeColor="accent6" w:themeTint="BF"/>
          <w:left w:val="single" w:sz="8" w:space="0" w:color="F9B074" w:themeColor="accent6" w:themeTint="BF"/>
          <w:bottom w:val="single" w:sz="8" w:space="0" w:color="F9B074" w:themeColor="accent6" w:themeTint="BF"/>
          <w:right w:val="single" w:sz="8" w:space="0" w:color="F9B074" w:themeColor="accent6" w:themeTint="BF"/>
          <w:insideH w:val="nil"/>
          <w:insideV w:val="nil"/>
        </w:tcBorders>
        <w:shd w:val="clear" w:color="auto" w:fill="F79646" w:themeFill="accent6"/>
      </w:tcPr>
    </w:tblStylePr>
    <w:tblStylePr w:type="lastRow">
      <w:pPr>
        <w:spacing w:before="0" w:after="0" w:line="240" w:lineRule="auto"/>
      </w:pPr>
      <w:rPr>
        <w:b/>
        <w:bCs/>
      </w:rPr>
      <w:tblPr/>
      <w:tcPr>
        <w:tcBorders>
          <w:top w:val="double" w:sz="6" w:space="0" w:color="F9B074" w:themeColor="accent6" w:themeTint="BF"/>
          <w:left w:val="single" w:sz="8" w:space="0" w:color="F9B074" w:themeColor="accent6" w:themeTint="BF"/>
          <w:bottom w:val="single" w:sz="8" w:space="0" w:color="F9B074" w:themeColor="accent6" w:themeTint="BF"/>
          <w:right w:val="single" w:sz="8" w:space="0" w:color="F9B074" w:themeColor="accent6" w:themeTint="BF"/>
          <w:insideH w:val="nil"/>
          <w:insideV w:val="nil"/>
        </w:tcBorders>
      </w:tcPr>
    </w:tblStylePr>
    <w:tblStylePr w:type="firstCol">
      <w:rPr>
        <w:b/>
        <w:bCs/>
      </w:rPr>
    </w:tblStylePr>
    <w:tblStylePr w:type="lastCol">
      <w:rPr>
        <w:b/>
        <w:bCs/>
      </w:rPr>
    </w:tblStylePr>
    <w:tblStylePr w:type="band1Vert">
      <w:tblPr/>
      <w:tcPr>
        <w:shd w:val="clear" w:color="auto" w:fill="FDE4D0" w:themeFill="accent6" w:themeFillTint="3F"/>
      </w:tcPr>
    </w:tblStylePr>
    <w:tblStylePr w:type="band1Horz">
      <w:tblPr/>
      <w:tcPr>
        <w:tcBorders>
          <w:insideH w:val="nil"/>
          <w:insideV w:val="nil"/>
        </w:tcBorders>
        <w:shd w:val="clear" w:color="auto" w:fill="FDE4D0" w:themeFill="accent6" w:themeFillTint="3F"/>
      </w:tcPr>
    </w:tblStylePr>
    <w:tblStylePr w:type="band2Horz">
      <w:tblPr/>
      <w:tcPr>
        <w:tcBorders>
          <w:insideH w:val="nil"/>
          <w:insideV w:val="nil"/>
        </w:tcBorders>
      </w:tcPr>
    </w:tblStylePr>
  </w:style>
  <w:style w:type="table" w:styleId="MediumShading2">
    <w:name w:val="Medium Shading 2"/>
    <w:basedOn w:val="TableNormal"/>
    <w:uiPriority w:val="64"/>
    <w:semiHidden/>
    <w:unhideWhenUsed/>
    <w:rsid w:val="00A111D1"/>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000000" w:themeFill="text1"/>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000000" w:themeFill="text1"/>
      </w:tcPr>
    </w:tblStylePr>
    <w:tblStylePr w:type="lastCol">
      <w:rPr>
        <w:b/>
        <w:bCs/>
        <w:color w:val="FFFFFF" w:themeColor="background1"/>
      </w:rPr>
      <w:tblPr/>
      <w:tcPr>
        <w:tcBorders>
          <w:left w:val="nil"/>
          <w:right w:val="nil"/>
          <w:insideH w:val="nil"/>
          <w:insideV w:val="nil"/>
        </w:tcBorders>
        <w:shd w:val="clear" w:color="auto" w:fill="000000" w:themeFill="text1"/>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1">
    <w:name w:val="Medium Shading 2 Accent 1"/>
    <w:basedOn w:val="TableNormal"/>
    <w:uiPriority w:val="64"/>
    <w:semiHidden/>
    <w:unhideWhenUsed/>
    <w:rsid w:val="00A111D1"/>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4F81BD" w:themeFill="accent1"/>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4F81BD" w:themeFill="accent1"/>
      </w:tcPr>
    </w:tblStylePr>
    <w:tblStylePr w:type="lastCol">
      <w:rPr>
        <w:b/>
        <w:bCs/>
        <w:color w:val="FFFFFF" w:themeColor="background1"/>
      </w:rPr>
      <w:tblPr/>
      <w:tcPr>
        <w:tcBorders>
          <w:left w:val="nil"/>
          <w:right w:val="nil"/>
          <w:insideH w:val="nil"/>
          <w:insideV w:val="nil"/>
        </w:tcBorders>
        <w:shd w:val="clear" w:color="auto" w:fill="4F81BD" w:themeFill="accent1"/>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2">
    <w:name w:val="Medium Shading 2 Accent 2"/>
    <w:basedOn w:val="TableNormal"/>
    <w:uiPriority w:val="64"/>
    <w:semiHidden/>
    <w:unhideWhenUsed/>
    <w:rsid w:val="00A111D1"/>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C0504D" w:themeFill="accent2"/>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C0504D" w:themeFill="accent2"/>
      </w:tcPr>
    </w:tblStylePr>
    <w:tblStylePr w:type="lastCol">
      <w:rPr>
        <w:b/>
        <w:bCs/>
        <w:color w:val="FFFFFF" w:themeColor="background1"/>
      </w:rPr>
      <w:tblPr/>
      <w:tcPr>
        <w:tcBorders>
          <w:left w:val="nil"/>
          <w:right w:val="nil"/>
          <w:insideH w:val="nil"/>
          <w:insideV w:val="nil"/>
        </w:tcBorders>
        <w:shd w:val="clear" w:color="auto" w:fill="C0504D" w:themeFill="accent2"/>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3">
    <w:name w:val="Medium Shading 2 Accent 3"/>
    <w:basedOn w:val="TableNormal"/>
    <w:uiPriority w:val="64"/>
    <w:semiHidden/>
    <w:unhideWhenUsed/>
    <w:rsid w:val="00A111D1"/>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9BBB59" w:themeFill="accent3"/>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9BBB59" w:themeFill="accent3"/>
      </w:tcPr>
    </w:tblStylePr>
    <w:tblStylePr w:type="lastCol">
      <w:rPr>
        <w:b/>
        <w:bCs/>
        <w:color w:val="FFFFFF" w:themeColor="background1"/>
      </w:rPr>
      <w:tblPr/>
      <w:tcPr>
        <w:tcBorders>
          <w:left w:val="nil"/>
          <w:right w:val="nil"/>
          <w:insideH w:val="nil"/>
          <w:insideV w:val="nil"/>
        </w:tcBorders>
        <w:shd w:val="clear" w:color="auto" w:fill="9BBB59" w:themeFill="accent3"/>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4">
    <w:name w:val="Medium Shading 2 Accent 4"/>
    <w:basedOn w:val="TableNormal"/>
    <w:uiPriority w:val="64"/>
    <w:semiHidden/>
    <w:unhideWhenUsed/>
    <w:rsid w:val="00A111D1"/>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8064A2" w:themeFill="accent4"/>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8064A2" w:themeFill="accent4"/>
      </w:tcPr>
    </w:tblStylePr>
    <w:tblStylePr w:type="lastCol">
      <w:rPr>
        <w:b/>
        <w:bCs/>
        <w:color w:val="FFFFFF" w:themeColor="background1"/>
      </w:rPr>
      <w:tblPr/>
      <w:tcPr>
        <w:tcBorders>
          <w:left w:val="nil"/>
          <w:right w:val="nil"/>
          <w:insideH w:val="nil"/>
          <w:insideV w:val="nil"/>
        </w:tcBorders>
        <w:shd w:val="clear" w:color="auto" w:fill="8064A2" w:themeFill="accent4"/>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5">
    <w:name w:val="Medium Shading 2 Accent 5"/>
    <w:basedOn w:val="TableNormal"/>
    <w:uiPriority w:val="64"/>
    <w:semiHidden/>
    <w:unhideWhenUsed/>
    <w:rsid w:val="00A111D1"/>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4BACC6" w:themeFill="accent5"/>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4BACC6" w:themeFill="accent5"/>
      </w:tcPr>
    </w:tblStylePr>
    <w:tblStylePr w:type="lastCol">
      <w:rPr>
        <w:b/>
        <w:bCs/>
        <w:color w:val="FFFFFF" w:themeColor="background1"/>
      </w:rPr>
      <w:tblPr/>
      <w:tcPr>
        <w:tcBorders>
          <w:left w:val="nil"/>
          <w:right w:val="nil"/>
          <w:insideH w:val="nil"/>
          <w:insideV w:val="nil"/>
        </w:tcBorders>
        <w:shd w:val="clear" w:color="auto" w:fill="4BACC6" w:themeFill="accent5"/>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6">
    <w:name w:val="Medium Shading 2 Accent 6"/>
    <w:basedOn w:val="TableNormal"/>
    <w:uiPriority w:val="64"/>
    <w:semiHidden/>
    <w:unhideWhenUsed/>
    <w:rsid w:val="00A111D1"/>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F79646" w:themeFill="accent6"/>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F79646" w:themeFill="accent6"/>
      </w:tcPr>
    </w:tblStylePr>
    <w:tblStylePr w:type="lastCol">
      <w:rPr>
        <w:b/>
        <w:bCs/>
        <w:color w:val="FFFFFF" w:themeColor="background1"/>
      </w:rPr>
      <w:tblPr/>
      <w:tcPr>
        <w:tcBorders>
          <w:left w:val="nil"/>
          <w:right w:val="nil"/>
          <w:insideH w:val="nil"/>
          <w:insideV w:val="nil"/>
        </w:tcBorders>
        <w:shd w:val="clear" w:color="auto" w:fill="F79646" w:themeFill="accent6"/>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character" w:styleId="Mention">
    <w:name w:val="Mention"/>
    <w:basedOn w:val="DefaultParagraphFont"/>
    <w:uiPriority w:val="99"/>
    <w:semiHidden/>
    <w:unhideWhenUsed/>
    <w:rsid w:val="00A111D1"/>
    <w:rPr>
      <w:color w:val="2B579A"/>
      <w:shd w:val="clear" w:color="auto" w:fill="E1DFDD"/>
      <w:lang w:val="en-GB"/>
    </w:rPr>
  </w:style>
  <w:style w:type="paragraph" w:styleId="MessageHeader">
    <w:name w:val="Message Header"/>
    <w:basedOn w:val="Normal"/>
    <w:link w:val="MessageHeaderChar"/>
    <w:uiPriority w:val="99"/>
    <w:semiHidden/>
    <w:unhideWhenUsed/>
    <w:rsid w:val="00A111D1"/>
    <w:pPr>
      <w:pBdr>
        <w:top w:val="single" w:sz="6" w:space="1" w:color="auto"/>
        <w:left w:val="single" w:sz="6" w:space="1" w:color="auto"/>
        <w:bottom w:val="single" w:sz="6" w:space="1" w:color="auto"/>
        <w:right w:val="single" w:sz="6" w:space="1" w:color="auto"/>
      </w:pBdr>
      <w:shd w:val="pct20" w:color="auto" w:fill="auto"/>
      <w:ind w:left="1134" w:hanging="1134"/>
    </w:pPr>
    <w:rPr>
      <w:rFonts w:asciiTheme="majorHAnsi" w:eastAsiaTheme="majorEastAsia" w:hAnsiTheme="majorHAnsi" w:cstheme="majorBidi"/>
      <w:sz w:val="24"/>
      <w:szCs w:val="24"/>
    </w:rPr>
  </w:style>
  <w:style w:type="character" w:customStyle="1" w:styleId="MessageHeaderChar">
    <w:name w:val="Message Header Char"/>
    <w:basedOn w:val="DefaultParagraphFont"/>
    <w:link w:val="MessageHeader"/>
    <w:uiPriority w:val="99"/>
    <w:semiHidden/>
    <w:rsid w:val="00A111D1"/>
    <w:rPr>
      <w:rFonts w:asciiTheme="majorHAnsi" w:eastAsiaTheme="majorEastAsia" w:hAnsiTheme="majorHAnsi" w:cstheme="majorBidi"/>
      <w:shd w:val="pct20" w:color="auto" w:fill="auto"/>
      <w:lang w:val="en-GB"/>
    </w:rPr>
  </w:style>
  <w:style w:type="paragraph" w:styleId="NoSpacing">
    <w:name w:val="No Spacing"/>
    <w:uiPriority w:val="1"/>
    <w:qFormat/>
    <w:rsid w:val="00A111D1"/>
    <w:pPr>
      <w:tabs>
        <w:tab w:val="left" w:pos="567"/>
        <w:tab w:val="left" w:pos="1134"/>
        <w:tab w:val="left" w:pos="1701"/>
        <w:tab w:val="left" w:pos="2268"/>
      </w:tabs>
      <w:jc w:val="both"/>
    </w:pPr>
    <w:rPr>
      <w:rFonts w:ascii="Times New Roman" w:eastAsia="SimSun" w:hAnsi="Times New Roman" w:cs="Times New Roman"/>
      <w:sz w:val="22"/>
      <w:szCs w:val="22"/>
      <w:lang w:val="en-GB"/>
    </w:rPr>
  </w:style>
  <w:style w:type="paragraph" w:styleId="NormalWeb">
    <w:name w:val="Normal (Web)"/>
    <w:basedOn w:val="Normal"/>
    <w:uiPriority w:val="99"/>
    <w:semiHidden/>
    <w:unhideWhenUsed/>
    <w:rsid w:val="00A111D1"/>
    <w:rPr>
      <w:sz w:val="24"/>
      <w:szCs w:val="24"/>
    </w:rPr>
  </w:style>
  <w:style w:type="paragraph" w:styleId="NormalIndent">
    <w:name w:val="Normal Indent"/>
    <w:basedOn w:val="Normal"/>
    <w:uiPriority w:val="99"/>
    <w:semiHidden/>
    <w:unhideWhenUsed/>
    <w:rsid w:val="00A111D1"/>
    <w:pPr>
      <w:ind w:left="720"/>
    </w:pPr>
  </w:style>
  <w:style w:type="paragraph" w:styleId="NoteHeading">
    <w:name w:val="Note Heading"/>
    <w:basedOn w:val="Normal"/>
    <w:next w:val="Normal"/>
    <w:link w:val="NoteHeadingChar"/>
    <w:uiPriority w:val="99"/>
    <w:semiHidden/>
    <w:unhideWhenUsed/>
    <w:rsid w:val="00A111D1"/>
  </w:style>
  <w:style w:type="character" w:customStyle="1" w:styleId="NoteHeadingChar">
    <w:name w:val="Note Heading Char"/>
    <w:basedOn w:val="DefaultParagraphFont"/>
    <w:link w:val="NoteHeading"/>
    <w:uiPriority w:val="99"/>
    <w:semiHidden/>
    <w:rsid w:val="00A111D1"/>
    <w:rPr>
      <w:rFonts w:ascii="Times New Roman" w:eastAsia="SimSun" w:hAnsi="Times New Roman" w:cs="Times New Roman"/>
      <w:sz w:val="22"/>
      <w:szCs w:val="22"/>
      <w:lang w:val="en-GB"/>
    </w:rPr>
  </w:style>
  <w:style w:type="table" w:styleId="PlainTable1">
    <w:name w:val="Plain Table 1"/>
    <w:basedOn w:val="TableNormal"/>
    <w:uiPriority w:val="41"/>
    <w:rsid w:val="00A111D1"/>
    <w:tblPr>
      <w:tblStyleRowBandSize w:val="1"/>
      <w:tblStyleColBandSize w:val="1"/>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
    <w:tblStylePr w:type="firstRow">
      <w:rPr>
        <w:b/>
        <w:bCs/>
      </w:rPr>
    </w:tblStylePr>
    <w:tblStylePr w:type="lastRow">
      <w:rPr>
        <w:b/>
        <w:bCs/>
      </w:rPr>
      <w:tblPr/>
      <w:tcPr>
        <w:tcBorders>
          <w:top w:val="double" w:sz="4" w:space="0" w:color="BFBFBF" w:themeColor="background1" w:themeShade="BF"/>
        </w:tcBorders>
      </w:tcPr>
    </w:tblStylePr>
    <w:tblStylePr w:type="firstCol">
      <w:rPr>
        <w:b/>
        <w:bCs/>
      </w:rPr>
    </w:tblStylePr>
    <w:tblStylePr w:type="lastCol">
      <w:rPr>
        <w:b/>
        <w:bCs/>
      </w:r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style>
  <w:style w:type="table" w:styleId="PlainTable2">
    <w:name w:val="Plain Table 2"/>
    <w:basedOn w:val="TableNormal"/>
    <w:uiPriority w:val="42"/>
    <w:rsid w:val="00A111D1"/>
    <w:tblPr>
      <w:tblStyleRowBandSize w:val="1"/>
      <w:tblStyleColBandSize w:val="1"/>
      <w:tblBorders>
        <w:top w:val="single" w:sz="4" w:space="0" w:color="7F7F7F" w:themeColor="text1" w:themeTint="80"/>
        <w:bottom w:val="single" w:sz="4" w:space="0" w:color="7F7F7F" w:themeColor="text1" w:themeTint="80"/>
      </w:tblBorders>
    </w:tblPr>
    <w:tblStylePr w:type="firstRow">
      <w:rPr>
        <w:b/>
        <w:bCs/>
      </w:rPr>
      <w:tblPr/>
      <w:tcPr>
        <w:tcBorders>
          <w:bottom w:val="single" w:sz="4" w:space="0" w:color="7F7F7F" w:themeColor="text1" w:themeTint="80"/>
        </w:tcBorders>
      </w:tcPr>
    </w:tblStylePr>
    <w:tblStylePr w:type="lastRow">
      <w:rPr>
        <w:b/>
        <w:bCs/>
      </w:rPr>
      <w:tblPr/>
      <w:tcPr>
        <w:tcBorders>
          <w:top w:val="single" w:sz="4" w:space="0" w:color="7F7F7F" w:themeColor="text1" w:themeTint="80"/>
        </w:tcBorders>
      </w:tcPr>
    </w:tblStylePr>
    <w:tblStylePr w:type="firstCol">
      <w:rPr>
        <w:b/>
        <w:bCs/>
      </w:rPr>
    </w:tblStylePr>
    <w:tblStylePr w:type="lastCol">
      <w:rPr>
        <w:b/>
        <w:bCs/>
      </w:rPr>
    </w:tblStylePr>
    <w:tblStylePr w:type="band1Vert">
      <w:tblPr/>
      <w:tcPr>
        <w:tcBorders>
          <w:left w:val="single" w:sz="4" w:space="0" w:color="7F7F7F" w:themeColor="text1" w:themeTint="80"/>
          <w:right w:val="single" w:sz="4" w:space="0" w:color="7F7F7F" w:themeColor="text1" w:themeTint="80"/>
        </w:tcBorders>
      </w:tcPr>
    </w:tblStylePr>
    <w:tblStylePr w:type="band2Vert">
      <w:tblPr/>
      <w:tcPr>
        <w:tcBorders>
          <w:left w:val="single" w:sz="4" w:space="0" w:color="7F7F7F" w:themeColor="text1" w:themeTint="80"/>
          <w:right w:val="single" w:sz="4" w:space="0" w:color="7F7F7F" w:themeColor="text1" w:themeTint="80"/>
        </w:tcBorders>
      </w:tcPr>
    </w:tblStylePr>
    <w:tblStylePr w:type="band1Horz">
      <w:tblPr/>
      <w:tcPr>
        <w:tcBorders>
          <w:top w:val="single" w:sz="4" w:space="0" w:color="7F7F7F" w:themeColor="text1" w:themeTint="80"/>
          <w:bottom w:val="single" w:sz="4" w:space="0" w:color="7F7F7F" w:themeColor="text1" w:themeTint="80"/>
        </w:tcBorders>
      </w:tcPr>
    </w:tblStylePr>
  </w:style>
  <w:style w:type="table" w:styleId="PlainTable3">
    <w:name w:val="Plain Table 3"/>
    <w:basedOn w:val="TableNormal"/>
    <w:uiPriority w:val="43"/>
    <w:rsid w:val="00A111D1"/>
    <w:tblPr>
      <w:tblStyleRowBandSize w:val="1"/>
      <w:tblStyleColBandSize w:val="1"/>
    </w:tblPr>
    <w:tblStylePr w:type="firstRow">
      <w:rPr>
        <w:b/>
        <w:bCs/>
        <w:caps/>
      </w:rPr>
      <w:tblPr/>
      <w:tcPr>
        <w:tcBorders>
          <w:bottom w:val="single" w:sz="4" w:space="0" w:color="7F7F7F" w:themeColor="text1" w:themeTint="80"/>
        </w:tcBorders>
      </w:tcPr>
    </w:tblStylePr>
    <w:tblStylePr w:type="lastRow">
      <w:rPr>
        <w:b/>
        <w:bCs/>
        <w:caps/>
      </w:rPr>
      <w:tblPr/>
      <w:tcPr>
        <w:tcBorders>
          <w:top w:val="nil"/>
        </w:tcBorders>
      </w:tcPr>
    </w:tblStylePr>
    <w:tblStylePr w:type="firstCol">
      <w:rPr>
        <w:b/>
        <w:bCs/>
        <w:caps/>
      </w:rPr>
      <w:tblPr/>
      <w:tcPr>
        <w:tcBorders>
          <w:right w:val="single" w:sz="4" w:space="0" w:color="7F7F7F" w:themeColor="text1" w:themeTint="80"/>
        </w:tcBorders>
      </w:tcPr>
    </w:tblStylePr>
    <w:tblStylePr w:type="lastCol">
      <w:rPr>
        <w:b/>
        <w:bCs/>
        <w:caps/>
      </w:rPr>
      <w:tblPr/>
      <w:tcPr>
        <w:tcBorders>
          <w:left w:val="nil"/>
        </w:tcBorders>
      </w:tc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tblStylePr w:type="neCell">
      <w:tblPr/>
      <w:tcPr>
        <w:tcBorders>
          <w:left w:val="nil"/>
        </w:tcBorders>
      </w:tcPr>
    </w:tblStylePr>
    <w:tblStylePr w:type="nwCell">
      <w:tblPr/>
      <w:tcPr>
        <w:tcBorders>
          <w:right w:val="nil"/>
        </w:tcBorders>
      </w:tcPr>
    </w:tblStylePr>
  </w:style>
  <w:style w:type="table" w:styleId="PlainTable4">
    <w:name w:val="Plain Table 4"/>
    <w:basedOn w:val="TableNormal"/>
    <w:uiPriority w:val="44"/>
    <w:rsid w:val="00A111D1"/>
    <w:tblPr>
      <w:tblStyleRowBandSize w:val="1"/>
      <w:tblStyleColBandSize w:val="1"/>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style>
  <w:style w:type="table" w:styleId="PlainTable5">
    <w:name w:val="Plain Table 5"/>
    <w:basedOn w:val="TableNormal"/>
    <w:uiPriority w:val="45"/>
    <w:rsid w:val="00A111D1"/>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7F7F7F" w:themeColor="text1" w:themeTint="80"/>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7F7F7F" w:themeColor="text1" w:themeTint="80"/>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7F7F7F" w:themeColor="text1" w:themeTint="80"/>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7F7F7F" w:themeColor="text1" w:themeTint="80"/>
        </w:tcBorders>
        <w:shd w:val="clear" w:color="auto" w:fill="FFFFFF" w:themeFill="background1"/>
      </w:tc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paragraph" w:styleId="PlainText">
    <w:name w:val="Plain Text"/>
    <w:basedOn w:val="Normal"/>
    <w:link w:val="PlainTextChar"/>
    <w:uiPriority w:val="99"/>
    <w:semiHidden/>
    <w:unhideWhenUsed/>
    <w:rsid w:val="00A111D1"/>
    <w:rPr>
      <w:rFonts w:ascii="Consolas" w:hAnsi="Consolas"/>
      <w:sz w:val="21"/>
      <w:szCs w:val="21"/>
    </w:rPr>
  </w:style>
  <w:style w:type="character" w:customStyle="1" w:styleId="PlainTextChar">
    <w:name w:val="Plain Text Char"/>
    <w:basedOn w:val="DefaultParagraphFont"/>
    <w:link w:val="PlainText"/>
    <w:uiPriority w:val="99"/>
    <w:semiHidden/>
    <w:rsid w:val="00A111D1"/>
    <w:rPr>
      <w:rFonts w:ascii="Consolas" w:eastAsia="SimSun" w:hAnsi="Consolas" w:cs="Times New Roman"/>
      <w:sz w:val="21"/>
      <w:szCs w:val="21"/>
      <w:lang w:val="en-GB"/>
    </w:rPr>
  </w:style>
  <w:style w:type="paragraph" w:styleId="Quote">
    <w:name w:val="Quote"/>
    <w:basedOn w:val="Normal"/>
    <w:next w:val="Normal"/>
    <w:link w:val="QuoteChar"/>
    <w:uiPriority w:val="29"/>
    <w:qFormat/>
    <w:rsid w:val="00A111D1"/>
    <w:pPr>
      <w:spacing w:before="200" w:after="160"/>
      <w:ind w:left="864" w:right="864"/>
      <w:jc w:val="center"/>
    </w:pPr>
    <w:rPr>
      <w:i/>
      <w:iCs/>
      <w:color w:val="404040" w:themeColor="text1" w:themeTint="BF"/>
    </w:rPr>
  </w:style>
  <w:style w:type="character" w:customStyle="1" w:styleId="QuoteChar">
    <w:name w:val="Quote Char"/>
    <w:basedOn w:val="DefaultParagraphFont"/>
    <w:link w:val="Quote"/>
    <w:uiPriority w:val="29"/>
    <w:rsid w:val="00A111D1"/>
    <w:rPr>
      <w:rFonts w:ascii="Times New Roman" w:eastAsia="SimSun" w:hAnsi="Times New Roman" w:cs="Times New Roman"/>
      <w:i/>
      <w:iCs/>
      <w:color w:val="404040" w:themeColor="text1" w:themeTint="BF"/>
      <w:sz w:val="22"/>
      <w:szCs w:val="22"/>
      <w:lang w:val="en-GB"/>
    </w:rPr>
  </w:style>
  <w:style w:type="paragraph" w:styleId="Salutation">
    <w:name w:val="Salutation"/>
    <w:basedOn w:val="Normal"/>
    <w:next w:val="Normal"/>
    <w:link w:val="SalutationChar"/>
    <w:uiPriority w:val="99"/>
    <w:semiHidden/>
    <w:unhideWhenUsed/>
    <w:rsid w:val="00A111D1"/>
  </w:style>
  <w:style w:type="character" w:customStyle="1" w:styleId="SalutationChar">
    <w:name w:val="Salutation Char"/>
    <w:basedOn w:val="DefaultParagraphFont"/>
    <w:link w:val="Salutation"/>
    <w:uiPriority w:val="99"/>
    <w:semiHidden/>
    <w:rsid w:val="00A111D1"/>
    <w:rPr>
      <w:rFonts w:ascii="Times New Roman" w:eastAsia="SimSun" w:hAnsi="Times New Roman" w:cs="Times New Roman"/>
      <w:sz w:val="22"/>
      <w:szCs w:val="22"/>
      <w:lang w:val="en-GB"/>
    </w:rPr>
  </w:style>
  <w:style w:type="paragraph" w:styleId="Signature">
    <w:name w:val="Signature"/>
    <w:basedOn w:val="Normal"/>
    <w:link w:val="SignatureChar"/>
    <w:uiPriority w:val="99"/>
    <w:semiHidden/>
    <w:unhideWhenUsed/>
    <w:rsid w:val="00A111D1"/>
    <w:pPr>
      <w:ind w:left="4252"/>
    </w:pPr>
  </w:style>
  <w:style w:type="character" w:customStyle="1" w:styleId="SignatureChar">
    <w:name w:val="Signature Char"/>
    <w:basedOn w:val="DefaultParagraphFont"/>
    <w:link w:val="Signature"/>
    <w:uiPriority w:val="99"/>
    <w:semiHidden/>
    <w:rsid w:val="00A111D1"/>
    <w:rPr>
      <w:rFonts w:ascii="Times New Roman" w:eastAsia="SimSun" w:hAnsi="Times New Roman" w:cs="Times New Roman"/>
      <w:sz w:val="22"/>
      <w:szCs w:val="22"/>
      <w:lang w:val="en-GB"/>
    </w:rPr>
  </w:style>
  <w:style w:type="character" w:styleId="SmartHyperlink">
    <w:name w:val="Smart Hyperlink"/>
    <w:basedOn w:val="DefaultParagraphFont"/>
    <w:uiPriority w:val="99"/>
    <w:semiHidden/>
    <w:unhideWhenUsed/>
    <w:rsid w:val="00A111D1"/>
    <w:rPr>
      <w:u w:val="dotted"/>
      <w:lang w:val="en-GB"/>
    </w:rPr>
  </w:style>
  <w:style w:type="character" w:styleId="SmartLink">
    <w:name w:val="Smart Link"/>
    <w:basedOn w:val="DefaultParagraphFont"/>
    <w:uiPriority w:val="99"/>
    <w:semiHidden/>
    <w:unhideWhenUsed/>
    <w:rsid w:val="00A111D1"/>
    <w:rPr>
      <w:color w:val="0000FF"/>
      <w:u w:val="single"/>
      <w:shd w:val="clear" w:color="auto" w:fill="F3F2F1"/>
      <w:lang w:val="en-GB"/>
    </w:rPr>
  </w:style>
  <w:style w:type="character" w:styleId="Strong">
    <w:name w:val="Strong"/>
    <w:basedOn w:val="DefaultParagraphFont"/>
    <w:uiPriority w:val="22"/>
    <w:qFormat/>
    <w:rsid w:val="00A111D1"/>
    <w:rPr>
      <w:b/>
      <w:bCs/>
      <w:lang w:val="en-GB"/>
    </w:rPr>
  </w:style>
  <w:style w:type="character" w:styleId="SubtleEmphasis">
    <w:name w:val="Subtle Emphasis"/>
    <w:basedOn w:val="DefaultParagraphFont"/>
    <w:uiPriority w:val="19"/>
    <w:qFormat/>
    <w:rsid w:val="00A111D1"/>
    <w:rPr>
      <w:i/>
      <w:iCs/>
      <w:color w:val="404040" w:themeColor="text1" w:themeTint="BF"/>
      <w:lang w:val="en-GB"/>
    </w:rPr>
  </w:style>
  <w:style w:type="character" w:styleId="SubtleReference">
    <w:name w:val="Subtle Reference"/>
    <w:basedOn w:val="DefaultParagraphFont"/>
    <w:uiPriority w:val="31"/>
    <w:qFormat/>
    <w:rsid w:val="00A111D1"/>
    <w:rPr>
      <w:smallCaps/>
      <w:color w:val="5A5A5A" w:themeColor="text1" w:themeTint="A5"/>
      <w:lang w:val="en-GB"/>
    </w:rPr>
  </w:style>
  <w:style w:type="table" w:styleId="Table3Deffects1">
    <w:name w:val="Table 3D effects 1"/>
    <w:basedOn w:val="TableNormal"/>
    <w:uiPriority w:val="99"/>
    <w:semiHidden/>
    <w:unhideWhenUsed/>
    <w:rsid w:val="00A111D1"/>
    <w:pPr>
      <w:tabs>
        <w:tab w:val="left" w:pos="567"/>
        <w:tab w:val="left" w:pos="1134"/>
        <w:tab w:val="left" w:pos="1701"/>
        <w:tab w:val="left" w:pos="2268"/>
      </w:tabs>
      <w:jc w:val="both"/>
    </w:pPr>
    <w:tblPr/>
    <w:tcPr>
      <w:shd w:val="solid" w:color="C0C0C0" w:fill="FFFFFF"/>
    </w:tcPr>
    <w:tblStylePr w:type="firstRow">
      <w:rPr>
        <w:b/>
        <w:bCs/>
        <w:color w:val="800080"/>
      </w:rPr>
      <w:tblPr/>
      <w:tcPr>
        <w:tcBorders>
          <w:bottom w:val="single" w:sz="6" w:space="0" w:color="808080"/>
          <w:tl2br w:val="none" w:sz="0" w:space="0" w:color="auto"/>
          <w:tr2bl w:val="none" w:sz="0" w:space="0" w:color="auto"/>
        </w:tcBorders>
      </w:tcPr>
    </w:tblStylePr>
    <w:tblStylePr w:type="lastRow">
      <w:tblPr/>
      <w:tcPr>
        <w:tcBorders>
          <w:top w:val="single" w:sz="6" w:space="0" w:color="FFFFFF"/>
          <w:tl2br w:val="none" w:sz="0" w:space="0" w:color="auto"/>
          <w:tr2bl w:val="none" w:sz="0" w:space="0" w:color="auto"/>
        </w:tcBorders>
      </w:tcPr>
    </w:tblStylePr>
    <w:tblStylePr w:type="firstCol">
      <w:rPr>
        <w:b/>
        <w:bCs/>
      </w:rPr>
      <w:tblPr/>
      <w:tcPr>
        <w:tcBorders>
          <w:right w:val="single" w:sz="6" w:space="0" w:color="808080"/>
          <w:tl2br w:val="none" w:sz="0" w:space="0" w:color="auto"/>
          <w:tr2bl w:val="none" w:sz="0" w:space="0" w:color="auto"/>
        </w:tcBorders>
      </w:tcPr>
    </w:tblStylePr>
    <w:tblStylePr w:type="lastCol">
      <w:tblPr/>
      <w:tcPr>
        <w:tcBorders>
          <w:left w:val="single" w:sz="6" w:space="0" w:color="FFFFFF"/>
          <w:tl2br w:val="none" w:sz="0" w:space="0" w:color="auto"/>
          <w:tr2bl w:val="none" w:sz="0" w:space="0" w:color="auto"/>
        </w:tcBorders>
      </w:tcPr>
    </w:tblStylePr>
    <w:tblStylePr w:type="neCell">
      <w:tblPr/>
      <w:tcPr>
        <w:tcBorders>
          <w:left w:val="none" w:sz="0" w:space="0" w:color="auto"/>
          <w:bottom w:val="none" w:sz="0" w:space="0" w:color="auto"/>
          <w:tl2br w:val="none" w:sz="0" w:space="0" w:color="auto"/>
          <w:tr2bl w:val="none" w:sz="0" w:space="0" w:color="auto"/>
        </w:tcBorders>
      </w:tcPr>
    </w:tblStylePr>
    <w:tblStylePr w:type="nwCell">
      <w:tblPr/>
      <w:tcPr>
        <w:tcBorders>
          <w:bottom w:val="none" w:sz="0" w:space="0" w:color="auto"/>
          <w:right w:val="none" w:sz="0" w:space="0" w:color="auto"/>
          <w:tl2br w:val="none" w:sz="0" w:space="0" w:color="auto"/>
          <w:tr2bl w:val="none" w:sz="0" w:space="0" w:color="auto"/>
        </w:tcBorders>
      </w:tcPr>
    </w:tblStylePr>
    <w:tblStylePr w:type="seCell">
      <w:tblPr/>
      <w:tcPr>
        <w:tcBorders>
          <w:top w:val="none" w:sz="0" w:space="0" w:color="auto"/>
          <w:left w:val="none" w:sz="0" w:space="0" w:color="auto"/>
          <w:tl2br w:val="none" w:sz="0" w:space="0" w:color="auto"/>
          <w:tr2bl w:val="none" w:sz="0" w:space="0" w:color="auto"/>
        </w:tcBorders>
      </w:tcPr>
    </w:tblStylePr>
    <w:tblStylePr w:type="swCell">
      <w:rPr>
        <w:color w:val="000080"/>
      </w:rPr>
      <w:tblPr/>
      <w:tcPr>
        <w:tcBorders>
          <w:top w:val="none" w:sz="0" w:space="0" w:color="auto"/>
          <w:right w:val="none" w:sz="0" w:space="0" w:color="auto"/>
          <w:tl2br w:val="none" w:sz="0" w:space="0" w:color="auto"/>
          <w:tr2bl w:val="none" w:sz="0" w:space="0" w:color="auto"/>
        </w:tcBorders>
      </w:tcPr>
    </w:tblStylePr>
  </w:style>
  <w:style w:type="table" w:styleId="Table3Deffects2">
    <w:name w:val="Table 3D effects 2"/>
    <w:basedOn w:val="TableNormal"/>
    <w:uiPriority w:val="99"/>
    <w:semiHidden/>
    <w:unhideWhenUsed/>
    <w:rsid w:val="00A111D1"/>
    <w:pPr>
      <w:tabs>
        <w:tab w:val="left" w:pos="567"/>
        <w:tab w:val="left" w:pos="1134"/>
        <w:tab w:val="left" w:pos="1701"/>
        <w:tab w:val="left" w:pos="2268"/>
      </w:tabs>
      <w:jc w:val="both"/>
    </w:pPr>
    <w:tblPr>
      <w:tblStyleRowBandSize w:val="1"/>
    </w:tblPr>
    <w:tcPr>
      <w:shd w:val="solid" w:color="C0C0C0" w:fill="FFFFFF"/>
    </w:tcPr>
    <w:tblStylePr w:type="firstRow">
      <w:rPr>
        <w:b/>
        <w:bCs/>
      </w:rPr>
      <w:tblPr/>
      <w:tcPr>
        <w:tcBorders>
          <w:tl2br w:val="none" w:sz="0" w:space="0" w:color="auto"/>
          <w:tr2bl w:val="none" w:sz="0" w:space="0" w:color="auto"/>
        </w:tcBorders>
      </w:tcPr>
    </w:tblStylePr>
    <w:tblStylePr w:type="firstCol">
      <w:tblPr/>
      <w:tcPr>
        <w:tcBorders>
          <w:top w:val="none" w:sz="0" w:space="0" w:color="auto"/>
          <w:bottom w:val="none" w:sz="0" w:space="0" w:color="auto"/>
          <w:right w:val="single" w:sz="6" w:space="0" w:color="808080"/>
          <w:tl2br w:val="none" w:sz="0" w:space="0" w:color="auto"/>
          <w:tr2bl w:val="none" w:sz="0" w:space="0" w:color="auto"/>
        </w:tcBorders>
      </w:tcPr>
    </w:tblStylePr>
    <w:tblStylePr w:type="lastCol">
      <w:tblPr/>
      <w:tcPr>
        <w:tcBorders>
          <w:right w:val="single" w:sz="6" w:space="0" w:color="FFFFFF"/>
          <w:tl2br w:val="none" w:sz="0" w:space="0" w:color="auto"/>
          <w:tr2bl w:val="none" w:sz="0" w:space="0" w:color="auto"/>
        </w:tcBorders>
      </w:tcPr>
    </w:tblStylePr>
    <w:tblStylePr w:type="band1Horz">
      <w:tblPr/>
      <w:tcPr>
        <w:tcBorders>
          <w:top w:val="single" w:sz="6" w:space="0" w:color="808080"/>
          <w:bottom w:val="single" w:sz="6" w:space="0" w:color="FFFFFF"/>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3Deffects3">
    <w:name w:val="Table 3D effects 3"/>
    <w:basedOn w:val="TableNormal"/>
    <w:uiPriority w:val="99"/>
    <w:semiHidden/>
    <w:unhideWhenUsed/>
    <w:rsid w:val="00A111D1"/>
    <w:pPr>
      <w:tabs>
        <w:tab w:val="left" w:pos="567"/>
        <w:tab w:val="left" w:pos="1134"/>
        <w:tab w:val="left" w:pos="1701"/>
        <w:tab w:val="left" w:pos="2268"/>
      </w:tabs>
      <w:jc w:val="both"/>
    </w:pPr>
    <w:tblPr>
      <w:tblStyleRowBandSize w:val="1"/>
      <w:tblStyleColBandSize w:val="1"/>
    </w:tblPr>
    <w:tblStylePr w:type="firstRow">
      <w:rPr>
        <w:b/>
        <w:bCs/>
      </w:rPr>
      <w:tblPr/>
      <w:tcPr>
        <w:tcBorders>
          <w:tl2br w:val="none" w:sz="0" w:space="0" w:color="auto"/>
          <w:tr2bl w:val="none" w:sz="0" w:space="0" w:color="auto"/>
        </w:tcBorders>
      </w:tcPr>
    </w:tblStylePr>
    <w:tblStylePr w:type="firstCol">
      <w:tblPr/>
      <w:tcPr>
        <w:tcBorders>
          <w:top w:val="none" w:sz="0" w:space="0" w:color="auto"/>
          <w:bottom w:val="none" w:sz="0" w:space="0" w:color="auto"/>
          <w:right w:val="single" w:sz="6" w:space="0" w:color="808080"/>
          <w:tl2br w:val="none" w:sz="0" w:space="0" w:color="auto"/>
          <w:tr2bl w:val="none" w:sz="0" w:space="0" w:color="auto"/>
        </w:tcBorders>
      </w:tcPr>
    </w:tblStylePr>
    <w:tblStylePr w:type="lastCol">
      <w:tblPr/>
      <w:tcPr>
        <w:tcBorders>
          <w:right w:val="single" w:sz="6" w:space="0" w:color="FFFFFF"/>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Pr/>
      <w:tcPr>
        <w:shd w:val="pct50" w:color="C0C0C0" w:fill="FFFFFF"/>
      </w:tcPr>
    </w:tblStylePr>
    <w:tblStylePr w:type="band1Horz">
      <w:tblPr/>
      <w:tcPr>
        <w:tcBorders>
          <w:top w:val="single" w:sz="6" w:space="0" w:color="808080"/>
          <w:bottom w:val="single" w:sz="6" w:space="0" w:color="FFFFFF"/>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lassic1">
    <w:name w:val="Table Classic 1"/>
    <w:basedOn w:val="TableNormal"/>
    <w:uiPriority w:val="99"/>
    <w:semiHidden/>
    <w:unhideWhenUsed/>
    <w:rsid w:val="00A111D1"/>
    <w:pPr>
      <w:tabs>
        <w:tab w:val="left" w:pos="567"/>
        <w:tab w:val="left" w:pos="1134"/>
        <w:tab w:val="left" w:pos="1701"/>
        <w:tab w:val="left" w:pos="2268"/>
      </w:tabs>
      <w:jc w:val="both"/>
    </w:pPr>
    <w:tblPr>
      <w:tblBorders>
        <w:top w:val="single" w:sz="12" w:space="0" w:color="000000"/>
        <w:bottom w:val="single" w:sz="12" w:space="0" w:color="000000"/>
      </w:tblBorders>
    </w:tblPr>
    <w:tcPr>
      <w:shd w:val="clear" w:color="auto" w:fill="auto"/>
    </w:tcPr>
    <w:tblStylePr w:type="firstRow">
      <w:rPr>
        <w:i/>
        <w:i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tblPr/>
      <w:tcPr>
        <w:tcBorders>
          <w:right w:val="single" w:sz="6" w:space="0" w:color="000000"/>
          <w:tl2br w:val="none" w:sz="0" w:space="0" w:color="auto"/>
          <w:tr2bl w:val="none" w:sz="0" w:space="0" w:color="auto"/>
        </w:tcBorders>
      </w:tcPr>
    </w:tblStylePr>
    <w:tblStylePr w:type="neCell">
      <w:rPr>
        <w:b/>
        <w:bCs/>
        <w:i w:val="0"/>
        <w:iCs w:val="0"/>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lassic2">
    <w:name w:val="Table Classic 2"/>
    <w:basedOn w:val="TableNormal"/>
    <w:uiPriority w:val="99"/>
    <w:semiHidden/>
    <w:unhideWhenUsed/>
    <w:rsid w:val="00A111D1"/>
    <w:pPr>
      <w:tabs>
        <w:tab w:val="left" w:pos="567"/>
        <w:tab w:val="left" w:pos="1134"/>
        <w:tab w:val="left" w:pos="1701"/>
        <w:tab w:val="left" w:pos="2268"/>
      </w:tabs>
      <w:jc w:val="both"/>
    </w:pPr>
    <w:tblPr>
      <w:tblBorders>
        <w:top w:val="single" w:sz="12" w:space="0" w:color="000000"/>
        <w:bottom w:val="single" w:sz="12" w:space="0" w:color="000000"/>
      </w:tblBorders>
    </w:tblPr>
    <w:tcPr>
      <w:shd w:val="clear" w:color="auto" w:fill="auto"/>
    </w:tcPr>
    <w:tblStylePr w:type="firstRow">
      <w:rPr>
        <w:color w:val="FFFFFF"/>
      </w:rPr>
      <w:tblPr/>
      <w:tcPr>
        <w:tcBorders>
          <w:bottom w:val="single" w:sz="6" w:space="0" w:color="000000"/>
          <w:tl2br w:val="none" w:sz="0" w:space="0" w:color="auto"/>
          <w:tr2bl w:val="none" w:sz="0" w:space="0" w:color="auto"/>
        </w:tcBorders>
        <w:shd w:val="solid" w:color="800080" w:fill="FFFFFF"/>
      </w:tcPr>
    </w:tblStylePr>
    <w:tblStylePr w:type="lastRow">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shd w:val="solid" w:color="C0C0C0" w:fill="FFFFFF"/>
      </w:tcPr>
    </w:tblStylePr>
    <w:tblStylePr w:type="neCell">
      <w:rPr>
        <w:b/>
        <w:bCs/>
      </w:rPr>
      <w:tblPr/>
      <w:tcPr>
        <w:tcBorders>
          <w:tl2br w:val="none" w:sz="0" w:space="0" w:color="auto"/>
          <w:tr2bl w:val="none" w:sz="0" w:space="0" w:color="auto"/>
        </w:tcBorders>
      </w:tcPr>
    </w:tblStylePr>
    <w:tblStylePr w:type="nwCell">
      <w:tblPr/>
      <w:tcPr>
        <w:tcBorders>
          <w:tl2br w:val="none" w:sz="0" w:space="0" w:color="auto"/>
          <w:tr2bl w:val="none" w:sz="0" w:space="0" w:color="auto"/>
        </w:tcBorders>
        <w:shd w:val="solid" w:color="800080" w:fill="FFFFFF"/>
      </w:tcPr>
    </w:tblStylePr>
    <w:tblStylePr w:type="swCell">
      <w:rPr>
        <w:color w:val="000080"/>
      </w:rPr>
      <w:tblPr/>
      <w:tcPr>
        <w:tcBorders>
          <w:tl2br w:val="none" w:sz="0" w:space="0" w:color="auto"/>
          <w:tr2bl w:val="none" w:sz="0" w:space="0" w:color="auto"/>
        </w:tcBorders>
      </w:tcPr>
    </w:tblStylePr>
  </w:style>
  <w:style w:type="table" w:styleId="TableClassic3">
    <w:name w:val="Table Classic 3"/>
    <w:basedOn w:val="TableNormal"/>
    <w:uiPriority w:val="99"/>
    <w:semiHidden/>
    <w:unhideWhenUsed/>
    <w:rsid w:val="00A111D1"/>
    <w:pPr>
      <w:tabs>
        <w:tab w:val="left" w:pos="567"/>
        <w:tab w:val="left" w:pos="1134"/>
        <w:tab w:val="left" w:pos="1701"/>
        <w:tab w:val="left" w:pos="2268"/>
      </w:tabs>
      <w:jc w:val="both"/>
    </w:pPr>
    <w:rPr>
      <w:color w:val="000080"/>
    </w:rPr>
    <w:tblPr>
      <w:tblBorders>
        <w:top w:val="single" w:sz="12" w:space="0" w:color="000000"/>
        <w:left w:val="single" w:sz="12" w:space="0" w:color="000000"/>
        <w:bottom w:val="single" w:sz="12" w:space="0" w:color="000000"/>
        <w:right w:val="single" w:sz="12" w:space="0" w:color="000000"/>
      </w:tblBorders>
    </w:tblPr>
    <w:tcPr>
      <w:shd w:val="solid" w:color="C0C0C0" w:fill="FFFFFF"/>
    </w:tcPr>
    <w:tblStylePr w:type="firstRow">
      <w:rPr>
        <w:b/>
        <w:bCs/>
        <w:i/>
        <w:iCs/>
        <w:color w:val="FFFFFF"/>
      </w:rPr>
      <w:tblPr/>
      <w:tcPr>
        <w:tcBorders>
          <w:bottom w:val="single" w:sz="6" w:space="0" w:color="000000"/>
          <w:tl2br w:val="none" w:sz="0" w:space="0" w:color="auto"/>
          <w:tr2bl w:val="none" w:sz="0" w:space="0" w:color="auto"/>
        </w:tcBorders>
        <w:shd w:val="solid" w:color="000080" w:fill="FFFFFF"/>
      </w:tcPr>
    </w:tblStylePr>
    <w:tblStylePr w:type="lastRow">
      <w:rPr>
        <w:color w:val="000080"/>
      </w:rPr>
      <w:tblPr/>
      <w:tcPr>
        <w:tcBorders>
          <w:top w:val="single" w:sz="12" w:space="0" w:color="000000"/>
          <w:tl2br w:val="none" w:sz="0" w:space="0" w:color="auto"/>
          <w:tr2bl w:val="none" w:sz="0" w:space="0" w:color="auto"/>
        </w:tcBorders>
        <w:shd w:val="solid" w:color="FFFFFF" w:fill="FFFFFF"/>
      </w:tcPr>
    </w:tblStylePr>
    <w:tblStylePr w:type="firstCol">
      <w:rPr>
        <w:b/>
        <w:bCs/>
        <w:color w:val="000000"/>
      </w:rPr>
      <w:tblPr/>
      <w:tcPr>
        <w:tcBorders>
          <w:tl2br w:val="none" w:sz="0" w:space="0" w:color="auto"/>
          <w:tr2bl w:val="none" w:sz="0" w:space="0" w:color="auto"/>
        </w:tcBorders>
      </w:tcPr>
    </w:tblStylePr>
  </w:style>
  <w:style w:type="table" w:styleId="TableClassic4">
    <w:name w:val="Table Classic 4"/>
    <w:basedOn w:val="TableNormal"/>
    <w:uiPriority w:val="99"/>
    <w:semiHidden/>
    <w:unhideWhenUsed/>
    <w:rsid w:val="00A111D1"/>
    <w:pPr>
      <w:tabs>
        <w:tab w:val="left" w:pos="567"/>
        <w:tab w:val="left" w:pos="1134"/>
        <w:tab w:val="left" w:pos="1701"/>
        <w:tab w:val="left" w:pos="2268"/>
      </w:tabs>
      <w:jc w:val="both"/>
    </w:pPr>
    <w:tblPr>
      <w:tblBorders>
        <w:top w:val="single" w:sz="12" w:space="0" w:color="000000"/>
        <w:left w:val="single" w:sz="6" w:space="0" w:color="000000"/>
        <w:bottom w:val="single" w:sz="12" w:space="0" w:color="000000"/>
        <w:right w:val="single" w:sz="6" w:space="0" w:color="000000"/>
      </w:tblBorders>
    </w:tblPr>
    <w:tcPr>
      <w:shd w:val="clear" w:color="auto" w:fill="auto"/>
    </w:tcPr>
    <w:tblStylePr w:type="firstRow">
      <w:rPr>
        <w:b/>
        <w:bCs/>
        <w:i/>
        <w:iCs/>
        <w:color w:val="FFFFFF"/>
      </w:rPr>
      <w:tblPr/>
      <w:tcPr>
        <w:tcBorders>
          <w:bottom w:val="single" w:sz="6" w:space="0" w:color="000000"/>
          <w:tl2br w:val="none" w:sz="0" w:space="0" w:color="auto"/>
          <w:tr2bl w:val="none" w:sz="0" w:space="0" w:color="auto"/>
        </w:tcBorders>
        <w:shd w:val="pct50" w:color="000080" w:fill="FFFFFF"/>
      </w:tcPr>
    </w:tblStylePr>
    <w:tblStylePr w:type="lastRow">
      <w:rPr>
        <w:color w:val="000080"/>
      </w:rPr>
      <w:tblPr/>
      <w:tcPr>
        <w:tcBorders>
          <w:bottom w:val="single" w:sz="6" w:space="0" w:color="000000"/>
          <w:tl2br w:val="none" w:sz="0" w:space="0" w:color="auto"/>
          <w:tr2bl w:val="none" w:sz="0" w:space="0" w:color="auto"/>
        </w:tcBorders>
        <w:shd w:val="pct50" w:color="000000" w:fill="FFFFFF"/>
      </w:tcPr>
    </w:tblStylePr>
    <w:tblStylePr w:type="firstCol">
      <w:rPr>
        <w:b/>
        <w:bCs/>
      </w:rPr>
      <w:tblPr/>
      <w:tcPr>
        <w:tcBorders>
          <w:tl2br w:val="none" w:sz="0" w:space="0" w:color="auto"/>
          <w:tr2bl w:val="none" w:sz="0" w:space="0" w:color="auto"/>
        </w:tcBorders>
      </w:tcPr>
    </w:tblStylePr>
    <w:tblStylePr w:type="nwCell">
      <w:rPr>
        <w:b/>
        <w:bCs/>
      </w:rPr>
      <w:tblPr/>
      <w:tcPr>
        <w:tcBorders>
          <w:tl2br w:val="none" w:sz="0" w:space="0" w:color="auto"/>
          <w:tr2bl w:val="none" w:sz="0" w:space="0" w:color="auto"/>
        </w:tcBorders>
      </w:tcPr>
    </w:tblStylePr>
    <w:tblStylePr w:type="swCell">
      <w:rPr>
        <w:color w:val="000080"/>
      </w:rPr>
      <w:tblPr/>
      <w:tcPr>
        <w:tcBorders>
          <w:tl2br w:val="none" w:sz="0" w:space="0" w:color="auto"/>
          <w:tr2bl w:val="none" w:sz="0" w:space="0" w:color="auto"/>
        </w:tcBorders>
      </w:tcPr>
    </w:tblStylePr>
  </w:style>
  <w:style w:type="table" w:styleId="TableColorful1">
    <w:name w:val="Table Colorful 1"/>
    <w:basedOn w:val="TableNormal"/>
    <w:uiPriority w:val="99"/>
    <w:semiHidden/>
    <w:unhideWhenUsed/>
    <w:rsid w:val="00A111D1"/>
    <w:pPr>
      <w:tabs>
        <w:tab w:val="left" w:pos="567"/>
        <w:tab w:val="left" w:pos="1134"/>
        <w:tab w:val="left" w:pos="1701"/>
        <w:tab w:val="left" w:pos="2268"/>
      </w:tabs>
      <w:jc w:val="both"/>
    </w:pPr>
    <w:rPr>
      <w:color w:val="FFFFFF"/>
    </w:rPr>
    <w:tblPr>
      <w:tblBorders>
        <w:top w:val="single" w:sz="12" w:space="0" w:color="008080"/>
        <w:left w:val="single" w:sz="12" w:space="0" w:color="008080"/>
        <w:bottom w:val="single" w:sz="12" w:space="0" w:color="008080"/>
        <w:right w:val="single" w:sz="12" w:space="0" w:color="008080"/>
        <w:insideH w:val="single" w:sz="6" w:space="0" w:color="00FFFF"/>
      </w:tblBorders>
    </w:tblPr>
    <w:tcPr>
      <w:shd w:val="solid" w:color="008080" w:fill="FFFFFF"/>
    </w:tcPr>
    <w:tblStylePr w:type="firstRow">
      <w:rPr>
        <w:b/>
        <w:bCs/>
        <w:i/>
        <w:iCs/>
      </w:rPr>
      <w:tblPr/>
      <w:tcPr>
        <w:tcBorders>
          <w:tl2br w:val="none" w:sz="0" w:space="0" w:color="auto"/>
          <w:tr2bl w:val="none" w:sz="0" w:space="0" w:color="auto"/>
        </w:tcBorders>
        <w:shd w:val="solid" w:color="000000" w:fill="FFFFFF"/>
      </w:tcPr>
    </w:tblStylePr>
    <w:tblStylePr w:type="firstCol">
      <w:rPr>
        <w:b/>
        <w:bCs/>
        <w:i/>
        <w:iCs/>
      </w:rPr>
      <w:tblPr/>
      <w:tcPr>
        <w:tcBorders>
          <w:tl2br w:val="none" w:sz="0" w:space="0" w:color="auto"/>
          <w:tr2bl w:val="none" w:sz="0" w:space="0" w:color="auto"/>
        </w:tcBorders>
        <w:shd w:val="solid" w:color="000080" w:fill="FFFFFF"/>
      </w:tcPr>
    </w:tblStylePr>
    <w:tblStylePr w:type="nwCell">
      <w:tblPr/>
      <w:tcPr>
        <w:tcBorders>
          <w:tl2br w:val="none" w:sz="0" w:space="0" w:color="auto"/>
          <w:tr2bl w:val="none" w:sz="0" w:space="0" w:color="auto"/>
        </w:tcBorders>
        <w:shd w:val="solid" w:color="000000" w:fill="FFFFFF"/>
      </w:tcPr>
    </w:tblStylePr>
    <w:tblStylePr w:type="swCell">
      <w:rPr>
        <w:b/>
        <w:bCs/>
        <w:i w:val="0"/>
        <w:iCs w:val="0"/>
      </w:rPr>
      <w:tblPr/>
      <w:tcPr>
        <w:tcBorders>
          <w:tl2br w:val="none" w:sz="0" w:space="0" w:color="auto"/>
          <w:tr2bl w:val="none" w:sz="0" w:space="0" w:color="auto"/>
        </w:tcBorders>
      </w:tcPr>
    </w:tblStylePr>
  </w:style>
  <w:style w:type="table" w:styleId="TableColorful2">
    <w:name w:val="Table Colorful 2"/>
    <w:basedOn w:val="TableNormal"/>
    <w:uiPriority w:val="99"/>
    <w:semiHidden/>
    <w:unhideWhenUsed/>
    <w:rsid w:val="00A111D1"/>
    <w:pPr>
      <w:tabs>
        <w:tab w:val="left" w:pos="567"/>
        <w:tab w:val="left" w:pos="1134"/>
        <w:tab w:val="left" w:pos="1701"/>
        <w:tab w:val="left" w:pos="2268"/>
      </w:tabs>
      <w:jc w:val="both"/>
    </w:pPr>
    <w:tblPr>
      <w:tblBorders>
        <w:bottom w:val="single" w:sz="12" w:space="0" w:color="000000"/>
      </w:tblBorders>
    </w:tblPr>
    <w:tcPr>
      <w:shd w:val="pct20" w:color="FFFF00" w:fill="FFFFFF"/>
    </w:tcPr>
    <w:tblStylePr w:type="firstRow">
      <w:rPr>
        <w:b/>
        <w:bCs/>
        <w:i/>
        <w:iCs/>
        <w:color w:val="FFFFFF"/>
      </w:rPr>
      <w:tblPr/>
      <w:tcPr>
        <w:tcBorders>
          <w:bottom w:val="single" w:sz="12" w:space="0" w:color="000000"/>
          <w:tl2br w:val="none" w:sz="0" w:space="0" w:color="auto"/>
          <w:tr2bl w:val="none" w:sz="0" w:space="0" w:color="auto"/>
        </w:tcBorders>
        <w:shd w:val="solid" w:color="800000" w:fill="FFFFFF"/>
      </w:tcPr>
    </w:tblStylePr>
    <w:tblStylePr w:type="firstCol">
      <w:rPr>
        <w:b/>
        <w:bCs/>
        <w:i/>
        <w:iCs/>
      </w:rPr>
      <w:tblPr/>
      <w:tcPr>
        <w:tcBorders>
          <w:tl2br w:val="none" w:sz="0" w:space="0" w:color="auto"/>
          <w:tr2bl w:val="none" w:sz="0" w:space="0" w:color="auto"/>
        </w:tcBorders>
      </w:tcPr>
    </w:tblStylePr>
    <w:tblStylePr w:type="lastCol">
      <w:tblPr/>
      <w:tcPr>
        <w:tcBorders>
          <w:tl2br w:val="none" w:sz="0" w:space="0" w:color="auto"/>
          <w:tr2bl w:val="none" w:sz="0" w:space="0" w:color="auto"/>
        </w:tcBorders>
        <w:shd w:val="solid" w:color="C0C0C0" w:fill="FFFFFF"/>
      </w:tcPr>
    </w:tblStylePr>
    <w:tblStylePr w:type="swCell">
      <w:rPr>
        <w:b/>
        <w:bCs/>
        <w:i w:val="0"/>
        <w:iCs w:val="0"/>
      </w:rPr>
      <w:tblPr/>
      <w:tcPr>
        <w:tcBorders>
          <w:tl2br w:val="none" w:sz="0" w:space="0" w:color="auto"/>
          <w:tr2bl w:val="none" w:sz="0" w:space="0" w:color="auto"/>
        </w:tcBorders>
      </w:tcPr>
    </w:tblStylePr>
  </w:style>
  <w:style w:type="table" w:styleId="TableColorful3">
    <w:name w:val="Table Colorful 3"/>
    <w:basedOn w:val="TableNormal"/>
    <w:uiPriority w:val="99"/>
    <w:semiHidden/>
    <w:unhideWhenUsed/>
    <w:rsid w:val="00A111D1"/>
    <w:pPr>
      <w:tabs>
        <w:tab w:val="left" w:pos="567"/>
        <w:tab w:val="left" w:pos="1134"/>
        <w:tab w:val="left" w:pos="1701"/>
        <w:tab w:val="left" w:pos="2268"/>
      </w:tabs>
      <w:jc w:val="both"/>
    </w:pPr>
    <w:tblPr>
      <w:tblBorders>
        <w:top w:val="single" w:sz="18" w:space="0" w:color="000000"/>
        <w:left w:val="single" w:sz="18" w:space="0" w:color="000000"/>
        <w:bottom w:val="single" w:sz="18" w:space="0" w:color="000000"/>
        <w:right w:val="single" w:sz="18" w:space="0" w:color="000000"/>
        <w:insideH w:val="single" w:sz="6" w:space="0" w:color="C0C0C0"/>
      </w:tblBorders>
    </w:tblPr>
    <w:tcPr>
      <w:shd w:val="pct25" w:color="008080" w:fill="FFFFFF"/>
    </w:tcPr>
    <w:tblStylePr w:type="firstRow">
      <w:tblPr/>
      <w:tcPr>
        <w:tcBorders>
          <w:bottom w:val="single" w:sz="6" w:space="0" w:color="000000"/>
          <w:tl2br w:val="none" w:sz="0" w:space="0" w:color="auto"/>
          <w:tr2bl w:val="none" w:sz="0" w:space="0" w:color="auto"/>
        </w:tcBorders>
        <w:shd w:val="solid" w:color="008080" w:fill="FFFFFF"/>
      </w:tcPr>
    </w:tblStylePr>
    <w:tblStylePr w:type="firstCol">
      <w:tblPr/>
      <w:tcPr>
        <w:tcBorders>
          <w:left w:val="single" w:sz="36" w:space="0" w:color="000000"/>
          <w:right w:val="single" w:sz="6" w:space="0" w:color="000000"/>
          <w:tl2br w:val="none" w:sz="0" w:space="0" w:color="auto"/>
          <w:tr2bl w:val="none" w:sz="0" w:space="0" w:color="auto"/>
        </w:tcBorders>
        <w:shd w:val="solid" w:color="008080" w:fill="FFFFFF"/>
      </w:tcPr>
    </w:tblStylePr>
    <w:tblStylePr w:type="nwCell">
      <w:rPr>
        <w:b/>
        <w:bCs/>
        <w:color w:val="FFFFFF"/>
      </w:rPr>
      <w:tblPr/>
      <w:tcPr>
        <w:tcBorders>
          <w:tl2br w:val="none" w:sz="0" w:space="0" w:color="auto"/>
          <w:tr2bl w:val="none" w:sz="0" w:space="0" w:color="auto"/>
        </w:tcBorders>
        <w:shd w:val="solid" w:color="000000" w:fill="FFFFFF"/>
      </w:tcPr>
    </w:tblStylePr>
  </w:style>
  <w:style w:type="table" w:styleId="TableColumns1">
    <w:name w:val="Table Columns 1"/>
    <w:basedOn w:val="TableNormal"/>
    <w:uiPriority w:val="99"/>
    <w:semiHidden/>
    <w:unhideWhenUsed/>
    <w:rsid w:val="00A111D1"/>
    <w:pPr>
      <w:tabs>
        <w:tab w:val="left" w:pos="567"/>
        <w:tab w:val="left" w:pos="1134"/>
        <w:tab w:val="left" w:pos="1701"/>
        <w:tab w:val="left" w:pos="2268"/>
      </w:tabs>
      <w:jc w:val="both"/>
    </w:pPr>
    <w:rPr>
      <w:b/>
      <w:bCs/>
    </w:rPr>
    <w:tblPr>
      <w:tblStyleColBandSize w:val="1"/>
      <w:tblBorders>
        <w:top w:val="single" w:sz="12" w:space="0" w:color="000000"/>
        <w:left w:val="single" w:sz="12" w:space="0" w:color="000000"/>
        <w:bottom w:val="single" w:sz="12" w:space="0" w:color="000000"/>
        <w:right w:val="single" w:sz="12" w:space="0" w:color="000000"/>
      </w:tblBorders>
    </w:tblPr>
    <w:tblStylePr w:type="firstRow">
      <w:rPr>
        <w:b w:val="0"/>
        <w:bCs w:val="0"/>
      </w:rPr>
      <w:tblPr/>
      <w:tcPr>
        <w:tcBorders>
          <w:bottom w:val="double" w:sz="6" w:space="0" w:color="000000"/>
          <w:tl2br w:val="none" w:sz="0" w:space="0" w:color="auto"/>
          <w:tr2bl w:val="none" w:sz="0" w:space="0" w:color="auto"/>
        </w:tcBorders>
      </w:tcPr>
    </w:tblStylePr>
    <w:tblStylePr w:type="lastRow">
      <w:rPr>
        <w:b w:val="0"/>
        <w:bCs w:val="0"/>
      </w:rPr>
      <w:tblPr/>
      <w:tcPr>
        <w:tcBorders>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pct25" w:color="000000" w:fill="FFFFFF"/>
      </w:tcPr>
    </w:tblStylePr>
    <w:tblStylePr w:type="band2Vert">
      <w:rPr>
        <w:color w:val="auto"/>
      </w:rPr>
      <w:tblPr/>
      <w:tcPr>
        <w:shd w:val="pct25" w:color="FFFF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olumns2">
    <w:name w:val="Table Columns 2"/>
    <w:basedOn w:val="TableNormal"/>
    <w:uiPriority w:val="99"/>
    <w:semiHidden/>
    <w:unhideWhenUsed/>
    <w:rsid w:val="00A111D1"/>
    <w:pPr>
      <w:tabs>
        <w:tab w:val="left" w:pos="567"/>
        <w:tab w:val="left" w:pos="1134"/>
        <w:tab w:val="left" w:pos="1701"/>
        <w:tab w:val="left" w:pos="2268"/>
      </w:tabs>
      <w:jc w:val="both"/>
    </w:pPr>
    <w:rPr>
      <w:b/>
      <w:bCs/>
    </w:rPr>
    <w:tblPr>
      <w:tblStyleColBandSize w:val="1"/>
    </w:tblPr>
    <w:tblStylePr w:type="firstRow">
      <w:rPr>
        <w:color w:val="FFFFFF"/>
      </w:rPr>
      <w:tblPr/>
      <w:tcPr>
        <w:tcBorders>
          <w:tl2br w:val="none" w:sz="0" w:space="0" w:color="auto"/>
          <w:tr2bl w:val="none" w:sz="0" w:space="0" w:color="auto"/>
        </w:tcBorders>
        <w:shd w:val="solid" w:color="000080" w:fill="FFFFFF"/>
      </w:tcPr>
    </w:tblStylePr>
    <w:tblStylePr w:type="lastRow">
      <w:rPr>
        <w:b w:val="0"/>
        <w:bCs w:val="0"/>
      </w:rPr>
      <w:tblPr/>
      <w:tcPr>
        <w:tcBorders>
          <w:tl2br w:val="none" w:sz="0" w:space="0" w:color="auto"/>
          <w:tr2bl w:val="none" w:sz="0" w:space="0" w:color="auto"/>
        </w:tcBorders>
      </w:tcPr>
    </w:tblStylePr>
    <w:tblStylePr w:type="firstCol">
      <w:rPr>
        <w:b w:val="0"/>
        <w:bCs w:val="0"/>
        <w:color w:val="00000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pct30" w:color="000000" w:fill="FFFFFF"/>
      </w:tcPr>
    </w:tblStylePr>
    <w:tblStylePr w:type="band2Vert">
      <w:rPr>
        <w:color w:val="auto"/>
      </w:rPr>
      <w:tblPr/>
      <w:tcPr>
        <w:shd w:val="pct25" w:color="00FF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olumns3">
    <w:name w:val="Table Columns 3"/>
    <w:basedOn w:val="TableNormal"/>
    <w:uiPriority w:val="99"/>
    <w:semiHidden/>
    <w:unhideWhenUsed/>
    <w:rsid w:val="00A111D1"/>
    <w:pPr>
      <w:tabs>
        <w:tab w:val="left" w:pos="567"/>
        <w:tab w:val="left" w:pos="1134"/>
        <w:tab w:val="left" w:pos="1701"/>
        <w:tab w:val="left" w:pos="2268"/>
      </w:tabs>
      <w:jc w:val="both"/>
    </w:pPr>
    <w:rPr>
      <w:b/>
      <w:bCs/>
    </w:rPr>
    <w:tblPr>
      <w:tblStyleColBandSize w:val="1"/>
      <w:tblBorders>
        <w:top w:val="single" w:sz="6" w:space="0" w:color="000080"/>
        <w:left w:val="single" w:sz="6" w:space="0" w:color="000080"/>
        <w:bottom w:val="single" w:sz="6" w:space="0" w:color="000080"/>
        <w:right w:val="single" w:sz="6" w:space="0" w:color="000080"/>
        <w:insideV w:val="single" w:sz="6" w:space="0" w:color="000080"/>
      </w:tblBorders>
    </w:tblPr>
    <w:tblStylePr w:type="firstRow">
      <w:rPr>
        <w:color w:val="FFFFFF"/>
      </w:rPr>
      <w:tblPr/>
      <w:tcPr>
        <w:tcBorders>
          <w:tl2br w:val="none" w:sz="0" w:space="0" w:color="auto"/>
          <w:tr2bl w:val="none" w:sz="0" w:space="0" w:color="auto"/>
        </w:tcBorders>
        <w:shd w:val="solid" w:color="000080" w:fill="FFFFFF"/>
      </w:tcPr>
    </w:tblStylePr>
    <w:tblStylePr w:type="lastRow">
      <w:rPr>
        <w:b w:val="0"/>
        <w:bCs w:val="0"/>
      </w:rPr>
      <w:tblPr/>
      <w:tcPr>
        <w:tcBorders>
          <w:top w:val="single" w:sz="6" w:space="0" w:color="000080"/>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Pr/>
      <w:tcPr>
        <w:shd w:val="pct10" w:color="000000" w:fill="FFFFFF"/>
      </w:tcPr>
    </w:tblStylePr>
    <w:tblStylePr w:type="neCell">
      <w:rPr>
        <w:b/>
        <w:bCs/>
      </w:rPr>
      <w:tblPr/>
      <w:tcPr>
        <w:tcBorders>
          <w:tl2br w:val="none" w:sz="0" w:space="0" w:color="auto"/>
          <w:tr2bl w:val="none" w:sz="0" w:space="0" w:color="auto"/>
        </w:tcBorders>
      </w:tcPr>
    </w:tblStylePr>
  </w:style>
  <w:style w:type="table" w:styleId="TableColumns4">
    <w:name w:val="Table Columns 4"/>
    <w:basedOn w:val="TableNormal"/>
    <w:uiPriority w:val="99"/>
    <w:semiHidden/>
    <w:unhideWhenUsed/>
    <w:rsid w:val="00A111D1"/>
    <w:pPr>
      <w:tabs>
        <w:tab w:val="left" w:pos="567"/>
        <w:tab w:val="left" w:pos="1134"/>
        <w:tab w:val="left" w:pos="1701"/>
        <w:tab w:val="left" w:pos="2268"/>
      </w:tabs>
      <w:jc w:val="both"/>
    </w:pPr>
    <w:tblPr>
      <w:tblStyleColBandSize w:val="1"/>
    </w:tblPr>
    <w:tblStylePr w:type="firstRow">
      <w:rPr>
        <w:color w:val="FFFFFF"/>
      </w:rPr>
      <w:tblPr/>
      <w:tcPr>
        <w:tcBorders>
          <w:tl2br w:val="none" w:sz="0" w:space="0" w:color="auto"/>
          <w:tr2bl w:val="none" w:sz="0" w:space="0" w:color="auto"/>
        </w:tcBorders>
        <w:shd w:val="solid" w:color="000000" w:fill="FFFFFF"/>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Vert">
      <w:rPr>
        <w:color w:val="auto"/>
      </w:rPr>
      <w:tblPr/>
      <w:tcPr>
        <w:shd w:val="pct50" w:color="008080" w:fill="FFFFFF"/>
      </w:tcPr>
    </w:tblStylePr>
    <w:tblStylePr w:type="band2Vert">
      <w:rPr>
        <w:color w:val="auto"/>
      </w:rPr>
      <w:tblPr/>
      <w:tcPr>
        <w:shd w:val="pct10" w:color="000000" w:fill="FFFFFF"/>
      </w:tcPr>
    </w:tblStylePr>
  </w:style>
  <w:style w:type="table" w:styleId="TableColumns5">
    <w:name w:val="Table Columns 5"/>
    <w:basedOn w:val="TableNormal"/>
    <w:uiPriority w:val="99"/>
    <w:semiHidden/>
    <w:unhideWhenUsed/>
    <w:rsid w:val="00A111D1"/>
    <w:pPr>
      <w:tabs>
        <w:tab w:val="left" w:pos="567"/>
        <w:tab w:val="left" w:pos="1134"/>
        <w:tab w:val="left" w:pos="1701"/>
        <w:tab w:val="left" w:pos="2268"/>
      </w:tabs>
      <w:jc w:val="both"/>
    </w:pPr>
    <w:tblPr>
      <w:tblStyleColBandSize w:val="1"/>
      <w:tblBorders>
        <w:top w:val="single" w:sz="12" w:space="0" w:color="808080"/>
        <w:left w:val="single" w:sz="12" w:space="0" w:color="808080"/>
        <w:bottom w:val="single" w:sz="12" w:space="0" w:color="808080"/>
        <w:right w:val="single" w:sz="12" w:space="0" w:color="808080"/>
        <w:insideV w:val="single" w:sz="6" w:space="0" w:color="C0C0C0"/>
      </w:tblBorders>
    </w:tblPr>
    <w:tblStylePr w:type="firstRow">
      <w:rPr>
        <w:b/>
        <w:bCs/>
        <w:i/>
        <w:iCs/>
      </w:rPr>
      <w:tblPr/>
      <w:tcPr>
        <w:tcBorders>
          <w:bottom w:val="single" w:sz="6" w:space="0" w:color="808080"/>
          <w:tl2br w:val="none" w:sz="0" w:space="0" w:color="auto"/>
          <w:tr2bl w:val="none" w:sz="0" w:space="0" w:color="auto"/>
        </w:tcBorders>
      </w:tcPr>
    </w:tblStylePr>
    <w:tblStylePr w:type="lastRow">
      <w:rPr>
        <w:b/>
        <w:bCs/>
      </w:rPr>
      <w:tblPr/>
      <w:tcPr>
        <w:tcBorders>
          <w:top w:val="single" w:sz="6" w:space="0" w:color="80808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StylePr>
  </w:style>
  <w:style w:type="table" w:styleId="TableContemporary">
    <w:name w:val="Table Contemporary"/>
    <w:basedOn w:val="TableNormal"/>
    <w:uiPriority w:val="99"/>
    <w:semiHidden/>
    <w:unhideWhenUsed/>
    <w:rsid w:val="00A111D1"/>
    <w:pPr>
      <w:tabs>
        <w:tab w:val="left" w:pos="567"/>
        <w:tab w:val="left" w:pos="1134"/>
        <w:tab w:val="left" w:pos="1701"/>
        <w:tab w:val="left" w:pos="2268"/>
      </w:tabs>
      <w:jc w:val="both"/>
    </w:pPr>
    <w:tblPr>
      <w:tblStyleRowBandSize w:val="1"/>
      <w:tblBorders>
        <w:insideH w:val="single" w:sz="18" w:space="0" w:color="FFFFFF"/>
        <w:insideV w:val="single" w:sz="18" w:space="0" w:color="FFFFFF"/>
      </w:tblBorders>
    </w:tblPr>
    <w:tblStylePr w:type="firstRow">
      <w:rPr>
        <w:b/>
        <w:bCs/>
        <w:color w:val="auto"/>
      </w:rPr>
      <w:tblPr/>
      <w:tcPr>
        <w:tcBorders>
          <w:tl2br w:val="none" w:sz="0" w:space="0" w:color="auto"/>
          <w:tr2bl w:val="none" w:sz="0" w:space="0" w:color="auto"/>
        </w:tcBorders>
        <w:shd w:val="pct20" w:color="000000" w:fill="FFFFFF"/>
      </w:tcPr>
    </w:tblStylePr>
    <w:tblStylePr w:type="band1Horz">
      <w:rPr>
        <w:color w:val="auto"/>
      </w:rPr>
      <w:tblPr/>
      <w:tcPr>
        <w:tcBorders>
          <w:tl2br w:val="none" w:sz="0" w:space="0" w:color="auto"/>
          <w:tr2bl w:val="none" w:sz="0" w:space="0" w:color="auto"/>
        </w:tcBorders>
        <w:shd w:val="pct5" w:color="000000" w:fill="FFFFFF"/>
      </w:tcPr>
    </w:tblStylePr>
    <w:tblStylePr w:type="band2Horz">
      <w:rPr>
        <w:color w:val="auto"/>
      </w:rPr>
      <w:tblPr/>
      <w:tcPr>
        <w:tcBorders>
          <w:tl2br w:val="none" w:sz="0" w:space="0" w:color="auto"/>
          <w:tr2bl w:val="none" w:sz="0" w:space="0" w:color="auto"/>
        </w:tcBorders>
        <w:shd w:val="pct20" w:color="000000" w:fill="FFFFFF"/>
      </w:tcPr>
    </w:tblStylePr>
  </w:style>
  <w:style w:type="table" w:styleId="TableElegant">
    <w:name w:val="Table Elegant"/>
    <w:basedOn w:val="TableNormal"/>
    <w:uiPriority w:val="99"/>
    <w:semiHidden/>
    <w:unhideWhenUsed/>
    <w:rsid w:val="00A111D1"/>
    <w:pPr>
      <w:tabs>
        <w:tab w:val="left" w:pos="567"/>
        <w:tab w:val="left" w:pos="1134"/>
        <w:tab w:val="left" w:pos="1701"/>
        <w:tab w:val="left" w:pos="2268"/>
      </w:tabs>
      <w:jc w:val="both"/>
    </w:pPr>
    <w:tblPr>
      <w:tblBorders>
        <w:top w:val="double" w:sz="6" w:space="0" w:color="000000"/>
        <w:left w:val="double" w:sz="6" w:space="0" w:color="000000"/>
        <w:bottom w:val="double" w:sz="6" w:space="0" w:color="000000"/>
        <w:right w:val="double" w:sz="6" w:space="0" w:color="000000"/>
        <w:insideH w:val="single" w:sz="6" w:space="0" w:color="000000"/>
        <w:insideV w:val="single" w:sz="6" w:space="0" w:color="000000"/>
      </w:tblBorders>
    </w:tblPr>
    <w:tcPr>
      <w:shd w:val="clear" w:color="auto" w:fill="auto"/>
    </w:tcPr>
    <w:tblStylePr w:type="firstRow">
      <w:rPr>
        <w:caps/>
        <w:color w:val="auto"/>
      </w:rPr>
      <w:tblPr/>
      <w:tcPr>
        <w:tcBorders>
          <w:tl2br w:val="none" w:sz="0" w:space="0" w:color="auto"/>
          <w:tr2bl w:val="none" w:sz="0" w:space="0" w:color="auto"/>
        </w:tcBorders>
      </w:tcPr>
    </w:tblStylePr>
  </w:style>
  <w:style w:type="table" w:styleId="TableGrid10">
    <w:name w:val="Table Grid 1"/>
    <w:basedOn w:val="TableNormal"/>
    <w:uiPriority w:val="99"/>
    <w:semiHidden/>
    <w:unhideWhenUsed/>
    <w:rsid w:val="00A111D1"/>
    <w:pPr>
      <w:tabs>
        <w:tab w:val="left" w:pos="567"/>
        <w:tab w:val="left" w:pos="1134"/>
        <w:tab w:val="left" w:pos="1701"/>
        <w:tab w:val="left" w:pos="2268"/>
      </w:tabs>
      <w:jc w:val="both"/>
    </w:pPr>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lastRow">
      <w:rPr>
        <w:i/>
        <w:iCs/>
      </w:rPr>
      <w:tblPr/>
      <w:tcPr>
        <w:tcBorders>
          <w:tl2br w:val="none" w:sz="0" w:space="0" w:color="auto"/>
          <w:tr2bl w:val="none" w:sz="0" w:space="0" w:color="auto"/>
        </w:tcBorders>
      </w:tcPr>
    </w:tblStylePr>
    <w:tblStylePr w:type="lastCol">
      <w:rPr>
        <w:i/>
        <w:iCs/>
      </w:rPr>
      <w:tblPr/>
      <w:tcPr>
        <w:tcBorders>
          <w:tl2br w:val="none" w:sz="0" w:space="0" w:color="auto"/>
          <w:tr2bl w:val="none" w:sz="0" w:space="0" w:color="auto"/>
        </w:tcBorders>
      </w:tcPr>
    </w:tblStylePr>
  </w:style>
  <w:style w:type="table" w:styleId="TableGrid2">
    <w:name w:val="Table Grid 2"/>
    <w:basedOn w:val="TableNormal"/>
    <w:uiPriority w:val="99"/>
    <w:semiHidden/>
    <w:unhideWhenUsed/>
    <w:rsid w:val="00A111D1"/>
    <w:pPr>
      <w:tabs>
        <w:tab w:val="left" w:pos="567"/>
        <w:tab w:val="left" w:pos="1134"/>
        <w:tab w:val="left" w:pos="1701"/>
        <w:tab w:val="left" w:pos="2268"/>
      </w:tabs>
      <w:jc w:val="both"/>
    </w:pPr>
    <w:tblPr>
      <w:tblBorders>
        <w:insideH w:val="single" w:sz="6" w:space="0" w:color="000000"/>
        <w:insideV w:val="single" w:sz="6" w:space="0" w:color="000000"/>
      </w:tblBorders>
    </w:tblPr>
    <w:tcPr>
      <w:shd w:val="clear" w:color="auto" w:fill="auto"/>
    </w:tcPr>
    <w:tblStylePr w:type="firstRow">
      <w:rPr>
        <w:b/>
        <w:bCs/>
      </w:rPr>
      <w:tblPr/>
      <w:tcPr>
        <w:tcBorders>
          <w:tl2br w:val="none" w:sz="0" w:space="0" w:color="auto"/>
          <w:tr2bl w:val="none" w:sz="0" w:space="0" w:color="auto"/>
        </w:tcBorders>
      </w:tcPr>
    </w:tblStylePr>
    <w:tblStylePr w:type="lastRow">
      <w:rPr>
        <w:b/>
        <w:bCs/>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style>
  <w:style w:type="table" w:styleId="TableGrid3">
    <w:name w:val="Table Grid 3"/>
    <w:basedOn w:val="TableNormal"/>
    <w:uiPriority w:val="99"/>
    <w:semiHidden/>
    <w:unhideWhenUsed/>
    <w:rsid w:val="00A111D1"/>
    <w:pPr>
      <w:tabs>
        <w:tab w:val="left" w:pos="567"/>
        <w:tab w:val="left" w:pos="1134"/>
        <w:tab w:val="left" w:pos="1701"/>
        <w:tab w:val="left" w:pos="2268"/>
      </w:tabs>
      <w:jc w:val="both"/>
    </w:pPr>
    <w:tblPr>
      <w:tblBorders>
        <w:top w:val="single" w:sz="6" w:space="0" w:color="000000"/>
        <w:left w:val="single" w:sz="12" w:space="0" w:color="000000"/>
        <w:bottom w:val="single" w:sz="6" w:space="0" w:color="000000"/>
        <w:right w:val="single" w:sz="12" w:space="0" w:color="000000"/>
        <w:insideV w:val="single" w:sz="6" w:space="0" w:color="000000"/>
      </w:tblBorders>
    </w:tblPr>
    <w:tcPr>
      <w:shd w:val="clear" w:color="auto" w:fill="auto"/>
    </w:tcPr>
    <w:tblStylePr w:type="firstRow">
      <w:tblPr/>
      <w:tcPr>
        <w:tcBorders>
          <w:bottom w:val="single" w:sz="6" w:space="0" w:color="000000"/>
          <w:tl2br w:val="none" w:sz="0" w:space="0" w:color="auto"/>
          <w:tr2bl w:val="none" w:sz="0" w:space="0" w:color="auto"/>
        </w:tcBorders>
        <w:shd w:val="pct30" w:color="FFFF00" w:fill="FFFFFF"/>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style>
  <w:style w:type="table" w:styleId="TableGrid4">
    <w:name w:val="Table Grid 4"/>
    <w:basedOn w:val="TableNormal"/>
    <w:uiPriority w:val="99"/>
    <w:semiHidden/>
    <w:unhideWhenUsed/>
    <w:rsid w:val="00A111D1"/>
    <w:pPr>
      <w:tabs>
        <w:tab w:val="left" w:pos="567"/>
        <w:tab w:val="left" w:pos="1134"/>
        <w:tab w:val="left" w:pos="1701"/>
        <w:tab w:val="left" w:pos="2268"/>
      </w:tabs>
      <w:jc w:val="both"/>
    </w:pPr>
    <w:tblPr>
      <w:tblBorders>
        <w:left w:val="single" w:sz="12" w:space="0" w:color="000000"/>
        <w:right w:val="single" w:sz="12" w:space="0" w:color="000000"/>
        <w:insideH w:val="single" w:sz="6" w:space="0" w:color="000000"/>
        <w:insideV w:val="single" w:sz="6" w:space="0" w:color="000000"/>
      </w:tblBorders>
    </w:tblPr>
    <w:tcPr>
      <w:shd w:val="clear" w:color="auto" w:fill="auto"/>
    </w:tcPr>
    <w:tblStylePr w:type="firstRow">
      <w:rPr>
        <w:color w:val="auto"/>
      </w:rPr>
      <w:tblPr/>
      <w:tcPr>
        <w:tcBorders>
          <w:bottom w:val="single" w:sz="6" w:space="0" w:color="000000"/>
          <w:tl2br w:val="none" w:sz="0" w:space="0" w:color="auto"/>
          <w:tr2bl w:val="none" w:sz="0" w:space="0" w:color="auto"/>
        </w:tcBorders>
        <w:shd w:val="pct30" w:color="FFFF00" w:fill="FFFFFF"/>
      </w:tcPr>
    </w:tblStylePr>
    <w:tblStylePr w:type="lastRow">
      <w:rPr>
        <w:b/>
        <w:bCs/>
        <w:color w:val="auto"/>
      </w:rPr>
      <w:tblPr/>
      <w:tcPr>
        <w:tcBorders>
          <w:top w:val="single" w:sz="6" w:space="0" w:color="000000"/>
          <w:tl2br w:val="none" w:sz="0" w:space="0" w:color="auto"/>
          <w:tr2bl w:val="none" w:sz="0" w:space="0" w:color="auto"/>
        </w:tcBorders>
        <w:shd w:val="pct30" w:color="FFFF00" w:fill="FFFFFF"/>
      </w:tcPr>
    </w:tblStylePr>
    <w:tblStylePr w:type="lastCol">
      <w:rPr>
        <w:b/>
        <w:bCs/>
        <w:color w:val="auto"/>
      </w:rPr>
      <w:tblPr/>
      <w:tcPr>
        <w:tcBorders>
          <w:tl2br w:val="none" w:sz="0" w:space="0" w:color="auto"/>
          <w:tr2bl w:val="none" w:sz="0" w:space="0" w:color="auto"/>
        </w:tcBorders>
      </w:tcPr>
    </w:tblStylePr>
  </w:style>
  <w:style w:type="table" w:styleId="TableGrid5">
    <w:name w:val="Table Grid 5"/>
    <w:basedOn w:val="TableNormal"/>
    <w:uiPriority w:val="99"/>
    <w:semiHidden/>
    <w:unhideWhenUsed/>
    <w:rsid w:val="00A111D1"/>
    <w:pPr>
      <w:tabs>
        <w:tab w:val="left" w:pos="567"/>
        <w:tab w:val="left" w:pos="1134"/>
        <w:tab w:val="left" w:pos="1701"/>
        <w:tab w:val="left" w:pos="2268"/>
      </w:tabs>
      <w:jc w:val="both"/>
    </w:pPr>
    <w:tblPr>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Pr>
    <w:tcPr>
      <w:shd w:val="clear" w:color="auto" w:fill="auto"/>
    </w:tcPr>
    <w:tblStylePr w:type="firstRow">
      <w:tblPr/>
      <w:tcPr>
        <w:tcBorders>
          <w:bottom w:val="single" w:sz="12" w:space="0" w:color="000000"/>
          <w:tl2br w:val="none" w:sz="0" w:space="0" w:color="auto"/>
          <w:tr2bl w:val="none" w:sz="0" w:space="0" w:color="auto"/>
        </w:tcBorders>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leGrid6">
    <w:name w:val="Table Grid 6"/>
    <w:basedOn w:val="TableNormal"/>
    <w:uiPriority w:val="99"/>
    <w:semiHidden/>
    <w:unhideWhenUsed/>
    <w:rsid w:val="00A111D1"/>
    <w:pPr>
      <w:tabs>
        <w:tab w:val="left" w:pos="567"/>
        <w:tab w:val="left" w:pos="1134"/>
        <w:tab w:val="left" w:pos="1701"/>
        <w:tab w:val="left" w:pos="2268"/>
      </w:tabs>
      <w:jc w:val="both"/>
    </w:pPr>
    <w:tblPr>
      <w:tblBorders>
        <w:top w:val="single" w:sz="12" w:space="0" w:color="000000"/>
        <w:left w:val="single" w:sz="12" w:space="0" w:color="000000"/>
        <w:bottom w:val="single" w:sz="12" w:space="0" w:color="000000"/>
        <w:right w:val="single" w:sz="12" w:space="0" w:color="000000"/>
        <w:insideV w:val="single" w:sz="6" w:space="0" w:color="000000"/>
      </w:tblBorders>
    </w:tblPr>
    <w:tcPr>
      <w:shd w:val="clear" w:color="auto" w:fill="auto"/>
    </w:tcPr>
    <w:tblStylePr w:type="firstRow">
      <w:rPr>
        <w:b/>
        <w:b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leGrid7">
    <w:name w:val="Table Grid 7"/>
    <w:basedOn w:val="TableNormal"/>
    <w:uiPriority w:val="99"/>
    <w:semiHidden/>
    <w:unhideWhenUsed/>
    <w:rsid w:val="00A111D1"/>
    <w:pPr>
      <w:tabs>
        <w:tab w:val="left" w:pos="567"/>
        <w:tab w:val="left" w:pos="1134"/>
        <w:tab w:val="left" w:pos="1701"/>
        <w:tab w:val="left" w:pos="2268"/>
      </w:tabs>
      <w:jc w:val="both"/>
    </w:pPr>
    <w:rPr>
      <w:b/>
      <w:bCs/>
    </w:rPr>
    <w:tblPr>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Pr>
    <w:tcPr>
      <w:shd w:val="clear" w:color="auto" w:fill="auto"/>
    </w:tcPr>
    <w:tblStylePr w:type="firstRow">
      <w:rPr>
        <w:b w:val="0"/>
        <w:bCs w:val="0"/>
      </w:rPr>
      <w:tblPr/>
      <w:tcPr>
        <w:tcBorders>
          <w:bottom w:val="single" w:sz="12" w:space="0" w:color="000000"/>
          <w:tl2br w:val="none" w:sz="0" w:space="0" w:color="auto"/>
          <w:tr2bl w:val="none" w:sz="0" w:space="0" w:color="auto"/>
        </w:tcBorders>
      </w:tcPr>
    </w:tblStylePr>
    <w:tblStylePr w:type="lastRow">
      <w:rPr>
        <w:b w:val="0"/>
        <w:bCs w:val="0"/>
      </w:rPr>
      <w:tblPr/>
      <w:tcPr>
        <w:tcBorders>
          <w:top w:val="single" w:sz="6" w:space="0" w:color="000000"/>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leGrid8">
    <w:name w:val="Table Grid 8"/>
    <w:basedOn w:val="TableNormal"/>
    <w:uiPriority w:val="99"/>
    <w:semiHidden/>
    <w:unhideWhenUsed/>
    <w:rsid w:val="00A111D1"/>
    <w:pPr>
      <w:tabs>
        <w:tab w:val="left" w:pos="567"/>
        <w:tab w:val="left" w:pos="1134"/>
        <w:tab w:val="left" w:pos="1701"/>
        <w:tab w:val="left" w:pos="2268"/>
      </w:tabs>
      <w:jc w:val="both"/>
    </w:pPr>
    <w:tblPr>
      <w:tblBorders>
        <w:top w:val="single" w:sz="6" w:space="0" w:color="000080"/>
        <w:left w:val="single" w:sz="6" w:space="0" w:color="000080"/>
        <w:bottom w:val="single" w:sz="6" w:space="0" w:color="000080"/>
        <w:right w:val="single" w:sz="6" w:space="0" w:color="000080"/>
        <w:insideH w:val="single" w:sz="6" w:space="0" w:color="000080"/>
        <w:insideV w:val="single" w:sz="6" w:space="0" w:color="000080"/>
      </w:tblBorders>
    </w:tblPr>
    <w:tcPr>
      <w:shd w:val="clear" w:color="auto" w:fill="auto"/>
    </w:tcPr>
    <w:tblStylePr w:type="firstRow">
      <w:rPr>
        <w:b/>
        <w:bCs/>
        <w:color w:val="FFFFFF"/>
      </w:rPr>
      <w:tblPr/>
      <w:tcPr>
        <w:tcBorders>
          <w:tl2br w:val="none" w:sz="0" w:space="0" w:color="auto"/>
          <w:tr2bl w:val="none" w:sz="0" w:space="0" w:color="auto"/>
        </w:tcBorders>
        <w:shd w:val="solid" w:color="000080" w:fill="FFFFFF"/>
      </w:tcPr>
    </w:tblStylePr>
    <w:tblStylePr w:type="lastRow">
      <w:rPr>
        <w:b/>
        <w:bCs/>
        <w:color w:val="auto"/>
      </w:rPr>
      <w:tblPr/>
      <w:tcPr>
        <w:tcBorders>
          <w:tl2br w:val="none" w:sz="0" w:space="0" w:color="auto"/>
          <w:tr2bl w:val="none" w:sz="0" w:space="0" w:color="auto"/>
        </w:tcBorders>
      </w:tcPr>
    </w:tblStylePr>
    <w:tblStylePr w:type="lastCol">
      <w:rPr>
        <w:b/>
        <w:bCs/>
        <w:color w:val="auto"/>
      </w:rPr>
      <w:tblPr/>
      <w:tcPr>
        <w:tcBorders>
          <w:tl2br w:val="none" w:sz="0" w:space="0" w:color="auto"/>
          <w:tr2bl w:val="none" w:sz="0" w:space="0" w:color="auto"/>
        </w:tcBorders>
      </w:tcPr>
    </w:tblStylePr>
  </w:style>
  <w:style w:type="table" w:styleId="TableGridLight">
    <w:name w:val="Grid Table Light"/>
    <w:basedOn w:val="TableNormal"/>
    <w:uiPriority w:val="40"/>
    <w:rsid w:val="00A111D1"/>
    <w:tblPr>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
  </w:style>
  <w:style w:type="table" w:styleId="TableList1">
    <w:name w:val="Table List 1"/>
    <w:basedOn w:val="TableNormal"/>
    <w:uiPriority w:val="99"/>
    <w:semiHidden/>
    <w:unhideWhenUsed/>
    <w:rsid w:val="00A111D1"/>
    <w:pPr>
      <w:tabs>
        <w:tab w:val="left" w:pos="567"/>
        <w:tab w:val="left" w:pos="1134"/>
        <w:tab w:val="left" w:pos="1701"/>
        <w:tab w:val="left" w:pos="2268"/>
      </w:tabs>
      <w:jc w:val="both"/>
    </w:pPr>
    <w:tblPr>
      <w:tblStyleRowBandSize w:val="1"/>
      <w:tblBorders>
        <w:top w:val="single" w:sz="12" w:space="0" w:color="008080"/>
        <w:left w:val="single" w:sz="6" w:space="0" w:color="008080"/>
        <w:bottom w:val="single" w:sz="12" w:space="0" w:color="008080"/>
        <w:right w:val="single" w:sz="6" w:space="0" w:color="008080"/>
      </w:tblBorders>
    </w:tblPr>
    <w:tblStylePr w:type="firstRow">
      <w:rPr>
        <w:b/>
        <w:bCs/>
        <w:i/>
        <w:iCs/>
        <w:color w:val="800000"/>
      </w:rPr>
      <w:tblPr/>
      <w:tcPr>
        <w:tcBorders>
          <w:bottom w:val="single" w:sz="6" w:space="0" w:color="000000"/>
          <w:tl2br w:val="none" w:sz="0" w:space="0" w:color="auto"/>
          <w:tr2bl w:val="none" w:sz="0" w:space="0" w:color="auto"/>
        </w:tcBorders>
        <w:shd w:val="solid" w:color="C0C0C0" w:fill="FFFFFF"/>
      </w:tcPr>
    </w:tblStylePr>
    <w:tblStylePr w:type="lastRow">
      <w:tblPr/>
      <w:tcPr>
        <w:tcBorders>
          <w:top w:val="single" w:sz="6" w:space="0" w:color="000000"/>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solid" w:color="C0C0C0" w:fill="FFFFFF"/>
      </w:tcPr>
    </w:tblStylePr>
    <w:tblStylePr w:type="band2Horz">
      <w:rPr>
        <w:color w:val="auto"/>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List2">
    <w:name w:val="Table List 2"/>
    <w:basedOn w:val="TableNormal"/>
    <w:uiPriority w:val="99"/>
    <w:semiHidden/>
    <w:unhideWhenUsed/>
    <w:rsid w:val="00A111D1"/>
    <w:pPr>
      <w:tabs>
        <w:tab w:val="left" w:pos="567"/>
        <w:tab w:val="left" w:pos="1134"/>
        <w:tab w:val="left" w:pos="1701"/>
        <w:tab w:val="left" w:pos="2268"/>
      </w:tabs>
      <w:jc w:val="both"/>
    </w:pPr>
    <w:tblPr>
      <w:tblStyleRowBandSize w:val="2"/>
      <w:tblBorders>
        <w:bottom w:val="single" w:sz="12" w:space="0" w:color="808080"/>
      </w:tblBorders>
    </w:tblPr>
    <w:tblStylePr w:type="firstRow">
      <w:rPr>
        <w:b/>
        <w:bCs/>
        <w:color w:val="FFFFFF"/>
      </w:rPr>
      <w:tblPr/>
      <w:tcPr>
        <w:tcBorders>
          <w:bottom w:val="single" w:sz="6" w:space="0" w:color="000000"/>
          <w:tl2br w:val="none" w:sz="0" w:space="0" w:color="auto"/>
          <w:tr2bl w:val="none" w:sz="0" w:space="0" w:color="auto"/>
        </w:tcBorders>
        <w:shd w:val="pct75" w:color="008080" w:fill="008000"/>
      </w:tcPr>
    </w:tblStylePr>
    <w:tblStylePr w:type="lastRow">
      <w:tblPr/>
      <w:tcPr>
        <w:tcBorders>
          <w:top w:val="single" w:sz="6" w:space="0" w:color="000000"/>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0" w:color="00FF00" w:fill="FFFFFF"/>
      </w:tcPr>
    </w:tblStylePr>
    <w:tblStylePr w:type="band2Horz">
      <w:rPr>
        <w:color w:val="auto"/>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List3">
    <w:name w:val="Table List 3"/>
    <w:basedOn w:val="TableNormal"/>
    <w:uiPriority w:val="99"/>
    <w:semiHidden/>
    <w:unhideWhenUsed/>
    <w:rsid w:val="00A111D1"/>
    <w:pPr>
      <w:tabs>
        <w:tab w:val="left" w:pos="567"/>
        <w:tab w:val="left" w:pos="1134"/>
        <w:tab w:val="left" w:pos="1701"/>
        <w:tab w:val="left" w:pos="2268"/>
      </w:tabs>
      <w:jc w:val="both"/>
    </w:pPr>
    <w:tblPr>
      <w:tblBorders>
        <w:top w:val="single" w:sz="12" w:space="0" w:color="000000"/>
        <w:bottom w:val="single" w:sz="12" w:space="0" w:color="000000"/>
        <w:insideH w:val="single" w:sz="6" w:space="0" w:color="000000"/>
      </w:tblBorders>
    </w:tblPr>
    <w:tcPr>
      <w:shd w:val="clear" w:color="auto" w:fill="auto"/>
    </w:tcPr>
    <w:tblStylePr w:type="firstRow">
      <w:rPr>
        <w:b/>
        <w:bCs/>
        <w:color w:val="000080"/>
      </w:rPr>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swCell">
      <w:rPr>
        <w:i/>
        <w:iCs/>
        <w:color w:val="000080"/>
      </w:rPr>
      <w:tblPr/>
      <w:tcPr>
        <w:tcBorders>
          <w:tl2br w:val="none" w:sz="0" w:space="0" w:color="auto"/>
          <w:tr2bl w:val="none" w:sz="0" w:space="0" w:color="auto"/>
        </w:tcBorders>
      </w:tcPr>
    </w:tblStylePr>
  </w:style>
  <w:style w:type="table" w:styleId="TableList4">
    <w:name w:val="Table List 4"/>
    <w:basedOn w:val="TableNormal"/>
    <w:uiPriority w:val="99"/>
    <w:semiHidden/>
    <w:unhideWhenUsed/>
    <w:rsid w:val="00A111D1"/>
    <w:pPr>
      <w:tabs>
        <w:tab w:val="left" w:pos="567"/>
        <w:tab w:val="left" w:pos="1134"/>
        <w:tab w:val="left" w:pos="1701"/>
        <w:tab w:val="left" w:pos="2268"/>
      </w:tabs>
      <w:jc w:val="both"/>
    </w:pPr>
    <w:tblPr>
      <w:tblBorders>
        <w:top w:val="single" w:sz="12" w:space="0" w:color="000000"/>
        <w:left w:val="single" w:sz="12" w:space="0" w:color="000000"/>
        <w:bottom w:val="single" w:sz="12" w:space="0" w:color="000000"/>
        <w:right w:val="single" w:sz="12" w:space="0" w:color="000000"/>
        <w:insideH w:val="single" w:sz="6" w:space="0" w:color="000000"/>
      </w:tblBorders>
    </w:tblPr>
    <w:tcPr>
      <w:shd w:val="clear" w:color="auto" w:fill="auto"/>
    </w:tcPr>
    <w:tblStylePr w:type="firstRow">
      <w:rPr>
        <w:b/>
        <w:bCs/>
        <w:color w:val="FFFFFF"/>
      </w:rPr>
      <w:tblPr/>
      <w:tcPr>
        <w:tcBorders>
          <w:bottom w:val="single" w:sz="12" w:space="0" w:color="000000"/>
          <w:tl2br w:val="none" w:sz="0" w:space="0" w:color="auto"/>
          <w:tr2bl w:val="none" w:sz="0" w:space="0" w:color="auto"/>
        </w:tcBorders>
        <w:shd w:val="solid" w:color="808080" w:fill="FFFFFF"/>
      </w:tcPr>
    </w:tblStylePr>
  </w:style>
  <w:style w:type="table" w:styleId="TableList5">
    <w:name w:val="Table List 5"/>
    <w:basedOn w:val="TableNormal"/>
    <w:uiPriority w:val="99"/>
    <w:semiHidden/>
    <w:unhideWhenUsed/>
    <w:rsid w:val="00A111D1"/>
    <w:pPr>
      <w:tabs>
        <w:tab w:val="left" w:pos="567"/>
        <w:tab w:val="left" w:pos="1134"/>
        <w:tab w:val="left" w:pos="1701"/>
        <w:tab w:val="left" w:pos="2268"/>
      </w:tabs>
      <w:jc w:val="both"/>
    </w:pPr>
    <w:tblPr>
      <w:tblBorders>
        <w:top w:val="single" w:sz="6" w:space="0" w:color="000000"/>
        <w:left w:val="single" w:sz="6" w:space="0" w:color="000000"/>
        <w:bottom w:val="single" w:sz="6" w:space="0" w:color="000000"/>
        <w:right w:val="single" w:sz="6" w:space="0" w:color="000000"/>
        <w:insideH w:val="single" w:sz="6" w:space="0" w:color="000000"/>
      </w:tblBorders>
    </w:tblPr>
    <w:tcPr>
      <w:shd w:val="clear" w:color="auto" w:fill="auto"/>
    </w:tcPr>
    <w:tblStylePr w:type="firstRow">
      <w:rPr>
        <w:b/>
        <w:bCs/>
      </w:rPr>
      <w:tblPr/>
      <w:tcPr>
        <w:tcBorders>
          <w:bottom w:val="single" w:sz="12"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style>
  <w:style w:type="table" w:styleId="TableList6">
    <w:name w:val="Table List 6"/>
    <w:basedOn w:val="TableNormal"/>
    <w:uiPriority w:val="99"/>
    <w:semiHidden/>
    <w:unhideWhenUsed/>
    <w:rsid w:val="00A111D1"/>
    <w:pPr>
      <w:tabs>
        <w:tab w:val="left" w:pos="567"/>
        <w:tab w:val="left" w:pos="1134"/>
        <w:tab w:val="left" w:pos="1701"/>
        <w:tab w:val="left" w:pos="2268"/>
      </w:tabs>
      <w:jc w:val="both"/>
    </w:pPr>
    <w:tblPr>
      <w:tblStyleRowBandSize w:val="1"/>
      <w:tblBorders>
        <w:top w:val="single" w:sz="6" w:space="0" w:color="000000"/>
        <w:left w:val="single" w:sz="6" w:space="0" w:color="000000"/>
        <w:bottom w:val="single" w:sz="6" w:space="0" w:color="000000"/>
        <w:right w:val="single" w:sz="6" w:space="0" w:color="000000"/>
      </w:tblBorders>
    </w:tblPr>
    <w:tcPr>
      <w:shd w:val="pct50" w:color="000000" w:fill="FFFFFF"/>
    </w:tcPr>
    <w:tblStylePr w:type="firstRow">
      <w:rPr>
        <w:b/>
        <w:bCs/>
      </w:rPr>
      <w:tblPr/>
      <w:tcPr>
        <w:tcBorders>
          <w:bottom w:val="single" w:sz="12" w:space="0" w:color="000000"/>
          <w:tl2br w:val="none" w:sz="0" w:space="0" w:color="auto"/>
          <w:tr2bl w:val="none" w:sz="0" w:space="0" w:color="auto"/>
        </w:tcBorders>
      </w:tcPr>
    </w:tblStylePr>
    <w:tblStylePr w:type="firstCol">
      <w:rPr>
        <w:b/>
        <w:bCs/>
      </w:rPr>
      <w:tblPr/>
      <w:tcPr>
        <w:tcBorders>
          <w:right w:val="single" w:sz="12" w:space="0" w:color="000000"/>
          <w:tl2br w:val="none" w:sz="0" w:space="0" w:color="auto"/>
          <w:tr2bl w:val="none" w:sz="0" w:space="0" w:color="auto"/>
        </w:tcBorders>
      </w:tcPr>
    </w:tblStylePr>
    <w:tblStylePr w:type="band1Horz">
      <w:tblPr/>
      <w:tcPr>
        <w:tcBorders>
          <w:tl2br w:val="none" w:sz="0" w:space="0" w:color="auto"/>
          <w:tr2bl w:val="none" w:sz="0" w:space="0" w:color="auto"/>
        </w:tcBorders>
        <w:shd w:val="pct25" w:color="000000" w:fill="FFFFFF"/>
      </w:tcPr>
    </w:tblStylePr>
  </w:style>
  <w:style w:type="table" w:styleId="TableList7">
    <w:name w:val="Table List 7"/>
    <w:basedOn w:val="TableNormal"/>
    <w:uiPriority w:val="99"/>
    <w:semiHidden/>
    <w:unhideWhenUsed/>
    <w:rsid w:val="00A111D1"/>
    <w:pPr>
      <w:tabs>
        <w:tab w:val="left" w:pos="567"/>
        <w:tab w:val="left" w:pos="1134"/>
        <w:tab w:val="left" w:pos="1701"/>
        <w:tab w:val="left" w:pos="2268"/>
      </w:tabs>
      <w:jc w:val="both"/>
    </w:pPr>
    <w:tblPr>
      <w:tblStyleRowBandSize w:val="1"/>
      <w:tblBorders>
        <w:top w:val="single" w:sz="12" w:space="0" w:color="008000"/>
        <w:left w:val="single" w:sz="6" w:space="0" w:color="008000"/>
        <w:bottom w:val="single" w:sz="12" w:space="0" w:color="008000"/>
        <w:right w:val="single" w:sz="6" w:space="0" w:color="008000"/>
        <w:insideH w:val="single" w:sz="6" w:space="0" w:color="000000"/>
      </w:tblBorders>
    </w:tblPr>
    <w:tblStylePr w:type="firstRow">
      <w:rPr>
        <w:b/>
        <w:bCs/>
      </w:rPr>
      <w:tblPr/>
      <w:tcPr>
        <w:tcBorders>
          <w:bottom w:val="single" w:sz="12" w:space="0" w:color="008000"/>
          <w:tl2br w:val="none" w:sz="0" w:space="0" w:color="auto"/>
          <w:tr2bl w:val="none" w:sz="0" w:space="0" w:color="auto"/>
        </w:tcBorders>
        <w:shd w:val="solid" w:color="C0C0C0" w:fill="FFFFFF"/>
      </w:tcPr>
    </w:tblStylePr>
    <w:tblStylePr w:type="lastRow">
      <w:rPr>
        <w:b/>
        <w:bCs/>
      </w:rPr>
      <w:tblPr/>
      <w:tcPr>
        <w:tcBorders>
          <w:top w:val="single" w:sz="12" w:space="0" w:color="008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0" w:color="000000" w:fill="FFFFFF"/>
      </w:tcPr>
    </w:tblStylePr>
    <w:tblStylePr w:type="band2Horz">
      <w:tblPr/>
      <w:tcPr>
        <w:tcBorders>
          <w:tl2br w:val="none" w:sz="0" w:space="0" w:color="auto"/>
          <w:tr2bl w:val="none" w:sz="0" w:space="0" w:color="auto"/>
        </w:tcBorders>
        <w:shd w:val="pct25" w:color="FFFF00" w:fill="FFFFFF"/>
      </w:tcPr>
    </w:tblStylePr>
  </w:style>
  <w:style w:type="table" w:styleId="TableList8">
    <w:name w:val="Table List 8"/>
    <w:basedOn w:val="TableNormal"/>
    <w:uiPriority w:val="99"/>
    <w:semiHidden/>
    <w:unhideWhenUsed/>
    <w:rsid w:val="00A111D1"/>
    <w:pPr>
      <w:tabs>
        <w:tab w:val="left" w:pos="567"/>
        <w:tab w:val="left" w:pos="1134"/>
        <w:tab w:val="left" w:pos="1701"/>
        <w:tab w:val="left" w:pos="2268"/>
      </w:tabs>
      <w:jc w:val="both"/>
    </w:pPr>
    <w:tblPr>
      <w:tblStyleRowBandSize w:val="1"/>
      <w:tblBorders>
        <w:top w:val="single" w:sz="6" w:space="0" w:color="000000"/>
        <w:left w:val="single" w:sz="6" w:space="0" w:color="000000"/>
        <w:bottom w:val="single" w:sz="6" w:space="0" w:color="000000"/>
        <w:right w:val="single" w:sz="6" w:space="0" w:color="000000"/>
        <w:insideV w:val="single" w:sz="6" w:space="0" w:color="000000"/>
      </w:tblBorders>
    </w:tblPr>
    <w:tblStylePr w:type="firstRow">
      <w:rPr>
        <w:b/>
        <w:bCs/>
        <w:i/>
        <w:iCs/>
      </w:rPr>
      <w:tblPr/>
      <w:tcPr>
        <w:tcBorders>
          <w:bottom w:val="single" w:sz="6" w:space="0" w:color="000000"/>
          <w:tl2br w:val="none" w:sz="0" w:space="0" w:color="auto"/>
          <w:tr2bl w:val="none" w:sz="0" w:space="0" w:color="auto"/>
        </w:tcBorders>
        <w:shd w:val="solid" w:color="FFFF00" w:fill="FFFFFF"/>
      </w:tcPr>
    </w:tblStylePr>
    <w:tblStylePr w:type="lastRow">
      <w:rPr>
        <w:b/>
        <w:bCs/>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5" w:color="FFFF00" w:fill="FFFFFF"/>
      </w:tcPr>
    </w:tblStylePr>
    <w:tblStylePr w:type="band2Horz">
      <w:tblPr/>
      <w:tcPr>
        <w:tcBorders>
          <w:tl2br w:val="none" w:sz="0" w:space="0" w:color="auto"/>
          <w:tr2bl w:val="none" w:sz="0" w:space="0" w:color="auto"/>
        </w:tcBorders>
        <w:shd w:val="pct50" w:color="FF0000" w:fill="FFFFFF"/>
      </w:tcPr>
    </w:tblStylePr>
  </w:style>
  <w:style w:type="paragraph" w:styleId="TableofAuthorities">
    <w:name w:val="table of authorities"/>
    <w:basedOn w:val="Normal"/>
    <w:next w:val="Normal"/>
    <w:uiPriority w:val="99"/>
    <w:semiHidden/>
    <w:unhideWhenUsed/>
    <w:rsid w:val="00A111D1"/>
    <w:pPr>
      <w:tabs>
        <w:tab w:val="clear" w:pos="567"/>
        <w:tab w:val="clear" w:pos="1134"/>
        <w:tab w:val="clear" w:pos="1701"/>
        <w:tab w:val="clear" w:pos="2268"/>
      </w:tabs>
      <w:ind w:left="220" w:hanging="220"/>
    </w:pPr>
  </w:style>
  <w:style w:type="paragraph" w:styleId="TableofFigures">
    <w:name w:val="table of figures"/>
    <w:basedOn w:val="Normal"/>
    <w:next w:val="Normal"/>
    <w:uiPriority w:val="99"/>
    <w:semiHidden/>
    <w:unhideWhenUsed/>
    <w:rsid w:val="00A111D1"/>
    <w:pPr>
      <w:tabs>
        <w:tab w:val="clear" w:pos="567"/>
        <w:tab w:val="clear" w:pos="1134"/>
        <w:tab w:val="clear" w:pos="1701"/>
        <w:tab w:val="clear" w:pos="2268"/>
      </w:tabs>
    </w:pPr>
  </w:style>
  <w:style w:type="table" w:styleId="TableProfessional">
    <w:name w:val="Table Professional"/>
    <w:basedOn w:val="TableNormal"/>
    <w:uiPriority w:val="99"/>
    <w:semiHidden/>
    <w:unhideWhenUsed/>
    <w:rsid w:val="00A111D1"/>
    <w:pPr>
      <w:tabs>
        <w:tab w:val="left" w:pos="567"/>
        <w:tab w:val="left" w:pos="1134"/>
        <w:tab w:val="left" w:pos="1701"/>
        <w:tab w:val="left" w:pos="2268"/>
      </w:tabs>
      <w:jc w:val="both"/>
    </w:pPr>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firstRow">
      <w:rPr>
        <w:b/>
        <w:bCs/>
        <w:color w:val="auto"/>
      </w:rPr>
      <w:tblPr/>
      <w:tcPr>
        <w:tcBorders>
          <w:tl2br w:val="none" w:sz="0" w:space="0" w:color="auto"/>
          <w:tr2bl w:val="none" w:sz="0" w:space="0" w:color="auto"/>
        </w:tcBorders>
        <w:shd w:val="solid" w:color="000000" w:fill="FFFFFF"/>
      </w:tcPr>
    </w:tblStylePr>
  </w:style>
  <w:style w:type="table" w:styleId="TableSimple1">
    <w:name w:val="Table Simple 1"/>
    <w:basedOn w:val="TableNormal"/>
    <w:uiPriority w:val="99"/>
    <w:semiHidden/>
    <w:unhideWhenUsed/>
    <w:rsid w:val="00A111D1"/>
    <w:pPr>
      <w:tabs>
        <w:tab w:val="left" w:pos="567"/>
        <w:tab w:val="left" w:pos="1134"/>
        <w:tab w:val="left" w:pos="1701"/>
        <w:tab w:val="left" w:pos="2268"/>
      </w:tabs>
      <w:jc w:val="both"/>
    </w:pPr>
    <w:tblPr>
      <w:tblBorders>
        <w:top w:val="single" w:sz="12" w:space="0" w:color="008000"/>
        <w:bottom w:val="single" w:sz="12" w:space="0" w:color="008000"/>
      </w:tblBorders>
    </w:tblPr>
    <w:tcPr>
      <w:shd w:val="clear" w:color="auto" w:fill="auto"/>
    </w:tcPr>
    <w:tblStylePr w:type="firstRow">
      <w:tblPr/>
      <w:tcPr>
        <w:tcBorders>
          <w:bottom w:val="single" w:sz="6" w:space="0" w:color="008000"/>
          <w:tl2br w:val="none" w:sz="0" w:space="0" w:color="auto"/>
          <w:tr2bl w:val="none" w:sz="0" w:space="0" w:color="auto"/>
        </w:tcBorders>
      </w:tcPr>
    </w:tblStylePr>
    <w:tblStylePr w:type="lastRow">
      <w:tblPr/>
      <w:tcPr>
        <w:tcBorders>
          <w:top w:val="single" w:sz="6" w:space="0" w:color="008000"/>
          <w:tl2br w:val="none" w:sz="0" w:space="0" w:color="auto"/>
          <w:tr2bl w:val="none" w:sz="0" w:space="0" w:color="auto"/>
        </w:tcBorders>
      </w:tcPr>
    </w:tblStylePr>
  </w:style>
  <w:style w:type="table" w:styleId="TableSimple2">
    <w:name w:val="Table Simple 2"/>
    <w:basedOn w:val="TableNormal"/>
    <w:uiPriority w:val="99"/>
    <w:semiHidden/>
    <w:unhideWhenUsed/>
    <w:rsid w:val="00A111D1"/>
    <w:pPr>
      <w:tabs>
        <w:tab w:val="left" w:pos="567"/>
        <w:tab w:val="left" w:pos="1134"/>
        <w:tab w:val="left" w:pos="1701"/>
        <w:tab w:val="left" w:pos="2268"/>
      </w:tabs>
      <w:jc w:val="both"/>
    </w:pPr>
    <w:tblPr/>
    <w:tblStylePr w:type="firstRow">
      <w:rPr>
        <w:b/>
        <w:bCs/>
      </w:rPr>
      <w:tblPr/>
      <w:tcPr>
        <w:tcBorders>
          <w:bottom w:val="single" w:sz="12" w:space="0" w:color="000000"/>
          <w:tl2br w:val="none" w:sz="0" w:space="0" w:color="auto"/>
          <w:tr2bl w:val="none" w:sz="0" w:space="0" w:color="auto"/>
        </w:tcBorders>
      </w:tcPr>
    </w:tblStylePr>
    <w:tblStylePr w:type="lastRow">
      <w:rPr>
        <w:b/>
        <w:bCs/>
        <w:color w:val="auto"/>
      </w:rPr>
      <w:tblPr/>
      <w:tcPr>
        <w:tcBorders>
          <w:top w:val="single" w:sz="6" w:space="0" w:color="000000"/>
          <w:tl2br w:val="none" w:sz="0" w:space="0" w:color="auto"/>
          <w:tr2bl w:val="none" w:sz="0" w:space="0" w:color="auto"/>
        </w:tcBorders>
      </w:tcPr>
    </w:tblStylePr>
    <w:tblStylePr w:type="firstCol">
      <w:rPr>
        <w:b/>
        <w:bCs/>
      </w:rPr>
      <w:tblPr/>
      <w:tcPr>
        <w:tcBorders>
          <w:right w:val="single" w:sz="12" w:space="0" w:color="000000"/>
          <w:tl2br w:val="none" w:sz="0" w:space="0" w:color="auto"/>
          <w:tr2bl w:val="none" w:sz="0" w:space="0" w:color="auto"/>
        </w:tcBorders>
      </w:tcPr>
    </w:tblStylePr>
    <w:tblStylePr w:type="lastCol">
      <w:rPr>
        <w:b/>
        <w:bCs/>
      </w:rPr>
      <w:tblPr/>
      <w:tcPr>
        <w:tcBorders>
          <w:left w:val="single" w:sz="6" w:space="0" w:color="000000"/>
          <w:tl2br w:val="none" w:sz="0" w:space="0" w:color="auto"/>
          <w:tr2bl w:val="none" w:sz="0" w:space="0" w:color="auto"/>
        </w:tcBorders>
      </w:tcPr>
    </w:tblStylePr>
    <w:tblStylePr w:type="neCell">
      <w:rPr>
        <w:b/>
        <w:bCs/>
      </w:rPr>
      <w:tblPr/>
      <w:tcPr>
        <w:tcBorders>
          <w:left w:val="none" w:sz="0" w:space="0" w:color="auto"/>
          <w:tl2br w:val="none" w:sz="0" w:space="0" w:color="auto"/>
          <w:tr2bl w:val="none" w:sz="0" w:space="0" w:color="auto"/>
        </w:tcBorders>
      </w:tcPr>
    </w:tblStylePr>
    <w:tblStylePr w:type="swCell">
      <w:rPr>
        <w:b/>
        <w:bCs/>
      </w:rPr>
      <w:tblPr/>
      <w:tcPr>
        <w:tcBorders>
          <w:top w:val="none" w:sz="0" w:space="0" w:color="auto"/>
          <w:tl2br w:val="none" w:sz="0" w:space="0" w:color="auto"/>
          <w:tr2bl w:val="none" w:sz="0" w:space="0" w:color="auto"/>
        </w:tcBorders>
      </w:tcPr>
    </w:tblStylePr>
  </w:style>
  <w:style w:type="table" w:styleId="TableSimple3">
    <w:name w:val="Table Simple 3"/>
    <w:basedOn w:val="TableNormal"/>
    <w:uiPriority w:val="99"/>
    <w:semiHidden/>
    <w:unhideWhenUsed/>
    <w:rsid w:val="00A111D1"/>
    <w:pPr>
      <w:tabs>
        <w:tab w:val="left" w:pos="567"/>
        <w:tab w:val="left" w:pos="1134"/>
        <w:tab w:val="left" w:pos="1701"/>
        <w:tab w:val="left" w:pos="2268"/>
      </w:tabs>
      <w:jc w:val="both"/>
    </w:pPr>
    <w:tblPr>
      <w:tblBorders>
        <w:top w:val="single" w:sz="12" w:space="0" w:color="000000"/>
        <w:left w:val="single" w:sz="12" w:space="0" w:color="000000"/>
        <w:bottom w:val="single" w:sz="12" w:space="0" w:color="000000"/>
        <w:right w:val="single" w:sz="12" w:space="0" w:color="000000"/>
      </w:tblBorders>
    </w:tblPr>
    <w:tcPr>
      <w:shd w:val="clear" w:color="auto" w:fill="auto"/>
    </w:tcPr>
    <w:tblStylePr w:type="firstRow">
      <w:rPr>
        <w:b/>
        <w:bCs/>
        <w:color w:val="FFFFFF"/>
      </w:rPr>
      <w:tblPr/>
      <w:tcPr>
        <w:tcBorders>
          <w:tl2br w:val="none" w:sz="0" w:space="0" w:color="auto"/>
          <w:tr2bl w:val="none" w:sz="0" w:space="0" w:color="auto"/>
        </w:tcBorders>
        <w:shd w:val="solid" w:color="000000" w:fill="FFFFFF"/>
      </w:tcPr>
    </w:tblStylePr>
  </w:style>
  <w:style w:type="table" w:styleId="TableSubtle1">
    <w:name w:val="Table Subtle 1"/>
    <w:basedOn w:val="TableNormal"/>
    <w:uiPriority w:val="99"/>
    <w:semiHidden/>
    <w:unhideWhenUsed/>
    <w:rsid w:val="00A111D1"/>
    <w:pPr>
      <w:tabs>
        <w:tab w:val="left" w:pos="567"/>
        <w:tab w:val="left" w:pos="1134"/>
        <w:tab w:val="left" w:pos="1701"/>
        <w:tab w:val="left" w:pos="2268"/>
      </w:tabs>
      <w:jc w:val="both"/>
    </w:pPr>
    <w:tblPr>
      <w:tblStyleRowBandSize w:val="1"/>
    </w:tblPr>
    <w:tblStylePr w:type="firstRow">
      <w:tblPr/>
      <w:tcPr>
        <w:tcBorders>
          <w:top w:val="single" w:sz="6" w:space="0" w:color="000000"/>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shd w:val="pct25" w:color="800080" w:fill="FFFFFF"/>
      </w:tcPr>
    </w:tblStylePr>
    <w:tblStylePr w:type="firstCol">
      <w:tblPr/>
      <w:tcPr>
        <w:tcBorders>
          <w:right w:val="single" w:sz="12" w:space="0" w:color="000000"/>
          <w:tl2br w:val="none" w:sz="0" w:space="0" w:color="auto"/>
          <w:tr2bl w:val="none" w:sz="0" w:space="0" w:color="auto"/>
        </w:tcBorders>
      </w:tcPr>
    </w:tblStylePr>
    <w:tblStylePr w:type="lastCol">
      <w:tblPr/>
      <w:tcPr>
        <w:tcBorders>
          <w:left w:val="single" w:sz="12" w:space="0" w:color="000000"/>
          <w:tl2br w:val="none" w:sz="0" w:space="0" w:color="auto"/>
          <w:tr2bl w:val="none" w:sz="0" w:space="0" w:color="auto"/>
        </w:tcBorders>
      </w:tcPr>
    </w:tblStylePr>
    <w:tblStylePr w:type="band1Horz">
      <w:tblPr/>
      <w:tcPr>
        <w:tcBorders>
          <w:bottom w:val="single" w:sz="6" w:space="0" w:color="000000"/>
          <w:tl2br w:val="none" w:sz="0" w:space="0" w:color="auto"/>
          <w:tr2bl w:val="none" w:sz="0" w:space="0" w:color="auto"/>
        </w:tcBorders>
        <w:shd w:val="pct25" w:color="8080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Subtle2">
    <w:name w:val="Table Subtle 2"/>
    <w:basedOn w:val="TableNormal"/>
    <w:uiPriority w:val="99"/>
    <w:semiHidden/>
    <w:unhideWhenUsed/>
    <w:rsid w:val="00A111D1"/>
    <w:pPr>
      <w:tabs>
        <w:tab w:val="left" w:pos="567"/>
        <w:tab w:val="left" w:pos="1134"/>
        <w:tab w:val="left" w:pos="1701"/>
        <w:tab w:val="left" w:pos="2268"/>
      </w:tabs>
      <w:jc w:val="both"/>
    </w:pPr>
    <w:tblPr>
      <w:tblBorders>
        <w:left w:val="single" w:sz="6" w:space="0" w:color="000000"/>
        <w:right w:val="single" w:sz="6" w:space="0" w:color="000000"/>
      </w:tblBorders>
    </w:tblPr>
    <w:tblStylePr w:type="firstRow">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firstCol">
      <w:tblPr/>
      <w:tcPr>
        <w:tcBorders>
          <w:right w:val="single" w:sz="12" w:space="0" w:color="000000"/>
          <w:tl2br w:val="none" w:sz="0" w:space="0" w:color="auto"/>
          <w:tr2bl w:val="none" w:sz="0" w:space="0" w:color="auto"/>
        </w:tcBorders>
        <w:shd w:val="pct25" w:color="008000" w:fill="FFFFFF"/>
      </w:tcPr>
    </w:tblStylePr>
    <w:tblStylePr w:type="lastCol">
      <w:tblPr/>
      <w:tcPr>
        <w:tcBorders>
          <w:left w:val="single" w:sz="12" w:space="0" w:color="000000"/>
          <w:tl2br w:val="none" w:sz="0" w:space="0" w:color="auto"/>
          <w:tr2bl w:val="none" w:sz="0" w:space="0" w:color="auto"/>
        </w:tcBorders>
        <w:shd w:val="pct25" w:color="8080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Theme">
    <w:name w:val="Table Theme"/>
    <w:basedOn w:val="TableNormal"/>
    <w:uiPriority w:val="99"/>
    <w:semiHidden/>
    <w:unhideWhenUsed/>
    <w:rsid w:val="00A111D1"/>
    <w:pPr>
      <w:tabs>
        <w:tab w:val="left" w:pos="567"/>
        <w:tab w:val="left" w:pos="1134"/>
        <w:tab w:val="left" w:pos="1701"/>
        <w:tab w:val="left" w:pos="2268"/>
      </w:tabs>
      <w:jc w:val="both"/>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styleId="TableWeb1">
    <w:name w:val="Table Web 1"/>
    <w:basedOn w:val="TableNormal"/>
    <w:uiPriority w:val="99"/>
    <w:semiHidden/>
    <w:unhideWhenUsed/>
    <w:rsid w:val="00A111D1"/>
    <w:pPr>
      <w:tabs>
        <w:tab w:val="left" w:pos="567"/>
        <w:tab w:val="left" w:pos="1134"/>
        <w:tab w:val="left" w:pos="1701"/>
        <w:tab w:val="left" w:pos="2268"/>
      </w:tabs>
      <w:jc w:val="both"/>
    </w:pPr>
    <w:tblPr>
      <w:tblCellSpacing w:w="20" w:type="dxa"/>
      <w:tblBorders>
        <w:top w:val="outset" w:sz="6" w:space="0" w:color="auto"/>
        <w:left w:val="outset" w:sz="6" w:space="0" w:color="auto"/>
        <w:bottom w:val="outset" w:sz="6" w:space="0" w:color="auto"/>
        <w:right w:val="outset" w:sz="6" w:space="0" w:color="auto"/>
        <w:insideH w:val="outset" w:sz="6" w:space="0" w:color="auto"/>
        <w:insideV w:val="out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table" w:styleId="TableWeb2">
    <w:name w:val="Table Web 2"/>
    <w:basedOn w:val="TableNormal"/>
    <w:uiPriority w:val="99"/>
    <w:semiHidden/>
    <w:unhideWhenUsed/>
    <w:rsid w:val="00A111D1"/>
    <w:pPr>
      <w:tabs>
        <w:tab w:val="left" w:pos="567"/>
        <w:tab w:val="left" w:pos="1134"/>
        <w:tab w:val="left" w:pos="1701"/>
        <w:tab w:val="left" w:pos="2268"/>
      </w:tabs>
      <w:jc w:val="both"/>
    </w:pPr>
    <w:tblPr>
      <w:tblCellSpacing w:w="20" w:type="dxa"/>
      <w:tblBorders>
        <w:top w:val="inset" w:sz="6" w:space="0" w:color="auto"/>
        <w:left w:val="inset" w:sz="6" w:space="0" w:color="auto"/>
        <w:bottom w:val="inset" w:sz="6" w:space="0" w:color="auto"/>
        <w:right w:val="inset" w:sz="6" w:space="0" w:color="auto"/>
        <w:insideH w:val="inset" w:sz="6" w:space="0" w:color="auto"/>
        <w:insideV w:val="in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table" w:styleId="TableWeb3">
    <w:name w:val="Table Web 3"/>
    <w:basedOn w:val="TableNormal"/>
    <w:uiPriority w:val="99"/>
    <w:semiHidden/>
    <w:unhideWhenUsed/>
    <w:rsid w:val="00A111D1"/>
    <w:pPr>
      <w:tabs>
        <w:tab w:val="left" w:pos="567"/>
        <w:tab w:val="left" w:pos="1134"/>
        <w:tab w:val="left" w:pos="1701"/>
        <w:tab w:val="left" w:pos="2268"/>
      </w:tabs>
      <w:jc w:val="both"/>
    </w:pPr>
    <w:tblPr>
      <w:tblCellSpacing w:w="20" w:type="dxa"/>
      <w:tblBorders>
        <w:top w:val="outset" w:sz="24" w:space="0" w:color="auto"/>
        <w:left w:val="outset" w:sz="24" w:space="0" w:color="auto"/>
        <w:bottom w:val="outset" w:sz="24" w:space="0" w:color="auto"/>
        <w:right w:val="outset" w:sz="24" w:space="0" w:color="auto"/>
        <w:insideH w:val="outset" w:sz="6" w:space="0" w:color="auto"/>
        <w:insideV w:val="out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paragraph" w:styleId="TOCHeading">
    <w:name w:val="TOC Heading"/>
    <w:basedOn w:val="Heading1"/>
    <w:next w:val="Normal"/>
    <w:uiPriority w:val="39"/>
    <w:semiHidden/>
    <w:unhideWhenUsed/>
    <w:qFormat/>
    <w:rsid w:val="00A111D1"/>
    <w:pPr>
      <w:numPr>
        <w:numId w:val="0"/>
      </w:numPr>
      <w:tabs>
        <w:tab w:val="left" w:pos="567"/>
      </w:tabs>
      <w:spacing w:after="0"/>
      <w:jc w:val="both"/>
      <w:outlineLvl w:val="9"/>
    </w:pPr>
    <w:rPr>
      <w:rFonts w:asciiTheme="majorHAnsi" w:hAnsiTheme="majorHAnsi"/>
      <w:b w:val="0"/>
      <w:bCs w:val="0"/>
      <w:color w:val="365F91" w:themeColor="accent1" w:themeShade="BF"/>
      <w:kern w:val="0"/>
      <w:sz w:val="32"/>
      <w14:ligatures w14:val="none"/>
    </w:rPr>
  </w:style>
  <w:style w:type="character" w:styleId="UnresolvedMention">
    <w:name w:val="Unresolved Mention"/>
    <w:basedOn w:val="DefaultParagraphFont"/>
    <w:uiPriority w:val="99"/>
    <w:semiHidden/>
    <w:unhideWhenUsed/>
    <w:rsid w:val="00A111D1"/>
    <w:rPr>
      <w:color w:val="605E5C"/>
      <w:shd w:val="clear" w:color="auto" w:fill="E1DFDD"/>
      <w:lang w:val="en-GB"/>
    </w:rPr>
  </w:style>
  <w:style w:type="paragraph" w:customStyle="1" w:styleId="CBDAgendaItemReport">
    <w:name w:val="CBD_AgendaItem_Report"/>
    <w:basedOn w:val="Normal"/>
    <w:qFormat/>
    <w:rsid w:val="003F1A75"/>
    <w:pPr>
      <w:keepNext/>
      <w:keepLines/>
      <w:spacing w:before="240" w:after="120"/>
      <w:jc w:val="left"/>
    </w:pPr>
    <w:rPr>
      <w:b/>
      <w:sz w:val="24"/>
    </w:rPr>
  </w:style>
  <w:style w:type="paragraph" w:customStyle="1" w:styleId="CBDagendaItem0">
    <w:name w:val="CBD_agenda_Item"/>
    <w:basedOn w:val="CBDNormalNumber"/>
    <w:qFormat/>
    <w:rsid w:val="003F1A75"/>
  </w:style>
  <w:style w:type="paragraph" w:customStyle="1" w:styleId="CBDpara-item">
    <w:name w:val="CBD_para-item"/>
    <w:basedOn w:val="Normal"/>
    <w:qFormat/>
    <w:rsid w:val="003F1A75"/>
    <w:pPr>
      <w:tabs>
        <w:tab w:val="clear" w:pos="567"/>
      </w:tabs>
      <w:spacing w:before="120" w:after="120"/>
      <w:ind w:left="1134" w:hanging="567"/>
      <w:jc w:val="left"/>
    </w:pPr>
  </w:style>
  <w:style w:type="paragraph" w:customStyle="1" w:styleId="CBDsubpara-item">
    <w:name w:val="CBD_subpara-item"/>
    <w:basedOn w:val="CBDpara-item"/>
    <w:qFormat/>
    <w:rsid w:val="003F1A75"/>
    <w:pPr>
      <w:tabs>
        <w:tab w:val="clear" w:pos="1134"/>
      </w:tabs>
      <w:ind w:left="1701"/>
    </w:pPr>
  </w:style>
  <w:style w:type="paragraph" w:customStyle="1" w:styleId="CBDRecommendText">
    <w:name w:val="CBD_RecommendText"/>
    <w:basedOn w:val="Normal"/>
    <w:qFormat/>
    <w:rsid w:val="003F1A75"/>
    <w:pPr>
      <w:spacing w:after="120"/>
      <w:ind w:left="567"/>
    </w:p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allowPNG/>
</w:webSettings>
</file>

<file path=word/_rels/document.xml.rels><?xml version="1.0" encoding="UTF-8" standalone="yes"?>
<Relationships xmlns="http://schemas.openxmlformats.org/package/2006/relationships"><Relationship Id="rId8" Type="http://schemas.openxmlformats.org/officeDocument/2006/relationships/settings" Target="settings.xml"/><Relationship Id="rId13" Type="http://schemas.openxmlformats.org/officeDocument/2006/relationships/image" Target="media/image2.png"/><Relationship Id="rId18" Type="http://schemas.openxmlformats.org/officeDocument/2006/relationships/footer" Target="footer2.xml"/><Relationship Id="rId3" Type="http://schemas.openxmlformats.org/officeDocument/2006/relationships/customXml" Target="../customXml/item3.xml"/><Relationship Id="rId21" Type="http://schemas.openxmlformats.org/officeDocument/2006/relationships/theme" Target="theme/theme1.xml"/><Relationship Id="rId7" Type="http://schemas.openxmlformats.org/officeDocument/2006/relationships/styles" Target="styles.xml"/><Relationship Id="rId12" Type="http://schemas.openxmlformats.org/officeDocument/2006/relationships/image" Target="media/image1.png"/><Relationship Id="rId17" Type="http://schemas.openxmlformats.org/officeDocument/2006/relationships/footer" Target="footer1.xml"/><Relationship Id="rId2" Type="http://schemas.openxmlformats.org/officeDocument/2006/relationships/customXml" Target="../customXml/item2.xml"/><Relationship Id="rId16" Type="http://schemas.openxmlformats.org/officeDocument/2006/relationships/header" Target="header2.xml"/><Relationship Id="rId20" Type="http://schemas.openxmlformats.org/officeDocument/2006/relationships/glossaryDocument" Target="glossary/document.xml"/><Relationship Id="rId1" Type="http://schemas.openxmlformats.org/officeDocument/2006/relationships/customXml" Target="../customXml/item1.xml"/><Relationship Id="rId6" Type="http://schemas.openxmlformats.org/officeDocument/2006/relationships/numbering" Target="numbering.xml"/><Relationship Id="rId11" Type="http://schemas.openxmlformats.org/officeDocument/2006/relationships/endnotes" Target="endnotes.xml"/><Relationship Id="rId5" Type="http://schemas.openxmlformats.org/officeDocument/2006/relationships/customXml" Target="../customXml/item5.xml"/><Relationship Id="rId15" Type="http://schemas.openxmlformats.org/officeDocument/2006/relationships/header" Target="header1.xml"/><Relationship Id="rId10" Type="http://schemas.openxmlformats.org/officeDocument/2006/relationships/footnotes" Target="footnotes.xml"/><Relationship Id="rId19" Type="http://schemas.openxmlformats.org/officeDocument/2006/relationships/fontTable" Target="fontTable.xml"/><Relationship Id="rId4" Type="http://schemas.openxmlformats.org/officeDocument/2006/relationships/customXml" Target="../customXml/item4.xml"/><Relationship Id="rId9" Type="http://schemas.openxmlformats.org/officeDocument/2006/relationships/webSettings" Target="webSettings.xml"/><Relationship Id="rId14" Type="http://schemas.openxmlformats.org/officeDocument/2006/relationships/image" Target="media/image3.png"/></Relationships>
</file>

<file path=word/_rels/settings.xml.rels><?xml version="1.0" encoding="UTF-8" standalone="yes"?>
<Relationships xmlns="http://schemas.openxmlformats.org/package/2006/relationships"><Relationship Id="rId1" Type="http://schemas.openxmlformats.org/officeDocument/2006/relationships/attachedTemplate" Target="file:///C:\Users\veronique.lefebvre\United%20Nations\MEA-CBD-Editing%20Team%20-%20Documents\Meeting%20documents\ABS-Nagoya%20Protocol\NP-MOP\NP-MOP-06\templates\np-mop-06-template-en.dotm" TargetMode="External"/></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docParts>
    <w:docPart>
      <w:docPartPr>
        <w:name w:val="6822F371A41E460FBA213CA8B967B252"/>
        <w:category>
          <w:name w:val="General"/>
          <w:gallery w:val="placeholder"/>
        </w:category>
        <w:types>
          <w:type w:val="bbPlcHdr"/>
        </w:types>
        <w:behaviors>
          <w:behavior w:val="content"/>
        </w:behaviors>
        <w:guid w:val="{A1299A02-68C8-4601-8A3E-7C9BEF283D4A}"/>
      </w:docPartPr>
      <w:docPartBody>
        <w:p w:rsidR="00095273" w:rsidRDefault="00A02168">
          <w:pPr>
            <w:pStyle w:val="6822F371A41E460FBA213CA8B967B252"/>
          </w:pPr>
          <w:r w:rsidRPr="007E02EB">
            <w:rPr>
              <w:rStyle w:val="PlaceholderText"/>
            </w:rPr>
            <w:t>[Title]</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Times New Roman">
    <w:panose1 w:val="02020603050405020304"/>
    <w:charset w:val="00"/>
    <w:family w:val="roman"/>
    <w:pitch w:val="variable"/>
    <w:sig w:usb0="E0002EFF" w:usb1="C000785B" w:usb2="00000009" w:usb3="00000000" w:csb0="000001FF" w:csb1="00000000"/>
  </w:font>
  <w:font w:name="Symbol">
    <w:panose1 w:val="05050102010706020507"/>
    <w:charset w:val="02"/>
    <w:family w:val="roman"/>
    <w:pitch w:val="variable"/>
    <w:sig w:usb0="00000000" w:usb1="10000000" w:usb2="00000000" w:usb3="00000000" w:csb0="80000000" w:csb1="00000000"/>
  </w:font>
  <w:font w:name="Times New Roman Bold">
    <w:altName w:val="Times New Roman"/>
    <w:panose1 w:val="02020803070505020304"/>
    <w:charset w:val="00"/>
    <w:family w:val="roman"/>
    <w:notTrueType/>
    <w:pitch w:val="default"/>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mbria">
    <w:panose1 w:val="02040503050406030204"/>
    <w:charset w:val="00"/>
    <w:family w:val="roman"/>
    <w:pitch w:val="variable"/>
    <w:sig w:usb0="E00006FF" w:usb1="420024FF" w:usb2="02000000" w:usb3="00000000" w:csb0="0000019F" w:csb1="00000000"/>
  </w:font>
  <w:font w:name="MS Mincho">
    <w:panose1 w:val="02020609040205080304"/>
    <w:charset w:val="80"/>
    <w:family w:val="modern"/>
    <w:pitch w:val="fixed"/>
    <w:sig w:usb0="E00002FF" w:usb1="6AC7FDFB" w:usb2="08000012" w:usb3="00000000" w:csb0="0002009F" w:csb1="00000000"/>
  </w:font>
  <w:font w:name="Arial">
    <w:panose1 w:val="020B0604020202020204"/>
    <w:charset w:val="00"/>
    <w:family w:val="swiss"/>
    <w:pitch w:val="variable"/>
    <w:sig w:usb0="E0002EFF" w:usb1="C000785B" w:usb2="00000009" w:usb3="00000000" w:csb0="000001FF" w:csb1="00000000"/>
  </w:font>
  <w:font w:name="SimSun">
    <w:altName w:val="宋体"/>
    <w:panose1 w:val="02010600030101010101"/>
    <w:charset w:val="86"/>
    <w:family w:val="auto"/>
    <w:pitch w:val="variable"/>
    <w:sig w:usb0="00000203" w:usb1="288F0000" w:usb2="00000016" w:usb3="00000000" w:csb0="00040001" w:csb1="00000000"/>
  </w:font>
  <w:font w:name="MS Gothic">
    <w:altName w:val="ＭＳ ゴシック"/>
    <w:panose1 w:val="020B0609070205080204"/>
    <w:charset w:val="80"/>
    <w:family w:val="modern"/>
    <w:pitch w:val="fixed"/>
    <w:sig w:usb0="E00002FF" w:usb1="6AC7FDFB" w:usb2="08000012" w:usb3="00000000" w:csb0="0002009F" w:csb1="00000000"/>
  </w:font>
  <w:font w:name="Lucida Grande">
    <w:altName w:val="Segoe UI"/>
    <w:charset w:val="00"/>
    <w:family w:val="swiss"/>
    <w:pitch w:val="variable"/>
    <w:sig w:usb0="E1000AEF" w:usb1="5000A1FF" w:usb2="00000000" w:usb3="00000000" w:csb0="000001BF" w:csb1="00000000"/>
  </w:font>
  <w:font w:name="Calibri">
    <w:panose1 w:val="020F0502020204030204"/>
    <w:charset w:val="00"/>
    <w:family w:val="swiss"/>
    <w:pitch w:val="variable"/>
    <w:sig w:usb0="E4002EFF" w:usb1="C200247B" w:usb2="00000009" w:usb3="00000000" w:csb0="000001FF" w:csb1="00000000"/>
  </w:font>
  <w:font w:name="Courier">
    <w:panose1 w:val="02070409020205020404"/>
    <w:charset w:val="00"/>
    <w:family w:val="modern"/>
    <w:pitch w:val="fixed"/>
    <w:sig w:usb0="00000003" w:usb1="00000000" w:usb2="00000000" w:usb3="00000000" w:csb0="00000001" w:csb1="00000000"/>
  </w:font>
  <w:font w:name="Angsana New">
    <w:panose1 w:val="02020603050405020304"/>
    <w:charset w:val="DE"/>
    <w:family w:val="roman"/>
    <w:pitch w:val="variable"/>
    <w:sig w:usb0="81000003" w:usb1="00000000" w:usb2="00000000" w:usb3="00000000" w:csb0="00010001" w:csb1="00000000"/>
  </w:font>
  <w:font w:name="Simplified Arabic">
    <w:charset w:val="B2"/>
    <w:family w:val="roman"/>
    <w:pitch w:val="variable"/>
    <w:sig w:usb0="00002003" w:usb1="80000000" w:usb2="00000008" w:usb3="00000000" w:csb0="00000041" w:csb1="00000000"/>
  </w:font>
  <w:font w:name="Segoe UI">
    <w:panose1 w:val="020B0502040204020203"/>
    <w:charset w:val="00"/>
    <w:family w:val="swiss"/>
    <w:pitch w:val="variable"/>
    <w:sig w:usb0="E4002EFF" w:usb1="C000E47F" w:usb2="00000009" w:usb3="00000000" w:csb0="000001FF" w:csb1="00000000"/>
  </w:font>
  <w:font w:name="Consolas">
    <w:panose1 w:val="020B0609020204030204"/>
    <w:charset w:val="00"/>
    <w:family w:val="modern"/>
    <w:pitch w:val="fixed"/>
    <w:sig w:usb0="E00006FF" w:usb1="0000FCFF" w:usb2="00000001" w:usb3="00000000" w:csb0="0000019F" w:csb1="00000000"/>
  </w:font>
  <w:font w:name="Aptos">
    <w:charset w:val="00"/>
    <w:family w:val="swiss"/>
    <w:pitch w:val="variable"/>
    <w:sig w:usb0="20000287" w:usb1="00000003" w:usb2="00000000" w:usb3="00000000" w:csb0="0000019F" w:csb1="00000000"/>
  </w:font>
  <w:font w:name="DengXian">
    <w:panose1 w:val="02010600030101010101"/>
    <w:charset w:val="86"/>
    <w:family w:val="auto"/>
    <w:pitch w:val="variable"/>
    <w:sig w:usb0="A00002BF" w:usb1="38CF7CFA" w:usb2="00000016" w:usb3="00000000" w:csb0="0004000F" w:csb1="00000000"/>
  </w:font>
  <w:font w:name="DengXian Light">
    <w:charset w:val="86"/>
    <w:family w:val="auto"/>
    <w:pitch w:val="variable"/>
    <w:sig w:usb0="A00002BF" w:usb1="38CF7CFA" w:usb2="00000016" w:usb3="00000000" w:csb0="0004000F" w:csb1="00000000"/>
  </w:font>
  <w:font w:name="Aptos Display">
    <w:charset w:val="00"/>
    <w:family w:val="swiss"/>
    <w:pitch w:val="variable"/>
    <w:sig w:usb0="20000287" w:usb1="00000003" w:usb2="00000000" w:usb3="00000000" w:csb0="0000019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view w:val="normal"/>
  <w:revisionView w:formatting="0"/>
  <w:defaultTabStop w:val="720"/>
  <w:hyphenationZone w:val="425"/>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79619F"/>
    <w:rsid w:val="00095273"/>
    <w:rsid w:val="00343DC6"/>
    <w:rsid w:val="00496271"/>
    <w:rsid w:val="00585635"/>
    <w:rsid w:val="005B4D24"/>
    <w:rsid w:val="005C6B8A"/>
    <w:rsid w:val="0079619F"/>
    <w:rsid w:val="008069AB"/>
    <w:rsid w:val="00956A3E"/>
    <w:rsid w:val="00964843"/>
    <w:rsid w:val="00A02168"/>
    <w:rsid w:val="00A1765E"/>
    <w:rsid w:val="00A72124"/>
    <w:rsid w:val="00BB5896"/>
    <w:rsid w:val="00DD239B"/>
    <w:rsid w:val="00DD2E14"/>
    <w:rsid w:val="00E375B4"/>
    <w:rsid w:val="00E4709B"/>
  </w:rsids>
  <m:mathPr>
    <m:mathFont m:val="Cambria Math"/>
    <m:brkBin m:val="before"/>
    <m:brkBinSub m:val="--"/>
    <m:smallFrac m:val="0"/>
    <m:dispDef/>
    <m:lMargin m:val="0"/>
    <m:rMargin m:val="0"/>
    <m:defJc m:val="centerGroup"/>
    <m:wrapIndent m:val="1440"/>
    <m:intLim m:val="subSup"/>
    <m:naryLim m:val="undOvr"/>
  </m:mathPr>
  <w:themeFontLang w:val="en-US" w:eastAsia="zh-CN" w:bidi="ar-SA"/>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kern w:val="2"/>
        <w:sz w:val="24"/>
        <w:szCs w:val="24"/>
        <w:lang w:val="en-US" w:eastAsia="zh-CN" w:bidi="ar-SA"/>
        <w14:ligatures w14:val="standardContextual"/>
      </w:rPr>
    </w:rPrDefault>
    <w:pPrDefault>
      <w:pPr>
        <w:spacing w:after="160" w:line="278"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styleId="PlaceholderText">
    <w:name w:val="Placeholder Text"/>
    <w:basedOn w:val="DefaultParagraphFont"/>
    <w:uiPriority w:val="99"/>
    <w:semiHidden/>
    <w:rPr>
      <w:color w:val="808080"/>
    </w:rPr>
  </w:style>
  <w:style w:type="paragraph" w:customStyle="1" w:styleId="6822F371A41E460FBA213CA8B967B252">
    <w:name w:val="6822F371A41E460FBA213CA8B967B252"/>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optimizeForBrowser/>
  <w:allowPNG/>
</w:webSettings>
</file>

<file path=word/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mbria"/>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item1.xml><?xml version="1.0" encoding="utf-8"?>
<CoverPageProperties xmlns="http://schemas.microsoft.com/office/2006/coverPageProps">
  <PublishDate>date xx 2019</PublishDate>
  <Abstract/>
  <CompanyAddress/>
  <CompanyPhone/>
  <CompanyFax/>
  <CompanyEmail/>
</CoverPage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4.xml><?xml version="1.0" encoding="utf-8"?>
<b:Sources xmlns:b="http://schemas.openxmlformats.org/officeDocument/2006/bibliography" xmlns="http://schemas.openxmlformats.org/officeDocument/2006/bibliography" SelectedStyle="/APA.XSL" StyleName="APA"/>
</file>

<file path=customXml/item5.xml><?xml version="1.0" encoding="utf-8"?>
<ct:contentTypeSchema xmlns:ct="http://schemas.microsoft.com/office/2006/metadata/contentType" xmlns:ma="http://schemas.microsoft.com/office/2006/metadata/properties/metaAttributes" ct:_="" ma:_="" ma:contentTypeName="Document" ma:contentTypeID="0x0101007A328EB00E67F346B6174BE96D327B2B" ma:contentTypeVersion="4" ma:contentTypeDescription="Create a new document." ma:contentTypeScope="" ma:versionID="e1f9489f8fb7be08c55f0d3ccac33153">
  <xsd:schema xmlns:xsd="http://www.w3.org/2001/XMLSchema" xmlns:xs="http://www.w3.org/2001/XMLSchema" xmlns:p="http://schemas.microsoft.com/office/2006/metadata/properties" xmlns:ns2="292e8265-61e8-4476-9c6d-719af089d244" targetNamespace="http://schemas.microsoft.com/office/2006/metadata/properties" ma:root="true" ma:fieldsID="c2d7979fbe7b2542f3346c6e8dfe40f3" ns2:_="">
    <xsd:import namespace="292e8265-61e8-4476-9c6d-719af089d244"/>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ObjectDetectorVersion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92e8265-61e8-4476-9c6d-719af089d244"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55AF091B-3C7A-41E3-B477-F2FDAA23CFDA}">
  <ds:schemaRefs>
    <ds:schemaRef ds:uri="http://schemas.microsoft.com/office/2006/coverPageProps"/>
  </ds:schemaRefs>
</ds:datastoreItem>
</file>

<file path=customXml/itemProps2.xml><?xml version="1.0" encoding="utf-8"?>
<ds:datastoreItem xmlns:ds="http://schemas.openxmlformats.org/officeDocument/2006/customXml" ds:itemID="{157C228B-262D-4418-9EAD-4DA8699E5020}">
  <ds:schemaRefs>
    <ds:schemaRef ds:uri="http://schemas.microsoft.com/sharepoint/v3/contenttype/forms"/>
  </ds:schemaRefs>
</ds:datastoreItem>
</file>

<file path=customXml/itemProps3.xml><?xml version="1.0" encoding="utf-8"?>
<ds:datastoreItem xmlns:ds="http://schemas.openxmlformats.org/officeDocument/2006/customXml" ds:itemID="{E2BAD42C-1DC6-49A0-8A77-BC87126E0AAE}">
  <ds:schemaRefs>
    <ds:schemaRef ds:uri="http://schemas.microsoft.com/office/2006/metadata/properties"/>
    <ds:schemaRef ds:uri="http://schemas.microsoft.com/office/infopath/2007/PartnerControls"/>
  </ds:schemaRefs>
</ds:datastoreItem>
</file>

<file path=customXml/itemProps4.xml><?xml version="1.0" encoding="utf-8"?>
<ds:datastoreItem xmlns:ds="http://schemas.openxmlformats.org/officeDocument/2006/customXml" ds:itemID="{892A0005-6FD8-455B-8E42-C9C8F0DF202C}">
  <ds:schemaRefs>
    <ds:schemaRef ds:uri="http://schemas.openxmlformats.org/officeDocument/2006/bibliography"/>
  </ds:schemaRefs>
</ds:datastoreItem>
</file>

<file path=customXml/itemProps5.xml><?xml version="1.0" encoding="utf-8"?>
<ds:datastoreItem xmlns:ds="http://schemas.openxmlformats.org/officeDocument/2006/customXml" ds:itemID="{E0FB0DF7-D927-414A-83D1-06E621BEBC69}">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92e8265-61e8-4476-9c6d-719af089d244"/>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Metadata/LabelInfo.xml><?xml version="1.0" encoding="utf-8"?>
<clbl:labelList xmlns:clbl="http://schemas.microsoft.com/office/2020/mipLabelMetadata">
  <clbl:label id="{606bed3f-efae-4d70-a15b-866bb27c918d}" enabled="1" method="Privileged" siteId="{0f9e35db-544f-4f60-bdcc-5ea416e6dc70}" removed="0"/>
</clbl:labelList>
</file>

<file path=docProps/app.xml><?xml version="1.0" encoding="utf-8"?>
<Properties xmlns="http://schemas.openxmlformats.org/officeDocument/2006/extended-properties" xmlns:vt="http://schemas.openxmlformats.org/officeDocument/2006/docPropsVTypes">
  <Template>np-mop-06-template-en</Template>
  <TotalTime>2</TotalTime>
  <Pages>2</Pages>
  <Words>271</Words>
  <Characters>1595</Characters>
  <Application>Microsoft Office Word</Application>
  <DocSecurity>0</DocSecurity>
  <Lines>29</Lines>
  <Paragraphs>11</Paragraphs>
  <ScaleCrop>false</ScaleCrop>
  <HeadingPairs>
    <vt:vector size="4" baseType="variant">
      <vt:variant>
        <vt:lpstr>Titre</vt:lpstr>
      </vt:variant>
      <vt:variant>
        <vt:i4>1</vt:i4>
      </vt:variant>
      <vt:variant>
        <vt:lpstr>Title</vt:lpstr>
      </vt:variant>
      <vt:variant>
        <vt:i4>1</vt:i4>
      </vt:variant>
    </vt:vector>
  </HeadingPairs>
  <TitlesOfParts>
    <vt:vector size="2" baseType="lpstr">
      <vt:lpstr>Ordre du jour provisoire</vt:lpstr>
      <vt:lpstr>TITLE</vt:lpstr>
    </vt:vector>
  </TitlesOfParts>
  <Company>SCBD</Company>
  <LinksUpToDate>false</LinksUpToDate>
  <CharactersWithSpaces>1855</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Ordre du jour provisoire</dc:title>
  <dc:subject>CBD/NP/MOP/6/1</dc:subject>
  <dc:creator>Veronique Lefebvre</dc:creator>
  <cp:keywords>Convention on Biological Diversity</cp:keywords>
  <cp:lastModifiedBy>Veronique Lefebvre</cp:lastModifiedBy>
  <cp:revision>4</cp:revision>
  <cp:lastPrinted>2026-02-11T19:27:00Z</cp:lastPrinted>
  <dcterms:created xsi:type="dcterms:W3CDTF">2026-05-22T16:25:00Z</dcterms:created>
  <dcterms:modified xsi:type="dcterms:W3CDTF">2026-05-22T16:25:00Z</dcterms:modified>
  <cp:contentStatus>GENERAL</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0x0101007A328EB00E67F346B6174BE96D327B2B</vt:lpwstr>
  </property>
  <property fmtid="{D5CDD505-2E9C-101B-9397-08002B2CF9AE}" pid="3" name="CBD-Category">
    <vt:lpwstr>CBD</vt:lpwstr>
  </property>
  <property fmtid="{D5CDD505-2E9C-101B-9397-08002B2CF9AE}" pid="4" name="CBD-Language">
    <vt:lpwstr>EN</vt:lpwstr>
  </property>
  <property fmtid="{D5CDD505-2E9C-101B-9397-08002B2CF9AE}" pid="5" name="CBD-Generator">
    <vt:lpwstr>0</vt:lpwstr>
  </property>
  <property fmtid="{D5CDD505-2E9C-101B-9397-08002B2CF9AE}" pid="6" name="CBD-NoSymbol">
    <vt:lpwstr>1</vt:lpwstr>
  </property>
  <property fmtid="{D5CDD505-2E9C-101B-9397-08002B2CF9AE}" pid="7" name="CBD-LangDistr">
    <vt:lpwstr/>
  </property>
  <property fmtid="{D5CDD505-2E9C-101B-9397-08002B2CF9AE}" pid="8" name="CBD-Distr">
    <vt:lpwstr>Distr</vt:lpwstr>
  </property>
  <property fmtid="{D5CDD505-2E9C-101B-9397-08002B2CF9AE}" pid="9" name="MediaServiceImageTags">
    <vt:lpwstr/>
  </property>
</Properties>
</file>