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tbl>
      <w:tblPr>
        <w:tblW w:w="10482" w:type="dxa"/>
        <w:tblInd w:w="-283" w:type="dxa"/>
        <w:tblLayout w:type="fixed"/>
        <w:tblLook w:val="0000" w:firstRow="0" w:lastRow="0" w:firstColumn="0" w:lastColumn="0" w:noHBand="0" w:noVBand="0"/>
      </w:tblPr>
      <w:tblGrid>
        <w:gridCol w:w="975"/>
        <w:gridCol w:w="1434"/>
        <w:gridCol w:w="8073"/>
      </w:tblGrid>
      <w:tr w:rsidR="008A1499" w:rsidRPr="00C66046" w14:paraId="3AC5C0DD" w14:textId="77777777" w:rsidTr="008A1499">
        <w:trPr>
          <w:trHeight w:val="850"/>
        </w:trPr>
        <w:tc>
          <w:tcPr>
            <w:tcW w:w="975" w:type="dxa"/>
            <w:vAlign w:val="bottom"/>
          </w:tcPr>
          <w:p w14:paraId="64270DC4" w14:textId="77777777" w:rsidR="008A1499" w:rsidRPr="00C66046" w:rsidRDefault="008A1499" w:rsidP="008A1499">
            <w:pPr>
              <w:pStyle w:val="AASmallLogo"/>
            </w:pPr>
            <w:r w:rsidRPr="00C66046">
              <w:rPr>
                <w:noProof/>
              </w:rPr>
              <w:drawing>
                <wp:inline distT="0" distB="0" distL="0" distR="0" wp14:anchorId="2E8EE267" wp14:editId="3A905F83">
                  <wp:extent cx="474727" cy="402337"/>
                  <wp:effectExtent l="0" t="0" r="1905" b="0"/>
                  <wp:docPr id="1244614358" name="Picture 1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44614358" name=""/>
                          <pic:cNvPicPr/>
                        </pic:nvPicPr>
                        <pic:blipFill>
                          <a:blip r:embed="rId12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474727" cy="402337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 w:rsidRPr="00C66046">
              <w:t xml:space="preserve"> </w:t>
            </w:r>
          </w:p>
          <w:p w14:paraId="4947FC3B" w14:textId="77777777" w:rsidR="008A1499" w:rsidRPr="00C66046" w:rsidRDefault="008A1499" w:rsidP="008A1499">
            <w:pPr>
              <w:pStyle w:val="AASmallLogo"/>
            </w:pPr>
          </w:p>
        </w:tc>
        <w:tc>
          <w:tcPr>
            <w:tcW w:w="1434" w:type="dxa"/>
            <w:noWrap/>
            <w:vAlign w:val="bottom"/>
          </w:tcPr>
          <w:p w14:paraId="69A45014" w14:textId="0ADE0652" w:rsidR="008A1499" w:rsidRPr="00C66046" w:rsidRDefault="009E3517" w:rsidP="008A1499">
            <w:pPr>
              <w:pStyle w:val="AASmallLogo"/>
            </w:pPr>
            <w:r w:rsidRPr="00C66046">
              <w:rPr>
                <w:noProof/>
              </w:rPr>
              <w:drawing>
                <wp:inline distT="0" distB="0" distL="0" distR="0" wp14:anchorId="02A52F51" wp14:editId="1614DA65">
                  <wp:extent cx="590550" cy="361950"/>
                  <wp:effectExtent l="0" t="0" r="0" b="0"/>
                  <wp:docPr id="2" name="Image 1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" name="Image 2"/>
                          <pic:cNvPicPr>
                            <a:picLocks noChangeAspect="1"/>
                          </pic:cNvPicPr>
                        </pic:nvPicPr>
                        <pic:blipFill>
                          <a:blip r:embed="rId13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590550" cy="36195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  <w:r w:rsidR="008A1499" w:rsidRPr="00C66046">
              <w:t xml:space="preserve"> </w:t>
            </w:r>
          </w:p>
          <w:p w14:paraId="5FA0F7A4" w14:textId="77777777" w:rsidR="008A1499" w:rsidRPr="00C66046" w:rsidRDefault="008A1499" w:rsidP="008A1499">
            <w:pPr>
              <w:pStyle w:val="AASmallLogo"/>
            </w:pPr>
          </w:p>
        </w:tc>
        <w:tc>
          <w:tcPr>
            <w:tcW w:w="8073" w:type="dxa"/>
            <w:vAlign w:val="bottom"/>
          </w:tcPr>
          <w:p w14:paraId="3D492964" w14:textId="5DE9A1EE" w:rsidR="008A1499" w:rsidRPr="00C66046" w:rsidRDefault="008A1499" w:rsidP="003F1A75">
            <w:pPr>
              <w:pStyle w:val="ABSymbol"/>
            </w:pPr>
            <w:r w:rsidRPr="00C66046">
              <w:rPr>
                <w:sz w:val="40"/>
              </w:rPr>
              <w:t>CBD</w:t>
            </w:r>
            <w:r w:rsidRPr="00C66046">
              <w:t>/</w:t>
            </w:r>
            <w:r w:rsidR="00240EE6" w:rsidRPr="00C66046">
              <w:t>COP</w:t>
            </w:r>
            <w:r w:rsidRPr="00C66046">
              <w:t>/</w:t>
            </w:r>
            <w:r w:rsidR="00240EE6" w:rsidRPr="00C66046">
              <w:t>17/</w:t>
            </w:r>
            <w:r w:rsidR="00527283" w:rsidRPr="00C66046">
              <w:t>1</w:t>
            </w:r>
            <w:r w:rsidR="00DC2317" w:rsidRPr="00C66046">
              <w:t>/Rev.1</w:t>
            </w:r>
          </w:p>
        </w:tc>
      </w:tr>
    </w:tbl>
    <w:p w14:paraId="4F84A877" w14:textId="77777777" w:rsidR="008A1499" w:rsidRPr="00C66046" w:rsidRDefault="008A1499" w:rsidP="008A1499">
      <w:pPr>
        <w:pStyle w:val="AISpacer"/>
      </w:pPr>
    </w:p>
    <w:tbl>
      <w:tblPr>
        <w:tblW w:w="10482" w:type="dxa"/>
        <w:tblInd w:w="-283" w:type="dxa"/>
        <w:tblBorders>
          <w:top w:val="single" w:sz="8" w:space="0" w:color="auto"/>
          <w:bottom w:val="single" w:sz="12" w:space="0" w:color="auto"/>
        </w:tblBorders>
        <w:tblLayout w:type="fixed"/>
        <w:tblLook w:val="0000" w:firstRow="0" w:lastRow="0" w:firstColumn="0" w:lastColumn="0" w:noHBand="0" w:noVBand="0"/>
      </w:tblPr>
      <w:tblGrid>
        <w:gridCol w:w="7370"/>
        <w:gridCol w:w="3112"/>
      </w:tblGrid>
      <w:tr w:rsidR="008A1499" w:rsidRPr="00C66046" w14:paraId="3CD8FB1A" w14:textId="77777777" w:rsidTr="008A1499">
        <w:trPr>
          <w:trHeight w:val="1814"/>
        </w:trPr>
        <w:tc>
          <w:tcPr>
            <w:tcW w:w="7370" w:type="dxa"/>
          </w:tcPr>
          <w:p w14:paraId="2F3FB054" w14:textId="467B60E9" w:rsidR="008A1499" w:rsidRPr="00C66046" w:rsidRDefault="009E3517" w:rsidP="008A1499">
            <w:pPr>
              <w:pStyle w:val="ACLargeLogo"/>
            </w:pPr>
            <w:r w:rsidRPr="00C66046">
              <w:rPr>
                <w:noProof/>
              </w:rPr>
              <w:drawing>
                <wp:inline distT="0" distB="0" distL="0" distR="0" wp14:anchorId="0641B499" wp14:editId="21B9FEEA">
                  <wp:extent cx="2857500" cy="1076325"/>
                  <wp:effectExtent l="0" t="0" r="0" b="9525"/>
                  <wp:docPr id="1" name="Image 1" descr="CBD_logo_fr-CMYK-black [Converted]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Image 1" descr="CBD_logo_fr-CMYK-black [Converted]"/>
                          <pic:cNvPicPr>
                            <a:picLocks noChangeAspect="1"/>
                          </pic:cNvPicPr>
                        </pic:nvPicPr>
                        <pic:blipFill>
                          <a:blip r:embed="rId14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2857500" cy="107632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  <w:r w:rsidR="008A1499" w:rsidRPr="00C66046">
              <w:t xml:space="preserve"> </w:t>
            </w:r>
          </w:p>
          <w:p w14:paraId="395C4ADA" w14:textId="77777777" w:rsidR="008A1499" w:rsidRPr="00C66046" w:rsidRDefault="008A1499" w:rsidP="008A1499">
            <w:pPr>
              <w:pStyle w:val="ACLargeLogo"/>
            </w:pPr>
          </w:p>
        </w:tc>
        <w:tc>
          <w:tcPr>
            <w:tcW w:w="3112" w:type="dxa"/>
          </w:tcPr>
          <w:p w14:paraId="24B059D9" w14:textId="3F93757D" w:rsidR="008A1499" w:rsidRPr="00C66046" w:rsidRDefault="008A1499" w:rsidP="008A1499">
            <w:pPr>
              <w:pStyle w:val="AEDistrNormal"/>
              <w:rPr>
                <w:lang w:val="fr-FR"/>
              </w:rPr>
            </w:pPr>
            <w:r w:rsidRPr="00C66046">
              <w:rPr>
                <w:lang w:val="fr-FR"/>
              </w:rPr>
              <w:t>Distr.</w:t>
            </w:r>
            <w:r w:rsidR="009E3517" w:rsidRPr="00C66046">
              <w:rPr>
                <w:lang w:val="fr-FR"/>
              </w:rPr>
              <w:t xml:space="preserve"> </w:t>
            </w:r>
            <w:r w:rsidRPr="00C66046">
              <w:rPr>
                <w:lang w:val="fr-FR"/>
              </w:rPr>
              <w:t xml:space="preserve">: </w:t>
            </w:r>
            <w:r w:rsidR="009E3517" w:rsidRPr="00C66046">
              <w:rPr>
                <w:lang w:val="fr-FR"/>
              </w:rPr>
              <w:t>Générale</w:t>
            </w:r>
            <w:r w:rsidRPr="00C66046">
              <w:rPr>
                <w:lang w:val="fr-FR"/>
              </w:rPr>
              <w:t xml:space="preserve"> </w:t>
            </w:r>
          </w:p>
          <w:p w14:paraId="1C73ACB5" w14:textId="39FEF99C" w:rsidR="008A1499" w:rsidRPr="00C66046" w:rsidRDefault="00F65900" w:rsidP="008A1499">
            <w:pPr>
              <w:pStyle w:val="AEDistrNormal"/>
              <w:rPr>
                <w:lang w:val="fr-FR"/>
              </w:rPr>
            </w:pPr>
            <w:r w:rsidRPr="00C66046">
              <w:rPr>
                <w:lang w:val="fr-FR"/>
              </w:rPr>
              <w:t>16 mars</w:t>
            </w:r>
            <w:r w:rsidR="005201AC" w:rsidRPr="00C66046">
              <w:rPr>
                <w:lang w:val="fr-FR"/>
              </w:rPr>
              <w:t xml:space="preserve"> 2026</w:t>
            </w:r>
          </w:p>
          <w:p w14:paraId="10E1566D" w14:textId="77777777" w:rsidR="009E3517" w:rsidRPr="00C66046" w:rsidRDefault="009E3517" w:rsidP="009E3517">
            <w:pPr>
              <w:pStyle w:val="AEDistrNormal"/>
              <w:rPr>
                <w:lang w:val="fr-FR"/>
              </w:rPr>
            </w:pPr>
            <w:r w:rsidRPr="00C66046">
              <w:rPr>
                <w:lang w:val="fr-FR"/>
              </w:rPr>
              <w:t>Français</w:t>
            </w:r>
          </w:p>
          <w:p w14:paraId="1CB54B30" w14:textId="22923D23" w:rsidR="008A1499" w:rsidRPr="00C66046" w:rsidRDefault="008A1499" w:rsidP="009E3517">
            <w:pPr>
              <w:pStyle w:val="AEDistrNormal"/>
              <w:rPr>
                <w:lang w:val="fr-FR"/>
              </w:rPr>
            </w:pPr>
            <w:r w:rsidRPr="00C66046">
              <w:rPr>
                <w:lang w:val="fr-FR"/>
              </w:rPr>
              <w:t>Original</w:t>
            </w:r>
            <w:r w:rsidR="009E3517" w:rsidRPr="00C66046">
              <w:rPr>
                <w:lang w:val="fr-FR"/>
              </w:rPr>
              <w:t xml:space="preserve"> </w:t>
            </w:r>
            <w:r w:rsidRPr="00C66046">
              <w:rPr>
                <w:lang w:val="fr-FR"/>
              </w:rPr>
              <w:t xml:space="preserve">: </w:t>
            </w:r>
            <w:r w:rsidR="009E3517" w:rsidRPr="00C66046">
              <w:rPr>
                <w:lang w:val="fr-FR"/>
              </w:rPr>
              <w:t>Anglais</w:t>
            </w:r>
            <w:r w:rsidRPr="00C66046">
              <w:rPr>
                <w:lang w:val="fr-FR"/>
              </w:rPr>
              <w:t xml:space="preserve"> </w:t>
            </w:r>
          </w:p>
          <w:p w14:paraId="72122316" w14:textId="77777777" w:rsidR="008A1499" w:rsidRPr="00C66046" w:rsidRDefault="008A1499" w:rsidP="008A1499">
            <w:pPr>
              <w:pStyle w:val="AEDistrNormal6pt"/>
              <w:rPr>
                <w:lang w:val="fr-FR"/>
              </w:rPr>
            </w:pPr>
          </w:p>
        </w:tc>
      </w:tr>
    </w:tbl>
    <w:p w14:paraId="6B25F4E0" w14:textId="77777777" w:rsidR="008A1499" w:rsidRPr="00C66046" w:rsidRDefault="008A1499" w:rsidP="008A1499">
      <w:pPr>
        <w:pStyle w:val="AISpacer"/>
        <w:rPr>
          <w:lang w:val="fr-FR"/>
        </w:rPr>
      </w:pPr>
    </w:p>
    <w:tbl>
      <w:tblPr>
        <w:tblW w:w="10482" w:type="dxa"/>
        <w:tblInd w:w="-283" w:type="dxa"/>
        <w:tblLayout w:type="fixed"/>
        <w:tblCellMar>
          <w:left w:w="283" w:type="dxa"/>
        </w:tblCellMar>
        <w:tblLook w:val="0000" w:firstRow="0" w:lastRow="0" w:firstColumn="0" w:lastColumn="0" w:noHBand="0" w:noVBand="0"/>
      </w:tblPr>
      <w:tblGrid>
        <w:gridCol w:w="6094"/>
        <w:gridCol w:w="4388"/>
      </w:tblGrid>
      <w:tr w:rsidR="008A1499" w:rsidRPr="00C66046" w14:paraId="0C453772" w14:textId="77777777" w:rsidTr="008A1499">
        <w:trPr>
          <w:trHeight w:val="57"/>
        </w:trPr>
        <w:tc>
          <w:tcPr>
            <w:tcW w:w="6094" w:type="dxa"/>
          </w:tcPr>
          <w:p w14:paraId="2D0416AE" w14:textId="152649C1" w:rsidR="009E3517" w:rsidRPr="00C66046" w:rsidRDefault="009E3517" w:rsidP="008A1499">
            <w:pPr>
              <w:pStyle w:val="AFCorN12Bold"/>
              <w:rPr>
                <w:lang w:val="fr-CA"/>
              </w:rPr>
            </w:pPr>
            <w:r w:rsidRPr="00C66046">
              <w:rPr>
                <w:lang w:val="fr-CA"/>
              </w:rPr>
              <w:t xml:space="preserve">Conférence des </w:t>
            </w:r>
            <w:r w:rsidR="0074500B" w:rsidRPr="00C66046">
              <w:rPr>
                <w:lang w:val="fr-CA"/>
              </w:rPr>
              <w:t>P</w:t>
            </w:r>
            <w:r w:rsidRPr="00C66046">
              <w:rPr>
                <w:lang w:val="fr-CA"/>
              </w:rPr>
              <w:t xml:space="preserve">arties à la Convention </w:t>
            </w:r>
          </w:p>
          <w:p w14:paraId="2A302CD0" w14:textId="29689AB7" w:rsidR="008A1499" w:rsidRPr="00C66046" w:rsidRDefault="009E3517" w:rsidP="008A1499">
            <w:pPr>
              <w:pStyle w:val="AFCorN12Bold"/>
              <w:rPr>
                <w:lang w:val="fr-CA"/>
              </w:rPr>
            </w:pPr>
            <w:r w:rsidRPr="00C66046">
              <w:rPr>
                <w:lang w:val="fr-CA"/>
              </w:rPr>
              <w:t>sur la diversité biologique</w:t>
            </w:r>
          </w:p>
          <w:p w14:paraId="1533EFB9" w14:textId="04541AA1" w:rsidR="008A1499" w:rsidRPr="00C66046" w:rsidRDefault="009E3517" w:rsidP="008A1499">
            <w:pPr>
              <w:pStyle w:val="AFCorNBold"/>
              <w:rPr>
                <w:lang w:val="fr-CA"/>
              </w:rPr>
            </w:pPr>
            <w:r w:rsidRPr="00C66046">
              <w:rPr>
                <w:lang w:val="fr-CA"/>
              </w:rPr>
              <w:t>Dix-septième réunion</w:t>
            </w:r>
          </w:p>
          <w:p w14:paraId="52D4CAC2" w14:textId="77002051" w:rsidR="008A1499" w:rsidRPr="00C66046" w:rsidRDefault="0074500B" w:rsidP="00B44617">
            <w:pPr>
              <w:pStyle w:val="AFCorNNormal"/>
              <w:rPr>
                <w:lang w:val="fr-CA"/>
              </w:rPr>
            </w:pPr>
            <w:r w:rsidRPr="00C66046">
              <w:rPr>
                <w:lang w:val="fr-CA"/>
              </w:rPr>
              <w:t>E</w:t>
            </w:r>
            <w:r w:rsidR="00415BC2" w:rsidRPr="00C66046">
              <w:rPr>
                <w:lang w:val="fr-CA"/>
              </w:rPr>
              <w:t>revan</w:t>
            </w:r>
            <w:r w:rsidR="008A1499" w:rsidRPr="00C66046">
              <w:rPr>
                <w:lang w:val="fr-CA"/>
              </w:rPr>
              <w:t xml:space="preserve">, </w:t>
            </w:r>
            <w:r w:rsidR="00240EE6" w:rsidRPr="00C66046">
              <w:rPr>
                <w:snapToGrid w:val="0"/>
                <w:kern w:val="22"/>
                <w:lang w:val="fr-CA"/>
              </w:rPr>
              <w:t>19</w:t>
            </w:r>
            <w:r w:rsidR="008A1499" w:rsidRPr="00C66046">
              <w:rPr>
                <w:snapToGrid w:val="0"/>
                <w:kern w:val="22"/>
                <w:lang w:val="fr-CA"/>
              </w:rPr>
              <w:t>–</w:t>
            </w:r>
            <w:r w:rsidR="00240EE6" w:rsidRPr="00C66046">
              <w:rPr>
                <w:snapToGrid w:val="0"/>
                <w:kern w:val="22"/>
                <w:lang w:val="fr-CA"/>
              </w:rPr>
              <w:t>30</w:t>
            </w:r>
            <w:r w:rsidR="008A1499" w:rsidRPr="00C66046">
              <w:rPr>
                <w:snapToGrid w:val="0"/>
                <w:kern w:val="22"/>
                <w:lang w:val="fr-CA"/>
              </w:rPr>
              <w:t xml:space="preserve"> </w:t>
            </w:r>
            <w:r w:rsidR="009E3517" w:rsidRPr="00C66046">
              <w:rPr>
                <w:snapToGrid w:val="0"/>
                <w:kern w:val="22"/>
                <w:lang w:val="fr-CA"/>
              </w:rPr>
              <w:t>octobre</w:t>
            </w:r>
            <w:r w:rsidR="00240EE6" w:rsidRPr="00C66046">
              <w:rPr>
                <w:snapToGrid w:val="0"/>
                <w:kern w:val="22"/>
                <w:lang w:val="fr-CA"/>
              </w:rPr>
              <w:t xml:space="preserve"> 2026</w:t>
            </w:r>
            <w:r w:rsidR="008A1499" w:rsidRPr="00C66046">
              <w:rPr>
                <w:lang w:val="fr-CA"/>
              </w:rPr>
              <w:t xml:space="preserve"> </w:t>
            </w:r>
          </w:p>
        </w:tc>
        <w:tc>
          <w:tcPr>
            <w:tcW w:w="4388" w:type="dxa"/>
          </w:tcPr>
          <w:p w14:paraId="487359B4" w14:textId="77777777" w:rsidR="008A1499" w:rsidRPr="00C66046" w:rsidRDefault="008A1499" w:rsidP="008A1499">
            <w:pPr>
              <w:pStyle w:val="CBDNormal"/>
              <w:jc w:val="left"/>
              <w:rPr>
                <w:lang w:val="fr-CA"/>
              </w:rPr>
            </w:pPr>
          </w:p>
        </w:tc>
      </w:tr>
    </w:tbl>
    <w:p w14:paraId="23AFAA01" w14:textId="13BC216E" w:rsidR="00F6586C" w:rsidRPr="00C66046" w:rsidRDefault="00000000" w:rsidP="001F2007">
      <w:pPr>
        <w:pStyle w:val="CBDTitle"/>
        <w:rPr>
          <w:lang w:val="fr-CA"/>
        </w:rPr>
      </w:pPr>
      <w:sdt>
        <w:sdtPr>
          <w:rPr>
            <w:b w:val="0"/>
            <w:lang w:val="fr-CA"/>
          </w:rPr>
          <w:alias w:val="Title"/>
          <w:tag w:val=""/>
          <w:id w:val="772832786"/>
          <w:placeholder>
            <w:docPart w:val="D2936BE55E004B48AD8A38629A499E22"/>
          </w:placeholder>
  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  <w:text/>
        </w:sdtPr>
        <w:sdtContent>
          <w:r w:rsidR="009E3517" w:rsidRPr="00C66046">
            <w:rPr>
              <w:lang w:val="fr-CA"/>
            </w:rPr>
            <w:t>Ordre du jour provisoire</w:t>
          </w:r>
        </w:sdtContent>
      </w:sdt>
      <w:r w:rsidR="00105372" w:rsidRPr="00C66046">
        <w:rPr>
          <w:caps/>
          <w:lang w:val="fr-CA"/>
        </w:rPr>
        <w:t xml:space="preserve"> </w:t>
      </w:r>
    </w:p>
    <w:p w14:paraId="71ECA45B" w14:textId="00B170F3" w:rsidR="005201AC" w:rsidRPr="00C66046" w:rsidRDefault="00527283" w:rsidP="001F2007">
      <w:pPr>
        <w:pStyle w:val="Para10"/>
        <w:numPr>
          <w:ilvl w:val="0"/>
          <w:numId w:val="0"/>
        </w:numPr>
        <w:ind w:left="1134" w:hanging="567"/>
        <w:jc w:val="left"/>
        <w:rPr>
          <w:lang w:val="fr-CA"/>
        </w:rPr>
      </w:pPr>
      <w:r w:rsidRPr="00C66046">
        <w:rPr>
          <w:lang w:val="fr-CA"/>
        </w:rPr>
        <w:t>1.</w:t>
      </w:r>
      <w:r w:rsidRPr="00C66046">
        <w:rPr>
          <w:lang w:val="fr-CA"/>
        </w:rPr>
        <w:tab/>
      </w:r>
      <w:r w:rsidR="00415BC2" w:rsidRPr="00C66046">
        <w:rPr>
          <w:lang w:val="fr-CA"/>
        </w:rPr>
        <w:t>Ouverture de la réunion</w:t>
      </w:r>
      <w:r w:rsidR="005201AC" w:rsidRPr="00C66046">
        <w:rPr>
          <w:lang w:val="fr-CA"/>
        </w:rPr>
        <w:t>.</w:t>
      </w:r>
    </w:p>
    <w:p w14:paraId="1E6A1FA9" w14:textId="357F753C" w:rsidR="005201AC" w:rsidRPr="00C66046" w:rsidRDefault="00527283" w:rsidP="001F2007">
      <w:pPr>
        <w:pStyle w:val="Para10"/>
        <w:numPr>
          <w:ilvl w:val="0"/>
          <w:numId w:val="0"/>
        </w:numPr>
        <w:ind w:left="1134" w:hanging="567"/>
        <w:jc w:val="left"/>
        <w:rPr>
          <w:lang w:val="fr-CA"/>
        </w:rPr>
      </w:pPr>
      <w:r w:rsidRPr="00C66046">
        <w:rPr>
          <w:lang w:val="fr-CA"/>
        </w:rPr>
        <w:t>2.</w:t>
      </w:r>
      <w:r w:rsidRPr="00C66046">
        <w:rPr>
          <w:lang w:val="fr-CA"/>
        </w:rPr>
        <w:tab/>
      </w:r>
      <w:r w:rsidR="00415BC2" w:rsidRPr="00C66046">
        <w:rPr>
          <w:lang w:val="fr-CA"/>
        </w:rPr>
        <w:t>Questions d’organisation</w:t>
      </w:r>
      <w:r w:rsidR="005201AC" w:rsidRPr="00C66046">
        <w:rPr>
          <w:lang w:val="fr-CA"/>
        </w:rPr>
        <w:t>.</w:t>
      </w:r>
    </w:p>
    <w:p w14:paraId="684D5FBF" w14:textId="1E2BB93B" w:rsidR="005201AC" w:rsidRPr="00C66046" w:rsidRDefault="00527283" w:rsidP="001F2007">
      <w:pPr>
        <w:pStyle w:val="Para10"/>
        <w:numPr>
          <w:ilvl w:val="0"/>
          <w:numId w:val="0"/>
        </w:numPr>
        <w:ind w:left="1134" w:hanging="567"/>
        <w:jc w:val="left"/>
        <w:rPr>
          <w:lang w:val="fr-CA"/>
        </w:rPr>
      </w:pPr>
      <w:r w:rsidRPr="00C66046">
        <w:rPr>
          <w:lang w:val="fr-CA"/>
        </w:rPr>
        <w:t>3.</w:t>
      </w:r>
      <w:r w:rsidRPr="00C66046">
        <w:rPr>
          <w:lang w:val="fr-CA"/>
        </w:rPr>
        <w:tab/>
      </w:r>
      <w:r w:rsidR="00415BC2" w:rsidRPr="00C66046">
        <w:rPr>
          <w:lang w:val="fr-CA"/>
        </w:rPr>
        <w:t>Rapport sur les pouvoirs des représentants à la dix-septième réunion de la Conférence des Partie</w:t>
      </w:r>
      <w:r w:rsidR="00A43EE6" w:rsidRPr="00C66046">
        <w:rPr>
          <w:lang w:val="fr-CA"/>
        </w:rPr>
        <w:t>s</w:t>
      </w:r>
      <w:r w:rsidR="005201AC" w:rsidRPr="00C66046">
        <w:rPr>
          <w:lang w:val="fr-CA"/>
        </w:rPr>
        <w:t>.</w:t>
      </w:r>
    </w:p>
    <w:p w14:paraId="7B5F1BEB" w14:textId="74AB8113" w:rsidR="005201AC" w:rsidRPr="00C66046" w:rsidRDefault="00527283" w:rsidP="001F2007">
      <w:pPr>
        <w:pStyle w:val="Para10"/>
        <w:numPr>
          <w:ilvl w:val="0"/>
          <w:numId w:val="0"/>
        </w:numPr>
        <w:ind w:left="1134" w:hanging="567"/>
        <w:jc w:val="left"/>
        <w:rPr>
          <w:lang w:val="fr-CA"/>
        </w:rPr>
      </w:pPr>
      <w:r w:rsidRPr="00C66046">
        <w:rPr>
          <w:lang w:val="fr-CA"/>
        </w:rPr>
        <w:t>4.</w:t>
      </w:r>
      <w:r w:rsidRPr="00C66046">
        <w:rPr>
          <w:lang w:val="fr-CA"/>
        </w:rPr>
        <w:tab/>
      </w:r>
      <w:r w:rsidR="00415BC2" w:rsidRPr="00C66046">
        <w:rPr>
          <w:lang w:val="fr-CA"/>
        </w:rPr>
        <w:t>Questions en suspens</w:t>
      </w:r>
      <w:r w:rsidR="005201AC" w:rsidRPr="00C66046">
        <w:rPr>
          <w:lang w:val="fr-CA"/>
        </w:rPr>
        <w:t>.</w:t>
      </w:r>
      <w:r w:rsidR="00ED0AD6">
        <w:rPr>
          <w:lang w:val="fr-CA"/>
        </w:rPr>
        <w:t xml:space="preserve"> </w:t>
      </w:r>
    </w:p>
    <w:p w14:paraId="0ABEF80A" w14:textId="168AF8E3" w:rsidR="005201AC" w:rsidRPr="00C66046" w:rsidRDefault="00527283" w:rsidP="001F2007">
      <w:pPr>
        <w:pStyle w:val="Para10"/>
        <w:numPr>
          <w:ilvl w:val="0"/>
          <w:numId w:val="0"/>
        </w:numPr>
        <w:ind w:left="1134" w:hanging="567"/>
        <w:jc w:val="left"/>
        <w:rPr>
          <w:lang w:val="fr-CA"/>
        </w:rPr>
      </w:pPr>
      <w:r w:rsidRPr="00C66046">
        <w:rPr>
          <w:lang w:val="fr-CA"/>
        </w:rPr>
        <w:t>5.</w:t>
      </w:r>
      <w:r w:rsidRPr="00C66046">
        <w:rPr>
          <w:lang w:val="fr-CA"/>
        </w:rPr>
        <w:tab/>
      </w:r>
      <w:r w:rsidR="00415BC2" w:rsidRPr="00C66046">
        <w:rPr>
          <w:lang w:val="fr-CA"/>
        </w:rPr>
        <w:t>Date et lieu des futures réunions de la Conférence des Parties</w:t>
      </w:r>
      <w:r w:rsidR="005201AC" w:rsidRPr="00C66046">
        <w:rPr>
          <w:lang w:val="fr-CA"/>
        </w:rPr>
        <w:t>.</w:t>
      </w:r>
    </w:p>
    <w:p w14:paraId="5B3E603D" w14:textId="22CB58CB" w:rsidR="005201AC" w:rsidRPr="00C66046" w:rsidRDefault="00527283" w:rsidP="001F2007">
      <w:pPr>
        <w:pStyle w:val="Para10"/>
        <w:numPr>
          <w:ilvl w:val="0"/>
          <w:numId w:val="0"/>
        </w:numPr>
        <w:ind w:left="1134" w:hanging="567"/>
        <w:jc w:val="left"/>
        <w:rPr>
          <w:lang w:val="fr-CA"/>
        </w:rPr>
      </w:pPr>
      <w:r w:rsidRPr="00C66046">
        <w:rPr>
          <w:lang w:val="fr-CA"/>
        </w:rPr>
        <w:t>6.</w:t>
      </w:r>
      <w:r w:rsidRPr="00C66046">
        <w:rPr>
          <w:lang w:val="fr-CA"/>
        </w:rPr>
        <w:tab/>
      </w:r>
      <w:r w:rsidR="00B02F89" w:rsidRPr="00C66046">
        <w:rPr>
          <w:lang w:val="fr-CA"/>
        </w:rPr>
        <w:t>Rapports des réunions préparatoires intersessions et régionales</w:t>
      </w:r>
      <w:r w:rsidR="005201AC" w:rsidRPr="00C66046">
        <w:rPr>
          <w:lang w:val="fr-CA"/>
        </w:rPr>
        <w:t>.</w:t>
      </w:r>
    </w:p>
    <w:p w14:paraId="02FEDE61" w14:textId="29682EA9" w:rsidR="005201AC" w:rsidRPr="00C66046" w:rsidRDefault="00527283" w:rsidP="001F2007">
      <w:pPr>
        <w:pStyle w:val="Para10"/>
        <w:numPr>
          <w:ilvl w:val="0"/>
          <w:numId w:val="0"/>
        </w:numPr>
        <w:ind w:left="1134" w:hanging="567"/>
        <w:jc w:val="left"/>
        <w:rPr>
          <w:lang w:val="fr-CA"/>
        </w:rPr>
      </w:pPr>
      <w:r w:rsidRPr="00C66046">
        <w:rPr>
          <w:lang w:val="fr-CA"/>
        </w:rPr>
        <w:t>7.</w:t>
      </w:r>
      <w:r w:rsidRPr="00C66046">
        <w:rPr>
          <w:lang w:val="fr-CA"/>
        </w:rPr>
        <w:tab/>
      </w:r>
      <w:r w:rsidR="00B02F89" w:rsidRPr="00C66046">
        <w:rPr>
          <w:lang w:val="fr-CA"/>
        </w:rPr>
        <w:t xml:space="preserve">Administration de la Convention sur la diversité biologique, budgets des fonds d’affectation spéciale et examen fonctionnel du </w:t>
      </w:r>
      <w:r w:rsidR="00A611F3" w:rsidRPr="00C66046">
        <w:rPr>
          <w:lang w:val="fr-CA"/>
        </w:rPr>
        <w:t>s</w:t>
      </w:r>
      <w:r w:rsidR="00B02F89" w:rsidRPr="00C66046">
        <w:rPr>
          <w:lang w:val="fr-CA"/>
        </w:rPr>
        <w:t>ecrétariat</w:t>
      </w:r>
      <w:r w:rsidRPr="00C66046">
        <w:rPr>
          <w:lang w:val="fr-CA"/>
        </w:rPr>
        <w:t>.</w:t>
      </w:r>
      <w:r w:rsidR="005201AC" w:rsidRPr="00C66046">
        <w:rPr>
          <w:lang w:val="fr-CA"/>
        </w:rPr>
        <w:t xml:space="preserve"> </w:t>
      </w:r>
    </w:p>
    <w:p w14:paraId="06A5D707" w14:textId="3607FC56" w:rsidR="005201AC" w:rsidRPr="00C66046" w:rsidRDefault="00527283" w:rsidP="001F2007">
      <w:pPr>
        <w:pStyle w:val="Para10"/>
        <w:numPr>
          <w:ilvl w:val="0"/>
          <w:numId w:val="0"/>
        </w:numPr>
        <w:ind w:left="1134" w:hanging="567"/>
        <w:jc w:val="left"/>
        <w:rPr>
          <w:color w:val="000000" w:themeColor="text1"/>
          <w:lang w:val="fr-CA"/>
        </w:rPr>
      </w:pPr>
      <w:r w:rsidRPr="00C66046">
        <w:rPr>
          <w:color w:val="000000" w:themeColor="text1"/>
          <w:lang w:val="fr-CA"/>
        </w:rPr>
        <w:t>8.</w:t>
      </w:r>
      <w:r w:rsidRPr="00C66046">
        <w:rPr>
          <w:color w:val="000000" w:themeColor="text1"/>
          <w:lang w:val="fr-CA"/>
        </w:rPr>
        <w:tab/>
      </w:r>
      <w:r w:rsidR="00B02F89" w:rsidRPr="00C66046">
        <w:rPr>
          <w:color w:val="000000" w:themeColor="text1"/>
          <w:lang w:val="fr-CA"/>
        </w:rPr>
        <w:t xml:space="preserve">Mobilisation des ressources et mécanisme de financement </w:t>
      </w:r>
      <w:r w:rsidRPr="00C66046">
        <w:rPr>
          <w:color w:val="000000" w:themeColor="text1"/>
          <w:lang w:val="fr-CA"/>
        </w:rPr>
        <w:t>:</w:t>
      </w:r>
    </w:p>
    <w:p w14:paraId="63BD1ADA" w14:textId="5C1B8592" w:rsidR="00B02F89" w:rsidRPr="00C66046" w:rsidRDefault="00527283" w:rsidP="00B02F89">
      <w:pPr>
        <w:pStyle w:val="Para10"/>
        <w:numPr>
          <w:ilvl w:val="0"/>
          <w:numId w:val="0"/>
        </w:numPr>
        <w:tabs>
          <w:tab w:val="clear" w:pos="567"/>
          <w:tab w:val="clear" w:pos="1134"/>
          <w:tab w:val="clear" w:pos="1701"/>
        </w:tabs>
        <w:ind w:left="1701" w:hanging="567"/>
        <w:jc w:val="left"/>
        <w:rPr>
          <w:snapToGrid w:val="0"/>
          <w:color w:val="000000" w:themeColor="text1"/>
          <w:lang w:val="fr-CA"/>
        </w:rPr>
      </w:pPr>
      <w:r w:rsidRPr="00C66046">
        <w:rPr>
          <w:color w:val="000000" w:themeColor="text1"/>
          <w:lang w:val="fr-CA"/>
        </w:rPr>
        <w:t>a)</w:t>
      </w:r>
      <w:r w:rsidRPr="00C66046">
        <w:rPr>
          <w:color w:val="000000" w:themeColor="text1"/>
          <w:lang w:val="fr-CA"/>
        </w:rPr>
        <w:tab/>
      </w:r>
      <w:r w:rsidR="00B02F89" w:rsidRPr="00C66046">
        <w:rPr>
          <w:snapToGrid w:val="0"/>
          <w:color w:val="000000" w:themeColor="text1"/>
          <w:lang w:val="fr-CA"/>
        </w:rPr>
        <w:t>Mobilisation des ressources </w:t>
      </w:r>
      <w:r w:rsidR="00DE7F64" w:rsidRPr="00C66046">
        <w:rPr>
          <w:snapToGrid w:val="0"/>
          <w:color w:val="000000" w:themeColor="text1"/>
          <w:lang w:val="fr-CA"/>
        </w:rPr>
        <w:t>;</w:t>
      </w:r>
    </w:p>
    <w:p w14:paraId="0D15399C" w14:textId="5CAF70E1" w:rsidR="005201AC" w:rsidRPr="00C66046" w:rsidRDefault="00527283" w:rsidP="001F2007">
      <w:pPr>
        <w:pStyle w:val="Para10"/>
        <w:numPr>
          <w:ilvl w:val="0"/>
          <w:numId w:val="0"/>
        </w:numPr>
        <w:tabs>
          <w:tab w:val="clear" w:pos="567"/>
          <w:tab w:val="clear" w:pos="1134"/>
          <w:tab w:val="clear" w:pos="1701"/>
        </w:tabs>
        <w:ind w:left="1701" w:hanging="567"/>
        <w:jc w:val="left"/>
        <w:rPr>
          <w:color w:val="000000" w:themeColor="text1"/>
          <w:lang w:val="fr-CA"/>
        </w:rPr>
      </w:pPr>
      <w:r w:rsidRPr="00C66046">
        <w:rPr>
          <w:color w:val="000000" w:themeColor="text1"/>
          <w:lang w:val="fr-CA"/>
        </w:rPr>
        <w:t>b)</w:t>
      </w:r>
      <w:r w:rsidRPr="00C66046">
        <w:rPr>
          <w:color w:val="000000" w:themeColor="text1"/>
          <w:lang w:val="fr-CA"/>
        </w:rPr>
        <w:tab/>
      </w:r>
      <w:r w:rsidR="00B02F89" w:rsidRPr="00C66046">
        <w:rPr>
          <w:color w:val="000000" w:themeColor="text1"/>
          <w:lang w:val="fr-CA"/>
        </w:rPr>
        <w:t>Mécanisme de financement</w:t>
      </w:r>
      <w:r w:rsidRPr="00C66046">
        <w:rPr>
          <w:color w:val="000000" w:themeColor="text1"/>
          <w:lang w:val="fr-CA"/>
        </w:rPr>
        <w:t>.</w:t>
      </w:r>
    </w:p>
    <w:p w14:paraId="024FDDDF" w14:textId="4C9030E6" w:rsidR="005201AC" w:rsidRPr="00C66046" w:rsidRDefault="00527283" w:rsidP="001F2007">
      <w:pPr>
        <w:pStyle w:val="Para10"/>
        <w:numPr>
          <w:ilvl w:val="0"/>
          <w:numId w:val="0"/>
        </w:numPr>
        <w:tabs>
          <w:tab w:val="clear" w:pos="1134"/>
        </w:tabs>
        <w:ind w:left="1134" w:hanging="567"/>
        <w:jc w:val="left"/>
        <w:rPr>
          <w:lang w:val="fr-CA"/>
        </w:rPr>
      </w:pPr>
      <w:r w:rsidRPr="00C66046">
        <w:rPr>
          <w:lang w:val="fr-CA"/>
        </w:rPr>
        <w:t>9.</w:t>
      </w:r>
      <w:r w:rsidRPr="00C66046">
        <w:rPr>
          <w:lang w:val="fr-CA"/>
        </w:rPr>
        <w:tab/>
      </w:r>
      <w:r w:rsidR="00B02F89" w:rsidRPr="00C66046">
        <w:rPr>
          <w:lang w:val="fr-CA"/>
        </w:rPr>
        <w:t xml:space="preserve">Planification, suivi, établissement des rapports et examen </w:t>
      </w:r>
      <w:r w:rsidRPr="00C66046">
        <w:rPr>
          <w:lang w:val="fr-CA"/>
        </w:rPr>
        <w:t>:</w:t>
      </w:r>
    </w:p>
    <w:p w14:paraId="4CFF54B8" w14:textId="3F1B4CDB" w:rsidR="005201AC" w:rsidRPr="00C66046" w:rsidRDefault="00527283" w:rsidP="00B02F89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  <w:rPr>
          <w:lang w:val="fr-CA"/>
        </w:rPr>
      </w:pPr>
      <w:r w:rsidRPr="00C66046">
        <w:rPr>
          <w:lang w:val="fr-CA"/>
        </w:rPr>
        <w:t>a)</w:t>
      </w:r>
      <w:r w:rsidRPr="00C66046">
        <w:rPr>
          <w:lang w:val="fr-CA"/>
        </w:rPr>
        <w:tab/>
      </w:r>
      <w:r w:rsidR="00B02F89" w:rsidRPr="00C66046">
        <w:rPr>
          <w:snapToGrid w:val="0"/>
          <w:lang w:val="fr-CA"/>
        </w:rPr>
        <w:t xml:space="preserve">Examen mondial des progrès collectifs accomplis dans la mise en œuvre du Cadre mondial de la biodiversité de Kunming-Montréal </w:t>
      </w:r>
      <w:r w:rsidRPr="00C66046">
        <w:rPr>
          <w:snapToGrid w:val="0"/>
          <w:lang w:val="fr-CA"/>
        </w:rPr>
        <w:t>;</w:t>
      </w:r>
    </w:p>
    <w:p w14:paraId="7A61E87A" w14:textId="2C9E329A" w:rsidR="005201AC" w:rsidRPr="00C66046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  <w:rPr>
          <w:lang w:val="fr-CA"/>
        </w:rPr>
      </w:pPr>
      <w:r w:rsidRPr="00C66046">
        <w:rPr>
          <w:lang w:val="fr-CA"/>
        </w:rPr>
        <w:t>b)</w:t>
      </w:r>
      <w:r w:rsidRPr="00C66046">
        <w:rPr>
          <w:lang w:val="fr-CA"/>
        </w:rPr>
        <w:tab/>
      </w:r>
      <w:r w:rsidR="00B02F89" w:rsidRPr="00C66046">
        <w:rPr>
          <w:lang w:val="fr-CA"/>
        </w:rPr>
        <w:t>Cadre de suivi du Cadre mondial de la biodiversité de Kunming-Montréal</w:t>
      </w:r>
      <w:r w:rsidRPr="00C66046">
        <w:rPr>
          <w:lang w:val="fr-CA"/>
        </w:rPr>
        <w:t>.</w:t>
      </w:r>
    </w:p>
    <w:p w14:paraId="19209060" w14:textId="7348D690" w:rsidR="005201AC" w:rsidRPr="00C66046" w:rsidRDefault="00527283" w:rsidP="001F2007">
      <w:pPr>
        <w:pStyle w:val="Para10"/>
        <w:numPr>
          <w:ilvl w:val="0"/>
          <w:numId w:val="0"/>
        </w:numPr>
        <w:tabs>
          <w:tab w:val="clear" w:pos="1134"/>
        </w:tabs>
        <w:ind w:left="1134" w:hanging="567"/>
        <w:jc w:val="left"/>
        <w:rPr>
          <w:lang w:val="fr-CA"/>
        </w:rPr>
      </w:pPr>
      <w:r w:rsidRPr="00C66046">
        <w:rPr>
          <w:lang w:val="fr-CA"/>
        </w:rPr>
        <w:t>10.</w:t>
      </w:r>
      <w:r w:rsidRPr="00C66046">
        <w:rPr>
          <w:lang w:val="fr-CA"/>
        </w:rPr>
        <w:tab/>
      </w:r>
      <w:r w:rsidR="00B02F89" w:rsidRPr="00C66046">
        <w:rPr>
          <w:lang w:val="fr-CA"/>
        </w:rPr>
        <w:t xml:space="preserve">Mise en œuvre de l’article 8 j) et </w:t>
      </w:r>
      <w:r w:rsidR="00C46C49">
        <w:rPr>
          <w:lang w:val="fr-CA"/>
        </w:rPr>
        <w:t xml:space="preserve">des </w:t>
      </w:r>
      <w:r w:rsidR="00B02F89" w:rsidRPr="00C66046">
        <w:rPr>
          <w:lang w:val="fr-CA"/>
        </w:rPr>
        <w:t xml:space="preserve">autres dispositions de la Convention sur la diversité biologique relatives aux peuples autochtones et communautés locales </w:t>
      </w:r>
      <w:r w:rsidRPr="00C66046">
        <w:rPr>
          <w:lang w:val="fr-CA"/>
        </w:rPr>
        <w:t>:</w:t>
      </w:r>
    </w:p>
    <w:p w14:paraId="114F76B0" w14:textId="60B9F1A8" w:rsidR="005201AC" w:rsidRPr="00C66046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  <w:rPr>
          <w:lang w:val="fr-CA"/>
        </w:rPr>
      </w:pPr>
      <w:r w:rsidRPr="00C66046">
        <w:rPr>
          <w:lang w:val="fr-CA"/>
        </w:rPr>
        <w:t>a)</w:t>
      </w:r>
      <w:r w:rsidRPr="00C66046">
        <w:rPr>
          <w:lang w:val="fr-CA"/>
        </w:rPr>
        <w:tab/>
      </w:r>
      <w:r w:rsidR="00E76A9E" w:rsidRPr="00C66046">
        <w:rPr>
          <w:snapToGrid w:val="0"/>
          <w:lang w:val="fr-CA"/>
        </w:rPr>
        <w:t>Mode de fonctionnement de l’Organe subsidiaire chargé du suivi de l’article 8 j) et des autres dispositions de la Convention sur la diversité biologique relatives aux peuples autochtones et communautés locales</w:t>
      </w:r>
      <w:r w:rsidR="00A611F3" w:rsidRPr="00C66046">
        <w:rPr>
          <w:snapToGrid w:val="0"/>
          <w:lang w:val="fr-CA"/>
        </w:rPr>
        <w:t xml:space="preserve"> </w:t>
      </w:r>
      <w:r w:rsidR="00CF421E" w:rsidRPr="00C66046">
        <w:rPr>
          <w:snapToGrid w:val="0"/>
          <w:lang w:val="fr-CA"/>
        </w:rPr>
        <w:t>;</w:t>
      </w:r>
    </w:p>
    <w:p w14:paraId="20209E21" w14:textId="0700B862" w:rsidR="00974104" w:rsidRPr="00C66046" w:rsidRDefault="00527283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  <w:rPr>
          <w:lang w:val="fr-CA"/>
        </w:rPr>
      </w:pPr>
      <w:r w:rsidRPr="00C66046">
        <w:rPr>
          <w:lang w:val="fr-CA"/>
        </w:rPr>
        <w:t>b)</w:t>
      </w:r>
      <w:r w:rsidRPr="00C66046">
        <w:rPr>
          <w:lang w:val="fr-CA"/>
        </w:rPr>
        <w:tab/>
      </w:r>
      <w:r w:rsidR="00CF421E" w:rsidRPr="00C66046">
        <w:rPr>
          <w:lang w:val="fr-CA"/>
        </w:rPr>
        <w:t xml:space="preserve">Mise en œuvre du programme de travail sur l’article 8 j) et </w:t>
      </w:r>
      <w:r w:rsidR="00E76A9E" w:rsidRPr="00C66046">
        <w:rPr>
          <w:lang w:val="fr-CA"/>
        </w:rPr>
        <w:t xml:space="preserve">les </w:t>
      </w:r>
      <w:r w:rsidR="00CF421E" w:rsidRPr="00C66046">
        <w:rPr>
          <w:lang w:val="fr-CA"/>
        </w:rPr>
        <w:t>autres dispositions de la Convention relatives aux peuples autochtones et communautés locales à l’horizon 2030 </w:t>
      </w:r>
      <w:r w:rsidR="005201AC" w:rsidRPr="00C66046">
        <w:rPr>
          <w:lang w:val="fr-CA"/>
        </w:rPr>
        <w:t xml:space="preserve">: </w:t>
      </w:r>
    </w:p>
    <w:p w14:paraId="3089002D" w14:textId="44359E1D" w:rsidR="005201AC" w:rsidRPr="00C66046" w:rsidRDefault="00974104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  <w:rPr>
          <w:lang w:val="fr-CA"/>
        </w:rPr>
      </w:pPr>
      <w:r w:rsidRPr="00C66046">
        <w:rPr>
          <w:lang w:val="fr-CA"/>
        </w:rPr>
        <w:tab/>
        <w:t>i)</w:t>
      </w:r>
      <w:r w:rsidRPr="00C66046">
        <w:rPr>
          <w:lang w:val="fr-CA"/>
        </w:rPr>
        <w:tab/>
      </w:r>
      <w:r w:rsidR="00CF421E" w:rsidRPr="00C66046">
        <w:rPr>
          <w:lang w:val="fr-CA"/>
        </w:rPr>
        <w:t xml:space="preserve">Lignes directrices </w:t>
      </w:r>
      <w:r w:rsidR="00B114EE" w:rsidRPr="00C66046">
        <w:rPr>
          <w:lang w:val="fr-CA"/>
        </w:rPr>
        <w:t xml:space="preserve">en vue de renforcer le cadre légal et politique de la mise en œuvre des cibles 2 et 3 du </w:t>
      </w:r>
      <w:r w:rsidR="00CF421E" w:rsidRPr="00C66046">
        <w:rPr>
          <w:lang w:val="fr-CA"/>
        </w:rPr>
        <w:t xml:space="preserve">Cadre mondial de la biodiversité de Kunming-Montréal, </w:t>
      </w:r>
      <w:r w:rsidR="00B114EE" w:rsidRPr="00C66046">
        <w:rPr>
          <w:lang w:val="fr-CA"/>
        </w:rPr>
        <w:t>y compris les</w:t>
      </w:r>
      <w:r w:rsidR="00CF421E" w:rsidRPr="00C66046">
        <w:rPr>
          <w:lang w:val="fr-CA"/>
        </w:rPr>
        <w:t xml:space="preserve"> territoires autochtones et traditionnels, </w:t>
      </w:r>
      <w:r w:rsidR="00B114EE" w:rsidRPr="00C66046">
        <w:rPr>
          <w:lang w:val="fr-CA"/>
        </w:rPr>
        <w:t>afin d’appuyer les pratiques</w:t>
      </w:r>
      <w:r w:rsidR="00CF421E" w:rsidRPr="00C66046">
        <w:rPr>
          <w:lang w:val="fr-CA"/>
        </w:rPr>
        <w:t xml:space="preserve"> de </w:t>
      </w:r>
      <w:r w:rsidR="00CF421E" w:rsidRPr="00C66046">
        <w:rPr>
          <w:lang w:val="fr-CA"/>
        </w:rPr>
        <w:lastRenderedPageBreak/>
        <w:t xml:space="preserve">protection et de restauration dirigées </w:t>
      </w:r>
      <w:r w:rsidR="009526E2" w:rsidRPr="00C66046">
        <w:rPr>
          <w:lang w:val="fr-CA"/>
        </w:rPr>
        <w:t>par les</w:t>
      </w:r>
      <w:r w:rsidR="00CF421E" w:rsidRPr="00C66046">
        <w:rPr>
          <w:lang w:val="fr-CA"/>
        </w:rPr>
        <w:t xml:space="preserve"> peuples autochtones et communautés locales (tâche 1.1) et les lignes directrices </w:t>
      </w:r>
      <w:r w:rsidR="00B114EE" w:rsidRPr="00C66046">
        <w:rPr>
          <w:lang w:val="fr-CA"/>
        </w:rPr>
        <w:t xml:space="preserve">relatives à l’inclusion et la prise en compte des terres traditionnelles et l’utilisation des ressources dans les processus d’aménagement du territoire et </w:t>
      </w:r>
      <w:r w:rsidR="00A43EE6" w:rsidRPr="00C66046">
        <w:rPr>
          <w:lang w:val="fr-CA"/>
        </w:rPr>
        <w:t>l</w:t>
      </w:r>
      <w:r w:rsidR="00B114EE" w:rsidRPr="00C66046">
        <w:rPr>
          <w:lang w:val="fr-CA"/>
        </w:rPr>
        <w:t>es évaluations d’impact environnemental (tâche 1.2)</w:t>
      </w:r>
      <w:r w:rsidR="00CF421E" w:rsidRPr="00C66046">
        <w:rPr>
          <w:lang w:val="fr-CA"/>
        </w:rPr>
        <w:t xml:space="preserve"> </w:t>
      </w:r>
      <w:r w:rsidR="00527283" w:rsidRPr="00C66046">
        <w:rPr>
          <w:lang w:val="fr-CA"/>
        </w:rPr>
        <w:t>;</w:t>
      </w:r>
    </w:p>
    <w:p w14:paraId="12D887B5" w14:textId="3F15FAD6" w:rsidR="005201AC" w:rsidRPr="00C66046" w:rsidRDefault="00974104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  <w:rPr>
          <w:lang w:val="fr-CA"/>
        </w:rPr>
      </w:pPr>
      <w:r w:rsidRPr="00C66046">
        <w:rPr>
          <w:lang w:val="fr-CA"/>
        </w:rPr>
        <w:tab/>
        <w:t>ii</w:t>
      </w:r>
      <w:r w:rsidR="00527283" w:rsidRPr="00C66046">
        <w:rPr>
          <w:lang w:val="fr-CA"/>
        </w:rPr>
        <w:t>)</w:t>
      </w:r>
      <w:r w:rsidR="00527283" w:rsidRPr="00C66046">
        <w:rPr>
          <w:lang w:val="fr-CA"/>
        </w:rPr>
        <w:tab/>
      </w:r>
      <w:r w:rsidR="00B114EE" w:rsidRPr="00C66046">
        <w:rPr>
          <w:lang w:val="fr-CA"/>
        </w:rPr>
        <w:t xml:space="preserve">Processus </w:t>
      </w:r>
      <w:r w:rsidR="006D017D" w:rsidRPr="00C66046">
        <w:rPr>
          <w:lang w:val="fr-CA"/>
        </w:rPr>
        <w:t>de révision et de mise à jour du Glossaire facultati</w:t>
      </w:r>
      <w:r w:rsidR="00A43EE6" w:rsidRPr="00C66046">
        <w:rPr>
          <w:lang w:val="fr-CA"/>
        </w:rPr>
        <w:t>f</w:t>
      </w:r>
      <w:r w:rsidR="006D017D" w:rsidRPr="00C66046">
        <w:rPr>
          <w:lang w:val="fr-CA"/>
        </w:rPr>
        <w:t xml:space="preserve"> des termes et concepts clés dans le contexte de l’article 8 j) et des dispositions connexes de la Convention (tâche 5.4) </w:t>
      </w:r>
      <w:r w:rsidR="00527283" w:rsidRPr="00C66046">
        <w:rPr>
          <w:lang w:val="fr-CA"/>
        </w:rPr>
        <w:t>;</w:t>
      </w:r>
    </w:p>
    <w:p w14:paraId="17DAD790" w14:textId="33036214" w:rsidR="005201AC" w:rsidRPr="00C66046" w:rsidRDefault="009238CB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  <w:rPr>
          <w:lang w:val="fr-CA"/>
        </w:rPr>
      </w:pPr>
      <w:r w:rsidRPr="00C66046">
        <w:rPr>
          <w:lang w:val="fr-CA"/>
        </w:rPr>
        <w:t>c</w:t>
      </w:r>
      <w:r w:rsidR="00527283" w:rsidRPr="00C66046">
        <w:rPr>
          <w:lang w:val="fr-CA"/>
        </w:rPr>
        <w:t>)</w:t>
      </w:r>
      <w:r w:rsidR="00527283" w:rsidRPr="00C66046">
        <w:rPr>
          <w:lang w:val="fr-CA"/>
        </w:rPr>
        <w:tab/>
      </w:r>
      <w:r w:rsidR="006D017D" w:rsidRPr="00C66046">
        <w:rPr>
          <w:lang w:val="fr-CA"/>
        </w:rPr>
        <w:t>Dialogue approfondi sur l’article 8 j) et les dispositions connexes de la Convention </w:t>
      </w:r>
      <w:r w:rsidR="00527283" w:rsidRPr="00C66046">
        <w:rPr>
          <w:lang w:val="fr-CA"/>
        </w:rPr>
        <w:t>;</w:t>
      </w:r>
    </w:p>
    <w:p w14:paraId="418C7A9E" w14:textId="73783695" w:rsidR="005201AC" w:rsidRPr="00C66046" w:rsidRDefault="009238CB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  <w:rPr>
          <w:lang w:val="fr-CA"/>
        </w:rPr>
      </w:pPr>
      <w:r w:rsidRPr="00C66046">
        <w:rPr>
          <w:lang w:val="fr-CA"/>
        </w:rPr>
        <w:t>d</w:t>
      </w:r>
      <w:r w:rsidR="00527283" w:rsidRPr="00C66046">
        <w:rPr>
          <w:lang w:val="fr-CA"/>
        </w:rPr>
        <w:t>)</w:t>
      </w:r>
      <w:r w:rsidR="00527283" w:rsidRPr="00C66046">
        <w:rPr>
          <w:lang w:val="fr-CA"/>
        </w:rPr>
        <w:tab/>
      </w:r>
      <w:r w:rsidR="006D017D" w:rsidRPr="00C66046">
        <w:rPr>
          <w:lang w:val="fr-CA"/>
        </w:rPr>
        <w:t>Recommandations de l’Instance permanente sur les questions autochtones</w:t>
      </w:r>
      <w:r w:rsidR="00527283" w:rsidRPr="00C66046">
        <w:rPr>
          <w:lang w:val="fr-CA"/>
        </w:rPr>
        <w:t>.</w:t>
      </w:r>
    </w:p>
    <w:p w14:paraId="4548C7EE" w14:textId="6BF6C5FE" w:rsidR="005201AC" w:rsidRPr="00C66046" w:rsidRDefault="00527283" w:rsidP="001F2007">
      <w:pPr>
        <w:pStyle w:val="Para10"/>
        <w:numPr>
          <w:ilvl w:val="0"/>
          <w:numId w:val="0"/>
        </w:numPr>
        <w:tabs>
          <w:tab w:val="clear" w:pos="1134"/>
        </w:tabs>
        <w:ind w:left="1134" w:hanging="567"/>
        <w:jc w:val="left"/>
        <w:rPr>
          <w:lang w:val="fr-CA"/>
        </w:rPr>
      </w:pPr>
      <w:r w:rsidRPr="00C66046">
        <w:rPr>
          <w:lang w:val="fr-CA"/>
        </w:rPr>
        <w:t>11.</w:t>
      </w:r>
      <w:r w:rsidRPr="00C66046">
        <w:rPr>
          <w:lang w:val="fr-CA"/>
        </w:rPr>
        <w:tab/>
      </w:r>
      <w:r w:rsidR="006D017D" w:rsidRPr="00C66046">
        <w:rPr>
          <w:lang w:val="fr-CA"/>
        </w:rPr>
        <w:t>Information de séquençage numérique sur les ressources génétiques</w:t>
      </w:r>
      <w:r w:rsidR="00947F15" w:rsidRPr="00C66046">
        <w:rPr>
          <w:lang w:val="fr-CA"/>
        </w:rPr>
        <w:t>.</w:t>
      </w:r>
    </w:p>
    <w:p w14:paraId="142AC8B6" w14:textId="7E441C12" w:rsidR="005201AC" w:rsidRPr="00C66046" w:rsidRDefault="00527283" w:rsidP="001F2007">
      <w:pPr>
        <w:pStyle w:val="Para10"/>
        <w:numPr>
          <w:ilvl w:val="0"/>
          <w:numId w:val="0"/>
        </w:numPr>
        <w:tabs>
          <w:tab w:val="clear" w:pos="1134"/>
        </w:tabs>
        <w:ind w:left="1134" w:hanging="567"/>
        <w:jc w:val="left"/>
        <w:rPr>
          <w:lang w:val="fr-CA"/>
        </w:rPr>
      </w:pPr>
      <w:r w:rsidRPr="00C66046">
        <w:rPr>
          <w:lang w:val="fr-CA"/>
        </w:rPr>
        <w:t>12.</w:t>
      </w:r>
      <w:r w:rsidRPr="00C66046">
        <w:rPr>
          <w:lang w:val="fr-CA"/>
        </w:rPr>
        <w:tab/>
      </w:r>
      <w:r w:rsidR="006D017D" w:rsidRPr="00C66046">
        <w:rPr>
          <w:lang w:val="fr-CA"/>
        </w:rPr>
        <w:t xml:space="preserve">Questions en lien avec les mécanismes d’appui à la mise en œuvre </w:t>
      </w:r>
      <w:r w:rsidR="00926D9A" w:rsidRPr="00C66046">
        <w:rPr>
          <w:lang w:val="fr-CA"/>
        </w:rPr>
        <w:t>de</w:t>
      </w:r>
      <w:r w:rsidR="006D017D" w:rsidRPr="00C66046">
        <w:rPr>
          <w:lang w:val="fr-CA"/>
        </w:rPr>
        <w:t xml:space="preserve"> la Convention sur la diversité biologique et </w:t>
      </w:r>
      <w:r w:rsidR="00926D9A" w:rsidRPr="00C66046">
        <w:rPr>
          <w:lang w:val="fr-CA"/>
        </w:rPr>
        <w:t>du</w:t>
      </w:r>
      <w:r w:rsidR="006D017D" w:rsidRPr="00C66046">
        <w:rPr>
          <w:lang w:val="fr-CA"/>
        </w:rPr>
        <w:t xml:space="preserve"> Cadre mondial de la biodiversité de Kunming-Montréal</w:t>
      </w:r>
      <w:r w:rsidR="00926D9A" w:rsidRPr="00C66046">
        <w:rPr>
          <w:lang w:val="fr-CA"/>
        </w:rPr>
        <w:t>, et la sensibilisation à ceux-ci</w:t>
      </w:r>
      <w:r w:rsidR="006D017D" w:rsidRPr="00C66046">
        <w:rPr>
          <w:lang w:val="fr-CA"/>
        </w:rPr>
        <w:t xml:space="preserve"> </w:t>
      </w:r>
      <w:r w:rsidR="00947F15" w:rsidRPr="00C66046">
        <w:rPr>
          <w:lang w:val="fr-CA"/>
        </w:rPr>
        <w:t>:</w:t>
      </w:r>
    </w:p>
    <w:p w14:paraId="48629A06" w14:textId="5984C6B7" w:rsidR="005201AC" w:rsidRPr="00C66046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  <w:rPr>
          <w:lang w:val="fr-CA"/>
        </w:rPr>
      </w:pPr>
      <w:r w:rsidRPr="00C66046">
        <w:rPr>
          <w:lang w:val="fr-CA"/>
        </w:rPr>
        <w:t>a)</w:t>
      </w:r>
      <w:r w:rsidRPr="00C66046">
        <w:rPr>
          <w:lang w:val="fr-CA"/>
        </w:rPr>
        <w:tab/>
      </w:r>
      <w:r w:rsidR="00E76A9E" w:rsidRPr="00C66046">
        <w:rPr>
          <w:lang w:val="fr-CA"/>
        </w:rPr>
        <w:t>Création</w:t>
      </w:r>
      <w:r w:rsidR="006D017D" w:rsidRPr="00C66046">
        <w:rPr>
          <w:lang w:val="fr-CA"/>
        </w:rPr>
        <w:t xml:space="preserve"> et renforcement des capacités, et coopération technique et scientifique </w:t>
      </w:r>
      <w:r w:rsidRPr="00C66046">
        <w:rPr>
          <w:lang w:val="fr-CA"/>
        </w:rPr>
        <w:t>;</w:t>
      </w:r>
    </w:p>
    <w:p w14:paraId="09BBC2F5" w14:textId="26D1BB2D" w:rsidR="005201AC" w:rsidRPr="00C66046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  <w:rPr>
          <w:lang w:val="fr-CA"/>
        </w:rPr>
      </w:pPr>
      <w:r w:rsidRPr="00C66046">
        <w:rPr>
          <w:lang w:val="fr-CA"/>
        </w:rPr>
        <w:t>b)</w:t>
      </w:r>
      <w:r w:rsidRPr="00C66046">
        <w:rPr>
          <w:lang w:val="fr-CA"/>
        </w:rPr>
        <w:tab/>
      </w:r>
      <w:r w:rsidR="00B93435" w:rsidRPr="00C66046">
        <w:rPr>
          <w:lang w:val="fr-CA"/>
        </w:rPr>
        <w:t>C</w:t>
      </w:r>
      <w:r w:rsidR="006D017D" w:rsidRPr="00C66046">
        <w:rPr>
          <w:lang w:val="fr-CA"/>
        </w:rPr>
        <w:t>entre d’échange et gestion des connaissances </w:t>
      </w:r>
      <w:r w:rsidRPr="00C66046">
        <w:rPr>
          <w:lang w:val="fr-CA"/>
        </w:rPr>
        <w:t>;</w:t>
      </w:r>
    </w:p>
    <w:p w14:paraId="0332DE44" w14:textId="51AE1093" w:rsidR="005201AC" w:rsidRPr="00C66046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  <w:rPr>
          <w:lang w:val="fr-CA"/>
        </w:rPr>
      </w:pPr>
      <w:r w:rsidRPr="00C66046">
        <w:rPr>
          <w:lang w:val="fr-CA"/>
        </w:rPr>
        <w:t>c)</w:t>
      </w:r>
      <w:r w:rsidRPr="00C66046">
        <w:rPr>
          <w:lang w:val="fr-CA"/>
        </w:rPr>
        <w:tab/>
      </w:r>
      <w:r w:rsidR="005201AC" w:rsidRPr="00C66046">
        <w:rPr>
          <w:lang w:val="fr-CA"/>
        </w:rPr>
        <w:t xml:space="preserve">Communication, </w:t>
      </w:r>
      <w:r w:rsidR="006D017D" w:rsidRPr="00C66046">
        <w:rPr>
          <w:lang w:val="fr-CA"/>
        </w:rPr>
        <w:t>é</w:t>
      </w:r>
      <w:r w:rsidR="005201AC" w:rsidRPr="00C66046">
        <w:rPr>
          <w:lang w:val="fr-CA"/>
        </w:rPr>
        <w:t xml:space="preserve">ducation </w:t>
      </w:r>
      <w:r w:rsidR="006D017D" w:rsidRPr="00C66046">
        <w:rPr>
          <w:lang w:val="fr-CA"/>
        </w:rPr>
        <w:t>et sensibilisation du public</w:t>
      </w:r>
      <w:r w:rsidRPr="00C66046">
        <w:rPr>
          <w:lang w:val="fr-CA"/>
        </w:rPr>
        <w:t>.</w:t>
      </w:r>
    </w:p>
    <w:p w14:paraId="51857F17" w14:textId="61987A16" w:rsidR="005201AC" w:rsidRPr="00C66046" w:rsidRDefault="00527283" w:rsidP="001F2007">
      <w:pPr>
        <w:pStyle w:val="Para10"/>
        <w:numPr>
          <w:ilvl w:val="0"/>
          <w:numId w:val="0"/>
        </w:numPr>
        <w:tabs>
          <w:tab w:val="clear" w:pos="1134"/>
        </w:tabs>
        <w:ind w:left="1134" w:hanging="567"/>
        <w:jc w:val="left"/>
        <w:rPr>
          <w:color w:val="000000" w:themeColor="text1"/>
          <w:lang w:val="fr-CA"/>
        </w:rPr>
      </w:pPr>
      <w:r w:rsidRPr="00C66046">
        <w:rPr>
          <w:color w:val="000000" w:themeColor="text1"/>
          <w:lang w:val="fr-CA"/>
        </w:rPr>
        <w:t>13.</w:t>
      </w:r>
      <w:r w:rsidRPr="00C66046">
        <w:rPr>
          <w:color w:val="000000" w:themeColor="text1"/>
          <w:lang w:val="fr-CA"/>
        </w:rPr>
        <w:tab/>
      </w:r>
      <w:r w:rsidR="006D017D" w:rsidRPr="00C66046">
        <w:rPr>
          <w:kern w:val="22"/>
          <w:lang w:val="fr-CA"/>
        </w:rPr>
        <w:t>Coopération avec des organisations internationales et des organismes créés en vertu d’autres conventions</w:t>
      </w:r>
      <w:r w:rsidRPr="00C66046">
        <w:rPr>
          <w:color w:val="000000" w:themeColor="text1"/>
          <w:lang w:val="fr-CA"/>
        </w:rPr>
        <w:t>.</w:t>
      </w:r>
    </w:p>
    <w:p w14:paraId="09696B87" w14:textId="4DD8AD53" w:rsidR="005201AC" w:rsidRPr="00C66046" w:rsidRDefault="00527283" w:rsidP="001F2007">
      <w:pPr>
        <w:pStyle w:val="Para10"/>
        <w:numPr>
          <w:ilvl w:val="0"/>
          <w:numId w:val="0"/>
        </w:numPr>
        <w:tabs>
          <w:tab w:val="clear" w:pos="1134"/>
        </w:tabs>
        <w:ind w:left="1134" w:hanging="567"/>
        <w:jc w:val="left"/>
        <w:rPr>
          <w:color w:val="000000" w:themeColor="text1"/>
          <w:lang w:val="fr-CA"/>
        </w:rPr>
      </w:pPr>
      <w:r w:rsidRPr="00C66046">
        <w:rPr>
          <w:color w:val="000000" w:themeColor="text1"/>
          <w:lang w:val="fr-CA"/>
        </w:rPr>
        <w:t>14.</w:t>
      </w:r>
      <w:r w:rsidRPr="00C66046">
        <w:rPr>
          <w:color w:val="000000" w:themeColor="text1"/>
          <w:lang w:val="fr-CA"/>
        </w:rPr>
        <w:tab/>
      </w:r>
      <w:r w:rsidR="006D017D" w:rsidRPr="00C66046">
        <w:rPr>
          <w:lang w:val="fr-CA"/>
        </w:rPr>
        <w:t xml:space="preserve">Intégration de la biodiversité et </w:t>
      </w:r>
      <w:r w:rsidR="00B93435" w:rsidRPr="00C66046">
        <w:rPr>
          <w:lang w:val="fr-CA"/>
        </w:rPr>
        <w:t xml:space="preserve">collaboration avec </w:t>
      </w:r>
      <w:r w:rsidR="006D017D" w:rsidRPr="00C66046">
        <w:rPr>
          <w:lang w:val="fr-CA"/>
        </w:rPr>
        <w:t>les gouvernements infranationaux</w:t>
      </w:r>
      <w:r w:rsidR="00926D9A" w:rsidRPr="00C66046">
        <w:rPr>
          <w:lang w:val="fr-CA"/>
        </w:rPr>
        <w:t> </w:t>
      </w:r>
      <w:r w:rsidRPr="00C66046">
        <w:rPr>
          <w:color w:val="000000" w:themeColor="text1"/>
          <w:lang w:val="fr-CA"/>
        </w:rPr>
        <w:t>:</w:t>
      </w:r>
    </w:p>
    <w:p w14:paraId="2C4EE02D" w14:textId="57FF8471" w:rsidR="005201AC" w:rsidRPr="00C66046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  <w:rPr>
          <w:lang w:val="fr-CA"/>
        </w:rPr>
      </w:pPr>
      <w:r w:rsidRPr="00C66046">
        <w:rPr>
          <w:lang w:val="fr-CA"/>
        </w:rPr>
        <w:t>a)</w:t>
      </w:r>
      <w:r w:rsidRPr="00C66046">
        <w:rPr>
          <w:lang w:val="fr-CA"/>
        </w:rPr>
        <w:tab/>
      </w:r>
      <w:r w:rsidR="006D017D" w:rsidRPr="00C66046">
        <w:rPr>
          <w:lang w:val="fr-CA"/>
        </w:rPr>
        <w:t xml:space="preserve">Intégration de la </w:t>
      </w:r>
      <w:r w:rsidR="00847E96" w:rsidRPr="00C66046">
        <w:rPr>
          <w:lang w:val="fr-CA"/>
        </w:rPr>
        <w:t>bio</w:t>
      </w:r>
      <w:r w:rsidR="006D017D" w:rsidRPr="00C66046">
        <w:rPr>
          <w:lang w:val="fr-CA"/>
        </w:rPr>
        <w:t>diversité dans les secteurs et entre ceux-ci</w:t>
      </w:r>
      <w:r w:rsidR="009526E2" w:rsidRPr="00C66046">
        <w:rPr>
          <w:lang w:val="fr-CA"/>
        </w:rPr>
        <w:t> </w:t>
      </w:r>
      <w:r w:rsidRPr="00C66046">
        <w:rPr>
          <w:lang w:val="fr-CA"/>
        </w:rPr>
        <w:t>;</w:t>
      </w:r>
    </w:p>
    <w:p w14:paraId="68FAF8C9" w14:textId="6C2899B3" w:rsidR="005201AC" w:rsidRPr="00C66046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  <w:rPr>
          <w:lang w:val="fr-CA"/>
        </w:rPr>
      </w:pPr>
      <w:r w:rsidRPr="00C66046">
        <w:rPr>
          <w:lang w:val="fr-CA"/>
        </w:rPr>
        <w:t>b)</w:t>
      </w:r>
      <w:r w:rsidRPr="00C66046">
        <w:rPr>
          <w:lang w:val="fr-CA"/>
        </w:rPr>
        <w:tab/>
      </w:r>
      <w:r w:rsidR="00B93435" w:rsidRPr="00C66046">
        <w:rPr>
          <w:lang w:val="fr-CA"/>
        </w:rPr>
        <w:t>Collaboration avec</w:t>
      </w:r>
      <w:r w:rsidR="00847E96" w:rsidRPr="00C66046">
        <w:rPr>
          <w:lang w:val="fr-CA"/>
        </w:rPr>
        <w:t xml:space="preserve"> les gouvernements infranationaux, les villes et </w:t>
      </w:r>
      <w:r w:rsidR="003F61C4">
        <w:rPr>
          <w:lang w:val="fr-CA"/>
        </w:rPr>
        <w:t xml:space="preserve">les </w:t>
      </w:r>
      <w:r w:rsidR="00847E96" w:rsidRPr="00C66046">
        <w:rPr>
          <w:lang w:val="fr-CA"/>
        </w:rPr>
        <w:t>autres autorités locales afin d’améliorer la mise en œuvre du Cadre mondial de la biodiversité de Kunming-Montréal</w:t>
      </w:r>
      <w:r w:rsidRPr="00C66046">
        <w:rPr>
          <w:snapToGrid w:val="0"/>
          <w:lang w:val="fr-CA"/>
        </w:rPr>
        <w:t>.</w:t>
      </w:r>
    </w:p>
    <w:p w14:paraId="7F271A12" w14:textId="04DF02C9" w:rsidR="005201AC" w:rsidRPr="00C66046" w:rsidRDefault="00527283" w:rsidP="001F2007">
      <w:pPr>
        <w:pStyle w:val="Para10"/>
        <w:numPr>
          <w:ilvl w:val="0"/>
          <w:numId w:val="0"/>
        </w:numPr>
        <w:tabs>
          <w:tab w:val="clear" w:pos="1134"/>
        </w:tabs>
        <w:ind w:left="1134" w:hanging="567"/>
        <w:jc w:val="left"/>
        <w:rPr>
          <w:lang w:val="fr-CA"/>
        </w:rPr>
      </w:pPr>
      <w:r w:rsidRPr="00C66046">
        <w:rPr>
          <w:lang w:val="fr-CA"/>
        </w:rPr>
        <w:t>15.</w:t>
      </w:r>
      <w:r w:rsidRPr="00C66046">
        <w:rPr>
          <w:lang w:val="fr-CA"/>
        </w:rPr>
        <w:tab/>
      </w:r>
      <w:r w:rsidR="00847E96" w:rsidRPr="00C66046">
        <w:rPr>
          <w:lang w:val="fr-CA"/>
        </w:rPr>
        <w:t>Plan d’action sur l’égalité des sexes</w:t>
      </w:r>
      <w:r w:rsidRPr="00C66046">
        <w:rPr>
          <w:lang w:val="fr-CA"/>
        </w:rPr>
        <w:t>.</w:t>
      </w:r>
    </w:p>
    <w:p w14:paraId="1A2029B0" w14:textId="77EF4A4C" w:rsidR="005201AC" w:rsidRPr="00C66046" w:rsidRDefault="00527283" w:rsidP="001F2007">
      <w:pPr>
        <w:pStyle w:val="Para10"/>
        <w:numPr>
          <w:ilvl w:val="0"/>
          <w:numId w:val="0"/>
        </w:numPr>
        <w:tabs>
          <w:tab w:val="clear" w:pos="1134"/>
        </w:tabs>
        <w:ind w:left="1134" w:hanging="567"/>
        <w:jc w:val="left"/>
        <w:rPr>
          <w:lang w:val="fr-CA"/>
        </w:rPr>
      </w:pPr>
      <w:r w:rsidRPr="00C66046">
        <w:rPr>
          <w:lang w:val="fr-CA"/>
        </w:rPr>
        <w:t>16.</w:t>
      </w:r>
      <w:r w:rsidRPr="00C66046">
        <w:rPr>
          <w:lang w:val="fr-CA"/>
        </w:rPr>
        <w:tab/>
      </w:r>
      <w:r w:rsidR="00847E96" w:rsidRPr="00C66046">
        <w:rPr>
          <w:lang w:val="fr-CA"/>
        </w:rPr>
        <w:t>Biologie de synthèse</w:t>
      </w:r>
      <w:r w:rsidRPr="00C66046">
        <w:rPr>
          <w:lang w:val="fr-CA"/>
        </w:rPr>
        <w:t>.</w:t>
      </w:r>
      <w:r w:rsidR="00035486">
        <w:rPr>
          <w:lang w:val="fr-CA"/>
        </w:rPr>
        <w:t xml:space="preserve"> </w:t>
      </w:r>
    </w:p>
    <w:p w14:paraId="5EEC163C" w14:textId="56D68F95" w:rsidR="005201AC" w:rsidRPr="00C66046" w:rsidRDefault="00527283" w:rsidP="001F2007">
      <w:pPr>
        <w:pStyle w:val="Para10"/>
        <w:numPr>
          <w:ilvl w:val="0"/>
          <w:numId w:val="0"/>
        </w:numPr>
        <w:tabs>
          <w:tab w:val="clear" w:pos="1134"/>
        </w:tabs>
        <w:ind w:left="1134" w:hanging="567"/>
        <w:jc w:val="left"/>
        <w:rPr>
          <w:lang w:val="fr-CA"/>
        </w:rPr>
      </w:pPr>
      <w:r w:rsidRPr="00C66046">
        <w:rPr>
          <w:lang w:val="fr-CA"/>
        </w:rPr>
        <w:t>17.</w:t>
      </w:r>
      <w:r w:rsidRPr="00C66046">
        <w:rPr>
          <w:lang w:val="fr-CA"/>
        </w:rPr>
        <w:tab/>
      </w:r>
      <w:r w:rsidR="00847E96" w:rsidRPr="00C66046">
        <w:rPr>
          <w:lang w:val="fr-CA"/>
        </w:rPr>
        <w:t xml:space="preserve">Besoins scientifiques et techniques afin d’appuyer la mise en œuvre du Cadre mondial de la biodiversité de Kunming-Montréal et les questions en lien avec le programme de travail de la Plateforme intergouvernementale scientifique et politique sur la biodiversité et les services écosystémiques </w:t>
      </w:r>
      <w:r w:rsidRPr="00C66046">
        <w:rPr>
          <w:lang w:val="fr-CA"/>
        </w:rPr>
        <w:t>:</w:t>
      </w:r>
    </w:p>
    <w:p w14:paraId="221DD8B6" w14:textId="05BA9EBB" w:rsidR="005201AC" w:rsidRPr="00C66046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  <w:rPr>
          <w:lang w:val="fr-CA"/>
        </w:rPr>
      </w:pPr>
      <w:r w:rsidRPr="00C66046">
        <w:rPr>
          <w:lang w:val="fr-CA"/>
        </w:rPr>
        <w:t>a)</w:t>
      </w:r>
      <w:r w:rsidRPr="00C66046">
        <w:rPr>
          <w:lang w:val="fr-CA"/>
        </w:rPr>
        <w:tab/>
      </w:r>
      <w:r w:rsidR="00847E96" w:rsidRPr="00C66046">
        <w:rPr>
          <w:lang w:val="fr-CA"/>
        </w:rPr>
        <w:t xml:space="preserve">Examen et analyse stratégiques des programmes de travail </w:t>
      </w:r>
      <w:r w:rsidR="009526E2" w:rsidRPr="00C66046">
        <w:rPr>
          <w:lang w:val="fr-CA"/>
        </w:rPr>
        <w:t>relevant</w:t>
      </w:r>
      <w:r w:rsidR="00847E96" w:rsidRPr="00C66046">
        <w:rPr>
          <w:lang w:val="fr-CA"/>
        </w:rPr>
        <w:t xml:space="preserve"> de la Convention sur la diversité biologique dans le contexte du Cadre ;</w:t>
      </w:r>
    </w:p>
    <w:p w14:paraId="6E0F7A95" w14:textId="28059160" w:rsidR="005201AC" w:rsidRPr="00C66046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  <w:rPr>
          <w:lang w:val="fr-CA"/>
        </w:rPr>
      </w:pPr>
      <w:r w:rsidRPr="00C66046">
        <w:rPr>
          <w:lang w:val="fr-CA"/>
        </w:rPr>
        <w:t>b)</w:t>
      </w:r>
      <w:r w:rsidRPr="00C66046">
        <w:rPr>
          <w:lang w:val="fr-CA"/>
        </w:rPr>
        <w:tab/>
      </w:r>
      <w:r w:rsidR="00847E96" w:rsidRPr="00C66046">
        <w:rPr>
          <w:lang w:val="fr-CA"/>
        </w:rPr>
        <w:t>Examen stratégique et mises à jour du programme de travail élargi sur la biodiversité des forêts ;</w:t>
      </w:r>
    </w:p>
    <w:p w14:paraId="62DE965F" w14:textId="0586EA0D" w:rsidR="005201AC" w:rsidRPr="00C66046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  <w:rPr>
          <w:lang w:val="fr-CA"/>
        </w:rPr>
      </w:pPr>
      <w:r w:rsidRPr="00C66046">
        <w:rPr>
          <w:lang w:val="fr-CA"/>
        </w:rPr>
        <w:t>c)</w:t>
      </w:r>
      <w:r w:rsidRPr="00C66046">
        <w:rPr>
          <w:lang w:val="fr-CA"/>
        </w:rPr>
        <w:tab/>
      </w:r>
      <w:r w:rsidR="00847E96" w:rsidRPr="00C66046">
        <w:rPr>
          <w:lang w:val="fr-CA"/>
        </w:rPr>
        <w:t>Examen stratégique et mises à jour du programme de travail sur les aires protégées </w:t>
      </w:r>
      <w:r w:rsidRPr="00C66046">
        <w:rPr>
          <w:lang w:val="fr-CA"/>
        </w:rPr>
        <w:t>;</w:t>
      </w:r>
    </w:p>
    <w:p w14:paraId="103B9840" w14:textId="18F0D592" w:rsidR="005201AC" w:rsidRPr="00C66046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  <w:rPr>
          <w:lang w:val="fr-CA"/>
        </w:rPr>
      </w:pPr>
      <w:r w:rsidRPr="00C66046">
        <w:rPr>
          <w:lang w:val="fr-CA"/>
        </w:rPr>
        <w:t>d)</w:t>
      </w:r>
      <w:r w:rsidRPr="00C66046">
        <w:rPr>
          <w:lang w:val="fr-CA"/>
        </w:rPr>
        <w:tab/>
      </w:r>
      <w:r w:rsidR="00847E96" w:rsidRPr="00C66046">
        <w:rPr>
          <w:lang w:val="fr-CA"/>
        </w:rPr>
        <w:t xml:space="preserve">Domaines </w:t>
      </w:r>
      <w:r w:rsidR="00926D9A" w:rsidRPr="00C66046">
        <w:rPr>
          <w:lang w:val="fr-CA"/>
        </w:rPr>
        <w:t xml:space="preserve">de travail </w:t>
      </w:r>
      <w:r w:rsidR="00847E96" w:rsidRPr="00C66046">
        <w:rPr>
          <w:lang w:val="fr-CA"/>
        </w:rPr>
        <w:t>pour de futurs travaux possibles dans le contexte du Cadre </w:t>
      </w:r>
      <w:r w:rsidRPr="00C66046">
        <w:rPr>
          <w:lang w:val="fr-CA"/>
        </w:rPr>
        <w:t>;</w:t>
      </w:r>
    </w:p>
    <w:p w14:paraId="594C8BA4" w14:textId="5D4B7ED3" w:rsidR="005201AC" w:rsidRPr="00C66046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  <w:rPr>
          <w:lang w:val="fr-CA"/>
        </w:rPr>
      </w:pPr>
      <w:r w:rsidRPr="00C66046">
        <w:rPr>
          <w:lang w:val="fr-CA"/>
        </w:rPr>
        <w:t>e)</w:t>
      </w:r>
      <w:r w:rsidRPr="00C66046">
        <w:rPr>
          <w:lang w:val="fr-CA"/>
        </w:rPr>
        <w:tab/>
      </w:r>
      <w:r w:rsidR="00847E96" w:rsidRPr="00C66046">
        <w:rPr>
          <w:lang w:val="fr-CA"/>
        </w:rPr>
        <w:t>Questions en lien avec le programme de travail de la Plateforme</w:t>
      </w:r>
      <w:r w:rsidR="004715F1" w:rsidRPr="00C66046">
        <w:rPr>
          <w:lang w:val="fr-CA"/>
        </w:rPr>
        <w:t>.</w:t>
      </w:r>
    </w:p>
    <w:p w14:paraId="6895FBDA" w14:textId="4B4E0669" w:rsidR="005201AC" w:rsidRPr="00C66046" w:rsidRDefault="00527283" w:rsidP="001F2007">
      <w:pPr>
        <w:pStyle w:val="Para10"/>
        <w:numPr>
          <w:ilvl w:val="0"/>
          <w:numId w:val="0"/>
        </w:numPr>
        <w:tabs>
          <w:tab w:val="clear" w:pos="1134"/>
        </w:tabs>
        <w:ind w:left="1134" w:hanging="567"/>
        <w:jc w:val="left"/>
        <w:rPr>
          <w:lang w:val="fr-CA"/>
        </w:rPr>
      </w:pPr>
      <w:r w:rsidRPr="00C66046">
        <w:rPr>
          <w:lang w:val="fr-CA"/>
        </w:rPr>
        <w:t>18.</w:t>
      </w:r>
      <w:r w:rsidRPr="00C66046">
        <w:rPr>
          <w:lang w:val="fr-CA"/>
        </w:rPr>
        <w:tab/>
      </w:r>
      <w:r w:rsidR="00847E96" w:rsidRPr="00C66046">
        <w:rPr>
          <w:lang w:val="fr-CA"/>
        </w:rPr>
        <w:t>Autres questions scientifiques et techniques en lien avec la mise en œuvre du Cadre mondial de la biodiversité de Kunming-Montréal </w:t>
      </w:r>
      <w:r w:rsidRPr="00C66046">
        <w:rPr>
          <w:lang w:val="fr-CA"/>
        </w:rPr>
        <w:t>:</w:t>
      </w:r>
    </w:p>
    <w:p w14:paraId="5CEBBBE6" w14:textId="55A2909C" w:rsidR="005201AC" w:rsidRPr="00C66046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  <w:rPr>
          <w:lang w:val="fr-CA"/>
        </w:rPr>
      </w:pPr>
      <w:r w:rsidRPr="00C66046">
        <w:rPr>
          <w:lang w:val="fr-CA"/>
        </w:rPr>
        <w:t>a)</w:t>
      </w:r>
      <w:r w:rsidRPr="00C66046">
        <w:rPr>
          <w:lang w:val="fr-CA"/>
        </w:rPr>
        <w:tab/>
      </w:r>
      <w:r w:rsidR="00847E96" w:rsidRPr="00C66046">
        <w:rPr>
          <w:lang w:val="fr-CA"/>
        </w:rPr>
        <w:t>Biodiversité et changement</w:t>
      </w:r>
      <w:r w:rsidR="00926D9A" w:rsidRPr="00C66046">
        <w:rPr>
          <w:lang w:val="fr-CA"/>
        </w:rPr>
        <w:t>s</w:t>
      </w:r>
      <w:r w:rsidR="00847E96" w:rsidRPr="00C66046">
        <w:rPr>
          <w:lang w:val="fr-CA"/>
        </w:rPr>
        <w:t xml:space="preserve"> climatique</w:t>
      </w:r>
      <w:r w:rsidR="00926D9A" w:rsidRPr="00C66046">
        <w:rPr>
          <w:lang w:val="fr-CA"/>
        </w:rPr>
        <w:t>s</w:t>
      </w:r>
      <w:r w:rsidR="00847E96" w:rsidRPr="00C66046">
        <w:rPr>
          <w:lang w:val="fr-CA"/>
        </w:rPr>
        <w:t> </w:t>
      </w:r>
      <w:r w:rsidRPr="00C66046">
        <w:rPr>
          <w:lang w:val="fr-CA"/>
        </w:rPr>
        <w:t>;</w:t>
      </w:r>
    </w:p>
    <w:p w14:paraId="5A94615C" w14:textId="0526BD6C" w:rsidR="005201AC" w:rsidRPr="00C66046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  <w:rPr>
          <w:lang w:val="fr-CA"/>
        </w:rPr>
      </w:pPr>
      <w:r w:rsidRPr="00C66046">
        <w:rPr>
          <w:lang w:val="fr-CA"/>
        </w:rPr>
        <w:t>b)</w:t>
      </w:r>
      <w:r w:rsidRPr="00C66046">
        <w:rPr>
          <w:lang w:val="fr-CA"/>
        </w:rPr>
        <w:tab/>
      </w:r>
      <w:r w:rsidR="00847E96" w:rsidRPr="00C66046">
        <w:rPr>
          <w:lang w:val="fr-CA"/>
        </w:rPr>
        <w:t>Gestion durable de la vie sauvage </w:t>
      </w:r>
      <w:r w:rsidRPr="00C66046">
        <w:rPr>
          <w:lang w:val="fr-CA"/>
        </w:rPr>
        <w:t>;</w:t>
      </w:r>
    </w:p>
    <w:p w14:paraId="0967FB77" w14:textId="1256CCD8" w:rsidR="005201AC" w:rsidRPr="00C66046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  <w:rPr>
          <w:lang w:val="fr-CA"/>
        </w:rPr>
      </w:pPr>
      <w:r w:rsidRPr="00C66046">
        <w:rPr>
          <w:lang w:val="fr-CA"/>
        </w:rPr>
        <w:t>c)</w:t>
      </w:r>
      <w:r w:rsidRPr="00C66046">
        <w:rPr>
          <w:lang w:val="fr-CA"/>
        </w:rPr>
        <w:tab/>
      </w:r>
      <w:r w:rsidR="00847E96" w:rsidRPr="00C66046">
        <w:rPr>
          <w:lang w:val="fr-CA"/>
        </w:rPr>
        <w:t>Biodiversité marine et côtière, et biodiversité des îles </w:t>
      </w:r>
      <w:r w:rsidRPr="00C66046">
        <w:rPr>
          <w:lang w:val="fr-CA"/>
        </w:rPr>
        <w:t>;</w:t>
      </w:r>
    </w:p>
    <w:p w14:paraId="7526AD10" w14:textId="3D11AB7D" w:rsidR="005201AC" w:rsidRPr="00C66046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  <w:rPr>
          <w:lang w:val="fr-CA"/>
        </w:rPr>
      </w:pPr>
      <w:r w:rsidRPr="00C66046">
        <w:rPr>
          <w:lang w:val="fr-CA"/>
        </w:rPr>
        <w:lastRenderedPageBreak/>
        <w:t>d)</w:t>
      </w:r>
      <w:r w:rsidRPr="00C66046">
        <w:rPr>
          <w:lang w:val="fr-CA"/>
        </w:rPr>
        <w:tab/>
      </w:r>
      <w:r w:rsidR="00A43EE6" w:rsidRPr="00C66046">
        <w:rPr>
          <w:lang w:val="fr-CA"/>
        </w:rPr>
        <w:t>Biodiversité et agriculture </w:t>
      </w:r>
      <w:r w:rsidRPr="00C66046">
        <w:rPr>
          <w:lang w:val="fr-CA"/>
        </w:rPr>
        <w:t>;</w:t>
      </w:r>
    </w:p>
    <w:p w14:paraId="67CA3ECA" w14:textId="38612D51" w:rsidR="005201AC" w:rsidRPr="00C66046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  <w:rPr>
          <w:lang w:val="fr-CA"/>
        </w:rPr>
      </w:pPr>
      <w:r w:rsidRPr="00C66046">
        <w:rPr>
          <w:lang w:val="fr-CA"/>
        </w:rPr>
        <w:t>e)</w:t>
      </w:r>
      <w:r w:rsidRPr="00C66046">
        <w:rPr>
          <w:lang w:val="fr-CA"/>
        </w:rPr>
        <w:tab/>
      </w:r>
      <w:r w:rsidR="00A43EE6" w:rsidRPr="00C66046">
        <w:rPr>
          <w:lang w:val="fr-CA"/>
        </w:rPr>
        <w:t>Espèces exotiques envahissantes </w:t>
      </w:r>
      <w:r w:rsidRPr="00C66046">
        <w:rPr>
          <w:lang w:val="fr-CA"/>
        </w:rPr>
        <w:t>;</w:t>
      </w:r>
    </w:p>
    <w:p w14:paraId="54D7AE83" w14:textId="62E6B0EB" w:rsidR="005201AC" w:rsidRPr="00C66046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  <w:rPr>
          <w:lang w:val="fr-CA"/>
        </w:rPr>
      </w:pPr>
      <w:r w:rsidRPr="00C66046">
        <w:rPr>
          <w:lang w:val="fr-CA"/>
        </w:rPr>
        <w:t>f)</w:t>
      </w:r>
      <w:r w:rsidRPr="00C66046">
        <w:rPr>
          <w:lang w:val="fr-CA"/>
        </w:rPr>
        <w:tab/>
      </w:r>
      <w:r w:rsidR="00A43EE6" w:rsidRPr="00C66046">
        <w:rPr>
          <w:lang w:val="fr-CA"/>
        </w:rPr>
        <w:t>Biodiversité et santé</w:t>
      </w:r>
      <w:r w:rsidRPr="00C66046">
        <w:rPr>
          <w:lang w:val="fr-CA"/>
        </w:rPr>
        <w:t>.</w:t>
      </w:r>
    </w:p>
    <w:p w14:paraId="714EBD57" w14:textId="6113CA17" w:rsidR="005201AC" w:rsidRPr="00C66046" w:rsidRDefault="00527283" w:rsidP="001F2007">
      <w:pPr>
        <w:pStyle w:val="Para10"/>
        <w:numPr>
          <w:ilvl w:val="0"/>
          <w:numId w:val="0"/>
        </w:numPr>
        <w:tabs>
          <w:tab w:val="clear" w:pos="1134"/>
        </w:tabs>
        <w:ind w:left="1134" w:hanging="567"/>
        <w:jc w:val="left"/>
        <w:rPr>
          <w:lang w:val="fr-CA"/>
        </w:rPr>
      </w:pPr>
      <w:r w:rsidRPr="00C66046">
        <w:rPr>
          <w:lang w:val="fr-CA"/>
        </w:rPr>
        <w:t>19.</w:t>
      </w:r>
      <w:r w:rsidRPr="00C66046">
        <w:rPr>
          <w:lang w:val="fr-CA"/>
        </w:rPr>
        <w:tab/>
      </w:r>
      <w:r w:rsidR="00A43EE6" w:rsidRPr="00C66046">
        <w:rPr>
          <w:lang w:val="fr-CA"/>
        </w:rPr>
        <w:t xml:space="preserve">Examen de l’efficacité des processus </w:t>
      </w:r>
      <w:r w:rsidR="009526E2" w:rsidRPr="00C66046">
        <w:rPr>
          <w:lang w:val="fr-CA"/>
        </w:rPr>
        <w:t>relevant</w:t>
      </w:r>
      <w:r w:rsidR="00A43EE6" w:rsidRPr="00C66046">
        <w:rPr>
          <w:lang w:val="fr-CA"/>
        </w:rPr>
        <w:t xml:space="preserve"> de la Convention sur la diversité </w:t>
      </w:r>
      <w:r w:rsidR="00926D9A" w:rsidRPr="00C66046">
        <w:rPr>
          <w:lang w:val="fr-CA"/>
        </w:rPr>
        <w:t xml:space="preserve">biologique </w:t>
      </w:r>
      <w:r w:rsidR="00A43EE6" w:rsidRPr="00C66046">
        <w:rPr>
          <w:lang w:val="fr-CA"/>
        </w:rPr>
        <w:t xml:space="preserve">et ses </w:t>
      </w:r>
      <w:r w:rsidR="00A611F3" w:rsidRPr="00C66046">
        <w:rPr>
          <w:lang w:val="fr-CA"/>
        </w:rPr>
        <w:t>P</w:t>
      </w:r>
      <w:r w:rsidR="00A43EE6" w:rsidRPr="00C66046">
        <w:rPr>
          <w:lang w:val="fr-CA"/>
        </w:rPr>
        <w:t>rotocoles</w:t>
      </w:r>
      <w:r w:rsidRPr="00C66046">
        <w:rPr>
          <w:lang w:val="fr-CA"/>
        </w:rPr>
        <w:t>.</w:t>
      </w:r>
    </w:p>
    <w:p w14:paraId="74C2A611" w14:textId="6863DC34" w:rsidR="005201AC" w:rsidRPr="00C66046" w:rsidRDefault="00527283" w:rsidP="001F2007">
      <w:pPr>
        <w:pStyle w:val="Para10"/>
        <w:numPr>
          <w:ilvl w:val="0"/>
          <w:numId w:val="0"/>
        </w:numPr>
        <w:tabs>
          <w:tab w:val="clear" w:pos="1134"/>
        </w:tabs>
        <w:ind w:left="1134" w:hanging="567"/>
        <w:jc w:val="left"/>
        <w:rPr>
          <w:lang w:val="fr-CA"/>
        </w:rPr>
      </w:pPr>
      <w:r w:rsidRPr="00C66046">
        <w:rPr>
          <w:lang w:val="fr-CA"/>
        </w:rPr>
        <w:t>20.</w:t>
      </w:r>
      <w:r w:rsidRPr="00C66046">
        <w:rPr>
          <w:lang w:val="fr-CA"/>
        </w:rPr>
        <w:tab/>
      </w:r>
      <w:r w:rsidR="00A43EE6" w:rsidRPr="00C66046">
        <w:rPr>
          <w:lang w:val="fr-CA"/>
        </w:rPr>
        <w:t>Programme de travail pluriannuel de la Conférence des Parties</w:t>
      </w:r>
      <w:r w:rsidR="005201AC" w:rsidRPr="00C66046">
        <w:rPr>
          <w:lang w:val="fr-CA"/>
        </w:rPr>
        <w:t>.</w:t>
      </w:r>
    </w:p>
    <w:p w14:paraId="6A69D6EE" w14:textId="0FC84F10" w:rsidR="005201AC" w:rsidRPr="00C66046" w:rsidRDefault="00527283" w:rsidP="001F2007">
      <w:pPr>
        <w:pStyle w:val="Para10"/>
        <w:numPr>
          <w:ilvl w:val="0"/>
          <w:numId w:val="0"/>
        </w:numPr>
        <w:tabs>
          <w:tab w:val="clear" w:pos="1134"/>
        </w:tabs>
        <w:ind w:left="1134" w:hanging="567"/>
        <w:jc w:val="left"/>
        <w:rPr>
          <w:lang w:val="fr-CA"/>
        </w:rPr>
      </w:pPr>
      <w:r w:rsidRPr="00C66046">
        <w:rPr>
          <w:lang w:val="fr-CA"/>
        </w:rPr>
        <w:t>21.</w:t>
      </w:r>
      <w:r w:rsidRPr="00C66046">
        <w:rPr>
          <w:lang w:val="fr-CA"/>
        </w:rPr>
        <w:tab/>
      </w:r>
      <w:r w:rsidR="00A43EE6" w:rsidRPr="00C66046">
        <w:rPr>
          <w:lang w:val="fr-CA"/>
        </w:rPr>
        <w:t>Questions diverses</w:t>
      </w:r>
      <w:r w:rsidR="005201AC" w:rsidRPr="00C66046">
        <w:rPr>
          <w:lang w:val="fr-CA"/>
        </w:rPr>
        <w:t>.</w:t>
      </w:r>
    </w:p>
    <w:p w14:paraId="796752EE" w14:textId="550D4C05" w:rsidR="005201AC" w:rsidRPr="00C66046" w:rsidRDefault="00527283" w:rsidP="001F2007">
      <w:pPr>
        <w:pStyle w:val="Para10"/>
        <w:numPr>
          <w:ilvl w:val="0"/>
          <w:numId w:val="0"/>
        </w:numPr>
        <w:tabs>
          <w:tab w:val="clear" w:pos="1134"/>
        </w:tabs>
        <w:ind w:left="1134" w:hanging="567"/>
        <w:jc w:val="left"/>
        <w:rPr>
          <w:lang w:val="fr-CA"/>
        </w:rPr>
      </w:pPr>
      <w:r w:rsidRPr="00C66046">
        <w:rPr>
          <w:lang w:val="fr-CA"/>
        </w:rPr>
        <w:t>22.</w:t>
      </w:r>
      <w:r w:rsidRPr="00C66046">
        <w:rPr>
          <w:lang w:val="fr-CA"/>
        </w:rPr>
        <w:tab/>
      </w:r>
      <w:r w:rsidR="005201AC" w:rsidRPr="00C66046">
        <w:rPr>
          <w:lang w:val="fr-CA"/>
        </w:rPr>
        <w:t xml:space="preserve">Adoption </w:t>
      </w:r>
      <w:r w:rsidR="00A43EE6" w:rsidRPr="00C66046">
        <w:rPr>
          <w:lang w:val="fr-CA"/>
        </w:rPr>
        <w:t>du rapport</w:t>
      </w:r>
      <w:r w:rsidR="005201AC" w:rsidRPr="00C66046">
        <w:rPr>
          <w:lang w:val="fr-CA"/>
        </w:rPr>
        <w:t>.</w:t>
      </w:r>
    </w:p>
    <w:p w14:paraId="0BE578F0" w14:textId="5F536A8E" w:rsidR="005201AC" w:rsidRPr="00C66046" w:rsidRDefault="00527283" w:rsidP="001F2007">
      <w:pPr>
        <w:pStyle w:val="Para10"/>
        <w:numPr>
          <w:ilvl w:val="0"/>
          <w:numId w:val="0"/>
        </w:numPr>
        <w:tabs>
          <w:tab w:val="clear" w:pos="1134"/>
        </w:tabs>
        <w:ind w:left="1134" w:hanging="567"/>
        <w:jc w:val="left"/>
        <w:rPr>
          <w:lang w:val="en-GB"/>
        </w:rPr>
      </w:pPr>
      <w:r w:rsidRPr="00C66046">
        <w:rPr>
          <w:lang w:val="en-GB"/>
        </w:rPr>
        <w:t>23.</w:t>
      </w:r>
      <w:r w:rsidRPr="00C66046">
        <w:rPr>
          <w:lang w:val="en-GB"/>
        </w:rPr>
        <w:tab/>
      </w:r>
      <w:proofErr w:type="spellStart"/>
      <w:r w:rsidR="00A43EE6" w:rsidRPr="00C66046">
        <w:rPr>
          <w:lang w:val="en-GB"/>
        </w:rPr>
        <w:t>Clôture</w:t>
      </w:r>
      <w:proofErr w:type="spellEnd"/>
      <w:r w:rsidR="00A43EE6" w:rsidRPr="00C66046">
        <w:rPr>
          <w:lang w:val="en-GB"/>
        </w:rPr>
        <w:t xml:space="preserve"> de la </w:t>
      </w:r>
      <w:proofErr w:type="spellStart"/>
      <w:r w:rsidR="00A43EE6" w:rsidRPr="00C66046">
        <w:rPr>
          <w:lang w:val="en-GB"/>
        </w:rPr>
        <w:t>réunion</w:t>
      </w:r>
      <w:proofErr w:type="spellEnd"/>
      <w:r w:rsidR="005201AC" w:rsidRPr="00C66046">
        <w:rPr>
          <w:lang w:val="en-GB"/>
        </w:rPr>
        <w:t>.</w:t>
      </w:r>
    </w:p>
    <w:p w14:paraId="3E1108E4" w14:textId="77777777" w:rsidR="00A111D1" w:rsidRPr="003F1A75" w:rsidRDefault="00A111D1" w:rsidP="006E7BE2">
      <w:pPr>
        <w:pStyle w:val="Para1"/>
        <w:numPr>
          <w:ilvl w:val="0"/>
          <w:numId w:val="0"/>
        </w:numPr>
        <w:ind w:left="567"/>
        <w:jc w:val="center"/>
      </w:pPr>
      <w:r w:rsidRPr="00C66046">
        <w:t>__________</w:t>
      </w:r>
    </w:p>
    <w:sectPr w:rsidR="00A111D1" w:rsidRPr="003F1A75" w:rsidSect="00B44617">
      <w:headerReference w:type="even" r:id="rId15"/>
      <w:headerReference w:type="default" r:id="rId16"/>
      <w:footerReference w:type="even" r:id="rId17"/>
      <w:footerReference w:type="default" r:id="rId18"/>
      <w:pgSz w:w="12240" w:h="15840"/>
      <w:pgMar w:top="1134" w:right="1440" w:bottom="1134" w:left="1440" w:header="709" w:footer="709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5020D428" w14:textId="77777777" w:rsidR="004C0DAC" w:rsidRPr="003F1A75" w:rsidRDefault="004C0DAC" w:rsidP="00CF1848">
      <w:r w:rsidRPr="003F1A75">
        <w:separator/>
      </w:r>
    </w:p>
  </w:endnote>
  <w:endnote w:type="continuationSeparator" w:id="0">
    <w:p w14:paraId="0FAFB5CA" w14:textId="77777777" w:rsidR="004C0DAC" w:rsidRPr="003F1A75" w:rsidRDefault="004C0DAC" w:rsidP="00CF1848">
      <w:r w:rsidRPr="003F1A75"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decorative"/>
    <w:pitch w:val="variable"/>
    <w:sig w:usb0="00000003" w:usb1="10000000" w:usb2="00000000" w:usb3="00000000" w:csb0="80000001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Times New Roman Bold">
    <w:altName w:val="Times New Roman"/>
    <w:panose1 w:val="020B0604020202020204"/>
    <w:charset w:val="00"/>
    <w:family w:val="roman"/>
    <w:notTrueType/>
    <w:pitch w:val="default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4D"/>
    <w:family w:val="decorative"/>
    <w:pitch w:val="variable"/>
    <w:sig w:usb0="00000003" w:usb1="00000000" w:usb2="00000000" w:usb3="00000000" w:csb0="8000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panose1 w:val="020B0600040502020204"/>
    <w:charset w:val="00"/>
    <w:family w:val="swiss"/>
    <w:pitch w:val="variable"/>
    <w:sig w:usb0="E1000AEF" w:usb1="5000A1FF" w:usb2="00000000" w:usb3="00000000" w:csb0="000001B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Courier">
    <w:panose1 w:val="02070309020205020404"/>
    <w:charset w:val="00"/>
    <w:family w:val="auto"/>
    <w:pitch w:val="variable"/>
    <w:sig w:usb0="00000003" w:usb1="00000000" w:usb2="00000000" w:usb3="00000000" w:csb0="00000003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Simplified Arabic">
    <w:panose1 w:val="02020603050405020304"/>
    <w:charset w:val="B2"/>
    <w:family w:val="roman"/>
    <w:pitch w:val="variable"/>
    <w:sig w:usb0="00002003" w:usb1="80000000" w:usb2="00000008" w:usb3="00000000" w:csb0="0000004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10002FF" w:usb1="4000FCFF" w:usb2="00000009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-221828911"/>
      <w:docPartObj>
        <w:docPartGallery w:val="Page Numbers (Bottom of Page)"/>
        <w:docPartUnique/>
      </w:docPartObj>
    </w:sdtPr>
    <w:sdtContent>
      <w:sdt>
        <w:sdtPr>
          <w:id w:val="-1705238520"/>
          <w:docPartObj>
            <w:docPartGallery w:val="Page Numbers (Top of Page)"/>
            <w:docPartUnique/>
          </w:docPartObj>
        </w:sdtPr>
        <w:sdtContent>
          <w:p w14:paraId="2EFDC242" w14:textId="77777777" w:rsidR="00D75CA6" w:rsidRPr="003F1A75" w:rsidRDefault="00D75CA6" w:rsidP="00D75CA6">
            <w:pPr>
              <w:pStyle w:val="Pieddepage"/>
              <w:jc w:val="left"/>
            </w:pPr>
            <w:r w:rsidRPr="003F1A75">
              <w:rPr>
                <w:b/>
                <w:bCs/>
                <w:szCs w:val="20"/>
              </w:rPr>
              <w:fldChar w:fldCharType="begin"/>
            </w:r>
            <w:r w:rsidRPr="003F1A75">
              <w:rPr>
                <w:b/>
                <w:bCs/>
                <w:szCs w:val="20"/>
              </w:rPr>
              <w:instrText xml:space="preserve"> PAGE </w:instrText>
            </w:r>
            <w:r w:rsidRPr="003F1A75">
              <w:rPr>
                <w:b/>
                <w:bCs/>
                <w:szCs w:val="20"/>
              </w:rPr>
              <w:fldChar w:fldCharType="separate"/>
            </w:r>
            <w:r w:rsidRPr="003F1A75">
              <w:rPr>
                <w:b/>
                <w:bCs/>
                <w:noProof/>
                <w:szCs w:val="20"/>
              </w:rPr>
              <w:t>2</w:t>
            </w:r>
            <w:r w:rsidRPr="003F1A75">
              <w:rPr>
                <w:b/>
                <w:bCs/>
                <w:szCs w:val="20"/>
              </w:rPr>
              <w:fldChar w:fldCharType="end"/>
            </w:r>
            <w:r w:rsidRPr="003F1A75">
              <w:rPr>
                <w:szCs w:val="20"/>
              </w:rPr>
              <w:t>/</w:t>
            </w:r>
            <w:r w:rsidRPr="003F1A75">
              <w:rPr>
                <w:b/>
                <w:bCs/>
                <w:szCs w:val="20"/>
              </w:rPr>
              <w:fldChar w:fldCharType="begin"/>
            </w:r>
            <w:r w:rsidRPr="003F1A75">
              <w:rPr>
                <w:b/>
                <w:bCs/>
                <w:szCs w:val="20"/>
              </w:rPr>
              <w:instrText xml:space="preserve"> NUMPAGES  </w:instrText>
            </w:r>
            <w:r w:rsidRPr="003F1A75">
              <w:rPr>
                <w:b/>
                <w:bCs/>
                <w:szCs w:val="20"/>
              </w:rPr>
              <w:fldChar w:fldCharType="separate"/>
            </w:r>
            <w:r w:rsidRPr="003F1A75">
              <w:rPr>
                <w:b/>
                <w:bCs/>
                <w:noProof/>
                <w:szCs w:val="20"/>
              </w:rPr>
              <w:t>2</w:t>
            </w:r>
            <w:r w:rsidRPr="003F1A75">
              <w:rPr>
                <w:b/>
                <w:bCs/>
                <w:szCs w:val="20"/>
              </w:rPr>
              <w:fldChar w:fldCharType="end"/>
            </w:r>
          </w:p>
        </w:sdtContent>
      </w:sdt>
    </w:sdtContent>
  </w:sdt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829102902"/>
      <w:docPartObj>
        <w:docPartGallery w:val="Page Numbers (Top of Page)"/>
        <w:docPartUnique/>
      </w:docPartObj>
    </w:sdtPr>
    <w:sdtContent>
      <w:p w14:paraId="4C0B7495" w14:textId="77777777" w:rsidR="00D75CA6" w:rsidRPr="003F1A75" w:rsidRDefault="00D75CA6" w:rsidP="00D75CA6">
        <w:pPr>
          <w:pStyle w:val="Pieddepage"/>
        </w:pPr>
        <w:r w:rsidRPr="003F1A75">
          <w:rPr>
            <w:b/>
            <w:bCs/>
            <w:szCs w:val="20"/>
          </w:rPr>
          <w:fldChar w:fldCharType="begin"/>
        </w:r>
        <w:r w:rsidRPr="003F1A75">
          <w:rPr>
            <w:b/>
            <w:bCs/>
            <w:szCs w:val="20"/>
          </w:rPr>
          <w:instrText xml:space="preserve"> PAGE </w:instrText>
        </w:r>
        <w:r w:rsidRPr="003F1A75">
          <w:rPr>
            <w:b/>
            <w:bCs/>
            <w:szCs w:val="20"/>
          </w:rPr>
          <w:fldChar w:fldCharType="separate"/>
        </w:r>
        <w:r w:rsidRPr="003F1A75">
          <w:rPr>
            <w:b/>
            <w:bCs/>
            <w:szCs w:val="20"/>
          </w:rPr>
          <w:t>2</w:t>
        </w:r>
        <w:r w:rsidRPr="003F1A75">
          <w:rPr>
            <w:b/>
            <w:bCs/>
            <w:szCs w:val="20"/>
          </w:rPr>
          <w:fldChar w:fldCharType="end"/>
        </w:r>
        <w:r w:rsidRPr="003F1A75">
          <w:rPr>
            <w:szCs w:val="20"/>
          </w:rPr>
          <w:t>/</w:t>
        </w:r>
        <w:r w:rsidRPr="003F1A75">
          <w:rPr>
            <w:b/>
            <w:bCs/>
            <w:szCs w:val="20"/>
          </w:rPr>
          <w:fldChar w:fldCharType="begin"/>
        </w:r>
        <w:r w:rsidRPr="003F1A75">
          <w:rPr>
            <w:b/>
            <w:bCs/>
            <w:szCs w:val="20"/>
          </w:rPr>
          <w:instrText xml:space="preserve"> NUMPAGES  </w:instrText>
        </w:r>
        <w:r w:rsidRPr="003F1A75">
          <w:rPr>
            <w:b/>
            <w:bCs/>
            <w:szCs w:val="20"/>
          </w:rPr>
          <w:fldChar w:fldCharType="separate"/>
        </w:r>
        <w:r w:rsidRPr="003F1A75">
          <w:rPr>
            <w:b/>
            <w:bCs/>
            <w:szCs w:val="20"/>
          </w:rPr>
          <w:t>3</w:t>
        </w:r>
        <w:r w:rsidRPr="003F1A75">
          <w:rPr>
            <w:b/>
            <w:bCs/>
            <w:szCs w:val="20"/>
          </w:rPr>
          <w:fldChar w:fldCharType="end"/>
        </w:r>
      </w:p>
    </w:sdtContent>
  </w:sdt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33AD7BA0" w14:textId="77777777" w:rsidR="004C0DAC" w:rsidRPr="003F1A75" w:rsidRDefault="004C0DAC" w:rsidP="00CF1848">
      <w:r w:rsidRPr="003F1A75">
        <w:separator/>
      </w:r>
    </w:p>
  </w:footnote>
  <w:footnote w:type="continuationSeparator" w:id="0">
    <w:p w14:paraId="56938152" w14:textId="77777777" w:rsidR="004C0DAC" w:rsidRPr="003F1A75" w:rsidRDefault="004C0DAC" w:rsidP="00CF1848">
      <w:r w:rsidRPr="003F1A75"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rPr>
        <w:szCs w:val="20"/>
      </w:rPr>
      <w:alias w:val="Subject"/>
      <w:tag w:val=""/>
      <w:id w:val="-1885015078"/>
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<w:text/>
    </w:sdtPr>
    <w:sdtContent>
      <w:p w14:paraId="42C8EEB7" w14:textId="2A2A9EC9" w:rsidR="00534681" w:rsidRPr="003F1A75" w:rsidRDefault="00527283" w:rsidP="007C4951">
        <w:pPr>
          <w:pStyle w:val="En-tte"/>
          <w:spacing w:after="240"/>
          <w:rPr>
            <w:szCs w:val="20"/>
          </w:rPr>
        </w:pPr>
        <w:r w:rsidRPr="003F1A75">
          <w:rPr>
            <w:szCs w:val="20"/>
          </w:rPr>
          <w:t>CBD</w:t>
        </w:r>
        <w:r>
          <w:rPr>
            <w:szCs w:val="20"/>
          </w:rPr>
          <w:t>/COP/17/1</w:t>
        </w:r>
        <w:r w:rsidR="00DC2317">
          <w:rPr>
            <w:szCs w:val="20"/>
          </w:rPr>
          <w:t>/Rev.1</w:t>
        </w:r>
      </w:p>
    </w:sdtContent>
  </w:sdt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alias w:val="Subject"/>
      <w:tag w:val=""/>
      <w:id w:val="851227268"/>
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<w:text/>
    </w:sdtPr>
    <w:sdtContent>
      <w:p w14:paraId="4DCF4964" w14:textId="589F80CF" w:rsidR="009505C9" w:rsidRPr="003F1A75" w:rsidRDefault="00DC2317" w:rsidP="007C4951">
        <w:pPr>
          <w:pStyle w:val="En-tte"/>
          <w:spacing w:after="240"/>
          <w:jc w:val="right"/>
        </w:pPr>
        <w:r>
          <w:t>CBD/COP/17/1/Rev.1</w:t>
        </w:r>
      </w:p>
    </w:sdtContent>
  </w:sdt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48E4287B"/>
    <w:multiLevelType w:val="multilevel"/>
    <w:tmpl w:val="2E6A1D38"/>
    <w:lvl w:ilvl="0">
      <w:start w:val="1"/>
      <w:numFmt w:val="decimal"/>
      <w:lvlText w:val="%1."/>
      <w:lvlJc w:val="left"/>
      <w:pPr>
        <w:tabs>
          <w:tab w:val="num" w:pos="360"/>
        </w:tabs>
        <w:ind w:left="0" w:firstLine="0"/>
      </w:pPr>
    </w:lvl>
    <w:lvl w:ilvl="1">
      <w:start w:val="1"/>
      <w:numFmt w:val="lowerLetter"/>
      <w:lvlText w:val="(%2)"/>
      <w:lvlJc w:val="left"/>
      <w:pPr>
        <w:tabs>
          <w:tab w:val="num" w:pos="1440"/>
        </w:tabs>
        <w:ind w:left="0" w:firstLine="720"/>
      </w:pPr>
    </w:lvl>
    <w:lvl w:ilvl="2">
      <w:start w:val="1"/>
      <w:numFmt w:val="lowerRoman"/>
      <w:lvlText w:val="(%3)"/>
      <w:lvlJc w:val="right"/>
      <w:pPr>
        <w:tabs>
          <w:tab w:val="num" w:pos="1440"/>
        </w:tabs>
        <w:ind w:left="1440" w:hanging="360"/>
      </w:pPr>
    </w:lvl>
    <w:lvl w:ilvl="3">
      <w:start w:val="1"/>
      <w:numFmt w:val="bullet"/>
      <w:pStyle w:val="Para3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sz w:val="28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</w:lvl>
  </w:abstractNum>
  <w:abstractNum w:abstractNumId="1" w15:restartNumberingAfterBreak="0">
    <w:nsid w:val="499D5F66"/>
    <w:multiLevelType w:val="multilevel"/>
    <w:tmpl w:val="222A08B4"/>
    <w:styleLink w:val="ListCBD"/>
    <w:lvl w:ilvl="0">
      <w:start w:val="1"/>
      <w:numFmt w:val="decimal"/>
      <w:pStyle w:val="CBDNormalNumber"/>
      <w:lvlText w:val="%1."/>
      <w:lvlJc w:val="left"/>
      <w:pPr>
        <w:ind w:left="567" w:firstLine="0"/>
      </w:pPr>
      <w:rPr>
        <w:rFonts w:ascii="Times New Roman" w:hAnsi="Times New Roman" w:cs="Times New Roman" w:hint="default"/>
        <w:b w:val="0"/>
        <w:bCs w:val="0"/>
        <w:i w:val="0"/>
        <w:iCs w:val="0"/>
        <w:color w:val="auto"/>
        <w:sz w:val="22"/>
      </w:rPr>
    </w:lvl>
    <w:lvl w:ilvl="1">
      <w:start w:val="1"/>
      <w:numFmt w:val="lowerLetter"/>
      <w:lvlText w:val="(%2)"/>
      <w:lvlJc w:val="left"/>
      <w:pPr>
        <w:ind w:left="567" w:firstLine="567"/>
      </w:pPr>
      <w:rPr>
        <w:rFonts w:ascii="Times New Roman" w:hAnsi="Times New Roman" w:hint="default"/>
        <w:b w:val="0"/>
        <w:i w:val="0"/>
        <w:sz w:val="22"/>
      </w:rPr>
    </w:lvl>
    <w:lvl w:ilvl="2">
      <w:start w:val="1"/>
      <w:numFmt w:val="lowerRoman"/>
      <w:lvlText w:val="(%3)"/>
      <w:lvlJc w:val="left"/>
      <w:pPr>
        <w:ind w:left="2268" w:hanging="567"/>
      </w:pPr>
      <w:rPr>
        <w:rFonts w:ascii="Times New Roman" w:hAnsi="Times New Roman" w:hint="default"/>
        <w:sz w:val="22"/>
      </w:rPr>
    </w:lvl>
    <w:lvl w:ilvl="3">
      <w:start w:val="1"/>
      <w:numFmt w:val="decimal"/>
      <w:lvlText w:val="(%4)"/>
      <w:lvlJc w:val="left"/>
      <w:pPr>
        <w:ind w:left="2835" w:hanging="567"/>
      </w:pPr>
      <w:rPr>
        <w:rFonts w:ascii="Times New Roman" w:hAnsi="Times New Roman" w:hint="default"/>
        <w:sz w:val="22"/>
      </w:rPr>
    </w:lvl>
    <w:lvl w:ilvl="4">
      <w:start w:val="1"/>
      <w:numFmt w:val="lowerLetter"/>
      <w:lvlText w:val="(%5)"/>
      <w:lvlJc w:val="left"/>
      <w:pPr>
        <w:ind w:left="3402" w:hanging="567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826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3186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3546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906" w:hanging="360"/>
      </w:pPr>
      <w:rPr>
        <w:rFonts w:hint="default"/>
      </w:rPr>
    </w:lvl>
  </w:abstractNum>
  <w:abstractNum w:abstractNumId="2" w15:restartNumberingAfterBreak="0">
    <w:nsid w:val="4E0442B4"/>
    <w:multiLevelType w:val="multilevel"/>
    <w:tmpl w:val="1CC4E3A4"/>
    <w:lvl w:ilvl="0">
      <w:start w:val="1"/>
      <w:numFmt w:val="decimal"/>
      <w:pStyle w:val="Para1"/>
      <w:lvlText w:val="%1."/>
      <w:lvlJc w:val="left"/>
      <w:pPr>
        <w:tabs>
          <w:tab w:val="num" w:pos="360"/>
        </w:tabs>
        <w:ind w:left="0" w:firstLine="0"/>
      </w:pPr>
      <w:rPr>
        <w:rFonts w:ascii="Times New Roman" w:hAnsi="Times New Roman" w:hint="default"/>
        <w:b w:val="0"/>
        <w:i w:val="0"/>
        <w:sz w:val="22"/>
      </w:rPr>
    </w:lvl>
    <w:lvl w:ilvl="1">
      <w:start w:val="1"/>
      <w:numFmt w:val="lowerLetter"/>
      <w:lvlText w:val="(%2)"/>
      <w:lvlJc w:val="left"/>
      <w:pPr>
        <w:tabs>
          <w:tab w:val="num" w:pos="1440"/>
        </w:tabs>
        <w:ind w:left="0" w:firstLine="720"/>
      </w:pPr>
      <w:rPr>
        <w:rFonts w:hint="default"/>
        <w:b w:val="0"/>
        <w:i w:val="0"/>
      </w:rPr>
    </w:lvl>
    <w:lvl w:ilvl="2">
      <w:start w:val="1"/>
      <w:numFmt w:val="lowerRoman"/>
      <w:lvlText w:val="(%3)"/>
      <w:lvlJc w:val="right"/>
      <w:pPr>
        <w:tabs>
          <w:tab w:val="num" w:pos="1440"/>
        </w:tabs>
        <w:ind w:left="1440" w:hanging="360"/>
      </w:pPr>
      <w:rPr>
        <w:rFonts w:hint="default"/>
      </w:rPr>
    </w:lvl>
    <w:lvl w:ilvl="3">
      <w:start w:val="1"/>
      <w:numFmt w:val="bullet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color w:val="auto"/>
        <w:sz w:val="28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  <w:rPr>
        <w:rFonts w:hint="default"/>
      </w:rPr>
    </w:lvl>
  </w:abstractNum>
  <w:abstractNum w:abstractNumId="3" w15:restartNumberingAfterBreak="0">
    <w:nsid w:val="5D943BEE"/>
    <w:multiLevelType w:val="multilevel"/>
    <w:tmpl w:val="222A08B4"/>
    <w:numStyleLink w:val="ListCBD"/>
  </w:abstractNum>
  <w:abstractNum w:abstractNumId="4" w15:restartNumberingAfterBreak="0">
    <w:nsid w:val="68B70991"/>
    <w:multiLevelType w:val="hybridMultilevel"/>
    <w:tmpl w:val="900A58B2"/>
    <w:lvl w:ilvl="0" w:tplc="1EF4DB82">
      <w:start w:val="1"/>
      <w:numFmt w:val="decimal"/>
      <w:pStyle w:val="Para10"/>
      <w:lvlText w:val="%1."/>
      <w:lvlJc w:val="left"/>
      <w:pPr>
        <w:ind w:left="3796" w:hanging="360"/>
      </w:pPr>
      <w:rPr>
        <w:rFonts w:hint="default"/>
      </w:rPr>
    </w:lvl>
    <w:lvl w:ilvl="1" w:tplc="10090019">
      <w:start w:val="1"/>
      <w:numFmt w:val="lowerLetter"/>
      <w:lvlText w:val="%2."/>
      <w:lvlJc w:val="left"/>
      <w:pPr>
        <w:ind w:left="1647" w:hanging="360"/>
      </w:pPr>
    </w:lvl>
    <w:lvl w:ilvl="2" w:tplc="1009001B" w:tentative="1">
      <w:start w:val="1"/>
      <w:numFmt w:val="lowerRoman"/>
      <w:lvlText w:val="%3."/>
      <w:lvlJc w:val="right"/>
      <w:pPr>
        <w:ind w:left="2367" w:hanging="180"/>
      </w:pPr>
    </w:lvl>
    <w:lvl w:ilvl="3" w:tplc="1009000F" w:tentative="1">
      <w:start w:val="1"/>
      <w:numFmt w:val="decimal"/>
      <w:lvlText w:val="%4."/>
      <w:lvlJc w:val="left"/>
      <w:pPr>
        <w:ind w:left="3087" w:hanging="360"/>
      </w:pPr>
    </w:lvl>
    <w:lvl w:ilvl="4" w:tplc="10090019" w:tentative="1">
      <w:start w:val="1"/>
      <w:numFmt w:val="lowerLetter"/>
      <w:lvlText w:val="%5."/>
      <w:lvlJc w:val="left"/>
      <w:pPr>
        <w:ind w:left="3807" w:hanging="360"/>
      </w:pPr>
    </w:lvl>
    <w:lvl w:ilvl="5" w:tplc="1009001B" w:tentative="1">
      <w:start w:val="1"/>
      <w:numFmt w:val="lowerRoman"/>
      <w:lvlText w:val="%6."/>
      <w:lvlJc w:val="right"/>
      <w:pPr>
        <w:ind w:left="4527" w:hanging="180"/>
      </w:pPr>
    </w:lvl>
    <w:lvl w:ilvl="6" w:tplc="1009000F" w:tentative="1">
      <w:start w:val="1"/>
      <w:numFmt w:val="decimal"/>
      <w:lvlText w:val="%7."/>
      <w:lvlJc w:val="left"/>
      <w:pPr>
        <w:ind w:left="5247" w:hanging="360"/>
      </w:pPr>
    </w:lvl>
    <w:lvl w:ilvl="7" w:tplc="10090019" w:tentative="1">
      <w:start w:val="1"/>
      <w:numFmt w:val="lowerLetter"/>
      <w:lvlText w:val="%8."/>
      <w:lvlJc w:val="left"/>
      <w:pPr>
        <w:ind w:left="5967" w:hanging="360"/>
      </w:pPr>
    </w:lvl>
    <w:lvl w:ilvl="8" w:tplc="1009001B" w:tentative="1">
      <w:start w:val="1"/>
      <w:numFmt w:val="lowerRoman"/>
      <w:lvlText w:val="%9."/>
      <w:lvlJc w:val="right"/>
      <w:pPr>
        <w:ind w:left="6687" w:hanging="180"/>
      </w:pPr>
    </w:lvl>
  </w:abstractNum>
  <w:abstractNum w:abstractNumId="5" w15:restartNumberingAfterBreak="0">
    <w:nsid w:val="6D191DF4"/>
    <w:multiLevelType w:val="multilevel"/>
    <w:tmpl w:val="07D269C8"/>
    <w:styleLink w:val="CBDHeadings"/>
    <w:lvl w:ilvl="0">
      <w:start w:val="1"/>
      <w:numFmt w:val="upperRoman"/>
      <w:pStyle w:val="Titre1"/>
      <w:lvlText w:val="%1."/>
      <w:lvlJc w:val="left"/>
      <w:pPr>
        <w:tabs>
          <w:tab w:val="num" w:pos="567"/>
        </w:tabs>
        <w:ind w:left="567" w:hanging="567"/>
      </w:pPr>
      <w:rPr>
        <w:rFonts w:ascii="Times New Roman" w:hAnsi="Times New Roman" w:hint="default"/>
        <w:sz w:val="28"/>
      </w:rPr>
    </w:lvl>
    <w:lvl w:ilvl="1">
      <w:start w:val="1"/>
      <w:numFmt w:val="upperLetter"/>
      <w:pStyle w:val="Titre2"/>
      <w:lvlText w:val="%2.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bCs/>
        <w:i w:val="0"/>
        <w:iCs w:val="0"/>
        <w:sz w:val="24"/>
        <w:szCs w:val="24"/>
      </w:rPr>
    </w:lvl>
    <w:lvl w:ilvl="2">
      <w:start w:val="1"/>
      <w:numFmt w:val="decimal"/>
      <w:pStyle w:val="Titre3"/>
      <w:lvlText w:val="%3.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3">
      <w:start w:val="1"/>
      <w:numFmt w:val="lowerLetter"/>
      <w:pStyle w:val="Titre4"/>
      <w:lvlText w:val="(%4)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4">
      <w:start w:val="1"/>
      <w:numFmt w:val="lowerRoman"/>
      <w:pStyle w:val="Titre5"/>
      <w:lvlText w:val="(%5)"/>
      <w:lvlJc w:val="left"/>
      <w:pPr>
        <w:tabs>
          <w:tab w:val="num" w:pos="567"/>
        </w:tabs>
        <w:ind w:left="567" w:hanging="567"/>
      </w:pPr>
      <w:rPr>
        <w:rFonts w:ascii="Times New Roman" w:hAnsi="Times New Roman" w:hint="default"/>
        <w:b w:val="0"/>
        <w:i/>
        <w:sz w:val="22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6" w15:restartNumberingAfterBreak="0">
    <w:nsid w:val="6ED82968"/>
    <w:multiLevelType w:val="hybridMultilevel"/>
    <w:tmpl w:val="FE162F2C"/>
    <w:lvl w:ilvl="0" w:tplc="2004B57A">
      <w:start w:val="1"/>
      <w:numFmt w:val="bullet"/>
      <w:pStyle w:val="CBD-Doc"/>
      <w:lvlText w:val=""/>
      <w:lvlJc w:val="left"/>
      <w:pPr>
        <w:tabs>
          <w:tab w:val="num" w:pos="567"/>
        </w:tabs>
        <w:ind w:left="567" w:hanging="567"/>
      </w:pPr>
      <w:rPr>
        <w:rFonts w:ascii="Symbol" w:hAnsi="Symbol" w:hint="default"/>
      </w:rPr>
    </w:lvl>
    <w:lvl w:ilvl="1" w:tplc="E3FE1308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12162BAC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F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19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9001B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F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19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9001B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7" w15:restartNumberingAfterBreak="0">
    <w:nsid w:val="6FF7321D"/>
    <w:multiLevelType w:val="multilevel"/>
    <w:tmpl w:val="035AFA5E"/>
    <w:lvl w:ilvl="0">
      <w:start w:val="1"/>
      <w:numFmt w:val="upperRoman"/>
      <w:lvlText w:val="%1.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1">
      <w:start w:val="1"/>
      <w:numFmt w:val="decimalZero"/>
      <w:isLgl/>
      <w:lvlText w:val="Section %1.%2"/>
      <w:lvlJc w:val="left"/>
      <w:pPr>
        <w:ind w:left="0" w:firstLine="0"/>
      </w:pPr>
      <w:rPr>
        <w:rFonts w:hint="default"/>
      </w:rPr>
    </w:lvl>
    <w:lvl w:ilvl="2">
      <w:start w:val="1"/>
      <w:numFmt w:val="lowerLetter"/>
      <w:lvlText w:val="(%3)"/>
      <w:lvlJc w:val="left"/>
      <w:pPr>
        <w:ind w:left="720" w:hanging="432"/>
      </w:pPr>
      <w:rPr>
        <w:rFonts w:hint="default"/>
      </w:rPr>
    </w:lvl>
    <w:lvl w:ilvl="3">
      <w:start w:val="1"/>
      <w:numFmt w:val="lowerLetter"/>
      <w:lvlText w:val="(%4)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4">
      <w:start w:val="1"/>
      <w:numFmt w:val="decimal"/>
      <w:lvlText w:val="%5)"/>
      <w:lvlJc w:val="left"/>
      <w:pPr>
        <w:ind w:left="1008" w:hanging="432"/>
      </w:pPr>
      <w:rPr>
        <w:rFonts w:hint="default"/>
      </w:rPr>
    </w:lvl>
    <w:lvl w:ilvl="5">
      <w:start w:val="1"/>
      <w:numFmt w:val="lowerLetter"/>
      <w:pStyle w:val="Titre6"/>
      <w:lvlText w:val="%6)"/>
      <w:lvlJc w:val="left"/>
      <w:pPr>
        <w:ind w:left="1152" w:hanging="432"/>
      </w:pPr>
      <w:rPr>
        <w:rFonts w:hint="default"/>
      </w:rPr>
    </w:lvl>
    <w:lvl w:ilvl="6">
      <w:start w:val="1"/>
      <w:numFmt w:val="lowerRoman"/>
      <w:pStyle w:val="Titre7"/>
      <w:lvlText w:val="%7)"/>
      <w:lvlJc w:val="right"/>
      <w:pPr>
        <w:ind w:left="1296" w:hanging="288"/>
      </w:pPr>
      <w:rPr>
        <w:rFonts w:hint="default"/>
      </w:rPr>
    </w:lvl>
    <w:lvl w:ilvl="7">
      <w:start w:val="1"/>
      <w:numFmt w:val="lowerLetter"/>
      <w:pStyle w:val="Titre8"/>
      <w:lvlText w:val="%8."/>
      <w:lvlJc w:val="left"/>
      <w:pPr>
        <w:ind w:left="1440" w:hanging="432"/>
      </w:pPr>
      <w:rPr>
        <w:rFonts w:hint="default"/>
      </w:rPr>
    </w:lvl>
    <w:lvl w:ilvl="8">
      <w:start w:val="1"/>
      <w:numFmt w:val="lowerRoman"/>
      <w:pStyle w:val="Titre9"/>
      <w:lvlText w:val="%9."/>
      <w:lvlJc w:val="right"/>
      <w:pPr>
        <w:ind w:left="1584" w:hanging="144"/>
      </w:pPr>
      <w:rPr>
        <w:rFonts w:hint="default"/>
      </w:rPr>
    </w:lvl>
  </w:abstractNum>
  <w:num w:numId="1" w16cid:durableId="830828777">
    <w:abstractNumId w:val="2"/>
  </w:num>
  <w:num w:numId="2" w16cid:durableId="1858829">
    <w:abstractNumId w:val="0"/>
  </w:num>
  <w:num w:numId="3" w16cid:durableId="1333221471">
    <w:abstractNumId w:val="6"/>
  </w:num>
  <w:num w:numId="4" w16cid:durableId="1072390599">
    <w:abstractNumId w:val="7"/>
  </w:num>
  <w:num w:numId="5" w16cid:durableId="960385107">
    <w:abstractNumId w:val="1"/>
  </w:num>
  <w:num w:numId="6" w16cid:durableId="893932166">
    <w:abstractNumId w:val="5"/>
  </w:num>
  <w:num w:numId="7" w16cid:durableId="323945383">
    <w:abstractNumId w:val="3"/>
  </w:num>
  <w:num w:numId="8" w16cid:durableId="2069499237">
    <w:abstractNumId w:val="4"/>
  </w:num>
  <w:num w:numId="9" w16cid:durableId="1530147801">
    <w:abstractNumId w:val="4"/>
  </w:num>
  <w:num w:numId="10" w16cid:durableId="1673751372">
    <w:abstractNumId w:val="4"/>
  </w:num>
  <w:num w:numId="11" w16cid:durableId="732846718">
    <w:abstractNumId w:val="4"/>
  </w:num>
  <w:num w:numId="12" w16cid:durableId="1982074141">
    <w:abstractNumId w:val="4"/>
  </w:num>
  <w:num w:numId="13" w16cid:durableId="1518807664">
    <w:abstractNumId w:val="4"/>
  </w:num>
  <w:num w:numId="14" w16cid:durableId="83185783">
    <w:abstractNumId w:val="4"/>
  </w:num>
  <w:num w:numId="15" w16cid:durableId="1202090361">
    <w:abstractNumId w:val="4"/>
  </w:num>
  <w:num w:numId="16" w16cid:durableId="1113017762">
    <w:abstractNumId w:val="4"/>
  </w:num>
  <w:num w:numId="17" w16cid:durableId="2071224327">
    <w:abstractNumId w:val="4"/>
  </w:num>
  <w:num w:numId="18" w16cid:durableId="1233737127">
    <w:abstractNumId w:val="4"/>
  </w:num>
  <w:num w:numId="19" w16cid:durableId="1590583916">
    <w:abstractNumId w:val="4"/>
  </w:num>
  <w:num w:numId="20" w16cid:durableId="759107641">
    <w:abstractNumId w:val="4"/>
  </w:num>
  <w:num w:numId="21" w16cid:durableId="379592175">
    <w:abstractNumId w:val="4"/>
  </w:num>
  <w:num w:numId="22" w16cid:durableId="660232054">
    <w:abstractNumId w:val="4"/>
  </w:num>
  <w:num w:numId="23" w16cid:durableId="690768544">
    <w:abstractNumId w:val="4"/>
  </w:num>
  <w:num w:numId="24" w16cid:durableId="75320969">
    <w:abstractNumId w:val="4"/>
  </w:num>
  <w:num w:numId="25" w16cid:durableId="97410431">
    <w:abstractNumId w:val="4"/>
  </w:num>
  <w:num w:numId="26" w16cid:durableId="1969701329">
    <w:abstractNumId w:val="4"/>
  </w:num>
  <w:num w:numId="27" w16cid:durableId="677926573">
    <w:abstractNumId w:val="4"/>
  </w:num>
  <w:num w:numId="28" w16cid:durableId="1257396939">
    <w:abstractNumId w:val="4"/>
  </w:num>
  <w:num w:numId="29" w16cid:durableId="806899167">
    <w:abstractNumId w:val="4"/>
  </w:num>
  <w:num w:numId="30" w16cid:durableId="54666925">
    <w:abstractNumId w:val="4"/>
  </w:num>
  <w:num w:numId="31" w16cid:durableId="22177043">
    <w:abstractNumId w:val="4"/>
  </w:num>
  <w:numIdMacAtCleanup w:val="7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27"/>
  <w:doNotDisplayPageBoundaries/>
  <w:proofState w:spelling="clean" w:grammar="clean"/>
  <w:attachedTemplate r:id="rId1"/>
  <w:defaultTabStop w:val="720"/>
  <w:hyphenationZone w:val="425"/>
  <w:evenAndOddHeaders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5201AC"/>
    <w:rsid w:val="00002DA6"/>
    <w:rsid w:val="00027107"/>
    <w:rsid w:val="00035486"/>
    <w:rsid w:val="0007171B"/>
    <w:rsid w:val="000A6B30"/>
    <w:rsid w:val="000B5F05"/>
    <w:rsid w:val="000D0F68"/>
    <w:rsid w:val="000D5956"/>
    <w:rsid w:val="000E673A"/>
    <w:rsid w:val="000E6742"/>
    <w:rsid w:val="000F6945"/>
    <w:rsid w:val="000F6D40"/>
    <w:rsid w:val="000F74F5"/>
    <w:rsid w:val="000F78FC"/>
    <w:rsid w:val="001031DF"/>
    <w:rsid w:val="00105372"/>
    <w:rsid w:val="001054A6"/>
    <w:rsid w:val="001078A1"/>
    <w:rsid w:val="00117082"/>
    <w:rsid w:val="00122358"/>
    <w:rsid w:val="001312AD"/>
    <w:rsid w:val="00131E7A"/>
    <w:rsid w:val="00134846"/>
    <w:rsid w:val="00172AF6"/>
    <w:rsid w:val="00176CEE"/>
    <w:rsid w:val="00186DD8"/>
    <w:rsid w:val="001A35EC"/>
    <w:rsid w:val="001B13FE"/>
    <w:rsid w:val="001C69FE"/>
    <w:rsid w:val="001F2007"/>
    <w:rsid w:val="00227D0F"/>
    <w:rsid w:val="00240EE6"/>
    <w:rsid w:val="0024199F"/>
    <w:rsid w:val="002C4EA0"/>
    <w:rsid w:val="003008FE"/>
    <w:rsid w:val="0030169D"/>
    <w:rsid w:val="003060EB"/>
    <w:rsid w:val="003153EB"/>
    <w:rsid w:val="0032136E"/>
    <w:rsid w:val="00321985"/>
    <w:rsid w:val="00351205"/>
    <w:rsid w:val="00372F74"/>
    <w:rsid w:val="003A32BA"/>
    <w:rsid w:val="003D58CA"/>
    <w:rsid w:val="003F1A75"/>
    <w:rsid w:val="003F61C4"/>
    <w:rsid w:val="003F7224"/>
    <w:rsid w:val="00415BC2"/>
    <w:rsid w:val="00427D21"/>
    <w:rsid w:val="00447F4A"/>
    <w:rsid w:val="00456F67"/>
    <w:rsid w:val="004644C2"/>
    <w:rsid w:val="00467F9C"/>
    <w:rsid w:val="004715F1"/>
    <w:rsid w:val="00496271"/>
    <w:rsid w:val="004C0DAC"/>
    <w:rsid w:val="004C6C0A"/>
    <w:rsid w:val="004D7210"/>
    <w:rsid w:val="004E4687"/>
    <w:rsid w:val="0051006C"/>
    <w:rsid w:val="00510666"/>
    <w:rsid w:val="005201AC"/>
    <w:rsid w:val="00527283"/>
    <w:rsid w:val="00534681"/>
    <w:rsid w:val="0056068E"/>
    <w:rsid w:val="00563442"/>
    <w:rsid w:val="0056348E"/>
    <w:rsid w:val="00565B42"/>
    <w:rsid w:val="005671A1"/>
    <w:rsid w:val="0058576D"/>
    <w:rsid w:val="005A14DC"/>
    <w:rsid w:val="005B35E2"/>
    <w:rsid w:val="005C4CE6"/>
    <w:rsid w:val="005F6AE1"/>
    <w:rsid w:val="006122BA"/>
    <w:rsid w:val="006148A9"/>
    <w:rsid w:val="00621FA5"/>
    <w:rsid w:val="00631D02"/>
    <w:rsid w:val="00637E16"/>
    <w:rsid w:val="006478BF"/>
    <w:rsid w:val="00647E5B"/>
    <w:rsid w:val="006A73C1"/>
    <w:rsid w:val="006B2290"/>
    <w:rsid w:val="006B5F74"/>
    <w:rsid w:val="006D017D"/>
    <w:rsid w:val="006D7328"/>
    <w:rsid w:val="006E7BE2"/>
    <w:rsid w:val="00717D88"/>
    <w:rsid w:val="00726A43"/>
    <w:rsid w:val="0074500B"/>
    <w:rsid w:val="00786056"/>
    <w:rsid w:val="007942D3"/>
    <w:rsid w:val="007A6F2F"/>
    <w:rsid w:val="007B2099"/>
    <w:rsid w:val="007B6C09"/>
    <w:rsid w:val="007B7741"/>
    <w:rsid w:val="007C4951"/>
    <w:rsid w:val="007E09DA"/>
    <w:rsid w:val="007E0F8A"/>
    <w:rsid w:val="007F718D"/>
    <w:rsid w:val="00800427"/>
    <w:rsid w:val="00801FAD"/>
    <w:rsid w:val="008075A0"/>
    <w:rsid w:val="00815D8B"/>
    <w:rsid w:val="008178B6"/>
    <w:rsid w:val="00847E96"/>
    <w:rsid w:val="00865B74"/>
    <w:rsid w:val="00866063"/>
    <w:rsid w:val="00866197"/>
    <w:rsid w:val="00874001"/>
    <w:rsid w:val="0089591C"/>
    <w:rsid w:val="008974F0"/>
    <w:rsid w:val="008A1499"/>
    <w:rsid w:val="008B012A"/>
    <w:rsid w:val="008B4F6E"/>
    <w:rsid w:val="008F1F15"/>
    <w:rsid w:val="00901275"/>
    <w:rsid w:val="009037CE"/>
    <w:rsid w:val="00906E17"/>
    <w:rsid w:val="009238CB"/>
    <w:rsid w:val="00926D9A"/>
    <w:rsid w:val="009271DC"/>
    <w:rsid w:val="00930BA1"/>
    <w:rsid w:val="0093169E"/>
    <w:rsid w:val="00947F15"/>
    <w:rsid w:val="009505C9"/>
    <w:rsid w:val="00950752"/>
    <w:rsid w:val="009526E2"/>
    <w:rsid w:val="00956A3E"/>
    <w:rsid w:val="00966424"/>
    <w:rsid w:val="00970428"/>
    <w:rsid w:val="00974104"/>
    <w:rsid w:val="009A7E0D"/>
    <w:rsid w:val="009C2DE6"/>
    <w:rsid w:val="009D2A5C"/>
    <w:rsid w:val="009E3517"/>
    <w:rsid w:val="00A111D1"/>
    <w:rsid w:val="00A43EE6"/>
    <w:rsid w:val="00A611F3"/>
    <w:rsid w:val="00AA6F92"/>
    <w:rsid w:val="00AB445A"/>
    <w:rsid w:val="00AB6934"/>
    <w:rsid w:val="00AC504C"/>
    <w:rsid w:val="00AC7ECF"/>
    <w:rsid w:val="00AF42DE"/>
    <w:rsid w:val="00B02F89"/>
    <w:rsid w:val="00B114EE"/>
    <w:rsid w:val="00B121E2"/>
    <w:rsid w:val="00B23A45"/>
    <w:rsid w:val="00B3369F"/>
    <w:rsid w:val="00B44617"/>
    <w:rsid w:val="00B478D7"/>
    <w:rsid w:val="00B74AAE"/>
    <w:rsid w:val="00B76DB1"/>
    <w:rsid w:val="00B860AA"/>
    <w:rsid w:val="00B93435"/>
    <w:rsid w:val="00B94E6C"/>
    <w:rsid w:val="00BB4606"/>
    <w:rsid w:val="00C11FF5"/>
    <w:rsid w:val="00C23D2F"/>
    <w:rsid w:val="00C354D9"/>
    <w:rsid w:val="00C443BD"/>
    <w:rsid w:val="00C451C5"/>
    <w:rsid w:val="00C46C49"/>
    <w:rsid w:val="00C61BDB"/>
    <w:rsid w:val="00C66046"/>
    <w:rsid w:val="00C9161D"/>
    <w:rsid w:val="00CA0C1D"/>
    <w:rsid w:val="00CF1848"/>
    <w:rsid w:val="00CF421E"/>
    <w:rsid w:val="00CF5137"/>
    <w:rsid w:val="00D1087F"/>
    <w:rsid w:val="00D12044"/>
    <w:rsid w:val="00D170D9"/>
    <w:rsid w:val="00D33EFC"/>
    <w:rsid w:val="00D40DBC"/>
    <w:rsid w:val="00D45BB0"/>
    <w:rsid w:val="00D61C85"/>
    <w:rsid w:val="00D7294E"/>
    <w:rsid w:val="00D75CA6"/>
    <w:rsid w:val="00D76A18"/>
    <w:rsid w:val="00D80849"/>
    <w:rsid w:val="00D82E8F"/>
    <w:rsid w:val="00DB3037"/>
    <w:rsid w:val="00DB4B70"/>
    <w:rsid w:val="00DB5E0F"/>
    <w:rsid w:val="00DC2317"/>
    <w:rsid w:val="00DD118C"/>
    <w:rsid w:val="00DE765C"/>
    <w:rsid w:val="00DE7F64"/>
    <w:rsid w:val="00E243C6"/>
    <w:rsid w:val="00E35442"/>
    <w:rsid w:val="00E66235"/>
    <w:rsid w:val="00E76A9E"/>
    <w:rsid w:val="00E83C24"/>
    <w:rsid w:val="00E9318D"/>
    <w:rsid w:val="00E93F3E"/>
    <w:rsid w:val="00EB26D4"/>
    <w:rsid w:val="00EB43A6"/>
    <w:rsid w:val="00EB6FD1"/>
    <w:rsid w:val="00EC28AC"/>
    <w:rsid w:val="00ED0AD6"/>
    <w:rsid w:val="00F063C2"/>
    <w:rsid w:val="00F53193"/>
    <w:rsid w:val="00F5357E"/>
    <w:rsid w:val="00F6586C"/>
    <w:rsid w:val="00F65900"/>
    <w:rsid w:val="00F9038B"/>
    <w:rsid w:val="00F94774"/>
    <w:rsid w:val="00FA663B"/>
    <w:rsid w:val="00FB2B79"/>
    <w:rsid w:val="00FC53DB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fr-CA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2050"/>
    <o:shapelayout v:ext="edit">
      <o:idmap v:ext="edit" data="2"/>
    </o:shapelayout>
  </w:shapeDefaults>
  <w:decimalSymbol w:val=","/>
  <w:listSeparator w:val=";"/>
  <w14:docId w14:val="13520B21"/>
  <w15:docId w15:val="{D737DC38-E568-4F81-A774-D3D56CABF1D4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4"/>
        <w:szCs w:val="24"/>
        <w:lang w:val="fr-CA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0" w:unhideWhenUsed="1" w:qFormat="1"/>
    <w:lsdException w:name="heading 7" w:semiHidden="1" w:uiPriority="0" w:unhideWhenUsed="1" w:qFormat="1"/>
    <w:lsdException w:name="heading 8" w:semiHidden="1" w:uiPriority="0" w:unhideWhenUsed="1" w:qFormat="1"/>
    <w:lsdException w:name="heading 9" w:semiHidden="1" w:uiPriority="0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0" w:unhideWhenUsed="1"/>
    <w:lsdException w:name="toc 7" w:semiHidden="1" w:uiPriority="0" w:unhideWhenUsed="1"/>
    <w:lsdException w:name="toc 8" w:semiHidden="1" w:uiPriority="0" w:unhideWhenUsed="1"/>
    <w:lsdException w:name="toc 9" w:semiHidden="1" w:uiPriority="0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iPriority="0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iPriority="0" w:unhideWhenUsed="1"/>
    <w:lsdException w:name="endnote reference" w:semiHidden="1" w:uiPriority="0" w:unhideWhenUsed="1"/>
    <w:lsdException w:name="endnote text" w:semiHidden="1" w:uiPriority="0" w:unhideWhenUsed="1"/>
    <w:lsdException w:name="table of authorities" w:semiHidden="1" w:unhideWhenUsed="1"/>
    <w:lsdException w:name="macro" w:semiHidden="1" w:unhideWhenUsed="1"/>
    <w:lsdException w:name="toa heading" w:semiHidden="1" w:uiPriority="0" w:unhideWhenUsed="1"/>
    <w:lsdException w:name="List" w:semiHidden="1" w:uiPriority="0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0" w:unhideWhenUsed="1"/>
    <w:lsdException w:name="Body Text" w:semiHidden="1" w:unhideWhenUsed="1"/>
    <w:lsdException w:name="Body Text Indent" w:semiHidden="1" w:uiPriority="0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iPriority="0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iPriority="0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3F1A75"/>
    <w:pPr>
      <w:tabs>
        <w:tab w:val="left" w:pos="567"/>
        <w:tab w:val="left" w:pos="1134"/>
        <w:tab w:val="left" w:pos="1701"/>
        <w:tab w:val="left" w:pos="2268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Titre1">
    <w:name w:val="heading 1"/>
    <w:basedOn w:val="Normal"/>
    <w:next w:val="Titre2"/>
    <w:link w:val="Titre1Car"/>
    <w:uiPriority w:val="9"/>
    <w:qFormat/>
    <w:rsid w:val="003F1A75"/>
    <w:pPr>
      <w:keepNext/>
      <w:keepLines/>
      <w:numPr>
        <w:numId w:val="6"/>
      </w:numPr>
      <w:spacing w:before="240" w:after="120"/>
      <w:jc w:val="left"/>
      <w:outlineLvl w:val="0"/>
    </w:pPr>
    <w:rPr>
      <w:rFonts w:eastAsiaTheme="majorEastAsia" w:cstheme="majorBidi"/>
      <w:b/>
      <w:bCs/>
      <w:kern w:val="2"/>
      <w:sz w:val="28"/>
      <w:szCs w:val="32"/>
      <w14:ligatures w14:val="standardContextual"/>
    </w:rPr>
  </w:style>
  <w:style w:type="paragraph" w:styleId="Titre2">
    <w:name w:val="heading 2"/>
    <w:basedOn w:val="Normal"/>
    <w:next w:val="CBDNormalNumber"/>
    <w:link w:val="Titre2Car"/>
    <w:uiPriority w:val="9"/>
    <w:qFormat/>
    <w:rsid w:val="003F1A75"/>
    <w:pPr>
      <w:keepNext/>
      <w:keepLines/>
      <w:numPr>
        <w:ilvl w:val="1"/>
        <w:numId w:val="6"/>
      </w:numPr>
      <w:spacing w:before="120" w:after="120"/>
      <w:jc w:val="left"/>
      <w:outlineLvl w:val="1"/>
    </w:pPr>
    <w:rPr>
      <w:rFonts w:ascii="Times New Roman Bold" w:eastAsiaTheme="majorEastAsia" w:hAnsi="Times New Roman Bold" w:cstheme="majorBidi"/>
      <w:b/>
      <w:sz w:val="24"/>
      <w:szCs w:val="26"/>
    </w:rPr>
  </w:style>
  <w:style w:type="paragraph" w:styleId="Titre3">
    <w:name w:val="heading 3"/>
    <w:basedOn w:val="Normal"/>
    <w:next w:val="CBDNormalNumber"/>
    <w:link w:val="Titre3Car"/>
    <w:uiPriority w:val="9"/>
    <w:qFormat/>
    <w:rsid w:val="003F1A75"/>
    <w:pPr>
      <w:keepNext/>
      <w:keepLines/>
      <w:numPr>
        <w:ilvl w:val="2"/>
        <w:numId w:val="6"/>
      </w:numPr>
      <w:spacing w:before="120" w:after="120"/>
      <w:jc w:val="left"/>
      <w:outlineLvl w:val="2"/>
    </w:pPr>
    <w:rPr>
      <w:rFonts w:eastAsiaTheme="majorEastAsia"/>
      <w:b/>
      <w:bCs/>
    </w:rPr>
  </w:style>
  <w:style w:type="paragraph" w:styleId="Titre4">
    <w:name w:val="heading 4"/>
    <w:basedOn w:val="Normal"/>
    <w:next w:val="CBDNormalNumber"/>
    <w:link w:val="Titre4Car"/>
    <w:uiPriority w:val="9"/>
    <w:qFormat/>
    <w:rsid w:val="003F1A75"/>
    <w:pPr>
      <w:keepNext/>
      <w:numPr>
        <w:ilvl w:val="3"/>
        <w:numId w:val="6"/>
      </w:numPr>
      <w:spacing w:before="120" w:after="120"/>
      <w:jc w:val="left"/>
      <w:outlineLvl w:val="3"/>
    </w:pPr>
    <w:rPr>
      <w:rFonts w:eastAsiaTheme="majorEastAsia"/>
      <w:b/>
      <w:bCs/>
    </w:rPr>
  </w:style>
  <w:style w:type="paragraph" w:styleId="Titre5">
    <w:name w:val="heading 5"/>
    <w:basedOn w:val="Normal"/>
    <w:next w:val="Normal"/>
    <w:link w:val="Titre5Car"/>
    <w:uiPriority w:val="9"/>
    <w:qFormat/>
    <w:rsid w:val="003F1A75"/>
    <w:pPr>
      <w:keepNext/>
      <w:numPr>
        <w:ilvl w:val="4"/>
        <w:numId w:val="6"/>
      </w:numPr>
      <w:spacing w:before="120" w:after="120"/>
      <w:jc w:val="left"/>
      <w:outlineLvl w:val="4"/>
    </w:pPr>
    <w:rPr>
      <w:rFonts w:eastAsiaTheme="majorEastAsia"/>
      <w:i/>
      <w:iCs/>
    </w:rPr>
  </w:style>
  <w:style w:type="paragraph" w:styleId="Titre6">
    <w:name w:val="heading 6"/>
    <w:basedOn w:val="Normal"/>
    <w:next w:val="Normal"/>
    <w:link w:val="Titre6Car"/>
    <w:rsid w:val="003F1A75"/>
    <w:pPr>
      <w:keepNext/>
      <w:keepLines/>
      <w:numPr>
        <w:ilvl w:val="5"/>
        <w:numId w:val="4"/>
      </w:numPr>
      <w:tabs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5"/>
    </w:pPr>
    <w:rPr>
      <w:bCs/>
      <w:sz w:val="24"/>
    </w:rPr>
  </w:style>
  <w:style w:type="paragraph" w:styleId="Titre7">
    <w:name w:val="heading 7"/>
    <w:basedOn w:val="Normal"/>
    <w:next w:val="Normal"/>
    <w:link w:val="Titre7Car"/>
    <w:rsid w:val="003F1A75"/>
    <w:pPr>
      <w:keepNext/>
      <w:keepLines/>
      <w:widowControl w:val="0"/>
      <w:numPr>
        <w:ilvl w:val="6"/>
        <w:numId w:val="4"/>
      </w:numPr>
      <w:tabs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6"/>
    </w:pPr>
    <w:rPr>
      <w:b/>
      <w:snapToGrid w:val="0"/>
      <w:u w:val="single"/>
    </w:rPr>
  </w:style>
  <w:style w:type="paragraph" w:styleId="Titre8">
    <w:name w:val="heading 8"/>
    <w:basedOn w:val="Normal"/>
    <w:next w:val="Normal"/>
    <w:link w:val="Titre8Car"/>
    <w:rsid w:val="003F1A75"/>
    <w:pPr>
      <w:keepNext/>
      <w:keepLines/>
      <w:widowControl w:val="0"/>
      <w:numPr>
        <w:ilvl w:val="7"/>
        <w:numId w:val="4"/>
      </w:numPr>
      <w:tabs>
        <w:tab w:val="left" w:pos="-1440"/>
        <w:tab w:val="left" w:pos="-720"/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7"/>
    </w:pPr>
    <w:rPr>
      <w:b/>
      <w:snapToGrid w:val="0"/>
      <w:u w:val="single"/>
    </w:rPr>
  </w:style>
  <w:style w:type="paragraph" w:styleId="Titre9">
    <w:name w:val="heading 9"/>
    <w:basedOn w:val="Normal"/>
    <w:next w:val="Normal"/>
    <w:link w:val="Titre9Car"/>
    <w:rsid w:val="003F1A75"/>
    <w:pPr>
      <w:keepNext/>
      <w:widowControl w:val="0"/>
      <w:numPr>
        <w:ilvl w:val="8"/>
        <w:numId w:val="4"/>
      </w:numPr>
      <w:suppressAutoHyphens/>
      <w:jc w:val="left"/>
      <w:outlineLvl w:val="8"/>
    </w:pPr>
    <w:rPr>
      <w:snapToGrid w:val="0"/>
      <w:u w:val="single"/>
    </w:rPr>
  </w:style>
  <w:style w:type="character" w:default="1" w:styleId="Policepardfaut">
    <w:name w:val="Default Paragraph Font"/>
    <w:uiPriority w:val="1"/>
    <w:semiHidden/>
    <w:unhideWhenUsed/>
  </w:style>
  <w:style w:type="table" w:default="1" w:styleId="Tableau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Aucuneliste">
    <w:name w:val="No List"/>
    <w:uiPriority w:val="99"/>
    <w:semiHidden/>
    <w:unhideWhenUsed/>
  </w:style>
  <w:style w:type="table" w:styleId="Grilledutableau">
    <w:name w:val="Table Grid"/>
    <w:basedOn w:val="TableauNormal"/>
    <w:uiPriority w:val="59"/>
    <w:rsid w:val="00C9161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Textedebulles">
    <w:name w:val="Balloon Text"/>
    <w:basedOn w:val="Normal"/>
    <w:link w:val="TextedebullesCar"/>
    <w:uiPriority w:val="99"/>
    <w:semiHidden/>
    <w:unhideWhenUsed/>
    <w:rsid w:val="00C9161D"/>
    <w:rPr>
      <w:rFonts w:ascii="Lucida Grande" w:hAnsi="Lucida Grande" w:cs="Lucida Grande"/>
      <w:sz w:val="18"/>
      <w:szCs w:val="18"/>
    </w:rPr>
  </w:style>
  <w:style w:type="character" w:customStyle="1" w:styleId="TextedebullesCar">
    <w:name w:val="Texte de bulles Car"/>
    <w:basedOn w:val="Policepardfaut"/>
    <w:link w:val="Textedebulles"/>
    <w:uiPriority w:val="99"/>
    <w:semiHidden/>
    <w:rsid w:val="00C9161D"/>
    <w:rPr>
      <w:rFonts w:ascii="Lucida Grande" w:eastAsia="SimSun" w:hAnsi="Lucida Grande" w:cs="Lucida Grande"/>
      <w:sz w:val="18"/>
      <w:szCs w:val="18"/>
      <w:lang w:val="en-GB"/>
    </w:rPr>
  </w:style>
  <w:style w:type="character" w:styleId="Textedelespacerserv">
    <w:name w:val="Placeholder Text"/>
    <w:basedOn w:val="Policepardfaut"/>
    <w:uiPriority w:val="99"/>
    <w:semiHidden/>
    <w:rsid w:val="00105372"/>
    <w:rPr>
      <w:color w:val="808080"/>
      <w:lang w:val="en-GB"/>
    </w:rPr>
  </w:style>
  <w:style w:type="paragraph" w:styleId="En-tte">
    <w:name w:val="header"/>
    <w:basedOn w:val="Normal"/>
    <w:link w:val="En-tteCar"/>
    <w:rsid w:val="003F1A75"/>
    <w:pPr>
      <w:pBdr>
        <w:bottom w:val="single" w:sz="4" w:space="1" w:color="auto"/>
      </w:pBdr>
      <w:tabs>
        <w:tab w:val="center" w:pos="4680"/>
        <w:tab w:val="right" w:pos="9360"/>
      </w:tabs>
      <w:jc w:val="left"/>
    </w:pPr>
    <w:rPr>
      <w:sz w:val="20"/>
    </w:rPr>
  </w:style>
  <w:style w:type="character" w:customStyle="1" w:styleId="En-tteCar">
    <w:name w:val="En-tête Car"/>
    <w:basedOn w:val="Policepardfaut"/>
    <w:link w:val="En-tte"/>
    <w:rsid w:val="003F1A75"/>
    <w:rPr>
      <w:rFonts w:ascii="Times New Roman" w:eastAsia="SimSun" w:hAnsi="Times New Roman" w:cs="Times New Roman"/>
      <w:sz w:val="20"/>
      <w:szCs w:val="22"/>
      <w:lang w:val="en-GB"/>
    </w:rPr>
  </w:style>
  <w:style w:type="paragraph" w:styleId="Pieddepage">
    <w:name w:val="footer"/>
    <w:basedOn w:val="Normal"/>
    <w:link w:val="PieddepageCar"/>
    <w:uiPriority w:val="99"/>
    <w:rsid w:val="003F1A75"/>
    <w:pPr>
      <w:tabs>
        <w:tab w:val="center" w:pos="4680"/>
        <w:tab w:val="right" w:pos="9360"/>
      </w:tabs>
    </w:pPr>
    <w:rPr>
      <w:sz w:val="20"/>
    </w:rPr>
  </w:style>
  <w:style w:type="character" w:customStyle="1" w:styleId="PieddepageCar">
    <w:name w:val="Pied de page Car"/>
    <w:basedOn w:val="Policepardfaut"/>
    <w:link w:val="Pieddepage"/>
    <w:uiPriority w:val="99"/>
    <w:rsid w:val="003F1A75"/>
    <w:rPr>
      <w:rFonts w:ascii="Times New Roman" w:eastAsia="SimSun" w:hAnsi="Times New Roman" w:cs="Times New Roman"/>
      <w:sz w:val="20"/>
      <w:szCs w:val="22"/>
      <w:lang w:val="en-GB"/>
    </w:rPr>
  </w:style>
  <w:style w:type="paragraph" w:customStyle="1" w:styleId="meetingname">
    <w:name w:val="meeting name"/>
    <w:basedOn w:val="Normal"/>
    <w:qFormat/>
    <w:rsid w:val="00534681"/>
    <w:pPr>
      <w:ind w:left="142" w:right="4218" w:hanging="142"/>
    </w:pPr>
    <w:rPr>
      <w:caps/>
    </w:rPr>
  </w:style>
  <w:style w:type="paragraph" w:styleId="Titre">
    <w:name w:val="Title"/>
    <w:basedOn w:val="Normal"/>
    <w:next w:val="Normal"/>
    <w:link w:val="TitreCar"/>
    <w:uiPriority w:val="10"/>
    <w:qFormat/>
    <w:rsid w:val="007E09DA"/>
    <w:pPr>
      <w:pBdr>
        <w:bottom w:val="single" w:sz="8" w:space="4" w:color="4F81BD" w:themeColor="accent1"/>
      </w:pBdr>
      <w:spacing w:after="300"/>
      <w:contextualSpacing/>
    </w:pPr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</w:rPr>
  </w:style>
  <w:style w:type="character" w:customStyle="1" w:styleId="TitreCar">
    <w:name w:val="Titre Car"/>
    <w:basedOn w:val="Policepardfaut"/>
    <w:link w:val="Titre"/>
    <w:uiPriority w:val="10"/>
    <w:rsid w:val="007E09DA"/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  <w:lang w:val="en-GB"/>
    </w:rPr>
  </w:style>
  <w:style w:type="paragraph" w:styleId="Sous-titre">
    <w:name w:val="Subtitle"/>
    <w:basedOn w:val="Normal"/>
    <w:next w:val="Normal"/>
    <w:link w:val="Sous-titreCar"/>
    <w:uiPriority w:val="11"/>
    <w:qFormat/>
    <w:rsid w:val="007E09DA"/>
    <w:pPr>
      <w:numPr>
        <w:ilvl w:val="1"/>
      </w:numPr>
    </w:pPr>
    <w:rPr>
      <w:rFonts w:asciiTheme="majorHAnsi" w:eastAsiaTheme="majorEastAsia" w:hAnsiTheme="majorHAnsi" w:cstheme="majorBidi"/>
      <w:i/>
      <w:iCs/>
      <w:color w:val="4F81BD" w:themeColor="accent1"/>
      <w:spacing w:val="15"/>
      <w:sz w:val="24"/>
    </w:rPr>
  </w:style>
  <w:style w:type="character" w:customStyle="1" w:styleId="Sous-titreCar">
    <w:name w:val="Sous-titre Car"/>
    <w:basedOn w:val="Policepardfaut"/>
    <w:link w:val="Sous-titre"/>
    <w:uiPriority w:val="11"/>
    <w:rsid w:val="007E09DA"/>
    <w:rPr>
      <w:rFonts w:asciiTheme="majorHAnsi" w:eastAsiaTheme="majorEastAsia" w:hAnsiTheme="majorHAnsi" w:cstheme="majorBidi"/>
      <w:i/>
      <w:iCs/>
      <w:color w:val="4F81BD" w:themeColor="accent1"/>
      <w:spacing w:val="15"/>
      <w:szCs w:val="22"/>
      <w:lang w:val="en-GB"/>
    </w:rPr>
  </w:style>
  <w:style w:type="character" w:customStyle="1" w:styleId="Titre1Car">
    <w:name w:val="Titre 1 Car"/>
    <w:basedOn w:val="Policepardfaut"/>
    <w:link w:val="Titre1"/>
    <w:uiPriority w:val="9"/>
    <w:rsid w:val="003F1A75"/>
    <w:rPr>
      <w:rFonts w:ascii="Times New Roman" w:eastAsiaTheme="majorEastAsia" w:hAnsi="Times New Roman" w:cstheme="majorBidi"/>
      <w:b/>
      <w:bCs/>
      <w:kern w:val="2"/>
      <w:sz w:val="28"/>
      <w:szCs w:val="32"/>
      <w:lang w:val="en-GB"/>
      <w14:ligatures w14:val="standardContextual"/>
    </w:rPr>
  </w:style>
  <w:style w:type="paragraph" w:styleId="Corpsdetexte">
    <w:name w:val="Body Text"/>
    <w:basedOn w:val="Normal"/>
    <w:link w:val="CorpsdetexteCar"/>
    <w:uiPriority w:val="99"/>
    <w:unhideWhenUsed/>
    <w:rsid w:val="003F1A75"/>
    <w:pPr>
      <w:spacing w:after="120" w:line="259" w:lineRule="auto"/>
      <w:jc w:val="left"/>
    </w:pPr>
    <w:rPr>
      <w:rFonts w:asciiTheme="minorHAnsi" w:eastAsiaTheme="minorHAnsi" w:hAnsiTheme="minorHAnsi" w:cstheme="minorBidi"/>
      <w:kern w:val="2"/>
      <w14:ligatures w14:val="standardContextual"/>
    </w:rPr>
  </w:style>
  <w:style w:type="character" w:customStyle="1" w:styleId="CorpsdetexteCar">
    <w:name w:val="Corps de texte Car"/>
    <w:basedOn w:val="Policepardfaut"/>
    <w:link w:val="Corpsdetexte"/>
    <w:uiPriority w:val="99"/>
    <w:rsid w:val="003F1A75"/>
    <w:rPr>
      <w:rFonts w:eastAsiaTheme="minorHAnsi"/>
      <w:kern w:val="2"/>
      <w:sz w:val="22"/>
      <w:szCs w:val="22"/>
      <w:lang w:val="en-GB"/>
      <w14:ligatures w14:val="standardContextual"/>
    </w:rPr>
  </w:style>
  <w:style w:type="paragraph" w:styleId="Retraitcorpsdetexte">
    <w:name w:val="Body Text Indent"/>
    <w:basedOn w:val="Normal"/>
    <w:link w:val="RetraitcorpsdetexteCar"/>
    <w:rsid w:val="007E09DA"/>
    <w:pPr>
      <w:spacing w:before="120" w:after="120"/>
      <w:ind w:left="1440" w:hanging="720"/>
      <w:jc w:val="left"/>
    </w:pPr>
  </w:style>
  <w:style w:type="character" w:customStyle="1" w:styleId="RetraitcorpsdetexteCar">
    <w:name w:val="Retrait corps de texte Car"/>
    <w:basedOn w:val="Policepardfaut"/>
    <w:link w:val="Retraitcorpsdetexte"/>
    <w:rsid w:val="007E09DA"/>
    <w:rPr>
      <w:rFonts w:ascii="Times New Roman" w:eastAsia="SimSun" w:hAnsi="Times New Roman" w:cs="Times New Roman"/>
      <w:sz w:val="22"/>
      <w:szCs w:val="22"/>
      <w:lang w:val="en-GB"/>
    </w:rPr>
  </w:style>
  <w:style w:type="character" w:styleId="Marquedecommentaire">
    <w:name w:val="annotation reference"/>
    <w:basedOn w:val="Policepardfaut"/>
    <w:uiPriority w:val="99"/>
    <w:semiHidden/>
    <w:unhideWhenUsed/>
    <w:rsid w:val="003F1A75"/>
    <w:rPr>
      <w:sz w:val="16"/>
      <w:szCs w:val="16"/>
      <w:lang w:val="en-GB"/>
    </w:rPr>
  </w:style>
  <w:style w:type="paragraph" w:styleId="Commentaire">
    <w:name w:val="annotation text"/>
    <w:basedOn w:val="Normal"/>
    <w:link w:val="CommentaireCar"/>
    <w:uiPriority w:val="99"/>
    <w:semiHidden/>
    <w:rsid w:val="003F1A75"/>
    <w:rPr>
      <w:sz w:val="20"/>
      <w:szCs w:val="20"/>
    </w:rPr>
  </w:style>
  <w:style w:type="character" w:customStyle="1" w:styleId="CommentaireCar">
    <w:name w:val="Commentaire Car"/>
    <w:basedOn w:val="Policepardfaut"/>
    <w:link w:val="Commentaire"/>
    <w:uiPriority w:val="99"/>
    <w:semiHidden/>
    <w:rsid w:val="003F1A75"/>
    <w:rPr>
      <w:rFonts w:ascii="Times New Roman" w:eastAsia="SimSun" w:hAnsi="Times New Roman" w:cs="Times New Roman"/>
      <w:sz w:val="20"/>
      <w:szCs w:val="20"/>
      <w:lang w:val="en-GB"/>
    </w:rPr>
  </w:style>
  <w:style w:type="paragraph" w:customStyle="1" w:styleId="Cornernotation">
    <w:name w:val="Corner notation"/>
    <w:basedOn w:val="Normal"/>
    <w:rsid w:val="007E09DA"/>
    <w:pPr>
      <w:ind w:left="170" w:right="3119" w:hanging="170"/>
      <w:jc w:val="left"/>
    </w:pPr>
  </w:style>
  <w:style w:type="character" w:styleId="Appeldenotedefin">
    <w:name w:val="endnote reference"/>
    <w:semiHidden/>
    <w:rsid w:val="007E09DA"/>
    <w:rPr>
      <w:vertAlign w:val="superscript"/>
      <w:lang w:val="en-GB"/>
    </w:rPr>
  </w:style>
  <w:style w:type="paragraph" w:styleId="Notedefin">
    <w:name w:val="endnote text"/>
    <w:basedOn w:val="Normal"/>
    <w:link w:val="NotedefinCar"/>
    <w:semiHidden/>
    <w:rsid w:val="007E09DA"/>
    <w:pPr>
      <w:widowControl w:val="0"/>
      <w:tabs>
        <w:tab w:val="left" w:pos="-720"/>
      </w:tabs>
      <w:suppressAutoHyphens/>
    </w:pPr>
    <w:rPr>
      <w:rFonts w:ascii="Courier New" w:hAnsi="Courier New"/>
    </w:rPr>
  </w:style>
  <w:style w:type="character" w:customStyle="1" w:styleId="NotedefinCar">
    <w:name w:val="Note de fin Car"/>
    <w:basedOn w:val="Policepardfaut"/>
    <w:link w:val="Notedefin"/>
    <w:semiHidden/>
    <w:rsid w:val="007E09DA"/>
    <w:rPr>
      <w:rFonts w:ascii="Courier New" w:eastAsia="SimSun" w:hAnsi="Courier New" w:cs="Times New Roman"/>
      <w:sz w:val="22"/>
      <w:szCs w:val="22"/>
      <w:lang w:val="en-GB"/>
    </w:rPr>
  </w:style>
  <w:style w:type="character" w:styleId="Lienhypertextesuivivisit">
    <w:name w:val="FollowedHyperlink"/>
    <w:rsid w:val="007E09DA"/>
    <w:rPr>
      <w:color w:val="800080"/>
      <w:u w:val="single"/>
      <w:lang w:val="en-GB"/>
    </w:rPr>
  </w:style>
  <w:style w:type="character" w:styleId="Appelnotedebasdep">
    <w:name w:val="footnote reference"/>
    <w:basedOn w:val="Policepardfaut"/>
    <w:uiPriority w:val="99"/>
    <w:semiHidden/>
    <w:unhideWhenUsed/>
    <w:rsid w:val="003F1A75"/>
    <w:rPr>
      <w:vertAlign w:val="superscript"/>
      <w:lang w:val="en-GB"/>
    </w:rPr>
  </w:style>
  <w:style w:type="paragraph" w:styleId="Notedebasdepage">
    <w:name w:val="footnote text"/>
    <w:basedOn w:val="Normal"/>
    <w:link w:val="NotedebasdepageCar"/>
    <w:uiPriority w:val="99"/>
    <w:semiHidden/>
    <w:unhideWhenUsed/>
    <w:rsid w:val="003F1A75"/>
    <w:pPr>
      <w:jc w:val="left"/>
    </w:pPr>
    <w:rPr>
      <w:sz w:val="18"/>
      <w:szCs w:val="20"/>
    </w:rPr>
  </w:style>
  <w:style w:type="character" w:customStyle="1" w:styleId="NotedebasdepageCar">
    <w:name w:val="Note de bas de page Car"/>
    <w:basedOn w:val="Policepardfaut"/>
    <w:link w:val="Notedebasdepage"/>
    <w:uiPriority w:val="99"/>
    <w:semiHidden/>
    <w:rsid w:val="003F1A75"/>
    <w:rPr>
      <w:rFonts w:ascii="Times New Roman" w:eastAsia="SimSun" w:hAnsi="Times New Roman" w:cs="Times New Roman"/>
      <w:sz w:val="18"/>
      <w:szCs w:val="20"/>
      <w:lang w:val="en-GB"/>
    </w:rPr>
  </w:style>
  <w:style w:type="paragraph" w:customStyle="1" w:styleId="HEADING">
    <w:name w:val="HEADING"/>
    <w:basedOn w:val="Normal"/>
    <w:rsid w:val="007E09DA"/>
    <w:pPr>
      <w:keepNext/>
      <w:spacing w:before="240" w:after="120"/>
      <w:jc w:val="center"/>
    </w:pPr>
    <w:rPr>
      <w:b/>
      <w:bCs/>
      <w:caps/>
    </w:rPr>
  </w:style>
  <w:style w:type="character" w:customStyle="1" w:styleId="Titre2Car">
    <w:name w:val="Titre 2 Car"/>
    <w:basedOn w:val="Policepardfaut"/>
    <w:link w:val="Titre2"/>
    <w:uiPriority w:val="9"/>
    <w:rsid w:val="003F1A75"/>
    <w:rPr>
      <w:rFonts w:ascii="Times New Roman Bold" w:eastAsiaTheme="majorEastAsia" w:hAnsi="Times New Roman Bold" w:cstheme="majorBidi"/>
      <w:b/>
      <w:szCs w:val="26"/>
      <w:lang w:val="en-GB"/>
    </w:rPr>
  </w:style>
  <w:style w:type="paragraph" w:customStyle="1" w:styleId="HEADINGNOTFORTOC">
    <w:name w:val="HEADING (NOT FOR TOC)"/>
    <w:basedOn w:val="Titre1"/>
    <w:next w:val="Titre2"/>
    <w:rsid w:val="007E09DA"/>
  </w:style>
  <w:style w:type="paragraph" w:customStyle="1" w:styleId="Heading1longmultiline">
    <w:name w:val="Heading 1 (long multiline)"/>
    <w:basedOn w:val="Titre1"/>
    <w:rsid w:val="007E09DA"/>
    <w:pPr>
      <w:ind w:left="1843" w:hanging="1134"/>
    </w:pPr>
  </w:style>
  <w:style w:type="paragraph" w:customStyle="1" w:styleId="Heading1multiline">
    <w:name w:val="Heading 1 (multiline)"/>
    <w:basedOn w:val="Titre1"/>
    <w:rsid w:val="007E09DA"/>
    <w:pPr>
      <w:ind w:left="1843" w:right="996"/>
    </w:pPr>
  </w:style>
  <w:style w:type="paragraph" w:customStyle="1" w:styleId="Heading2multiline">
    <w:name w:val="Heading 2 (multiline)"/>
    <w:basedOn w:val="Titre1"/>
    <w:next w:val="Normal"/>
    <w:rsid w:val="007E09DA"/>
    <w:pPr>
      <w:spacing w:before="120"/>
      <w:ind w:left="1843" w:right="998"/>
    </w:pPr>
    <w:rPr>
      <w:i/>
      <w:iCs/>
      <w:caps/>
    </w:rPr>
  </w:style>
  <w:style w:type="paragraph" w:customStyle="1" w:styleId="Heading2longmultiline">
    <w:name w:val="Heading 2 (long multiline)"/>
    <w:basedOn w:val="Heading2multiline"/>
    <w:rsid w:val="007E09DA"/>
    <w:pPr>
      <w:ind w:left="2127" w:hanging="1276"/>
    </w:pPr>
  </w:style>
  <w:style w:type="character" w:customStyle="1" w:styleId="Titre3Car">
    <w:name w:val="Titre 3 Car"/>
    <w:basedOn w:val="Policepardfaut"/>
    <w:link w:val="Titre3"/>
    <w:uiPriority w:val="9"/>
    <w:rsid w:val="003F1A75"/>
    <w:rPr>
      <w:rFonts w:ascii="Times New Roman" w:eastAsiaTheme="majorEastAsia" w:hAnsi="Times New Roman" w:cs="Times New Roman"/>
      <w:b/>
      <w:bCs/>
      <w:sz w:val="22"/>
      <w:szCs w:val="22"/>
      <w:lang w:val="en-GB"/>
    </w:rPr>
  </w:style>
  <w:style w:type="paragraph" w:customStyle="1" w:styleId="heading2notforTOC">
    <w:name w:val="heading 2 not for TOC"/>
    <w:basedOn w:val="Titre3"/>
    <w:rsid w:val="007E09DA"/>
  </w:style>
  <w:style w:type="paragraph" w:customStyle="1" w:styleId="Heading3multiline">
    <w:name w:val="Heading 3 (multiline)"/>
    <w:basedOn w:val="Titre3"/>
    <w:next w:val="Normal"/>
    <w:rsid w:val="007E09DA"/>
    <w:pPr>
      <w:ind w:left="1418" w:hanging="425"/>
    </w:pPr>
  </w:style>
  <w:style w:type="character" w:customStyle="1" w:styleId="Titre4Car">
    <w:name w:val="Titre 4 Car"/>
    <w:basedOn w:val="Policepardfaut"/>
    <w:link w:val="Titre4"/>
    <w:uiPriority w:val="9"/>
    <w:rsid w:val="003F1A75"/>
    <w:rPr>
      <w:rFonts w:ascii="Times New Roman" w:eastAsiaTheme="majorEastAsia" w:hAnsi="Times New Roman" w:cs="Times New Roman"/>
      <w:b/>
      <w:bCs/>
      <w:sz w:val="22"/>
      <w:szCs w:val="22"/>
      <w:lang w:val="en-GB"/>
    </w:rPr>
  </w:style>
  <w:style w:type="paragraph" w:customStyle="1" w:styleId="Heading4indent">
    <w:name w:val="Heading 4 indent"/>
    <w:basedOn w:val="Titre4"/>
    <w:rsid w:val="007E09DA"/>
    <w:pPr>
      <w:ind w:left="720"/>
      <w:outlineLvl w:val="9"/>
    </w:pPr>
  </w:style>
  <w:style w:type="character" w:customStyle="1" w:styleId="Titre5Car">
    <w:name w:val="Titre 5 Car"/>
    <w:basedOn w:val="Policepardfaut"/>
    <w:link w:val="Titre5"/>
    <w:uiPriority w:val="9"/>
    <w:rsid w:val="003F1A75"/>
    <w:rPr>
      <w:rFonts w:ascii="Times New Roman" w:eastAsiaTheme="majorEastAsia" w:hAnsi="Times New Roman" w:cs="Times New Roman"/>
      <w:i/>
      <w:iCs/>
      <w:sz w:val="22"/>
      <w:szCs w:val="22"/>
      <w:lang w:val="en-GB"/>
    </w:rPr>
  </w:style>
  <w:style w:type="character" w:customStyle="1" w:styleId="Titre6Car">
    <w:name w:val="Titre 6 Car"/>
    <w:basedOn w:val="Policepardfaut"/>
    <w:link w:val="Titre6"/>
    <w:rsid w:val="003F1A75"/>
    <w:rPr>
      <w:rFonts w:ascii="Times New Roman" w:eastAsia="SimSun" w:hAnsi="Times New Roman" w:cs="Times New Roman"/>
      <w:bCs/>
      <w:szCs w:val="22"/>
      <w:lang w:val="en-GB"/>
    </w:rPr>
  </w:style>
  <w:style w:type="character" w:customStyle="1" w:styleId="Titre7Car">
    <w:name w:val="Titre 7 Car"/>
    <w:basedOn w:val="Policepardfaut"/>
    <w:link w:val="Titre7"/>
    <w:rsid w:val="003F1A75"/>
    <w:rPr>
      <w:rFonts w:ascii="Times New Roman" w:eastAsia="SimSun" w:hAnsi="Times New Roman" w:cs="Times New Roman"/>
      <w:b/>
      <w:snapToGrid w:val="0"/>
      <w:sz w:val="22"/>
      <w:szCs w:val="22"/>
      <w:u w:val="single"/>
      <w:lang w:val="en-GB"/>
    </w:rPr>
  </w:style>
  <w:style w:type="character" w:customStyle="1" w:styleId="Titre8Car">
    <w:name w:val="Titre 8 Car"/>
    <w:basedOn w:val="Policepardfaut"/>
    <w:link w:val="Titre8"/>
    <w:rsid w:val="003F1A75"/>
    <w:rPr>
      <w:rFonts w:ascii="Times New Roman" w:eastAsia="SimSun" w:hAnsi="Times New Roman" w:cs="Times New Roman"/>
      <w:b/>
      <w:snapToGrid w:val="0"/>
      <w:sz w:val="22"/>
      <w:szCs w:val="22"/>
      <w:u w:val="single"/>
      <w:lang w:val="en-GB"/>
    </w:rPr>
  </w:style>
  <w:style w:type="character" w:customStyle="1" w:styleId="Titre9Car">
    <w:name w:val="Titre 9 Car"/>
    <w:basedOn w:val="Policepardfaut"/>
    <w:link w:val="Titre9"/>
    <w:rsid w:val="003F1A75"/>
    <w:rPr>
      <w:rFonts w:ascii="Times New Roman" w:eastAsia="SimSun" w:hAnsi="Times New Roman" w:cs="Times New Roman"/>
      <w:snapToGrid w:val="0"/>
      <w:sz w:val="22"/>
      <w:szCs w:val="22"/>
      <w:u w:val="single"/>
      <w:lang w:val="en-GB"/>
    </w:rPr>
  </w:style>
  <w:style w:type="character" w:styleId="Numrodepage">
    <w:name w:val="page number"/>
    <w:rsid w:val="007E09DA"/>
    <w:rPr>
      <w:rFonts w:ascii="Times New Roman" w:hAnsi="Times New Roman"/>
      <w:sz w:val="22"/>
      <w:lang w:val="en-GB"/>
    </w:rPr>
  </w:style>
  <w:style w:type="paragraph" w:customStyle="1" w:styleId="Para1">
    <w:name w:val="Para1"/>
    <w:basedOn w:val="Normal"/>
    <w:link w:val="Para1Char"/>
    <w:rsid w:val="005B35E2"/>
    <w:pPr>
      <w:numPr>
        <w:numId w:val="1"/>
      </w:numPr>
      <w:tabs>
        <w:tab w:val="clear" w:pos="360"/>
      </w:tabs>
      <w:spacing w:before="120" w:after="120"/>
      <w:ind w:left="567"/>
    </w:pPr>
    <w:rPr>
      <w:snapToGrid w:val="0"/>
      <w:szCs w:val="18"/>
    </w:rPr>
  </w:style>
  <w:style w:type="paragraph" w:customStyle="1" w:styleId="Para2">
    <w:name w:val="Para2"/>
    <w:basedOn w:val="Para1"/>
    <w:rsid w:val="007E09DA"/>
    <w:pPr>
      <w:numPr>
        <w:numId w:val="0"/>
      </w:numPr>
      <w:autoSpaceDE w:val="0"/>
      <w:autoSpaceDN w:val="0"/>
    </w:pPr>
  </w:style>
  <w:style w:type="paragraph" w:customStyle="1" w:styleId="Para3">
    <w:name w:val="Para3"/>
    <w:basedOn w:val="Normal"/>
    <w:rsid w:val="007E09DA"/>
    <w:pPr>
      <w:numPr>
        <w:ilvl w:val="3"/>
        <w:numId w:val="2"/>
      </w:numPr>
      <w:tabs>
        <w:tab w:val="left" w:pos="1980"/>
      </w:tabs>
      <w:spacing w:before="80" w:after="80"/>
    </w:pPr>
    <w:rPr>
      <w:szCs w:val="20"/>
    </w:rPr>
  </w:style>
  <w:style w:type="paragraph" w:customStyle="1" w:styleId="para4">
    <w:name w:val="para4"/>
    <w:basedOn w:val="Normal"/>
    <w:rsid w:val="007E09DA"/>
    <w:pPr>
      <w:overflowPunct w:val="0"/>
      <w:autoSpaceDE w:val="0"/>
      <w:autoSpaceDN w:val="0"/>
      <w:adjustRightInd w:val="0"/>
      <w:spacing w:after="120" w:line="240" w:lineRule="atLeast"/>
      <w:textAlignment w:val="baseline"/>
    </w:pPr>
    <w:rPr>
      <w:rFonts w:ascii="Courier" w:hAnsi="Courier"/>
      <w:color w:val="000000"/>
      <w:sz w:val="20"/>
      <w:szCs w:val="20"/>
    </w:rPr>
  </w:style>
  <w:style w:type="paragraph" w:customStyle="1" w:styleId="Para-decision">
    <w:name w:val="Para-decision"/>
    <w:basedOn w:val="Normal"/>
    <w:rsid w:val="007E09DA"/>
    <w:pPr>
      <w:tabs>
        <w:tab w:val="left" w:pos="-1440"/>
        <w:tab w:val="left" w:pos="-720"/>
        <w:tab w:val="left" w:pos="0"/>
        <w:tab w:val="left" w:pos="720"/>
        <w:tab w:val="left" w:pos="1440"/>
      </w:tabs>
      <w:suppressAutoHyphens/>
      <w:overflowPunct w:val="0"/>
      <w:autoSpaceDE w:val="0"/>
      <w:autoSpaceDN w:val="0"/>
      <w:adjustRightInd w:val="0"/>
      <w:spacing w:before="120" w:after="120"/>
      <w:ind w:firstLine="720"/>
      <w:jc w:val="left"/>
      <w:textAlignment w:val="baseline"/>
    </w:pPr>
    <w:rPr>
      <w:color w:val="000000"/>
    </w:rPr>
  </w:style>
  <w:style w:type="paragraph" w:customStyle="1" w:styleId="Quotationtextindented">
    <w:name w:val="Quotation text (indented)"/>
    <w:basedOn w:val="Normal"/>
    <w:qFormat/>
    <w:rsid w:val="007E09DA"/>
    <w:pPr>
      <w:spacing w:before="120" w:after="120"/>
      <w:ind w:left="720" w:right="720"/>
    </w:pPr>
    <w:rPr>
      <w:bCs/>
    </w:rPr>
  </w:style>
  <w:style w:type="paragraph" w:customStyle="1" w:styleId="recommendationheader">
    <w:name w:val="recommendation header"/>
    <w:basedOn w:val="Titre2"/>
    <w:qFormat/>
    <w:rsid w:val="007E09DA"/>
  </w:style>
  <w:style w:type="paragraph" w:customStyle="1" w:styleId="recommendationheaderlong">
    <w:name w:val="recommendation header long"/>
    <w:basedOn w:val="Heading2longmultiline"/>
    <w:qFormat/>
    <w:rsid w:val="007E09DA"/>
  </w:style>
  <w:style w:type="paragraph" w:customStyle="1" w:styleId="reference">
    <w:name w:val="reference"/>
    <w:basedOn w:val="Titre9"/>
    <w:qFormat/>
    <w:rsid w:val="007E09DA"/>
    <w:rPr>
      <w:i/>
      <w:sz w:val="18"/>
    </w:rPr>
  </w:style>
  <w:style w:type="character" w:customStyle="1" w:styleId="StyleFootnoteReferenceNounderline">
    <w:name w:val="Style Footnote Reference + No underline"/>
    <w:rsid w:val="007E09DA"/>
    <w:rPr>
      <w:sz w:val="18"/>
      <w:u w:val="none"/>
      <w:vertAlign w:val="baseline"/>
      <w:lang w:val="en-GB"/>
    </w:rPr>
  </w:style>
  <w:style w:type="paragraph" w:customStyle="1" w:styleId="tabletitle">
    <w:name w:val="table title"/>
    <w:basedOn w:val="Titre2"/>
    <w:qFormat/>
    <w:rsid w:val="0093169E"/>
    <w:pPr>
      <w:outlineLvl w:val="9"/>
    </w:pPr>
    <w:rPr>
      <w:i/>
    </w:rPr>
  </w:style>
  <w:style w:type="paragraph" w:styleId="TitreTR">
    <w:name w:val="toa heading"/>
    <w:basedOn w:val="Normal"/>
    <w:next w:val="Normal"/>
    <w:semiHidden/>
    <w:rsid w:val="007E09DA"/>
    <w:pPr>
      <w:spacing w:before="120"/>
    </w:pPr>
    <w:rPr>
      <w:rFonts w:cs="Arial"/>
      <w:b/>
      <w:bCs/>
      <w:sz w:val="24"/>
    </w:rPr>
  </w:style>
  <w:style w:type="paragraph" w:styleId="TM1">
    <w:name w:val="toc 1"/>
    <w:basedOn w:val="CBDNormal"/>
    <w:next w:val="Normal"/>
    <w:autoRedefine/>
    <w:uiPriority w:val="39"/>
    <w:unhideWhenUsed/>
    <w:rsid w:val="003F1A75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right" w:leader="dot" w:pos="9486"/>
      </w:tabs>
      <w:adjustRightInd w:val="0"/>
      <w:snapToGrid w:val="0"/>
      <w:spacing w:before="240"/>
      <w:ind w:left="1984" w:hanging="737"/>
      <w:jc w:val="left"/>
    </w:pPr>
    <w:rPr>
      <w:rFonts w:eastAsia="Times New Roman"/>
      <w:bCs/>
      <w:szCs w:val="20"/>
    </w:rPr>
  </w:style>
  <w:style w:type="paragraph" w:styleId="TM2">
    <w:name w:val="toc 2"/>
    <w:basedOn w:val="CBDNormal"/>
    <w:next w:val="Normal"/>
    <w:uiPriority w:val="39"/>
    <w:unhideWhenUsed/>
    <w:rsid w:val="003F1A75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right" w:leader="dot" w:pos="9486"/>
      </w:tabs>
      <w:adjustRightInd w:val="0"/>
      <w:snapToGrid w:val="0"/>
      <w:spacing w:before="60"/>
      <w:ind w:left="2608" w:hanging="737"/>
      <w:jc w:val="left"/>
    </w:pPr>
    <w:rPr>
      <w:rFonts w:eastAsia="Times New Roman"/>
      <w:szCs w:val="20"/>
    </w:rPr>
  </w:style>
  <w:style w:type="paragraph" w:styleId="TM3">
    <w:name w:val="toc 3"/>
    <w:basedOn w:val="CBDNormal"/>
    <w:next w:val="Normal"/>
    <w:uiPriority w:val="39"/>
    <w:unhideWhenUsed/>
    <w:rsid w:val="003F1A75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right" w:leader="dot" w:pos="9486"/>
      </w:tabs>
      <w:adjustRightInd w:val="0"/>
      <w:snapToGrid w:val="0"/>
      <w:ind w:left="3232" w:hanging="737"/>
      <w:jc w:val="left"/>
    </w:pPr>
    <w:rPr>
      <w:rFonts w:eastAsia="Times New Roman"/>
      <w:iCs/>
      <w:szCs w:val="20"/>
    </w:rPr>
  </w:style>
  <w:style w:type="paragraph" w:styleId="TM4">
    <w:name w:val="toc 4"/>
    <w:basedOn w:val="CBDNormal"/>
    <w:next w:val="Normal"/>
    <w:uiPriority w:val="39"/>
    <w:unhideWhenUsed/>
    <w:rsid w:val="003F1A75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000"/>
        <w:tab w:val="left" w:pos="1247"/>
        <w:tab w:val="left" w:pos="1871"/>
        <w:tab w:val="left" w:pos="2495"/>
        <w:tab w:val="left" w:pos="3119"/>
        <w:tab w:val="left" w:pos="3742"/>
        <w:tab w:val="right" w:leader="dot" w:pos="9486"/>
      </w:tabs>
      <w:adjustRightInd w:val="0"/>
      <w:snapToGrid w:val="0"/>
      <w:ind w:left="3856" w:hanging="737"/>
      <w:jc w:val="left"/>
    </w:pPr>
    <w:rPr>
      <w:rFonts w:eastAsia="Times New Roman"/>
      <w:szCs w:val="18"/>
    </w:rPr>
  </w:style>
  <w:style w:type="paragraph" w:styleId="TM5">
    <w:name w:val="toc 5"/>
    <w:basedOn w:val="CBDNormal"/>
    <w:next w:val="Normal"/>
    <w:uiPriority w:val="39"/>
    <w:rsid w:val="003F1A75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  <w:tab w:val="right" w:leader="dot" w:pos="9486"/>
      </w:tabs>
      <w:adjustRightInd w:val="0"/>
      <w:snapToGrid w:val="0"/>
      <w:ind w:left="4479" w:hanging="737"/>
      <w:jc w:val="left"/>
    </w:pPr>
    <w:rPr>
      <w:rFonts w:eastAsia="Times New Roman"/>
      <w:szCs w:val="18"/>
    </w:rPr>
  </w:style>
  <w:style w:type="paragraph" w:styleId="TM6">
    <w:name w:val="toc 6"/>
    <w:basedOn w:val="Normal"/>
    <w:next w:val="Normal"/>
    <w:semiHidden/>
    <w:rsid w:val="003F1A75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000"/>
      <w:jc w:val="left"/>
    </w:pPr>
    <w:rPr>
      <w:rFonts w:eastAsia="Times New Roman"/>
      <w:sz w:val="18"/>
      <w:szCs w:val="18"/>
    </w:rPr>
  </w:style>
  <w:style w:type="paragraph" w:styleId="TM7">
    <w:name w:val="toc 7"/>
    <w:basedOn w:val="Normal"/>
    <w:next w:val="Normal"/>
    <w:autoRedefine/>
    <w:semiHidden/>
    <w:rsid w:val="003F1A75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200"/>
      <w:jc w:val="left"/>
    </w:pPr>
    <w:rPr>
      <w:rFonts w:eastAsia="Times New Roman"/>
      <w:sz w:val="18"/>
      <w:szCs w:val="18"/>
    </w:rPr>
  </w:style>
  <w:style w:type="paragraph" w:styleId="TM8">
    <w:name w:val="toc 8"/>
    <w:basedOn w:val="Normal"/>
    <w:next w:val="Normal"/>
    <w:autoRedefine/>
    <w:semiHidden/>
    <w:rsid w:val="003F1A75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400"/>
      <w:jc w:val="left"/>
    </w:pPr>
    <w:rPr>
      <w:rFonts w:eastAsia="Times New Roman"/>
      <w:sz w:val="18"/>
      <w:szCs w:val="18"/>
    </w:rPr>
  </w:style>
  <w:style w:type="paragraph" w:styleId="TM9">
    <w:name w:val="toc 9"/>
    <w:basedOn w:val="Normal"/>
    <w:next w:val="Normal"/>
    <w:autoRedefine/>
    <w:semiHidden/>
    <w:rsid w:val="003F1A75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600"/>
      <w:jc w:val="left"/>
    </w:pPr>
    <w:rPr>
      <w:rFonts w:eastAsia="Times New Roman"/>
      <w:sz w:val="18"/>
      <w:szCs w:val="18"/>
    </w:rPr>
  </w:style>
  <w:style w:type="character" w:styleId="Lienhypertexte">
    <w:name w:val="Hyperlink"/>
    <w:basedOn w:val="Policepardfaut"/>
    <w:uiPriority w:val="99"/>
    <w:unhideWhenUsed/>
    <w:rsid w:val="003F1A75"/>
    <w:rPr>
      <w:rFonts w:ascii="Times New Roman" w:hAnsi="Times New Roman"/>
      <w:color w:val="0000FF" w:themeColor="hyperlink"/>
      <w:u w:val="single"/>
      <w:lang w:val="en-GB"/>
    </w:rPr>
  </w:style>
  <w:style w:type="character" w:customStyle="1" w:styleId="Para1Char">
    <w:name w:val="Para1 Char"/>
    <w:link w:val="Para1"/>
    <w:locked/>
    <w:rsid w:val="005B35E2"/>
    <w:rPr>
      <w:rFonts w:ascii="Times New Roman" w:eastAsia="SimSun" w:hAnsi="Times New Roman" w:cs="Times New Roman"/>
      <w:snapToGrid w:val="0"/>
      <w:sz w:val="22"/>
      <w:szCs w:val="18"/>
      <w:lang w:val="en-GB"/>
    </w:rPr>
  </w:style>
  <w:style w:type="paragraph" w:customStyle="1" w:styleId="CBD-Doc-Type">
    <w:name w:val="CBD-Doc-Type"/>
    <w:basedOn w:val="Normal"/>
    <w:rsid w:val="00172AF6"/>
    <w:pPr>
      <w:keepLines/>
      <w:spacing w:before="240" w:after="120"/>
    </w:pPr>
    <w:rPr>
      <w:rFonts w:cs="Angsana New"/>
      <w:b/>
      <w:i/>
      <w:sz w:val="24"/>
    </w:rPr>
  </w:style>
  <w:style w:type="paragraph" w:customStyle="1" w:styleId="CBD-Doc">
    <w:name w:val="CBD-Doc"/>
    <w:basedOn w:val="Normal"/>
    <w:rsid w:val="00172AF6"/>
    <w:pPr>
      <w:keepLines/>
      <w:numPr>
        <w:numId w:val="3"/>
      </w:numPr>
      <w:spacing w:after="120"/>
    </w:pPr>
    <w:rPr>
      <w:rFonts w:cs="Angsana New"/>
    </w:rPr>
  </w:style>
  <w:style w:type="paragraph" w:styleId="Paragraphedeliste">
    <w:name w:val="List Paragraph"/>
    <w:basedOn w:val="Normal"/>
    <w:uiPriority w:val="34"/>
    <w:qFormat/>
    <w:rsid w:val="003F1A75"/>
    <w:pPr>
      <w:ind w:left="720"/>
      <w:contextualSpacing/>
    </w:pPr>
  </w:style>
  <w:style w:type="paragraph" w:styleId="Lgende">
    <w:name w:val="caption"/>
    <w:basedOn w:val="Normal"/>
    <w:next w:val="Normal"/>
    <w:uiPriority w:val="35"/>
    <w:unhideWhenUsed/>
    <w:qFormat/>
    <w:rsid w:val="00D12044"/>
    <w:pPr>
      <w:keepNext/>
      <w:keepLines/>
      <w:spacing w:after="200"/>
    </w:pPr>
    <w:rPr>
      <w:b/>
      <w:iCs/>
      <w:szCs w:val="18"/>
    </w:rPr>
  </w:style>
  <w:style w:type="paragraph" w:customStyle="1" w:styleId="Style1">
    <w:name w:val="Style1"/>
    <w:basedOn w:val="Titre2"/>
    <w:qFormat/>
    <w:rsid w:val="00F6586C"/>
    <w:rPr>
      <w:i/>
    </w:rPr>
  </w:style>
  <w:style w:type="table" w:customStyle="1" w:styleId="TableGrid1">
    <w:name w:val="Table Grid1"/>
    <w:basedOn w:val="TableauNormal"/>
    <w:next w:val="Grilledutableau"/>
    <w:uiPriority w:val="59"/>
    <w:rsid w:val="00726A43"/>
    <w:rPr>
      <w:sz w:val="20"/>
      <w:szCs w:val="20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Rvision">
    <w:name w:val="Revision"/>
    <w:hidden/>
    <w:uiPriority w:val="99"/>
    <w:semiHidden/>
    <w:rsid w:val="003F1A75"/>
    <w:rPr>
      <w:rFonts w:ascii="Simplified Arabic" w:eastAsia="Times New Roman" w:hAnsi="Simplified Arabic" w:cs="Simplified Arabic"/>
      <w:noProof/>
      <w:lang w:val="en-US"/>
    </w:rPr>
  </w:style>
  <w:style w:type="paragraph" w:customStyle="1" w:styleId="DarkList-Accent31">
    <w:name w:val="Dark List - Accent 31"/>
    <w:hidden/>
    <w:uiPriority w:val="99"/>
    <w:semiHidden/>
    <w:rsid w:val="003F1A75"/>
    <w:rPr>
      <w:rFonts w:ascii="Times New Roman" w:eastAsia="SimSun" w:hAnsi="Times New Roman" w:cs="Times New Roman"/>
      <w:sz w:val="22"/>
      <w:szCs w:val="22"/>
      <w:lang w:val="en-GB" w:eastAsia="en-GB"/>
    </w:rPr>
  </w:style>
  <w:style w:type="paragraph" w:customStyle="1" w:styleId="CBDNormalNoNumber">
    <w:name w:val="CBD_Normal_NoNumber"/>
    <w:basedOn w:val="CBDNormal"/>
    <w:qFormat/>
    <w:rsid w:val="003F1A75"/>
    <w:pPr>
      <w:spacing w:after="120"/>
      <w:ind w:left="567"/>
    </w:pPr>
  </w:style>
  <w:style w:type="paragraph" w:customStyle="1" w:styleId="Footnote">
    <w:name w:val="Footnote"/>
    <w:basedOn w:val="Notedebasdepage"/>
    <w:semiHidden/>
    <w:qFormat/>
    <w:rsid w:val="003F1A75"/>
    <w:rPr>
      <w:szCs w:val="18"/>
    </w:rPr>
  </w:style>
  <w:style w:type="paragraph" w:customStyle="1" w:styleId="Annex">
    <w:name w:val="Annex"/>
    <w:basedOn w:val="Normal"/>
    <w:semiHidden/>
    <w:qFormat/>
    <w:rsid w:val="003F1A75"/>
    <w:pPr>
      <w:spacing w:after="240"/>
    </w:pPr>
    <w:rPr>
      <w:b/>
      <w:sz w:val="28"/>
    </w:rPr>
  </w:style>
  <w:style w:type="paragraph" w:customStyle="1" w:styleId="ABSymbol">
    <w:name w:val="AB_Symbol"/>
    <w:basedOn w:val="Normal"/>
    <w:qFormat/>
    <w:rsid w:val="003F1A75"/>
    <w:pPr>
      <w:tabs>
        <w:tab w:val="left" w:pos="1871"/>
        <w:tab w:val="left" w:pos="2495"/>
        <w:tab w:val="right" w:pos="2920"/>
        <w:tab w:val="left" w:pos="3119"/>
        <w:tab w:val="left" w:pos="3742"/>
        <w:tab w:val="left" w:pos="4366"/>
        <w:tab w:val="left" w:pos="4990"/>
      </w:tabs>
      <w:spacing w:after="120"/>
      <w:ind w:left="2019"/>
      <w:jc w:val="right"/>
    </w:pPr>
    <w:rPr>
      <w:sz w:val="20"/>
      <w:szCs w:val="20"/>
    </w:rPr>
  </w:style>
  <w:style w:type="paragraph" w:customStyle="1" w:styleId="CBDNormalNumber">
    <w:name w:val="CBD_Normal_Number"/>
    <w:basedOn w:val="CBDNormal"/>
    <w:qFormat/>
    <w:rsid w:val="003F1A75"/>
    <w:pPr>
      <w:numPr>
        <w:numId w:val="7"/>
      </w:numPr>
      <w:tabs>
        <w:tab w:val="left" w:pos="3969"/>
      </w:tabs>
      <w:spacing w:before="120" w:after="120"/>
    </w:pPr>
  </w:style>
  <w:style w:type="paragraph" w:customStyle="1" w:styleId="AFCorNNormal">
    <w:name w:val="AF_CorNNormal"/>
    <w:basedOn w:val="Normal"/>
    <w:unhideWhenUsed/>
    <w:rsid w:val="003F1A75"/>
    <w:pPr>
      <w:jc w:val="left"/>
    </w:pPr>
  </w:style>
  <w:style w:type="paragraph" w:customStyle="1" w:styleId="AEDistrNormal">
    <w:name w:val="AE_DistrNormal"/>
    <w:basedOn w:val="Normal"/>
    <w:unhideWhenUsed/>
    <w:rsid w:val="003F1A75"/>
    <w:pPr>
      <w:jc w:val="left"/>
    </w:pPr>
  </w:style>
  <w:style w:type="paragraph" w:customStyle="1" w:styleId="AASmallLogo">
    <w:name w:val="AA_SmallLogo"/>
    <w:basedOn w:val="AEDistrNormal"/>
    <w:unhideWhenUsed/>
    <w:rsid w:val="003F1A75"/>
    <w:pPr>
      <w:spacing w:before="40"/>
    </w:pPr>
    <w:rPr>
      <w:sz w:val="4"/>
    </w:rPr>
  </w:style>
  <w:style w:type="paragraph" w:customStyle="1" w:styleId="ACLargeLogo">
    <w:name w:val="AC_LargeLogo"/>
    <w:basedOn w:val="AFCorNNormal"/>
    <w:next w:val="AISpacer"/>
    <w:unhideWhenUsed/>
    <w:rsid w:val="003F1A75"/>
    <w:pPr>
      <w:spacing w:before="120"/>
      <w:contextualSpacing/>
    </w:pPr>
    <w:rPr>
      <w:sz w:val="8"/>
    </w:rPr>
  </w:style>
  <w:style w:type="paragraph" w:styleId="Objetducommentaire">
    <w:name w:val="annotation subject"/>
    <w:basedOn w:val="Commentaire"/>
    <w:next w:val="Commentaire"/>
    <w:link w:val="ObjetducommentaireCar"/>
    <w:uiPriority w:val="99"/>
    <w:semiHidden/>
    <w:unhideWhenUsed/>
    <w:rsid w:val="003F1A75"/>
    <w:rPr>
      <w:b/>
      <w:bCs/>
    </w:rPr>
  </w:style>
  <w:style w:type="character" w:customStyle="1" w:styleId="ObjetducommentaireCar">
    <w:name w:val="Objet du commentaire Car"/>
    <w:basedOn w:val="CommentaireCar"/>
    <w:link w:val="Objetducommentaire"/>
    <w:uiPriority w:val="99"/>
    <w:semiHidden/>
    <w:rsid w:val="003F1A75"/>
    <w:rPr>
      <w:rFonts w:ascii="Times New Roman" w:eastAsia="SimSun" w:hAnsi="Times New Roman" w:cs="Times New Roman"/>
      <w:b/>
      <w:bCs/>
      <w:sz w:val="20"/>
      <w:szCs w:val="20"/>
      <w:lang w:val="en-GB"/>
    </w:rPr>
  </w:style>
  <w:style w:type="paragraph" w:customStyle="1" w:styleId="Item">
    <w:name w:val="Item"/>
    <w:basedOn w:val="Normal"/>
    <w:semiHidden/>
    <w:qFormat/>
    <w:rsid w:val="003F1A75"/>
    <w:pPr>
      <w:suppressLineNumbers/>
      <w:suppressAutoHyphens/>
      <w:spacing w:before="240" w:after="120"/>
      <w:jc w:val="left"/>
    </w:pPr>
    <w:rPr>
      <w:rFonts w:eastAsia="Times New Roman"/>
      <w:b/>
      <w:iCs/>
      <w:snapToGrid w:val="0"/>
      <w:kern w:val="22"/>
      <w:sz w:val="24"/>
    </w:rPr>
  </w:style>
  <w:style w:type="paragraph" w:customStyle="1" w:styleId="CBDNormal">
    <w:name w:val="CBD_Normal"/>
    <w:unhideWhenUsed/>
    <w:qFormat/>
    <w:rsid w:val="003F1A75"/>
    <w:pPr>
      <w:tabs>
        <w:tab w:val="left" w:pos="567"/>
        <w:tab w:val="left" w:pos="1134"/>
        <w:tab w:val="left" w:pos="1701"/>
        <w:tab w:val="left" w:pos="2268"/>
        <w:tab w:val="left" w:pos="2835"/>
        <w:tab w:val="left" w:pos="3402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Liste">
    <w:name w:val="List"/>
    <w:basedOn w:val="Normal"/>
    <w:semiHidden/>
    <w:rsid w:val="003F1A75"/>
    <w:pPr>
      <w:contextualSpacing/>
    </w:pPr>
  </w:style>
  <w:style w:type="numbering" w:customStyle="1" w:styleId="ListCBD">
    <w:name w:val="ListCBD"/>
    <w:basedOn w:val="Aucuneliste"/>
    <w:uiPriority w:val="99"/>
    <w:rsid w:val="003F1A75"/>
    <w:pPr>
      <w:numPr>
        <w:numId w:val="5"/>
      </w:numPr>
    </w:pPr>
  </w:style>
  <w:style w:type="numbering" w:customStyle="1" w:styleId="CBDHeadings">
    <w:name w:val="CBD_Headings"/>
    <w:basedOn w:val="ListCBD"/>
    <w:uiPriority w:val="99"/>
    <w:rsid w:val="003F1A75"/>
    <w:pPr>
      <w:numPr>
        <w:numId w:val="6"/>
      </w:numPr>
    </w:pPr>
  </w:style>
  <w:style w:type="paragraph" w:customStyle="1" w:styleId="AISpacer">
    <w:name w:val="AI_Spacer"/>
    <w:next w:val="Normal"/>
    <w:unhideWhenUsed/>
    <w:qFormat/>
    <w:rsid w:val="003F1A75"/>
    <w:rPr>
      <w:rFonts w:ascii="Times New Roman" w:eastAsia="SimSun" w:hAnsi="Times New Roman" w:cs="Times New Roman"/>
      <w:sz w:val="2"/>
      <w:szCs w:val="22"/>
      <w:lang w:val="en-GB"/>
    </w:rPr>
  </w:style>
  <w:style w:type="paragraph" w:customStyle="1" w:styleId="AEDistrNormal6pt">
    <w:name w:val="AE_DistrNormal6pt"/>
    <w:basedOn w:val="AEDistrNormal"/>
    <w:next w:val="AFCorNNormal"/>
    <w:unhideWhenUsed/>
    <w:qFormat/>
    <w:rsid w:val="003F1A75"/>
    <w:pPr>
      <w:spacing w:before="120"/>
    </w:pPr>
  </w:style>
  <w:style w:type="paragraph" w:customStyle="1" w:styleId="AFCorNBold">
    <w:name w:val="AF_CorNBold"/>
    <w:basedOn w:val="AFCorNNormal"/>
    <w:next w:val="AFCorNNormal"/>
    <w:unhideWhenUsed/>
    <w:qFormat/>
    <w:rsid w:val="003F1A75"/>
    <w:rPr>
      <w:b/>
    </w:rPr>
  </w:style>
  <w:style w:type="paragraph" w:customStyle="1" w:styleId="AFCorN12Bold">
    <w:name w:val="AF_CorN12Bold"/>
    <w:basedOn w:val="AFCorNNormal"/>
    <w:next w:val="AFCorNNormal"/>
    <w:unhideWhenUsed/>
    <w:qFormat/>
    <w:rsid w:val="003F1A75"/>
    <w:rPr>
      <w:b/>
      <w:sz w:val="24"/>
    </w:rPr>
  </w:style>
  <w:style w:type="paragraph" w:customStyle="1" w:styleId="CBDAgendaItem">
    <w:name w:val="CBD_AgendaItem"/>
    <w:basedOn w:val="Normal"/>
    <w:qFormat/>
    <w:rsid w:val="003F1A75"/>
    <w:pPr>
      <w:keepNext/>
      <w:spacing w:before="240" w:after="120"/>
      <w:jc w:val="left"/>
    </w:pPr>
    <w:rPr>
      <w:rFonts w:ascii="Times New Roman Bold" w:hAnsi="Times New Roman Bold" w:cs="Times New Roman Bold"/>
      <w:b/>
      <w:sz w:val="24"/>
      <w:szCs w:val="24"/>
    </w:rPr>
  </w:style>
  <w:style w:type="paragraph" w:customStyle="1" w:styleId="CBDDesicionText">
    <w:name w:val="CBD_DesicionText"/>
    <w:basedOn w:val="CBDNormal"/>
    <w:qFormat/>
    <w:rsid w:val="003F1A75"/>
    <w:pPr>
      <w:spacing w:after="120"/>
      <w:ind w:left="1134" w:firstLine="567"/>
    </w:pPr>
  </w:style>
  <w:style w:type="paragraph" w:customStyle="1" w:styleId="CBDDesicionAnnex">
    <w:name w:val="CBD_DesicionAnnex"/>
    <w:basedOn w:val="CBDNormal"/>
    <w:next w:val="CBDDesicionText"/>
    <w:qFormat/>
    <w:rsid w:val="003F1A75"/>
    <w:pPr>
      <w:keepNext/>
      <w:keepLines/>
      <w:tabs>
        <w:tab w:val="clear" w:pos="567"/>
        <w:tab w:val="clear" w:pos="1134"/>
        <w:tab w:val="clear" w:pos="1701"/>
        <w:tab w:val="clear" w:pos="2268"/>
      </w:tabs>
      <w:spacing w:before="240" w:after="120"/>
      <w:ind w:left="567"/>
      <w:jc w:val="left"/>
    </w:pPr>
    <w:rPr>
      <w:rFonts w:cs="Times New Roman Bold"/>
      <w:b/>
      <w:bCs/>
      <w:sz w:val="24"/>
    </w:rPr>
  </w:style>
  <w:style w:type="paragraph" w:customStyle="1" w:styleId="CBDAnnex">
    <w:name w:val="CBD_Annex"/>
    <w:basedOn w:val="CBDNormal"/>
    <w:next w:val="CBDTitle"/>
    <w:qFormat/>
    <w:rsid w:val="003F1A75"/>
    <w:pPr>
      <w:keepNext/>
      <w:keepLines/>
      <w:spacing w:after="240"/>
      <w:jc w:val="left"/>
    </w:pPr>
    <w:rPr>
      <w:b/>
      <w:sz w:val="28"/>
      <w:lang w:bidi="ar-SY"/>
    </w:rPr>
  </w:style>
  <w:style w:type="paragraph" w:customStyle="1" w:styleId="CBDSubTitle">
    <w:name w:val="CBD_SubTitle"/>
    <w:basedOn w:val="CBDNormal"/>
    <w:qFormat/>
    <w:rsid w:val="003F1A75"/>
    <w:pPr>
      <w:keepNext/>
      <w:keepLines/>
      <w:spacing w:before="240" w:after="240"/>
      <w:ind w:left="567"/>
      <w:jc w:val="left"/>
    </w:pPr>
    <w:rPr>
      <w:b/>
    </w:rPr>
  </w:style>
  <w:style w:type="paragraph" w:customStyle="1" w:styleId="CBDTitle">
    <w:name w:val="CBD_Title"/>
    <w:basedOn w:val="CBDNormal"/>
    <w:next w:val="CBDSubTitle"/>
    <w:qFormat/>
    <w:rsid w:val="003F1A75"/>
    <w:pPr>
      <w:keepNext/>
      <w:keepLines/>
      <w:spacing w:before="240" w:after="240"/>
      <w:ind w:left="567"/>
      <w:jc w:val="left"/>
    </w:pPr>
    <w:rPr>
      <w:b/>
      <w:sz w:val="28"/>
    </w:rPr>
  </w:style>
  <w:style w:type="paragraph" w:customStyle="1" w:styleId="AENormal">
    <w:name w:val="AE_Normal"/>
    <w:basedOn w:val="Normal"/>
    <w:rsid w:val="003F1A75"/>
  </w:style>
  <w:style w:type="paragraph" w:customStyle="1" w:styleId="CBDH1">
    <w:name w:val="CBD_H1"/>
    <w:basedOn w:val="CBDNormal"/>
    <w:qFormat/>
    <w:rsid w:val="003F1A75"/>
    <w:pPr>
      <w:keepNext/>
      <w:keepLines/>
      <w:spacing w:before="240" w:after="120"/>
      <w:ind w:left="567" w:hanging="567"/>
      <w:jc w:val="left"/>
      <w:outlineLvl w:val="0"/>
    </w:pPr>
    <w:rPr>
      <w:b/>
      <w:sz w:val="28"/>
    </w:rPr>
  </w:style>
  <w:style w:type="paragraph" w:customStyle="1" w:styleId="CBDH2">
    <w:name w:val="CBD_H2"/>
    <w:basedOn w:val="CBDNormal"/>
    <w:qFormat/>
    <w:rsid w:val="003F1A75"/>
    <w:pPr>
      <w:keepNext/>
      <w:keepLines/>
      <w:ind w:left="567" w:hanging="567"/>
    </w:pPr>
    <w:rPr>
      <w:b/>
      <w:sz w:val="24"/>
    </w:rPr>
  </w:style>
  <w:style w:type="paragraph" w:customStyle="1" w:styleId="CBDFootnoteText">
    <w:name w:val="CBD_Footnote_Text"/>
    <w:basedOn w:val="CBDNormal"/>
    <w:qFormat/>
    <w:rsid w:val="003F1A75"/>
    <w:pPr>
      <w:jc w:val="left"/>
    </w:pPr>
    <w:rPr>
      <w:sz w:val="18"/>
    </w:rPr>
  </w:style>
  <w:style w:type="paragraph" w:customStyle="1" w:styleId="CBDFooter">
    <w:name w:val="CBD_Footer"/>
    <w:basedOn w:val="CBDNormal"/>
    <w:qFormat/>
    <w:rsid w:val="003F1A75"/>
    <w:rPr>
      <w:sz w:val="20"/>
    </w:rPr>
  </w:style>
  <w:style w:type="paragraph" w:customStyle="1" w:styleId="CBDHeader">
    <w:name w:val="CBD_Header"/>
    <w:basedOn w:val="CBDNormal"/>
    <w:next w:val="CBDFooter"/>
    <w:qFormat/>
    <w:rsid w:val="003F1A75"/>
    <w:pPr>
      <w:pBdr>
        <w:bottom w:val="single" w:sz="4" w:space="1" w:color="auto"/>
      </w:pBdr>
      <w:tabs>
        <w:tab w:val="center" w:pos="4678"/>
        <w:tab w:val="right" w:pos="9361"/>
      </w:tabs>
      <w:jc w:val="left"/>
    </w:pPr>
    <w:rPr>
      <w:sz w:val="20"/>
      <w:szCs w:val="20"/>
    </w:rPr>
  </w:style>
  <w:style w:type="paragraph" w:customStyle="1" w:styleId="CBDH3">
    <w:name w:val="CBD_H3"/>
    <w:basedOn w:val="CBDNormal"/>
    <w:qFormat/>
    <w:rsid w:val="003F1A75"/>
    <w:pPr>
      <w:keepNext/>
      <w:keepLines/>
      <w:spacing w:before="120" w:after="120"/>
      <w:ind w:left="567" w:hanging="567"/>
      <w:jc w:val="left"/>
    </w:pPr>
    <w:rPr>
      <w:b/>
    </w:rPr>
  </w:style>
  <w:style w:type="paragraph" w:customStyle="1" w:styleId="CBDH4">
    <w:name w:val="CBD_H4"/>
    <w:basedOn w:val="CBDNormal"/>
    <w:rsid w:val="003F1A75"/>
    <w:pPr>
      <w:keepNext/>
      <w:keepLines/>
      <w:spacing w:before="120" w:after="120"/>
      <w:ind w:left="567" w:hanging="567"/>
      <w:jc w:val="left"/>
    </w:pPr>
    <w:rPr>
      <w:b/>
    </w:rPr>
  </w:style>
  <w:style w:type="paragraph" w:customStyle="1" w:styleId="CBDH5">
    <w:name w:val="CBD_H5"/>
    <w:basedOn w:val="CBDNormal"/>
    <w:qFormat/>
    <w:rsid w:val="003F1A75"/>
    <w:pPr>
      <w:keepNext/>
      <w:keepLines/>
      <w:spacing w:before="120" w:after="120"/>
      <w:ind w:left="567" w:hanging="567"/>
      <w:jc w:val="left"/>
    </w:pPr>
    <w:rPr>
      <w:i/>
    </w:rPr>
  </w:style>
  <w:style w:type="paragraph" w:customStyle="1" w:styleId="CBDTableNormal">
    <w:name w:val="CBD_TableNormal"/>
    <w:basedOn w:val="CBDNormal"/>
    <w:qFormat/>
    <w:rsid w:val="003F1A75"/>
    <w:pPr>
      <w:spacing w:before="40" w:after="80"/>
      <w:jc w:val="left"/>
    </w:pPr>
    <w:rPr>
      <w:sz w:val="20"/>
    </w:rPr>
  </w:style>
  <w:style w:type="paragraph" w:customStyle="1" w:styleId="CBDTableTitle">
    <w:name w:val="CBD_TableTitle"/>
    <w:basedOn w:val="CBDNormal"/>
    <w:qFormat/>
    <w:rsid w:val="003F1A75"/>
    <w:pPr>
      <w:keepNext/>
      <w:keepLines/>
      <w:spacing w:before="120" w:after="60"/>
      <w:ind w:left="567"/>
      <w:jc w:val="left"/>
    </w:pPr>
    <w:rPr>
      <w:b/>
    </w:rPr>
  </w:style>
  <w:style w:type="paragraph" w:customStyle="1" w:styleId="CBDFigureTitle">
    <w:name w:val="CBD_FigureTitle"/>
    <w:basedOn w:val="CBDNormal"/>
    <w:next w:val="CBDNormalNoNumber"/>
    <w:qFormat/>
    <w:rsid w:val="003F1A75"/>
    <w:pPr>
      <w:keepNext/>
      <w:keepLines/>
      <w:spacing w:before="120" w:after="60"/>
      <w:ind w:left="567"/>
      <w:jc w:val="left"/>
    </w:pPr>
    <w:rPr>
      <w:b/>
    </w:rPr>
  </w:style>
  <w:style w:type="paragraph" w:styleId="Bibliographie">
    <w:name w:val="Bibliography"/>
    <w:basedOn w:val="Normal"/>
    <w:next w:val="Normal"/>
    <w:uiPriority w:val="37"/>
    <w:semiHidden/>
    <w:unhideWhenUsed/>
    <w:rsid w:val="00A111D1"/>
  </w:style>
  <w:style w:type="paragraph" w:styleId="Normalcentr">
    <w:name w:val="Block Text"/>
    <w:basedOn w:val="Normal"/>
    <w:uiPriority w:val="99"/>
    <w:semiHidden/>
    <w:unhideWhenUsed/>
    <w:rsid w:val="00A111D1"/>
    <w:pPr>
      <w:pBdr>
        <w:top w:val="single" w:sz="2" w:space="10" w:color="4F81BD" w:themeColor="accent1"/>
        <w:left w:val="single" w:sz="2" w:space="10" w:color="4F81BD" w:themeColor="accent1"/>
        <w:bottom w:val="single" w:sz="2" w:space="10" w:color="4F81BD" w:themeColor="accent1"/>
        <w:right w:val="single" w:sz="2" w:space="10" w:color="4F81BD" w:themeColor="accent1"/>
      </w:pBdr>
      <w:ind w:left="1152" w:right="1152"/>
    </w:pPr>
    <w:rPr>
      <w:rFonts w:asciiTheme="minorHAnsi" w:eastAsiaTheme="minorEastAsia" w:hAnsiTheme="minorHAnsi" w:cstheme="minorBidi"/>
      <w:i/>
      <w:iCs/>
      <w:color w:val="4F81BD" w:themeColor="accent1"/>
    </w:rPr>
  </w:style>
  <w:style w:type="paragraph" w:styleId="Corpsdetexte2">
    <w:name w:val="Body Text 2"/>
    <w:basedOn w:val="Normal"/>
    <w:link w:val="Corpsdetexte2Car"/>
    <w:uiPriority w:val="99"/>
    <w:semiHidden/>
    <w:unhideWhenUsed/>
    <w:rsid w:val="00A111D1"/>
    <w:pPr>
      <w:spacing w:after="120" w:line="480" w:lineRule="auto"/>
    </w:pPr>
  </w:style>
  <w:style w:type="character" w:customStyle="1" w:styleId="Corpsdetexte2Car">
    <w:name w:val="Corps de texte 2 Car"/>
    <w:basedOn w:val="Policepardfaut"/>
    <w:link w:val="Corpsdetexte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Corpsdetexte3">
    <w:name w:val="Body Text 3"/>
    <w:basedOn w:val="Normal"/>
    <w:link w:val="Corpsdetexte3Car"/>
    <w:uiPriority w:val="99"/>
    <w:semiHidden/>
    <w:unhideWhenUsed/>
    <w:rsid w:val="00A111D1"/>
    <w:pPr>
      <w:spacing w:after="120"/>
    </w:pPr>
    <w:rPr>
      <w:sz w:val="16"/>
      <w:szCs w:val="16"/>
    </w:rPr>
  </w:style>
  <w:style w:type="character" w:customStyle="1" w:styleId="Corpsdetexte3Car">
    <w:name w:val="Corps de texte 3 Car"/>
    <w:basedOn w:val="Policepardfaut"/>
    <w:link w:val="Corpsdetexte3"/>
    <w:uiPriority w:val="99"/>
    <w:semiHidden/>
    <w:rsid w:val="00A111D1"/>
    <w:rPr>
      <w:rFonts w:ascii="Times New Roman" w:eastAsia="SimSun" w:hAnsi="Times New Roman" w:cs="Times New Roman"/>
      <w:sz w:val="16"/>
      <w:szCs w:val="16"/>
      <w:lang w:val="en-GB"/>
    </w:rPr>
  </w:style>
  <w:style w:type="paragraph" w:styleId="Retrait1religne">
    <w:name w:val="Body Text First Indent"/>
    <w:basedOn w:val="Corpsdetexte"/>
    <w:link w:val="Retrait1religneCar"/>
    <w:uiPriority w:val="99"/>
    <w:semiHidden/>
    <w:unhideWhenUsed/>
    <w:rsid w:val="00A111D1"/>
    <w:pPr>
      <w:spacing w:after="0" w:line="240" w:lineRule="auto"/>
      <w:ind w:firstLine="360"/>
      <w:jc w:val="both"/>
    </w:pPr>
    <w:rPr>
      <w:rFonts w:ascii="Times New Roman" w:eastAsia="SimSun" w:hAnsi="Times New Roman" w:cs="Times New Roman"/>
      <w:kern w:val="0"/>
      <w14:ligatures w14:val="none"/>
    </w:rPr>
  </w:style>
  <w:style w:type="character" w:customStyle="1" w:styleId="Retrait1religneCar">
    <w:name w:val="Retrait 1re ligne Car"/>
    <w:basedOn w:val="CorpsdetexteCar"/>
    <w:link w:val="Retrait1religne"/>
    <w:uiPriority w:val="99"/>
    <w:semiHidden/>
    <w:rsid w:val="00A111D1"/>
    <w:rPr>
      <w:rFonts w:ascii="Times New Roman" w:eastAsia="SimSun" w:hAnsi="Times New Roman" w:cs="Times New Roman"/>
      <w:kern w:val="2"/>
      <w:sz w:val="22"/>
      <w:szCs w:val="22"/>
      <w:lang w:val="en-GB"/>
      <w14:ligatures w14:val="standardContextual"/>
    </w:rPr>
  </w:style>
  <w:style w:type="paragraph" w:styleId="Retraitcorpset1relig">
    <w:name w:val="Body Text First Indent 2"/>
    <w:basedOn w:val="Retraitcorpsdetexte"/>
    <w:link w:val="Retraitcorpset1religCar"/>
    <w:uiPriority w:val="99"/>
    <w:semiHidden/>
    <w:unhideWhenUsed/>
    <w:rsid w:val="00A111D1"/>
    <w:pPr>
      <w:spacing w:before="0" w:after="0"/>
      <w:ind w:left="360" w:firstLine="360"/>
      <w:jc w:val="both"/>
    </w:pPr>
  </w:style>
  <w:style w:type="character" w:customStyle="1" w:styleId="Retraitcorpset1religCar">
    <w:name w:val="Retrait corps et 1re lig. Car"/>
    <w:basedOn w:val="RetraitcorpsdetexteCar"/>
    <w:link w:val="Retraitcorpset1relig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Retraitcorpsdetexte2">
    <w:name w:val="Body Text Indent 2"/>
    <w:basedOn w:val="Normal"/>
    <w:link w:val="Retraitcorpsdetexte2Car"/>
    <w:uiPriority w:val="99"/>
    <w:semiHidden/>
    <w:unhideWhenUsed/>
    <w:rsid w:val="00A111D1"/>
    <w:pPr>
      <w:spacing w:after="120" w:line="480" w:lineRule="auto"/>
      <w:ind w:left="283"/>
    </w:pPr>
  </w:style>
  <w:style w:type="character" w:customStyle="1" w:styleId="Retraitcorpsdetexte2Car">
    <w:name w:val="Retrait corps de texte 2 Car"/>
    <w:basedOn w:val="Policepardfaut"/>
    <w:link w:val="Retraitcorpsdetexte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Retraitcorpsdetexte3">
    <w:name w:val="Body Text Indent 3"/>
    <w:basedOn w:val="Normal"/>
    <w:link w:val="Retraitcorpsdetexte3Car"/>
    <w:uiPriority w:val="99"/>
    <w:semiHidden/>
    <w:unhideWhenUsed/>
    <w:rsid w:val="00A111D1"/>
    <w:pPr>
      <w:spacing w:after="120"/>
      <w:ind w:left="283"/>
    </w:pPr>
    <w:rPr>
      <w:sz w:val="16"/>
      <w:szCs w:val="16"/>
    </w:rPr>
  </w:style>
  <w:style w:type="character" w:customStyle="1" w:styleId="Retraitcorpsdetexte3Car">
    <w:name w:val="Retrait corps de texte 3 Car"/>
    <w:basedOn w:val="Policepardfaut"/>
    <w:link w:val="Retraitcorpsdetexte3"/>
    <w:uiPriority w:val="99"/>
    <w:semiHidden/>
    <w:rsid w:val="00A111D1"/>
    <w:rPr>
      <w:rFonts w:ascii="Times New Roman" w:eastAsia="SimSun" w:hAnsi="Times New Roman" w:cs="Times New Roman"/>
      <w:sz w:val="16"/>
      <w:szCs w:val="16"/>
      <w:lang w:val="en-GB"/>
    </w:rPr>
  </w:style>
  <w:style w:type="character" w:styleId="Titredulivre">
    <w:name w:val="Book Title"/>
    <w:basedOn w:val="Policepardfaut"/>
    <w:uiPriority w:val="33"/>
    <w:qFormat/>
    <w:rsid w:val="00A111D1"/>
    <w:rPr>
      <w:b/>
      <w:bCs/>
      <w:i/>
      <w:iCs/>
      <w:spacing w:val="5"/>
      <w:lang w:val="en-GB"/>
    </w:rPr>
  </w:style>
  <w:style w:type="paragraph" w:styleId="Formuledepolitesse">
    <w:name w:val="Closing"/>
    <w:basedOn w:val="Normal"/>
    <w:link w:val="FormuledepolitesseCar"/>
    <w:uiPriority w:val="99"/>
    <w:semiHidden/>
    <w:unhideWhenUsed/>
    <w:rsid w:val="00A111D1"/>
    <w:pPr>
      <w:ind w:left="4252"/>
    </w:pPr>
  </w:style>
  <w:style w:type="character" w:customStyle="1" w:styleId="FormuledepolitesseCar">
    <w:name w:val="Formule de politesse Car"/>
    <w:basedOn w:val="Policepardfaut"/>
    <w:link w:val="Formuledepolitess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table" w:styleId="Grillecouleur">
    <w:name w:val="Colorful Grid"/>
    <w:basedOn w:val="Tableau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Grillecouleur-Accent1">
    <w:name w:val="Colorful Grid Accent 1"/>
    <w:basedOn w:val="Tableau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</w:rPr>
      <w:tblPr/>
      <w:tcPr>
        <w:shd w:val="clear" w:color="auto" w:fill="B8CCE4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8CCE4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Grillecouleur-Accent2">
    <w:name w:val="Colorful Grid Accent 2"/>
    <w:basedOn w:val="Tableau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</w:rPr>
      <w:tblPr/>
      <w:tcPr>
        <w:shd w:val="clear" w:color="auto" w:fill="E5B8B7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E5B8B7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Grillecouleur-Accent3">
    <w:name w:val="Colorful Grid Accent 3"/>
    <w:basedOn w:val="Tableau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</w:rPr>
      <w:tblPr/>
      <w:tcPr>
        <w:shd w:val="clear" w:color="auto" w:fill="D6E3BC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6E3BC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Grillecouleur-Accent4">
    <w:name w:val="Colorful Grid Accent 4"/>
    <w:basedOn w:val="Tableau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</w:rPr>
      <w:tblPr/>
      <w:tcPr>
        <w:shd w:val="clear" w:color="auto" w:fill="CCC0D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CC0D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Grillecouleur-Accent5">
    <w:name w:val="Colorful Grid Accent 5"/>
    <w:basedOn w:val="Tableau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</w:rPr>
      <w:tblPr/>
      <w:tcPr>
        <w:shd w:val="clear" w:color="auto" w:fill="B6DDE8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6DDE8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Grillecouleur-Accent6">
    <w:name w:val="Colorful Grid Accent 6"/>
    <w:basedOn w:val="Tableau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</w:rPr>
      <w:tblPr/>
      <w:tcPr>
        <w:shd w:val="clear" w:color="auto" w:fill="FBD4B4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BD4B4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Listecouleur">
    <w:name w:val="Colorful List"/>
    <w:basedOn w:val="Tableau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ecouleur-Accent1">
    <w:name w:val="Colorful List Accent 1"/>
    <w:basedOn w:val="Tableau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DF2F8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ecouleur-Accent2">
    <w:name w:val="Colorful List Accent 2"/>
    <w:basedOn w:val="Tableau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8EDED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ecouleur-Accent3">
    <w:name w:val="Colorful List Accent 3"/>
    <w:basedOn w:val="Tableau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5F8EE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664E82" w:themeFill="accent4" w:themeFillShade="CC"/>
      </w:tcPr>
    </w:tblStylePr>
    <w:tblStylePr w:type="lastRow">
      <w:rPr>
        <w:b/>
        <w:bCs/>
        <w:color w:val="664E82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ecouleur-Accent4">
    <w:name w:val="Colorful List Accent 4"/>
    <w:basedOn w:val="Tableau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2EFF6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E9C40" w:themeFill="accent3" w:themeFillShade="CC"/>
      </w:tcPr>
    </w:tblStylePr>
    <w:tblStylePr w:type="lastRow">
      <w:rPr>
        <w:b/>
        <w:bCs/>
        <w:color w:val="7E9C40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ecouleur-Accent5">
    <w:name w:val="Colorful List Accent 5"/>
    <w:basedOn w:val="Tableau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DF6F9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F2730A" w:themeFill="accent6" w:themeFillShade="CC"/>
      </w:tcPr>
    </w:tblStylePr>
    <w:tblStylePr w:type="lastRow">
      <w:rPr>
        <w:b/>
        <w:bCs/>
        <w:color w:val="F2730A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ecouleur-Accent6">
    <w:name w:val="Colorful List Accent 6"/>
    <w:basedOn w:val="Tableau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EF4EC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48DA5" w:themeFill="accent5" w:themeFillShade="CC"/>
      </w:tcPr>
    </w:tblStylePr>
    <w:tblStylePr w:type="lastRow">
      <w:rPr>
        <w:b/>
        <w:bCs/>
        <w:color w:val="348DA5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Tramecouleur">
    <w:name w:val="Colorful Shading"/>
    <w:basedOn w:val="Tableau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Tramecouleur-Accent1">
    <w:name w:val="Colorful Shading Accent 1"/>
    <w:basedOn w:val="Tableau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2F8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C4C74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C4C74" w:themeColor="accent1" w:themeShade="99"/>
          <w:insideV w:val="nil"/>
        </w:tcBorders>
        <w:shd w:val="clear" w:color="auto" w:fill="2C4C74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C4C74" w:themeFill="accent1" w:themeFillShade="99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A7BFDE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Tramecouleur-Accent2">
    <w:name w:val="Colorful Shading Accent 2"/>
    <w:basedOn w:val="Tableau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EDED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772C2A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772C2A" w:themeColor="accent2" w:themeShade="99"/>
          <w:insideV w:val="nil"/>
        </w:tcBorders>
        <w:shd w:val="clear" w:color="auto" w:fill="772C2A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72C2A" w:themeFill="accent2" w:themeFillShade="99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DFA7A6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Tramecouleur-Accent3">
    <w:name w:val="Colorful Shading Accent 3"/>
    <w:basedOn w:val="Tableau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8064A2" w:themeColor="accent4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8EE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5E7530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5E7530" w:themeColor="accent3" w:themeShade="99"/>
          <w:insideV w:val="nil"/>
        </w:tcBorders>
        <w:shd w:val="clear" w:color="auto" w:fill="5E7530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E7530" w:themeFill="accent3" w:themeFillShade="99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Tramecouleur-Accent4">
    <w:name w:val="Colorful Shading Accent 4"/>
    <w:basedOn w:val="Tableau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9BBB59" w:themeColor="accent3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EFF6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C3B62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C3B62" w:themeColor="accent4" w:themeShade="99"/>
          <w:insideV w:val="nil"/>
        </w:tcBorders>
        <w:shd w:val="clear" w:color="auto" w:fill="4C3B62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C3B62" w:themeFill="accent4" w:themeFillShade="99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BFB1D0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Tramecouleur-Accent5">
    <w:name w:val="Colorful Shading Accent 5"/>
    <w:basedOn w:val="Tableau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F79646" w:themeColor="accent6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6F9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76A7C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76A7C" w:themeColor="accent5" w:themeShade="99"/>
          <w:insideV w:val="nil"/>
        </w:tcBorders>
        <w:shd w:val="clear" w:color="auto" w:fill="276A7C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76A7C" w:themeFill="accent5" w:themeFillShade="99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A5D5E2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Tramecouleur-Accent6">
    <w:name w:val="Colorful Shading Accent 6"/>
    <w:basedOn w:val="Tableau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4BACC6" w:themeColor="accent5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EF4EC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B65608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B65608" w:themeColor="accent6" w:themeShade="99"/>
          <w:insideV w:val="nil"/>
        </w:tcBorders>
        <w:shd w:val="clear" w:color="auto" w:fill="B65608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65608" w:themeFill="accent6" w:themeFillShade="99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CAA2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Listefonce">
    <w:name w:val="Dark List"/>
    <w:basedOn w:val="Tableau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Listefonce-Accent1">
    <w:name w:val="Dark List Accent 1"/>
    <w:basedOn w:val="Tableau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43F60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65F91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</w:style>
  <w:style w:type="table" w:styleId="Listefonce-Accent2">
    <w:name w:val="Dark List Accent 2"/>
    <w:basedOn w:val="Tableau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622423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43634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</w:style>
  <w:style w:type="table" w:styleId="Listefonce-Accent3">
    <w:name w:val="Dark List Accent 3"/>
    <w:basedOn w:val="Tableau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E6128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76923C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</w:style>
  <w:style w:type="table" w:styleId="Listefonce-Accent4">
    <w:name w:val="Dark List Accent 4"/>
    <w:basedOn w:val="Tableau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F3151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F497A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</w:style>
  <w:style w:type="table" w:styleId="Listefonce-Accent5">
    <w:name w:val="Dark List Accent 5"/>
    <w:basedOn w:val="Tableau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05867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1849B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</w:style>
  <w:style w:type="table" w:styleId="Listefonce-Accent6">
    <w:name w:val="Dark List Accent 6"/>
    <w:basedOn w:val="Tableau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974706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E36C0A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</w:style>
  <w:style w:type="paragraph" w:styleId="Date">
    <w:name w:val="Date"/>
    <w:basedOn w:val="Normal"/>
    <w:next w:val="Normal"/>
    <w:link w:val="DateCar"/>
    <w:uiPriority w:val="99"/>
    <w:semiHidden/>
    <w:unhideWhenUsed/>
    <w:rsid w:val="00A111D1"/>
  </w:style>
  <w:style w:type="character" w:customStyle="1" w:styleId="DateCar">
    <w:name w:val="Date Car"/>
    <w:basedOn w:val="Policepardfaut"/>
    <w:link w:val="Dat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Explorateurdedocuments">
    <w:name w:val="Document Map"/>
    <w:basedOn w:val="Normal"/>
    <w:link w:val="ExplorateurdedocumentsCar"/>
    <w:uiPriority w:val="99"/>
    <w:semiHidden/>
    <w:unhideWhenUsed/>
    <w:rsid w:val="00A111D1"/>
    <w:rPr>
      <w:rFonts w:ascii="Segoe UI" w:hAnsi="Segoe UI" w:cs="Segoe UI"/>
      <w:sz w:val="16"/>
      <w:szCs w:val="16"/>
    </w:rPr>
  </w:style>
  <w:style w:type="character" w:customStyle="1" w:styleId="ExplorateurdedocumentsCar">
    <w:name w:val="Explorateur de documents Car"/>
    <w:basedOn w:val="Policepardfaut"/>
    <w:link w:val="Explorateurdedocuments"/>
    <w:uiPriority w:val="99"/>
    <w:semiHidden/>
    <w:rsid w:val="00A111D1"/>
    <w:rPr>
      <w:rFonts w:ascii="Segoe UI" w:eastAsia="SimSun" w:hAnsi="Segoe UI" w:cs="Segoe UI"/>
      <w:sz w:val="16"/>
      <w:szCs w:val="16"/>
      <w:lang w:val="en-GB"/>
    </w:rPr>
  </w:style>
  <w:style w:type="paragraph" w:styleId="Signaturelectronique">
    <w:name w:val="E-mail Signature"/>
    <w:basedOn w:val="Normal"/>
    <w:link w:val="SignaturelectroniqueCar"/>
    <w:uiPriority w:val="99"/>
    <w:semiHidden/>
    <w:unhideWhenUsed/>
    <w:rsid w:val="00A111D1"/>
  </w:style>
  <w:style w:type="character" w:customStyle="1" w:styleId="SignaturelectroniqueCar">
    <w:name w:val="Signature électronique Car"/>
    <w:basedOn w:val="Policepardfaut"/>
    <w:link w:val="Signaturelectroniqu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character" w:styleId="Accentuation">
    <w:name w:val="Emphasis"/>
    <w:basedOn w:val="Policepardfaut"/>
    <w:uiPriority w:val="20"/>
    <w:qFormat/>
    <w:rsid w:val="00A111D1"/>
    <w:rPr>
      <w:i/>
      <w:iCs/>
      <w:lang w:val="en-GB"/>
    </w:rPr>
  </w:style>
  <w:style w:type="paragraph" w:styleId="Adressedestinataire">
    <w:name w:val="envelope address"/>
    <w:basedOn w:val="Normal"/>
    <w:uiPriority w:val="99"/>
    <w:semiHidden/>
    <w:unhideWhenUsed/>
    <w:rsid w:val="00A111D1"/>
    <w:pPr>
      <w:framePr w:w="7920" w:h="1980" w:hRule="exact" w:hSpace="180" w:wrap="auto" w:hAnchor="page" w:xAlign="center" w:yAlign="bottom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Adresseexpditeur">
    <w:name w:val="envelope return"/>
    <w:basedOn w:val="Normal"/>
    <w:uiPriority w:val="99"/>
    <w:semiHidden/>
    <w:unhideWhenUsed/>
    <w:rsid w:val="00A111D1"/>
    <w:rPr>
      <w:rFonts w:asciiTheme="majorHAnsi" w:eastAsiaTheme="majorEastAsia" w:hAnsiTheme="majorHAnsi" w:cstheme="majorBidi"/>
      <w:sz w:val="20"/>
      <w:szCs w:val="20"/>
    </w:rPr>
  </w:style>
  <w:style w:type="table" w:styleId="TableauGrille1Clair">
    <w:name w:val="Grid Table 1 Light"/>
    <w:basedOn w:val="TableauNormal"/>
    <w:uiPriority w:val="46"/>
    <w:rsid w:val="00A111D1"/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TableauGrille1Clair-Accentuation1">
    <w:name w:val="Grid Table 1 Light Accent 1"/>
    <w:basedOn w:val="TableauNormal"/>
    <w:uiPriority w:val="46"/>
    <w:rsid w:val="00A111D1"/>
    <w:tblPr>
      <w:tblStyleRowBandSize w:val="1"/>
      <w:tblStyleColBandSize w:val="1"/>
      <w:tblBorders>
        <w:top w:val="single" w:sz="4" w:space="0" w:color="B8CCE4" w:themeColor="accent1" w:themeTint="66"/>
        <w:left w:val="single" w:sz="4" w:space="0" w:color="B8CCE4" w:themeColor="accent1" w:themeTint="66"/>
        <w:bottom w:val="single" w:sz="4" w:space="0" w:color="B8CCE4" w:themeColor="accent1" w:themeTint="66"/>
        <w:right w:val="single" w:sz="4" w:space="0" w:color="B8CCE4" w:themeColor="accent1" w:themeTint="66"/>
        <w:insideH w:val="single" w:sz="4" w:space="0" w:color="B8CCE4" w:themeColor="accent1" w:themeTint="66"/>
        <w:insideV w:val="single" w:sz="4" w:space="0" w:color="B8CCE4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TableauGrille1Clair-Accentuation2">
    <w:name w:val="Grid Table 1 Light Accent 2"/>
    <w:basedOn w:val="TableauNormal"/>
    <w:uiPriority w:val="46"/>
    <w:rsid w:val="00A111D1"/>
    <w:tblPr>
      <w:tblStyleRowBandSize w:val="1"/>
      <w:tblStyleColBandSize w:val="1"/>
      <w:tblBorders>
        <w:top w:val="single" w:sz="4" w:space="0" w:color="E5B8B7" w:themeColor="accent2" w:themeTint="66"/>
        <w:left w:val="single" w:sz="4" w:space="0" w:color="E5B8B7" w:themeColor="accent2" w:themeTint="66"/>
        <w:bottom w:val="single" w:sz="4" w:space="0" w:color="E5B8B7" w:themeColor="accent2" w:themeTint="66"/>
        <w:right w:val="single" w:sz="4" w:space="0" w:color="E5B8B7" w:themeColor="accent2" w:themeTint="66"/>
        <w:insideH w:val="single" w:sz="4" w:space="0" w:color="E5B8B7" w:themeColor="accent2" w:themeTint="66"/>
        <w:insideV w:val="single" w:sz="4" w:space="0" w:color="E5B8B7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TableauGrille1Clair-Accentuation3">
    <w:name w:val="Grid Table 1 Light Accent 3"/>
    <w:basedOn w:val="TableauNormal"/>
    <w:uiPriority w:val="46"/>
    <w:rsid w:val="00A111D1"/>
    <w:tblPr>
      <w:tblStyleRowBandSize w:val="1"/>
      <w:tblStyleColBandSize w:val="1"/>
      <w:tblBorders>
        <w:top w:val="single" w:sz="4" w:space="0" w:color="D6E3BC" w:themeColor="accent3" w:themeTint="66"/>
        <w:left w:val="single" w:sz="4" w:space="0" w:color="D6E3BC" w:themeColor="accent3" w:themeTint="66"/>
        <w:bottom w:val="single" w:sz="4" w:space="0" w:color="D6E3BC" w:themeColor="accent3" w:themeTint="66"/>
        <w:right w:val="single" w:sz="4" w:space="0" w:color="D6E3BC" w:themeColor="accent3" w:themeTint="66"/>
        <w:insideH w:val="single" w:sz="4" w:space="0" w:color="D6E3BC" w:themeColor="accent3" w:themeTint="66"/>
        <w:insideV w:val="single" w:sz="4" w:space="0" w:color="D6E3BC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TableauGrille1Clair-Accentuation4">
    <w:name w:val="Grid Table 1 Light Accent 4"/>
    <w:basedOn w:val="TableauNormal"/>
    <w:uiPriority w:val="46"/>
    <w:rsid w:val="00A111D1"/>
    <w:tblPr>
      <w:tblStyleRowBandSize w:val="1"/>
      <w:tblStyleColBandSize w:val="1"/>
      <w:tblBorders>
        <w:top w:val="single" w:sz="4" w:space="0" w:color="CCC0D9" w:themeColor="accent4" w:themeTint="66"/>
        <w:left w:val="single" w:sz="4" w:space="0" w:color="CCC0D9" w:themeColor="accent4" w:themeTint="66"/>
        <w:bottom w:val="single" w:sz="4" w:space="0" w:color="CCC0D9" w:themeColor="accent4" w:themeTint="66"/>
        <w:right w:val="single" w:sz="4" w:space="0" w:color="CCC0D9" w:themeColor="accent4" w:themeTint="66"/>
        <w:insideH w:val="single" w:sz="4" w:space="0" w:color="CCC0D9" w:themeColor="accent4" w:themeTint="66"/>
        <w:insideV w:val="single" w:sz="4" w:space="0" w:color="CCC0D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TableauGrille1Clair-Accentuation5">
    <w:name w:val="Grid Table 1 Light Accent 5"/>
    <w:basedOn w:val="TableauNormal"/>
    <w:uiPriority w:val="46"/>
    <w:rsid w:val="00A111D1"/>
    <w:tblPr>
      <w:tblStyleRowBandSize w:val="1"/>
      <w:tblStyleColBandSize w:val="1"/>
      <w:tblBorders>
        <w:top w:val="single" w:sz="4" w:space="0" w:color="B6DDE8" w:themeColor="accent5" w:themeTint="66"/>
        <w:left w:val="single" w:sz="4" w:space="0" w:color="B6DDE8" w:themeColor="accent5" w:themeTint="66"/>
        <w:bottom w:val="single" w:sz="4" w:space="0" w:color="B6DDE8" w:themeColor="accent5" w:themeTint="66"/>
        <w:right w:val="single" w:sz="4" w:space="0" w:color="B6DDE8" w:themeColor="accent5" w:themeTint="66"/>
        <w:insideH w:val="single" w:sz="4" w:space="0" w:color="B6DDE8" w:themeColor="accent5" w:themeTint="66"/>
        <w:insideV w:val="single" w:sz="4" w:space="0" w:color="B6DDE8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TableauGrille1Clair-Accentuation6">
    <w:name w:val="Grid Table 1 Light Accent 6"/>
    <w:basedOn w:val="TableauNormal"/>
    <w:uiPriority w:val="46"/>
    <w:rsid w:val="00A111D1"/>
    <w:tblPr>
      <w:tblStyleRowBandSize w:val="1"/>
      <w:tblStyleColBandSize w:val="1"/>
      <w:tblBorders>
        <w:top w:val="single" w:sz="4" w:space="0" w:color="FBD4B4" w:themeColor="accent6" w:themeTint="66"/>
        <w:left w:val="single" w:sz="4" w:space="0" w:color="FBD4B4" w:themeColor="accent6" w:themeTint="66"/>
        <w:bottom w:val="single" w:sz="4" w:space="0" w:color="FBD4B4" w:themeColor="accent6" w:themeTint="66"/>
        <w:right w:val="single" w:sz="4" w:space="0" w:color="FBD4B4" w:themeColor="accent6" w:themeTint="66"/>
        <w:insideH w:val="single" w:sz="4" w:space="0" w:color="FBD4B4" w:themeColor="accent6" w:themeTint="66"/>
        <w:insideV w:val="single" w:sz="4" w:space="0" w:color="FBD4B4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TableauGrille2">
    <w:name w:val="Grid Table 2"/>
    <w:basedOn w:val="TableauNormal"/>
    <w:uiPriority w:val="47"/>
    <w:rsid w:val="00A111D1"/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TableauGrille2-Accentuation1">
    <w:name w:val="Grid Table 2 Accent 1"/>
    <w:basedOn w:val="TableauNormal"/>
    <w:uiPriority w:val="47"/>
    <w:rsid w:val="00A111D1"/>
    <w:tblPr>
      <w:tblStyleRowBandSize w:val="1"/>
      <w:tblStyleColBandSize w:val="1"/>
      <w:tblBorders>
        <w:top w:val="single" w:sz="2" w:space="0" w:color="95B3D7" w:themeColor="accent1" w:themeTint="99"/>
        <w:bottom w:val="single" w:sz="2" w:space="0" w:color="95B3D7" w:themeColor="accent1" w:themeTint="99"/>
        <w:insideH w:val="single" w:sz="2" w:space="0" w:color="95B3D7" w:themeColor="accent1" w:themeTint="99"/>
        <w:insideV w:val="single" w:sz="2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5B3D7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TableauGrille2-Accentuation2">
    <w:name w:val="Grid Table 2 Accent 2"/>
    <w:basedOn w:val="TableauNormal"/>
    <w:uiPriority w:val="47"/>
    <w:rsid w:val="00A111D1"/>
    <w:tblPr>
      <w:tblStyleRowBandSize w:val="1"/>
      <w:tblStyleColBandSize w:val="1"/>
      <w:tblBorders>
        <w:top w:val="single" w:sz="2" w:space="0" w:color="D99594" w:themeColor="accent2" w:themeTint="99"/>
        <w:bottom w:val="single" w:sz="2" w:space="0" w:color="D99594" w:themeColor="accent2" w:themeTint="99"/>
        <w:insideH w:val="single" w:sz="2" w:space="0" w:color="D99594" w:themeColor="accent2" w:themeTint="99"/>
        <w:insideV w:val="single" w:sz="2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D99594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TableauGrille2-Accentuation3">
    <w:name w:val="Grid Table 2 Accent 3"/>
    <w:basedOn w:val="TableauNormal"/>
    <w:uiPriority w:val="47"/>
    <w:rsid w:val="00A111D1"/>
    <w:tblPr>
      <w:tblStyleRowBandSize w:val="1"/>
      <w:tblStyleColBandSize w:val="1"/>
      <w:tblBorders>
        <w:top w:val="single" w:sz="2" w:space="0" w:color="C2D69B" w:themeColor="accent3" w:themeTint="99"/>
        <w:bottom w:val="single" w:sz="2" w:space="0" w:color="C2D69B" w:themeColor="accent3" w:themeTint="99"/>
        <w:insideH w:val="single" w:sz="2" w:space="0" w:color="C2D69B" w:themeColor="accent3" w:themeTint="99"/>
        <w:insideV w:val="single" w:sz="2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2D69B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TableauGrille2-Accentuation4">
    <w:name w:val="Grid Table 2 Accent 4"/>
    <w:basedOn w:val="TableauNormal"/>
    <w:uiPriority w:val="47"/>
    <w:rsid w:val="00A111D1"/>
    <w:tblPr>
      <w:tblStyleRowBandSize w:val="1"/>
      <w:tblStyleColBandSize w:val="1"/>
      <w:tblBorders>
        <w:top w:val="single" w:sz="2" w:space="0" w:color="B2A1C7" w:themeColor="accent4" w:themeTint="99"/>
        <w:bottom w:val="single" w:sz="2" w:space="0" w:color="B2A1C7" w:themeColor="accent4" w:themeTint="99"/>
        <w:insideH w:val="single" w:sz="2" w:space="0" w:color="B2A1C7" w:themeColor="accent4" w:themeTint="99"/>
        <w:insideV w:val="single" w:sz="2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B2A1C7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TableauGrille2-Accentuation5">
    <w:name w:val="Grid Table 2 Accent 5"/>
    <w:basedOn w:val="TableauNormal"/>
    <w:uiPriority w:val="47"/>
    <w:rsid w:val="00A111D1"/>
    <w:tblPr>
      <w:tblStyleRowBandSize w:val="1"/>
      <w:tblStyleColBandSize w:val="1"/>
      <w:tblBorders>
        <w:top w:val="single" w:sz="2" w:space="0" w:color="92CDDC" w:themeColor="accent5" w:themeTint="99"/>
        <w:bottom w:val="single" w:sz="2" w:space="0" w:color="92CDDC" w:themeColor="accent5" w:themeTint="99"/>
        <w:insideH w:val="single" w:sz="2" w:space="0" w:color="92CDDC" w:themeColor="accent5" w:themeTint="99"/>
        <w:insideV w:val="single" w:sz="2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2CDD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TableauGrille2-Accentuation6">
    <w:name w:val="Grid Table 2 Accent 6"/>
    <w:basedOn w:val="TableauNormal"/>
    <w:uiPriority w:val="47"/>
    <w:rsid w:val="00A111D1"/>
    <w:tblPr>
      <w:tblStyleRowBandSize w:val="1"/>
      <w:tblStyleColBandSize w:val="1"/>
      <w:tblBorders>
        <w:top w:val="single" w:sz="2" w:space="0" w:color="FABF8F" w:themeColor="accent6" w:themeTint="99"/>
        <w:bottom w:val="single" w:sz="2" w:space="0" w:color="FABF8F" w:themeColor="accent6" w:themeTint="99"/>
        <w:insideH w:val="single" w:sz="2" w:space="0" w:color="FABF8F" w:themeColor="accent6" w:themeTint="99"/>
        <w:insideV w:val="single" w:sz="2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ABF8F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TableauGrille3">
    <w:name w:val="Grid Table 3"/>
    <w:basedOn w:val="TableauNormal"/>
    <w:uiPriority w:val="48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TableauGrille3-Accentuation1">
    <w:name w:val="Grid Table 3 Accent 1"/>
    <w:basedOn w:val="TableauNormal"/>
    <w:uiPriority w:val="48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styleId="TableauGrille3-Accentuation2">
    <w:name w:val="Grid Table 3 Accent 2"/>
    <w:basedOn w:val="TableauNormal"/>
    <w:uiPriority w:val="48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styleId="TableauGrille3-Accentuation3">
    <w:name w:val="Grid Table 3 Accent 3"/>
    <w:basedOn w:val="TableauNormal"/>
    <w:uiPriority w:val="48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styleId="TableauGrille3-Accentuation4">
    <w:name w:val="Grid Table 3 Accent 4"/>
    <w:basedOn w:val="TableauNormal"/>
    <w:uiPriority w:val="48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styleId="TableauGrille3-Accentuation5">
    <w:name w:val="Grid Table 3 Accent 5"/>
    <w:basedOn w:val="TableauNormal"/>
    <w:uiPriority w:val="48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styleId="TableauGrille3-Accentuation6">
    <w:name w:val="Grid Table 3 Accent 6"/>
    <w:basedOn w:val="TableauNormal"/>
    <w:uiPriority w:val="48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table" w:styleId="TableauGrille4">
    <w:name w:val="Grid Table 4"/>
    <w:basedOn w:val="TableauNormal"/>
    <w:uiPriority w:val="49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TableauGrille4-Accentuation1">
    <w:name w:val="Grid Table 4 Accent 1"/>
    <w:basedOn w:val="TableauNormal"/>
    <w:uiPriority w:val="49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TableauGrille4-Accentuation2">
    <w:name w:val="Grid Table 4 Accent 2"/>
    <w:basedOn w:val="TableauNormal"/>
    <w:uiPriority w:val="49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TableauGrille4-Accentuation3">
    <w:name w:val="Grid Table 4 Accent 3"/>
    <w:basedOn w:val="TableauNormal"/>
    <w:uiPriority w:val="49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TableauGrille4-Accentuation4">
    <w:name w:val="Grid Table 4 Accent 4"/>
    <w:basedOn w:val="TableauNormal"/>
    <w:uiPriority w:val="49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TableauGrille4-Accentuation5">
    <w:name w:val="Grid Table 4 Accent 5"/>
    <w:basedOn w:val="TableauNormal"/>
    <w:uiPriority w:val="49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TableauGrille4-Accentuation6">
    <w:name w:val="Grid Table 4 Accent 6"/>
    <w:basedOn w:val="TableauNormal"/>
    <w:uiPriority w:val="49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TableauGrille5Fonc">
    <w:name w:val="Grid Table 5 Dark"/>
    <w:basedOn w:val="Tableau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TableauGrille5Fonc-Accentuation1">
    <w:name w:val="Grid Table 5 Dark Accent 1"/>
    <w:basedOn w:val="Tableau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B8CCE4" w:themeFill="accent1" w:themeFillTint="66"/>
      </w:tcPr>
    </w:tblStylePr>
  </w:style>
  <w:style w:type="table" w:styleId="TableauGrille5Fonc-Accentuation2">
    <w:name w:val="Grid Table 5 Dark Accent 2"/>
    <w:basedOn w:val="Tableau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E5B8B7" w:themeFill="accent2" w:themeFillTint="66"/>
      </w:tcPr>
    </w:tblStylePr>
  </w:style>
  <w:style w:type="table" w:styleId="TableauGrille5Fonc-Accentuation3">
    <w:name w:val="Grid Table 5 Dark Accent 3"/>
    <w:basedOn w:val="Tableau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D6E3BC" w:themeFill="accent3" w:themeFillTint="66"/>
      </w:tcPr>
    </w:tblStylePr>
  </w:style>
  <w:style w:type="table" w:styleId="TableauGrille5Fonc-Accentuation4">
    <w:name w:val="Grid Table 5 Dark Accent 4"/>
    <w:basedOn w:val="Tableau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CCC0D9" w:themeFill="accent4" w:themeFillTint="66"/>
      </w:tcPr>
    </w:tblStylePr>
  </w:style>
  <w:style w:type="table" w:styleId="TableauGrille5Fonc-Accentuation5">
    <w:name w:val="Grid Table 5 Dark Accent 5"/>
    <w:basedOn w:val="Tableau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B6DDE8" w:themeFill="accent5" w:themeFillTint="66"/>
      </w:tcPr>
    </w:tblStylePr>
  </w:style>
  <w:style w:type="table" w:styleId="TableauGrille5Fonc-Accentuation6">
    <w:name w:val="Grid Table 5 Dark Accent 6"/>
    <w:basedOn w:val="Tableau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D4B4" w:themeFill="accent6" w:themeFillTint="66"/>
      </w:tcPr>
    </w:tblStylePr>
  </w:style>
  <w:style w:type="table" w:styleId="TableauGrille6Couleur">
    <w:name w:val="Grid Table 6 Colorful"/>
    <w:basedOn w:val="TableauNormal"/>
    <w:uiPriority w:val="51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TableauGrille6Couleur-Accentuation1">
    <w:name w:val="Grid Table 6 Colorful Accent 1"/>
    <w:basedOn w:val="TableauNormal"/>
    <w:uiPriority w:val="51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TableauGrille6Couleur-Accentuation2">
    <w:name w:val="Grid Table 6 Colorful Accent 2"/>
    <w:basedOn w:val="TableauNormal"/>
    <w:uiPriority w:val="51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TableauGrille6Couleur-Accentuation3">
    <w:name w:val="Grid Table 6 Colorful Accent 3"/>
    <w:basedOn w:val="TableauNormal"/>
    <w:uiPriority w:val="51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TableauGrille6Couleur-Accentuation4">
    <w:name w:val="Grid Table 6 Colorful Accent 4"/>
    <w:basedOn w:val="TableauNormal"/>
    <w:uiPriority w:val="51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TableauGrille6Couleur-Accentuation5">
    <w:name w:val="Grid Table 6 Colorful Accent 5"/>
    <w:basedOn w:val="TableauNormal"/>
    <w:uiPriority w:val="51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TableauGrille6Couleur-Accentuation6">
    <w:name w:val="Grid Table 6 Colorful Accent 6"/>
    <w:basedOn w:val="TableauNormal"/>
    <w:uiPriority w:val="51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TableauGrille7Couleur">
    <w:name w:val="Grid Table 7 Colorful"/>
    <w:basedOn w:val="TableauNormal"/>
    <w:uiPriority w:val="52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TableauGrille7Couleur-Accentuation1">
    <w:name w:val="Grid Table 7 Colorful Accent 1"/>
    <w:basedOn w:val="TableauNormal"/>
    <w:uiPriority w:val="52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styleId="TableauGrille7Couleur-Accentuation2">
    <w:name w:val="Grid Table 7 Colorful Accent 2"/>
    <w:basedOn w:val="TableauNormal"/>
    <w:uiPriority w:val="52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styleId="TableauGrille7Couleur-Accentuation3">
    <w:name w:val="Grid Table 7 Colorful Accent 3"/>
    <w:basedOn w:val="TableauNormal"/>
    <w:uiPriority w:val="52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styleId="TableauGrille7Couleur-Accentuation4">
    <w:name w:val="Grid Table 7 Colorful Accent 4"/>
    <w:basedOn w:val="TableauNormal"/>
    <w:uiPriority w:val="52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styleId="TableauGrille7Couleur-Accentuation5">
    <w:name w:val="Grid Table 7 Colorful Accent 5"/>
    <w:basedOn w:val="TableauNormal"/>
    <w:uiPriority w:val="52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styleId="TableauGrille7Couleur-Accentuation6">
    <w:name w:val="Grid Table 7 Colorful Accent 6"/>
    <w:basedOn w:val="TableauNormal"/>
    <w:uiPriority w:val="52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character" w:styleId="Mot-dise">
    <w:name w:val="Hashtag"/>
    <w:basedOn w:val="Policepardfaut"/>
    <w:uiPriority w:val="99"/>
    <w:semiHidden/>
    <w:unhideWhenUsed/>
    <w:rsid w:val="00A111D1"/>
    <w:rPr>
      <w:color w:val="2B579A"/>
      <w:shd w:val="clear" w:color="auto" w:fill="E1DFDD"/>
      <w:lang w:val="en-GB"/>
    </w:rPr>
  </w:style>
  <w:style w:type="character" w:styleId="AcronymeHTML">
    <w:name w:val="HTML Acronym"/>
    <w:basedOn w:val="Policepardfaut"/>
    <w:uiPriority w:val="99"/>
    <w:semiHidden/>
    <w:unhideWhenUsed/>
    <w:rsid w:val="00A111D1"/>
    <w:rPr>
      <w:lang w:val="en-GB"/>
    </w:rPr>
  </w:style>
  <w:style w:type="paragraph" w:styleId="AdresseHTML">
    <w:name w:val="HTML Address"/>
    <w:basedOn w:val="Normal"/>
    <w:link w:val="AdresseHTMLCar"/>
    <w:uiPriority w:val="99"/>
    <w:semiHidden/>
    <w:unhideWhenUsed/>
    <w:rsid w:val="00A111D1"/>
    <w:rPr>
      <w:i/>
      <w:iCs/>
    </w:rPr>
  </w:style>
  <w:style w:type="character" w:customStyle="1" w:styleId="AdresseHTMLCar">
    <w:name w:val="Adresse HTML Car"/>
    <w:basedOn w:val="Policepardfaut"/>
    <w:link w:val="AdresseHTML"/>
    <w:uiPriority w:val="99"/>
    <w:semiHidden/>
    <w:rsid w:val="00A111D1"/>
    <w:rPr>
      <w:rFonts w:ascii="Times New Roman" w:eastAsia="SimSun" w:hAnsi="Times New Roman" w:cs="Times New Roman"/>
      <w:i/>
      <w:iCs/>
      <w:sz w:val="22"/>
      <w:szCs w:val="22"/>
      <w:lang w:val="en-GB"/>
    </w:rPr>
  </w:style>
  <w:style w:type="character" w:styleId="CitationHTML">
    <w:name w:val="HTML Cite"/>
    <w:basedOn w:val="Policepardfaut"/>
    <w:uiPriority w:val="99"/>
    <w:semiHidden/>
    <w:unhideWhenUsed/>
    <w:rsid w:val="00A111D1"/>
    <w:rPr>
      <w:i/>
      <w:iCs/>
      <w:lang w:val="en-GB"/>
    </w:rPr>
  </w:style>
  <w:style w:type="character" w:styleId="CodeHTML">
    <w:name w:val="HTML Code"/>
    <w:basedOn w:val="Policepardfau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character" w:styleId="DfinitionHTML">
    <w:name w:val="HTML Definition"/>
    <w:basedOn w:val="Policepardfaut"/>
    <w:uiPriority w:val="99"/>
    <w:semiHidden/>
    <w:unhideWhenUsed/>
    <w:rsid w:val="00A111D1"/>
    <w:rPr>
      <w:i/>
      <w:iCs/>
      <w:lang w:val="en-GB"/>
    </w:rPr>
  </w:style>
  <w:style w:type="character" w:styleId="ClavierHTML">
    <w:name w:val="HTML Keyboard"/>
    <w:basedOn w:val="Policepardfau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paragraph" w:styleId="PrformatHTML">
    <w:name w:val="HTML Preformatted"/>
    <w:basedOn w:val="Normal"/>
    <w:link w:val="PrformatHTMLCar"/>
    <w:uiPriority w:val="99"/>
    <w:semiHidden/>
    <w:unhideWhenUsed/>
    <w:rsid w:val="00A111D1"/>
    <w:rPr>
      <w:rFonts w:ascii="Consolas" w:hAnsi="Consolas"/>
      <w:sz w:val="20"/>
      <w:szCs w:val="20"/>
    </w:rPr>
  </w:style>
  <w:style w:type="character" w:customStyle="1" w:styleId="PrformatHTMLCar">
    <w:name w:val="Préformaté HTML Car"/>
    <w:basedOn w:val="Policepardfaut"/>
    <w:link w:val="PrformatHTML"/>
    <w:uiPriority w:val="99"/>
    <w:semiHidden/>
    <w:rsid w:val="00A111D1"/>
    <w:rPr>
      <w:rFonts w:ascii="Consolas" w:eastAsia="SimSun" w:hAnsi="Consolas" w:cs="Times New Roman"/>
      <w:sz w:val="20"/>
      <w:szCs w:val="20"/>
      <w:lang w:val="en-GB"/>
    </w:rPr>
  </w:style>
  <w:style w:type="character" w:styleId="ExempleHTML">
    <w:name w:val="HTML Sample"/>
    <w:basedOn w:val="Policepardfaut"/>
    <w:uiPriority w:val="99"/>
    <w:semiHidden/>
    <w:unhideWhenUsed/>
    <w:rsid w:val="00A111D1"/>
    <w:rPr>
      <w:rFonts w:ascii="Consolas" w:hAnsi="Consolas"/>
      <w:sz w:val="24"/>
      <w:szCs w:val="24"/>
      <w:lang w:val="en-GB"/>
    </w:rPr>
  </w:style>
  <w:style w:type="character" w:styleId="MachinecrireHTML">
    <w:name w:val="HTML Typewriter"/>
    <w:basedOn w:val="Policepardfau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character" w:styleId="VariableHTML">
    <w:name w:val="HTML Variable"/>
    <w:basedOn w:val="Policepardfaut"/>
    <w:uiPriority w:val="99"/>
    <w:semiHidden/>
    <w:unhideWhenUsed/>
    <w:rsid w:val="00A111D1"/>
    <w:rPr>
      <w:i/>
      <w:iCs/>
      <w:lang w:val="en-GB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220" w:hanging="22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440" w:hanging="22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660" w:hanging="22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880" w:hanging="22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100" w:hanging="22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320" w:hanging="22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540" w:hanging="22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760" w:hanging="22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980" w:hanging="220"/>
    </w:pPr>
  </w:style>
  <w:style w:type="paragraph" w:styleId="Titreindex">
    <w:name w:val="index heading"/>
    <w:basedOn w:val="Normal"/>
    <w:next w:val="Index1"/>
    <w:uiPriority w:val="99"/>
    <w:semiHidden/>
    <w:unhideWhenUsed/>
    <w:rsid w:val="00A111D1"/>
    <w:rPr>
      <w:rFonts w:asciiTheme="majorHAnsi" w:eastAsiaTheme="majorEastAsia" w:hAnsiTheme="majorHAnsi" w:cstheme="majorBidi"/>
      <w:b/>
      <w:bCs/>
    </w:rPr>
  </w:style>
  <w:style w:type="character" w:styleId="Accentuationintense">
    <w:name w:val="Intense Emphasis"/>
    <w:basedOn w:val="Policepardfaut"/>
    <w:uiPriority w:val="21"/>
    <w:qFormat/>
    <w:rsid w:val="00A111D1"/>
    <w:rPr>
      <w:i/>
      <w:iCs/>
      <w:color w:val="4F81BD" w:themeColor="accent1"/>
      <w:lang w:val="en-GB"/>
    </w:rPr>
  </w:style>
  <w:style w:type="paragraph" w:styleId="Citationintense">
    <w:name w:val="Intense Quote"/>
    <w:basedOn w:val="Normal"/>
    <w:next w:val="Normal"/>
    <w:link w:val="CitationintenseCar"/>
    <w:uiPriority w:val="30"/>
    <w:qFormat/>
    <w:rsid w:val="00A111D1"/>
    <w:pPr>
      <w:pBdr>
        <w:top w:val="single" w:sz="4" w:space="10" w:color="4F81BD" w:themeColor="accent1"/>
        <w:bottom w:val="single" w:sz="4" w:space="10" w:color="4F81BD" w:themeColor="accent1"/>
      </w:pBdr>
      <w:spacing w:before="360" w:after="360"/>
      <w:ind w:left="864" w:right="864"/>
      <w:jc w:val="center"/>
    </w:pPr>
    <w:rPr>
      <w:i/>
      <w:iCs/>
      <w:color w:val="4F81BD" w:themeColor="accent1"/>
    </w:rPr>
  </w:style>
  <w:style w:type="character" w:customStyle="1" w:styleId="CitationintenseCar">
    <w:name w:val="Citation intense Car"/>
    <w:basedOn w:val="Policepardfaut"/>
    <w:link w:val="Citationintense"/>
    <w:uiPriority w:val="30"/>
    <w:rsid w:val="00A111D1"/>
    <w:rPr>
      <w:rFonts w:ascii="Times New Roman" w:eastAsia="SimSun" w:hAnsi="Times New Roman" w:cs="Times New Roman"/>
      <w:i/>
      <w:iCs/>
      <w:color w:val="4F81BD" w:themeColor="accent1"/>
      <w:sz w:val="22"/>
      <w:szCs w:val="22"/>
      <w:lang w:val="en-GB"/>
    </w:rPr>
  </w:style>
  <w:style w:type="character" w:styleId="Rfrenceintense">
    <w:name w:val="Intense Reference"/>
    <w:basedOn w:val="Policepardfaut"/>
    <w:uiPriority w:val="32"/>
    <w:qFormat/>
    <w:rsid w:val="00A111D1"/>
    <w:rPr>
      <w:b/>
      <w:bCs/>
      <w:smallCaps/>
      <w:color w:val="4F81BD" w:themeColor="accent1"/>
      <w:spacing w:val="5"/>
      <w:lang w:val="en-GB"/>
    </w:rPr>
  </w:style>
  <w:style w:type="table" w:styleId="Grilleclaire">
    <w:name w:val="Light Grid"/>
    <w:basedOn w:val="Tableau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Grilleclaire-Accent1">
    <w:name w:val="Light Grid Accent 1"/>
    <w:basedOn w:val="Tableau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1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  <w:shd w:val="clear" w:color="auto" w:fill="D3DFEE" w:themeFill="accent1" w:themeFillTint="3F"/>
      </w:tcPr>
    </w:tblStylePr>
    <w:tblStylePr w:type="band2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</w:tcPr>
    </w:tblStylePr>
  </w:style>
  <w:style w:type="table" w:styleId="Grilleclaire-Accent2">
    <w:name w:val="Light Grid Accent 2"/>
    <w:basedOn w:val="Tableau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1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  <w:shd w:val="clear" w:color="auto" w:fill="EFD3D2" w:themeFill="accent2" w:themeFillTint="3F"/>
      </w:tcPr>
    </w:tblStylePr>
    <w:tblStylePr w:type="band2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</w:tcPr>
    </w:tblStylePr>
  </w:style>
  <w:style w:type="table" w:styleId="Grilleclaire-Accent3">
    <w:name w:val="Light Grid Accent 3"/>
    <w:basedOn w:val="Tableau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1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  <w:shd w:val="clear" w:color="auto" w:fill="E6EED5" w:themeFill="accent3" w:themeFillTint="3F"/>
      </w:tcPr>
    </w:tblStylePr>
    <w:tblStylePr w:type="band2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</w:tcPr>
    </w:tblStylePr>
  </w:style>
  <w:style w:type="table" w:styleId="Grilleclaire-Accent4">
    <w:name w:val="Light Grid Accent 4"/>
    <w:basedOn w:val="Tableau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1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  <w:shd w:val="clear" w:color="auto" w:fill="DFD8E8" w:themeFill="accent4" w:themeFillTint="3F"/>
      </w:tcPr>
    </w:tblStylePr>
    <w:tblStylePr w:type="band2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</w:tcPr>
    </w:tblStylePr>
  </w:style>
  <w:style w:type="table" w:styleId="Grilleclaire-Accent5">
    <w:name w:val="Light Grid Accent 5"/>
    <w:basedOn w:val="Tableau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1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  <w:shd w:val="clear" w:color="auto" w:fill="D2EAF1" w:themeFill="accent5" w:themeFillTint="3F"/>
      </w:tcPr>
    </w:tblStylePr>
    <w:tblStylePr w:type="band2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</w:tcPr>
    </w:tblStylePr>
  </w:style>
  <w:style w:type="table" w:styleId="Grilleclaire-Accent6">
    <w:name w:val="Light Grid Accent 6"/>
    <w:basedOn w:val="Tableau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1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  <w:shd w:val="clear" w:color="auto" w:fill="FDE4D0" w:themeFill="accent6" w:themeFillTint="3F"/>
      </w:tcPr>
    </w:tblStylePr>
    <w:tblStylePr w:type="band2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</w:tcPr>
    </w:tblStylePr>
  </w:style>
  <w:style w:type="table" w:styleId="Listeclaire">
    <w:name w:val="Light List"/>
    <w:basedOn w:val="Tableau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isteclaire-Accent1">
    <w:name w:val="Light List Accent 1"/>
    <w:basedOn w:val="Tableau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</w:style>
  <w:style w:type="table" w:styleId="Listeclaire-Accent2">
    <w:name w:val="Light List Accent 2"/>
    <w:basedOn w:val="Tableau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</w:style>
  <w:style w:type="table" w:styleId="Listeclaire-Accent3">
    <w:name w:val="Light List Accent 3"/>
    <w:basedOn w:val="Tableau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</w:style>
  <w:style w:type="table" w:styleId="Listeclaire-Accent4">
    <w:name w:val="Light List Accent 4"/>
    <w:basedOn w:val="Tableau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</w:style>
  <w:style w:type="table" w:styleId="Listeclaire-Accent5">
    <w:name w:val="Light List Accent 5"/>
    <w:basedOn w:val="Tableau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</w:style>
  <w:style w:type="table" w:styleId="Listeclaire-Accent6">
    <w:name w:val="Light List Accent 6"/>
    <w:basedOn w:val="Tableau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</w:style>
  <w:style w:type="table" w:styleId="Ombrageclair">
    <w:name w:val="Light Shading"/>
    <w:basedOn w:val="TableauNormal"/>
    <w:uiPriority w:val="60"/>
    <w:semiHidden/>
    <w:unhideWhenUsed/>
    <w:rsid w:val="00A111D1"/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Trameclaire-Accent1">
    <w:name w:val="Light Shading Accent 1"/>
    <w:basedOn w:val="TableauNormal"/>
    <w:uiPriority w:val="60"/>
    <w:semiHidden/>
    <w:unhideWhenUsed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</w:style>
  <w:style w:type="table" w:styleId="Trameclaire-Accent2">
    <w:name w:val="Light Shading Accent 2"/>
    <w:basedOn w:val="TableauNormal"/>
    <w:uiPriority w:val="60"/>
    <w:semiHidden/>
    <w:unhideWhenUsed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</w:style>
  <w:style w:type="table" w:styleId="Trameclaire-Accent3">
    <w:name w:val="Light Shading Accent 3"/>
    <w:basedOn w:val="TableauNormal"/>
    <w:uiPriority w:val="60"/>
    <w:semiHidden/>
    <w:unhideWhenUsed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</w:style>
  <w:style w:type="table" w:styleId="Trameclaire-Accent4">
    <w:name w:val="Light Shading Accent 4"/>
    <w:basedOn w:val="TableauNormal"/>
    <w:uiPriority w:val="60"/>
    <w:semiHidden/>
    <w:unhideWhenUsed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</w:style>
  <w:style w:type="table" w:styleId="Trameclaire-Accent5">
    <w:name w:val="Light Shading Accent 5"/>
    <w:basedOn w:val="TableauNormal"/>
    <w:uiPriority w:val="60"/>
    <w:semiHidden/>
    <w:unhideWhenUsed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</w:style>
  <w:style w:type="table" w:styleId="Trameclaire-Accent6">
    <w:name w:val="Light Shading Accent 6"/>
    <w:basedOn w:val="TableauNormal"/>
    <w:uiPriority w:val="60"/>
    <w:semiHidden/>
    <w:unhideWhenUsed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</w:style>
  <w:style w:type="character" w:styleId="Numrodeligne">
    <w:name w:val="line number"/>
    <w:basedOn w:val="Policepardfaut"/>
    <w:uiPriority w:val="99"/>
    <w:semiHidden/>
    <w:unhideWhenUsed/>
    <w:rsid w:val="00A111D1"/>
    <w:rPr>
      <w:lang w:val="en-GB"/>
    </w:rPr>
  </w:style>
  <w:style w:type="paragraph" w:styleId="Liste2">
    <w:name w:val="List 2"/>
    <w:basedOn w:val="Normal"/>
    <w:uiPriority w:val="99"/>
    <w:semiHidden/>
    <w:unhideWhenUsed/>
    <w:rsid w:val="00A111D1"/>
    <w:pPr>
      <w:ind w:left="566" w:hanging="283"/>
      <w:contextualSpacing/>
    </w:pPr>
  </w:style>
  <w:style w:type="paragraph" w:styleId="Liste3">
    <w:name w:val="List 3"/>
    <w:basedOn w:val="Normal"/>
    <w:uiPriority w:val="99"/>
    <w:semiHidden/>
    <w:unhideWhenUsed/>
    <w:rsid w:val="00A111D1"/>
    <w:pPr>
      <w:ind w:left="849" w:hanging="283"/>
      <w:contextualSpacing/>
    </w:pPr>
  </w:style>
  <w:style w:type="paragraph" w:styleId="Liste4">
    <w:name w:val="List 4"/>
    <w:basedOn w:val="Normal"/>
    <w:uiPriority w:val="99"/>
    <w:semiHidden/>
    <w:unhideWhenUsed/>
    <w:rsid w:val="00A111D1"/>
    <w:pPr>
      <w:ind w:left="1132" w:hanging="283"/>
      <w:contextualSpacing/>
    </w:pPr>
  </w:style>
  <w:style w:type="paragraph" w:styleId="Liste5">
    <w:name w:val="List 5"/>
    <w:basedOn w:val="Normal"/>
    <w:uiPriority w:val="99"/>
    <w:semiHidden/>
    <w:unhideWhenUsed/>
    <w:rsid w:val="00A111D1"/>
    <w:pPr>
      <w:ind w:left="1415" w:hanging="283"/>
      <w:contextualSpacing/>
    </w:pPr>
  </w:style>
  <w:style w:type="paragraph" w:styleId="Listepuces">
    <w:name w:val="List Bullet"/>
    <w:basedOn w:val="Normal"/>
    <w:uiPriority w:val="99"/>
    <w:semiHidden/>
    <w:unhideWhenUsed/>
    <w:rsid w:val="00A111D1"/>
    <w:pPr>
      <w:tabs>
        <w:tab w:val="num" w:pos="360"/>
      </w:tabs>
      <w:ind w:left="360" w:hanging="360"/>
      <w:contextualSpacing/>
    </w:pPr>
  </w:style>
  <w:style w:type="paragraph" w:styleId="Listepuces2">
    <w:name w:val="List Bullet 2"/>
    <w:basedOn w:val="Normal"/>
    <w:uiPriority w:val="99"/>
    <w:semiHidden/>
    <w:unhideWhenUsed/>
    <w:rsid w:val="00A111D1"/>
    <w:pPr>
      <w:tabs>
        <w:tab w:val="num" w:pos="643"/>
      </w:tabs>
      <w:ind w:left="643" w:hanging="360"/>
      <w:contextualSpacing/>
    </w:pPr>
  </w:style>
  <w:style w:type="paragraph" w:styleId="Listepuces3">
    <w:name w:val="List Bullet 3"/>
    <w:basedOn w:val="Normal"/>
    <w:uiPriority w:val="99"/>
    <w:semiHidden/>
    <w:unhideWhenUsed/>
    <w:rsid w:val="00A111D1"/>
    <w:pPr>
      <w:tabs>
        <w:tab w:val="num" w:pos="926"/>
      </w:tabs>
      <w:ind w:left="926" w:hanging="360"/>
      <w:contextualSpacing/>
    </w:pPr>
  </w:style>
  <w:style w:type="paragraph" w:styleId="Listepuces4">
    <w:name w:val="List Bullet 4"/>
    <w:basedOn w:val="Normal"/>
    <w:uiPriority w:val="99"/>
    <w:semiHidden/>
    <w:unhideWhenUsed/>
    <w:rsid w:val="00A111D1"/>
    <w:pPr>
      <w:tabs>
        <w:tab w:val="num" w:pos="1209"/>
      </w:tabs>
      <w:ind w:left="1209" w:hanging="360"/>
      <w:contextualSpacing/>
    </w:pPr>
  </w:style>
  <w:style w:type="paragraph" w:styleId="Listepuces5">
    <w:name w:val="List Bullet 5"/>
    <w:basedOn w:val="Normal"/>
    <w:uiPriority w:val="99"/>
    <w:semiHidden/>
    <w:unhideWhenUsed/>
    <w:rsid w:val="00A111D1"/>
    <w:pPr>
      <w:tabs>
        <w:tab w:val="num" w:pos="1492"/>
      </w:tabs>
      <w:ind w:left="1492" w:hanging="360"/>
      <w:contextualSpacing/>
    </w:pPr>
  </w:style>
  <w:style w:type="paragraph" w:styleId="Listecontinue">
    <w:name w:val="List Continue"/>
    <w:basedOn w:val="Normal"/>
    <w:uiPriority w:val="99"/>
    <w:semiHidden/>
    <w:unhideWhenUsed/>
    <w:rsid w:val="00A111D1"/>
    <w:pPr>
      <w:spacing w:after="120"/>
      <w:ind w:left="283"/>
      <w:contextualSpacing/>
    </w:pPr>
  </w:style>
  <w:style w:type="paragraph" w:styleId="Listecontinue2">
    <w:name w:val="List Continue 2"/>
    <w:basedOn w:val="Normal"/>
    <w:uiPriority w:val="99"/>
    <w:semiHidden/>
    <w:unhideWhenUsed/>
    <w:rsid w:val="00A111D1"/>
    <w:pPr>
      <w:spacing w:after="120"/>
      <w:ind w:left="566"/>
      <w:contextualSpacing/>
    </w:pPr>
  </w:style>
  <w:style w:type="paragraph" w:styleId="Listecontinue3">
    <w:name w:val="List Continue 3"/>
    <w:basedOn w:val="Normal"/>
    <w:uiPriority w:val="99"/>
    <w:semiHidden/>
    <w:unhideWhenUsed/>
    <w:rsid w:val="00A111D1"/>
    <w:pPr>
      <w:spacing w:after="120"/>
      <w:ind w:left="849"/>
      <w:contextualSpacing/>
    </w:pPr>
  </w:style>
  <w:style w:type="paragraph" w:styleId="Listecontinue4">
    <w:name w:val="List Continue 4"/>
    <w:basedOn w:val="Normal"/>
    <w:uiPriority w:val="99"/>
    <w:semiHidden/>
    <w:unhideWhenUsed/>
    <w:rsid w:val="00A111D1"/>
    <w:pPr>
      <w:spacing w:after="120"/>
      <w:ind w:left="1132"/>
      <w:contextualSpacing/>
    </w:pPr>
  </w:style>
  <w:style w:type="paragraph" w:styleId="Listecontinue5">
    <w:name w:val="List Continue 5"/>
    <w:basedOn w:val="Normal"/>
    <w:uiPriority w:val="99"/>
    <w:semiHidden/>
    <w:unhideWhenUsed/>
    <w:rsid w:val="00A111D1"/>
    <w:pPr>
      <w:spacing w:after="120"/>
      <w:ind w:left="1415"/>
      <w:contextualSpacing/>
    </w:pPr>
  </w:style>
  <w:style w:type="paragraph" w:styleId="Listenumros">
    <w:name w:val="List Number"/>
    <w:basedOn w:val="Normal"/>
    <w:uiPriority w:val="99"/>
    <w:semiHidden/>
    <w:unhideWhenUsed/>
    <w:rsid w:val="00A111D1"/>
    <w:pPr>
      <w:tabs>
        <w:tab w:val="num" w:pos="360"/>
      </w:tabs>
      <w:ind w:left="360" w:hanging="360"/>
      <w:contextualSpacing/>
    </w:pPr>
  </w:style>
  <w:style w:type="paragraph" w:styleId="Listenumros2">
    <w:name w:val="List Number 2"/>
    <w:basedOn w:val="Normal"/>
    <w:uiPriority w:val="99"/>
    <w:semiHidden/>
    <w:unhideWhenUsed/>
    <w:rsid w:val="00A111D1"/>
    <w:pPr>
      <w:tabs>
        <w:tab w:val="num" w:pos="643"/>
      </w:tabs>
      <w:ind w:left="643" w:hanging="360"/>
      <w:contextualSpacing/>
    </w:pPr>
  </w:style>
  <w:style w:type="paragraph" w:styleId="Listenumros3">
    <w:name w:val="List Number 3"/>
    <w:basedOn w:val="Normal"/>
    <w:uiPriority w:val="99"/>
    <w:semiHidden/>
    <w:unhideWhenUsed/>
    <w:rsid w:val="00A111D1"/>
    <w:pPr>
      <w:tabs>
        <w:tab w:val="num" w:pos="926"/>
      </w:tabs>
      <w:ind w:left="926" w:hanging="360"/>
      <w:contextualSpacing/>
    </w:pPr>
  </w:style>
  <w:style w:type="paragraph" w:styleId="Listenumros4">
    <w:name w:val="List Number 4"/>
    <w:basedOn w:val="Normal"/>
    <w:uiPriority w:val="99"/>
    <w:semiHidden/>
    <w:unhideWhenUsed/>
    <w:rsid w:val="00A111D1"/>
    <w:pPr>
      <w:tabs>
        <w:tab w:val="num" w:pos="1209"/>
      </w:tabs>
      <w:ind w:left="1209" w:hanging="360"/>
      <w:contextualSpacing/>
    </w:pPr>
  </w:style>
  <w:style w:type="paragraph" w:styleId="Listenumros5">
    <w:name w:val="List Number 5"/>
    <w:basedOn w:val="Normal"/>
    <w:uiPriority w:val="99"/>
    <w:semiHidden/>
    <w:unhideWhenUsed/>
    <w:rsid w:val="00A111D1"/>
    <w:pPr>
      <w:tabs>
        <w:tab w:val="num" w:pos="1800"/>
      </w:tabs>
      <w:ind w:left="1800" w:hanging="360"/>
      <w:contextualSpacing/>
    </w:pPr>
  </w:style>
  <w:style w:type="table" w:styleId="TableauListe1Clair">
    <w:name w:val="List Table 1 Light"/>
    <w:basedOn w:val="Tableau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TableauListe1Clair-Accentuation1">
    <w:name w:val="List Table 1 Light Accent 1"/>
    <w:basedOn w:val="Tableau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TableauListe1Clair-Accentuation2">
    <w:name w:val="List Table 1 Light Accent 2"/>
    <w:basedOn w:val="Tableau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TableauListe1Clair-Accentuation3">
    <w:name w:val="List Table 1 Light Accent 3"/>
    <w:basedOn w:val="Tableau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TableauListe1Clair-Accentuation4">
    <w:name w:val="List Table 1 Light Accent 4"/>
    <w:basedOn w:val="Tableau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TableauListe1Clair-Accentuation5">
    <w:name w:val="List Table 1 Light Accent 5"/>
    <w:basedOn w:val="Tableau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TableauListe1Clair-Accentuation6">
    <w:name w:val="List Table 1 Light Accent 6"/>
    <w:basedOn w:val="Tableau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TableauListe2">
    <w:name w:val="List Table 2"/>
    <w:basedOn w:val="TableauNormal"/>
    <w:uiPriority w:val="47"/>
    <w:rsid w:val="00A111D1"/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TableauListe2-Accentuation1">
    <w:name w:val="List Table 2 Accent 1"/>
    <w:basedOn w:val="TableauNormal"/>
    <w:uiPriority w:val="47"/>
    <w:rsid w:val="00A111D1"/>
    <w:tblPr>
      <w:tblStyleRowBandSize w:val="1"/>
      <w:tblStyleColBandSize w:val="1"/>
      <w:tblBorders>
        <w:top w:val="single" w:sz="4" w:space="0" w:color="95B3D7" w:themeColor="accent1" w:themeTint="99"/>
        <w:bottom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TableauListe2-Accentuation2">
    <w:name w:val="List Table 2 Accent 2"/>
    <w:basedOn w:val="TableauNormal"/>
    <w:uiPriority w:val="47"/>
    <w:rsid w:val="00A111D1"/>
    <w:tblPr>
      <w:tblStyleRowBandSize w:val="1"/>
      <w:tblStyleColBandSize w:val="1"/>
      <w:tblBorders>
        <w:top w:val="single" w:sz="4" w:space="0" w:color="D99594" w:themeColor="accent2" w:themeTint="99"/>
        <w:bottom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TableauListe2-Accentuation3">
    <w:name w:val="List Table 2 Accent 3"/>
    <w:basedOn w:val="TableauNormal"/>
    <w:uiPriority w:val="47"/>
    <w:rsid w:val="00A111D1"/>
    <w:tblPr>
      <w:tblStyleRowBandSize w:val="1"/>
      <w:tblStyleColBandSize w:val="1"/>
      <w:tblBorders>
        <w:top w:val="single" w:sz="4" w:space="0" w:color="C2D69B" w:themeColor="accent3" w:themeTint="99"/>
        <w:bottom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TableauListe2-Accentuation4">
    <w:name w:val="List Table 2 Accent 4"/>
    <w:basedOn w:val="TableauNormal"/>
    <w:uiPriority w:val="47"/>
    <w:rsid w:val="00A111D1"/>
    <w:tblPr>
      <w:tblStyleRowBandSize w:val="1"/>
      <w:tblStyleColBandSize w:val="1"/>
      <w:tblBorders>
        <w:top w:val="single" w:sz="4" w:space="0" w:color="B2A1C7" w:themeColor="accent4" w:themeTint="99"/>
        <w:bottom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TableauListe2-Accentuation5">
    <w:name w:val="List Table 2 Accent 5"/>
    <w:basedOn w:val="TableauNormal"/>
    <w:uiPriority w:val="47"/>
    <w:rsid w:val="00A111D1"/>
    <w:tblPr>
      <w:tblStyleRowBandSize w:val="1"/>
      <w:tblStyleColBandSize w:val="1"/>
      <w:tblBorders>
        <w:top w:val="single" w:sz="4" w:space="0" w:color="92CDDC" w:themeColor="accent5" w:themeTint="99"/>
        <w:bottom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TableauListe2-Accentuation6">
    <w:name w:val="List Table 2 Accent 6"/>
    <w:basedOn w:val="TableauNormal"/>
    <w:uiPriority w:val="47"/>
    <w:rsid w:val="00A111D1"/>
    <w:tblPr>
      <w:tblStyleRowBandSize w:val="1"/>
      <w:tblStyleColBandSize w:val="1"/>
      <w:tblBorders>
        <w:top w:val="single" w:sz="4" w:space="0" w:color="FABF8F" w:themeColor="accent6" w:themeTint="99"/>
        <w:bottom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TableauListe3">
    <w:name w:val="List Table 3"/>
    <w:basedOn w:val="TableauNormal"/>
    <w:uiPriority w:val="48"/>
    <w:rsid w:val="00A111D1"/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TableauListe3-Accentuation1">
    <w:name w:val="List Table 3 Accent 1"/>
    <w:basedOn w:val="TableauNormal"/>
    <w:uiPriority w:val="48"/>
    <w:rsid w:val="00A111D1"/>
    <w:tblPr>
      <w:tblStyleRowBandSize w:val="1"/>
      <w:tblStyleColBandSize w:val="1"/>
      <w:tblBorders>
        <w:top w:val="single" w:sz="4" w:space="0" w:color="4F81BD" w:themeColor="accent1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F81BD" w:themeColor="accent1"/>
          <w:right w:val="single" w:sz="4" w:space="0" w:color="4F81BD" w:themeColor="accent1"/>
        </w:tcBorders>
      </w:tcPr>
    </w:tblStylePr>
    <w:tblStylePr w:type="band1Horz">
      <w:tblPr/>
      <w:tcPr>
        <w:tcBorders>
          <w:top w:val="single" w:sz="4" w:space="0" w:color="4F81BD" w:themeColor="accent1"/>
          <w:bottom w:val="single" w:sz="4" w:space="0" w:color="4F81BD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F81BD" w:themeColor="accent1"/>
          <w:left w:val="nil"/>
        </w:tcBorders>
      </w:tcPr>
    </w:tblStylePr>
    <w:tblStylePr w:type="swCell">
      <w:tblPr/>
      <w:tcPr>
        <w:tcBorders>
          <w:top w:val="double" w:sz="4" w:space="0" w:color="4F81BD" w:themeColor="accent1"/>
          <w:right w:val="nil"/>
        </w:tcBorders>
      </w:tcPr>
    </w:tblStylePr>
  </w:style>
  <w:style w:type="table" w:styleId="TableauListe3-Accentuation2">
    <w:name w:val="List Table 3 Accent 2"/>
    <w:basedOn w:val="TableauNormal"/>
    <w:uiPriority w:val="48"/>
    <w:rsid w:val="00A111D1"/>
    <w:tblPr>
      <w:tblStyleRowBandSize w:val="1"/>
      <w:tblStyleColBandSize w:val="1"/>
      <w:tblBorders>
        <w:top w:val="single" w:sz="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C0504D" w:themeColor="accent2"/>
          <w:right w:val="single" w:sz="4" w:space="0" w:color="C0504D" w:themeColor="accent2"/>
        </w:tcBorders>
      </w:tcPr>
    </w:tblStylePr>
    <w:tblStylePr w:type="band1Horz">
      <w:tblPr/>
      <w:tcPr>
        <w:tcBorders>
          <w:top w:val="single" w:sz="4" w:space="0" w:color="C0504D" w:themeColor="accent2"/>
          <w:bottom w:val="single" w:sz="4" w:space="0" w:color="C0504D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C0504D" w:themeColor="accent2"/>
          <w:left w:val="nil"/>
        </w:tcBorders>
      </w:tcPr>
    </w:tblStylePr>
    <w:tblStylePr w:type="swCell">
      <w:tblPr/>
      <w:tcPr>
        <w:tcBorders>
          <w:top w:val="double" w:sz="4" w:space="0" w:color="C0504D" w:themeColor="accent2"/>
          <w:right w:val="nil"/>
        </w:tcBorders>
      </w:tcPr>
    </w:tblStylePr>
  </w:style>
  <w:style w:type="table" w:styleId="TableauListe3-Accentuation3">
    <w:name w:val="List Table 3 Accent 3"/>
    <w:basedOn w:val="TableauNormal"/>
    <w:uiPriority w:val="48"/>
    <w:rsid w:val="00A111D1"/>
    <w:tblPr>
      <w:tblStyleRowBandSize w:val="1"/>
      <w:tblStyleColBandSize w:val="1"/>
      <w:tblBorders>
        <w:top w:val="single" w:sz="4" w:space="0" w:color="9BBB59" w:themeColor="accent3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9BBB59" w:themeColor="accent3"/>
          <w:right w:val="single" w:sz="4" w:space="0" w:color="9BBB59" w:themeColor="accent3"/>
        </w:tcBorders>
      </w:tcPr>
    </w:tblStylePr>
    <w:tblStylePr w:type="band1Horz">
      <w:tblPr/>
      <w:tcPr>
        <w:tcBorders>
          <w:top w:val="single" w:sz="4" w:space="0" w:color="9BBB59" w:themeColor="accent3"/>
          <w:bottom w:val="single" w:sz="4" w:space="0" w:color="9BBB5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9BBB59" w:themeColor="accent3"/>
          <w:left w:val="nil"/>
        </w:tcBorders>
      </w:tcPr>
    </w:tblStylePr>
    <w:tblStylePr w:type="swCell">
      <w:tblPr/>
      <w:tcPr>
        <w:tcBorders>
          <w:top w:val="double" w:sz="4" w:space="0" w:color="9BBB59" w:themeColor="accent3"/>
          <w:right w:val="nil"/>
        </w:tcBorders>
      </w:tcPr>
    </w:tblStylePr>
  </w:style>
  <w:style w:type="table" w:styleId="TableauListe3-Accentuation4">
    <w:name w:val="List Table 3 Accent 4"/>
    <w:basedOn w:val="TableauNormal"/>
    <w:uiPriority w:val="48"/>
    <w:rsid w:val="00A111D1"/>
    <w:tblPr>
      <w:tblStyleRowBandSize w:val="1"/>
      <w:tblStyleColBandSize w:val="1"/>
      <w:tblBorders>
        <w:top w:val="single" w:sz="4" w:space="0" w:color="8064A2" w:themeColor="accent4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8064A2" w:themeColor="accent4"/>
          <w:right w:val="single" w:sz="4" w:space="0" w:color="8064A2" w:themeColor="accent4"/>
        </w:tcBorders>
      </w:tcPr>
    </w:tblStylePr>
    <w:tblStylePr w:type="band1Horz">
      <w:tblPr/>
      <w:tcPr>
        <w:tcBorders>
          <w:top w:val="single" w:sz="4" w:space="0" w:color="8064A2" w:themeColor="accent4"/>
          <w:bottom w:val="single" w:sz="4" w:space="0" w:color="8064A2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8064A2" w:themeColor="accent4"/>
          <w:left w:val="nil"/>
        </w:tcBorders>
      </w:tcPr>
    </w:tblStylePr>
    <w:tblStylePr w:type="swCell">
      <w:tblPr/>
      <w:tcPr>
        <w:tcBorders>
          <w:top w:val="double" w:sz="4" w:space="0" w:color="8064A2" w:themeColor="accent4"/>
          <w:right w:val="nil"/>
        </w:tcBorders>
      </w:tcPr>
    </w:tblStylePr>
  </w:style>
  <w:style w:type="table" w:styleId="TableauListe3-Accentuation5">
    <w:name w:val="List Table 3 Accent 5"/>
    <w:basedOn w:val="TableauNormal"/>
    <w:uiPriority w:val="48"/>
    <w:rsid w:val="00A111D1"/>
    <w:tblPr>
      <w:tblStyleRowBandSize w:val="1"/>
      <w:tblStyleColBandSize w:val="1"/>
      <w:tblBorders>
        <w:top w:val="single" w:sz="4" w:space="0" w:color="4BACC6" w:themeColor="accent5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BACC6" w:themeColor="accent5"/>
          <w:right w:val="single" w:sz="4" w:space="0" w:color="4BACC6" w:themeColor="accent5"/>
        </w:tcBorders>
      </w:tcPr>
    </w:tblStylePr>
    <w:tblStylePr w:type="band1Horz">
      <w:tblPr/>
      <w:tcPr>
        <w:tcBorders>
          <w:top w:val="single" w:sz="4" w:space="0" w:color="4BACC6" w:themeColor="accent5"/>
          <w:bottom w:val="single" w:sz="4" w:space="0" w:color="4BACC6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BACC6" w:themeColor="accent5"/>
          <w:left w:val="nil"/>
        </w:tcBorders>
      </w:tcPr>
    </w:tblStylePr>
    <w:tblStylePr w:type="swCell">
      <w:tblPr/>
      <w:tcPr>
        <w:tcBorders>
          <w:top w:val="double" w:sz="4" w:space="0" w:color="4BACC6" w:themeColor="accent5"/>
          <w:right w:val="nil"/>
        </w:tcBorders>
      </w:tcPr>
    </w:tblStylePr>
  </w:style>
  <w:style w:type="table" w:styleId="TableauListe3-Accentuation6">
    <w:name w:val="List Table 3 Accent 6"/>
    <w:basedOn w:val="TableauNormal"/>
    <w:uiPriority w:val="48"/>
    <w:rsid w:val="00A111D1"/>
    <w:tblPr>
      <w:tblStyleRowBandSize w:val="1"/>
      <w:tblStyleColBandSize w:val="1"/>
      <w:tblBorders>
        <w:top w:val="single" w:sz="4" w:space="0" w:color="F79646" w:themeColor="accent6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F79646" w:themeColor="accent6"/>
          <w:right w:val="single" w:sz="4" w:space="0" w:color="F79646" w:themeColor="accent6"/>
        </w:tcBorders>
      </w:tcPr>
    </w:tblStylePr>
    <w:tblStylePr w:type="band1Horz">
      <w:tblPr/>
      <w:tcPr>
        <w:tcBorders>
          <w:top w:val="single" w:sz="4" w:space="0" w:color="F79646" w:themeColor="accent6"/>
          <w:bottom w:val="single" w:sz="4" w:space="0" w:color="F79646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F79646" w:themeColor="accent6"/>
          <w:left w:val="nil"/>
        </w:tcBorders>
      </w:tcPr>
    </w:tblStylePr>
    <w:tblStylePr w:type="swCell">
      <w:tblPr/>
      <w:tcPr>
        <w:tcBorders>
          <w:top w:val="double" w:sz="4" w:space="0" w:color="F79646" w:themeColor="accent6"/>
          <w:right w:val="nil"/>
        </w:tcBorders>
      </w:tcPr>
    </w:tblStylePr>
  </w:style>
  <w:style w:type="table" w:styleId="TableauListe4">
    <w:name w:val="List Table 4"/>
    <w:basedOn w:val="TableauNormal"/>
    <w:uiPriority w:val="49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TableauListe4-Accentuation1">
    <w:name w:val="List Table 4 Accent 1"/>
    <w:basedOn w:val="TableauNormal"/>
    <w:uiPriority w:val="49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TableauListe4-Accentuation2">
    <w:name w:val="List Table 4 Accent 2"/>
    <w:basedOn w:val="TableauNormal"/>
    <w:uiPriority w:val="49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TableauListe4-Accentuation3">
    <w:name w:val="List Table 4 Accent 3"/>
    <w:basedOn w:val="TableauNormal"/>
    <w:uiPriority w:val="49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TableauListe4-Accentuation4">
    <w:name w:val="List Table 4 Accent 4"/>
    <w:basedOn w:val="TableauNormal"/>
    <w:uiPriority w:val="49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TableauListe4-Accentuation5">
    <w:name w:val="List Table 4 Accent 5"/>
    <w:basedOn w:val="TableauNormal"/>
    <w:uiPriority w:val="49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TableauListe4-Accentuation6">
    <w:name w:val="List Table 4 Accent 6"/>
    <w:basedOn w:val="TableauNormal"/>
    <w:uiPriority w:val="49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TableauListe5Fonc">
    <w:name w:val="List Table 5 Dark"/>
    <w:basedOn w:val="Tableau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TableauListe5Fonc-Accentuation1">
    <w:name w:val="List Table 5 Dark Accent 1"/>
    <w:basedOn w:val="Tableau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4F81BD" w:themeColor="accent1"/>
        <w:left w:val="single" w:sz="24" w:space="0" w:color="4F81BD" w:themeColor="accent1"/>
        <w:bottom w:val="single" w:sz="24" w:space="0" w:color="4F81BD" w:themeColor="accent1"/>
        <w:right w:val="single" w:sz="24" w:space="0" w:color="4F81BD" w:themeColor="accent1"/>
      </w:tblBorders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TableauListe5Fonc-Accentuation2">
    <w:name w:val="List Table 5 Dark Accent 2"/>
    <w:basedOn w:val="Tableau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C0504D" w:themeColor="accent2"/>
        <w:left w:val="single" w:sz="24" w:space="0" w:color="C0504D" w:themeColor="accent2"/>
        <w:bottom w:val="single" w:sz="24" w:space="0" w:color="C0504D" w:themeColor="accent2"/>
        <w:right w:val="single" w:sz="24" w:space="0" w:color="C0504D" w:themeColor="accent2"/>
      </w:tblBorders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TableauListe5Fonc-Accentuation3">
    <w:name w:val="List Table 5 Dark Accent 3"/>
    <w:basedOn w:val="Tableau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9BBB59" w:themeColor="accent3"/>
        <w:left w:val="single" w:sz="24" w:space="0" w:color="9BBB59" w:themeColor="accent3"/>
        <w:bottom w:val="single" w:sz="24" w:space="0" w:color="9BBB59" w:themeColor="accent3"/>
        <w:right w:val="single" w:sz="24" w:space="0" w:color="9BBB59" w:themeColor="accent3"/>
      </w:tblBorders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TableauListe5Fonc-Accentuation4">
    <w:name w:val="List Table 5 Dark Accent 4"/>
    <w:basedOn w:val="Tableau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8064A2" w:themeColor="accent4"/>
        <w:left w:val="single" w:sz="24" w:space="0" w:color="8064A2" w:themeColor="accent4"/>
        <w:bottom w:val="single" w:sz="24" w:space="0" w:color="8064A2" w:themeColor="accent4"/>
        <w:right w:val="single" w:sz="24" w:space="0" w:color="8064A2" w:themeColor="accent4"/>
      </w:tblBorders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TableauListe5Fonc-Accentuation5">
    <w:name w:val="List Table 5 Dark Accent 5"/>
    <w:basedOn w:val="Tableau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4BACC6" w:themeColor="accent5"/>
        <w:left w:val="single" w:sz="24" w:space="0" w:color="4BACC6" w:themeColor="accent5"/>
        <w:bottom w:val="single" w:sz="24" w:space="0" w:color="4BACC6" w:themeColor="accent5"/>
        <w:right w:val="single" w:sz="24" w:space="0" w:color="4BACC6" w:themeColor="accent5"/>
      </w:tblBorders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TableauListe5Fonc-Accentuation6">
    <w:name w:val="List Table 5 Dark Accent 6"/>
    <w:basedOn w:val="Tableau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F79646" w:themeColor="accent6"/>
        <w:left w:val="single" w:sz="24" w:space="0" w:color="F79646" w:themeColor="accent6"/>
        <w:bottom w:val="single" w:sz="24" w:space="0" w:color="F79646" w:themeColor="accent6"/>
        <w:right w:val="single" w:sz="24" w:space="0" w:color="F79646" w:themeColor="accent6"/>
      </w:tblBorders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TableauListe6Couleur">
    <w:name w:val="List Table 6 Colorful"/>
    <w:basedOn w:val="TableauNormal"/>
    <w:uiPriority w:val="51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TableauListe6Couleur-Accentuation1">
    <w:name w:val="List Table 6 Colorful Accent 1"/>
    <w:basedOn w:val="TableauNormal"/>
    <w:uiPriority w:val="51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4F81BD" w:themeColor="accent1"/>
        <w:bottom w:val="single" w:sz="4" w:space="0" w:color="4F81BD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4F81BD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TableauListe6Couleur-Accentuation2">
    <w:name w:val="List Table 6 Colorful Accent 2"/>
    <w:basedOn w:val="TableauNormal"/>
    <w:uiPriority w:val="51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C0504D" w:themeColor="accent2"/>
        <w:bottom w:val="single" w:sz="4" w:space="0" w:color="C0504D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C0504D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TableauListe6Couleur-Accentuation3">
    <w:name w:val="List Table 6 Colorful Accent 3"/>
    <w:basedOn w:val="TableauNormal"/>
    <w:uiPriority w:val="51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9BBB59" w:themeColor="accent3"/>
        <w:bottom w:val="single" w:sz="4" w:space="0" w:color="9BBB5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9BBB5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TableauListe6Couleur-Accentuation4">
    <w:name w:val="List Table 6 Colorful Accent 4"/>
    <w:basedOn w:val="TableauNormal"/>
    <w:uiPriority w:val="51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8064A2" w:themeColor="accent4"/>
        <w:bottom w:val="single" w:sz="4" w:space="0" w:color="8064A2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8064A2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TableauListe6Couleur-Accentuation5">
    <w:name w:val="List Table 6 Colorful Accent 5"/>
    <w:basedOn w:val="TableauNormal"/>
    <w:uiPriority w:val="51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4BACC6" w:themeColor="accent5"/>
        <w:bottom w:val="single" w:sz="4" w:space="0" w:color="4BACC6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4BACC6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TableauListe6Couleur-Accentuation6">
    <w:name w:val="List Table 6 Colorful Accent 6"/>
    <w:basedOn w:val="TableauNormal"/>
    <w:uiPriority w:val="51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79646" w:themeColor="accent6"/>
        <w:bottom w:val="single" w:sz="4" w:space="0" w:color="F79646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F79646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TableauListe7Couleur">
    <w:name w:val="List Table 7 Colorful"/>
    <w:basedOn w:val="TableauNormal"/>
    <w:uiPriority w:val="52"/>
    <w:rsid w:val="00A111D1"/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TableauListe7Couleur-Accentuation1">
    <w:name w:val="List Table 7 Colorful Accent 1"/>
    <w:basedOn w:val="TableauNormal"/>
    <w:uiPriority w:val="52"/>
    <w:rsid w:val="00A111D1"/>
    <w:rPr>
      <w:color w:val="365F91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F81BD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F81BD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F81BD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F81BD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TableauListe7Couleur-Accentuation2">
    <w:name w:val="List Table 7 Colorful Accent 2"/>
    <w:basedOn w:val="TableauNormal"/>
    <w:uiPriority w:val="52"/>
    <w:rsid w:val="00A111D1"/>
    <w:rPr>
      <w:color w:val="943634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C0504D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C0504D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C0504D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C0504D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TableauListe7Couleur-Accentuation3">
    <w:name w:val="List Table 7 Colorful Accent 3"/>
    <w:basedOn w:val="TableauNormal"/>
    <w:uiPriority w:val="52"/>
    <w:rsid w:val="00A111D1"/>
    <w:rPr>
      <w:color w:val="76923C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9BBB5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9BBB5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9BBB5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9BBB5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TableauListe7Couleur-Accentuation4">
    <w:name w:val="List Table 7 Colorful Accent 4"/>
    <w:basedOn w:val="TableauNormal"/>
    <w:uiPriority w:val="52"/>
    <w:rsid w:val="00A111D1"/>
    <w:rPr>
      <w:color w:val="5F497A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8064A2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8064A2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8064A2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8064A2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TableauListe7Couleur-Accentuation5">
    <w:name w:val="List Table 7 Colorful Accent 5"/>
    <w:basedOn w:val="TableauNormal"/>
    <w:uiPriority w:val="52"/>
    <w:rsid w:val="00A111D1"/>
    <w:rPr>
      <w:color w:val="31849B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BACC6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BACC6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BACC6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BACC6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TableauListe7Couleur-Accentuation6">
    <w:name w:val="List Table 7 Colorful Accent 6"/>
    <w:basedOn w:val="TableauNormal"/>
    <w:uiPriority w:val="52"/>
    <w:rsid w:val="00A111D1"/>
    <w:rPr>
      <w:color w:val="E36C0A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F79646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F79646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F79646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F79646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Textedemacro">
    <w:name w:val="macro"/>
    <w:link w:val="TextedemacroCar"/>
    <w:uiPriority w:val="99"/>
    <w:semiHidden/>
    <w:unhideWhenUsed/>
    <w:rsid w:val="00A111D1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jc w:val="both"/>
    </w:pPr>
    <w:rPr>
      <w:rFonts w:ascii="Consolas" w:eastAsia="SimSun" w:hAnsi="Consolas" w:cs="Times New Roman"/>
      <w:sz w:val="20"/>
      <w:szCs w:val="20"/>
      <w:lang w:val="en-GB"/>
    </w:rPr>
  </w:style>
  <w:style w:type="character" w:customStyle="1" w:styleId="TextedemacroCar">
    <w:name w:val="Texte de macro Car"/>
    <w:basedOn w:val="Policepardfaut"/>
    <w:link w:val="Textedemacro"/>
    <w:uiPriority w:val="99"/>
    <w:semiHidden/>
    <w:rsid w:val="00A111D1"/>
    <w:rPr>
      <w:rFonts w:ascii="Consolas" w:eastAsia="SimSun" w:hAnsi="Consolas" w:cs="Times New Roman"/>
      <w:sz w:val="20"/>
      <w:szCs w:val="20"/>
      <w:lang w:val="en-GB"/>
    </w:rPr>
  </w:style>
  <w:style w:type="table" w:styleId="Grillemoyenne1">
    <w:name w:val="Medium Grid 1"/>
    <w:basedOn w:val="Tableau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Grillemoyenne1-Accent1">
    <w:name w:val="Medium Grid 1 Accent 1"/>
    <w:basedOn w:val="Tableau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  <w:insideV w:val="single" w:sz="8" w:space="0" w:color="7BA0CD" w:themeColor="accent1" w:themeTint="BF"/>
      </w:tblBorders>
    </w:tblPr>
    <w:tcPr>
      <w:shd w:val="clear" w:color="auto" w:fill="D3DFEE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BA0CD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Grillemoyenne1-Accent2">
    <w:name w:val="Medium Grid 1 Accent 2"/>
    <w:basedOn w:val="Tableau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  <w:insideV w:val="single" w:sz="8" w:space="0" w:color="CF7B79" w:themeColor="accent2" w:themeTint="BF"/>
      </w:tblBorders>
    </w:tblPr>
    <w:tcPr>
      <w:shd w:val="clear" w:color="auto" w:fill="EFD3D2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CF7B79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Grillemoyenne1-Accent3">
    <w:name w:val="Medium Grid 1 Accent 3"/>
    <w:basedOn w:val="Tableau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  <w:insideV w:val="single" w:sz="8" w:space="0" w:color="B3CC82" w:themeColor="accent3" w:themeTint="BF"/>
      </w:tblBorders>
    </w:tblPr>
    <w:tcPr>
      <w:shd w:val="clear" w:color="auto" w:fill="E6EED5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3CC82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Grillemoyenne1-Accent4">
    <w:name w:val="Medium Grid 1 Accent 4"/>
    <w:basedOn w:val="Tableau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  <w:insideV w:val="single" w:sz="8" w:space="0" w:color="9F8AB9" w:themeColor="accent4" w:themeTint="BF"/>
      </w:tblBorders>
    </w:tblPr>
    <w:tcPr>
      <w:shd w:val="clear" w:color="auto" w:fill="DFD8E8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F8AB9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Grillemoyenne1-Accent5">
    <w:name w:val="Medium Grid 1 Accent 5"/>
    <w:basedOn w:val="Tableau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  <w:insideV w:val="single" w:sz="8" w:space="0" w:color="78C0D4" w:themeColor="accent5" w:themeTint="BF"/>
      </w:tblBorders>
    </w:tblPr>
    <w:tcPr>
      <w:shd w:val="clear" w:color="auto" w:fill="D2EAF1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8C0D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Grillemoyenne1-Accent6">
    <w:name w:val="Medium Grid 1 Accent 6"/>
    <w:basedOn w:val="Tableau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  <w:insideV w:val="single" w:sz="8" w:space="0" w:color="F9B074" w:themeColor="accent6" w:themeTint="BF"/>
      </w:tblBorders>
    </w:tblPr>
    <w:tcPr>
      <w:shd w:val="clear" w:color="auto" w:fill="FDE4D0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9B074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Grillemoyenne2">
    <w:name w:val="Medium Grid 2"/>
    <w:basedOn w:val="Tableau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Grillemoyenne2-Accent1">
    <w:name w:val="Medium Grid 2 Accent 1"/>
    <w:basedOn w:val="Tableau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cPr>
      <w:shd w:val="clear" w:color="auto" w:fill="D3DFEE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DF2F8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BE5F1" w:themeFill="accent1" w:themeFillTint="33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tcBorders>
          <w:insideH w:val="single" w:sz="6" w:space="0" w:color="4F81BD" w:themeColor="accent1"/>
          <w:insideV w:val="single" w:sz="6" w:space="0" w:color="4F81BD" w:themeColor="accent1"/>
        </w:tcBorders>
        <w:shd w:val="clear" w:color="auto" w:fill="A7BFDE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Grillemoyenne2-Accent2">
    <w:name w:val="Medium Grid 2 Accent 2"/>
    <w:basedOn w:val="Tableau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cPr>
      <w:shd w:val="clear" w:color="auto" w:fill="EFD3D2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8EDED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2DBDB" w:themeFill="accent2" w:themeFillTint="33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tcBorders>
          <w:insideH w:val="single" w:sz="6" w:space="0" w:color="C0504D" w:themeColor="accent2"/>
          <w:insideV w:val="single" w:sz="6" w:space="0" w:color="C0504D" w:themeColor="accent2"/>
        </w:tcBorders>
        <w:shd w:val="clear" w:color="auto" w:fill="DFA7A6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Grillemoyenne2-Accent3">
    <w:name w:val="Medium Grid 2 Accent 3"/>
    <w:basedOn w:val="Tableau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cPr>
      <w:shd w:val="clear" w:color="auto" w:fill="E6EED5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F5F8EE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AF1DD" w:themeFill="accent3" w:themeFillTint="33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tcBorders>
          <w:insideH w:val="single" w:sz="6" w:space="0" w:color="9BBB59" w:themeColor="accent3"/>
          <w:insideV w:val="single" w:sz="6" w:space="0" w:color="9BBB59" w:themeColor="accent3"/>
        </w:tcBorders>
        <w:shd w:val="clear" w:color="auto" w:fill="CDDDAC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Grillemoyenne2-Accent4">
    <w:name w:val="Medium Grid 2 Accent 4"/>
    <w:basedOn w:val="Tableau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cPr>
      <w:shd w:val="clear" w:color="auto" w:fill="DFD8E8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2EFF6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5DFEC" w:themeFill="accent4" w:themeFillTint="33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tcBorders>
          <w:insideH w:val="single" w:sz="6" w:space="0" w:color="8064A2" w:themeColor="accent4"/>
          <w:insideV w:val="single" w:sz="6" w:space="0" w:color="8064A2" w:themeColor="accent4"/>
        </w:tcBorders>
        <w:shd w:val="clear" w:color="auto" w:fill="BFB1D0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Grillemoyenne2-Accent5">
    <w:name w:val="Medium Grid 2 Accent 5"/>
    <w:basedOn w:val="Tableau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cPr>
      <w:shd w:val="clear" w:color="auto" w:fill="D2EAF1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EDF6F9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AEEF3" w:themeFill="accent5" w:themeFillTint="33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tcBorders>
          <w:insideH w:val="single" w:sz="6" w:space="0" w:color="4BACC6" w:themeColor="accent5"/>
          <w:insideV w:val="single" w:sz="6" w:space="0" w:color="4BACC6" w:themeColor="accent5"/>
        </w:tcBorders>
        <w:shd w:val="clear" w:color="auto" w:fill="A5D5E2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Grillemoyenne2-Accent6">
    <w:name w:val="Medium Grid 2 Accent 6"/>
    <w:basedOn w:val="Tableau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cPr>
      <w:shd w:val="clear" w:color="auto" w:fill="FDE4D0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EF4EC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9D9" w:themeFill="accent6" w:themeFillTint="33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tcBorders>
          <w:insideH w:val="single" w:sz="6" w:space="0" w:color="F79646" w:themeColor="accent6"/>
          <w:insideV w:val="single" w:sz="6" w:space="0" w:color="F79646" w:themeColor="accent6"/>
        </w:tcBorders>
        <w:shd w:val="clear" w:color="auto" w:fill="FBCAA2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Grillemoyenne3">
    <w:name w:val="Medium Grid 3"/>
    <w:basedOn w:val="Tableau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Grillemoyenne3-Accent1">
    <w:name w:val="Medium Grid 3 Accent 1"/>
    <w:basedOn w:val="Tableau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3DFEE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7BFDE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7BFDE" w:themeFill="accent1" w:themeFillTint="7F"/>
      </w:tcPr>
    </w:tblStylePr>
  </w:style>
  <w:style w:type="table" w:styleId="Grillemoyenne3-Accent2">
    <w:name w:val="Medium Grid 3 Accent 2"/>
    <w:basedOn w:val="Tableau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FD3D2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DFA7A6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DFA7A6" w:themeFill="accent2" w:themeFillTint="7F"/>
      </w:tcPr>
    </w:tblStylePr>
  </w:style>
  <w:style w:type="table" w:styleId="Grillemoyenne3-Accent3">
    <w:name w:val="Medium Grid 3 Accent 3"/>
    <w:basedOn w:val="Tableau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6EED5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DDDAC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DDDAC" w:themeFill="accent3" w:themeFillTint="7F"/>
      </w:tcPr>
    </w:tblStylePr>
  </w:style>
  <w:style w:type="table" w:styleId="Grillemoyenne3-Accent4">
    <w:name w:val="Medium Grid 3 Accent 4"/>
    <w:basedOn w:val="Tableau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FD8E8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FB1D0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FB1D0" w:themeFill="accent4" w:themeFillTint="7F"/>
      </w:tcPr>
    </w:tblStylePr>
  </w:style>
  <w:style w:type="table" w:styleId="Grillemoyenne3-Accent5">
    <w:name w:val="Medium Grid 3 Accent 5"/>
    <w:basedOn w:val="Tableau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2EAF1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5D5E2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5D5E2" w:themeFill="accent5" w:themeFillTint="7F"/>
      </w:tcPr>
    </w:tblStylePr>
  </w:style>
  <w:style w:type="table" w:styleId="Grillemoyenne3-Accent6">
    <w:name w:val="Medium Grid 3 Accent 6"/>
    <w:basedOn w:val="Tableau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DE4D0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BCAA2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BCAA2" w:themeFill="accent6" w:themeFillTint="7F"/>
      </w:tcPr>
    </w:tblStylePr>
  </w:style>
  <w:style w:type="table" w:styleId="Listemoyenne1">
    <w:name w:val="Medium List 1"/>
    <w:basedOn w:val="Tableau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Listemoyenne1-Accent1">
    <w:name w:val="Medium List 1 Accent 1"/>
    <w:basedOn w:val="Tableau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F81BD" w:themeColor="accen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shd w:val="clear" w:color="auto" w:fill="D3DFEE" w:themeFill="accent1" w:themeFillTint="3F"/>
      </w:tcPr>
    </w:tblStylePr>
  </w:style>
  <w:style w:type="table" w:styleId="Listemoyenne1-Accent2">
    <w:name w:val="Medium List 1 Accent 2"/>
    <w:basedOn w:val="Tableau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C0504D" w:themeColor="accent2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shd w:val="clear" w:color="auto" w:fill="EFD3D2" w:themeFill="accent2" w:themeFillTint="3F"/>
      </w:tcPr>
    </w:tblStylePr>
  </w:style>
  <w:style w:type="table" w:styleId="Listemoyenne1-Accent3">
    <w:name w:val="Medium List 1 Accent 3"/>
    <w:basedOn w:val="Tableau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9BBB59" w:themeColor="accent3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shd w:val="clear" w:color="auto" w:fill="E6EED5" w:themeFill="accent3" w:themeFillTint="3F"/>
      </w:tcPr>
    </w:tblStylePr>
  </w:style>
  <w:style w:type="table" w:styleId="Listemoyenne1-Accent4">
    <w:name w:val="Medium List 1 Accent 4"/>
    <w:basedOn w:val="Tableau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8064A2" w:themeColor="accent4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shd w:val="clear" w:color="auto" w:fill="DFD8E8" w:themeFill="accent4" w:themeFillTint="3F"/>
      </w:tcPr>
    </w:tblStylePr>
  </w:style>
  <w:style w:type="table" w:styleId="Listemoyenne1-Accent5">
    <w:name w:val="Medium List 1 Accent 5"/>
    <w:basedOn w:val="Tableau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BACC6" w:themeColor="accent5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shd w:val="clear" w:color="auto" w:fill="D2EAF1" w:themeFill="accent5" w:themeFillTint="3F"/>
      </w:tcPr>
    </w:tblStylePr>
  </w:style>
  <w:style w:type="table" w:styleId="Listemoyenne1-Accent6">
    <w:name w:val="Medium List 1 Accent 6"/>
    <w:basedOn w:val="Tableau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F79646" w:themeColor="accent6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shd w:val="clear" w:color="auto" w:fill="FDE4D0" w:themeFill="accent6" w:themeFillTint="3F"/>
      </w:tcPr>
    </w:tblStylePr>
  </w:style>
  <w:style w:type="table" w:styleId="Listemoyenne2">
    <w:name w:val="Medium List 2"/>
    <w:basedOn w:val="Tableau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Listemoyenne2-Accent1">
    <w:name w:val="Medium List 2 Accent 1"/>
    <w:basedOn w:val="Tableau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F81BD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F81BD" w:themeColor="accen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F81BD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F81BD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3DFEE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Listemoyenne2-Accent2">
    <w:name w:val="Medium List 2 Accent 2"/>
    <w:basedOn w:val="Tableau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C0504D" w:themeColor="accent2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C0504D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C0504D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FD3D2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Listemoyenne2-Accent3">
    <w:name w:val="Medium List 2 Accent 3"/>
    <w:basedOn w:val="Tableau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9BBB59" w:themeColor="accent3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9BBB5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9BBB5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6EED5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Listemoyenne2-Accent4">
    <w:name w:val="Medium List 2 Accent 4"/>
    <w:basedOn w:val="Tableau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8064A2" w:themeColor="accent4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8064A2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8064A2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FD8E8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Listemoyenne2-Accent5">
    <w:name w:val="Medium List 2 Accent 5"/>
    <w:basedOn w:val="Tableau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BACC6" w:themeColor="accent5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BACC6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BACC6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2EAF1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Listemoyenne2-Accent6">
    <w:name w:val="Medium List 2 Accent 6"/>
    <w:basedOn w:val="Tableau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F79646" w:themeColor="accent6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F79646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F79646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DE4D0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Tramemoyenne1">
    <w:name w:val="Medium Shading 1"/>
    <w:basedOn w:val="Tableau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Tramemoyenne1-Accent1">
    <w:name w:val="Medium Shading 1 Accent 1"/>
    <w:basedOn w:val="Tableau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3DFEE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Tramemoyenne1-Accent2">
    <w:name w:val="Medium Shading 1 Accent 2"/>
    <w:basedOn w:val="Tableau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FD3D2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Tramemoyenne1-Accent3">
    <w:name w:val="Medium Shading 1 Accent 3"/>
    <w:basedOn w:val="Tableau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6EED5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Tramemoyenne1-Accent4">
    <w:name w:val="Medium Shading 1 Accent 4"/>
    <w:basedOn w:val="Tableau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FD8E8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Tramemoyenne1-Accent5">
    <w:name w:val="Medium Shading 1 Accent 5"/>
    <w:basedOn w:val="Tableau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2EAF1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Tramemoyenne1-Accent6">
    <w:name w:val="Medium Shading 1 Accent 6"/>
    <w:basedOn w:val="Tableau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DE4D0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Tramemoyenne2">
    <w:name w:val="Medium Shading 2"/>
    <w:basedOn w:val="Tableau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Tramemoyenne2-Accent1">
    <w:name w:val="Medium Shading 2 Accent 1"/>
    <w:basedOn w:val="Tableau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Tramemoyenne2-Accent2">
    <w:name w:val="Medium Shading 2 Accent 2"/>
    <w:basedOn w:val="Tableau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Tramemoyenne2-Accent3">
    <w:name w:val="Medium Shading 2 Accent 3"/>
    <w:basedOn w:val="Tableau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Tramemoyenne2-Accent4">
    <w:name w:val="Medium Shading 2 Accent 4"/>
    <w:basedOn w:val="Tableau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Tramemoyenne2-Accent5">
    <w:name w:val="Medium Shading 2 Accent 5"/>
    <w:basedOn w:val="Tableau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Tramemoyenne2-Accent6">
    <w:name w:val="Medium Shading 2 Accent 6"/>
    <w:basedOn w:val="Tableau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character" w:styleId="Mention">
    <w:name w:val="Mention"/>
    <w:basedOn w:val="Policepardfaut"/>
    <w:uiPriority w:val="99"/>
    <w:semiHidden/>
    <w:unhideWhenUsed/>
    <w:rsid w:val="00A111D1"/>
    <w:rPr>
      <w:color w:val="2B579A"/>
      <w:shd w:val="clear" w:color="auto" w:fill="E1DFDD"/>
      <w:lang w:val="en-GB"/>
    </w:rPr>
  </w:style>
  <w:style w:type="paragraph" w:styleId="En-ttedemessage">
    <w:name w:val="Message Header"/>
    <w:basedOn w:val="Normal"/>
    <w:link w:val="En-ttedemessageCar"/>
    <w:uiPriority w:val="99"/>
    <w:semiHidden/>
    <w:unhideWhenUsed/>
    <w:rsid w:val="00A111D1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En-ttedemessageCar">
    <w:name w:val="En-tête de message Car"/>
    <w:basedOn w:val="Policepardfaut"/>
    <w:link w:val="En-ttedemessage"/>
    <w:uiPriority w:val="99"/>
    <w:semiHidden/>
    <w:rsid w:val="00A111D1"/>
    <w:rPr>
      <w:rFonts w:asciiTheme="majorHAnsi" w:eastAsiaTheme="majorEastAsia" w:hAnsiTheme="majorHAnsi" w:cstheme="majorBidi"/>
      <w:shd w:val="pct20" w:color="auto" w:fill="auto"/>
      <w:lang w:val="en-GB"/>
    </w:rPr>
  </w:style>
  <w:style w:type="paragraph" w:styleId="Sansinterligne">
    <w:name w:val="No Spacing"/>
    <w:uiPriority w:val="1"/>
    <w:qFormat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NormalWeb">
    <w:name w:val="Normal (Web)"/>
    <w:basedOn w:val="Normal"/>
    <w:uiPriority w:val="99"/>
    <w:semiHidden/>
    <w:unhideWhenUsed/>
    <w:rsid w:val="00A111D1"/>
    <w:rPr>
      <w:sz w:val="24"/>
      <w:szCs w:val="24"/>
    </w:rPr>
  </w:style>
  <w:style w:type="paragraph" w:styleId="Retraitnormal">
    <w:name w:val="Normal Indent"/>
    <w:basedOn w:val="Normal"/>
    <w:uiPriority w:val="99"/>
    <w:semiHidden/>
    <w:unhideWhenUsed/>
    <w:rsid w:val="00A111D1"/>
    <w:pPr>
      <w:ind w:left="720"/>
    </w:pPr>
  </w:style>
  <w:style w:type="paragraph" w:styleId="Titredenote">
    <w:name w:val="Note Heading"/>
    <w:basedOn w:val="Normal"/>
    <w:next w:val="Normal"/>
    <w:link w:val="TitredenoteCar"/>
    <w:uiPriority w:val="99"/>
    <w:semiHidden/>
    <w:unhideWhenUsed/>
    <w:rsid w:val="00A111D1"/>
  </w:style>
  <w:style w:type="character" w:customStyle="1" w:styleId="TitredenoteCar">
    <w:name w:val="Titre de note Car"/>
    <w:basedOn w:val="Policepardfaut"/>
    <w:link w:val="Titredenot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table" w:styleId="Tableausimple1">
    <w:name w:val="Plain Table 1"/>
    <w:basedOn w:val="TableauNormal"/>
    <w:uiPriority w:val="41"/>
    <w:rsid w:val="00A111D1"/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Tableausimple2">
    <w:name w:val="Plain Table 2"/>
    <w:basedOn w:val="TableauNormal"/>
    <w:uiPriority w:val="42"/>
    <w:rsid w:val="00A111D1"/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Tableausimple3">
    <w:name w:val="Plain Table 3"/>
    <w:basedOn w:val="TableauNormal"/>
    <w:uiPriority w:val="43"/>
    <w:rsid w:val="00A111D1"/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Tableausimple4">
    <w:name w:val="Plain Table 4"/>
    <w:basedOn w:val="TableauNormal"/>
    <w:uiPriority w:val="44"/>
    <w:rsid w:val="00A111D1"/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Tableausimple5">
    <w:name w:val="Plain Table 5"/>
    <w:basedOn w:val="TableauNormal"/>
    <w:uiPriority w:val="45"/>
    <w:rsid w:val="00A111D1"/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Textebrut">
    <w:name w:val="Plain Text"/>
    <w:basedOn w:val="Normal"/>
    <w:link w:val="TextebrutCar"/>
    <w:uiPriority w:val="99"/>
    <w:semiHidden/>
    <w:unhideWhenUsed/>
    <w:rsid w:val="00A111D1"/>
    <w:rPr>
      <w:rFonts w:ascii="Consolas" w:hAnsi="Consolas"/>
      <w:sz w:val="21"/>
      <w:szCs w:val="21"/>
    </w:rPr>
  </w:style>
  <w:style w:type="character" w:customStyle="1" w:styleId="TextebrutCar">
    <w:name w:val="Texte brut Car"/>
    <w:basedOn w:val="Policepardfaut"/>
    <w:link w:val="Textebrut"/>
    <w:uiPriority w:val="99"/>
    <w:semiHidden/>
    <w:rsid w:val="00A111D1"/>
    <w:rPr>
      <w:rFonts w:ascii="Consolas" w:eastAsia="SimSun" w:hAnsi="Consolas" w:cs="Times New Roman"/>
      <w:sz w:val="21"/>
      <w:szCs w:val="21"/>
      <w:lang w:val="en-GB"/>
    </w:rPr>
  </w:style>
  <w:style w:type="paragraph" w:styleId="Citation">
    <w:name w:val="Quote"/>
    <w:basedOn w:val="Normal"/>
    <w:next w:val="Normal"/>
    <w:link w:val="CitationCar"/>
    <w:uiPriority w:val="29"/>
    <w:qFormat/>
    <w:rsid w:val="00A111D1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CitationCar">
    <w:name w:val="Citation Car"/>
    <w:basedOn w:val="Policepardfaut"/>
    <w:link w:val="Citation"/>
    <w:uiPriority w:val="29"/>
    <w:rsid w:val="00A111D1"/>
    <w:rPr>
      <w:rFonts w:ascii="Times New Roman" w:eastAsia="SimSun" w:hAnsi="Times New Roman" w:cs="Times New Roman"/>
      <w:i/>
      <w:iCs/>
      <w:color w:val="404040" w:themeColor="text1" w:themeTint="BF"/>
      <w:sz w:val="22"/>
      <w:szCs w:val="22"/>
      <w:lang w:val="en-GB"/>
    </w:rPr>
  </w:style>
  <w:style w:type="paragraph" w:styleId="Salutations">
    <w:name w:val="Salutation"/>
    <w:basedOn w:val="Normal"/>
    <w:next w:val="Normal"/>
    <w:link w:val="SalutationsCar"/>
    <w:uiPriority w:val="99"/>
    <w:semiHidden/>
    <w:unhideWhenUsed/>
    <w:rsid w:val="00A111D1"/>
  </w:style>
  <w:style w:type="character" w:customStyle="1" w:styleId="SalutationsCar">
    <w:name w:val="Salutations Car"/>
    <w:basedOn w:val="Policepardfaut"/>
    <w:link w:val="Salutations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Signature">
    <w:name w:val="Signature"/>
    <w:basedOn w:val="Normal"/>
    <w:link w:val="SignatureCar"/>
    <w:uiPriority w:val="99"/>
    <w:semiHidden/>
    <w:unhideWhenUsed/>
    <w:rsid w:val="00A111D1"/>
    <w:pPr>
      <w:ind w:left="4252"/>
    </w:pPr>
  </w:style>
  <w:style w:type="character" w:customStyle="1" w:styleId="SignatureCar">
    <w:name w:val="Signature Car"/>
    <w:basedOn w:val="Policepardfaut"/>
    <w:link w:val="Signatur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character" w:styleId="SmartHyperlink">
    <w:name w:val="Smart Hyperlink"/>
    <w:basedOn w:val="Policepardfaut"/>
    <w:uiPriority w:val="99"/>
    <w:semiHidden/>
    <w:unhideWhenUsed/>
    <w:rsid w:val="00A111D1"/>
    <w:rPr>
      <w:u w:val="dotted"/>
      <w:lang w:val="en-GB"/>
    </w:rPr>
  </w:style>
  <w:style w:type="character" w:styleId="SmartLink">
    <w:name w:val="Smart Link"/>
    <w:basedOn w:val="Policepardfaut"/>
    <w:uiPriority w:val="99"/>
    <w:semiHidden/>
    <w:unhideWhenUsed/>
    <w:rsid w:val="00A111D1"/>
    <w:rPr>
      <w:color w:val="0000FF"/>
      <w:u w:val="single"/>
      <w:shd w:val="clear" w:color="auto" w:fill="F3F2F1"/>
      <w:lang w:val="en-GB"/>
    </w:rPr>
  </w:style>
  <w:style w:type="character" w:styleId="lev">
    <w:name w:val="Strong"/>
    <w:basedOn w:val="Policepardfaut"/>
    <w:uiPriority w:val="22"/>
    <w:qFormat/>
    <w:rsid w:val="00A111D1"/>
    <w:rPr>
      <w:b/>
      <w:bCs/>
      <w:lang w:val="en-GB"/>
    </w:rPr>
  </w:style>
  <w:style w:type="character" w:styleId="Accentuationlgre">
    <w:name w:val="Subtle Emphasis"/>
    <w:basedOn w:val="Policepardfaut"/>
    <w:uiPriority w:val="19"/>
    <w:qFormat/>
    <w:rsid w:val="00A111D1"/>
    <w:rPr>
      <w:i/>
      <w:iCs/>
      <w:color w:val="404040" w:themeColor="text1" w:themeTint="BF"/>
      <w:lang w:val="en-GB"/>
    </w:rPr>
  </w:style>
  <w:style w:type="character" w:styleId="Rfrencelgre">
    <w:name w:val="Subtle Reference"/>
    <w:basedOn w:val="Policepardfaut"/>
    <w:uiPriority w:val="31"/>
    <w:qFormat/>
    <w:rsid w:val="00A111D1"/>
    <w:rPr>
      <w:smallCaps/>
      <w:color w:val="5A5A5A" w:themeColor="text1" w:themeTint="A5"/>
      <w:lang w:val="en-GB"/>
    </w:rPr>
  </w:style>
  <w:style w:type="table" w:styleId="Effetsdetableau3D1">
    <w:name w:val="Table 3D effects 1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Effetsdetableau3D2">
    <w:name w:val="Table 3D effects 2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Effetsdetableau3D3">
    <w:name w:val="Table 3D effects 3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auclassique1">
    <w:name w:val="Table Classic 1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auclassique2">
    <w:name w:val="Table Classic 2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auclassique3">
    <w:name w:val="Table Classic 3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auclassique4">
    <w:name w:val="Table Classic 4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aucolor1">
    <w:name w:val="Table Colorful 1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aucolor2">
    <w:name w:val="Table Colorful 2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aucolor3">
    <w:name w:val="Table Colorful 3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Colonnesdetableau1">
    <w:name w:val="Table Columns 1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Colonnesdetableau2">
    <w:name w:val="Table Columns 2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Colonnesdetableau3">
    <w:name w:val="Table Columns 3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Colonnesdetableau4">
    <w:name w:val="Table Columns 4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Colonnesdetableau5">
    <w:name w:val="Table Columns 5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leaucontemporain">
    <w:name w:val="Table Contemporary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Tableaulgant">
    <w:name w:val="Table Elegant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Grilledetableau1">
    <w:name w:val="Table Grid 1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Grilledetableau2">
    <w:name w:val="Table Grid 2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Grilledetableau3">
    <w:name w:val="Table Grid 3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Grilledetableau4">
    <w:name w:val="Table Grid 4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Grilledetableau5">
    <w:name w:val="Table Grid 5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Grilledetableau6">
    <w:name w:val="Table Grid 6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Grilledetableau7">
    <w:name w:val="Table Grid 7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Grilledetableau8">
    <w:name w:val="Table Grid 8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Grilledetableauclaire">
    <w:name w:val="Grid Table Light"/>
    <w:basedOn w:val="TableauNormal"/>
    <w:uiPriority w:val="40"/>
    <w:rsid w:val="00A111D1"/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leauliste1">
    <w:name w:val="Table List 1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auliste20">
    <w:name w:val="Table List 2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auliste30">
    <w:name w:val="Table List 3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auliste40">
    <w:name w:val="Table List 4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leauliste5">
    <w:name w:val="Table List 5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auliste6">
    <w:name w:val="Table List 6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leauliste7">
    <w:name w:val="Table List 7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leauliste8">
    <w:name w:val="Table List 8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paragraph" w:styleId="Tabledesrfrencesjuridiques">
    <w:name w:val="table of authorities"/>
    <w:basedOn w:val="Normal"/>
    <w:next w:val="Normal"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220" w:hanging="220"/>
    </w:pPr>
  </w:style>
  <w:style w:type="paragraph" w:styleId="Tabledesillustrations">
    <w:name w:val="table of figures"/>
    <w:basedOn w:val="Normal"/>
    <w:next w:val="Normal"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</w:pPr>
  </w:style>
  <w:style w:type="table" w:styleId="Tableauprofessionnel">
    <w:name w:val="Table Professional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ausimple10">
    <w:name w:val="Table Simple 1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Tableausimple20">
    <w:name w:val="Table Simple 2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ausimple30">
    <w:name w:val="Table Simple 3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auple1">
    <w:name w:val="Table Subtle 1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auple2">
    <w:name w:val="Table Subtle 2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hmedutableau">
    <w:name w:val="Table Theme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leauweb1">
    <w:name w:val="Table Web 1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auweb2">
    <w:name w:val="Table Web 2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auweb3">
    <w:name w:val="Table Web 3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En-ttedetabledesmatires">
    <w:name w:val="TOC Heading"/>
    <w:basedOn w:val="Titre1"/>
    <w:next w:val="Normal"/>
    <w:uiPriority w:val="39"/>
    <w:semiHidden/>
    <w:unhideWhenUsed/>
    <w:qFormat/>
    <w:rsid w:val="00A111D1"/>
    <w:pPr>
      <w:numPr>
        <w:numId w:val="0"/>
      </w:numPr>
      <w:tabs>
        <w:tab w:val="left" w:pos="567"/>
      </w:tabs>
      <w:spacing w:after="0"/>
      <w:jc w:val="both"/>
      <w:outlineLvl w:val="9"/>
    </w:pPr>
    <w:rPr>
      <w:rFonts w:asciiTheme="majorHAnsi" w:hAnsiTheme="majorHAnsi"/>
      <w:b w:val="0"/>
      <w:bCs w:val="0"/>
      <w:color w:val="365F91" w:themeColor="accent1" w:themeShade="BF"/>
      <w:kern w:val="0"/>
      <w:sz w:val="32"/>
      <w14:ligatures w14:val="none"/>
    </w:rPr>
  </w:style>
  <w:style w:type="character" w:styleId="Mentionnonrsolue">
    <w:name w:val="Unresolved Mention"/>
    <w:basedOn w:val="Policepardfaut"/>
    <w:uiPriority w:val="99"/>
    <w:semiHidden/>
    <w:unhideWhenUsed/>
    <w:rsid w:val="00A111D1"/>
    <w:rPr>
      <w:color w:val="605E5C"/>
      <w:shd w:val="clear" w:color="auto" w:fill="E1DFDD"/>
      <w:lang w:val="en-GB"/>
    </w:rPr>
  </w:style>
  <w:style w:type="paragraph" w:customStyle="1" w:styleId="CBDAgendaItemReport">
    <w:name w:val="CBD_AgendaItem_Report"/>
    <w:basedOn w:val="Normal"/>
    <w:qFormat/>
    <w:rsid w:val="003F1A75"/>
    <w:pPr>
      <w:keepNext/>
      <w:keepLines/>
      <w:spacing w:before="240" w:after="120"/>
      <w:jc w:val="left"/>
    </w:pPr>
    <w:rPr>
      <w:b/>
      <w:sz w:val="24"/>
    </w:rPr>
  </w:style>
  <w:style w:type="paragraph" w:customStyle="1" w:styleId="CBDagendaItem0">
    <w:name w:val="CBD_agenda_Item"/>
    <w:basedOn w:val="CBDNormalNumber"/>
    <w:qFormat/>
    <w:rsid w:val="003F1A75"/>
  </w:style>
  <w:style w:type="paragraph" w:customStyle="1" w:styleId="CBDpara-item">
    <w:name w:val="CBD_para-item"/>
    <w:basedOn w:val="Normal"/>
    <w:qFormat/>
    <w:rsid w:val="003F1A75"/>
    <w:pPr>
      <w:tabs>
        <w:tab w:val="clear" w:pos="567"/>
      </w:tabs>
      <w:spacing w:before="120" w:after="120"/>
      <w:ind w:left="1134" w:hanging="567"/>
      <w:jc w:val="left"/>
    </w:pPr>
  </w:style>
  <w:style w:type="paragraph" w:customStyle="1" w:styleId="CBDsubpara-item">
    <w:name w:val="CBD_subpara-item"/>
    <w:basedOn w:val="CBDpara-item"/>
    <w:qFormat/>
    <w:rsid w:val="003F1A75"/>
    <w:pPr>
      <w:tabs>
        <w:tab w:val="clear" w:pos="1134"/>
      </w:tabs>
      <w:ind w:left="1701"/>
    </w:pPr>
  </w:style>
  <w:style w:type="paragraph" w:customStyle="1" w:styleId="CBDRecommendText">
    <w:name w:val="CBD_RecommendText"/>
    <w:basedOn w:val="Normal"/>
    <w:qFormat/>
    <w:rsid w:val="003F1A75"/>
    <w:pPr>
      <w:spacing w:after="120"/>
      <w:ind w:left="567"/>
    </w:pPr>
  </w:style>
  <w:style w:type="paragraph" w:customStyle="1" w:styleId="Para10">
    <w:name w:val="Para 1"/>
    <w:basedOn w:val="Normal"/>
    <w:qFormat/>
    <w:rsid w:val="005201AC"/>
    <w:pPr>
      <w:numPr>
        <w:numId w:val="8"/>
      </w:numPr>
      <w:spacing w:before="120" w:after="120"/>
    </w:pPr>
    <w:rPr>
      <w:lang w:val="en-CA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image" Target="media/image2.png"/><Relationship Id="rId18" Type="http://schemas.openxmlformats.org/officeDocument/2006/relationships/footer" Target="footer2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tyles" Target="styles.xml"/><Relationship Id="rId12" Type="http://schemas.openxmlformats.org/officeDocument/2006/relationships/image" Target="media/image1.png"/><Relationship Id="rId17" Type="http://schemas.openxmlformats.org/officeDocument/2006/relationships/footer" Target="footer1.xml"/><Relationship Id="rId2" Type="http://schemas.openxmlformats.org/officeDocument/2006/relationships/customXml" Target="../customXml/item2.xml"/><Relationship Id="rId16" Type="http://schemas.openxmlformats.org/officeDocument/2006/relationships/header" Target="header2.xml"/><Relationship Id="rId20" Type="http://schemas.openxmlformats.org/officeDocument/2006/relationships/glossaryDocument" Target="glossary/document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header" Target="header1.xml"/><Relationship Id="rId10" Type="http://schemas.openxmlformats.org/officeDocument/2006/relationships/footnotes" Target="footnotes.xml"/><Relationship Id="rId19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image" Target="media/image3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VLEFEBVR\Downloads\cop-17-template-en%20(1).dotm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D2936BE55E004B48AD8A38629A499E2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431D940-085C-422B-9D58-B0C8DA225546}"/>
      </w:docPartPr>
      <w:docPartBody>
        <w:p w:rsidR="006725E8" w:rsidRDefault="003E2627">
          <w:pPr>
            <w:pStyle w:val="D2936BE55E004B48AD8A38629A499E22"/>
          </w:pPr>
          <w:r w:rsidRPr="007E02EB">
            <w:rPr>
              <w:rStyle w:val="Textedelespacerserv"/>
            </w:rPr>
            <w:t>[Title]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decorative"/>
    <w:pitch w:val="variable"/>
    <w:sig w:usb0="00000003" w:usb1="10000000" w:usb2="00000000" w:usb3="00000000" w:csb0="80000001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Times New Roman Bold">
    <w:altName w:val="Times New Roman"/>
    <w:panose1 w:val="020B0604020202020204"/>
    <w:charset w:val="00"/>
    <w:family w:val="roman"/>
    <w:notTrueType/>
    <w:pitch w:val="default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4D"/>
    <w:family w:val="decorative"/>
    <w:pitch w:val="variable"/>
    <w:sig w:usb0="00000003" w:usb1="00000000" w:usb2="00000000" w:usb3="00000000" w:csb0="8000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panose1 w:val="020B0600040502020204"/>
    <w:charset w:val="00"/>
    <w:family w:val="swiss"/>
    <w:pitch w:val="variable"/>
    <w:sig w:usb0="E1000AEF" w:usb1="5000A1FF" w:usb2="00000000" w:usb3="00000000" w:csb0="000001B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Courier">
    <w:panose1 w:val="02070309020205020404"/>
    <w:charset w:val="00"/>
    <w:family w:val="auto"/>
    <w:pitch w:val="variable"/>
    <w:sig w:usb0="00000003" w:usb1="00000000" w:usb2="00000000" w:usb3="00000000" w:csb0="00000003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Simplified Arabic">
    <w:panose1 w:val="02020603050405020304"/>
    <w:charset w:val="B2"/>
    <w:family w:val="roman"/>
    <w:pitch w:val="variable"/>
    <w:sig w:usb0="00002003" w:usb1="80000000" w:usb2="00000008" w:usb3="00000000" w:csb0="0000004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10002FF" w:usb1="4000FCFF" w:usb2="00000009" w:usb3="00000000" w:csb0="0000019F" w:csb1="00000000"/>
  </w:font>
  <w:font w:name="Aptos">
    <w:panose1 w:val="020B0004020202020204"/>
    <w:charset w:val="00"/>
    <w:family w:val="swiss"/>
    <w:pitch w:val="variable"/>
    <w:sig w:usb0="20000287" w:usb1="00000003" w:usb2="00000000" w:usb3="00000000" w:csb0="0000019F" w:csb1="00000000"/>
  </w:font>
  <w:font w:name="DengXian">
    <w:altName w:val="等线"/>
    <w:panose1 w:val="02010600030101010101"/>
    <w:charset w:val="86"/>
    <w:family w:val="auto"/>
    <w:pitch w:val="variable"/>
    <w:sig w:usb0="A00002BF" w:usb1="38CF7CFA" w:usb2="00000016" w:usb3="00000000" w:csb0="0004000F" w:csb1="00000000"/>
  </w:font>
  <w:font w:name="DengXian Light">
    <w:altName w:val="等线 Light"/>
    <w:panose1 w:val="02010600030101010101"/>
    <w:charset w:val="86"/>
    <w:family w:val="auto"/>
    <w:pitch w:val="variable"/>
    <w:sig w:usb0="A00002BF" w:usb1="38CF7CFA" w:usb2="00000016" w:usb3="00000000" w:csb0="0004000F" w:csb1="00000000"/>
  </w:font>
  <w:font w:name="Aptos Display">
    <w:panose1 w:val="020B0004020202020204"/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revisionView w:formatting="0"/>
  <w:defaultTabStop w:val="720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0C3B8B"/>
    <w:rsid w:val="00056D0B"/>
    <w:rsid w:val="000C3B8B"/>
    <w:rsid w:val="000F6D40"/>
    <w:rsid w:val="00117082"/>
    <w:rsid w:val="001170DD"/>
    <w:rsid w:val="0024199F"/>
    <w:rsid w:val="00264C1D"/>
    <w:rsid w:val="003E2627"/>
    <w:rsid w:val="00496271"/>
    <w:rsid w:val="004C6C0A"/>
    <w:rsid w:val="0058576D"/>
    <w:rsid w:val="006725E8"/>
    <w:rsid w:val="006A2F93"/>
    <w:rsid w:val="00823754"/>
    <w:rsid w:val="008B01D3"/>
    <w:rsid w:val="00956A3E"/>
    <w:rsid w:val="009D2A5C"/>
    <w:rsid w:val="00A00F06"/>
    <w:rsid w:val="00AA4DC1"/>
    <w:rsid w:val="00AA73BF"/>
    <w:rsid w:val="00AC504C"/>
    <w:rsid w:val="00B46C03"/>
    <w:rsid w:val="00B478D7"/>
    <w:rsid w:val="00CB11B1"/>
    <w:rsid w:val="00FD4190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CA" w:eastAsia="zh-CN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CA" w:eastAsia="en-CA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Policepardfaut">
    <w:name w:val="Default Paragraph Font"/>
    <w:uiPriority w:val="1"/>
    <w:semiHidden/>
    <w:unhideWhenUsed/>
  </w:style>
  <w:style w:type="table" w:default="1" w:styleId="Tableau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Aucuneliste">
    <w:name w:val="No List"/>
    <w:uiPriority w:val="99"/>
    <w:semiHidden/>
    <w:unhideWhenUsed/>
  </w:style>
  <w:style w:type="character" w:styleId="Textedelespacerserv">
    <w:name w:val="Placeholder Text"/>
    <w:basedOn w:val="Policepardfaut"/>
    <w:uiPriority w:val="99"/>
    <w:semiHidden/>
    <w:rPr>
      <w:color w:val="808080"/>
    </w:rPr>
  </w:style>
  <w:style w:type="paragraph" w:customStyle="1" w:styleId="D2936BE55E004B48AD8A38629A499E22">
    <w:name w:val="D2936BE55E004B48AD8A38629A499E22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verPageProperties xmlns="http://schemas.microsoft.com/office/2006/coverPageProps">
  <PublishDate>date xx 2019</PublishDate>
  <Abstract/>
  <CompanyAddress/>
  <CompanyPhone/>
  <CompanyFax/>
  <CompanyEmail/>
</CoverPageProperties>
</file>

<file path=customXml/item2.xml><?xml version="1.0" encoding="utf-8"?>
<b:Sources xmlns:b="http://schemas.openxmlformats.org/officeDocument/2006/bibliography" xmlns="http://schemas.openxmlformats.org/officeDocument/2006/bibliography" SelectedStyle="/APA.XSL" StyleName="APA"/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c89cf9d1-532e-4c94-875d-12e9041bbcb0" xsi:nil="true"/>
    <lcf76f155ced4ddcb4097134ff3c332f xmlns="292e8265-61e8-4476-9c6d-719af089d244">
      <Terms xmlns="http://schemas.microsoft.com/office/infopath/2007/PartnerControls"/>
    </lcf76f155ced4ddcb4097134ff3c332f>
  </documentManagement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A328EB00E67F346B6174BE96D327B2B" ma:contentTypeVersion="11" ma:contentTypeDescription="Create a new document." ma:contentTypeScope="" ma:versionID="b1769ac123458866e93c1e1a8f5d7264">
  <xsd:schema xmlns:xsd="http://www.w3.org/2001/XMLSchema" xmlns:xs="http://www.w3.org/2001/XMLSchema" xmlns:p="http://schemas.microsoft.com/office/2006/metadata/properties" xmlns:ns2="292e8265-61e8-4476-9c6d-719af089d244" xmlns:ns3="c89cf9d1-532e-4c94-875d-12e9041bbcb0" targetNamespace="http://schemas.microsoft.com/office/2006/metadata/properties" ma:root="true" ma:fieldsID="cef69a2368db5a80933a10034f3f94d7" ns2:_="" ns3:_="">
    <xsd:import namespace="292e8265-61e8-4476-9c6d-719af089d244"/>
    <xsd:import namespace="c89cf9d1-532e-4c94-875d-12e9041bbcb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92e8265-61e8-4476-9c6d-719af089d24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4" nillable="true" ma:taxonomy="true" ma:internalName="lcf76f155ced4ddcb4097134ff3c332f" ma:taxonomyFieldName="MediaServiceImageTags" ma:displayName="Image Tags" ma:readOnly="false" ma:fieldId="{5cf76f15-5ced-4ddc-b409-7134ff3c332f}" ma:taxonomyMulti="true" ma:sspId="78175662-8596-484a-92c7-351d01561e2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89cf9d1-532e-4c94-875d-12e9041bbcb0" elementFormDefault="qualified">
    <xsd:import namespace="http://schemas.microsoft.com/office/2006/documentManagement/types"/>
    <xsd:import namespace="http://schemas.microsoft.com/office/infopath/2007/PartnerControls"/>
    <xsd:element name="TaxCatchAll" ma:index="15" nillable="true" ma:displayName="Taxonomy Catch All Column" ma:hidden="true" ma:list="{3ffcbcd2-b711-4b56-9cc9-ef645dd2f1b1}" ma:internalName="TaxCatchAll" ma:showField="CatchAllData" ma:web="c89cf9d1-532e-4c94-875d-12e9041bbcb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892A0005-6FD8-455B-8E42-C9C8F0DF202C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E2BAD42C-1DC6-49A0-8A77-BC87126E0AAE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4.xml><?xml version="1.0" encoding="utf-8"?>
<ds:datastoreItem xmlns:ds="http://schemas.openxmlformats.org/officeDocument/2006/customXml" ds:itemID="{157C228B-262D-4418-9EAD-4DA8699E5020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4590F0A8-1688-4138-8F3E-75E9C43EFBFF}"/>
</file>

<file path=docMetadata/LabelInfo.xml><?xml version="1.0" encoding="utf-8"?>
<clbl:labelList xmlns:clbl="http://schemas.microsoft.com/office/2020/mipLabelMetadata">
  <clbl:label id="{606bed3f-efae-4d70-a15b-866bb27c918d}" enabled="1" method="Privileged" siteId="{0f9e35db-544f-4f60-bdcc-5ea416e6dc70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C:\Users\VLEFEBVR\Downloads\cop-17-template-en (1).dotm</Template>
  <TotalTime>18</TotalTime>
  <Pages>3</Pages>
  <Words>775</Words>
  <Characters>4275</Characters>
  <Application>Microsoft Office Word</Application>
  <DocSecurity>0</DocSecurity>
  <Lines>99</Lines>
  <Paragraphs>71</Paragraphs>
  <ScaleCrop>false</ScaleCrop>
  <HeadingPairs>
    <vt:vector size="4" baseType="variant">
      <vt:variant>
        <vt:lpstr>Titre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>Ordre du jour provisoire</vt:lpstr>
      <vt:lpstr>Title</vt:lpstr>
    </vt:vector>
  </TitlesOfParts>
  <Company>SCBD</Company>
  <LinksUpToDate>false</LinksUpToDate>
  <CharactersWithSpaces>4979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Ordre du jour provisoire</dc:title>
  <dc:subject>CBD/COP/17/1/Rev.1</dc:subject>
  <dc:creator>Secretariat of the Convention on Biological Diversity</dc:creator>
  <cp:keywords>Convention on Biological Diversity</cp:keywords>
  <cp:lastModifiedBy>Reviewer</cp:lastModifiedBy>
  <cp:revision>16</cp:revision>
  <cp:lastPrinted>2026-02-11T16:03:00Z</cp:lastPrinted>
  <dcterms:created xsi:type="dcterms:W3CDTF">2026-03-16T14:07:00Z</dcterms:created>
  <dcterms:modified xsi:type="dcterms:W3CDTF">2026-06-17T06:10:00Z</dcterms:modified>
  <cp:contentStatus>GENERAL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0x0101007A328EB00E67F346B6174BE96D327B2B</vt:lpwstr>
  </property>
  <property fmtid="{D5CDD505-2E9C-101B-9397-08002B2CF9AE}" pid="3" name="CBD-Category">
    <vt:lpwstr>CBD</vt:lpwstr>
  </property>
  <property fmtid="{D5CDD505-2E9C-101B-9397-08002B2CF9AE}" pid="4" name="CBD-Language">
    <vt:lpwstr>EN</vt:lpwstr>
  </property>
  <property fmtid="{D5CDD505-2E9C-101B-9397-08002B2CF9AE}" pid="5" name="CBD-Generator">
    <vt:lpwstr>0</vt:lpwstr>
  </property>
  <property fmtid="{D5CDD505-2E9C-101B-9397-08002B2CF9AE}" pid="6" name="CBD-NoSymbol">
    <vt:lpwstr>1</vt:lpwstr>
  </property>
  <property fmtid="{D5CDD505-2E9C-101B-9397-08002B2CF9AE}" pid="7" name="CBD-LangDistr">
    <vt:lpwstr/>
  </property>
  <property fmtid="{D5CDD505-2E9C-101B-9397-08002B2CF9AE}" pid="8" name="CBD-Distr">
    <vt:lpwstr>Distr</vt:lpwstr>
  </property>
  <property fmtid="{D5CDD505-2E9C-101B-9397-08002B2CF9AE}" pid="9" name="MediaServiceImageTags">
    <vt:lpwstr/>
  </property>
</Properties>
</file>