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4323FC" w14:paraId="4A6E76F4" w14:textId="77777777" w:rsidTr="008A1499">
        <w:trPr>
          <w:trHeight w:val="850"/>
        </w:trPr>
        <w:tc>
          <w:tcPr>
            <w:tcW w:w="975" w:type="dxa"/>
            <w:vAlign w:val="bottom"/>
          </w:tcPr>
          <w:p w14:paraId="11E66102" w14:textId="77777777" w:rsidR="008A1499" w:rsidRPr="004323FC" w:rsidRDefault="008A1499" w:rsidP="008A1499">
            <w:pPr>
              <w:pStyle w:val="AASmallLogo"/>
              <w:rPr>
                <w:lang w:val="fr-FR"/>
              </w:rPr>
            </w:pPr>
            <w:r w:rsidRPr="004323FC">
              <w:rPr>
                <w:noProof/>
                <w:lang w:val="fr-FR"/>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4323FC">
              <w:rPr>
                <w:lang w:val="fr-FR"/>
              </w:rPr>
              <w:t xml:space="preserve"> </w:t>
            </w:r>
          </w:p>
          <w:p w14:paraId="4E2437E2" w14:textId="77777777" w:rsidR="008A1499" w:rsidRPr="004323FC" w:rsidRDefault="008A1499" w:rsidP="008A1499">
            <w:pPr>
              <w:pStyle w:val="AASmallLogo"/>
              <w:rPr>
                <w:lang w:val="fr-FR"/>
              </w:rPr>
            </w:pPr>
          </w:p>
        </w:tc>
        <w:tc>
          <w:tcPr>
            <w:tcW w:w="1434" w:type="dxa"/>
            <w:noWrap/>
            <w:vAlign w:val="bottom"/>
          </w:tcPr>
          <w:p w14:paraId="5E80AEBE" w14:textId="1FF40694" w:rsidR="008A1499" w:rsidRPr="004323FC" w:rsidRDefault="00E032DE" w:rsidP="008A1499">
            <w:pPr>
              <w:pStyle w:val="AASmallLogo"/>
              <w:rPr>
                <w:lang w:val="fr-FR"/>
              </w:rPr>
            </w:pPr>
            <w:r w:rsidRPr="004323FC">
              <w:rPr>
                <w:noProof/>
                <w:lang w:val="fr-FR"/>
                <w14:ligatures w14:val="standardContextual"/>
              </w:rPr>
              <w:drawing>
                <wp:inline distT="0" distB="0" distL="0" distR="0" wp14:anchorId="6FAD1562" wp14:editId="5E1A4497">
                  <wp:extent cx="593725" cy="340995"/>
                  <wp:effectExtent l="0" t="0" r="0" b="1905"/>
                  <wp:docPr id="4"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 1"/>
                          <pic:cNvPicPr>
                            <a:picLocks noChangeAspect="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93725" cy="340995"/>
                          </a:xfrm>
                          <a:prstGeom prst="rect">
                            <a:avLst/>
                          </a:prstGeom>
                          <a:noFill/>
                          <a:ln>
                            <a:noFill/>
                          </a:ln>
                        </pic:spPr>
                      </pic:pic>
                    </a:graphicData>
                  </a:graphic>
                </wp:inline>
              </w:drawing>
            </w:r>
            <w:r w:rsidR="008A1499" w:rsidRPr="004323FC">
              <w:rPr>
                <w:lang w:val="fr-FR"/>
              </w:rPr>
              <w:t xml:space="preserve"> </w:t>
            </w:r>
          </w:p>
          <w:p w14:paraId="09BCA078" w14:textId="77777777" w:rsidR="008A1499" w:rsidRPr="004323FC" w:rsidRDefault="008A1499" w:rsidP="008A1499">
            <w:pPr>
              <w:pStyle w:val="AASmallLogo"/>
              <w:rPr>
                <w:lang w:val="fr-FR"/>
              </w:rPr>
            </w:pPr>
          </w:p>
        </w:tc>
        <w:tc>
          <w:tcPr>
            <w:tcW w:w="8073" w:type="dxa"/>
            <w:vAlign w:val="bottom"/>
          </w:tcPr>
          <w:p w14:paraId="2464CF39" w14:textId="29F57D2E" w:rsidR="008A1499" w:rsidRPr="004323FC" w:rsidRDefault="008A1499" w:rsidP="008A1499">
            <w:pPr>
              <w:pStyle w:val="CBDNormal"/>
              <w:jc w:val="right"/>
              <w:rPr>
                <w:lang w:val="fr-FR"/>
              </w:rPr>
            </w:pPr>
            <w:r w:rsidRPr="004323FC">
              <w:rPr>
                <w:sz w:val="40"/>
                <w:lang w:val="fr-FR"/>
              </w:rPr>
              <w:t>CBD</w:t>
            </w:r>
            <w:r w:rsidRPr="004323FC">
              <w:rPr>
                <w:lang w:val="fr-FR"/>
              </w:rPr>
              <w:t>/</w:t>
            </w:r>
            <w:r w:rsidR="00C4348A" w:rsidRPr="004323FC">
              <w:rPr>
                <w:lang w:val="fr-FR"/>
              </w:rPr>
              <w:t>SBI</w:t>
            </w:r>
            <w:r w:rsidRPr="004323FC">
              <w:rPr>
                <w:lang w:val="fr-FR"/>
              </w:rPr>
              <w:t>/</w:t>
            </w:r>
            <w:r w:rsidR="00C4348A" w:rsidRPr="004323FC">
              <w:rPr>
                <w:lang w:val="fr-FR"/>
              </w:rPr>
              <w:t>6/</w:t>
            </w:r>
            <w:r w:rsidR="00E55399" w:rsidRPr="004323FC">
              <w:rPr>
                <w:lang w:val="fr-FR"/>
              </w:rPr>
              <w:t>5</w:t>
            </w:r>
          </w:p>
        </w:tc>
      </w:tr>
    </w:tbl>
    <w:p w14:paraId="0AD63FCB" w14:textId="77777777" w:rsidR="008A1499" w:rsidRPr="004323FC" w:rsidRDefault="008A1499" w:rsidP="008A1499">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C67AC" w14:paraId="398E234F" w14:textId="77777777" w:rsidTr="008A1499">
        <w:trPr>
          <w:trHeight w:val="1814"/>
        </w:trPr>
        <w:tc>
          <w:tcPr>
            <w:tcW w:w="7370" w:type="dxa"/>
          </w:tcPr>
          <w:p w14:paraId="5859F75B" w14:textId="70319BF4" w:rsidR="008A1499" w:rsidRPr="004323FC" w:rsidRDefault="00E032DE" w:rsidP="008A1499">
            <w:pPr>
              <w:pStyle w:val="ACLargeLogo"/>
              <w:rPr>
                <w:lang w:val="fr-FR"/>
              </w:rPr>
            </w:pPr>
            <w:r w:rsidRPr="004323FC">
              <w:rPr>
                <w:noProof/>
                <w:lang w:val="fr-FR"/>
                <w14:ligatures w14:val="standardContextual"/>
              </w:rPr>
              <w:drawing>
                <wp:inline distT="0" distB="0" distL="0" distR="0" wp14:anchorId="3A38C3D2" wp14:editId="2EBD2396">
                  <wp:extent cx="2857500" cy="1076325"/>
                  <wp:effectExtent l="0" t="0" r="0" b="9525"/>
                  <wp:docPr id="6" name="Picture 5"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descr="CBD_logo_fr-CMYK-black [Converted]"/>
                          <pic:cNvPicPr>
                            <a:picLocks noChangeAspect="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4323FC">
              <w:rPr>
                <w:lang w:val="fr-FR"/>
              </w:rPr>
              <w:t xml:space="preserve"> </w:t>
            </w:r>
          </w:p>
          <w:p w14:paraId="0E734922" w14:textId="77777777" w:rsidR="008A1499" w:rsidRPr="004323FC" w:rsidRDefault="008A1499" w:rsidP="008A1499">
            <w:pPr>
              <w:pStyle w:val="ACLargeLogo"/>
              <w:rPr>
                <w:lang w:val="fr-FR"/>
              </w:rPr>
            </w:pPr>
          </w:p>
        </w:tc>
        <w:tc>
          <w:tcPr>
            <w:tcW w:w="3112" w:type="dxa"/>
          </w:tcPr>
          <w:p w14:paraId="77C9667A" w14:textId="21A50974" w:rsidR="008A1499" w:rsidRPr="004323FC" w:rsidRDefault="008A1499" w:rsidP="008A1499">
            <w:pPr>
              <w:pStyle w:val="AEDistrNormal"/>
              <w:rPr>
                <w:lang w:val="fr-FR"/>
              </w:rPr>
            </w:pPr>
            <w:r w:rsidRPr="004323FC">
              <w:rPr>
                <w:lang w:val="fr-FR"/>
              </w:rPr>
              <w:t>Distr.</w:t>
            </w:r>
            <w:r w:rsidR="00E032DE" w:rsidRPr="004323FC">
              <w:rPr>
                <w:lang w:val="fr-FR"/>
              </w:rPr>
              <w:t xml:space="preserve"> </w:t>
            </w:r>
            <w:r w:rsidRPr="004323FC">
              <w:rPr>
                <w:lang w:val="fr-FR"/>
              </w:rPr>
              <w:t xml:space="preserve">: </w:t>
            </w:r>
            <w:r w:rsidR="00E032DE" w:rsidRPr="004323FC">
              <w:rPr>
                <w:lang w:val="fr-FR"/>
              </w:rPr>
              <w:t>générale</w:t>
            </w:r>
            <w:r w:rsidRPr="004323FC">
              <w:rPr>
                <w:lang w:val="fr-FR"/>
              </w:rPr>
              <w:t xml:space="preserve"> </w:t>
            </w:r>
          </w:p>
          <w:p w14:paraId="601F3CA5" w14:textId="37510107" w:rsidR="00E032DE" w:rsidRPr="004323FC" w:rsidRDefault="00211F1A" w:rsidP="00E032DE">
            <w:pPr>
              <w:pStyle w:val="AEDistrNormal"/>
              <w:rPr>
                <w:lang w:val="fr-FR"/>
              </w:rPr>
            </w:pPr>
            <w:r w:rsidRPr="004323FC">
              <w:rPr>
                <w:lang w:val="fr-FR"/>
              </w:rPr>
              <w:t>9</w:t>
            </w:r>
            <w:r w:rsidR="00E55399" w:rsidRPr="004323FC">
              <w:rPr>
                <w:lang w:val="fr-FR"/>
              </w:rPr>
              <w:t xml:space="preserve"> </w:t>
            </w:r>
            <w:r w:rsidR="00E032DE" w:rsidRPr="004323FC">
              <w:rPr>
                <w:lang w:val="fr-FR"/>
              </w:rPr>
              <w:t>décembre</w:t>
            </w:r>
            <w:r w:rsidR="00E55399" w:rsidRPr="004323FC">
              <w:rPr>
                <w:lang w:val="fr-FR"/>
              </w:rPr>
              <w:t xml:space="preserve"> 2025</w:t>
            </w:r>
          </w:p>
          <w:p w14:paraId="3C26DA36" w14:textId="71A19D5F" w:rsidR="008A1499" w:rsidRPr="004323FC" w:rsidRDefault="00E032DE" w:rsidP="00E032DE">
            <w:pPr>
              <w:pStyle w:val="AEDistrNormal"/>
              <w:rPr>
                <w:lang w:val="fr-FR"/>
              </w:rPr>
            </w:pPr>
            <w:r w:rsidRPr="004323FC">
              <w:rPr>
                <w:lang w:val="fr-FR"/>
              </w:rPr>
              <w:t>Français</w:t>
            </w:r>
            <w:r w:rsidRPr="004323FC">
              <w:rPr>
                <w:lang w:val="fr-FR"/>
              </w:rPr>
              <w:br/>
              <w:t xml:space="preserve">Original : anglais </w:t>
            </w:r>
          </w:p>
        </w:tc>
      </w:tr>
    </w:tbl>
    <w:p w14:paraId="1CED5170" w14:textId="77777777" w:rsidR="008A1499" w:rsidRPr="004323FC" w:rsidRDefault="008A1499" w:rsidP="008A1499">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C67AC" w14:paraId="5C4CFD69" w14:textId="77777777" w:rsidTr="008A1499">
        <w:trPr>
          <w:trHeight w:val="57"/>
        </w:trPr>
        <w:tc>
          <w:tcPr>
            <w:tcW w:w="6094" w:type="dxa"/>
          </w:tcPr>
          <w:p w14:paraId="5759F0F4" w14:textId="2A0CD416" w:rsidR="008A1499" w:rsidRPr="004323FC" w:rsidRDefault="00003777" w:rsidP="008A1499">
            <w:pPr>
              <w:pStyle w:val="AFCorN12Bold"/>
              <w:rPr>
                <w:lang w:val="fr-FR"/>
              </w:rPr>
            </w:pPr>
            <w:r w:rsidRPr="004323FC">
              <w:rPr>
                <w:lang w:val="fr-FR"/>
              </w:rPr>
              <w:t>Organe subsidiaire chargé de l’application</w:t>
            </w:r>
            <w:r w:rsidR="008A1499" w:rsidRPr="004323FC">
              <w:rPr>
                <w:lang w:val="fr-FR"/>
              </w:rPr>
              <w:t xml:space="preserve"> </w:t>
            </w:r>
          </w:p>
          <w:p w14:paraId="307DB47B" w14:textId="548E4F29" w:rsidR="008A1499" w:rsidRPr="004323FC" w:rsidRDefault="00003777" w:rsidP="008A1499">
            <w:pPr>
              <w:pStyle w:val="AFCorNBold"/>
              <w:rPr>
                <w:lang w:val="fr-FR"/>
              </w:rPr>
            </w:pPr>
            <w:r w:rsidRPr="004323FC">
              <w:rPr>
                <w:lang w:val="fr-FR"/>
              </w:rPr>
              <w:t>Sixième réunion</w:t>
            </w:r>
            <w:r w:rsidR="008A1499" w:rsidRPr="004323FC">
              <w:rPr>
                <w:lang w:val="fr-FR"/>
              </w:rPr>
              <w:t xml:space="preserve"> </w:t>
            </w:r>
          </w:p>
          <w:p w14:paraId="3BCDB2A9" w14:textId="16BF5C74" w:rsidR="00003777" w:rsidRPr="004323FC" w:rsidRDefault="00003777" w:rsidP="00003777">
            <w:pPr>
              <w:pStyle w:val="AFCorNNormal"/>
              <w:rPr>
                <w:lang w:val="fr-FR"/>
              </w:rPr>
            </w:pPr>
            <w:r w:rsidRPr="004323FC">
              <w:rPr>
                <w:lang w:val="fr-FR"/>
              </w:rPr>
              <w:t>Rome, 16–19 février 2026</w:t>
            </w:r>
          </w:p>
          <w:p w14:paraId="45B62E82" w14:textId="37D954F8" w:rsidR="008A1499" w:rsidRPr="004323FC" w:rsidRDefault="00003777" w:rsidP="008A1499">
            <w:pPr>
              <w:pStyle w:val="AFCorNNormal"/>
              <w:rPr>
                <w:lang w:val="fr-FR"/>
              </w:rPr>
            </w:pPr>
            <w:r w:rsidRPr="004323FC">
              <w:rPr>
                <w:lang w:val="fr-FR"/>
              </w:rPr>
              <w:t>Point 5 de l'ordre du jour provisoire</w:t>
            </w:r>
            <w:r w:rsidR="008A1499" w:rsidRPr="004323FC">
              <w:rPr>
                <w:rStyle w:val="FootnoteReference"/>
                <w:lang w:val="fr-FR"/>
              </w:rPr>
              <w:footnoteReference w:customMarkFollows="1" w:id="1"/>
              <w:t>*</w:t>
            </w:r>
            <w:r w:rsidR="008A1499" w:rsidRPr="004323FC">
              <w:rPr>
                <w:lang w:val="fr-FR"/>
              </w:rPr>
              <w:t xml:space="preserve"> </w:t>
            </w:r>
          </w:p>
          <w:p w14:paraId="79230E5C" w14:textId="0A233857" w:rsidR="008A1499" w:rsidRPr="004323FC" w:rsidRDefault="00705B89" w:rsidP="008A1499">
            <w:pPr>
              <w:pStyle w:val="AFCorNBold"/>
              <w:rPr>
                <w:lang w:val="fr-FR"/>
              </w:rPr>
            </w:pPr>
            <w:r w:rsidRPr="004323FC">
              <w:rPr>
                <w:lang w:val="fr-FR"/>
              </w:rPr>
              <w:t>Plan d'action pour l'égalité des sexes</w:t>
            </w:r>
          </w:p>
        </w:tc>
        <w:tc>
          <w:tcPr>
            <w:tcW w:w="4388" w:type="dxa"/>
          </w:tcPr>
          <w:p w14:paraId="50EAD728" w14:textId="77777777" w:rsidR="008A1499" w:rsidRPr="004323FC" w:rsidRDefault="008A1499" w:rsidP="008A1499">
            <w:pPr>
              <w:pStyle w:val="CBDNormal"/>
              <w:jc w:val="left"/>
              <w:rPr>
                <w:lang w:val="fr-FR"/>
              </w:rPr>
            </w:pPr>
          </w:p>
        </w:tc>
      </w:tr>
    </w:tbl>
    <w:p w14:paraId="10A283DB" w14:textId="5D2B3612" w:rsidR="00C9161D" w:rsidRPr="004323FC" w:rsidRDefault="003C67AC" w:rsidP="00A111D1">
      <w:pPr>
        <w:pStyle w:val="CBDTitle"/>
        <w:rPr>
          <w:caps/>
          <w:lang w:val="fr-FR"/>
        </w:rPr>
      </w:pPr>
      <w:sdt>
        <w:sdtPr>
          <w:rPr>
            <w:lang w:val="fr-FR"/>
          </w:r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EndPr/>
        <w:sdtContent>
          <w:r w:rsidR="00003777" w:rsidRPr="004323FC">
            <w:rPr>
              <w:lang w:val="fr-FR"/>
            </w:rPr>
            <w:t>Examen à mi-parcours de la mise en œuvre du Plan d'action pour l'égalité des sexes (2023-2030)</w:t>
          </w:r>
        </w:sdtContent>
      </w:sdt>
      <w:r w:rsidR="00105372" w:rsidRPr="004323FC">
        <w:rPr>
          <w:caps/>
          <w:lang w:val="fr-FR"/>
        </w:rPr>
        <w:t xml:space="preserve"> </w:t>
      </w:r>
    </w:p>
    <w:p w14:paraId="45A932D0" w14:textId="07FE05AA" w:rsidR="00F6586C" w:rsidRPr="004323FC" w:rsidRDefault="00003777" w:rsidP="00A111D1">
      <w:pPr>
        <w:pStyle w:val="CBDSubTitle"/>
        <w:rPr>
          <w:lang w:val="fr-FR"/>
        </w:rPr>
      </w:pPr>
      <w:r w:rsidRPr="004323FC">
        <w:rPr>
          <w:lang w:val="fr-FR"/>
        </w:rPr>
        <w:t>Note du secrétariat</w:t>
      </w:r>
    </w:p>
    <w:p w14:paraId="070F2FA1" w14:textId="1F90BFBC" w:rsidR="00C9161D" w:rsidRPr="004323FC" w:rsidRDefault="00A111D1" w:rsidP="00A111D1">
      <w:pPr>
        <w:pStyle w:val="CBDH1"/>
        <w:rPr>
          <w:lang w:val="fr-FR"/>
        </w:rPr>
      </w:pPr>
      <w:r w:rsidRPr="004323FC">
        <w:rPr>
          <w:lang w:val="fr-FR"/>
        </w:rPr>
        <w:t>I.</w:t>
      </w:r>
      <w:r w:rsidRPr="004323FC">
        <w:rPr>
          <w:lang w:val="fr-FR"/>
        </w:rPr>
        <w:tab/>
      </w:r>
      <w:r w:rsidR="005F4526" w:rsidRPr="004323FC">
        <w:rPr>
          <w:rFonts w:eastAsia="Times New Roman"/>
          <w:bCs/>
          <w:sz w:val="27"/>
          <w:szCs w:val="27"/>
          <w:lang w:val="fr-FR"/>
        </w:rPr>
        <w:t>Introduction</w:t>
      </w:r>
    </w:p>
    <w:p w14:paraId="1F35EF77" w14:textId="4628910D" w:rsidR="00003777" w:rsidRPr="004323FC" w:rsidRDefault="00003777" w:rsidP="00003777">
      <w:pPr>
        <w:pStyle w:val="CBDNormalNumber"/>
        <w:rPr>
          <w:lang w:val="fr-FR"/>
        </w:rPr>
      </w:pPr>
      <w:r w:rsidRPr="004323FC">
        <w:rPr>
          <w:lang w:val="fr-FR"/>
        </w:rPr>
        <w:t>Par sa décision </w:t>
      </w:r>
      <w:hyperlink r:id="rId15" w:history="1">
        <w:r w:rsidRPr="004323FC">
          <w:rPr>
            <w:rStyle w:val="Hyperlink"/>
            <w:lang w:val="fr-FR"/>
          </w:rPr>
          <w:t>15/11</w:t>
        </w:r>
      </w:hyperlink>
      <w:r w:rsidRPr="004323FC">
        <w:rPr>
          <w:lang w:val="fr-FR"/>
        </w:rPr>
        <w:t>, la Conférence des Parties à la Convention sur la diversité biologique a adopté à sa quinzième réunion le Plan d'action pour l'égalité des sexes (2023-2030). Dans la même décision, elle a encouragé les Parties à communiquer des informations sur les efforts et les mesures déployés pour mettre en œuvre le Plan d'action dans leurs rapports nationaux et a demandé à la Secrétaire exécutive d'entreprendre un examen à mi-parcours de la mise en œuvre du Plan d'action sur la base, notamment, de ces informations, et avec l'appui des partenaires concernés, afin de recenser les progrès accomplis et les enseignements tirés et définir les travaux supplémentaires à effectuer, pour examen par l'Organe subsidiaire chargé de l'application à une réunion devant se tenir avant la dix-septième réunion de la Conférence des Parties</w:t>
      </w:r>
    </w:p>
    <w:p w14:paraId="244ED0E4" w14:textId="576325AE" w:rsidR="005F4526" w:rsidRPr="004323FC" w:rsidRDefault="00CE7698" w:rsidP="005F4526">
      <w:pPr>
        <w:pStyle w:val="CBDNormalNumber"/>
        <w:rPr>
          <w:lang w:val="fr-FR"/>
        </w:rPr>
      </w:pPr>
      <w:r w:rsidRPr="004323FC">
        <w:rPr>
          <w:lang w:val="fr-FR"/>
        </w:rPr>
        <w:t xml:space="preserve">Le 8 août 2025, le secrétariat a publié la notification n° </w:t>
      </w:r>
      <w:hyperlink r:id="rId16" w:history="1">
        <w:r w:rsidRPr="00AF0E56">
          <w:rPr>
            <w:rStyle w:val="Hyperlink"/>
            <w:lang w:val="fr-FR"/>
          </w:rPr>
          <w:t>2025-103</w:t>
        </w:r>
      </w:hyperlink>
      <w:r w:rsidRPr="004323FC">
        <w:rPr>
          <w:lang w:val="fr-FR"/>
        </w:rPr>
        <w:t xml:space="preserve"> pour demander les informations requises aux Parties, aux autres gouvernements, aux peuples autochtones et communautés locales, ainsi qu'aux parties prenantes concernées, y compris les groupes de femmes, et a reçu au total 34 communications (20 des Parties</w:t>
      </w:r>
      <w:r w:rsidRPr="004323FC">
        <w:rPr>
          <w:rStyle w:val="FootnoteReference"/>
          <w:lang w:val="fr-FR"/>
        </w:rPr>
        <w:footnoteReference w:id="2"/>
      </w:r>
      <w:r w:rsidRPr="004323FC">
        <w:rPr>
          <w:lang w:val="fr-FR"/>
        </w:rPr>
        <w:t xml:space="preserve"> et 14 des observateurs</w:t>
      </w:r>
      <w:r w:rsidRPr="004323FC">
        <w:rPr>
          <w:vertAlign w:val="superscript"/>
          <w:lang w:val="fr-FR"/>
        </w:rPr>
        <w:footnoteReference w:id="3"/>
      </w:r>
      <w:r w:rsidRPr="004323FC">
        <w:rPr>
          <w:lang w:val="fr-FR"/>
        </w:rPr>
        <w:t>)</w:t>
      </w:r>
      <w:r w:rsidR="00F013EE">
        <w:rPr>
          <w:lang w:val="fr-FR"/>
        </w:rPr>
        <w:t>.</w:t>
      </w:r>
      <w:r w:rsidRPr="004323FC">
        <w:rPr>
          <w:lang w:val="fr-FR"/>
        </w:rPr>
        <w:t xml:space="preserve"> Une synthèse des communications est présentée dans la section IV ci-dessous, les communications complètes pouvant être consultées en ligne</w:t>
      </w:r>
      <w:r w:rsidR="00ED445A" w:rsidRPr="004323FC">
        <w:rPr>
          <w:rStyle w:val="FootnoteReference"/>
          <w:lang w:val="fr-FR"/>
        </w:rPr>
        <w:footnoteReference w:id="4"/>
      </w:r>
      <w:r w:rsidR="00A26A34" w:rsidRPr="004323FC">
        <w:rPr>
          <w:lang w:val="fr-FR"/>
        </w:rPr>
        <w:t>.</w:t>
      </w:r>
      <w:r w:rsidR="005F4526" w:rsidRPr="004323FC">
        <w:rPr>
          <w:lang w:val="fr-FR"/>
        </w:rPr>
        <w:t xml:space="preserve"> </w:t>
      </w:r>
      <w:r w:rsidR="009210FC">
        <w:rPr>
          <w:lang w:val="fr-FR"/>
        </w:rPr>
        <w:t xml:space="preserve"> </w:t>
      </w:r>
    </w:p>
    <w:p w14:paraId="7CB518F5" w14:textId="7DFC5F51" w:rsidR="005F4526" w:rsidRPr="004323FC" w:rsidRDefault="005F4526" w:rsidP="005F4526">
      <w:pPr>
        <w:pStyle w:val="CBDH1"/>
        <w:rPr>
          <w:lang w:val="fr-FR"/>
        </w:rPr>
      </w:pPr>
      <w:r w:rsidRPr="004323FC">
        <w:rPr>
          <w:lang w:val="fr-FR"/>
        </w:rPr>
        <w:t>II.</w:t>
      </w:r>
      <w:r w:rsidRPr="004323FC">
        <w:rPr>
          <w:lang w:val="fr-FR"/>
        </w:rPr>
        <w:tab/>
      </w:r>
      <w:r w:rsidR="00A26A34" w:rsidRPr="004323FC">
        <w:rPr>
          <w:lang w:val="fr-FR"/>
        </w:rPr>
        <w:t>Aperçu du plan d'action pour l'égalité des sexes (2023-2030)</w:t>
      </w:r>
    </w:p>
    <w:p w14:paraId="4A8B6F5B" w14:textId="44ADA69C" w:rsidR="005F4526" w:rsidRPr="004323FC" w:rsidRDefault="00EF2D01" w:rsidP="00FD13E7">
      <w:pPr>
        <w:pStyle w:val="CBDNormalNumber"/>
        <w:rPr>
          <w:rFonts w:eastAsia="Times New Roman"/>
          <w:lang w:val="fr-FR"/>
        </w:rPr>
      </w:pPr>
      <w:r w:rsidRPr="004323FC">
        <w:rPr>
          <w:lang w:val="fr-FR"/>
        </w:rPr>
        <w:t xml:space="preserve">L’objectif du Plan d’action pour l’égalité des sexes est de soutenir et de promouvoir la mise en œuvre du Cadre mondial de la biodiversité de Kunming-Montréal d’une manière qui tienne </w:t>
      </w:r>
      <w:r w:rsidRPr="004323FC">
        <w:rPr>
          <w:lang w:val="fr-FR"/>
        </w:rPr>
        <w:lastRenderedPageBreak/>
        <w:t>compte de l’égalité des sexes, et de soutenir une approche tenant compte de l’égalité des sexes dans l’application des mécanismes de mise en œuvre associés au Cadre</w:t>
      </w:r>
      <w:r w:rsidR="00BD1035" w:rsidRPr="004323FC">
        <w:rPr>
          <w:rFonts w:eastAsia="Times New Roman"/>
          <w:lang w:val="fr-FR"/>
        </w:rPr>
        <w:t>.</w:t>
      </w:r>
      <w:r w:rsidR="005F4526" w:rsidRPr="004323FC">
        <w:rPr>
          <w:rFonts w:eastAsia="Times New Roman"/>
          <w:lang w:val="fr-FR"/>
        </w:rPr>
        <w:t xml:space="preserve"> </w:t>
      </w:r>
    </w:p>
    <w:p w14:paraId="76DE8E8B" w14:textId="385BEA05" w:rsidR="00A26F7A" w:rsidRPr="004323FC" w:rsidRDefault="00EF2D01" w:rsidP="00A26F7A">
      <w:pPr>
        <w:pStyle w:val="CBDNormalNumber"/>
        <w:rPr>
          <w:rFonts w:eastAsia="Times New Roman"/>
          <w:lang w:val="fr-FR"/>
        </w:rPr>
      </w:pPr>
      <w:r w:rsidRPr="004323FC">
        <w:rPr>
          <w:lang w:val="fr-FR"/>
        </w:rPr>
        <w:t xml:space="preserve">Au paragraphe 7 h) de la section C du </w:t>
      </w:r>
      <w:r w:rsidR="00F013EE">
        <w:rPr>
          <w:lang w:val="fr-FR"/>
        </w:rPr>
        <w:t>C</w:t>
      </w:r>
      <w:r w:rsidRPr="004323FC">
        <w:rPr>
          <w:lang w:val="fr-FR"/>
        </w:rPr>
        <w:t xml:space="preserve">adre, il est reconnu que la réussite de la mise en œuvre du </w:t>
      </w:r>
      <w:r w:rsidR="00F013EE">
        <w:rPr>
          <w:lang w:val="fr-FR"/>
        </w:rPr>
        <w:t>C</w:t>
      </w:r>
      <w:r w:rsidRPr="004323FC">
        <w:rPr>
          <w:lang w:val="fr-FR"/>
        </w:rPr>
        <w:t>adre passe par la réalisation de l'égalité des genres et l'autonomisation des femmes et des filles, ainsi que par la réduction des inégalités. La cible 23, à atteindre d'ici 2030, est d'assurer l'égalité des genres dans la mise en œuvre du cadre grâce à une approche tenant compte du genre, permettant à toutes les femmes et à toutes les filles de bénéficier des mêmes possibilités et capacités de contribuer à la réalisation des trois objectifs de la Convention, notamment en reconnaissant l'égalité de leurs droits et de leur accès aux terres et aux ressources naturelles, ainsi qu’en favorisant leur participation et leur leadership pleins, équitables, significatifs et éclairés à tous les niveaux de l'action, de la participation, de l'élaboration des politiques et de la prise de décision en matière de biodiversité. Le Plan d'action pour l'égalité des sexes est le principal instrument qui guide les Parties dans la réalisation de la cible 23</w:t>
      </w:r>
      <w:r w:rsidR="00A26F7A" w:rsidRPr="004323FC">
        <w:rPr>
          <w:rFonts w:eastAsia="Times New Roman"/>
          <w:lang w:val="fr-FR"/>
        </w:rPr>
        <w:t xml:space="preserve">. </w:t>
      </w:r>
    </w:p>
    <w:p w14:paraId="5355D9EE" w14:textId="6C42A4E7" w:rsidR="005F4526" w:rsidRPr="004323FC" w:rsidRDefault="00D519D0" w:rsidP="005F4526">
      <w:pPr>
        <w:pStyle w:val="CBDNormalNumber"/>
        <w:rPr>
          <w:rFonts w:eastAsia="Times New Roman"/>
          <w:lang w:val="fr-FR"/>
        </w:rPr>
      </w:pPr>
      <w:r w:rsidRPr="004323FC">
        <w:rPr>
          <w:rFonts w:eastAsia="Times New Roman"/>
          <w:lang w:val="fr-FR"/>
        </w:rPr>
        <w:t xml:space="preserve">Le Plan d'action pour l'égalité des sexes s'articule autour de trois résultats attendus d'ici à 2030, à savoir </w:t>
      </w:r>
      <w:r w:rsidR="005F4526" w:rsidRPr="004323FC">
        <w:rPr>
          <w:rFonts w:eastAsia="Times New Roman"/>
          <w:lang w:val="fr-FR"/>
        </w:rPr>
        <w:t xml:space="preserve">: </w:t>
      </w:r>
    </w:p>
    <w:p w14:paraId="1F966AE9" w14:textId="6FAC587D" w:rsidR="005F4526" w:rsidRPr="004323FC" w:rsidRDefault="00D519D0" w:rsidP="00D519D0">
      <w:pPr>
        <w:pStyle w:val="CBDNormalNumber"/>
        <w:numPr>
          <w:ilvl w:val="0"/>
          <w:numId w:val="0"/>
        </w:numPr>
        <w:ind w:left="567" w:firstLine="567"/>
        <w:rPr>
          <w:lang w:val="fr-FR"/>
        </w:rPr>
      </w:pPr>
      <w:r w:rsidRPr="004323FC">
        <w:rPr>
          <w:lang w:val="fr-FR"/>
        </w:rPr>
        <w:t xml:space="preserve">a)     Résultat 1 : </w:t>
      </w:r>
      <w:r w:rsidR="007F50DF" w:rsidRPr="004323FC">
        <w:rPr>
          <w:lang w:val="fr-FR"/>
        </w:rPr>
        <w:t>Toutes les personnes, en particulier toutes les femmes et les filles, ont des occasions et des capacités égales de contribuer aux trois objectifs de la Convention</w:t>
      </w:r>
      <w:r w:rsidRPr="004323FC">
        <w:rPr>
          <w:lang w:val="fr-FR"/>
        </w:rPr>
        <w:t xml:space="preserve"> </w:t>
      </w:r>
      <w:r w:rsidR="00DB666B" w:rsidRPr="004323FC">
        <w:rPr>
          <w:lang w:val="fr-FR"/>
        </w:rPr>
        <w:t>;</w:t>
      </w:r>
      <w:r w:rsidR="005F4526" w:rsidRPr="004323FC">
        <w:rPr>
          <w:lang w:val="fr-FR"/>
        </w:rPr>
        <w:t xml:space="preserve"> </w:t>
      </w:r>
    </w:p>
    <w:p w14:paraId="68903240" w14:textId="3266E958" w:rsidR="005F4526" w:rsidRPr="004323FC" w:rsidRDefault="00D519D0" w:rsidP="00D519D0">
      <w:pPr>
        <w:pStyle w:val="CBDNormalNumber"/>
        <w:numPr>
          <w:ilvl w:val="0"/>
          <w:numId w:val="0"/>
        </w:numPr>
        <w:ind w:left="567" w:firstLine="567"/>
        <w:rPr>
          <w:rFonts w:eastAsia="Times New Roman"/>
          <w:lang w:val="fr-FR"/>
        </w:rPr>
      </w:pPr>
      <w:r w:rsidRPr="004323FC">
        <w:rPr>
          <w:rFonts w:eastAsia="Times New Roman"/>
          <w:lang w:val="fr-FR"/>
        </w:rPr>
        <w:t xml:space="preserve">b)      Résultat 2 : </w:t>
      </w:r>
      <w:r w:rsidR="008A0EF0" w:rsidRPr="004323FC">
        <w:rPr>
          <w:rFonts w:eastAsia="Times New Roman"/>
          <w:lang w:val="fr-FR"/>
        </w:rPr>
        <w:t>L</w:t>
      </w:r>
      <w:r w:rsidRPr="004323FC">
        <w:rPr>
          <w:rFonts w:eastAsia="Times New Roman"/>
          <w:lang w:val="fr-FR"/>
        </w:rPr>
        <w:t xml:space="preserve">es décisions en matière d'élaboration des politiques, de planification et de programmation dans le domaine de la biodiversité tiennent également compte des perspectives, des intérêts, des besoins et des droits humains de tous, en particulier des femmes et des filles </w:t>
      </w:r>
      <w:r w:rsidR="00DB666B" w:rsidRPr="004323FC">
        <w:rPr>
          <w:rFonts w:eastAsia="Times New Roman"/>
          <w:lang w:val="fr-FR"/>
        </w:rPr>
        <w:t>;</w:t>
      </w:r>
      <w:r w:rsidR="005F4526" w:rsidRPr="004323FC">
        <w:rPr>
          <w:rFonts w:eastAsia="Times New Roman"/>
          <w:lang w:val="fr-FR"/>
        </w:rPr>
        <w:t xml:space="preserve"> </w:t>
      </w:r>
    </w:p>
    <w:p w14:paraId="7EE4B7A2" w14:textId="6B3EC474" w:rsidR="005F4526" w:rsidRPr="004323FC" w:rsidRDefault="00D519D0" w:rsidP="00D519D0">
      <w:pPr>
        <w:pStyle w:val="CBDNormalNumber"/>
        <w:numPr>
          <w:ilvl w:val="0"/>
          <w:numId w:val="0"/>
        </w:numPr>
        <w:ind w:left="567" w:firstLine="567"/>
        <w:rPr>
          <w:rFonts w:eastAsia="Times New Roman"/>
          <w:lang w:val="fr-FR"/>
        </w:rPr>
      </w:pPr>
      <w:r w:rsidRPr="004323FC">
        <w:rPr>
          <w:rFonts w:eastAsia="Times New Roman"/>
          <w:lang w:val="fr-FR"/>
        </w:rPr>
        <w:t xml:space="preserve">c)        Résultat 3 : </w:t>
      </w:r>
      <w:r w:rsidR="008A0EF0" w:rsidRPr="004323FC">
        <w:rPr>
          <w:rFonts w:eastAsia="Times New Roman"/>
          <w:lang w:val="fr-FR"/>
        </w:rPr>
        <w:t>D</w:t>
      </w:r>
      <w:r w:rsidRPr="004323FC">
        <w:rPr>
          <w:rFonts w:eastAsia="Times New Roman"/>
          <w:lang w:val="fr-FR"/>
        </w:rPr>
        <w:t xml:space="preserve">es conditions favorables sont créées pour garantir une mise en œuvre du Cadre </w:t>
      </w:r>
      <w:r w:rsidR="008A0EF0" w:rsidRPr="004323FC">
        <w:rPr>
          <w:rFonts w:eastAsia="Times New Roman"/>
          <w:lang w:val="fr-FR"/>
        </w:rPr>
        <w:t>respectueuse de</w:t>
      </w:r>
      <w:r w:rsidRPr="004323FC">
        <w:rPr>
          <w:rFonts w:eastAsia="Times New Roman"/>
          <w:lang w:val="fr-FR"/>
        </w:rPr>
        <w:t xml:space="preserve"> </w:t>
      </w:r>
      <w:r w:rsidR="008A0EF0" w:rsidRPr="004323FC">
        <w:rPr>
          <w:rFonts w:eastAsia="Times New Roman"/>
          <w:lang w:val="fr-FR"/>
        </w:rPr>
        <w:t>l</w:t>
      </w:r>
      <w:r w:rsidRPr="004323FC">
        <w:rPr>
          <w:rFonts w:eastAsia="Times New Roman"/>
          <w:lang w:val="fr-FR"/>
        </w:rPr>
        <w:t>'égalité des sexes</w:t>
      </w:r>
      <w:r w:rsidR="00DB666B" w:rsidRPr="004323FC">
        <w:rPr>
          <w:rFonts w:eastAsia="Times New Roman"/>
          <w:lang w:val="fr-FR"/>
        </w:rPr>
        <w:t>.</w:t>
      </w:r>
    </w:p>
    <w:p w14:paraId="2765C1C2" w14:textId="3A086B69" w:rsidR="005F4526" w:rsidRPr="004323FC" w:rsidRDefault="005F4526" w:rsidP="005F4526">
      <w:pPr>
        <w:pStyle w:val="CBDH1"/>
        <w:rPr>
          <w:lang w:val="fr-FR"/>
        </w:rPr>
      </w:pPr>
      <w:r w:rsidRPr="004323FC">
        <w:rPr>
          <w:lang w:val="fr-FR"/>
        </w:rPr>
        <w:t>III.</w:t>
      </w:r>
      <w:r w:rsidRPr="004323FC">
        <w:rPr>
          <w:lang w:val="fr-FR"/>
        </w:rPr>
        <w:tab/>
      </w:r>
      <w:r w:rsidR="004D3F7A" w:rsidRPr="004323FC">
        <w:rPr>
          <w:lang w:val="fr-FR"/>
        </w:rPr>
        <w:t>Prise en compte des questions d</w:t>
      </w:r>
      <w:r w:rsidR="007E019D" w:rsidRPr="004323FC">
        <w:rPr>
          <w:lang w:val="fr-FR"/>
        </w:rPr>
        <w:t xml:space="preserve">’égalité des sexes </w:t>
      </w:r>
      <w:r w:rsidR="004D3F7A" w:rsidRPr="004323FC">
        <w:rPr>
          <w:lang w:val="fr-FR"/>
        </w:rPr>
        <w:t>dans les stratégies et plans d'action nationaux pour la biodiversité et les cibles nationales</w:t>
      </w:r>
    </w:p>
    <w:p w14:paraId="05C6E55B" w14:textId="52CC3EBF" w:rsidR="005F4526" w:rsidRPr="004323FC" w:rsidRDefault="007E019D" w:rsidP="003E2C5C">
      <w:pPr>
        <w:pStyle w:val="CBDNormalNumber"/>
        <w:rPr>
          <w:lang w:val="fr-FR"/>
        </w:rPr>
      </w:pPr>
      <w:r w:rsidRPr="004323FC">
        <w:rPr>
          <w:lang w:val="fr-FR"/>
        </w:rPr>
        <w:t xml:space="preserve">Au paragraphe 4 de la décision </w:t>
      </w:r>
      <w:hyperlink r:id="rId17" w:history="1">
        <w:r w:rsidRPr="004323FC">
          <w:rPr>
            <w:rStyle w:val="Hyperlink"/>
            <w:lang w:val="fr-FR"/>
          </w:rPr>
          <w:t>15/11</w:t>
        </w:r>
      </w:hyperlink>
      <w:r w:rsidRPr="004323FC">
        <w:rPr>
          <w:lang w:val="fr-FR"/>
        </w:rPr>
        <w:t xml:space="preserve">, la Conférence des Parties a exhorté les Parties et invité, le cas échéant, les organisations compétentes, à incorporer le Plan d'action pour l'égalité des sexes dans les stratégies et plans d'action nationaux pour la biodiversité. Au paragraphe 6 de la décision </w:t>
      </w:r>
      <w:hyperlink r:id="rId18" w:history="1">
        <w:r w:rsidRPr="004323FC">
          <w:rPr>
            <w:rStyle w:val="Hyperlink"/>
            <w:lang w:val="fr-FR"/>
          </w:rPr>
          <w:t>15/6</w:t>
        </w:r>
      </w:hyperlink>
      <w:r w:rsidRPr="004323FC">
        <w:rPr>
          <w:lang w:val="fr-FR"/>
        </w:rPr>
        <w:t xml:space="preserve">, elle a demandé aux Parties de réviser ou de mettre à jour leurs stratégies et plans d'action nationaux pour la biodiversité afin de les aligner sur le Cadre et ses objectifs et cibles. La présente section contient une brève analyse de la manière dont </w:t>
      </w:r>
      <w:r w:rsidR="00F013EE">
        <w:rPr>
          <w:lang w:val="fr-FR"/>
        </w:rPr>
        <w:t xml:space="preserve">les </w:t>
      </w:r>
      <w:r w:rsidR="00F013EE" w:rsidRPr="004323FC">
        <w:rPr>
          <w:lang w:val="fr-FR"/>
        </w:rPr>
        <w:t xml:space="preserve">questions d’égalité des sexes </w:t>
      </w:r>
      <w:r w:rsidR="00F013EE">
        <w:rPr>
          <w:lang w:val="fr-FR"/>
        </w:rPr>
        <w:t>ont</w:t>
      </w:r>
      <w:r w:rsidRPr="004323FC">
        <w:rPr>
          <w:lang w:val="fr-FR"/>
        </w:rPr>
        <w:t xml:space="preserve"> été prise</w:t>
      </w:r>
      <w:r w:rsidR="00F013EE">
        <w:rPr>
          <w:lang w:val="fr-FR"/>
        </w:rPr>
        <w:t>s</w:t>
      </w:r>
      <w:r w:rsidRPr="004323FC">
        <w:rPr>
          <w:lang w:val="fr-FR"/>
        </w:rPr>
        <w:t xml:space="preserve"> en compte dans les stratégies et plans d'action nationaux pour la biodiversité révisés ou actualisés et dans les cibles nationales soumises au secrétariat conformément à la décision </w:t>
      </w:r>
      <w:hyperlink r:id="rId19" w:history="1">
        <w:r w:rsidRPr="004323FC">
          <w:rPr>
            <w:rStyle w:val="Hyperlink"/>
            <w:lang w:val="fr-FR"/>
          </w:rPr>
          <w:t>15/6</w:t>
        </w:r>
      </w:hyperlink>
      <w:r w:rsidRPr="004323FC">
        <w:rPr>
          <w:lang w:val="fr-FR"/>
        </w:rPr>
        <w:t xml:space="preserve"> avant le 31 mai 2025</w:t>
      </w:r>
      <w:r w:rsidRPr="004323FC">
        <w:rPr>
          <w:rStyle w:val="FootnoteReference"/>
          <w:lang w:val="fr-FR"/>
        </w:rPr>
        <w:footnoteReference w:id="5"/>
      </w:r>
      <w:r w:rsidRPr="004323FC">
        <w:rPr>
          <w:lang w:val="fr-FR"/>
        </w:rPr>
        <w:t>. À cette date, 51 Parties avaient soumis des stratégies et plans d'action nationaux pour la biodiversité révisés ou actualisés par l'intermédiaire de l'outil de notification en ligne. En outre, 130 Parties avaient soumis un total de 3 035 cibles nationales, également au moyen de l'outil de notification en ligne, dont 110 Parties qui avaient soumis 198 cibles nationales liées à la cible 23</w:t>
      </w:r>
      <w:r w:rsidR="00CF76F0" w:rsidRPr="004323FC">
        <w:rPr>
          <w:lang w:val="fr-FR"/>
        </w:rPr>
        <w:t>.</w:t>
      </w:r>
    </w:p>
    <w:p w14:paraId="3A59782D" w14:textId="0FE6305E" w:rsidR="005F4526" w:rsidRPr="004323FC" w:rsidRDefault="004C0AE0" w:rsidP="005F4526">
      <w:pPr>
        <w:pStyle w:val="CBDNormalNumber"/>
        <w:rPr>
          <w:rFonts w:eastAsia="Times New Roman"/>
          <w:lang w:val="fr-FR"/>
        </w:rPr>
      </w:pPr>
      <w:bookmarkStart w:id="0" w:name="_Hlk211428416"/>
      <w:r w:rsidRPr="004323FC">
        <w:rPr>
          <w:rFonts w:eastAsia="Times New Roman"/>
          <w:lang w:val="fr-FR"/>
        </w:rPr>
        <w:t xml:space="preserve">La majorité des Parties ont évoqué la question du genre dans leurs stratégies et plans d'action nationaux pour la biodiversité révisés ou mis à jour, souvent en relation avec l'égalité des </w:t>
      </w:r>
      <w:r w:rsidR="00F013EE">
        <w:rPr>
          <w:rFonts w:eastAsia="Times New Roman"/>
          <w:lang w:val="fr-FR"/>
        </w:rPr>
        <w:t>genres</w:t>
      </w:r>
      <w:r w:rsidRPr="004323FC">
        <w:rPr>
          <w:rFonts w:eastAsia="Times New Roman"/>
          <w:lang w:val="fr-FR"/>
        </w:rPr>
        <w:t>, la</w:t>
      </w:r>
      <w:r w:rsidR="00F013EE" w:rsidRPr="00F013EE">
        <w:rPr>
          <w:rFonts w:eastAsia="Times New Roman"/>
          <w:lang w:val="fr-FR"/>
        </w:rPr>
        <w:t xml:space="preserve"> sensibilisation aux questions de genre</w:t>
      </w:r>
      <w:r w:rsidRPr="004323FC">
        <w:rPr>
          <w:rFonts w:eastAsia="Times New Roman"/>
          <w:lang w:val="fr-FR"/>
        </w:rPr>
        <w:t xml:space="preserve">, l'intégration des questions de genre, l'inclusion des genres et la prise en compte des questions de genre, tandis qu'un petit nombre d'entre elles ont fait explicitement référence au Plan d'action pour l'égalité des </w:t>
      </w:r>
      <w:r w:rsidR="00F013EE">
        <w:rPr>
          <w:rFonts w:eastAsia="Times New Roman"/>
          <w:lang w:val="fr-FR"/>
        </w:rPr>
        <w:t>sexes</w:t>
      </w:r>
      <w:r w:rsidRPr="004323FC">
        <w:rPr>
          <w:rFonts w:eastAsia="Times New Roman"/>
          <w:lang w:val="fr-FR"/>
        </w:rPr>
        <w:t xml:space="preserve">. Vingt-cinq pour cent des Parties ont mentionné la participation des femmes à l'élaboration des stratégies et plans d'action nationaux pour la biodiversité, notamment par la consultation de groupes de femmes et l'inclusion de femmes dans le comité de révision, tandis que 12 % ont évoqué la participation future de groupes de femmes à la mise en œuvre du </w:t>
      </w:r>
      <w:r w:rsidR="00960687" w:rsidRPr="004323FC">
        <w:rPr>
          <w:rFonts w:eastAsia="Times New Roman"/>
          <w:lang w:val="fr-FR"/>
        </w:rPr>
        <w:t>C</w:t>
      </w:r>
      <w:r w:rsidRPr="004323FC">
        <w:rPr>
          <w:rFonts w:eastAsia="Times New Roman"/>
          <w:lang w:val="fr-FR"/>
        </w:rPr>
        <w:t>adre</w:t>
      </w:r>
      <w:r w:rsidR="00714621" w:rsidRPr="004323FC">
        <w:rPr>
          <w:rFonts w:eastAsia="Times New Roman"/>
          <w:lang w:val="fr-FR"/>
        </w:rPr>
        <w:t xml:space="preserve">. </w:t>
      </w:r>
    </w:p>
    <w:p w14:paraId="15641EF5" w14:textId="0F3641E5" w:rsidR="005F4526" w:rsidRPr="004323FC" w:rsidRDefault="00CB41C8" w:rsidP="005F4526">
      <w:pPr>
        <w:pStyle w:val="CBDNormalNumber"/>
        <w:rPr>
          <w:rFonts w:eastAsia="Times New Roman"/>
          <w:lang w:val="fr-FR"/>
        </w:rPr>
      </w:pPr>
      <w:r w:rsidRPr="004323FC">
        <w:rPr>
          <w:rFonts w:eastAsia="Times New Roman"/>
          <w:lang w:val="fr-FR"/>
        </w:rPr>
        <w:lastRenderedPageBreak/>
        <w:t xml:space="preserve">Cinquante-deux pour cent des 198 cibles nationales soumises par les Parties en rapport avec la cible 23 ont été considérées comme fortement alignées sur la cible 23, 27 % comme moyennement alignées et 13 % comme faiblement alignées. Pour les 8 % restants, les Parties n'ont pas indiqué le niveau d'alignement. Environ un cinquième (17 %) des Parties ont fait état de cibles nationales qui prenaient pleinement en compte les trois éléments de la cible 23 (à savoir assurer la participation pleine, équitable, significative et éclairée des femmes et des filles ; reconnaître leurs droits égaux à la terre et aux ressources naturelles ; et assurer l'égalité des </w:t>
      </w:r>
      <w:r w:rsidR="00F013EE">
        <w:rPr>
          <w:rFonts w:eastAsia="Times New Roman"/>
          <w:lang w:val="fr-FR"/>
        </w:rPr>
        <w:t>genres</w:t>
      </w:r>
      <w:r w:rsidRPr="004323FC">
        <w:rPr>
          <w:rFonts w:eastAsia="Times New Roman"/>
          <w:lang w:val="fr-FR"/>
        </w:rPr>
        <w:t xml:space="preserve"> dans la mise en œuvre grâce à une approche tenant compte du genre). Cependant, de nombreuses Parties (environ 60 %) ont fixé des cibles nationales qui ne portent sur aucun élément de la cible 23</w:t>
      </w:r>
      <w:r w:rsidR="005F4526" w:rsidRPr="004323FC">
        <w:rPr>
          <w:rFonts w:eastAsia="Times New Roman"/>
          <w:lang w:val="fr-FR"/>
        </w:rPr>
        <w:t>.</w:t>
      </w:r>
    </w:p>
    <w:p w14:paraId="3D0450DB" w14:textId="3B8D2A06" w:rsidR="005F4526" w:rsidRPr="004323FC" w:rsidRDefault="00501A1F" w:rsidP="005F4526">
      <w:pPr>
        <w:pStyle w:val="CBDNormalNumber"/>
        <w:rPr>
          <w:rFonts w:eastAsia="Times New Roman"/>
          <w:lang w:val="fr-FR"/>
        </w:rPr>
      </w:pPr>
      <w:r w:rsidRPr="004323FC">
        <w:rPr>
          <w:rFonts w:eastAsia="Times New Roman"/>
          <w:lang w:val="fr-FR"/>
        </w:rPr>
        <w:t xml:space="preserve">Environ un tiers des Parties (34 %) ont indiqué que les cibles nationales abordaient pleinement la question de l'égalité des </w:t>
      </w:r>
      <w:r w:rsidR="00F013EE">
        <w:rPr>
          <w:rFonts w:eastAsia="Times New Roman"/>
          <w:lang w:val="fr-FR"/>
        </w:rPr>
        <w:t>genres</w:t>
      </w:r>
      <w:r w:rsidRPr="004323FC">
        <w:rPr>
          <w:rFonts w:eastAsia="Times New Roman"/>
          <w:lang w:val="fr-FR"/>
        </w:rPr>
        <w:t xml:space="preserve"> grâce à une approche tenant compte du genre, et 35 % des cibles nationales abordaient la question de la garantie d'une participation et d'un leadership pleins et éclairés des femmes et des filles. Environ 20 % des cibles nationales abordaient la question de l'égalité des droits et de l'accès des femmes à la terre et aux ressources naturelles</w:t>
      </w:r>
      <w:r w:rsidR="005F4526" w:rsidRPr="004323FC">
        <w:rPr>
          <w:rFonts w:eastAsia="Times New Roman"/>
          <w:lang w:val="fr-FR"/>
        </w:rPr>
        <w:t xml:space="preserve">. </w:t>
      </w:r>
    </w:p>
    <w:p w14:paraId="699EAFB5" w14:textId="57A82279" w:rsidR="005F4526" w:rsidRPr="004323FC" w:rsidRDefault="00164B7B" w:rsidP="000945DE">
      <w:pPr>
        <w:pStyle w:val="CBDNormalNumber"/>
        <w:rPr>
          <w:rFonts w:eastAsia="Times New Roman"/>
          <w:lang w:val="fr-FR"/>
        </w:rPr>
      </w:pPr>
      <w:r w:rsidRPr="004323FC">
        <w:rPr>
          <w:rFonts w:eastAsia="Times New Roman"/>
          <w:lang w:val="fr-FR"/>
        </w:rPr>
        <w:t>Plus de la moitié (55 %) des cibles nationales liées à la cible 23 comprenaient des informations sur les moyens de mise en œuvre, qui étaient généralement axés sur la participation significative des femmes et des filles à tous les niveaux de la prise de décision liée à la biodiversité, conformément à l'objectif 2.1 du Plan d'action pour l'égalité des sexes. Elles comprenaient l'élaboration de stratégies et de plans d'action nationaux en matière de genre, la mise en place de quotas et de mesures visant à appuyer la représentation des femmes dans les organes de décision, ainsi que l'élaboration et le renforcement des lois et des politiques. D'autres mesures étaient axées sur l'appui et la protection des droits des femmes, la réforme des lois et politiques discriminatoires, ainsi que la sensibilisation et le renforcement des capacités des femmes et des filles en matière de biodiversité. Seuls 10 % des cibles nationales renvoyaient à la participation d'acteurs autres que les gouvernements nationaux, à savoir principalement les organisations de la société civile, les peuples autochtones et communautés locales, ainsi que le secteur privé.</w:t>
      </w:r>
      <w:r w:rsidR="005F4526" w:rsidRPr="004323FC">
        <w:rPr>
          <w:rFonts w:eastAsia="Times New Roman"/>
          <w:lang w:val="fr-FR"/>
        </w:rPr>
        <w:t xml:space="preserve"> </w:t>
      </w:r>
    </w:p>
    <w:p w14:paraId="07C79DE8" w14:textId="32278E63" w:rsidR="005F4526" w:rsidRPr="004323FC" w:rsidRDefault="009F300F" w:rsidP="005F4526">
      <w:pPr>
        <w:pStyle w:val="CBDNormalNumber"/>
        <w:rPr>
          <w:rFonts w:eastAsia="Times New Roman"/>
          <w:lang w:val="fr-FR"/>
        </w:rPr>
      </w:pPr>
      <w:r w:rsidRPr="004323FC">
        <w:rPr>
          <w:rFonts w:eastAsia="Times New Roman"/>
          <w:lang w:val="fr-FR"/>
        </w:rPr>
        <w:t xml:space="preserve">La cible 22 du Cadre, consistant à garantir la participation de tous </w:t>
      </w:r>
      <w:r w:rsidR="00F013EE" w:rsidRPr="003C67AC">
        <w:rPr>
          <w:lang w:val="fr-CA"/>
        </w:rPr>
        <w:t>aux processus décisionnels</w:t>
      </w:r>
      <w:r w:rsidR="00F013EE" w:rsidRPr="004323FC">
        <w:rPr>
          <w:rFonts w:eastAsia="Times New Roman"/>
          <w:lang w:val="fr-FR"/>
        </w:rPr>
        <w:t xml:space="preserve"> </w:t>
      </w:r>
      <w:r w:rsidRPr="004323FC">
        <w:rPr>
          <w:rFonts w:eastAsia="Times New Roman"/>
          <w:lang w:val="fr-FR"/>
        </w:rPr>
        <w:t>et l'accès de tous à la justice et aux informations relatives à la biodiversité, est également pertinente pour les résultats attendus 2 et 3 du Plan d'action pour l'égalité des sexes. Un peu plus de la moitié (53 %) des cibles nationales que les Parties ont présentées comme étant liées à la cible 23 ont également été considérées comme pertinentes pour la cible 22</w:t>
      </w:r>
      <w:r w:rsidR="005F4526" w:rsidRPr="004323FC">
        <w:rPr>
          <w:rFonts w:eastAsia="Times New Roman"/>
          <w:color w:val="000000" w:themeColor="text1"/>
          <w:lang w:val="fr-FR"/>
        </w:rPr>
        <w:t>.</w:t>
      </w:r>
    </w:p>
    <w:bookmarkEnd w:id="0"/>
    <w:p w14:paraId="233FB4F6" w14:textId="7F1B3164" w:rsidR="005F4526" w:rsidRPr="004323FC" w:rsidRDefault="005F4526" w:rsidP="002F433C">
      <w:pPr>
        <w:pStyle w:val="CBDH1"/>
        <w:rPr>
          <w:lang w:val="fr-FR"/>
        </w:rPr>
      </w:pPr>
      <w:r w:rsidRPr="004323FC">
        <w:rPr>
          <w:lang w:val="fr-FR"/>
        </w:rPr>
        <w:t>IV.</w:t>
      </w:r>
      <w:r w:rsidRPr="004323FC">
        <w:rPr>
          <w:lang w:val="fr-FR"/>
        </w:rPr>
        <w:tab/>
      </w:r>
      <w:r w:rsidR="007B0588" w:rsidRPr="004323FC">
        <w:rPr>
          <w:lang w:val="fr-FR"/>
        </w:rPr>
        <w:t xml:space="preserve">Synthèse des </w:t>
      </w:r>
      <w:r w:rsidR="00F013EE">
        <w:rPr>
          <w:lang w:val="fr-FR"/>
        </w:rPr>
        <w:t>communications</w:t>
      </w:r>
      <w:r w:rsidRPr="004323FC">
        <w:rPr>
          <w:lang w:val="fr-FR"/>
        </w:rPr>
        <w:t xml:space="preserve"> </w:t>
      </w:r>
    </w:p>
    <w:p w14:paraId="373E1F7E" w14:textId="6C02275A" w:rsidR="0083241A" w:rsidRPr="004323FC" w:rsidRDefault="007B0588" w:rsidP="005F4526">
      <w:pPr>
        <w:pStyle w:val="CBDNormalNumber"/>
        <w:rPr>
          <w:lang w:val="fr-FR"/>
        </w:rPr>
      </w:pPr>
      <w:r w:rsidRPr="004323FC">
        <w:rPr>
          <w:lang w:val="fr-FR"/>
        </w:rPr>
        <w:t xml:space="preserve">La synthèse des </w:t>
      </w:r>
      <w:r w:rsidR="00F013EE">
        <w:rPr>
          <w:lang w:val="fr-FR"/>
        </w:rPr>
        <w:t>communications</w:t>
      </w:r>
      <w:r w:rsidR="00F013EE" w:rsidRPr="004323FC">
        <w:rPr>
          <w:lang w:val="fr-FR"/>
        </w:rPr>
        <w:t xml:space="preserve"> </w:t>
      </w:r>
      <w:r w:rsidRPr="004323FC">
        <w:rPr>
          <w:lang w:val="fr-FR"/>
        </w:rPr>
        <w:t xml:space="preserve">reçues dans la présente section vise à évaluer les progrès accomplis dans la mise en œuvre du Plan d'action pour l'égalité des sexes. Elle est structurée de manière à montrer comment les informations contenues dans les </w:t>
      </w:r>
      <w:r w:rsidR="00F013EE">
        <w:rPr>
          <w:lang w:val="fr-FR"/>
        </w:rPr>
        <w:t>communications</w:t>
      </w:r>
      <w:r w:rsidR="00F013EE" w:rsidRPr="004323FC">
        <w:rPr>
          <w:lang w:val="fr-FR"/>
        </w:rPr>
        <w:t xml:space="preserve"> </w:t>
      </w:r>
      <w:r w:rsidRPr="004323FC">
        <w:rPr>
          <w:lang w:val="fr-FR"/>
        </w:rPr>
        <w:t>abordent ou contribuent à la réalisation des résultats attendus du Plan d'action</w:t>
      </w:r>
      <w:r w:rsidR="00650037" w:rsidRPr="004323FC">
        <w:rPr>
          <w:lang w:val="fr-FR"/>
        </w:rPr>
        <w:t xml:space="preserve">. </w:t>
      </w:r>
    </w:p>
    <w:p w14:paraId="1E9AA8CC" w14:textId="676A087C" w:rsidR="0083241A" w:rsidRPr="004323FC" w:rsidRDefault="00E424A8" w:rsidP="00410E91">
      <w:pPr>
        <w:pStyle w:val="CBDH3"/>
        <w:rPr>
          <w:lang w:val="fr-FR"/>
        </w:rPr>
      </w:pPr>
      <w:r w:rsidRPr="004323FC">
        <w:rPr>
          <w:lang w:val="fr-FR"/>
        </w:rPr>
        <w:tab/>
      </w:r>
      <w:r w:rsidR="00410E91" w:rsidRPr="004323FC">
        <w:rPr>
          <w:lang w:val="fr-FR"/>
        </w:rPr>
        <w:t xml:space="preserve">Résultat 1 : </w:t>
      </w:r>
      <w:r w:rsidR="007F50DF" w:rsidRPr="004323FC">
        <w:rPr>
          <w:lang w:val="fr-FR"/>
        </w:rPr>
        <w:t xml:space="preserve">Toutes les personnes, en particulier toutes les femmes et les filles, ont des occasions et des capacités égales de contribuer aux trois objectifs de la Convention </w:t>
      </w:r>
      <w:r w:rsidR="00410E91" w:rsidRPr="004323FC">
        <w:rPr>
          <w:lang w:val="fr-FR"/>
        </w:rPr>
        <w:t xml:space="preserve">; </w:t>
      </w:r>
      <w:r w:rsidR="0083241A" w:rsidRPr="004323FC">
        <w:rPr>
          <w:lang w:val="fr-FR"/>
        </w:rPr>
        <w:t xml:space="preserve"> </w:t>
      </w:r>
    </w:p>
    <w:p w14:paraId="0973B2F4" w14:textId="4C0856AB" w:rsidR="000B75E2" w:rsidRPr="004323FC" w:rsidRDefault="000B75E2" w:rsidP="000B75E2">
      <w:pPr>
        <w:pStyle w:val="CBDNormalNumber"/>
        <w:rPr>
          <w:lang w:val="fr-FR"/>
        </w:rPr>
      </w:pPr>
      <w:r w:rsidRPr="004323FC">
        <w:rPr>
          <w:lang w:val="fr-FR"/>
        </w:rPr>
        <w:t xml:space="preserve">De nombreux auteurs de communications ont noté que des cadres juridiques et institutionnels pour l'égalité des sexes, tels que des lois fédérales ou constitutionnelles sur l'égalité des sexes et les droits humains, avaient été mis en place au niveau national. </w:t>
      </w:r>
      <w:r w:rsidR="00F013EE">
        <w:rPr>
          <w:lang w:val="fr-FR"/>
        </w:rPr>
        <w:t xml:space="preserve">À </w:t>
      </w:r>
      <w:r w:rsidRPr="004323FC">
        <w:rPr>
          <w:lang w:val="fr-FR"/>
        </w:rPr>
        <w:t>cet égard, il a été souligné que ces cadres garantissaient souvent l'égalité juridique entre les femmes et les hommes, y compris en matière de propriété et de contrôle des terres et des ressources. De nombreux auteurs ont également mis en avant des stratégies, des plans d'action et des outils d'analyse transversaux visant à intégrer la question de l'égalité des sexes dans les domaines politiques pertinents, notamment la biodiversité, les changements climatiques et le développement rural.</w:t>
      </w:r>
    </w:p>
    <w:p w14:paraId="4B3CA6C5" w14:textId="36A50186" w:rsidR="005F4526" w:rsidRPr="004323FC" w:rsidRDefault="000B75E2" w:rsidP="000B75E2">
      <w:pPr>
        <w:pStyle w:val="CBDNormalNumber"/>
        <w:rPr>
          <w:lang w:val="fr-FR"/>
        </w:rPr>
      </w:pPr>
      <w:r w:rsidRPr="004323FC">
        <w:rPr>
          <w:lang w:val="fr-FR"/>
        </w:rPr>
        <w:t xml:space="preserve">De nombreux auteurs ont donné des exemples d'appui technique et financier aux efforts communautaires de conservation et de restauration menés par les femmes, y compris pour </w:t>
      </w:r>
      <w:r w:rsidRPr="004323FC">
        <w:rPr>
          <w:lang w:val="fr-FR"/>
        </w:rPr>
        <w:lastRenderedPageBreak/>
        <w:t>l'acquisition d'équipements. Il a également été noté que des formations sur l'alphabétisation financière et les systèmes de suivi communautaires avaient été organisées. Certains auteurs ont également indiqué avoir élaboré des ressources, y compris des produits de connaissance et d'autres outils et matériels d'information</w:t>
      </w:r>
      <w:r w:rsidR="00650037" w:rsidRPr="004323FC">
        <w:rPr>
          <w:lang w:val="fr-FR"/>
        </w:rPr>
        <w:t>.</w:t>
      </w:r>
    </w:p>
    <w:p w14:paraId="7381ABBF" w14:textId="76F1B8A2" w:rsidR="00410E91" w:rsidRPr="004323FC" w:rsidRDefault="00410E91" w:rsidP="00410E91">
      <w:pPr>
        <w:pStyle w:val="CBDH3"/>
        <w:ind w:firstLine="0"/>
        <w:rPr>
          <w:lang w:val="fr-FR"/>
        </w:rPr>
      </w:pPr>
      <w:r w:rsidRPr="004323FC">
        <w:rPr>
          <w:lang w:val="fr-FR"/>
        </w:rPr>
        <w:t xml:space="preserve">Résultat 2 : </w:t>
      </w:r>
      <w:r w:rsidR="008A0EF0" w:rsidRPr="004323FC">
        <w:rPr>
          <w:lang w:val="fr-FR"/>
        </w:rPr>
        <w:t>L</w:t>
      </w:r>
      <w:r w:rsidR="00F013EE">
        <w:rPr>
          <w:lang w:val="fr-FR"/>
        </w:rPr>
        <w:t>e</w:t>
      </w:r>
      <w:r w:rsidRPr="004323FC">
        <w:rPr>
          <w:lang w:val="fr-FR"/>
        </w:rPr>
        <w:t xml:space="preserve">s décisions en matière d'élaboration des politiques, de planification et de programmation dans le domaine de la biodiversité tiennent également compte des perspectives, des intérêts, des besoins et des droits humains de tous, en particulier des femmes et des filles ; </w:t>
      </w:r>
    </w:p>
    <w:p w14:paraId="3BD0B4F6" w14:textId="77777777" w:rsidR="00B71C53" w:rsidRPr="004323FC" w:rsidRDefault="00B71C53" w:rsidP="00B71C53">
      <w:pPr>
        <w:pStyle w:val="CBDNormalNumber"/>
        <w:rPr>
          <w:lang w:val="fr-FR"/>
        </w:rPr>
      </w:pPr>
      <w:r w:rsidRPr="004323FC">
        <w:rPr>
          <w:lang w:val="fr-FR"/>
        </w:rPr>
        <w:t>Plusieurs auteurs ont rapporté des progrès concernant la participation significative et effective des femmes à la prise de décision en matière de biodiversité et le rôle de premier plan qu'elles y jouent. À cet égard, il a été souligné que plusieurs politiques et stratégies nationales étaient mises en œuvre pour renforcer la participation des femmes aux activités liées à la conservation, à la restauration et à l'utilisation durable de la biodiversité. Certains auteurs ont en outre souligné qu'ils avaient nommé des correspondants nationaux pour les questions d'égalité des sexes et de biodiversité.</w:t>
      </w:r>
    </w:p>
    <w:p w14:paraId="5E3CA053" w14:textId="1D72541E" w:rsidR="00534572" w:rsidRPr="004323FC" w:rsidRDefault="00B71C53" w:rsidP="00B71C53">
      <w:pPr>
        <w:pStyle w:val="CBDNormalNumber"/>
        <w:rPr>
          <w:lang w:val="fr-FR"/>
        </w:rPr>
      </w:pPr>
      <w:r w:rsidRPr="004323FC">
        <w:rPr>
          <w:lang w:val="fr-FR"/>
        </w:rPr>
        <w:t xml:space="preserve">Plusieurs auteurs ont indiqué que les questions d'égalité des sexes étaient prises en compte dans les stratégies et plans d'action nationaux pour la biodiversité révisés ou mis à jour, grâce à des cibles spéciales sur l'égalité des sexes et la participation ou par l'intégration des questions de genre dans la mise en œuvre d'autres cibles et actions, ce qui correspondait aux résultats de l'analyse de ces stratégies, plans et cibles nationaux. Certains auteurs ont également souligné les mesures prises pour associer les groupes de femmes à la révision ou à la mise à jour des stratégies et plans d'action nationaux pour la biodiversité au moyen de consultations, d'ateliers et de formations. D'autres ont décrit </w:t>
      </w:r>
      <w:r w:rsidR="00F013EE">
        <w:rPr>
          <w:lang w:val="fr-FR"/>
        </w:rPr>
        <w:t>d</w:t>
      </w:r>
      <w:r w:rsidRPr="004323FC">
        <w:rPr>
          <w:lang w:val="fr-FR"/>
        </w:rPr>
        <w:t>es activités menées pour faciliter la prise en compte du genre dans les stratégies et plans d'action nationaux pour la biodiversité, notamment grâce à un appui technique et à des orientations</w:t>
      </w:r>
      <w:r w:rsidR="003F2121" w:rsidRPr="004323FC">
        <w:rPr>
          <w:lang w:val="fr-FR"/>
        </w:rPr>
        <w:t>.</w:t>
      </w:r>
    </w:p>
    <w:p w14:paraId="1398ED7B" w14:textId="6A80D781" w:rsidR="005F4526" w:rsidRPr="004323FC" w:rsidRDefault="00410E91" w:rsidP="00410E91">
      <w:pPr>
        <w:pStyle w:val="CBDH3"/>
        <w:ind w:firstLine="0"/>
        <w:rPr>
          <w:lang w:val="fr-FR"/>
        </w:rPr>
      </w:pPr>
      <w:r w:rsidRPr="004323FC">
        <w:rPr>
          <w:lang w:val="fr-FR"/>
        </w:rPr>
        <w:t xml:space="preserve">Résultat 3 : </w:t>
      </w:r>
      <w:r w:rsidR="008A0EF0" w:rsidRPr="004323FC">
        <w:rPr>
          <w:lang w:val="fr-FR"/>
        </w:rPr>
        <w:t>D</w:t>
      </w:r>
      <w:r w:rsidRPr="004323FC">
        <w:rPr>
          <w:lang w:val="fr-FR"/>
        </w:rPr>
        <w:t xml:space="preserve">es conditions favorables sont créées pour garantir une mise en œuvre du Cadre </w:t>
      </w:r>
      <w:r w:rsidR="008A0EF0" w:rsidRPr="004323FC">
        <w:rPr>
          <w:lang w:val="fr-FR"/>
        </w:rPr>
        <w:t>respectueuse de l’</w:t>
      </w:r>
      <w:r w:rsidRPr="004323FC">
        <w:rPr>
          <w:lang w:val="fr-FR"/>
        </w:rPr>
        <w:t>égalité des sexes</w:t>
      </w:r>
    </w:p>
    <w:p w14:paraId="6BE783AA" w14:textId="32D1D7A5" w:rsidR="00B71C53" w:rsidRPr="004323FC" w:rsidRDefault="00B71C53" w:rsidP="00B71C53">
      <w:pPr>
        <w:pStyle w:val="CBDNormalNumber"/>
        <w:rPr>
          <w:lang w:val="fr-FR"/>
        </w:rPr>
      </w:pPr>
      <w:r w:rsidRPr="004323FC">
        <w:rPr>
          <w:lang w:val="fr-FR"/>
        </w:rPr>
        <w:t xml:space="preserve">Plusieurs auteurs ont rapporté des progrès dans la production et l'utilisation de données </w:t>
      </w:r>
      <w:r w:rsidR="00F013EE">
        <w:rPr>
          <w:lang w:val="fr-FR"/>
        </w:rPr>
        <w:t>ventilées</w:t>
      </w:r>
      <w:r w:rsidRPr="004323FC">
        <w:rPr>
          <w:lang w:val="fr-FR"/>
        </w:rPr>
        <w:t>. Parmi les initiatives figuraient un plan d'action national sur les données ventilées et la collaboration, dans un pays, entre l'</w:t>
      </w:r>
      <w:r w:rsidR="00F013EE">
        <w:rPr>
          <w:lang w:val="fr-FR"/>
        </w:rPr>
        <w:t>O</w:t>
      </w:r>
      <w:r w:rsidRPr="004323FC">
        <w:rPr>
          <w:lang w:val="fr-FR"/>
        </w:rPr>
        <w:t>ffice national des statistiques et le Ministère de la femme. Certains ont également souligné les actions et mesures particulières menées pour rendre les données ventilées disponibles et accessibles au public, telles que des rapports, des centres de statistiques ventilées par sexe et des outils interactifs de visualisation des données. Quelques auteurs ont inclus des informations sur la ventilation des données par sexe, telles que les données sur la main-d'œuvre féminine dans les secteurs concernés.</w:t>
      </w:r>
    </w:p>
    <w:p w14:paraId="2BB2F4B7" w14:textId="61C31D97" w:rsidR="00B71C53" w:rsidRPr="004323FC" w:rsidRDefault="00B71C53" w:rsidP="00B71C53">
      <w:pPr>
        <w:pStyle w:val="CBDNormalNumber"/>
        <w:rPr>
          <w:lang w:val="fr-FR"/>
        </w:rPr>
      </w:pPr>
      <w:r w:rsidRPr="004323FC">
        <w:rPr>
          <w:lang w:val="fr-FR"/>
        </w:rPr>
        <w:t xml:space="preserve">Plusieurs auteurs de contributions ont également fait état de progrès dans la mise en œuvre de programmes de financement tenant compte des questions d'égalité des sexes. Certains ont fourni des informations sur l'adoption de modalités de financement selon lesquelles tous les projets devaient tenir compte des questions de genre. Des exemples de programmes de financement qui ciblent ou donnent la priorité aux femmes et aux initiatives menées par des femmes ont été présentés. Les auteurs ont souligné l'importance des mécanismes de financement internationaux, tels que le Fonds vert pour le climat et le Fonds pour l'environnement mondial, et de l'appui de l'Initiative </w:t>
      </w:r>
      <w:r w:rsidR="00F013EE" w:rsidRPr="00F013EE">
        <w:rPr>
          <w:lang w:val="fr-FR"/>
        </w:rPr>
        <w:t>pour le financement de la biodiversité</w:t>
      </w:r>
      <w:r w:rsidRPr="004323FC">
        <w:rPr>
          <w:lang w:val="fr-FR"/>
        </w:rPr>
        <w:t>, en faisant remarquer qu'une partie du financement fourni par l'intermédiaire de ces entités devrait être dirigée vers les groupes de femmes. Dans ce contexte, quelques auteurs ont insisté sur la nécessité de redoubler d'efforts pour mieux faire comprendre les liens entre égalité des sexes et biodiversité, en particulier la contribution et le rôle des femmes dans la conservation et l'utilisation durable de la biodiversité.</w:t>
      </w:r>
    </w:p>
    <w:p w14:paraId="773E850E" w14:textId="0B62CFCC" w:rsidR="00B95844" w:rsidRPr="004323FC" w:rsidRDefault="00B71C53" w:rsidP="00B71C53">
      <w:pPr>
        <w:pStyle w:val="CBDNormalNumber"/>
        <w:rPr>
          <w:lang w:val="fr-FR"/>
        </w:rPr>
      </w:pPr>
      <w:r w:rsidRPr="004323FC">
        <w:rPr>
          <w:lang w:val="fr-FR"/>
        </w:rPr>
        <w:t>Certains auteurs ont fourni des informations sur des actions précises visant à renforcer la capacité des organisations de femmes et des représentantes d'appuyer l'intégration des questions de genre dans les programmes liés à la biodiversité. À cet égard, des exemples d'activités, telles que des formations, des séances d'information thématiques et des ateliers, ont été présentés</w:t>
      </w:r>
      <w:r w:rsidR="003D653E" w:rsidRPr="004323FC">
        <w:rPr>
          <w:lang w:val="fr-FR"/>
        </w:rPr>
        <w:t>.</w:t>
      </w:r>
      <w:r w:rsidR="008E7438" w:rsidRPr="004323FC">
        <w:rPr>
          <w:lang w:val="fr-FR"/>
        </w:rPr>
        <w:t xml:space="preserve"> </w:t>
      </w:r>
    </w:p>
    <w:p w14:paraId="27409AE7" w14:textId="03FCEAFD" w:rsidR="005F4526" w:rsidRPr="004323FC" w:rsidRDefault="005F4526" w:rsidP="002F433C">
      <w:pPr>
        <w:pStyle w:val="CBDH1"/>
        <w:rPr>
          <w:lang w:val="fr-FR"/>
        </w:rPr>
      </w:pPr>
      <w:r w:rsidRPr="004323FC">
        <w:rPr>
          <w:lang w:val="fr-FR"/>
        </w:rPr>
        <w:lastRenderedPageBreak/>
        <w:t>V.</w:t>
      </w:r>
      <w:r w:rsidRPr="004323FC">
        <w:rPr>
          <w:lang w:val="fr-FR"/>
        </w:rPr>
        <w:tab/>
      </w:r>
      <w:r w:rsidR="008A47DD" w:rsidRPr="004323FC">
        <w:rPr>
          <w:lang w:val="fr-FR"/>
        </w:rPr>
        <w:t>Enseignements tirés</w:t>
      </w:r>
    </w:p>
    <w:p w14:paraId="3396BBD3" w14:textId="42D54475" w:rsidR="00163CE2" w:rsidRPr="004323FC" w:rsidRDefault="00163CE2" w:rsidP="00163CE2">
      <w:pPr>
        <w:pStyle w:val="CBDNormalNumber"/>
        <w:rPr>
          <w:lang w:val="fr-FR"/>
        </w:rPr>
      </w:pPr>
      <w:r w:rsidRPr="004323FC">
        <w:rPr>
          <w:lang w:val="fr-FR"/>
        </w:rPr>
        <w:t xml:space="preserve">L'analyse des </w:t>
      </w:r>
      <w:r w:rsidR="00F013EE">
        <w:rPr>
          <w:lang w:val="fr-FR"/>
        </w:rPr>
        <w:t>communications</w:t>
      </w:r>
      <w:r w:rsidRPr="004323FC">
        <w:rPr>
          <w:lang w:val="fr-FR"/>
        </w:rPr>
        <w:t xml:space="preserve"> montre que des lacunes subsistent dans la mise en œuvre des politiques et des programmes en matière d'égalité des sexes. Bien que des cadres nationaux relatifs à l'égalité aient été élaborés dans un certain nombre de pays, des efforts supplémentaires sont nécessaires au niveau national pour garantir une mise en œuvre efficace. En outre, des obstacles subsistent en ce qui concerne la propriété et le contrôle des terres par les femmes, ainsi que leur participation à la prise de décision.</w:t>
      </w:r>
    </w:p>
    <w:p w14:paraId="38B061E0" w14:textId="6DE1F761" w:rsidR="00163CE2" w:rsidRPr="004323FC" w:rsidRDefault="00163CE2" w:rsidP="00163CE2">
      <w:pPr>
        <w:pStyle w:val="CBDNormalNumber"/>
        <w:rPr>
          <w:lang w:val="fr-FR"/>
        </w:rPr>
      </w:pPr>
      <w:r w:rsidRPr="004323FC">
        <w:rPr>
          <w:lang w:val="fr-FR"/>
        </w:rPr>
        <w:t>Certains auteurs ont souligné l'importance d</w:t>
      </w:r>
      <w:r w:rsidR="00F013EE">
        <w:rPr>
          <w:lang w:val="fr-FR"/>
        </w:rPr>
        <w:t xml:space="preserve">’élaborer </w:t>
      </w:r>
      <w:r w:rsidRPr="004323FC">
        <w:rPr>
          <w:lang w:val="fr-FR"/>
        </w:rPr>
        <w:t>une approche intersectorielle pour garantir l'intégration de</w:t>
      </w:r>
      <w:r w:rsidR="00F013EE">
        <w:rPr>
          <w:lang w:val="fr-FR"/>
        </w:rPr>
        <w:t>s</w:t>
      </w:r>
      <w:r w:rsidRPr="004323FC">
        <w:rPr>
          <w:lang w:val="fr-FR"/>
        </w:rPr>
        <w:t xml:space="preserve"> </w:t>
      </w:r>
      <w:r w:rsidR="00F013EE">
        <w:rPr>
          <w:lang w:val="fr-FR"/>
        </w:rPr>
        <w:t>questions</w:t>
      </w:r>
      <w:r w:rsidRPr="004323FC">
        <w:rPr>
          <w:lang w:val="fr-FR"/>
        </w:rPr>
        <w:t xml:space="preserve"> d</w:t>
      </w:r>
      <w:r w:rsidR="00F013EE">
        <w:rPr>
          <w:lang w:val="fr-FR"/>
        </w:rPr>
        <w:t>e</w:t>
      </w:r>
      <w:r w:rsidRPr="004323FC">
        <w:rPr>
          <w:lang w:val="fr-FR"/>
        </w:rPr>
        <w:t xml:space="preserve"> genre dans les différents secteurs. D'autres ont fait remarquer que les femmes issues des peuples autochtones et communautés locales rencontraient davantage de difficultés et qu'un appui technique et financier ciblé devait être accordé en priorité.</w:t>
      </w:r>
    </w:p>
    <w:p w14:paraId="48E1F2F6" w14:textId="3A78BB21" w:rsidR="00587356" w:rsidRPr="004323FC" w:rsidRDefault="00163CE2" w:rsidP="00163CE2">
      <w:pPr>
        <w:pStyle w:val="CBDNormalNumber"/>
        <w:rPr>
          <w:lang w:val="fr-FR"/>
        </w:rPr>
      </w:pPr>
      <w:r w:rsidRPr="004323FC">
        <w:rPr>
          <w:lang w:val="fr-FR"/>
        </w:rPr>
        <w:t>Certains auteurs ont souligné la nécessité de renforcer davantage la capacité des femmes et des groupes de femmes à participer à la gouvernance et à la prise de décision en matière de biodiversité. Cela concorde avec l'analyse des stratégies et plans d'action nationaux pour la biodiversité soumis jusqu'à présent, qui montre que moins de la moitié des Parties font état de la participation des groupes de femmes à l'élaboration de ces stratégies et plans ou les désignent comme partenaires de mise en œuvre en vue de réaliser des résultats en matière de biodiversité qui tiennent compte de</w:t>
      </w:r>
      <w:r w:rsidR="00F013EE">
        <w:rPr>
          <w:lang w:val="fr-FR"/>
        </w:rPr>
        <w:t>s</w:t>
      </w:r>
      <w:r w:rsidRPr="004323FC">
        <w:rPr>
          <w:lang w:val="fr-FR"/>
        </w:rPr>
        <w:t xml:space="preserve"> question</w:t>
      </w:r>
      <w:r w:rsidR="00F013EE">
        <w:rPr>
          <w:lang w:val="fr-FR"/>
        </w:rPr>
        <w:t>s</w:t>
      </w:r>
      <w:r w:rsidRPr="004323FC">
        <w:rPr>
          <w:lang w:val="fr-FR"/>
        </w:rPr>
        <w:t xml:space="preserve"> de genre</w:t>
      </w:r>
      <w:r w:rsidR="00711D1E" w:rsidRPr="004323FC">
        <w:rPr>
          <w:lang w:val="fr-FR"/>
        </w:rPr>
        <w:t xml:space="preserve">. </w:t>
      </w:r>
    </w:p>
    <w:p w14:paraId="63D55654" w14:textId="77777777" w:rsidR="00BE7925" w:rsidRPr="004323FC" w:rsidRDefault="00BE7925" w:rsidP="00BE7925">
      <w:pPr>
        <w:pStyle w:val="CBDNormalNumber"/>
        <w:rPr>
          <w:lang w:val="fr-FR"/>
        </w:rPr>
      </w:pPr>
      <w:r w:rsidRPr="004323FC">
        <w:rPr>
          <w:lang w:val="fr-FR"/>
        </w:rPr>
        <w:t>Plusieurs auteurs ont souligné que les données ventilées par genre, en particulier les données liant le genre et la biodiversité, restaient insuffisantes, fragmentées ou indisponibles au niveau national dans de nombreux contextes, ce qui limitait la capacité à suivre les progrès ou à concevoir des mesures conduisant à une mise en œuvre fondée sur des données probantes. Le manque de capacités institutionnelles, de ressources adéquates et de coordination entre les différents acteurs impliqués dans la production, la gestion et la gouvernance des données ont été désignés comme des obstacles. Plusieurs auteurs ont souligné l'importance de mettre au point des indicateurs tenant compte du genre à des fins de suivi et d'évaluation.</w:t>
      </w:r>
    </w:p>
    <w:p w14:paraId="0A5DAE22" w14:textId="77777777" w:rsidR="00BE7925" w:rsidRPr="004323FC" w:rsidRDefault="00BE7925" w:rsidP="00BE7925">
      <w:pPr>
        <w:pStyle w:val="CBDNormalNumber"/>
        <w:rPr>
          <w:lang w:val="fr-FR"/>
        </w:rPr>
      </w:pPr>
      <w:r w:rsidRPr="004323FC">
        <w:rPr>
          <w:lang w:val="fr-FR"/>
        </w:rPr>
        <w:t>L'accès limité à des programmes de financement tenant compte de l'égalité des sexes a été considéré comme une lacune importante. Plusieurs auteurs ont noté qu'il n'y avait pas suffisamment de fonds destinés aux programmes liés à la biodiversité qui tiennent compte du genre et aux initiatives menées par les femmes, en particulier les femmes issues des peuples autochtones et communautés locales. Les auteurs ont fait ressortir l'importance de prendre en compte l'égalité des sexes dans les budgets nationaux et les mécanismes de financement internationaux et d'assurer l'accès des groupes de femmes à des financements réservés à leur intention.</w:t>
      </w:r>
    </w:p>
    <w:p w14:paraId="099DB251" w14:textId="46EE0B1E" w:rsidR="00EE1758" w:rsidRPr="004323FC" w:rsidRDefault="00BE7925" w:rsidP="00BE7925">
      <w:pPr>
        <w:pStyle w:val="CBDNormalNumber"/>
        <w:rPr>
          <w:lang w:val="fr-FR"/>
        </w:rPr>
      </w:pPr>
      <w:r w:rsidRPr="004323FC">
        <w:rPr>
          <w:lang w:val="fr-FR"/>
        </w:rPr>
        <w:t>La nécessité de renforcer les capacités institutionnelles pour mettre en œuvre des politiques et des programmes liés à la biodiversité qui tiennent compte du genre aux niveaux national et local a été mise en exergue. Il a également été noté que les contributions et les initiatives des femmes étaient souvent sous-estimées. Un certain nombre d'auteurs ont insisté sur la nécessité de renforcer l'expertise en matière d'égalité des sexes au sein des institutions nationales concernées</w:t>
      </w:r>
      <w:r w:rsidR="003D653E" w:rsidRPr="004323FC">
        <w:rPr>
          <w:lang w:val="fr-FR"/>
        </w:rPr>
        <w:t xml:space="preserve">. </w:t>
      </w:r>
    </w:p>
    <w:p w14:paraId="721E74AF" w14:textId="3D9B65C8" w:rsidR="008C69F2" w:rsidRPr="004323FC" w:rsidRDefault="008C69F2" w:rsidP="002F433C">
      <w:pPr>
        <w:pStyle w:val="CBDH1"/>
        <w:rPr>
          <w:lang w:val="fr-FR"/>
        </w:rPr>
      </w:pPr>
      <w:r w:rsidRPr="004323FC">
        <w:rPr>
          <w:lang w:val="fr-FR"/>
        </w:rPr>
        <w:t>VI.</w:t>
      </w:r>
      <w:r w:rsidR="00462878" w:rsidRPr="004323FC">
        <w:rPr>
          <w:lang w:val="fr-FR"/>
        </w:rPr>
        <w:tab/>
      </w:r>
      <w:r w:rsidRPr="004323FC">
        <w:rPr>
          <w:lang w:val="fr-FR"/>
        </w:rPr>
        <w:t>Recomm</w:t>
      </w:r>
      <w:r w:rsidR="002E0FF7" w:rsidRPr="004323FC">
        <w:rPr>
          <w:lang w:val="fr-FR"/>
        </w:rPr>
        <w:t>a</w:t>
      </w:r>
      <w:r w:rsidRPr="004323FC">
        <w:rPr>
          <w:lang w:val="fr-FR"/>
        </w:rPr>
        <w:t>ndations</w:t>
      </w:r>
    </w:p>
    <w:p w14:paraId="2BF992FA" w14:textId="7E7503BA" w:rsidR="008C69F2" w:rsidRPr="004323FC" w:rsidRDefault="002E0FF7" w:rsidP="008C69F2">
      <w:pPr>
        <w:pStyle w:val="CBDNormalNumber"/>
        <w:rPr>
          <w:lang w:val="fr-FR"/>
        </w:rPr>
      </w:pPr>
      <w:r w:rsidRPr="004323FC">
        <w:rPr>
          <w:lang w:val="fr-FR"/>
        </w:rPr>
        <w:t>L'Organe subsidiaire chargé de l'application pourrait souhaiter adopter une recommandation</w:t>
      </w:r>
      <w:r w:rsidRPr="004323FC">
        <w:rPr>
          <w:rStyle w:val="FootnoteReference"/>
          <w:lang w:val="fr-FR"/>
        </w:rPr>
        <w:footnoteReference w:id="6"/>
      </w:r>
      <w:r w:rsidRPr="004323FC">
        <w:rPr>
          <w:lang w:val="fr-FR"/>
        </w:rPr>
        <w:t xml:space="preserve"> comme suit</w:t>
      </w:r>
      <w:r w:rsidR="00D1017B" w:rsidRPr="004323FC">
        <w:rPr>
          <w:lang w:val="fr-FR"/>
        </w:rPr>
        <w:t xml:space="preserve"> </w:t>
      </w:r>
      <w:r w:rsidR="008C69F2" w:rsidRPr="004323FC">
        <w:rPr>
          <w:lang w:val="fr-FR"/>
        </w:rPr>
        <w:t>:</w:t>
      </w:r>
    </w:p>
    <w:p w14:paraId="24E7A2CC" w14:textId="27B06388" w:rsidR="001B55EE" w:rsidRPr="004323FC" w:rsidRDefault="00AD2DE3" w:rsidP="00E13ED2">
      <w:pPr>
        <w:pStyle w:val="CBDNormalNoNumber"/>
        <w:ind w:firstLine="567"/>
        <w:rPr>
          <w:i/>
          <w:iCs/>
          <w:lang w:val="fr-FR"/>
        </w:rPr>
      </w:pPr>
      <w:r w:rsidRPr="004323FC">
        <w:rPr>
          <w:i/>
          <w:iCs/>
          <w:lang w:val="fr-FR"/>
        </w:rPr>
        <w:t>L'Organe subsidiaire chargé de l'application</w:t>
      </w:r>
    </w:p>
    <w:p w14:paraId="655D4173" w14:textId="788D2D99" w:rsidR="001B55EE" w:rsidRPr="004323FC" w:rsidRDefault="00873FF9" w:rsidP="00E13ED2">
      <w:pPr>
        <w:pStyle w:val="CBDRecommendText"/>
        <w:ind w:firstLine="567"/>
        <w:rPr>
          <w:lang w:val="fr-FR"/>
        </w:rPr>
      </w:pPr>
      <w:r w:rsidRPr="004323FC">
        <w:rPr>
          <w:i/>
          <w:iCs/>
          <w:lang w:val="fr-FR"/>
        </w:rPr>
        <w:lastRenderedPageBreak/>
        <w:t>Recommande</w:t>
      </w:r>
      <w:r w:rsidRPr="004323FC">
        <w:rPr>
          <w:lang w:val="fr-FR"/>
        </w:rPr>
        <w:t xml:space="preserve"> à la Conférence des Parties d'adopter, à sa dix-septième réunion, des éléments de décision</w:t>
      </w:r>
      <w:r w:rsidRPr="004323FC">
        <w:rPr>
          <w:rStyle w:val="FootnoteReference"/>
          <w:lang w:val="fr-FR"/>
        </w:rPr>
        <w:footnoteReference w:id="7"/>
      </w:r>
      <w:r w:rsidRPr="004323FC">
        <w:rPr>
          <w:lang w:val="fr-FR"/>
        </w:rPr>
        <w:t xml:space="preserve"> selon le modèle suivant </w:t>
      </w:r>
      <w:r w:rsidR="001B55EE" w:rsidRPr="004323FC">
        <w:rPr>
          <w:lang w:val="fr-FR"/>
        </w:rPr>
        <w:t>:</w:t>
      </w:r>
    </w:p>
    <w:p w14:paraId="31995708" w14:textId="2B765DD4" w:rsidR="008C69F2" w:rsidRPr="004323FC" w:rsidRDefault="00873FF9" w:rsidP="00E13ED2">
      <w:pPr>
        <w:pStyle w:val="CBDNormalNoNumber"/>
        <w:tabs>
          <w:tab w:val="clear" w:pos="567"/>
        </w:tabs>
        <w:ind w:left="1134" w:firstLine="567"/>
        <w:rPr>
          <w:lang w:val="fr-FR"/>
        </w:rPr>
      </w:pPr>
      <w:r w:rsidRPr="004323FC">
        <w:rPr>
          <w:i/>
          <w:iCs/>
          <w:lang w:val="fr-FR"/>
        </w:rPr>
        <w:t>La Conférence des Parties</w:t>
      </w:r>
    </w:p>
    <w:p w14:paraId="41B66A58" w14:textId="43F34273" w:rsidR="008C69F2" w:rsidRPr="004323FC" w:rsidRDefault="008C69F2" w:rsidP="00E13ED2">
      <w:pPr>
        <w:pStyle w:val="CBDNormalNoNumber"/>
        <w:tabs>
          <w:tab w:val="clear" w:pos="567"/>
        </w:tabs>
        <w:ind w:left="1134" w:firstLine="567"/>
        <w:rPr>
          <w:lang w:val="fr-FR"/>
        </w:rPr>
      </w:pPr>
      <w:r w:rsidRPr="004323FC">
        <w:rPr>
          <w:lang w:val="fr-FR"/>
        </w:rPr>
        <w:t>1.</w:t>
      </w:r>
      <w:r w:rsidRPr="004323FC">
        <w:rPr>
          <w:lang w:val="fr-FR"/>
        </w:rPr>
        <w:tab/>
      </w:r>
      <w:r w:rsidR="00873FF9" w:rsidRPr="00AF0E56">
        <w:rPr>
          <w:i/>
          <w:iCs/>
          <w:lang w:val="fr-FR"/>
        </w:rPr>
        <w:t>Prend note</w:t>
      </w:r>
      <w:r w:rsidR="00873FF9" w:rsidRPr="004323FC">
        <w:rPr>
          <w:lang w:val="fr-FR"/>
        </w:rPr>
        <w:t xml:space="preserve"> des conclusions de l'examen à mi-parcours de la mise en œuvre du Plan d'action pour l'égalité des sexes 2023-2030</w:t>
      </w:r>
      <w:r w:rsidR="00873FF9" w:rsidRPr="004323FC">
        <w:rPr>
          <w:rStyle w:val="FootnoteReference"/>
          <w:lang w:val="fr-FR"/>
        </w:rPr>
        <w:footnoteReference w:id="8"/>
      </w:r>
      <w:r w:rsidR="00873FF9" w:rsidRPr="004323FC">
        <w:rPr>
          <w:lang w:val="fr-FR"/>
        </w:rPr>
        <w:t>, soumises à la sixième réunion de l'Organe subsidiaire chargé de l'application</w:t>
      </w:r>
      <w:r w:rsidR="008B5899" w:rsidRPr="004323FC">
        <w:rPr>
          <w:rStyle w:val="FootnoteReference"/>
          <w:lang w:val="fr-FR"/>
        </w:rPr>
        <w:footnoteReference w:id="9"/>
      </w:r>
      <w:r w:rsidR="00873FF9" w:rsidRPr="004323FC">
        <w:rPr>
          <w:lang w:val="fr-FR"/>
        </w:rPr>
        <w:t xml:space="preserve"> ;</w:t>
      </w:r>
    </w:p>
    <w:p w14:paraId="0DA3FFF7" w14:textId="0EE8EECC" w:rsidR="008C69F2" w:rsidRPr="00F013EE" w:rsidRDefault="008C69F2" w:rsidP="00E13ED2">
      <w:pPr>
        <w:pStyle w:val="CBDNormalNoNumber"/>
        <w:tabs>
          <w:tab w:val="clear" w:pos="567"/>
        </w:tabs>
        <w:ind w:left="1134" w:firstLine="567"/>
        <w:rPr>
          <w:lang w:val="fr-FR"/>
        </w:rPr>
      </w:pPr>
      <w:r w:rsidRPr="004323FC">
        <w:rPr>
          <w:lang w:val="fr-FR"/>
        </w:rPr>
        <w:t>2.</w:t>
      </w:r>
      <w:r w:rsidRPr="004323FC">
        <w:rPr>
          <w:lang w:val="fr-FR"/>
        </w:rPr>
        <w:tab/>
      </w:r>
      <w:r w:rsidR="00873FF9" w:rsidRPr="004323FC">
        <w:rPr>
          <w:i/>
          <w:iCs/>
          <w:lang w:val="fr-FR"/>
        </w:rPr>
        <w:t xml:space="preserve">Encourage </w:t>
      </w:r>
      <w:r w:rsidR="00873FF9" w:rsidRPr="004323FC">
        <w:rPr>
          <w:lang w:val="fr-FR"/>
        </w:rPr>
        <w:t xml:space="preserve">les Parties, les autres Gouvernements, les gouvernements infranationaux, les villes et autres autorités locales et les organisations concernées à poursuivre et à renforcer leurs efforts pour mettre en œuvre le Plan d'action pour l'égalité des sexes, </w:t>
      </w:r>
      <w:r w:rsidR="00873FF9" w:rsidRPr="00F013EE">
        <w:rPr>
          <w:lang w:val="fr-FR"/>
        </w:rPr>
        <w:t xml:space="preserve">notamment par les moyens suivants </w:t>
      </w:r>
      <w:r w:rsidRPr="00F013EE">
        <w:rPr>
          <w:lang w:val="fr-FR"/>
        </w:rPr>
        <w:t>:</w:t>
      </w:r>
    </w:p>
    <w:p w14:paraId="679F5BB4" w14:textId="0EC7F37B" w:rsidR="008C69F2" w:rsidRPr="00F013EE" w:rsidRDefault="008C69F2" w:rsidP="00E13ED2">
      <w:pPr>
        <w:pStyle w:val="CBDNormalNoNumber"/>
        <w:tabs>
          <w:tab w:val="clear" w:pos="567"/>
        </w:tabs>
        <w:ind w:left="1134" w:firstLine="567"/>
        <w:rPr>
          <w:lang w:val="fr-FR"/>
        </w:rPr>
      </w:pPr>
      <w:r w:rsidRPr="00F013EE">
        <w:rPr>
          <w:lang w:val="fr-FR"/>
        </w:rPr>
        <w:t>a)</w:t>
      </w:r>
      <w:r w:rsidRPr="00F013EE">
        <w:rPr>
          <w:lang w:val="fr-FR"/>
        </w:rPr>
        <w:tab/>
      </w:r>
      <w:r w:rsidR="00873FF9" w:rsidRPr="00F013EE">
        <w:rPr>
          <w:lang w:val="fr-FR"/>
        </w:rPr>
        <w:t>Intégrer des cibles tenant compte du genre dans toutes les politiques, stratégies et actions liées à la biodiversité, conformément à la cible 23 du Cadre mondial de la biodiversité de Kunming-Montréal</w:t>
      </w:r>
      <w:r w:rsidR="00C86EDE" w:rsidRPr="00F013EE">
        <w:rPr>
          <w:rStyle w:val="FootnoteReference"/>
          <w:lang w:val="fr-FR"/>
        </w:rPr>
        <w:footnoteReference w:id="10"/>
      </w:r>
      <w:r w:rsidR="00873FF9" w:rsidRPr="00F013EE">
        <w:rPr>
          <w:lang w:val="fr-FR"/>
        </w:rPr>
        <w:t xml:space="preserve"> ;</w:t>
      </w:r>
    </w:p>
    <w:p w14:paraId="678DF256" w14:textId="0954921A" w:rsidR="008C69F2" w:rsidRPr="004323FC" w:rsidRDefault="008C69F2" w:rsidP="00E13ED2">
      <w:pPr>
        <w:pStyle w:val="CBDNormalNoNumber"/>
        <w:tabs>
          <w:tab w:val="clear" w:pos="567"/>
        </w:tabs>
        <w:ind w:left="1134" w:firstLine="567"/>
        <w:rPr>
          <w:lang w:val="fr-FR"/>
        </w:rPr>
      </w:pPr>
      <w:r w:rsidRPr="00F013EE">
        <w:rPr>
          <w:lang w:val="fr-FR"/>
        </w:rPr>
        <w:t>b)</w:t>
      </w:r>
      <w:r w:rsidRPr="00F013EE">
        <w:rPr>
          <w:lang w:val="fr-FR"/>
        </w:rPr>
        <w:tab/>
      </w:r>
      <w:r w:rsidR="00873FF9" w:rsidRPr="00F013EE">
        <w:rPr>
          <w:lang w:val="fr-FR"/>
        </w:rPr>
        <w:t xml:space="preserve">Assurer la participation pleine, équitable, significative et </w:t>
      </w:r>
      <w:r w:rsidR="00F013EE" w:rsidRPr="00F013EE">
        <w:rPr>
          <w:lang w:val="fr-FR"/>
        </w:rPr>
        <w:t>éclairée</w:t>
      </w:r>
      <w:r w:rsidR="00873FF9" w:rsidRPr="00F013EE">
        <w:rPr>
          <w:lang w:val="fr-FR"/>
        </w:rPr>
        <w:t xml:space="preserve"> des femmes et des filles et le </w:t>
      </w:r>
      <w:r w:rsidR="00F013EE" w:rsidRPr="00F013EE">
        <w:rPr>
          <w:lang w:val="fr-FR"/>
        </w:rPr>
        <w:t>rôle moteur</w:t>
      </w:r>
      <w:r w:rsidR="00873FF9" w:rsidRPr="00F013EE">
        <w:rPr>
          <w:lang w:val="fr-FR"/>
        </w:rPr>
        <w:t xml:space="preserve"> des femmes</w:t>
      </w:r>
      <w:r w:rsidR="00873FF9" w:rsidRPr="004323FC">
        <w:rPr>
          <w:lang w:val="fr-FR"/>
        </w:rPr>
        <w:t xml:space="preserve">, y compris celles issues des peuples autochtones et communautés locales, dans la prise de décision liée à la biodiversité à tous les niveaux </w:t>
      </w:r>
      <w:r w:rsidRPr="004323FC">
        <w:rPr>
          <w:lang w:val="fr-FR"/>
        </w:rPr>
        <w:t>;</w:t>
      </w:r>
    </w:p>
    <w:p w14:paraId="4B96C74D" w14:textId="328961D6" w:rsidR="008C69F2" w:rsidRPr="004323FC" w:rsidRDefault="008C69F2" w:rsidP="00E13ED2">
      <w:pPr>
        <w:pStyle w:val="CBDNormalNoNumber"/>
        <w:tabs>
          <w:tab w:val="clear" w:pos="567"/>
        </w:tabs>
        <w:ind w:left="1134" w:firstLine="567"/>
        <w:rPr>
          <w:lang w:val="fr-FR"/>
        </w:rPr>
      </w:pPr>
      <w:r w:rsidRPr="004323FC">
        <w:rPr>
          <w:lang w:val="fr-FR"/>
        </w:rPr>
        <w:t>c)</w:t>
      </w:r>
      <w:r w:rsidRPr="004323FC">
        <w:rPr>
          <w:lang w:val="fr-FR"/>
        </w:rPr>
        <w:tab/>
      </w:r>
      <w:r w:rsidR="00873FF9" w:rsidRPr="004323FC">
        <w:rPr>
          <w:lang w:val="fr-FR"/>
        </w:rPr>
        <w:t xml:space="preserve">Renforcer la production, l'utilisation et la communication de données ventilées par sexe, afin d'appuyer </w:t>
      </w:r>
      <w:r w:rsidR="00F013EE" w:rsidRPr="00F013EE">
        <w:rPr>
          <w:lang w:val="fr-FR"/>
        </w:rPr>
        <w:t>le suivi et l'évaluation des progrès réalisés dans la mise en œuvre du</w:t>
      </w:r>
      <w:r w:rsidR="00F013EE">
        <w:rPr>
          <w:lang w:val="fr-FR"/>
        </w:rPr>
        <w:t xml:space="preserve"> </w:t>
      </w:r>
      <w:r w:rsidR="00873FF9" w:rsidRPr="004323FC">
        <w:rPr>
          <w:lang w:val="fr-FR"/>
        </w:rPr>
        <w:t>Plan d'action ;</w:t>
      </w:r>
    </w:p>
    <w:p w14:paraId="7268AAB0" w14:textId="44CABE27" w:rsidR="008C69F2" w:rsidRPr="004323FC" w:rsidRDefault="008C69F2" w:rsidP="00E13ED2">
      <w:pPr>
        <w:pStyle w:val="CBDNormalNoNumber"/>
        <w:tabs>
          <w:tab w:val="clear" w:pos="567"/>
        </w:tabs>
        <w:ind w:left="1134" w:firstLine="567"/>
        <w:rPr>
          <w:lang w:val="fr-FR"/>
        </w:rPr>
      </w:pPr>
      <w:r w:rsidRPr="004323FC">
        <w:rPr>
          <w:lang w:val="fr-FR"/>
        </w:rPr>
        <w:t>d)</w:t>
      </w:r>
      <w:r w:rsidRPr="004323FC">
        <w:rPr>
          <w:lang w:val="fr-FR"/>
        </w:rPr>
        <w:tab/>
      </w:r>
      <w:r w:rsidR="00873FF9" w:rsidRPr="004323FC">
        <w:rPr>
          <w:lang w:val="fr-FR"/>
        </w:rPr>
        <w:t>Promouvoir l'allocation de ressources adéquates et le renforcement des capacités institutionnelles pour une mise en œuvre du Plan d'action qui tienne compte du genre, y compris grâce à un appui ciblé aux initiatives menées par les femmes, en particulier parmi les peuples autochtones et communautés locales</w:t>
      </w:r>
      <w:r w:rsidR="001F03F1" w:rsidRPr="004323FC">
        <w:rPr>
          <w:lang w:val="fr-FR"/>
        </w:rPr>
        <w:t xml:space="preserve"> </w:t>
      </w:r>
      <w:r w:rsidR="00C86EDE" w:rsidRPr="004323FC">
        <w:rPr>
          <w:lang w:val="fr-FR"/>
        </w:rPr>
        <w:t>;</w:t>
      </w:r>
    </w:p>
    <w:p w14:paraId="777AEC4E" w14:textId="48F69060" w:rsidR="005F4526" w:rsidRPr="004323FC" w:rsidRDefault="008C69F2" w:rsidP="00E13ED2">
      <w:pPr>
        <w:pStyle w:val="CBDNormalNoNumber"/>
        <w:tabs>
          <w:tab w:val="clear" w:pos="567"/>
        </w:tabs>
        <w:ind w:left="1134" w:firstLine="567"/>
        <w:rPr>
          <w:lang w:val="fr-FR"/>
        </w:rPr>
      </w:pPr>
      <w:r w:rsidRPr="004323FC">
        <w:rPr>
          <w:lang w:val="fr-FR"/>
        </w:rPr>
        <w:t>3.</w:t>
      </w:r>
      <w:r w:rsidRPr="004323FC">
        <w:rPr>
          <w:lang w:val="fr-FR"/>
        </w:rPr>
        <w:tab/>
      </w:r>
      <w:r w:rsidR="001F03F1" w:rsidRPr="004323FC">
        <w:rPr>
          <w:i/>
          <w:iCs/>
          <w:lang w:val="fr-FR"/>
        </w:rPr>
        <w:t xml:space="preserve">Prie </w:t>
      </w:r>
      <w:r w:rsidR="001F03F1" w:rsidRPr="004323FC">
        <w:rPr>
          <w:lang w:val="fr-FR"/>
        </w:rPr>
        <w:t>la Secrétaire exécutive, sous réserve de la disponibilité des ressources, de continuer à aider les Parties à mettre en œuvre le Plan d'action pour l'égalité des sexes, notamment grâce à des orientations techniques, au renforcement des capacités et à l'échange de connaissances, en collaboration avec les peuples autochtones et communautés locales, les femmes, les jeunes et les parties prenantes concernées, en association avec les centres d'appui à la coopération technique et scientifique aux niveaux régional et sous-régional</w:t>
      </w:r>
      <w:r w:rsidR="00980AEA" w:rsidRPr="004323FC">
        <w:rPr>
          <w:lang w:val="fr-FR"/>
        </w:rPr>
        <w:t xml:space="preserve">. </w:t>
      </w:r>
    </w:p>
    <w:p w14:paraId="295F37CF" w14:textId="77777777" w:rsidR="00DD59EA" w:rsidRPr="004323FC" w:rsidRDefault="00DD59EA">
      <w:pPr>
        <w:pStyle w:val="CBDNormalNoNumber"/>
        <w:ind w:firstLine="567"/>
        <w:rPr>
          <w:lang w:val="fr-FR"/>
        </w:rPr>
        <w:sectPr w:rsidR="00DD59EA" w:rsidRPr="004323FC" w:rsidSect="003C67AC">
          <w:headerReference w:type="even" r:id="rId20"/>
          <w:headerReference w:type="default" r:id="rId21"/>
          <w:footerReference w:type="even" r:id="rId22"/>
          <w:footerReference w:type="default" r:id="rId23"/>
          <w:pgSz w:w="12240" w:h="15840"/>
          <w:pgMar w:top="567" w:right="1440" w:bottom="1134" w:left="1440" w:header="709" w:footer="709" w:gutter="0"/>
          <w:cols w:space="708"/>
          <w:titlePg/>
          <w:docGrid w:linePitch="360"/>
        </w:sectPr>
      </w:pPr>
    </w:p>
    <w:p w14:paraId="1C2B4CFC" w14:textId="400D5658" w:rsidR="00DD59EA" w:rsidRPr="004323FC" w:rsidRDefault="00DD59EA" w:rsidP="00E13ED2">
      <w:pPr>
        <w:pStyle w:val="CBDTitle"/>
        <w:rPr>
          <w:lang w:val="fr-FR"/>
        </w:rPr>
      </w:pPr>
      <w:r w:rsidRPr="004323FC">
        <w:rPr>
          <w:lang w:val="fr-FR"/>
        </w:rPr>
        <w:lastRenderedPageBreak/>
        <w:t>Annex</w:t>
      </w:r>
      <w:r w:rsidR="00601945" w:rsidRPr="004323FC">
        <w:rPr>
          <w:lang w:val="fr-FR"/>
        </w:rPr>
        <w:t>e</w:t>
      </w:r>
    </w:p>
    <w:p w14:paraId="44351EB6" w14:textId="378566D8" w:rsidR="00DD59EA" w:rsidRPr="004323FC" w:rsidDel="00350153" w:rsidRDefault="00601945" w:rsidP="00DD59EA">
      <w:pPr>
        <w:pStyle w:val="CBDTitle"/>
        <w:rPr>
          <w:lang w:val="fr-FR" w:bidi="ar-SY"/>
        </w:rPr>
      </w:pPr>
      <w:r w:rsidRPr="004323FC">
        <w:rPr>
          <w:lang w:val="fr-FR" w:bidi="ar-SY"/>
        </w:rPr>
        <w:t>Estimation des ressources extrabudgétaires nécessaires</w:t>
      </w:r>
    </w:p>
    <w:p w14:paraId="44E80AAD" w14:textId="395FC388" w:rsidR="00DD59EA" w:rsidRPr="004323FC" w:rsidRDefault="00601945" w:rsidP="00DD59EA">
      <w:pPr>
        <w:pStyle w:val="CBDNormalNoNumber"/>
        <w:rPr>
          <w:lang w:val="fr-FR" w:bidi="ar-SY"/>
        </w:rPr>
      </w:pPr>
      <w:r w:rsidRPr="004323FC">
        <w:rPr>
          <w:lang w:val="fr-FR" w:bidi="ar-SY"/>
        </w:rPr>
        <w:t>Le tableau ci-dessous, élaboré par le secrétariat, donne une estimation des ressources extrabudgétaires nécessaires pour</w:t>
      </w:r>
      <w:r w:rsidR="00F013EE">
        <w:rPr>
          <w:lang w:val="fr-FR" w:bidi="ar-SY"/>
        </w:rPr>
        <w:t xml:space="preserve"> </w:t>
      </w:r>
      <w:r w:rsidRPr="004323FC">
        <w:rPr>
          <w:lang w:val="fr-FR" w:bidi="ar-SY"/>
        </w:rPr>
        <w:t>les activités demandées au secrétariat, telles qu'elles sont décrites dans le projet de recommandation, afin d'appuyer son examen. La présente annexe ne fait pas partie du projet de recommandation soumis à l'Organe subsidiaire pour examen</w:t>
      </w:r>
      <w:r w:rsidR="00136F0C" w:rsidRPr="004323FC">
        <w:rPr>
          <w:lang w:val="fr-FR"/>
        </w:rPr>
        <w:t>.</w:t>
      </w:r>
    </w:p>
    <w:p w14:paraId="14EE7188" w14:textId="07967C8D" w:rsidR="00DD59EA" w:rsidRPr="004323FC" w:rsidRDefault="00161425" w:rsidP="00DD59EA">
      <w:pPr>
        <w:pStyle w:val="CBDTableTitle"/>
        <w:tabs>
          <w:tab w:val="clear" w:pos="567"/>
        </w:tabs>
        <w:rPr>
          <w:lang w:val="fr-FR"/>
        </w:rPr>
      </w:pPr>
      <w:bookmarkStart w:id="1" w:name="_Hlk216086750"/>
      <w:r w:rsidRPr="004323FC">
        <w:rPr>
          <w:lang w:val="fr-FR"/>
        </w:rPr>
        <w:t>Ressources extrabudgétaires nécessaires</w:t>
      </w:r>
    </w:p>
    <w:bookmarkEnd w:id="1"/>
    <w:p w14:paraId="1A862A5A" w14:textId="16C051BD" w:rsidR="00DD59EA" w:rsidRPr="004323FC" w:rsidRDefault="00DD59EA" w:rsidP="00DD59EA">
      <w:pPr>
        <w:spacing w:before="120" w:after="120"/>
        <w:rPr>
          <w:iCs/>
          <w:lang w:val="fr-FR"/>
        </w:rPr>
      </w:pPr>
      <w:r w:rsidRPr="004323FC">
        <w:rPr>
          <w:iCs/>
          <w:sz w:val="18"/>
          <w:szCs w:val="18"/>
          <w:lang w:val="fr-FR"/>
        </w:rPr>
        <w:t>(</w:t>
      </w:r>
      <w:r w:rsidR="00161425" w:rsidRPr="004323FC">
        <w:rPr>
          <w:iCs/>
          <w:sz w:val="18"/>
          <w:szCs w:val="18"/>
          <w:lang w:val="fr-FR"/>
        </w:rPr>
        <w:t>Dollars des États-Unis</w:t>
      </w:r>
      <w:r w:rsidRPr="004323FC">
        <w:rPr>
          <w:iCs/>
          <w:sz w:val="18"/>
          <w:szCs w:val="18"/>
          <w:lang w:val="fr-FR"/>
        </w:rPr>
        <w:t>)</w:t>
      </w:r>
    </w:p>
    <w:tbl>
      <w:tblPr>
        <w:tblW w:w="0" w:type="auto"/>
        <w:tblLayout w:type="fixed"/>
        <w:tblCellMar>
          <w:left w:w="0" w:type="dxa"/>
          <w:right w:w="0" w:type="dxa"/>
        </w:tblCellMar>
        <w:tblLook w:val="04A0" w:firstRow="1" w:lastRow="0" w:firstColumn="1" w:lastColumn="0" w:noHBand="0" w:noVBand="1"/>
      </w:tblPr>
      <w:tblGrid>
        <w:gridCol w:w="567"/>
        <w:gridCol w:w="2268"/>
        <w:gridCol w:w="1276"/>
        <w:gridCol w:w="1134"/>
        <w:gridCol w:w="1134"/>
        <w:gridCol w:w="992"/>
        <w:gridCol w:w="993"/>
        <w:gridCol w:w="996"/>
      </w:tblGrid>
      <w:tr w:rsidR="00933872" w:rsidRPr="004323FC" w14:paraId="574DE6CB" w14:textId="77777777" w:rsidTr="00161425">
        <w:trPr>
          <w:trHeight w:val="290"/>
        </w:trPr>
        <w:tc>
          <w:tcPr>
            <w:tcW w:w="567" w:type="dxa"/>
            <w:tcBorders>
              <w:top w:val="single" w:sz="4" w:space="0" w:color="auto"/>
              <w:bottom w:val="single" w:sz="8" w:space="0" w:color="auto"/>
            </w:tcBorders>
            <w:vAlign w:val="bottom"/>
          </w:tcPr>
          <w:p w14:paraId="28137E29" w14:textId="4D65E8B1" w:rsidR="00DD59EA" w:rsidRPr="004323FC" w:rsidRDefault="00161425" w:rsidP="002F433C">
            <w:pPr>
              <w:ind w:left="57" w:right="57"/>
              <w:jc w:val="left"/>
              <w:rPr>
                <w:sz w:val="20"/>
                <w:szCs w:val="20"/>
                <w:lang w:val="fr-FR"/>
              </w:rPr>
            </w:pPr>
            <w:r w:rsidRPr="004323FC">
              <w:rPr>
                <w:i/>
                <w:iCs/>
                <w:sz w:val="20"/>
                <w:szCs w:val="20"/>
                <w:lang w:val="fr-FR"/>
              </w:rPr>
              <w:t>Par.</w:t>
            </w:r>
          </w:p>
        </w:tc>
        <w:tc>
          <w:tcPr>
            <w:tcW w:w="2268" w:type="dxa"/>
            <w:tcBorders>
              <w:top w:val="single" w:sz="4" w:space="0" w:color="auto"/>
              <w:bottom w:val="single" w:sz="8" w:space="0" w:color="auto"/>
            </w:tcBorders>
            <w:noWrap/>
            <w:tcMar>
              <w:top w:w="0" w:type="dxa"/>
              <w:left w:w="108" w:type="dxa"/>
              <w:bottom w:w="0" w:type="dxa"/>
              <w:right w:w="108" w:type="dxa"/>
            </w:tcMar>
            <w:vAlign w:val="bottom"/>
          </w:tcPr>
          <w:p w14:paraId="0EDBBEF8" w14:textId="4C5B413B" w:rsidR="00DD59EA" w:rsidRPr="004323FC" w:rsidRDefault="00DD59EA">
            <w:pPr>
              <w:jc w:val="left"/>
              <w:rPr>
                <w:sz w:val="20"/>
                <w:szCs w:val="20"/>
                <w:lang w:val="fr-FR"/>
              </w:rPr>
            </w:pPr>
            <w:r w:rsidRPr="004323FC">
              <w:rPr>
                <w:i/>
                <w:iCs/>
                <w:sz w:val="20"/>
                <w:szCs w:val="20"/>
                <w:lang w:val="fr-FR"/>
              </w:rPr>
              <w:t>Activit</w:t>
            </w:r>
            <w:r w:rsidR="00161425" w:rsidRPr="004323FC">
              <w:rPr>
                <w:i/>
                <w:iCs/>
                <w:sz w:val="20"/>
                <w:szCs w:val="20"/>
                <w:lang w:val="fr-FR"/>
              </w:rPr>
              <w:t>é</w:t>
            </w:r>
          </w:p>
        </w:tc>
        <w:tc>
          <w:tcPr>
            <w:tcW w:w="1276" w:type="dxa"/>
            <w:tcBorders>
              <w:top w:val="single" w:sz="4" w:space="0" w:color="auto"/>
              <w:bottom w:val="single" w:sz="8" w:space="0" w:color="auto"/>
            </w:tcBorders>
            <w:noWrap/>
            <w:tcMar>
              <w:top w:w="0" w:type="dxa"/>
              <w:left w:w="108" w:type="dxa"/>
              <w:bottom w:w="0" w:type="dxa"/>
              <w:right w:w="108" w:type="dxa"/>
            </w:tcMar>
            <w:vAlign w:val="bottom"/>
          </w:tcPr>
          <w:p w14:paraId="1F39DBEE" w14:textId="520BA535" w:rsidR="00DD59EA" w:rsidRPr="004323FC" w:rsidRDefault="00161425">
            <w:pPr>
              <w:jc w:val="center"/>
              <w:rPr>
                <w:sz w:val="20"/>
                <w:szCs w:val="20"/>
                <w:lang w:val="fr-FR"/>
              </w:rPr>
            </w:pPr>
            <w:r w:rsidRPr="004323FC">
              <w:rPr>
                <w:i/>
                <w:iCs/>
                <w:sz w:val="20"/>
                <w:szCs w:val="20"/>
                <w:lang w:val="fr-FR"/>
              </w:rPr>
              <w:t>Dépenses relatives aux réunions</w:t>
            </w:r>
            <w:r w:rsidRPr="004323FC">
              <w:rPr>
                <w:i/>
                <w:iCs/>
                <w:sz w:val="20"/>
                <w:szCs w:val="20"/>
                <w:vertAlign w:val="superscript"/>
                <w:lang w:val="fr-FR"/>
              </w:rPr>
              <w:t>a</w:t>
            </w:r>
          </w:p>
        </w:tc>
        <w:tc>
          <w:tcPr>
            <w:tcW w:w="1134" w:type="dxa"/>
            <w:tcBorders>
              <w:top w:val="single" w:sz="4" w:space="0" w:color="auto"/>
              <w:bottom w:val="single" w:sz="8" w:space="0" w:color="auto"/>
            </w:tcBorders>
            <w:noWrap/>
            <w:tcMar>
              <w:top w:w="0" w:type="dxa"/>
              <w:left w:w="108" w:type="dxa"/>
              <w:bottom w:w="0" w:type="dxa"/>
              <w:right w:w="108" w:type="dxa"/>
            </w:tcMar>
            <w:vAlign w:val="bottom"/>
          </w:tcPr>
          <w:p w14:paraId="09B6F6E8" w14:textId="49865DA1" w:rsidR="00DD59EA" w:rsidRPr="004323FC" w:rsidRDefault="00161425">
            <w:pPr>
              <w:jc w:val="center"/>
              <w:rPr>
                <w:sz w:val="20"/>
                <w:szCs w:val="20"/>
                <w:lang w:val="fr-FR"/>
              </w:rPr>
            </w:pPr>
            <w:r w:rsidRPr="004323FC">
              <w:rPr>
                <w:i/>
                <w:iCs/>
                <w:sz w:val="20"/>
                <w:szCs w:val="20"/>
                <w:lang w:val="fr-FR"/>
              </w:rPr>
              <w:t>Frais de voyage du personnel</w:t>
            </w:r>
          </w:p>
        </w:tc>
        <w:tc>
          <w:tcPr>
            <w:tcW w:w="1134" w:type="dxa"/>
            <w:tcBorders>
              <w:top w:val="single" w:sz="4" w:space="0" w:color="auto"/>
              <w:bottom w:val="single" w:sz="8" w:space="0" w:color="auto"/>
            </w:tcBorders>
            <w:noWrap/>
            <w:tcMar>
              <w:top w:w="0" w:type="dxa"/>
              <w:left w:w="108" w:type="dxa"/>
              <w:bottom w:w="0" w:type="dxa"/>
              <w:right w:w="108" w:type="dxa"/>
            </w:tcMar>
            <w:vAlign w:val="bottom"/>
          </w:tcPr>
          <w:p w14:paraId="4B2AD3A9" w14:textId="16087264" w:rsidR="00DD59EA" w:rsidRPr="004323FC" w:rsidRDefault="00161425">
            <w:pPr>
              <w:jc w:val="center"/>
              <w:rPr>
                <w:sz w:val="20"/>
                <w:szCs w:val="20"/>
                <w:lang w:val="fr-FR"/>
              </w:rPr>
            </w:pPr>
            <w:r w:rsidRPr="004323FC">
              <w:rPr>
                <w:i/>
                <w:iCs/>
                <w:sz w:val="20"/>
                <w:szCs w:val="20"/>
                <w:lang w:val="fr-FR"/>
              </w:rPr>
              <w:t xml:space="preserve">Dépenses de personnel </w:t>
            </w:r>
            <w:r w:rsidR="00DD59EA" w:rsidRPr="004323FC">
              <w:rPr>
                <w:i/>
                <w:iCs/>
                <w:sz w:val="20"/>
                <w:szCs w:val="20"/>
                <w:vertAlign w:val="superscript"/>
                <w:lang w:val="fr-FR"/>
              </w:rPr>
              <w:t>b</w:t>
            </w:r>
          </w:p>
        </w:tc>
        <w:tc>
          <w:tcPr>
            <w:tcW w:w="992" w:type="dxa"/>
            <w:tcBorders>
              <w:top w:val="single" w:sz="4" w:space="0" w:color="auto"/>
              <w:bottom w:val="single" w:sz="8" w:space="0" w:color="auto"/>
            </w:tcBorders>
            <w:noWrap/>
            <w:tcMar>
              <w:top w:w="0" w:type="dxa"/>
              <w:left w:w="108" w:type="dxa"/>
              <w:bottom w:w="0" w:type="dxa"/>
              <w:right w:w="108" w:type="dxa"/>
            </w:tcMar>
            <w:vAlign w:val="bottom"/>
          </w:tcPr>
          <w:p w14:paraId="4506C8C5" w14:textId="4E5CFACE" w:rsidR="00DD59EA" w:rsidRPr="004323FC" w:rsidRDefault="00161425">
            <w:pPr>
              <w:jc w:val="center"/>
              <w:rPr>
                <w:sz w:val="20"/>
                <w:szCs w:val="20"/>
                <w:lang w:val="fr-FR"/>
              </w:rPr>
            </w:pPr>
            <w:r w:rsidRPr="004323FC">
              <w:rPr>
                <w:i/>
                <w:iCs/>
                <w:sz w:val="20"/>
                <w:szCs w:val="20"/>
                <w:lang w:val="fr-FR"/>
              </w:rPr>
              <w:t>Sous-total</w:t>
            </w:r>
          </w:p>
        </w:tc>
        <w:tc>
          <w:tcPr>
            <w:tcW w:w="993" w:type="dxa"/>
            <w:tcBorders>
              <w:top w:val="single" w:sz="4" w:space="0" w:color="auto"/>
              <w:bottom w:val="single" w:sz="8" w:space="0" w:color="auto"/>
            </w:tcBorders>
            <w:noWrap/>
            <w:tcMar>
              <w:top w:w="0" w:type="dxa"/>
              <w:left w:w="108" w:type="dxa"/>
              <w:bottom w:w="0" w:type="dxa"/>
              <w:right w:w="108" w:type="dxa"/>
            </w:tcMar>
            <w:vAlign w:val="bottom"/>
          </w:tcPr>
          <w:p w14:paraId="30510742" w14:textId="4490300B" w:rsidR="00DD59EA" w:rsidRPr="004323FC" w:rsidRDefault="00161425">
            <w:pPr>
              <w:jc w:val="center"/>
              <w:rPr>
                <w:sz w:val="20"/>
                <w:szCs w:val="20"/>
                <w:lang w:val="fr-FR"/>
              </w:rPr>
            </w:pPr>
            <w:r w:rsidRPr="004323FC">
              <w:rPr>
                <w:i/>
                <w:iCs/>
                <w:sz w:val="20"/>
                <w:szCs w:val="20"/>
                <w:lang w:val="fr-FR"/>
              </w:rPr>
              <w:t>DAP</w:t>
            </w:r>
            <w:r w:rsidR="00DD59EA" w:rsidRPr="004323FC">
              <w:rPr>
                <w:i/>
                <w:iCs/>
                <w:sz w:val="20"/>
                <w:szCs w:val="20"/>
                <w:lang w:val="fr-FR"/>
              </w:rPr>
              <w:t xml:space="preserve"> </w:t>
            </w:r>
            <w:r w:rsidR="00DD59EA" w:rsidRPr="004323FC">
              <w:rPr>
                <w:i/>
                <w:iCs/>
                <w:sz w:val="20"/>
                <w:szCs w:val="20"/>
                <w:lang w:val="fr-FR"/>
              </w:rPr>
              <w:br/>
              <w:t>(13 </w:t>
            </w:r>
            <w:r w:rsidRPr="004323FC">
              <w:rPr>
                <w:i/>
                <w:iCs/>
                <w:sz w:val="20"/>
                <w:szCs w:val="20"/>
                <w:lang w:val="fr-FR"/>
              </w:rPr>
              <w:t>pour cent</w:t>
            </w:r>
            <w:r w:rsidR="00DD59EA" w:rsidRPr="004323FC">
              <w:rPr>
                <w:i/>
                <w:iCs/>
                <w:sz w:val="20"/>
                <w:szCs w:val="20"/>
                <w:lang w:val="fr-FR"/>
              </w:rPr>
              <w:t>)</w:t>
            </w:r>
          </w:p>
        </w:tc>
        <w:tc>
          <w:tcPr>
            <w:tcW w:w="996" w:type="dxa"/>
            <w:tcBorders>
              <w:top w:val="single" w:sz="4" w:space="0" w:color="auto"/>
              <w:bottom w:val="single" w:sz="8" w:space="0" w:color="auto"/>
            </w:tcBorders>
            <w:noWrap/>
            <w:tcMar>
              <w:top w:w="0" w:type="dxa"/>
              <w:left w:w="108" w:type="dxa"/>
              <w:bottom w:w="0" w:type="dxa"/>
              <w:right w:w="108" w:type="dxa"/>
            </w:tcMar>
            <w:vAlign w:val="bottom"/>
          </w:tcPr>
          <w:p w14:paraId="2F9032B7" w14:textId="77777777" w:rsidR="00DD59EA" w:rsidRPr="004323FC" w:rsidRDefault="00DD59EA">
            <w:pPr>
              <w:jc w:val="right"/>
              <w:rPr>
                <w:i/>
                <w:iCs/>
                <w:sz w:val="20"/>
                <w:szCs w:val="20"/>
                <w:lang w:val="fr-FR"/>
              </w:rPr>
            </w:pPr>
            <w:r w:rsidRPr="004323FC">
              <w:rPr>
                <w:i/>
                <w:iCs/>
                <w:sz w:val="20"/>
                <w:szCs w:val="20"/>
                <w:lang w:val="fr-FR"/>
              </w:rPr>
              <w:t>Total</w:t>
            </w:r>
          </w:p>
        </w:tc>
      </w:tr>
      <w:tr w:rsidR="00933872" w:rsidRPr="004323FC" w14:paraId="04CDD98F" w14:textId="77777777" w:rsidTr="00161425">
        <w:trPr>
          <w:trHeight w:val="290"/>
        </w:trPr>
        <w:tc>
          <w:tcPr>
            <w:tcW w:w="567" w:type="dxa"/>
            <w:tcBorders>
              <w:top w:val="single" w:sz="8" w:space="0" w:color="auto"/>
            </w:tcBorders>
          </w:tcPr>
          <w:p w14:paraId="09AB003B" w14:textId="50F0E4E9" w:rsidR="00C061F7" w:rsidRPr="004323FC" w:rsidRDefault="00C061F7" w:rsidP="002F433C">
            <w:pPr>
              <w:ind w:right="57"/>
              <w:jc w:val="right"/>
              <w:rPr>
                <w:sz w:val="20"/>
                <w:szCs w:val="20"/>
                <w:lang w:val="fr-FR"/>
              </w:rPr>
            </w:pPr>
            <w:r w:rsidRPr="004323FC">
              <w:rPr>
                <w:sz w:val="20"/>
                <w:szCs w:val="20"/>
                <w:lang w:val="fr-FR"/>
              </w:rPr>
              <w:t>3</w:t>
            </w:r>
          </w:p>
        </w:tc>
        <w:tc>
          <w:tcPr>
            <w:tcW w:w="2268" w:type="dxa"/>
            <w:tcBorders>
              <w:top w:val="single" w:sz="8" w:space="0" w:color="auto"/>
            </w:tcBorders>
            <w:noWrap/>
            <w:tcMar>
              <w:top w:w="0" w:type="dxa"/>
              <w:left w:w="108" w:type="dxa"/>
              <w:bottom w:w="0" w:type="dxa"/>
              <w:right w:w="108" w:type="dxa"/>
            </w:tcMar>
            <w:vAlign w:val="center"/>
            <w:hideMark/>
          </w:tcPr>
          <w:p w14:paraId="003483DF" w14:textId="7A6C405C" w:rsidR="00C061F7" w:rsidRPr="004323FC" w:rsidRDefault="00281897" w:rsidP="00C061F7">
            <w:pPr>
              <w:jc w:val="left"/>
              <w:rPr>
                <w:sz w:val="20"/>
                <w:szCs w:val="20"/>
                <w:highlight w:val="yellow"/>
                <w:lang w:val="fr-FR"/>
              </w:rPr>
            </w:pPr>
            <w:r w:rsidRPr="004323FC">
              <w:rPr>
                <w:sz w:val="20"/>
                <w:szCs w:val="20"/>
                <w:lang w:val="fr-FR"/>
              </w:rPr>
              <w:t>Trois ateliers de renforcement des capacités en personne</w:t>
            </w:r>
          </w:p>
        </w:tc>
        <w:tc>
          <w:tcPr>
            <w:tcW w:w="1276" w:type="dxa"/>
            <w:tcBorders>
              <w:top w:val="single" w:sz="8" w:space="0" w:color="auto"/>
            </w:tcBorders>
            <w:noWrap/>
            <w:tcMar>
              <w:top w:w="0" w:type="dxa"/>
              <w:left w:w="108" w:type="dxa"/>
              <w:bottom w:w="0" w:type="dxa"/>
              <w:right w:w="108" w:type="dxa"/>
            </w:tcMar>
            <w:vAlign w:val="bottom"/>
          </w:tcPr>
          <w:p w14:paraId="79B3AA78" w14:textId="79E6C80D" w:rsidR="00C061F7" w:rsidRPr="004323FC" w:rsidRDefault="00C061F7" w:rsidP="00C061F7">
            <w:pPr>
              <w:jc w:val="right"/>
              <w:rPr>
                <w:sz w:val="20"/>
                <w:szCs w:val="20"/>
                <w:lang w:val="fr-FR"/>
              </w:rPr>
            </w:pPr>
            <w:r w:rsidRPr="004323FC">
              <w:rPr>
                <w:sz w:val="20"/>
                <w:szCs w:val="20"/>
                <w:lang w:val="fr-FR"/>
              </w:rPr>
              <w:t>379 800</w:t>
            </w:r>
          </w:p>
        </w:tc>
        <w:tc>
          <w:tcPr>
            <w:tcW w:w="1134" w:type="dxa"/>
            <w:tcBorders>
              <w:top w:val="single" w:sz="8" w:space="0" w:color="auto"/>
            </w:tcBorders>
            <w:noWrap/>
            <w:tcMar>
              <w:top w:w="0" w:type="dxa"/>
              <w:left w:w="108" w:type="dxa"/>
              <w:bottom w:w="0" w:type="dxa"/>
              <w:right w:w="108" w:type="dxa"/>
            </w:tcMar>
            <w:vAlign w:val="bottom"/>
          </w:tcPr>
          <w:p w14:paraId="7C9FC117" w14:textId="2595A292" w:rsidR="00C061F7" w:rsidRPr="004323FC" w:rsidRDefault="00C061F7" w:rsidP="00074FFD">
            <w:pPr>
              <w:jc w:val="right"/>
              <w:rPr>
                <w:sz w:val="20"/>
                <w:szCs w:val="20"/>
                <w:lang w:val="fr-FR"/>
              </w:rPr>
            </w:pPr>
            <w:r w:rsidRPr="004323FC">
              <w:rPr>
                <w:sz w:val="20"/>
                <w:szCs w:val="20"/>
                <w:lang w:val="fr-FR"/>
              </w:rPr>
              <w:t>81 000</w:t>
            </w:r>
          </w:p>
        </w:tc>
        <w:tc>
          <w:tcPr>
            <w:tcW w:w="1134" w:type="dxa"/>
            <w:tcBorders>
              <w:top w:val="single" w:sz="8" w:space="0" w:color="auto"/>
            </w:tcBorders>
            <w:noWrap/>
            <w:tcMar>
              <w:top w:w="0" w:type="dxa"/>
              <w:left w:w="108" w:type="dxa"/>
              <w:bottom w:w="0" w:type="dxa"/>
              <w:right w:w="108" w:type="dxa"/>
            </w:tcMar>
            <w:vAlign w:val="bottom"/>
            <w:hideMark/>
          </w:tcPr>
          <w:p w14:paraId="17BF958E" w14:textId="788A7AA6" w:rsidR="00C061F7" w:rsidRPr="004323FC" w:rsidRDefault="00C061F7" w:rsidP="00C061F7">
            <w:pPr>
              <w:jc w:val="right"/>
              <w:rPr>
                <w:sz w:val="20"/>
                <w:szCs w:val="20"/>
                <w:lang w:val="fr-FR"/>
              </w:rPr>
            </w:pPr>
            <w:r w:rsidRPr="004323FC">
              <w:rPr>
                <w:lang w:val="fr-FR"/>
              </w:rPr>
              <w:t>–</w:t>
            </w:r>
          </w:p>
        </w:tc>
        <w:tc>
          <w:tcPr>
            <w:tcW w:w="992" w:type="dxa"/>
            <w:tcBorders>
              <w:top w:val="single" w:sz="8" w:space="0" w:color="auto"/>
            </w:tcBorders>
            <w:noWrap/>
            <w:tcMar>
              <w:top w:w="0" w:type="dxa"/>
              <w:left w:w="108" w:type="dxa"/>
              <w:bottom w:w="0" w:type="dxa"/>
              <w:right w:w="108" w:type="dxa"/>
            </w:tcMar>
            <w:vAlign w:val="bottom"/>
            <w:hideMark/>
          </w:tcPr>
          <w:p w14:paraId="2BD9285A" w14:textId="73903AAC" w:rsidR="00C061F7" w:rsidRPr="004323FC" w:rsidRDefault="00C061F7" w:rsidP="00C061F7">
            <w:pPr>
              <w:jc w:val="right"/>
              <w:rPr>
                <w:sz w:val="20"/>
                <w:szCs w:val="20"/>
                <w:lang w:val="fr-FR"/>
              </w:rPr>
            </w:pPr>
            <w:r w:rsidRPr="004323FC">
              <w:rPr>
                <w:sz w:val="20"/>
                <w:szCs w:val="20"/>
                <w:lang w:val="fr-FR"/>
              </w:rPr>
              <w:t>460 800</w:t>
            </w:r>
          </w:p>
        </w:tc>
        <w:tc>
          <w:tcPr>
            <w:tcW w:w="993" w:type="dxa"/>
            <w:tcBorders>
              <w:top w:val="single" w:sz="8" w:space="0" w:color="auto"/>
            </w:tcBorders>
            <w:noWrap/>
            <w:tcMar>
              <w:top w:w="0" w:type="dxa"/>
              <w:left w:w="108" w:type="dxa"/>
              <w:bottom w:w="0" w:type="dxa"/>
              <w:right w:w="108" w:type="dxa"/>
            </w:tcMar>
            <w:vAlign w:val="bottom"/>
            <w:hideMark/>
          </w:tcPr>
          <w:p w14:paraId="44EDCE46" w14:textId="7F27C8CC" w:rsidR="00C061F7" w:rsidRPr="004323FC" w:rsidRDefault="00C061F7" w:rsidP="00C061F7">
            <w:pPr>
              <w:jc w:val="right"/>
              <w:rPr>
                <w:sz w:val="20"/>
                <w:szCs w:val="20"/>
                <w:lang w:val="fr-FR"/>
              </w:rPr>
            </w:pPr>
            <w:r w:rsidRPr="004323FC">
              <w:rPr>
                <w:sz w:val="20"/>
                <w:szCs w:val="20"/>
                <w:lang w:val="fr-FR"/>
              </w:rPr>
              <w:t>59 904</w:t>
            </w:r>
          </w:p>
        </w:tc>
        <w:tc>
          <w:tcPr>
            <w:tcW w:w="996" w:type="dxa"/>
            <w:tcBorders>
              <w:top w:val="single" w:sz="8" w:space="0" w:color="auto"/>
            </w:tcBorders>
            <w:noWrap/>
            <w:tcMar>
              <w:top w:w="0" w:type="dxa"/>
              <w:left w:w="108" w:type="dxa"/>
              <w:bottom w:w="0" w:type="dxa"/>
              <w:right w:w="108" w:type="dxa"/>
            </w:tcMar>
            <w:vAlign w:val="bottom"/>
            <w:hideMark/>
          </w:tcPr>
          <w:p w14:paraId="720F3B81" w14:textId="601ACE2F" w:rsidR="00C061F7" w:rsidRPr="004323FC" w:rsidRDefault="00C061F7" w:rsidP="00C061F7">
            <w:pPr>
              <w:jc w:val="right"/>
              <w:rPr>
                <w:sz w:val="20"/>
                <w:szCs w:val="20"/>
                <w:lang w:val="fr-FR"/>
              </w:rPr>
            </w:pPr>
            <w:r w:rsidRPr="004323FC">
              <w:rPr>
                <w:sz w:val="20"/>
                <w:szCs w:val="20"/>
                <w:lang w:val="fr-FR"/>
              </w:rPr>
              <w:t>520 704</w:t>
            </w:r>
          </w:p>
        </w:tc>
      </w:tr>
      <w:tr w:rsidR="00933872" w:rsidRPr="004323FC" w14:paraId="774384F9" w14:textId="77777777" w:rsidTr="00161425">
        <w:trPr>
          <w:trHeight w:val="290"/>
        </w:trPr>
        <w:tc>
          <w:tcPr>
            <w:tcW w:w="567" w:type="dxa"/>
            <w:tcBorders>
              <w:bottom w:val="single" w:sz="4" w:space="0" w:color="auto"/>
            </w:tcBorders>
          </w:tcPr>
          <w:p w14:paraId="0FE8A047" w14:textId="26E6CEB4" w:rsidR="00913657" w:rsidRPr="004323FC" w:rsidRDefault="00913657" w:rsidP="002F433C">
            <w:pPr>
              <w:ind w:right="57"/>
              <w:jc w:val="right"/>
              <w:rPr>
                <w:sz w:val="20"/>
                <w:szCs w:val="20"/>
                <w:lang w:val="fr-FR"/>
              </w:rPr>
            </w:pPr>
            <w:r w:rsidRPr="004323FC">
              <w:rPr>
                <w:sz w:val="20"/>
                <w:szCs w:val="20"/>
                <w:lang w:val="fr-FR"/>
              </w:rPr>
              <w:t>3</w:t>
            </w:r>
          </w:p>
        </w:tc>
        <w:tc>
          <w:tcPr>
            <w:tcW w:w="2268" w:type="dxa"/>
            <w:tcBorders>
              <w:bottom w:val="single" w:sz="4" w:space="0" w:color="auto"/>
            </w:tcBorders>
            <w:noWrap/>
            <w:tcMar>
              <w:top w:w="0" w:type="dxa"/>
              <w:left w:w="108" w:type="dxa"/>
              <w:bottom w:w="0" w:type="dxa"/>
              <w:right w:w="108" w:type="dxa"/>
            </w:tcMar>
            <w:vAlign w:val="bottom"/>
          </w:tcPr>
          <w:p w14:paraId="6A598C79" w14:textId="340CE9B7" w:rsidR="00913657" w:rsidRPr="004323FC" w:rsidRDefault="00281897" w:rsidP="00913657">
            <w:pPr>
              <w:jc w:val="left"/>
              <w:rPr>
                <w:sz w:val="20"/>
                <w:szCs w:val="20"/>
                <w:highlight w:val="yellow"/>
                <w:lang w:val="fr-FR"/>
              </w:rPr>
            </w:pPr>
            <w:r w:rsidRPr="004323FC">
              <w:rPr>
                <w:sz w:val="20"/>
                <w:szCs w:val="20"/>
                <w:lang w:val="fr-FR"/>
              </w:rPr>
              <w:t>Un atelier de renforcement des capacités en ligne</w:t>
            </w:r>
          </w:p>
        </w:tc>
        <w:tc>
          <w:tcPr>
            <w:tcW w:w="1276" w:type="dxa"/>
            <w:tcBorders>
              <w:bottom w:val="single" w:sz="4" w:space="0" w:color="auto"/>
            </w:tcBorders>
            <w:noWrap/>
            <w:tcMar>
              <w:top w:w="0" w:type="dxa"/>
              <w:left w:w="108" w:type="dxa"/>
              <w:bottom w:w="0" w:type="dxa"/>
              <w:right w:w="108" w:type="dxa"/>
            </w:tcMar>
            <w:vAlign w:val="bottom"/>
          </w:tcPr>
          <w:p w14:paraId="086EDF25" w14:textId="2BD98DDD" w:rsidR="00913657" w:rsidRPr="004323FC" w:rsidRDefault="00913657" w:rsidP="00431BDE">
            <w:pPr>
              <w:jc w:val="right"/>
              <w:rPr>
                <w:sz w:val="20"/>
                <w:szCs w:val="20"/>
                <w:lang w:val="fr-FR"/>
              </w:rPr>
            </w:pPr>
            <w:r w:rsidRPr="004323FC">
              <w:rPr>
                <w:sz w:val="20"/>
                <w:szCs w:val="20"/>
                <w:lang w:val="fr-FR"/>
              </w:rPr>
              <w:t>5 000</w:t>
            </w:r>
          </w:p>
        </w:tc>
        <w:tc>
          <w:tcPr>
            <w:tcW w:w="1134" w:type="dxa"/>
            <w:tcBorders>
              <w:bottom w:val="single" w:sz="4" w:space="0" w:color="auto"/>
            </w:tcBorders>
            <w:noWrap/>
            <w:tcMar>
              <w:top w:w="0" w:type="dxa"/>
              <w:left w:w="108" w:type="dxa"/>
              <w:bottom w:w="0" w:type="dxa"/>
              <w:right w:w="108" w:type="dxa"/>
            </w:tcMar>
            <w:vAlign w:val="bottom"/>
          </w:tcPr>
          <w:p w14:paraId="2073321C" w14:textId="5424255C" w:rsidR="00913657" w:rsidRPr="004323FC" w:rsidRDefault="00913657" w:rsidP="00913657">
            <w:pPr>
              <w:jc w:val="right"/>
              <w:rPr>
                <w:sz w:val="20"/>
                <w:szCs w:val="20"/>
                <w:lang w:val="fr-FR"/>
              </w:rPr>
            </w:pPr>
            <w:r w:rsidRPr="004323FC">
              <w:rPr>
                <w:lang w:val="fr-FR"/>
              </w:rPr>
              <w:t>–</w:t>
            </w:r>
          </w:p>
        </w:tc>
        <w:tc>
          <w:tcPr>
            <w:tcW w:w="1134" w:type="dxa"/>
            <w:tcBorders>
              <w:bottom w:val="single" w:sz="4" w:space="0" w:color="auto"/>
            </w:tcBorders>
            <w:noWrap/>
            <w:tcMar>
              <w:top w:w="0" w:type="dxa"/>
              <w:left w:w="108" w:type="dxa"/>
              <w:bottom w:w="0" w:type="dxa"/>
              <w:right w:w="108" w:type="dxa"/>
            </w:tcMar>
            <w:vAlign w:val="bottom"/>
          </w:tcPr>
          <w:p w14:paraId="7E562154" w14:textId="09BA1E9B" w:rsidR="00913657" w:rsidRPr="004323FC" w:rsidRDefault="00913657" w:rsidP="00913657">
            <w:pPr>
              <w:jc w:val="right"/>
              <w:rPr>
                <w:sz w:val="20"/>
                <w:szCs w:val="20"/>
                <w:lang w:val="fr-FR"/>
              </w:rPr>
            </w:pPr>
            <w:r w:rsidRPr="004323FC">
              <w:rPr>
                <w:lang w:val="fr-FR"/>
              </w:rPr>
              <w:t>–</w:t>
            </w:r>
          </w:p>
        </w:tc>
        <w:tc>
          <w:tcPr>
            <w:tcW w:w="992" w:type="dxa"/>
            <w:tcBorders>
              <w:bottom w:val="single" w:sz="4" w:space="0" w:color="auto"/>
            </w:tcBorders>
            <w:noWrap/>
            <w:tcMar>
              <w:top w:w="0" w:type="dxa"/>
              <w:left w:w="108" w:type="dxa"/>
              <w:bottom w:w="0" w:type="dxa"/>
              <w:right w:w="108" w:type="dxa"/>
            </w:tcMar>
            <w:vAlign w:val="bottom"/>
          </w:tcPr>
          <w:p w14:paraId="49498675" w14:textId="4434CE2A" w:rsidR="00913657" w:rsidRPr="004323FC" w:rsidRDefault="00913657" w:rsidP="00913657">
            <w:pPr>
              <w:jc w:val="right"/>
              <w:rPr>
                <w:sz w:val="20"/>
                <w:szCs w:val="20"/>
                <w:lang w:val="fr-FR"/>
              </w:rPr>
            </w:pPr>
            <w:r w:rsidRPr="004323FC">
              <w:rPr>
                <w:sz w:val="20"/>
                <w:szCs w:val="20"/>
                <w:lang w:val="fr-FR"/>
              </w:rPr>
              <w:t>5 000</w:t>
            </w:r>
          </w:p>
        </w:tc>
        <w:tc>
          <w:tcPr>
            <w:tcW w:w="993" w:type="dxa"/>
            <w:tcBorders>
              <w:bottom w:val="single" w:sz="4" w:space="0" w:color="auto"/>
            </w:tcBorders>
            <w:noWrap/>
            <w:tcMar>
              <w:top w:w="0" w:type="dxa"/>
              <w:left w:w="108" w:type="dxa"/>
              <w:bottom w:w="0" w:type="dxa"/>
              <w:right w:w="108" w:type="dxa"/>
            </w:tcMar>
            <w:vAlign w:val="bottom"/>
          </w:tcPr>
          <w:p w14:paraId="24B8028F" w14:textId="38D60164" w:rsidR="00913657" w:rsidRPr="004323FC" w:rsidRDefault="00913657" w:rsidP="00913657">
            <w:pPr>
              <w:jc w:val="right"/>
              <w:rPr>
                <w:sz w:val="20"/>
                <w:szCs w:val="20"/>
                <w:lang w:val="fr-FR"/>
              </w:rPr>
            </w:pPr>
            <w:r w:rsidRPr="004323FC">
              <w:rPr>
                <w:sz w:val="20"/>
                <w:szCs w:val="20"/>
                <w:lang w:val="fr-FR"/>
              </w:rPr>
              <w:t>650</w:t>
            </w:r>
          </w:p>
        </w:tc>
        <w:tc>
          <w:tcPr>
            <w:tcW w:w="996" w:type="dxa"/>
            <w:tcBorders>
              <w:bottom w:val="single" w:sz="4" w:space="0" w:color="auto"/>
            </w:tcBorders>
            <w:noWrap/>
            <w:tcMar>
              <w:top w:w="0" w:type="dxa"/>
              <w:left w:w="108" w:type="dxa"/>
              <w:bottom w:w="0" w:type="dxa"/>
              <w:right w:w="108" w:type="dxa"/>
            </w:tcMar>
            <w:vAlign w:val="bottom"/>
          </w:tcPr>
          <w:p w14:paraId="4246E970" w14:textId="73F9E751" w:rsidR="00913657" w:rsidRPr="004323FC" w:rsidRDefault="00913657" w:rsidP="00913657">
            <w:pPr>
              <w:jc w:val="right"/>
              <w:rPr>
                <w:sz w:val="20"/>
                <w:szCs w:val="20"/>
                <w:lang w:val="fr-FR"/>
              </w:rPr>
            </w:pPr>
            <w:r w:rsidRPr="004323FC">
              <w:rPr>
                <w:sz w:val="20"/>
                <w:szCs w:val="20"/>
                <w:lang w:val="fr-FR"/>
              </w:rPr>
              <w:t>5 650</w:t>
            </w:r>
          </w:p>
        </w:tc>
      </w:tr>
      <w:tr w:rsidR="00933872" w:rsidRPr="004323FC" w14:paraId="4DA14038" w14:textId="77777777" w:rsidTr="00161425">
        <w:trPr>
          <w:trHeight w:val="290"/>
        </w:trPr>
        <w:tc>
          <w:tcPr>
            <w:tcW w:w="567" w:type="dxa"/>
            <w:tcBorders>
              <w:top w:val="single" w:sz="4" w:space="0" w:color="auto"/>
              <w:bottom w:val="single" w:sz="8" w:space="0" w:color="auto"/>
            </w:tcBorders>
            <w:vAlign w:val="center"/>
          </w:tcPr>
          <w:p w14:paraId="1438A803" w14:textId="77777777" w:rsidR="00363FBE" w:rsidRPr="004323FC" w:rsidRDefault="00363FBE" w:rsidP="002F433C">
            <w:pPr>
              <w:ind w:right="57"/>
              <w:jc w:val="left"/>
              <w:rPr>
                <w:sz w:val="20"/>
                <w:szCs w:val="20"/>
                <w:lang w:val="fr-FR"/>
              </w:rPr>
            </w:pPr>
          </w:p>
        </w:tc>
        <w:tc>
          <w:tcPr>
            <w:tcW w:w="2268" w:type="dxa"/>
            <w:tcBorders>
              <w:top w:val="single" w:sz="4" w:space="0" w:color="auto"/>
              <w:bottom w:val="single" w:sz="8" w:space="0" w:color="auto"/>
            </w:tcBorders>
            <w:noWrap/>
            <w:tcMar>
              <w:top w:w="0" w:type="dxa"/>
              <w:left w:w="108" w:type="dxa"/>
              <w:bottom w:w="0" w:type="dxa"/>
              <w:right w:w="108" w:type="dxa"/>
            </w:tcMar>
            <w:vAlign w:val="center"/>
          </w:tcPr>
          <w:p w14:paraId="5C9242A5" w14:textId="77777777" w:rsidR="00363FBE" w:rsidRPr="004323FC" w:rsidRDefault="00363FBE" w:rsidP="00363FBE">
            <w:pPr>
              <w:tabs>
                <w:tab w:val="clear" w:pos="567"/>
                <w:tab w:val="left" w:pos="220"/>
              </w:tabs>
              <w:jc w:val="left"/>
              <w:rPr>
                <w:sz w:val="20"/>
                <w:szCs w:val="20"/>
                <w:highlight w:val="yellow"/>
                <w:lang w:val="fr-FR"/>
              </w:rPr>
            </w:pPr>
            <w:r w:rsidRPr="004323FC">
              <w:rPr>
                <w:b/>
                <w:bCs/>
                <w:sz w:val="20"/>
                <w:szCs w:val="20"/>
                <w:lang w:val="fr-FR"/>
              </w:rPr>
              <w:tab/>
              <w:t>Total</w:t>
            </w:r>
          </w:p>
        </w:tc>
        <w:tc>
          <w:tcPr>
            <w:tcW w:w="1276" w:type="dxa"/>
            <w:tcBorders>
              <w:top w:val="single" w:sz="4" w:space="0" w:color="auto"/>
              <w:bottom w:val="single" w:sz="8" w:space="0" w:color="auto"/>
            </w:tcBorders>
            <w:noWrap/>
            <w:tcMar>
              <w:top w:w="0" w:type="dxa"/>
              <w:left w:w="108" w:type="dxa"/>
              <w:bottom w:w="0" w:type="dxa"/>
              <w:right w:w="108" w:type="dxa"/>
            </w:tcMar>
            <w:vAlign w:val="center"/>
          </w:tcPr>
          <w:p w14:paraId="72139FB0" w14:textId="77777777" w:rsidR="00363FBE" w:rsidRPr="004323FC" w:rsidRDefault="00363FBE" w:rsidP="00363FBE">
            <w:pPr>
              <w:jc w:val="right"/>
              <w:rPr>
                <w:sz w:val="20"/>
                <w:szCs w:val="20"/>
                <w:lang w:val="fr-FR"/>
              </w:rPr>
            </w:pPr>
          </w:p>
        </w:tc>
        <w:tc>
          <w:tcPr>
            <w:tcW w:w="1134" w:type="dxa"/>
            <w:tcBorders>
              <w:top w:val="single" w:sz="4" w:space="0" w:color="auto"/>
              <w:bottom w:val="single" w:sz="8" w:space="0" w:color="auto"/>
            </w:tcBorders>
            <w:noWrap/>
            <w:tcMar>
              <w:top w:w="0" w:type="dxa"/>
              <w:left w:w="108" w:type="dxa"/>
              <w:bottom w:w="0" w:type="dxa"/>
              <w:right w:w="108" w:type="dxa"/>
            </w:tcMar>
            <w:vAlign w:val="center"/>
          </w:tcPr>
          <w:p w14:paraId="75E2046B" w14:textId="77777777" w:rsidR="00363FBE" w:rsidRPr="004323FC" w:rsidRDefault="00363FBE" w:rsidP="00363FBE">
            <w:pPr>
              <w:jc w:val="right"/>
              <w:rPr>
                <w:sz w:val="20"/>
                <w:szCs w:val="20"/>
                <w:lang w:val="fr-FR"/>
              </w:rPr>
            </w:pPr>
          </w:p>
        </w:tc>
        <w:tc>
          <w:tcPr>
            <w:tcW w:w="1134" w:type="dxa"/>
            <w:tcBorders>
              <w:top w:val="single" w:sz="4" w:space="0" w:color="auto"/>
              <w:bottom w:val="single" w:sz="8" w:space="0" w:color="auto"/>
            </w:tcBorders>
            <w:noWrap/>
            <w:tcMar>
              <w:top w:w="0" w:type="dxa"/>
              <w:left w:w="108" w:type="dxa"/>
              <w:bottom w:w="0" w:type="dxa"/>
              <w:right w:w="108" w:type="dxa"/>
            </w:tcMar>
            <w:vAlign w:val="center"/>
          </w:tcPr>
          <w:p w14:paraId="7AD062D8" w14:textId="77777777" w:rsidR="00363FBE" w:rsidRPr="004323FC" w:rsidRDefault="00363FBE" w:rsidP="00363FBE">
            <w:pPr>
              <w:jc w:val="right"/>
              <w:rPr>
                <w:sz w:val="20"/>
                <w:szCs w:val="20"/>
                <w:lang w:val="fr-FR"/>
              </w:rPr>
            </w:pPr>
          </w:p>
        </w:tc>
        <w:tc>
          <w:tcPr>
            <w:tcW w:w="992" w:type="dxa"/>
            <w:tcBorders>
              <w:top w:val="single" w:sz="4" w:space="0" w:color="auto"/>
              <w:bottom w:val="single" w:sz="8" w:space="0" w:color="auto"/>
            </w:tcBorders>
            <w:noWrap/>
            <w:tcMar>
              <w:top w:w="0" w:type="dxa"/>
              <w:left w:w="108" w:type="dxa"/>
              <w:bottom w:w="0" w:type="dxa"/>
              <w:right w:w="108" w:type="dxa"/>
            </w:tcMar>
            <w:vAlign w:val="bottom"/>
          </w:tcPr>
          <w:p w14:paraId="276D00EA" w14:textId="2806C792" w:rsidR="00363FBE" w:rsidRPr="004323FC" w:rsidRDefault="00363FBE" w:rsidP="00363FBE">
            <w:pPr>
              <w:jc w:val="right"/>
              <w:rPr>
                <w:sz w:val="20"/>
                <w:szCs w:val="20"/>
                <w:lang w:val="fr-FR"/>
              </w:rPr>
            </w:pPr>
            <w:r w:rsidRPr="004323FC">
              <w:rPr>
                <w:b/>
                <w:bCs/>
                <w:sz w:val="20"/>
                <w:szCs w:val="20"/>
                <w:lang w:val="fr-FR"/>
              </w:rPr>
              <w:t>465 800</w:t>
            </w:r>
          </w:p>
        </w:tc>
        <w:tc>
          <w:tcPr>
            <w:tcW w:w="993" w:type="dxa"/>
            <w:tcBorders>
              <w:top w:val="single" w:sz="4" w:space="0" w:color="auto"/>
              <w:bottom w:val="single" w:sz="8" w:space="0" w:color="auto"/>
            </w:tcBorders>
            <w:noWrap/>
            <w:tcMar>
              <w:top w:w="0" w:type="dxa"/>
              <w:left w:w="108" w:type="dxa"/>
              <w:bottom w:w="0" w:type="dxa"/>
              <w:right w:w="108" w:type="dxa"/>
            </w:tcMar>
            <w:vAlign w:val="bottom"/>
          </w:tcPr>
          <w:p w14:paraId="1BC8E202" w14:textId="01F964B4" w:rsidR="00363FBE" w:rsidRPr="004323FC" w:rsidRDefault="00363FBE" w:rsidP="00363FBE">
            <w:pPr>
              <w:jc w:val="right"/>
              <w:rPr>
                <w:sz w:val="20"/>
                <w:szCs w:val="20"/>
                <w:lang w:val="fr-FR"/>
              </w:rPr>
            </w:pPr>
            <w:r w:rsidRPr="004323FC">
              <w:rPr>
                <w:b/>
                <w:bCs/>
                <w:sz w:val="20"/>
                <w:szCs w:val="20"/>
                <w:lang w:val="fr-FR"/>
              </w:rPr>
              <w:t>60 554</w:t>
            </w:r>
          </w:p>
        </w:tc>
        <w:tc>
          <w:tcPr>
            <w:tcW w:w="996" w:type="dxa"/>
            <w:tcBorders>
              <w:top w:val="single" w:sz="4" w:space="0" w:color="auto"/>
              <w:bottom w:val="single" w:sz="8" w:space="0" w:color="auto"/>
            </w:tcBorders>
            <w:noWrap/>
            <w:tcMar>
              <w:top w:w="0" w:type="dxa"/>
              <w:left w:w="108" w:type="dxa"/>
              <w:bottom w:w="0" w:type="dxa"/>
              <w:right w:w="108" w:type="dxa"/>
            </w:tcMar>
            <w:vAlign w:val="bottom"/>
          </w:tcPr>
          <w:p w14:paraId="049327C5" w14:textId="246CAEB2" w:rsidR="00363FBE" w:rsidRPr="004323FC" w:rsidRDefault="00363FBE" w:rsidP="00363FBE">
            <w:pPr>
              <w:jc w:val="right"/>
              <w:rPr>
                <w:sz w:val="20"/>
                <w:szCs w:val="20"/>
                <w:lang w:val="fr-FR"/>
              </w:rPr>
            </w:pPr>
            <w:r w:rsidRPr="004323FC">
              <w:rPr>
                <w:b/>
                <w:bCs/>
                <w:sz w:val="20"/>
                <w:szCs w:val="20"/>
                <w:lang w:val="fr-FR"/>
              </w:rPr>
              <w:t>526 354</w:t>
            </w:r>
          </w:p>
        </w:tc>
      </w:tr>
    </w:tbl>
    <w:p w14:paraId="104161EA" w14:textId="2EAAC6F0" w:rsidR="00DD59EA" w:rsidRPr="004323FC" w:rsidRDefault="00705B89" w:rsidP="00DD59EA">
      <w:pPr>
        <w:spacing w:before="120"/>
        <w:ind w:firstLine="567"/>
        <w:rPr>
          <w:sz w:val="18"/>
          <w:szCs w:val="18"/>
          <w:lang w:val="fr-FR"/>
        </w:rPr>
      </w:pPr>
      <w:r w:rsidRPr="004323FC">
        <w:rPr>
          <w:i/>
          <w:iCs/>
          <w:sz w:val="18"/>
          <w:szCs w:val="18"/>
          <w:lang w:val="fr-FR"/>
        </w:rPr>
        <w:t>Abréviations</w:t>
      </w:r>
      <w:r w:rsidR="00F013EE">
        <w:rPr>
          <w:i/>
          <w:iCs/>
          <w:sz w:val="18"/>
          <w:szCs w:val="18"/>
          <w:lang w:val="fr-FR"/>
        </w:rPr>
        <w:t xml:space="preserve"> </w:t>
      </w:r>
      <w:r w:rsidR="00DD59EA" w:rsidRPr="004323FC">
        <w:rPr>
          <w:sz w:val="18"/>
          <w:szCs w:val="18"/>
          <w:lang w:val="fr-FR"/>
        </w:rPr>
        <w:t xml:space="preserve">: </w:t>
      </w:r>
      <w:r w:rsidR="00161425" w:rsidRPr="004323FC">
        <w:rPr>
          <w:sz w:val="18"/>
          <w:szCs w:val="18"/>
          <w:lang w:val="fr-FR"/>
        </w:rPr>
        <w:t>DAP, dépenses d'appui au programme</w:t>
      </w:r>
      <w:r w:rsidR="004323FC" w:rsidRPr="004323FC">
        <w:rPr>
          <w:sz w:val="18"/>
          <w:szCs w:val="18"/>
          <w:lang w:val="fr-FR"/>
        </w:rPr>
        <w:t xml:space="preserve"> </w:t>
      </w:r>
      <w:r w:rsidR="00DD59EA" w:rsidRPr="004323FC">
        <w:rPr>
          <w:sz w:val="18"/>
          <w:szCs w:val="18"/>
          <w:lang w:val="fr-FR"/>
        </w:rPr>
        <w:t xml:space="preserve">; </w:t>
      </w:r>
      <w:r w:rsidR="00161425" w:rsidRPr="004323FC">
        <w:rPr>
          <w:sz w:val="20"/>
          <w:szCs w:val="20"/>
          <w:lang w:val="fr-FR"/>
        </w:rPr>
        <w:t>Par</w:t>
      </w:r>
      <w:r w:rsidR="00F013EE">
        <w:rPr>
          <w:sz w:val="20"/>
          <w:szCs w:val="20"/>
          <w:lang w:val="fr-FR"/>
        </w:rPr>
        <w:t>.</w:t>
      </w:r>
      <w:r w:rsidR="00DD59EA" w:rsidRPr="004323FC">
        <w:rPr>
          <w:sz w:val="18"/>
          <w:szCs w:val="18"/>
          <w:lang w:val="fr-FR"/>
        </w:rPr>
        <w:t xml:space="preserve">, </w:t>
      </w:r>
      <w:r w:rsidR="00161425" w:rsidRPr="004323FC">
        <w:rPr>
          <w:sz w:val="18"/>
          <w:szCs w:val="18"/>
          <w:lang w:val="fr-FR"/>
        </w:rPr>
        <w:t>paragraphe du dispositif de la recommandation ou du projet de décision</w:t>
      </w:r>
      <w:r w:rsidR="00DD59EA" w:rsidRPr="004323FC">
        <w:rPr>
          <w:sz w:val="18"/>
          <w:szCs w:val="18"/>
          <w:lang w:val="fr-FR"/>
        </w:rPr>
        <w:t>.</w:t>
      </w:r>
    </w:p>
    <w:p w14:paraId="37561351" w14:textId="3869BD58" w:rsidR="00DD59EA" w:rsidRPr="004323FC" w:rsidRDefault="00DD59EA" w:rsidP="002F433C">
      <w:pPr>
        <w:tabs>
          <w:tab w:val="left" w:pos="851"/>
        </w:tabs>
        <w:ind w:firstLine="567"/>
        <w:rPr>
          <w:sz w:val="18"/>
          <w:szCs w:val="18"/>
          <w:lang w:val="fr-FR"/>
        </w:rPr>
      </w:pPr>
      <w:r w:rsidRPr="004323FC">
        <w:rPr>
          <w:i/>
          <w:iCs/>
          <w:sz w:val="18"/>
          <w:szCs w:val="18"/>
          <w:vertAlign w:val="superscript"/>
          <w:lang w:val="fr-FR"/>
        </w:rPr>
        <w:t>a</w:t>
      </w:r>
      <w:r w:rsidRPr="004323FC">
        <w:rPr>
          <w:sz w:val="18"/>
          <w:szCs w:val="18"/>
          <w:lang w:val="fr-FR"/>
        </w:rPr>
        <w:tab/>
      </w:r>
      <w:r w:rsidR="00281897" w:rsidRPr="004323FC">
        <w:rPr>
          <w:sz w:val="18"/>
          <w:szCs w:val="18"/>
          <w:lang w:val="fr-FR"/>
        </w:rPr>
        <w:t>Y compris les dépenses liées au déplacement des participants et aux services d'interprétation</w:t>
      </w:r>
      <w:r w:rsidRPr="004323FC">
        <w:rPr>
          <w:sz w:val="18"/>
          <w:szCs w:val="18"/>
          <w:lang w:val="fr-FR"/>
        </w:rPr>
        <w:t>.</w:t>
      </w:r>
    </w:p>
    <w:p w14:paraId="4D1F150E" w14:textId="032D1A46" w:rsidR="00DD59EA" w:rsidRPr="004323FC" w:rsidRDefault="00DD59EA" w:rsidP="002F433C">
      <w:pPr>
        <w:tabs>
          <w:tab w:val="left" w:pos="851"/>
        </w:tabs>
        <w:ind w:firstLine="567"/>
        <w:rPr>
          <w:lang w:val="fr-FR"/>
        </w:rPr>
      </w:pPr>
      <w:r w:rsidRPr="004323FC">
        <w:rPr>
          <w:i/>
          <w:iCs/>
          <w:sz w:val="18"/>
          <w:szCs w:val="18"/>
          <w:vertAlign w:val="superscript"/>
          <w:lang w:val="fr-FR"/>
        </w:rPr>
        <w:t>b</w:t>
      </w:r>
      <w:r w:rsidRPr="004323FC">
        <w:rPr>
          <w:sz w:val="18"/>
          <w:szCs w:val="18"/>
          <w:lang w:val="fr-FR"/>
        </w:rPr>
        <w:tab/>
      </w:r>
      <w:r w:rsidR="00281897" w:rsidRPr="004323FC">
        <w:rPr>
          <w:sz w:val="18"/>
          <w:szCs w:val="18"/>
          <w:lang w:val="fr-FR"/>
        </w:rPr>
        <w:t>Consultants, partenaires et personnel supplémentaire</w:t>
      </w:r>
      <w:r w:rsidRPr="004323FC">
        <w:rPr>
          <w:sz w:val="18"/>
          <w:szCs w:val="18"/>
          <w:lang w:val="fr-FR"/>
        </w:rPr>
        <w:t>.</w:t>
      </w:r>
      <w:r w:rsidR="0057748C">
        <w:rPr>
          <w:sz w:val="18"/>
          <w:szCs w:val="18"/>
          <w:lang w:val="fr-FR"/>
        </w:rPr>
        <w:t xml:space="preserve"> </w:t>
      </w:r>
    </w:p>
    <w:p w14:paraId="65DB821C" w14:textId="4BF48641" w:rsidR="00A111D1" w:rsidRPr="004323FC" w:rsidRDefault="00A111D1" w:rsidP="00C86EDE">
      <w:pPr>
        <w:pStyle w:val="Para1"/>
        <w:numPr>
          <w:ilvl w:val="0"/>
          <w:numId w:val="0"/>
        </w:numPr>
        <w:ind w:left="567"/>
        <w:jc w:val="center"/>
        <w:rPr>
          <w:lang w:val="fr-FR"/>
        </w:rPr>
      </w:pPr>
      <w:r w:rsidRPr="004323FC">
        <w:rPr>
          <w:lang w:val="fr-FR"/>
        </w:rPr>
        <w:t>__________</w:t>
      </w:r>
    </w:p>
    <w:sectPr w:rsidR="00A111D1" w:rsidRPr="004323FC" w:rsidSect="002F433C">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A89D09" w14:textId="77777777" w:rsidR="00CC77C7" w:rsidRPr="00866063" w:rsidRDefault="00CC77C7" w:rsidP="00CF1848">
      <w:r w:rsidRPr="00866063">
        <w:separator/>
      </w:r>
    </w:p>
  </w:endnote>
  <w:endnote w:type="continuationSeparator" w:id="0">
    <w:p w14:paraId="4886BA4E" w14:textId="77777777" w:rsidR="00CC77C7" w:rsidRPr="00866063" w:rsidRDefault="00CC77C7"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A4E778E"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39074EEE" w14:textId="77777777" w:rsidR="00D75CA6" w:rsidRPr="00866063" w:rsidRDefault="00D75CA6" w:rsidP="003C67AC">
        <w:pPr>
          <w:pStyle w:val="Footer"/>
          <w:jc w:val="righ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1B3146" w14:textId="77777777" w:rsidR="00CC77C7" w:rsidRPr="00866063" w:rsidRDefault="00CC77C7" w:rsidP="00CF1848">
      <w:r w:rsidRPr="00866063">
        <w:separator/>
      </w:r>
    </w:p>
  </w:footnote>
  <w:footnote w:type="continuationSeparator" w:id="0">
    <w:p w14:paraId="3901E5B8" w14:textId="77777777" w:rsidR="00CC77C7" w:rsidRPr="00866063" w:rsidRDefault="00CC77C7" w:rsidP="00CF1848">
      <w:r w:rsidRPr="00866063">
        <w:continuationSeparator/>
      </w:r>
    </w:p>
  </w:footnote>
  <w:footnote w:id="1">
    <w:p w14:paraId="51590560" w14:textId="2CB99A99" w:rsidR="008A1499" w:rsidRPr="00705B89" w:rsidRDefault="008A1499">
      <w:pPr>
        <w:pStyle w:val="FootnoteText"/>
        <w:rPr>
          <w:lang w:val="fr-FR"/>
        </w:rPr>
      </w:pPr>
      <w:r w:rsidRPr="00705B89">
        <w:rPr>
          <w:rStyle w:val="FootnoteReference"/>
          <w:lang w:val="fr-FR"/>
        </w:rPr>
        <w:t>*</w:t>
      </w:r>
      <w:r w:rsidRPr="00705B89">
        <w:rPr>
          <w:lang w:val="fr-FR"/>
        </w:rPr>
        <w:t xml:space="preserve"> </w:t>
      </w:r>
      <w:hyperlink r:id="rId1" w:history="1">
        <w:r w:rsidRPr="00705B89">
          <w:rPr>
            <w:rStyle w:val="Hyperlink"/>
            <w:lang w:val="fr-FR"/>
          </w:rPr>
          <w:t>CBD/</w:t>
        </w:r>
        <w:r w:rsidR="00163EA8" w:rsidRPr="00705B89">
          <w:rPr>
            <w:rStyle w:val="Hyperlink"/>
            <w:lang w:val="fr-FR"/>
          </w:rPr>
          <w:t>SBI/6</w:t>
        </w:r>
        <w:r w:rsidRPr="00705B89">
          <w:rPr>
            <w:rStyle w:val="Hyperlink"/>
            <w:lang w:val="fr-FR"/>
          </w:rPr>
          <w:t>/1</w:t>
        </w:r>
      </w:hyperlink>
      <w:r w:rsidRPr="00705B89">
        <w:rPr>
          <w:lang w:val="fr-FR"/>
        </w:rPr>
        <w:t>.</w:t>
      </w:r>
    </w:p>
  </w:footnote>
  <w:footnote w:id="2">
    <w:p w14:paraId="0C584573" w14:textId="3EFA4E94" w:rsidR="00CE7698" w:rsidRPr="00705B89" w:rsidRDefault="00CE7698" w:rsidP="00CE7698">
      <w:pPr>
        <w:pStyle w:val="FootnoteText"/>
        <w:rPr>
          <w:lang w:val="fr-FR"/>
        </w:rPr>
      </w:pPr>
      <w:r w:rsidRPr="00705B89">
        <w:rPr>
          <w:rStyle w:val="FootnoteReference"/>
          <w:lang w:val="fr-FR"/>
        </w:rPr>
        <w:footnoteRef/>
      </w:r>
      <w:r w:rsidRPr="00705B89">
        <w:rPr>
          <w:lang w:val="fr-FR"/>
        </w:rPr>
        <w:t xml:space="preserve"> </w:t>
      </w:r>
      <w:r w:rsidR="00A26A34" w:rsidRPr="00705B89">
        <w:rPr>
          <w:lang w:val="fr-FR"/>
        </w:rPr>
        <w:t>Allemagne, Brésil, Canada, Colombie, Costa Rica, Équateur, Espagne, Eswatini, Finlande, Guatemala, Indonésie, Malawi, Mexique, Nigéria, Pérou, République démocratique du Congo, République dominicaine, Royaume-Uni, Tadjikistan et Union européenne</w:t>
      </w:r>
      <w:r w:rsidRPr="00705B89">
        <w:rPr>
          <w:lang w:val="fr-FR"/>
        </w:rPr>
        <w:t>.</w:t>
      </w:r>
    </w:p>
  </w:footnote>
  <w:footnote w:id="3">
    <w:p w14:paraId="1A1A7B97" w14:textId="099F89E3" w:rsidR="00CE7698" w:rsidRPr="00705B89" w:rsidRDefault="00CE7698" w:rsidP="00CE7698">
      <w:pPr>
        <w:pStyle w:val="FootnoteText"/>
        <w:jc w:val="both"/>
        <w:rPr>
          <w:lang w:val="fr-FR"/>
        </w:rPr>
      </w:pPr>
      <w:r w:rsidRPr="00705B89">
        <w:rPr>
          <w:rStyle w:val="FootnoteReference"/>
          <w:lang w:val="fr-FR"/>
        </w:rPr>
        <w:footnoteRef/>
      </w:r>
      <w:r w:rsidRPr="00705B89">
        <w:rPr>
          <w:lang w:val="fr-FR"/>
        </w:rPr>
        <w:t xml:space="preserve"> </w:t>
      </w:r>
      <w:r w:rsidR="001A26C9" w:rsidRPr="003C67AC">
        <w:rPr>
          <w:lang w:val="fr-CA"/>
        </w:rPr>
        <w:t>Département des affaires économiques et sociales de l’Organisation des Nations Unies, Entité des Nations Unies pour l’égalité des sexes et l’autonomisation des femmes (ONU-Femmes), Fonds mondial pour la nature (International), Forest Stewardship Council International, Fundación Ambiente y Recursos Naturales, HATOF Foundation, Indigenous Determinants of Health Alliance, Nepal Indigenous Nationalities Preservation Association, Programme des Nations Unies pour le développement, Programme des Nations Unies pour l’environnement – Centre-Réseau des technologies climatiques, SouthSouthNorth, SwedBio at the Stockholm Resilience Centre au nom de Women4Biodiversity, Union internationale pour la conservation de la nature, Women’s Environment and Development Organization au nom du Caucus des femmes de la CDB.</w:t>
      </w:r>
    </w:p>
  </w:footnote>
  <w:footnote w:id="4">
    <w:p w14:paraId="454E61A4" w14:textId="4315345B" w:rsidR="00ED445A" w:rsidRPr="00705B89" w:rsidRDefault="00ED445A">
      <w:pPr>
        <w:pStyle w:val="FootnoteText"/>
        <w:rPr>
          <w:lang w:val="fr-FR"/>
        </w:rPr>
      </w:pPr>
      <w:r w:rsidRPr="00705B89">
        <w:rPr>
          <w:rStyle w:val="FootnoteReference"/>
          <w:lang w:val="fr-FR"/>
        </w:rPr>
        <w:footnoteRef/>
      </w:r>
      <w:r w:rsidRPr="00705B89">
        <w:rPr>
          <w:lang w:val="fr-FR"/>
        </w:rPr>
        <w:t xml:space="preserve"> </w:t>
      </w:r>
      <w:r w:rsidR="00A26A34" w:rsidRPr="00705B89">
        <w:rPr>
          <w:lang w:val="fr-FR"/>
        </w:rPr>
        <w:t>Voir</w:t>
      </w:r>
      <w:r w:rsidRPr="00705B89">
        <w:rPr>
          <w:lang w:val="fr-FR"/>
        </w:rPr>
        <w:t xml:space="preserve"> </w:t>
      </w:r>
      <w:r>
        <w:fldChar w:fldCharType="begin"/>
      </w:r>
      <w:r w:rsidRPr="003C67AC">
        <w:rPr>
          <w:lang w:val="fr-CA"/>
        </w:rPr>
        <w:instrText>HYPERLINK "https://www.cbd.int/notifications/2025-103"</w:instrText>
      </w:r>
      <w:r>
        <w:fldChar w:fldCharType="separate"/>
      </w:r>
      <w:r w:rsidRPr="00705B89">
        <w:rPr>
          <w:rStyle w:val="Hyperlink"/>
          <w:lang w:val="fr-FR"/>
        </w:rPr>
        <w:t>www.cbd.int/notifications/2025-103</w:t>
      </w:r>
      <w:r>
        <w:fldChar w:fldCharType="end"/>
      </w:r>
      <w:r w:rsidRPr="00705B89">
        <w:rPr>
          <w:lang w:val="fr-FR"/>
        </w:rPr>
        <w:t xml:space="preserve">. </w:t>
      </w:r>
    </w:p>
  </w:footnote>
  <w:footnote w:id="5">
    <w:p w14:paraId="38FE458F" w14:textId="62CC6F60" w:rsidR="007E019D" w:rsidRPr="00705B89" w:rsidRDefault="007E019D" w:rsidP="007E019D">
      <w:pPr>
        <w:pStyle w:val="FootnoteText"/>
        <w:rPr>
          <w:lang w:val="fr-FR"/>
        </w:rPr>
      </w:pPr>
      <w:r w:rsidRPr="00705B89">
        <w:rPr>
          <w:rStyle w:val="FootnoteReference"/>
          <w:lang w:val="fr-FR"/>
        </w:rPr>
        <w:footnoteRef/>
      </w:r>
      <w:r w:rsidRPr="00705B89">
        <w:rPr>
          <w:lang w:val="fr-FR"/>
        </w:rPr>
        <w:t xml:space="preserve"> </w:t>
      </w:r>
      <w:r w:rsidR="00960687" w:rsidRPr="00705B89">
        <w:rPr>
          <w:lang w:val="fr-FR"/>
        </w:rPr>
        <w:t>Une analyse actualisée sera fournie sous la forme d'un document d'information à l'approche de la présente réunion</w:t>
      </w:r>
      <w:r w:rsidRPr="00705B89">
        <w:rPr>
          <w:lang w:val="fr-FR"/>
        </w:rPr>
        <w:t>.</w:t>
      </w:r>
    </w:p>
  </w:footnote>
  <w:footnote w:id="6">
    <w:p w14:paraId="77D2BBBF" w14:textId="1351249F" w:rsidR="002E0FF7" w:rsidRPr="00705B89" w:rsidRDefault="002E0FF7" w:rsidP="002E0FF7">
      <w:pPr>
        <w:pStyle w:val="FootnoteText"/>
        <w:rPr>
          <w:lang w:val="fr-FR"/>
        </w:rPr>
      </w:pPr>
      <w:r w:rsidRPr="00705B89">
        <w:rPr>
          <w:rStyle w:val="FootnoteReference"/>
          <w:lang w:val="fr-FR"/>
        </w:rPr>
        <w:footnoteRef/>
      </w:r>
      <w:r w:rsidRPr="00705B89">
        <w:rPr>
          <w:lang w:val="fr-FR"/>
        </w:rPr>
        <w:t xml:space="preserve"> </w:t>
      </w:r>
      <w:r w:rsidR="00D1017B" w:rsidRPr="00705B89">
        <w:rPr>
          <w:lang w:val="fr-FR"/>
        </w:rPr>
        <w:t>L'estimation des ressources extrabudgétaires nécessaires pour les activités décrites dans le projet de recommandation figure dans l'annexe au présent document</w:t>
      </w:r>
      <w:r w:rsidRPr="00705B89">
        <w:rPr>
          <w:lang w:val="fr-FR"/>
        </w:rPr>
        <w:t>.</w:t>
      </w:r>
    </w:p>
  </w:footnote>
  <w:footnote w:id="7">
    <w:p w14:paraId="5DC81C06" w14:textId="77777777" w:rsidR="00873FF9" w:rsidRPr="00705B89" w:rsidRDefault="00873FF9" w:rsidP="00873FF9">
      <w:pPr>
        <w:pStyle w:val="FootnoteText"/>
        <w:rPr>
          <w:lang w:val="fr-FR"/>
        </w:rPr>
      </w:pPr>
      <w:r w:rsidRPr="00705B89">
        <w:rPr>
          <w:rStyle w:val="FootnoteReference"/>
          <w:lang w:val="fr-FR"/>
        </w:rPr>
        <w:footnoteRef/>
      </w:r>
      <w:r w:rsidRPr="00705B89">
        <w:rPr>
          <w:lang w:val="fr-FR"/>
        </w:rPr>
        <w:t xml:space="preserve"> Des éléments supplémentaires relatifs à la décision sur la création et le renforcement des capacités et la coopération technique et scientifique seront soumis pour examen à la septième réunion de l'Organe subsidiaire.</w:t>
      </w:r>
    </w:p>
  </w:footnote>
  <w:footnote w:id="8">
    <w:p w14:paraId="05BDCE99" w14:textId="50E289DB" w:rsidR="00873FF9" w:rsidRPr="00705B89" w:rsidRDefault="00873FF9" w:rsidP="00873FF9">
      <w:pPr>
        <w:pStyle w:val="FootnoteText"/>
        <w:rPr>
          <w:lang w:val="fr-FR"/>
        </w:rPr>
      </w:pPr>
      <w:r w:rsidRPr="00705B89">
        <w:rPr>
          <w:rStyle w:val="FootnoteReference"/>
          <w:lang w:val="fr-FR"/>
        </w:rPr>
        <w:footnoteRef/>
      </w:r>
      <w:r w:rsidRPr="00705B89">
        <w:rPr>
          <w:lang w:val="fr-FR"/>
        </w:rPr>
        <w:t xml:space="preserve"> </w:t>
      </w:r>
      <w:r w:rsidR="00601945" w:rsidRPr="00705B89">
        <w:rPr>
          <w:lang w:val="fr-FR"/>
        </w:rPr>
        <w:t>Dé</w:t>
      </w:r>
      <w:r w:rsidRPr="00705B89">
        <w:rPr>
          <w:lang w:val="fr-FR"/>
        </w:rPr>
        <w:t xml:space="preserve">cision </w:t>
      </w:r>
      <w:r>
        <w:fldChar w:fldCharType="begin"/>
      </w:r>
      <w:r w:rsidRPr="003C67AC">
        <w:rPr>
          <w:lang w:val="fr-CA"/>
        </w:rPr>
        <w:instrText>HYPERLINK "https://www.cbd.int/decisions/cop/?m=cop-15"</w:instrText>
      </w:r>
      <w:r>
        <w:fldChar w:fldCharType="separate"/>
      </w:r>
      <w:r w:rsidRPr="00705B89">
        <w:rPr>
          <w:rStyle w:val="Hyperlink"/>
          <w:lang w:val="fr-FR"/>
        </w:rPr>
        <w:t>15/11</w:t>
      </w:r>
      <w:r>
        <w:fldChar w:fldCharType="end"/>
      </w:r>
      <w:r w:rsidRPr="00705B89">
        <w:rPr>
          <w:lang w:val="fr-FR"/>
        </w:rPr>
        <w:t>, annex</w:t>
      </w:r>
      <w:r w:rsidR="00601945" w:rsidRPr="00705B89">
        <w:rPr>
          <w:lang w:val="fr-FR"/>
        </w:rPr>
        <w:t>e</w:t>
      </w:r>
      <w:r w:rsidRPr="00705B89">
        <w:rPr>
          <w:lang w:val="fr-FR"/>
        </w:rPr>
        <w:t>.</w:t>
      </w:r>
    </w:p>
  </w:footnote>
  <w:footnote w:id="9">
    <w:p w14:paraId="27F57C5F" w14:textId="670C7549" w:rsidR="008B5899" w:rsidRPr="00705B89" w:rsidRDefault="008B5899">
      <w:pPr>
        <w:pStyle w:val="FootnoteText"/>
        <w:rPr>
          <w:lang w:val="fr-FR"/>
        </w:rPr>
      </w:pPr>
      <w:r w:rsidRPr="00705B89">
        <w:rPr>
          <w:rStyle w:val="FootnoteReference"/>
          <w:lang w:val="fr-FR"/>
        </w:rPr>
        <w:footnoteRef/>
      </w:r>
      <w:r w:rsidRPr="00705B89">
        <w:rPr>
          <w:lang w:val="fr-FR"/>
        </w:rPr>
        <w:t xml:space="preserve"> </w:t>
      </w:r>
      <w:r w:rsidR="00AF0E56" w:rsidRPr="00705B89">
        <w:rPr>
          <w:lang w:val="fr-FR"/>
        </w:rPr>
        <w:t>Voir</w:t>
      </w:r>
      <w:r w:rsidR="005D4412" w:rsidRPr="00705B89">
        <w:rPr>
          <w:lang w:val="fr-FR"/>
        </w:rPr>
        <w:t xml:space="preserve"> </w:t>
      </w:r>
      <w:r w:rsidRPr="00705B89">
        <w:rPr>
          <w:lang w:val="fr-FR"/>
        </w:rPr>
        <w:t>CBD/SBI/6/5.</w:t>
      </w:r>
    </w:p>
  </w:footnote>
  <w:footnote w:id="10">
    <w:p w14:paraId="0D198C26" w14:textId="1FC7D928" w:rsidR="00C86EDE" w:rsidRPr="00705B89" w:rsidRDefault="00C86EDE">
      <w:pPr>
        <w:pStyle w:val="FootnoteText"/>
        <w:rPr>
          <w:lang w:val="fr-FR"/>
        </w:rPr>
      </w:pPr>
      <w:r w:rsidRPr="00705B89">
        <w:rPr>
          <w:rStyle w:val="FootnoteReference"/>
          <w:lang w:val="fr-FR"/>
        </w:rPr>
        <w:footnoteRef/>
      </w:r>
      <w:r w:rsidRPr="00705B89">
        <w:rPr>
          <w:lang w:val="fr-FR"/>
        </w:rPr>
        <w:t xml:space="preserve"> D</w:t>
      </w:r>
      <w:r w:rsidR="00601945" w:rsidRPr="00705B89">
        <w:rPr>
          <w:lang w:val="fr-FR"/>
        </w:rPr>
        <w:t>é</w:t>
      </w:r>
      <w:r w:rsidRPr="00705B89">
        <w:rPr>
          <w:lang w:val="fr-FR"/>
        </w:rPr>
        <w:t xml:space="preserve">cision </w:t>
      </w:r>
      <w:hyperlink r:id="rId2" w:history="1">
        <w:r w:rsidRPr="00705B89">
          <w:rPr>
            <w:rStyle w:val="Hyperlink"/>
            <w:lang w:val="fr-FR"/>
          </w:rPr>
          <w:t>15/4</w:t>
        </w:r>
      </w:hyperlink>
      <w:r w:rsidRPr="00705B89">
        <w:rPr>
          <w:lang w:val="fr-FR"/>
        </w:rPr>
        <w:t>, annex</w:t>
      </w:r>
      <w:r w:rsidR="00601945" w:rsidRPr="00705B89">
        <w:rPr>
          <w:lang w:val="fr-FR"/>
        </w:rPr>
        <w:t>e</w:t>
      </w:r>
      <w:r w:rsidRPr="00705B89">
        <w:rPr>
          <w:lang w:val="fr-FR"/>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74C21D1" w14:textId="1E7386BE" w:rsidR="00534681" w:rsidRPr="00866063" w:rsidRDefault="00462878" w:rsidP="007C4951">
        <w:pPr>
          <w:pStyle w:val="Header"/>
          <w:spacing w:after="240"/>
          <w:rPr>
            <w:szCs w:val="20"/>
          </w:rPr>
        </w:pPr>
        <w:r>
          <w:rPr>
            <w:szCs w:val="20"/>
          </w:rPr>
          <w:t>CBD/SBI/6/5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331419D" w14:textId="02F93E34" w:rsidR="009505C9" w:rsidRPr="00866063" w:rsidRDefault="00462878" w:rsidP="007C4951">
        <w:pPr>
          <w:pStyle w:val="Header"/>
          <w:spacing w:after="240"/>
          <w:jc w:val="right"/>
        </w:pPr>
        <w:r>
          <w:t>CBD/SBI/6/5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9975EE6"/>
    <w:multiLevelType w:val="hybridMultilevel"/>
    <w:tmpl w:val="D4AA38FC"/>
    <w:lvl w:ilvl="0" w:tplc="872C2B72">
      <w:start w:val="1"/>
      <w:numFmt w:val="lowerLetter"/>
      <w:lvlText w:val="%1)"/>
      <w:lvlJc w:val="left"/>
      <w:pPr>
        <w:ind w:left="720" w:hanging="360"/>
      </w:pPr>
    </w:lvl>
    <w:lvl w:ilvl="1" w:tplc="2176F9AE">
      <w:start w:val="1"/>
      <w:numFmt w:val="lowerLetter"/>
      <w:lvlText w:val="%2)"/>
      <w:lvlJc w:val="left"/>
      <w:pPr>
        <w:ind w:left="720" w:hanging="360"/>
      </w:pPr>
    </w:lvl>
    <w:lvl w:ilvl="2" w:tplc="3D3A358A">
      <w:start w:val="1"/>
      <w:numFmt w:val="lowerLetter"/>
      <w:lvlText w:val="%3)"/>
      <w:lvlJc w:val="left"/>
      <w:pPr>
        <w:ind w:left="720" w:hanging="360"/>
      </w:pPr>
    </w:lvl>
    <w:lvl w:ilvl="3" w:tplc="36C6A8E4">
      <w:start w:val="1"/>
      <w:numFmt w:val="lowerLetter"/>
      <w:lvlText w:val="%4)"/>
      <w:lvlJc w:val="left"/>
      <w:pPr>
        <w:ind w:left="720" w:hanging="360"/>
      </w:pPr>
    </w:lvl>
    <w:lvl w:ilvl="4" w:tplc="C5B0792C">
      <w:start w:val="1"/>
      <w:numFmt w:val="lowerLetter"/>
      <w:lvlText w:val="%5)"/>
      <w:lvlJc w:val="left"/>
      <w:pPr>
        <w:ind w:left="720" w:hanging="360"/>
      </w:pPr>
    </w:lvl>
    <w:lvl w:ilvl="5" w:tplc="1B249004">
      <w:start w:val="1"/>
      <w:numFmt w:val="lowerLetter"/>
      <w:lvlText w:val="%6)"/>
      <w:lvlJc w:val="left"/>
      <w:pPr>
        <w:ind w:left="720" w:hanging="360"/>
      </w:pPr>
    </w:lvl>
    <w:lvl w:ilvl="6" w:tplc="67EE9776">
      <w:start w:val="1"/>
      <w:numFmt w:val="lowerLetter"/>
      <w:lvlText w:val="%7)"/>
      <w:lvlJc w:val="left"/>
      <w:pPr>
        <w:ind w:left="720" w:hanging="360"/>
      </w:pPr>
    </w:lvl>
    <w:lvl w:ilvl="7" w:tplc="05C49FB4">
      <w:start w:val="1"/>
      <w:numFmt w:val="lowerLetter"/>
      <w:lvlText w:val="%8)"/>
      <w:lvlJc w:val="left"/>
      <w:pPr>
        <w:ind w:left="720" w:hanging="360"/>
      </w:pPr>
    </w:lvl>
    <w:lvl w:ilvl="8" w:tplc="24B24AD6">
      <w:start w:val="1"/>
      <w:numFmt w:val="lowerLetter"/>
      <w:lvlText w:val="%9)"/>
      <w:lvlJc w:val="left"/>
      <w:pPr>
        <w:ind w:left="720" w:hanging="360"/>
      </w:pPr>
    </w:lvl>
  </w:abstractNum>
  <w:abstractNum w:abstractNumId="19" w15:restartNumberingAfterBreak="0">
    <w:nsid w:val="1A34795B"/>
    <w:multiLevelType w:val="hybridMultilevel"/>
    <w:tmpl w:val="CA3268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1"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D3C4EEE"/>
    <w:multiLevelType w:val="hybridMultilevel"/>
    <w:tmpl w:val="A1A4A6C2"/>
    <w:lvl w:ilvl="0" w:tplc="F034BB8E">
      <w:start w:val="1"/>
      <w:numFmt w:val="lowerLetter"/>
      <w:lvlText w:val="%1)"/>
      <w:lvlJc w:val="left"/>
      <w:pPr>
        <w:ind w:left="720" w:hanging="360"/>
      </w:pPr>
    </w:lvl>
    <w:lvl w:ilvl="1" w:tplc="B99875D6">
      <w:start w:val="1"/>
      <w:numFmt w:val="lowerLetter"/>
      <w:lvlText w:val="%2)"/>
      <w:lvlJc w:val="left"/>
      <w:pPr>
        <w:ind w:left="720" w:hanging="360"/>
      </w:pPr>
    </w:lvl>
    <w:lvl w:ilvl="2" w:tplc="20C47ED4">
      <w:start w:val="1"/>
      <w:numFmt w:val="lowerLetter"/>
      <w:lvlText w:val="%3)"/>
      <w:lvlJc w:val="left"/>
      <w:pPr>
        <w:ind w:left="720" w:hanging="360"/>
      </w:pPr>
    </w:lvl>
    <w:lvl w:ilvl="3" w:tplc="1616A542">
      <w:start w:val="1"/>
      <w:numFmt w:val="lowerLetter"/>
      <w:lvlText w:val="%4)"/>
      <w:lvlJc w:val="left"/>
      <w:pPr>
        <w:ind w:left="720" w:hanging="360"/>
      </w:pPr>
    </w:lvl>
    <w:lvl w:ilvl="4" w:tplc="5F98CF18">
      <w:start w:val="1"/>
      <w:numFmt w:val="lowerLetter"/>
      <w:lvlText w:val="%5)"/>
      <w:lvlJc w:val="left"/>
      <w:pPr>
        <w:ind w:left="720" w:hanging="360"/>
      </w:pPr>
    </w:lvl>
    <w:lvl w:ilvl="5" w:tplc="50543D5A">
      <w:start w:val="1"/>
      <w:numFmt w:val="lowerLetter"/>
      <w:lvlText w:val="%6)"/>
      <w:lvlJc w:val="left"/>
      <w:pPr>
        <w:ind w:left="720" w:hanging="360"/>
      </w:pPr>
    </w:lvl>
    <w:lvl w:ilvl="6" w:tplc="0E6A5ABC">
      <w:start w:val="1"/>
      <w:numFmt w:val="lowerLetter"/>
      <w:lvlText w:val="%7)"/>
      <w:lvlJc w:val="left"/>
      <w:pPr>
        <w:ind w:left="720" w:hanging="360"/>
      </w:pPr>
    </w:lvl>
    <w:lvl w:ilvl="7" w:tplc="32D208DE">
      <w:start w:val="1"/>
      <w:numFmt w:val="lowerLetter"/>
      <w:lvlText w:val="%8)"/>
      <w:lvlJc w:val="left"/>
      <w:pPr>
        <w:ind w:left="720" w:hanging="360"/>
      </w:pPr>
    </w:lvl>
    <w:lvl w:ilvl="8" w:tplc="9C04E6D8">
      <w:start w:val="1"/>
      <w:numFmt w:val="lowerLetter"/>
      <w:lvlText w:val="%9)"/>
      <w:lvlJc w:val="left"/>
      <w:pPr>
        <w:ind w:left="720" w:hanging="360"/>
      </w:pPr>
    </w:lvl>
  </w:abstractNum>
  <w:abstractNum w:abstractNumId="23"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5" w15:restartNumberingAfterBreak="0">
    <w:nsid w:val="28F86370"/>
    <w:multiLevelType w:val="hybridMultilevel"/>
    <w:tmpl w:val="0D38A0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E5356EC"/>
    <w:multiLevelType w:val="multilevel"/>
    <w:tmpl w:val="07D269C8"/>
    <w:numStyleLink w:val="CBDHeadings"/>
  </w:abstractNum>
  <w:abstractNum w:abstractNumId="28"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398E2FF3"/>
    <w:multiLevelType w:val="multilevel"/>
    <w:tmpl w:val="222A08B4"/>
    <w:numStyleLink w:val="ListCBD"/>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D4F1DA6"/>
    <w:multiLevelType w:val="hybridMultilevel"/>
    <w:tmpl w:val="3884B19A"/>
    <w:lvl w:ilvl="0" w:tplc="188C17E0">
      <w:start w:val="1"/>
      <w:numFmt w:val="lowerLetter"/>
      <w:lvlText w:val="%1)"/>
      <w:lvlJc w:val="left"/>
      <w:pPr>
        <w:ind w:left="1020" w:hanging="360"/>
      </w:pPr>
    </w:lvl>
    <w:lvl w:ilvl="1" w:tplc="58E0F246">
      <w:start w:val="1"/>
      <w:numFmt w:val="lowerLetter"/>
      <w:lvlText w:val="%2)"/>
      <w:lvlJc w:val="left"/>
      <w:pPr>
        <w:ind w:left="1020" w:hanging="360"/>
      </w:pPr>
    </w:lvl>
    <w:lvl w:ilvl="2" w:tplc="063A388C">
      <w:start w:val="1"/>
      <w:numFmt w:val="lowerLetter"/>
      <w:lvlText w:val="%3)"/>
      <w:lvlJc w:val="left"/>
      <w:pPr>
        <w:ind w:left="1020" w:hanging="360"/>
      </w:pPr>
    </w:lvl>
    <w:lvl w:ilvl="3" w:tplc="AFA04496">
      <w:start w:val="1"/>
      <w:numFmt w:val="lowerLetter"/>
      <w:lvlText w:val="%4)"/>
      <w:lvlJc w:val="left"/>
      <w:pPr>
        <w:ind w:left="1020" w:hanging="360"/>
      </w:pPr>
    </w:lvl>
    <w:lvl w:ilvl="4" w:tplc="9B964A08">
      <w:start w:val="1"/>
      <w:numFmt w:val="lowerLetter"/>
      <w:lvlText w:val="%5)"/>
      <w:lvlJc w:val="left"/>
      <w:pPr>
        <w:ind w:left="1020" w:hanging="360"/>
      </w:pPr>
    </w:lvl>
    <w:lvl w:ilvl="5" w:tplc="6A409C30">
      <w:start w:val="1"/>
      <w:numFmt w:val="lowerLetter"/>
      <w:lvlText w:val="%6)"/>
      <w:lvlJc w:val="left"/>
      <w:pPr>
        <w:ind w:left="1020" w:hanging="360"/>
      </w:pPr>
    </w:lvl>
    <w:lvl w:ilvl="6" w:tplc="6A28E69A">
      <w:start w:val="1"/>
      <w:numFmt w:val="lowerLetter"/>
      <w:lvlText w:val="%7)"/>
      <w:lvlJc w:val="left"/>
      <w:pPr>
        <w:ind w:left="1020" w:hanging="360"/>
      </w:pPr>
    </w:lvl>
    <w:lvl w:ilvl="7" w:tplc="5870429C">
      <w:start w:val="1"/>
      <w:numFmt w:val="lowerLetter"/>
      <w:lvlText w:val="%8)"/>
      <w:lvlJc w:val="left"/>
      <w:pPr>
        <w:ind w:left="1020" w:hanging="360"/>
      </w:pPr>
    </w:lvl>
    <w:lvl w:ilvl="8" w:tplc="D5D87DB2">
      <w:start w:val="1"/>
      <w:numFmt w:val="lowerLetter"/>
      <w:lvlText w:val="%9)"/>
      <w:lvlJc w:val="left"/>
      <w:pPr>
        <w:ind w:left="1020" w:hanging="360"/>
      </w:p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D943BEE"/>
    <w:multiLevelType w:val="multilevel"/>
    <w:tmpl w:val="222A08B4"/>
    <w:numStyleLink w:val="ListCBD"/>
  </w:abstractNum>
  <w:abstractNum w:abstractNumId="43" w15:restartNumberingAfterBreak="0">
    <w:nsid w:val="68B70991"/>
    <w:multiLevelType w:val="multilevel"/>
    <w:tmpl w:val="222A08B4"/>
    <w:numStyleLink w:val="ListCBD"/>
  </w:abstractNum>
  <w:abstractNum w:abstractNumId="44" w15:restartNumberingAfterBreak="0">
    <w:nsid w:val="69227D44"/>
    <w:multiLevelType w:val="hybridMultilevel"/>
    <w:tmpl w:val="F7844518"/>
    <w:lvl w:ilvl="0" w:tplc="1CE28EB6">
      <w:start w:val="1"/>
      <w:numFmt w:val="lowerLetter"/>
      <w:lvlText w:val="%1)"/>
      <w:lvlJc w:val="left"/>
      <w:pPr>
        <w:ind w:left="720" w:hanging="360"/>
      </w:pPr>
    </w:lvl>
    <w:lvl w:ilvl="1" w:tplc="6F9A0564">
      <w:start w:val="1"/>
      <w:numFmt w:val="lowerLetter"/>
      <w:lvlText w:val="%2)"/>
      <w:lvlJc w:val="left"/>
      <w:pPr>
        <w:ind w:left="720" w:hanging="360"/>
      </w:pPr>
    </w:lvl>
    <w:lvl w:ilvl="2" w:tplc="4BD0D798">
      <w:start w:val="1"/>
      <w:numFmt w:val="lowerLetter"/>
      <w:lvlText w:val="%3)"/>
      <w:lvlJc w:val="left"/>
      <w:pPr>
        <w:ind w:left="720" w:hanging="360"/>
      </w:pPr>
    </w:lvl>
    <w:lvl w:ilvl="3" w:tplc="7A8E1454">
      <w:start w:val="1"/>
      <w:numFmt w:val="lowerLetter"/>
      <w:lvlText w:val="%4)"/>
      <w:lvlJc w:val="left"/>
      <w:pPr>
        <w:ind w:left="720" w:hanging="360"/>
      </w:pPr>
    </w:lvl>
    <w:lvl w:ilvl="4" w:tplc="5F92D30C">
      <w:start w:val="1"/>
      <w:numFmt w:val="lowerLetter"/>
      <w:lvlText w:val="%5)"/>
      <w:lvlJc w:val="left"/>
      <w:pPr>
        <w:ind w:left="720" w:hanging="360"/>
      </w:pPr>
    </w:lvl>
    <w:lvl w:ilvl="5" w:tplc="204A3CC2">
      <w:start w:val="1"/>
      <w:numFmt w:val="lowerLetter"/>
      <w:lvlText w:val="%6)"/>
      <w:lvlJc w:val="left"/>
      <w:pPr>
        <w:ind w:left="720" w:hanging="360"/>
      </w:pPr>
    </w:lvl>
    <w:lvl w:ilvl="6" w:tplc="2BF0151A">
      <w:start w:val="1"/>
      <w:numFmt w:val="lowerLetter"/>
      <w:lvlText w:val="%7)"/>
      <w:lvlJc w:val="left"/>
      <w:pPr>
        <w:ind w:left="720" w:hanging="360"/>
      </w:pPr>
    </w:lvl>
    <w:lvl w:ilvl="7" w:tplc="FF947FF6">
      <w:start w:val="1"/>
      <w:numFmt w:val="lowerLetter"/>
      <w:lvlText w:val="%8)"/>
      <w:lvlJc w:val="left"/>
      <w:pPr>
        <w:ind w:left="720" w:hanging="360"/>
      </w:pPr>
    </w:lvl>
    <w:lvl w:ilvl="8" w:tplc="945C15E2">
      <w:start w:val="1"/>
      <w:numFmt w:val="lowerLetter"/>
      <w:lvlText w:val="%9)"/>
      <w:lvlJc w:val="left"/>
      <w:pPr>
        <w:ind w:left="720" w:hanging="360"/>
      </w:pPr>
    </w:lvl>
  </w:abstractNum>
  <w:abstractNum w:abstractNumId="45" w15:restartNumberingAfterBreak="0">
    <w:nsid w:val="6B4045E0"/>
    <w:multiLevelType w:val="hybridMultilevel"/>
    <w:tmpl w:val="BF140456"/>
    <w:lvl w:ilvl="0" w:tplc="927ACAF0">
      <w:start w:val="1"/>
      <w:numFmt w:val="lowerLetter"/>
      <w:lvlText w:val="%1)"/>
      <w:lvlJc w:val="left"/>
      <w:pPr>
        <w:ind w:left="720" w:hanging="360"/>
      </w:pPr>
    </w:lvl>
    <w:lvl w:ilvl="1" w:tplc="D360AD0E">
      <w:start w:val="1"/>
      <w:numFmt w:val="lowerLetter"/>
      <w:lvlText w:val="%2)"/>
      <w:lvlJc w:val="left"/>
      <w:pPr>
        <w:ind w:left="720" w:hanging="360"/>
      </w:pPr>
    </w:lvl>
    <w:lvl w:ilvl="2" w:tplc="86EA5F62">
      <w:start w:val="1"/>
      <w:numFmt w:val="lowerLetter"/>
      <w:lvlText w:val="%3)"/>
      <w:lvlJc w:val="left"/>
      <w:pPr>
        <w:ind w:left="720" w:hanging="360"/>
      </w:pPr>
    </w:lvl>
    <w:lvl w:ilvl="3" w:tplc="87B0FD34">
      <w:start w:val="1"/>
      <w:numFmt w:val="lowerLetter"/>
      <w:lvlText w:val="%4)"/>
      <w:lvlJc w:val="left"/>
      <w:pPr>
        <w:ind w:left="720" w:hanging="360"/>
      </w:pPr>
    </w:lvl>
    <w:lvl w:ilvl="4" w:tplc="793A0834">
      <w:start w:val="1"/>
      <w:numFmt w:val="lowerLetter"/>
      <w:lvlText w:val="%5)"/>
      <w:lvlJc w:val="left"/>
      <w:pPr>
        <w:ind w:left="720" w:hanging="360"/>
      </w:pPr>
    </w:lvl>
    <w:lvl w:ilvl="5" w:tplc="16F62DCA">
      <w:start w:val="1"/>
      <w:numFmt w:val="lowerLetter"/>
      <w:lvlText w:val="%6)"/>
      <w:lvlJc w:val="left"/>
      <w:pPr>
        <w:ind w:left="720" w:hanging="360"/>
      </w:pPr>
    </w:lvl>
    <w:lvl w:ilvl="6" w:tplc="EEE44CBE">
      <w:start w:val="1"/>
      <w:numFmt w:val="lowerLetter"/>
      <w:lvlText w:val="%7)"/>
      <w:lvlJc w:val="left"/>
      <w:pPr>
        <w:ind w:left="720" w:hanging="360"/>
      </w:pPr>
    </w:lvl>
    <w:lvl w:ilvl="7" w:tplc="95CC3018">
      <w:start w:val="1"/>
      <w:numFmt w:val="lowerLetter"/>
      <w:lvlText w:val="%8)"/>
      <w:lvlJc w:val="left"/>
      <w:pPr>
        <w:ind w:left="720" w:hanging="360"/>
      </w:pPr>
    </w:lvl>
    <w:lvl w:ilvl="8" w:tplc="61BA9F28">
      <w:start w:val="1"/>
      <w:numFmt w:val="lowerLetter"/>
      <w:lvlText w:val="%9)"/>
      <w:lvlJc w:val="left"/>
      <w:pPr>
        <w:ind w:left="720" w:hanging="360"/>
      </w:pPr>
    </w:lvl>
  </w:abstractNum>
  <w:abstractNum w:abstractNumId="4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0" w15:restartNumberingAfterBreak="0">
    <w:nsid w:val="788010ED"/>
    <w:multiLevelType w:val="hybridMultilevel"/>
    <w:tmpl w:val="0A98BBC2"/>
    <w:lvl w:ilvl="0" w:tplc="8A660130">
      <w:start w:val="1"/>
      <w:numFmt w:val="lowerLetter"/>
      <w:lvlText w:val="%1)"/>
      <w:lvlJc w:val="left"/>
      <w:pPr>
        <w:ind w:left="720" w:hanging="360"/>
      </w:pPr>
    </w:lvl>
    <w:lvl w:ilvl="1" w:tplc="E53AA3A4">
      <w:start w:val="1"/>
      <w:numFmt w:val="lowerLetter"/>
      <w:lvlText w:val="%2)"/>
      <w:lvlJc w:val="left"/>
      <w:pPr>
        <w:ind w:left="720" w:hanging="360"/>
      </w:pPr>
    </w:lvl>
    <w:lvl w:ilvl="2" w:tplc="469097BA">
      <w:start w:val="1"/>
      <w:numFmt w:val="lowerLetter"/>
      <w:lvlText w:val="%3)"/>
      <w:lvlJc w:val="left"/>
      <w:pPr>
        <w:ind w:left="720" w:hanging="360"/>
      </w:pPr>
    </w:lvl>
    <w:lvl w:ilvl="3" w:tplc="38D49DAA">
      <w:start w:val="1"/>
      <w:numFmt w:val="lowerLetter"/>
      <w:lvlText w:val="%4)"/>
      <w:lvlJc w:val="left"/>
      <w:pPr>
        <w:ind w:left="720" w:hanging="360"/>
      </w:pPr>
    </w:lvl>
    <w:lvl w:ilvl="4" w:tplc="FD5EA846">
      <w:start w:val="1"/>
      <w:numFmt w:val="lowerLetter"/>
      <w:lvlText w:val="%5)"/>
      <w:lvlJc w:val="left"/>
      <w:pPr>
        <w:ind w:left="720" w:hanging="360"/>
      </w:pPr>
    </w:lvl>
    <w:lvl w:ilvl="5" w:tplc="F6C8DF56">
      <w:start w:val="1"/>
      <w:numFmt w:val="lowerLetter"/>
      <w:lvlText w:val="%6)"/>
      <w:lvlJc w:val="left"/>
      <w:pPr>
        <w:ind w:left="720" w:hanging="360"/>
      </w:pPr>
    </w:lvl>
    <w:lvl w:ilvl="6" w:tplc="80966748">
      <w:start w:val="1"/>
      <w:numFmt w:val="lowerLetter"/>
      <w:lvlText w:val="%7)"/>
      <w:lvlJc w:val="left"/>
      <w:pPr>
        <w:ind w:left="720" w:hanging="360"/>
      </w:pPr>
    </w:lvl>
    <w:lvl w:ilvl="7" w:tplc="C27A5338">
      <w:start w:val="1"/>
      <w:numFmt w:val="lowerLetter"/>
      <w:lvlText w:val="%8)"/>
      <w:lvlJc w:val="left"/>
      <w:pPr>
        <w:ind w:left="720" w:hanging="360"/>
      </w:pPr>
    </w:lvl>
    <w:lvl w:ilvl="8" w:tplc="F5E26EA0">
      <w:start w:val="1"/>
      <w:numFmt w:val="lowerLetter"/>
      <w:lvlText w:val="%9)"/>
      <w:lvlJc w:val="left"/>
      <w:pPr>
        <w:ind w:left="720" w:hanging="360"/>
      </w:pPr>
    </w:lvl>
  </w:abstractNum>
  <w:abstractNum w:abstractNumId="51" w15:restartNumberingAfterBreak="0">
    <w:nsid w:val="7F373C47"/>
    <w:multiLevelType w:val="hybridMultilevel"/>
    <w:tmpl w:val="4E5C7D4E"/>
    <w:lvl w:ilvl="0" w:tplc="907A4200">
      <w:start w:val="1"/>
      <w:numFmt w:val="lowerLetter"/>
      <w:lvlText w:val="%1)"/>
      <w:lvlJc w:val="left"/>
      <w:pPr>
        <w:ind w:left="720" w:hanging="360"/>
      </w:pPr>
    </w:lvl>
    <w:lvl w:ilvl="1" w:tplc="4B1834A2">
      <w:start w:val="1"/>
      <w:numFmt w:val="lowerLetter"/>
      <w:lvlText w:val="%2)"/>
      <w:lvlJc w:val="left"/>
      <w:pPr>
        <w:ind w:left="720" w:hanging="360"/>
      </w:pPr>
    </w:lvl>
    <w:lvl w:ilvl="2" w:tplc="81A04762">
      <w:start w:val="1"/>
      <w:numFmt w:val="lowerLetter"/>
      <w:lvlText w:val="%3)"/>
      <w:lvlJc w:val="left"/>
      <w:pPr>
        <w:ind w:left="720" w:hanging="360"/>
      </w:pPr>
    </w:lvl>
    <w:lvl w:ilvl="3" w:tplc="F8FA15B2">
      <w:start w:val="1"/>
      <w:numFmt w:val="lowerLetter"/>
      <w:lvlText w:val="%4)"/>
      <w:lvlJc w:val="left"/>
      <w:pPr>
        <w:ind w:left="720" w:hanging="360"/>
      </w:pPr>
    </w:lvl>
    <w:lvl w:ilvl="4" w:tplc="8C704C26">
      <w:start w:val="1"/>
      <w:numFmt w:val="lowerLetter"/>
      <w:lvlText w:val="%5)"/>
      <w:lvlJc w:val="left"/>
      <w:pPr>
        <w:ind w:left="720" w:hanging="360"/>
      </w:pPr>
    </w:lvl>
    <w:lvl w:ilvl="5" w:tplc="E092C0E0">
      <w:start w:val="1"/>
      <w:numFmt w:val="lowerLetter"/>
      <w:lvlText w:val="%6)"/>
      <w:lvlJc w:val="left"/>
      <w:pPr>
        <w:ind w:left="720" w:hanging="360"/>
      </w:pPr>
    </w:lvl>
    <w:lvl w:ilvl="6" w:tplc="07E05E6A">
      <w:start w:val="1"/>
      <w:numFmt w:val="lowerLetter"/>
      <w:lvlText w:val="%7)"/>
      <w:lvlJc w:val="left"/>
      <w:pPr>
        <w:ind w:left="720" w:hanging="360"/>
      </w:pPr>
    </w:lvl>
    <w:lvl w:ilvl="7" w:tplc="93DABB52">
      <w:start w:val="1"/>
      <w:numFmt w:val="lowerLetter"/>
      <w:lvlText w:val="%8)"/>
      <w:lvlJc w:val="left"/>
      <w:pPr>
        <w:ind w:left="720" w:hanging="360"/>
      </w:pPr>
    </w:lvl>
    <w:lvl w:ilvl="8" w:tplc="B708337A">
      <w:start w:val="1"/>
      <w:numFmt w:val="lowerLetter"/>
      <w:lvlText w:val="%9)"/>
      <w:lvlJc w:val="left"/>
      <w:pPr>
        <w:ind w:left="720" w:hanging="360"/>
      </w:pPr>
    </w:lvl>
  </w:abstractNum>
  <w:num w:numId="1" w16cid:durableId="830828777">
    <w:abstractNumId w:val="36"/>
  </w:num>
  <w:num w:numId="2" w16cid:durableId="1858829">
    <w:abstractNumId w:val="33"/>
  </w:num>
  <w:num w:numId="3" w16cid:durableId="1333221471">
    <w:abstractNumId w:val="47"/>
  </w:num>
  <w:num w:numId="4" w16cid:durableId="1072390599">
    <w:abstractNumId w:val="48"/>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34"/>
  </w:num>
  <w:num w:numId="11" w16cid:durableId="893932166">
    <w:abstractNumId w:val="46"/>
  </w:num>
  <w:num w:numId="12" w16cid:durableId="323945383">
    <w:abstractNumId w:val="42"/>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560672902">
    <w:abstractNumId w:val="14"/>
  </w:num>
  <w:num w:numId="19" w16cid:durableId="1933662228">
    <w:abstractNumId w:val="29"/>
  </w:num>
  <w:num w:numId="20" w16cid:durableId="1991909117">
    <w:abstractNumId w:val="11"/>
  </w:num>
  <w:num w:numId="21" w16cid:durableId="1138956019">
    <w:abstractNumId w:val="20"/>
  </w:num>
  <w:num w:numId="22" w16cid:durableId="2069499237">
    <w:abstractNumId w:val="43"/>
  </w:num>
  <w:num w:numId="23" w16cid:durableId="158270868">
    <w:abstractNumId w:val="49"/>
  </w:num>
  <w:num w:numId="24" w16cid:durableId="159275565">
    <w:abstractNumId w:val="23"/>
  </w:num>
  <w:num w:numId="25" w16cid:durableId="271714945">
    <w:abstractNumId w:val="24"/>
  </w:num>
  <w:num w:numId="26" w16cid:durableId="1638680439">
    <w:abstractNumId w:val="43"/>
    <w:lvlOverride w:ilvl="0">
      <w:startOverride w:val="1"/>
    </w:lvlOverride>
  </w:num>
  <w:num w:numId="27" w16cid:durableId="1865050652">
    <w:abstractNumId w:val="38"/>
  </w:num>
  <w:num w:numId="28" w16cid:durableId="152986975">
    <w:abstractNumId w:val="32"/>
  </w:num>
  <w:num w:numId="29" w16cid:durableId="1295136099">
    <w:abstractNumId w:val="41"/>
  </w:num>
  <w:num w:numId="30" w16cid:durableId="80179172">
    <w:abstractNumId w:val="40"/>
  </w:num>
  <w:num w:numId="31"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71076976">
    <w:abstractNumId w:val="15"/>
  </w:num>
  <w:num w:numId="33" w16cid:durableId="939752621">
    <w:abstractNumId w:val="37"/>
  </w:num>
  <w:num w:numId="34" w16cid:durableId="915044361">
    <w:abstractNumId w:val="30"/>
  </w:num>
  <w:num w:numId="35" w16cid:durableId="855196379">
    <w:abstractNumId w:val="17"/>
  </w:num>
  <w:num w:numId="36"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01917413">
    <w:abstractNumId w:val="21"/>
  </w:num>
  <w:num w:numId="38" w16cid:durableId="708722651">
    <w:abstractNumId w:val="10"/>
  </w:num>
  <w:num w:numId="39"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48112374">
    <w:abstractNumId w:val="12"/>
  </w:num>
  <w:num w:numId="42" w16cid:durableId="1607615596">
    <w:abstractNumId w:val="26"/>
  </w:num>
  <w:num w:numId="43" w16cid:durableId="643118139">
    <w:abstractNumId w:val="26"/>
    <w:lvlOverride w:ilvl="0">
      <w:startOverride w:val="1"/>
    </w:lvlOverride>
  </w:num>
  <w:num w:numId="44" w16cid:durableId="820851909">
    <w:abstractNumId w:val="26"/>
    <w:lvlOverride w:ilvl="0">
      <w:startOverride w:val="1"/>
    </w:lvlOverride>
  </w:num>
  <w:num w:numId="45" w16cid:durableId="709648587">
    <w:abstractNumId w:val="26"/>
    <w:lvlOverride w:ilvl="0">
      <w:startOverride w:val="1"/>
    </w:lvlOverride>
  </w:num>
  <w:num w:numId="46" w16cid:durableId="1353799543">
    <w:abstractNumId w:val="28"/>
  </w:num>
  <w:num w:numId="47" w16cid:durableId="1570270110">
    <w:abstractNumId w:val="39"/>
  </w:num>
  <w:num w:numId="48" w16cid:durableId="2125995167">
    <w:abstractNumId w:val="31"/>
  </w:num>
  <w:num w:numId="49" w16cid:durableId="1627851340">
    <w:abstractNumId w:val="27"/>
  </w:num>
  <w:num w:numId="50" w16cid:durableId="1945532808">
    <w:abstractNumId w:val="16"/>
  </w:num>
  <w:num w:numId="51"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06494965">
    <w:abstractNumId w:val="13"/>
  </w:num>
  <w:num w:numId="55"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47099958">
    <w:abstractNumId w:val="19"/>
  </w:num>
  <w:num w:numId="58" w16cid:durableId="505561795">
    <w:abstractNumId w:val="42"/>
  </w:num>
  <w:num w:numId="59" w16cid:durableId="1539470787">
    <w:abstractNumId w:val="42"/>
  </w:num>
  <w:num w:numId="60" w16cid:durableId="1662612541">
    <w:abstractNumId w:val="42"/>
  </w:num>
  <w:num w:numId="61" w16cid:durableId="2037919930">
    <w:abstractNumId w:val="42"/>
  </w:num>
  <w:num w:numId="62" w16cid:durableId="1144355140">
    <w:abstractNumId w:val="42"/>
  </w:num>
  <w:num w:numId="63" w16cid:durableId="1855655352">
    <w:abstractNumId w:val="42"/>
  </w:num>
  <w:num w:numId="64" w16cid:durableId="587882608">
    <w:abstractNumId w:val="42"/>
  </w:num>
  <w:num w:numId="65" w16cid:durableId="1856460245">
    <w:abstractNumId w:val="42"/>
  </w:num>
  <w:num w:numId="66" w16cid:durableId="611130169">
    <w:abstractNumId w:val="42"/>
  </w:num>
  <w:num w:numId="67" w16cid:durableId="986477840">
    <w:abstractNumId w:val="42"/>
  </w:num>
  <w:num w:numId="68" w16cid:durableId="552816660">
    <w:abstractNumId w:val="42"/>
  </w:num>
  <w:num w:numId="69" w16cid:durableId="1519004541">
    <w:abstractNumId w:val="42"/>
  </w:num>
  <w:num w:numId="70" w16cid:durableId="1364744062">
    <w:abstractNumId w:val="42"/>
  </w:num>
  <w:num w:numId="71" w16cid:durableId="967861088">
    <w:abstractNumId w:val="42"/>
  </w:num>
  <w:num w:numId="72" w16cid:durableId="785124881">
    <w:abstractNumId w:val="42"/>
  </w:num>
  <w:num w:numId="73" w16cid:durableId="1211721922">
    <w:abstractNumId w:val="42"/>
  </w:num>
  <w:num w:numId="74" w16cid:durableId="1051921425">
    <w:abstractNumId w:val="42"/>
  </w:num>
  <w:num w:numId="75" w16cid:durableId="335884916">
    <w:abstractNumId w:val="42"/>
  </w:num>
  <w:num w:numId="76" w16cid:durableId="1490749576">
    <w:abstractNumId w:val="42"/>
  </w:num>
  <w:num w:numId="77" w16cid:durableId="979727410">
    <w:abstractNumId w:val="42"/>
  </w:num>
  <w:num w:numId="78" w16cid:durableId="1376273272">
    <w:abstractNumId w:val="35"/>
  </w:num>
  <w:num w:numId="79" w16cid:durableId="1354113707">
    <w:abstractNumId w:val="22"/>
  </w:num>
  <w:num w:numId="80" w16cid:durableId="2001616913">
    <w:abstractNumId w:val="44"/>
  </w:num>
  <w:num w:numId="81" w16cid:durableId="827669352">
    <w:abstractNumId w:val="45"/>
  </w:num>
  <w:num w:numId="82" w16cid:durableId="678967823">
    <w:abstractNumId w:val="51"/>
  </w:num>
  <w:num w:numId="83" w16cid:durableId="704019902">
    <w:abstractNumId w:val="50"/>
  </w:num>
  <w:num w:numId="84" w16cid:durableId="795413300">
    <w:abstractNumId w:val="18"/>
  </w:num>
  <w:num w:numId="85" w16cid:durableId="1470174406">
    <w:abstractNumId w:val="25"/>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ea1AEBpco4sAAAA"/>
  </w:docVars>
  <w:rsids>
    <w:rsidRoot w:val="00105860"/>
    <w:rsid w:val="0000332F"/>
    <w:rsid w:val="00003777"/>
    <w:rsid w:val="00004903"/>
    <w:rsid w:val="00010263"/>
    <w:rsid w:val="000107C2"/>
    <w:rsid w:val="00033472"/>
    <w:rsid w:val="0003578D"/>
    <w:rsid w:val="00043779"/>
    <w:rsid w:val="0005062E"/>
    <w:rsid w:val="0005330C"/>
    <w:rsid w:val="00056043"/>
    <w:rsid w:val="00057663"/>
    <w:rsid w:val="00063E41"/>
    <w:rsid w:val="00065B49"/>
    <w:rsid w:val="0007171B"/>
    <w:rsid w:val="000722D1"/>
    <w:rsid w:val="00072F4B"/>
    <w:rsid w:val="000735C9"/>
    <w:rsid w:val="00074FFD"/>
    <w:rsid w:val="00085B5C"/>
    <w:rsid w:val="000945DE"/>
    <w:rsid w:val="00096173"/>
    <w:rsid w:val="000A2433"/>
    <w:rsid w:val="000B2AD3"/>
    <w:rsid w:val="000B4B47"/>
    <w:rsid w:val="000B72D9"/>
    <w:rsid w:val="000B75E2"/>
    <w:rsid w:val="000C1D56"/>
    <w:rsid w:val="000C367B"/>
    <w:rsid w:val="000C5792"/>
    <w:rsid w:val="000C6D0F"/>
    <w:rsid w:val="000D0F68"/>
    <w:rsid w:val="000D34AD"/>
    <w:rsid w:val="000D63D0"/>
    <w:rsid w:val="000D7D0C"/>
    <w:rsid w:val="000E0397"/>
    <w:rsid w:val="000E14C0"/>
    <w:rsid w:val="000E15D6"/>
    <w:rsid w:val="000E4032"/>
    <w:rsid w:val="000E4CC5"/>
    <w:rsid w:val="000E673A"/>
    <w:rsid w:val="000F1416"/>
    <w:rsid w:val="000F2E43"/>
    <w:rsid w:val="000F2EC5"/>
    <w:rsid w:val="000F3694"/>
    <w:rsid w:val="000F4600"/>
    <w:rsid w:val="000F66EA"/>
    <w:rsid w:val="000F6945"/>
    <w:rsid w:val="000F74F5"/>
    <w:rsid w:val="000F78FC"/>
    <w:rsid w:val="001024C7"/>
    <w:rsid w:val="0010270D"/>
    <w:rsid w:val="00103C01"/>
    <w:rsid w:val="00105372"/>
    <w:rsid w:val="001054A6"/>
    <w:rsid w:val="00105860"/>
    <w:rsid w:val="00105C95"/>
    <w:rsid w:val="00106FC6"/>
    <w:rsid w:val="0010759D"/>
    <w:rsid w:val="001078A1"/>
    <w:rsid w:val="001126E0"/>
    <w:rsid w:val="00112C05"/>
    <w:rsid w:val="001132F0"/>
    <w:rsid w:val="001149F1"/>
    <w:rsid w:val="00116150"/>
    <w:rsid w:val="00124634"/>
    <w:rsid w:val="001312AD"/>
    <w:rsid w:val="00131E7A"/>
    <w:rsid w:val="00133281"/>
    <w:rsid w:val="00134846"/>
    <w:rsid w:val="00136F0C"/>
    <w:rsid w:val="001376C6"/>
    <w:rsid w:val="00142537"/>
    <w:rsid w:val="00161425"/>
    <w:rsid w:val="00163CE2"/>
    <w:rsid w:val="00163EA8"/>
    <w:rsid w:val="00164B7B"/>
    <w:rsid w:val="0016578E"/>
    <w:rsid w:val="00165EEC"/>
    <w:rsid w:val="00167532"/>
    <w:rsid w:val="00170EA3"/>
    <w:rsid w:val="00172AF6"/>
    <w:rsid w:val="00172CAC"/>
    <w:rsid w:val="00174053"/>
    <w:rsid w:val="00176CEE"/>
    <w:rsid w:val="00177FD3"/>
    <w:rsid w:val="00181181"/>
    <w:rsid w:val="0018586A"/>
    <w:rsid w:val="001869D7"/>
    <w:rsid w:val="00186DD8"/>
    <w:rsid w:val="0018777B"/>
    <w:rsid w:val="00187A07"/>
    <w:rsid w:val="00197D19"/>
    <w:rsid w:val="001A039E"/>
    <w:rsid w:val="001A0FA8"/>
    <w:rsid w:val="001A19CD"/>
    <w:rsid w:val="001A26C9"/>
    <w:rsid w:val="001A35EC"/>
    <w:rsid w:val="001A41D0"/>
    <w:rsid w:val="001A5255"/>
    <w:rsid w:val="001B13FE"/>
    <w:rsid w:val="001B2912"/>
    <w:rsid w:val="001B2C4F"/>
    <w:rsid w:val="001B40AB"/>
    <w:rsid w:val="001B55EE"/>
    <w:rsid w:val="001C496D"/>
    <w:rsid w:val="001C59AE"/>
    <w:rsid w:val="001E1D73"/>
    <w:rsid w:val="001E44D5"/>
    <w:rsid w:val="001F03F1"/>
    <w:rsid w:val="001F07EB"/>
    <w:rsid w:val="001F0CA9"/>
    <w:rsid w:val="001F1460"/>
    <w:rsid w:val="001F6AB8"/>
    <w:rsid w:val="001F7CEE"/>
    <w:rsid w:val="00210761"/>
    <w:rsid w:val="00211F1A"/>
    <w:rsid w:val="002124B1"/>
    <w:rsid w:val="00217BEE"/>
    <w:rsid w:val="00217E5C"/>
    <w:rsid w:val="00226FE9"/>
    <w:rsid w:val="00236AF2"/>
    <w:rsid w:val="00236D49"/>
    <w:rsid w:val="002375D7"/>
    <w:rsid w:val="002402F8"/>
    <w:rsid w:val="00243269"/>
    <w:rsid w:val="00243772"/>
    <w:rsid w:val="00245A71"/>
    <w:rsid w:val="002509E1"/>
    <w:rsid w:val="00253128"/>
    <w:rsid w:val="00260B42"/>
    <w:rsid w:val="00270383"/>
    <w:rsid w:val="002704EB"/>
    <w:rsid w:val="00281897"/>
    <w:rsid w:val="00281A69"/>
    <w:rsid w:val="00282DB4"/>
    <w:rsid w:val="002852A9"/>
    <w:rsid w:val="00285663"/>
    <w:rsid w:val="00287EB4"/>
    <w:rsid w:val="002915C7"/>
    <w:rsid w:val="002915D3"/>
    <w:rsid w:val="002A0555"/>
    <w:rsid w:val="002A1D5C"/>
    <w:rsid w:val="002A2AC2"/>
    <w:rsid w:val="002A3ECA"/>
    <w:rsid w:val="002A62BC"/>
    <w:rsid w:val="002A7A2D"/>
    <w:rsid w:val="002B28D0"/>
    <w:rsid w:val="002B71B9"/>
    <w:rsid w:val="002C064E"/>
    <w:rsid w:val="002C594B"/>
    <w:rsid w:val="002C739F"/>
    <w:rsid w:val="002D2471"/>
    <w:rsid w:val="002E07DF"/>
    <w:rsid w:val="002E0FF7"/>
    <w:rsid w:val="002E48DD"/>
    <w:rsid w:val="002E521C"/>
    <w:rsid w:val="002E5460"/>
    <w:rsid w:val="002E70D5"/>
    <w:rsid w:val="002F1EE5"/>
    <w:rsid w:val="002F23B8"/>
    <w:rsid w:val="002F2E70"/>
    <w:rsid w:val="002F433C"/>
    <w:rsid w:val="002F50E6"/>
    <w:rsid w:val="002F7B45"/>
    <w:rsid w:val="00300307"/>
    <w:rsid w:val="003008FE"/>
    <w:rsid w:val="0030169D"/>
    <w:rsid w:val="00301AA4"/>
    <w:rsid w:val="00302EEE"/>
    <w:rsid w:val="00306078"/>
    <w:rsid w:val="003060EB"/>
    <w:rsid w:val="003076BB"/>
    <w:rsid w:val="00311275"/>
    <w:rsid w:val="003115E7"/>
    <w:rsid w:val="00311E82"/>
    <w:rsid w:val="003153EB"/>
    <w:rsid w:val="00321609"/>
    <w:rsid w:val="00321985"/>
    <w:rsid w:val="00322DAE"/>
    <w:rsid w:val="003272C8"/>
    <w:rsid w:val="00330F60"/>
    <w:rsid w:val="003357AF"/>
    <w:rsid w:val="0034028A"/>
    <w:rsid w:val="003426CC"/>
    <w:rsid w:val="00344090"/>
    <w:rsid w:val="00344FF3"/>
    <w:rsid w:val="00347C7D"/>
    <w:rsid w:val="00350153"/>
    <w:rsid w:val="0035107C"/>
    <w:rsid w:val="00351205"/>
    <w:rsid w:val="00357EFE"/>
    <w:rsid w:val="00363FBE"/>
    <w:rsid w:val="0036422E"/>
    <w:rsid w:val="003701FE"/>
    <w:rsid w:val="0037151B"/>
    <w:rsid w:val="00372687"/>
    <w:rsid w:val="00372F74"/>
    <w:rsid w:val="00376F0B"/>
    <w:rsid w:val="003772D9"/>
    <w:rsid w:val="00377C41"/>
    <w:rsid w:val="003803B2"/>
    <w:rsid w:val="00381B0E"/>
    <w:rsid w:val="003828BD"/>
    <w:rsid w:val="00384619"/>
    <w:rsid w:val="00387800"/>
    <w:rsid w:val="0038780B"/>
    <w:rsid w:val="00387924"/>
    <w:rsid w:val="00387CD3"/>
    <w:rsid w:val="00387E0A"/>
    <w:rsid w:val="0039012C"/>
    <w:rsid w:val="00391605"/>
    <w:rsid w:val="003932F1"/>
    <w:rsid w:val="003A3574"/>
    <w:rsid w:val="003A6D4F"/>
    <w:rsid w:val="003B03EA"/>
    <w:rsid w:val="003B1164"/>
    <w:rsid w:val="003B2722"/>
    <w:rsid w:val="003B337D"/>
    <w:rsid w:val="003C1C03"/>
    <w:rsid w:val="003C67AC"/>
    <w:rsid w:val="003D00FD"/>
    <w:rsid w:val="003D0BB0"/>
    <w:rsid w:val="003D43C0"/>
    <w:rsid w:val="003D4496"/>
    <w:rsid w:val="003D653E"/>
    <w:rsid w:val="003E2C5C"/>
    <w:rsid w:val="003E68A2"/>
    <w:rsid w:val="003E7CC5"/>
    <w:rsid w:val="003F2121"/>
    <w:rsid w:val="003F5A7A"/>
    <w:rsid w:val="003F7224"/>
    <w:rsid w:val="003F7821"/>
    <w:rsid w:val="004019BF"/>
    <w:rsid w:val="00401D0F"/>
    <w:rsid w:val="00401EE8"/>
    <w:rsid w:val="004036A0"/>
    <w:rsid w:val="00404DBF"/>
    <w:rsid w:val="0041094E"/>
    <w:rsid w:val="00410E91"/>
    <w:rsid w:val="0041180B"/>
    <w:rsid w:val="00414418"/>
    <w:rsid w:val="004232C4"/>
    <w:rsid w:val="0042472B"/>
    <w:rsid w:val="00425713"/>
    <w:rsid w:val="00425E8E"/>
    <w:rsid w:val="00427D21"/>
    <w:rsid w:val="00431012"/>
    <w:rsid w:val="00431BDE"/>
    <w:rsid w:val="004323FC"/>
    <w:rsid w:val="00433F78"/>
    <w:rsid w:val="004342A3"/>
    <w:rsid w:val="004351CF"/>
    <w:rsid w:val="004360EF"/>
    <w:rsid w:val="004366EF"/>
    <w:rsid w:val="0044527F"/>
    <w:rsid w:val="004453B4"/>
    <w:rsid w:val="00446C52"/>
    <w:rsid w:val="00447F4A"/>
    <w:rsid w:val="00447F8A"/>
    <w:rsid w:val="004501AD"/>
    <w:rsid w:val="00450568"/>
    <w:rsid w:val="0045524F"/>
    <w:rsid w:val="00455AF2"/>
    <w:rsid w:val="00456F67"/>
    <w:rsid w:val="00457EFE"/>
    <w:rsid w:val="004606B2"/>
    <w:rsid w:val="00461409"/>
    <w:rsid w:val="00462878"/>
    <w:rsid w:val="004644C2"/>
    <w:rsid w:val="00466600"/>
    <w:rsid w:val="00467F9C"/>
    <w:rsid w:val="00470D35"/>
    <w:rsid w:val="00473374"/>
    <w:rsid w:val="004735F2"/>
    <w:rsid w:val="00474792"/>
    <w:rsid w:val="0047751C"/>
    <w:rsid w:val="0048430F"/>
    <w:rsid w:val="00497959"/>
    <w:rsid w:val="004A1C86"/>
    <w:rsid w:val="004B22EB"/>
    <w:rsid w:val="004B3E99"/>
    <w:rsid w:val="004B4813"/>
    <w:rsid w:val="004B4A72"/>
    <w:rsid w:val="004C0AE0"/>
    <w:rsid w:val="004C1E42"/>
    <w:rsid w:val="004C223C"/>
    <w:rsid w:val="004C4425"/>
    <w:rsid w:val="004C5C02"/>
    <w:rsid w:val="004C5E35"/>
    <w:rsid w:val="004C7B2F"/>
    <w:rsid w:val="004D2B72"/>
    <w:rsid w:val="004D3F7A"/>
    <w:rsid w:val="004D52CF"/>
    <w:rsid w:val="004D5FC5"/>
    <w:rsid w:val="004D6D30"/>
    <w:rsid w:val="004D7F4B"/>
    <w:rsid w:val="004E061D"/>
    <w:rsid w:val="004E2319"/>
    <w:rsid w:val="004E3244"/>
    <w:rsid w:val="004E5099"/>
    <w:rsid w:val="004E70FB"/>
    <w:rsid w:val="004F57C4"/>
    <w:rsid w:val="004F7F8C"/>
    <w:rsid w:val="00501A1F"/>
    <w:rsid w:val="005028F6"/>
    <w:rsid w:val="005042AC"/>
    <w:rsid w:val="00505F81"/>
    <w:rsid w:val="00506374"/>
    <w:rsid w:val="0050683A"/>
    <w:rsid w:val="0051006C"/>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4572"/>
    <w:rsid w:val="00534681"/>
    <w:rsid w:val="00545A89"/>
    <w:rsid w:val="0054653E"/>
    <w:rsid w:val="00552FE3"/>
    <w:rsid w:val="0055307D"/>
    <w:rsid w:val="0055565A"/>
    <w:rsid w:val="0056068E"/>
    <w:rsid w:val="00561457"/>
    <w:rsid w:val="00563442"/>
    <w:rsid w:val="0056348E"/>
    <w:rsid w:val="00565B42"/>
    <w:rsid w:val="00565ED8"/>
    <w:rsid w:val="00566D44"/>
    <w:rsid w:val="0057748C"/>
    <w:rsid w:val="00581825"/>
    <w:rsid w:val="00584633"/>
    <w:rsid w:val="005872BB"/>
    <w:rsid w:val="00587356"/>
    <w:rsid w:val="0059105E"/>
    <w:rsid w:val="0059182A"/>
    <w:rsid w:val="00594553"/>
    <w:rsid w:val="005A18D8"/>
    <w:rsid w:val="005A6B0B"/>
    <w:rsid w:val="005A6DAE"/>
    <w:rsid w:val="005A6FB9"/>
    <w:rsid w:val="005A708E"/>
    <w:rsid w:val="005A7148"/>
    <w:rsid w:val="005A79F0"/>
    <w:rsid w:val="005B296C"/>
    <w:rsid w:val="005B2E8E"/>
    <w:rsid w:val="005B35E2"/>
    <w:rsid w:val="005B44E0"/>
    <w:rsid w:val="005B4585"/>
    <w:rsid w:val="005B51A1"/>
    <w:rsid w:val="005B7CB4"/>
    <w:rsid w:val="005C143A"/>
    <w:rsid w:val="005C27F9"/>
    <w:rsid w:val="005C4CE6"/>
    <w:rsid w:val="005D1CC6"/>
    <w:rsid w:val="005D36BB"/>
    <w:rsid w:val="005D4412"/>
    <w:rsid w:val="005D6523"/>
    <w:rsid w:val="005E2A25"/>
    <w:rsid w:val="005E3E02"/>
    <w:rsid w:val="005E6BD7"/>
    <w:rsid w:val="005F05C9"/>
    <w:rsid w:val="005F06B5"/>
    <w:rsid w:val="005F3B4C"/>
    <w:rsid w:val="005F4526"/>
    <w:rsid w:val="005F5259"/>
    <w:rsid w:val="00601945"/>
    <w:rsid w:val="00605C0B"/>
    <w:rsid w:val="00605D9E"/>
    <w:rsid w:val="00606ABD"/>
    <w:rsid w:val="0060745E"/>
    <w:rsid w:val="00610A54"/>
    <w:rsid w:val="006122BA"/>
    <w:rsid w:val="006171C6"/>
    <w:rsid w:val="00622A4E"/>
    <w:rsid w:val="0062579A"/>
    <w:rsid w:val="00625BE0"/>
    <w:rsid w:val="00625E96"/>
    <w:rsid w:val="006306FF"/>
    <w:rsid w:val="0063499D"/>
    <w:rsid w:val="00635F12"/>
    <w:rsid w:val="0064111F"/>
    <w:rsid w:val="00641DF2"/>
    <w:rsid w:val="00646736"/>
    <w:rsid w:val="006478BF"/>
    <w:rsid w:val="00650037"/>
    <w:rsid w:val="00650E0D"/>
    <w:rsid w:val="00660B19"/>
    <w:rsid w:val="00661305"/>
    <w:rsid w:val="0066208F"/>
    <w:rsid w:val="00663B88"/>
    <w:rsid w:val="00666ADF"/>
    <w:rsid w:val="00670287"/>
    <w:rsid w:val="00674806"/>
    <w:rsid w:val="00676BE9"/>
    <w:rsid w:val="00681900"/>
    <w:rsid w:val="00683732"/>
    <w:rsid w:val="0068577B"/>
    <w:rsid w:val="00687898"/>
    <w:rsid w:val="00693DAD"/>
    <w:rsid w:val="00695D5F"/>
    <w:rsid w:val="006A04A2"/>
    <w:rsid w:val="006A73C1"/>
    <w:rsid w:val="006B11AE"/>
    <w:rsid w:val="006B142A"/>
    <w:rsid w:val="006B2290"/>
    <w:rsid w:val="006B405B"/>
    <w:rsid w:val="006B7253"/>
    <w:rsid w:val="006B7E50"/>
    <w:rsid w:val="006C25D7"/>
    <w:rsid w:val="006C791C"/>
    <w:rsid w:val="006D2187"/>
    <w:rsid w:val="006D3607"/>
    <w:rsid w:val="006E0197"/>
    <w:rsid w:val="006E09BF"/>
    <w:rsid w:val="006E3471"/>
    <w:rsid w:val="006E4FF6"/>
    <w:rsid w:val="006F336E"/>
    <w:rsid w:val="006F6EC7"/>
    <w:rsid w:val="0070081A"/>
    <w:rsid w:val="00700A37"/>
    <w:rsid w:val="00701A30"/>
    <w:rsid w:val="0070219E"/>
    <w:rsid w:val="00702743"/>
    <w:rsid w:val="00702C0D"/>
    <w:rsid w:val="0070469B"/>
    <w:rsid w:val="00705B89"/>
    <w:rsid w:val="00707DDC"/>
    <w:rsid w:val="00710850"/>
    <w:rsid w:val="00711D1E"/>
    <w:rsid w:val="007122B2"/>
    <w:rsid w:val="00713A4D"/>
    <w:rsid w:val="00714621"/>
    <w:rsid w:val="00716EE5"/>
    <w:rsid w:val="00717CB2"/>
    <w:rsid w:val="00717D88"/>
    <w:rsid w:val="00725AF6"/>
    <w:rsid w:val="00725B6A"/>
    <w:rsid w:val="00726201"/>
    <w:rsid w:val="00726A43"/>
    <w:rsid w:val="007308C4"/>
    <w:rsid w:val="00731CB8"/>
    <w:rsid w:val="007336A3"/>
    <w:rsid w:val="00733C5F"/>
    <w:rsid w:val="0073465E"/>
    <w:rsid w:val="00747796"/>
    <w:rsid w:val="00747E39"/>
    <w:rsid w:val="007507EB"/>
    <w:rsid w:val="00751151"/>
    <w:rsid w:val="00752E0C"/>
    <w:rsid w:val="00754652"/>
    <w:rsid w:val="007578DA"/>
    <w:rsid w:val="0076783F"/>
    <w:rsid w:val="00770649"/>
    <w:rsid w:val="00782957"/>
    <w:rsid w:val="00782BA1"/>
    <w:rsid w:val="00782BD8"/>
    <w:rsid w:val="007831CB"/>
    <w:rsid w:val="00786056"/>
    <w:rsid w:val="00786992"/>
    <w:rsid w:val="007905AA"/>
    <w:rsid w:val="0079296A"/>
    <w:rsid w:val="007942D3"/>
    <w:rsid w:val="007946DF"/>
    <w:rsid w:val="00794D6C"/>
    <w:rsid w:val="007955B5"/>
    <w:rsid w:val="007A1B19"/>
    <w:rsid w:val="007A5A21"/>
    <w:rsid w:val="007B0452"/>
    <w:rsid w:val="007B0588"/>
    <w:rsid w:val="007B1E74"/>
    <w:rsid w:val="007B2099"/>
    <w:rsid w:val="007B4177"/>
    <w:rsid w:val="007B5AA5"/>
    <w:rsid w:val="007B6C09"/>
    <w:rsid w:val="007B7741"/>
    <w:rsid w:val="007B7BFC"/>
    <w:rsid w:val="007C4951"/>
    <w:rsid w:val="007C5C3F"/>
    <w:rsid w:val="007C5DB8"/>
    <w:rsid w:val="007D08F9"/>
    <w:rsid w:val="007D553F"/>
    <w:rsid w:val="007D6A0A"/>
    <w:rsid w:val="007D6D12"/>
    <w:rsid w:val="007D7429"/>
    <w:rsid w:val="007E019D"/>
    <w:rsid w:val="007E09DA"/>
    <w:rsid w:val="007E0EEF"/>
    <w:rsid w:val="007E0F8A"/>
    <w:rsid w:val="007E1E4B"/>
    <w:rsid w:val="007E2119"/>
    <w:rsid w:val="007E65B8"/>
    <w:rsid w:val="007E75EC"/>
    <w:rsid w:val="007E7AF5"/>
    <w:rsid w:val="007F0687"/>
    <w:rsid w:val="007F1BD7"/>
    <w:rsid w:val="007F50DF"/>
    <w:rsid w:val="007F718D"/>
    <w:rsid w:val="00801FAD"/>
    <w:rsid w:val="008121E2"/>
    <w:rsid w:val="008147E2"/>
    <w:rsid w:val="008178B6"/>
    <w:rsid w:val="00820CC0"/>
    <w:rsid w:val="00824930"/>
    <w:rsid w:val="00824D8E"/>
    <w:rsid w:val="00825DC3"/>
    <w:rsid w:val="0083241A"/>
    <w:rsid w:val="0084081A"/>
    <w:rsid w:val="00842CC7"/>
    <w:rsid w:val="00843FD3"/>
    <w:rsid w:val="008443EB"/>
    <w:rsid w:val="00851C95"/>
    <w:rsid w:val="00852455"/>
    <w:rsid w:val="00852F4D"/>
    <w:rsid w:val="00854F92"/>
    <w:rsid w:val="008652B3"/>
    <w:rsid w:val="00865B74"/>
    <w:rsid w:val="00866063"/>
    <w:rsid w:val="0086770E"/>
    <w:rsid w:val="00871824"/>
    <w:rsid w:val="0087182E"/>
    <w:rsid w:val="00871901"/>
    <w:rsid w:val="00873FF9"/>
    <w:rsid w:val="00874D3E"/>
    <w:rsid w:val="008870FA"/>
    <w:rsid w:val="00887C02"/>
    <w:rsid w:val="00890340"/>
    <w:rsid w:val="008916A7"/>
    <w:rsid w:val="008974F0"/>
    <w:rsid w:val="008A0EF0"/>
    <w:rsid w:val="008A0EFC"/>
    <w:rsid w:val="008A1499"/>
    <w:rsid w:val="008A47DD"/>
    <w:rsid w:val="008A6C08"/>
    <w:rsid w:val="008A70E0"/>
    <w:rsid w:val="008B012A"/>
    <w:rsid w:val="008B0BEC"/>
    <w:rsid w:val="008B1FC4"/>
    <w:rsid w:val="008B5899"/>
    <w:rsid w:val="008B7717"/>
    <w:rsid w:val="008C15C2"/>
    <w:rsid w:val="008C69F2"/>
    <w:rsid w:val="008D1B3F"/>
    <w:rsid w:val="008D31E6"/>
    <w:rsid w:val="008D3648"/>
    <w:rsid w:val="008D597D"/>
    <w:rsid w:val="008E00B2"/>
    <w:rsid w:val="008E210A"/>
    <w:rsid w:val="008E35AC"/>
    <w:rsid w:val="008E6ABD"/>
    <w:rsid w:val="008E6DB6"/>
    <w:rsid w:val="008E7438"/>
    <w:rsid w:val="008F1863"/>
    <w:rsid w:val="008F63E2"/>
    <w:rsid w:val="008F7AEE"/>
    <w:rsid w:val="009013EB"/>
    <w:rsid w:val="00906861"/>
    <w:rsid w:val="00906CC1"/>
    <w:rsid w:val="00906E17"/>
    <w:rsid w:val="0091071E"/>
    <w:rsid w:val="00913657"/>
    <w:rsid w:val="009152CA"/>
    <w:rsid w:val="0092075E"/>
    <w:rsid w:val="009210FC"/>
    <w:rsid w:val="009236F9"/>
    <w:rsid w:val="00925A0D"/>
    <w:rsid w:val="009261DB"/>
    <w:rsid w:val="00930BA1"/>
    <w:rsid w:val="0093169E"/>
    <w:rsid w:val="00931AE4"/>
    <w:rsid w:val="00933872"/>
    <w:rsid w:val="009338D9"/>
    <w:rsid w:val="00937188"/>
    <w:rsid w:val="00937CFB"/>
    <w:rsid w:val="00942A20"/>
    <w:rsid w:val="00942B19"/>
    <w:rsid w:val="00943F1B"/>
    <w:rsid w:val="009451C3"/>
    <w:rsid w:val="0094757B"/>
    <w:rsid w:val="009505C9"/>
    <w:rsid w:val="00950752"/>
    <w:rsid w:val="00952C99"/>
    <w:rsid w:val="00953872"/>
    <w:rsid w:val="009544E6"/>
    <w:rsid w:val="009548C3"/>
    <w:rsid w:val="00957134"/>
    <w:rsid w:val="00960687"/>
    <w:rsid w:val="00964DC9"/>
    <w:rsid w:val="00966424"/>
    <w:rsid w:val="009665DF"/>
    <w:rsid w:val="00966D34"/>
    <w:rsid w:val="00967290"/>
    <w:rsid w:val="00967A87"/>
    <w:rsid w:val="009755F0"/>
    <w:rsid w:val="00980AEA"/>
    <w:rsid w:val="00980F86"/>
    <w:rsid w:val="00982585"/>
    <w:rsid w:val="00982974"/>
    <w:rsid w:val="00983B78"/>
    <w:rsid w:val="00986C6A"/>
    <w:rsid w:val="00991BC8"/>
    <w:rsid w:val="009959E8"/>
    <w:rsid w:val="009A41A6"/>
    <w:rsid w:val="009A4F12"/>
    <w:rsid w:val="009A54A4"/>
    <w:rsid w:val="009A5DE6"/>
    <w:rsid w:val="009A78AE"/>
    <w:rsid w:val="009B7AB0"/>
    <w:rsid w:val="009B7FDE"/>
    <w:rsid w:val="009C011A"/>
    <w:rsid w:val="009C2DE6"/>
    <w:rsid w:val="009C521F"/>
    <w:rsid w:val="009C5E77"/>
    <w:rsid w:val="009D035A"/>
    <w:rsid w:val="009D0651"/>
    <w:rsid w:val="009D54CA"/>
    <w:rsid w:val="009D5DE3"/>
    <w:rsid w:val="009E0017"/>
    <w:rsid w:val="009E2933"/>
    <w:rsid w:val="009F1469"/>
    <w:rsid w:val="009F1813"/>
    <w:rsid w:val="009F26FF"/>
    <w:rsid w:val="009F300F"/>
    <w:rsid w:val="009F38D6"/>
    <w:rsid w:val="009F581A"/>
    <w:rsid w:val="009F7179"/>
    <w:rsid w:val="009F78E5"/>
    <w:rsid w:val="00A032EC"/>
    <w:rsid w:val="00A06624"/>
    <w:rsid w:val="00A111D1"/>
    <w:rsid w:val="00A16623"/>
    <w:rsid w:val="00A17E28"/>
    <w:rsid w:val="00A21070"/>
    <w:rsid w:val="00A239A9"/>
    <w:rsid w:val="00A23C8D"/>
    <w:rsid w:val="00A2515F"/>
    <w:rsid w:val="00A26A34"/>
    <w:rsid w:val="00A26F7A"/>
    <w:rsid w:val="00A35418"/>
    <w:rsid w:val="00A40F00"/>
    <w:rsid w:val="00A41055"/>
    <w:rsid w:val="00A4370A"/>
    <w:rsid w:val="00A4498D"/>
    <w:rsid w:val="00A47BFE"/>
    <w:rsid w:val="00A47FE6"/>
    <w:rsid w:val="00A52E6C"/>
    <w:rsid w:val="00A53794"/>
    <w:rsid w:val="00A55F70"/>
    <w:rsid w:val="00A56DAE"/>
    <w:rsid w:val="00A5702F"/>
    <w:rsid w:val="00A629CA"/>
    <w:rsid w:val="00A62BCB"/>
    <w:rsid w:val="00A759E7"/>
    <w:rsid w:val="00A768F2"/>
    <w:rsid w:val="00A77843"/>
    <w:rsid w:val="00A839C7"/>
    <w:rsid w:val="00A84B31"/>
    <w:rsid w:val="00A859AB"/>
    <w:rsid w:val="00A8747C"/>
    <w:rsid w:val="00A878AC"/>
    <w:rsid w:val="00A87C9E"/>
    <w:rsid w:val="00A87E56"/>
    <w:rsid w:val="00A92668"/>
    <w:rsid w:val="00A934BC"/>
    <w:rsid w:val="00A93580"/>
    <w:rsid w:val="00A9458F"/>
    <w:rsid w:val="00A969F8"/>
    <w:rsid w:val="00AA0045"/>
    <w:rsid w:val="00AA11E1"/>
    <w:rsid w:val="00AA20D6"/>
    <w:rsid w:val="00AA6780"/>
    <w:rsid w:val="00AA6F92"/>
    <w:rsid w:val="00AB4A3F"/>
    <w:rsid w:val="00AB5C7D"/>
    <w:rsid w:val="00AB6934"/>
    <w:rsid w:val="00AD2DE3"/>
    <w:rsid w:val="00AD7AD3"/>
    <w:rsid w:val="00AE3EF4"/>
    <w:rsid w:val="00AE4DBA"/>
    <w:rsid w:val="00AE7337"/>
    <w:rsid w:val="00AF0E56"/>
    <w:rsid w:val="00AF202D"/>
    <w:rsid w:val="00AF3288"/>
    <w:rsid w:val="00AF42DE"/>
    <w:rsid w:val="00AF49D5"/>
    <w:rsid w:val="00B03C82"/>
    <w:rsid w:val="00B072C2"/>
    <w:rsid w:val="00B11F04"/>
    <w:rsid w:val="00B1255B"/>
    <w:rsid w:val="00B26D4D"/>
    <w:rsid w:val="00B317F0"/>
    <w:rsid w:val="00B3369F"/>
    <w:rsid w:val="00B4645C"/>
    <w:rsid w:val="00B5168D"/>
    <w:rsid w:val="00B54013"/>
    <w:rsid w:val="00B5432C"/>
    <w:rsid w:val="00B5479B"/>
    <w:rsid w:val="00B55196"/>
    <w:rsid w:val="00B60034"/>
    <w:rsid w:val="00B7015E"/>
    <w:rsid w:val="00B71686"/>
    <w:rsid w:val="00B71C53"/>
    <w:rsid w:val="00B80C6C"/>
    <w:rsid w:val="00B87E3B"/>
    <w:rsid w:val="00B94ABF"/>
    <w:rsid w:val="00B94E6C"/>
    <w:rsid w:val="00B95844"/>
    <w:rsid w:val="00B971D5"/>
    <w:rsid w:val="00BA35DA"/>
    <w:rsid w:val="00BA39F0"/>
    <w:rsid w:val="00BA497A"/>
    <w:rsid w:val="00BB20DB"/>
    <w:rsid w:val="00BB4606"/>
    <w:rsid w:val="00BC127A"/>
    <w:rsid w:val="00BD1035"/>
    <w:rsid w:val="00BD3DF2"/>
    <w:rsid w:val="00BD7B36"/>
    <w:rsid w:val="00BE2EBB"/>
    <w:rsid w:val="00BE3D3E"/>
    <w:rsid w:val="00BE7925"/>
    <w:rsid w:val="00BF3334"/>
    <w:rsid w:val="00C00880"/>
    <w:rsid w:val="00C061F7"/>
    <w:rsid w:val="00C06D0C"/>
    <w:rsid w:val="00C21C99"/>
    <w:rsid w:val="00C22D67"/>
    <w:rsid w:val="00C23D2F"/>
    <w:rsid w:val="00C417CE"/>
    <w:rsid w:val="00C4348A"/>
    <w:rsid w:val="00C439C9"/>
    <w:rsid w:val="00C443BD"/>
    <w:rsid w:val="00C451C5"/>
    <w:rsid w:val="00C46F41"/>
    <w:rsid w:val="00C4709C"/>
    <w:rsid w:val="00C47A7A"/>
    <w:rsid w:val="00C561C2"/>
    <w:rsid w:val="00C61CDC"/>
    <w:rsid w:val="00C65CDD"/>
    <w:rsid w:val="00C65F11"/>
    <w:rsid w:val="00C7212E"/>
    <w:rsid w:val="00C74191"/>
    <w:rsid w:val="00C74A74"/>
    <w:rsid w:val="00C75E94"/>
    <w:rsid w:val="00C76684"/>
    <w:rsid w:val="00C8411F"/>
    <w:rsid w:val="00C86443"/>
    <w:rsid w:val="00C86EDE"/>
    <w:rsid w:val="00C906F3"/>
    <w:rsid w:val="00C9161D"/>
    <w:rsid w:val="00C938C2"/>
    <w:rsid w:val="00C95330"/>
    <w:rsid w:val="00C962EE"/>
    <w:rsid w:val="00CA0C1D"/>
    <w:rsid w:val="00CA132D"/>
    <w:rsid w:val="00CA20E6"/>
    <w:rsid w:val="00CA4542"/>
    <w:rsid w:val="00CA47E8"/>
    <w:rsid w:val="00CA5F79"/>
    <w:rsid w:val="00CA755E"/>
    <w:rsid w:val="00CB0AFB"/>
    <w:rsid w:val="00CB0B3D"/>
    <w:rsid w:val="00CB41C8"/>
    <w:rsid w:val="00CB41E6"/>
    <w:rsid w:val="00CC0B09"/>
    <w:rsid w:val="00CC2B68"/>
    <w:rsid w:val="00CC737A"/>
    <w:rsid w:val="00CC77C7"/>
    <w:rsid w:val="00CD0EE6"/>
    <w:rsid w:val="00CD137D"/>
    <w:rsid w:val="00CD37EB"/>
    <w:rsid w:val="00CD3852"/>
    <w:rsid w:val="00CD68C5"/>
    <w:rsid w:val="00CD71F7"/>
    <w:rsid w:val="00CD7557"/>
    <w:rsid w:val="00CE0E48"/>
    <w:rsid w:val="00CE13FE"/>
    <w:rsid w:val="00CE5E33"/>
    <w:rsid w:val="00CE5FC0"/>
    <w:rsid w:val="00CE7698"/>
    <w:rsid w:val="00CF1848"/>
    <w:rsid w:val="00CF3319"/>
    <w:rsid w:val="00CF60F4"/>
    <w:rsid w:val="00CF63A3"/>
    <w:rsid w:val="00CF76F0"/>
    <w:rsid w:val="00D02253"/>
    <w:rsid w:val="00D03659"/>
    <w:rsid w:val="00D07B26"/>
    <w:rsid w:val="00D1017B"/>
    <w:rsid w:val="00D12044"/>
    <w:rsid w:val="00D12749"/>
    <w:rsid w:val="00D129AB"/>
    <w:rsid w:val="00D16DDE"/>
    <w:rsid w:val="00D16E22"/>
    <w:rsid w:val="00D170D9"/>
    <w:rsid w:val="00D20F76"/>
    <w:rsid w:val="00D24788"/>
    <w:rsid w:val="00D2690A"/>
    <w:rsid w:val="00D26FDF"/>
    <w:rsid w:val="00D30479"/>
    <w:rsid w:val="00D33EFC"/>
    <w:rsid w:val="00D3545C"/>
    <w:rsid w:val="00D357B8"/>
    <w:rsid w:val="00D360B5"/>
    <w:rsid w:val="00D40DBC"/>
    <w:rsid w:val="00D431D9"/>
    <w:rsid w:val="00D43FD7"/>
    <w:rsid w:val="00D44085"/>
    <w:rsid w:val="00D519D0"/>
    <w:rsid w:val="00D51ED9"/>
    <w:rsid w:val="00D53615"/>
    <w:rsid w:val="00D54913"/>
    <w:rsid w:val="00D54B23"/>
    <w:rsid w:val="00D61C85"/>
    <w:rsid w:val="00D67CE4"/>
    <w:rsid w:val="00D7143F"/>
    <w:rsid w:val="00D75CA6"/>
    <w:rsid w:val="00D76A18"/>
    <w:rsid w:val="00D80849"/>
    <w:rsid w:val="00D82E8F"/>
    <w:rsid w:val="00D8481A"/>
    <w:rsid w:val="00D91F52"/>
    <w:rsid w:val="00D95732"/>
    <w:rsid w:val="00DA38FC"/>
    <w:rsid w:val="00DA5586"/>
    <w:rsid w:val="00DB39E0"/>
    <w:rsid w:val="00DB5E0F"/>
    <w:rsid w:val="00DB666B"/>
    <w:rsid w:val="00DC2190"/>
    <w:rsid w:val="00DC3555"/>
    <w:rsid w:val="00DC41B2"/>
    <w:rsid w:val="00DC4613"/>
    <w:rsid w:val="00DC5F23"/>
    <w:rsid w:val="00DC765C"/>
    <w:rsid w:val="00DD118C"/>
    <w:rsid w:val="00DD2A20"/>
    <w:rsid w:val="00DD37D7"/>
    <w:rsid w:val="00DD59EA"/>
    <w:rsid w:val="00DE017D"/>
    <w:rsid w:val="00DE4EB3"/>
    <w:rsid w:val="00DE5AE6"/>
    <w:rsid w:val="00DE765C"/>
    <w:rsid w:val="00DF00F2"/>
    <w:rsid w:val="00DF23B6"/>
    <w:rsid w:val="00DF30E4"/>
    <w:rsid w:val="00DF4C3B"/>
    <w:rsid w:val="00DF4D44"/>
    <w:rsid w:val="00DF5848"/>
    <w:rsid w:val="00E0042A"/>
    <w:rsid w:val="00E0269B"/>
    <w:rsid w:val="00E032DE"/>
    <w:rsid w:val="00E0378B"/>
    <w:rsid w:val="00E056F7"/>
    <w:rsid w:val="00E07226"/>
    <w:rsid w:val="00E120FA"/>
    <w:rsid w:val="00E13ED2"/>
    <w:rsid w:val="00E17B0A"/>
    <w:rsid w:val="00E22993"/>
    <w:rsid w:val="00E23675"/>
    <w:rsid w:val="00E33C3F"/>
    <w:rsid w:val="00E35EB5"/>
    <w:rsid w:val="00E424A8"/>
    <w:rsid w:val="00E46DBE"/>
    <w:rsid w:val="00E52539"/>
    <w:rsid w:val="00E53463"/>
    <w:rsid w:val="00E55399"/>
    <w:rsid w:val="00E579DC"/>
    <w:rsid w:val="00E6021C"/>
    <w:rsid w:val="00E65CD7"/>
    <w:rsid w:val="00E66235"/>
    <w:rsid w:val="00E67678"/>
    <w:rsid w:val="00E743F7"/>
    <w:rsid w:val="00E77B0C"/>
    <w:rsid w:val="00E81697"/>
    <w:rsid w:val="00E83C24"/>
    <w:rsid w:val="00E83EEE"/>
    <w:rsid w:val="00E873BA"/>
    <w:rsid w:val="00E9064C"/>
    <w:rsid w:val="00E907C0"/>
    <w:rsid w:val="00E92A38"/>
    <w:rsid w:val="00E9318D"/>
    <w:rsid w:val="00E93F3E"/>
    <w:rsid w:val="00EA4E46"/>
    <w:rsid w:val="00EB1012"/>
    <w:rsid w:val="00EB28F9"/>
    <w:rsid w:val="00EB4A60"/>
    <w:rsid w:val="00EB7E50"/>
    <w:rsid w:val="00ED0890"/>
    <w:rsid w:val="00ED445A"/>
    <w:rsid w:val="00EE1758"/>
    <w:rsid w:val="00EE1DA0"/>
    <w:rsid w:val="00EE7316"/>
    <w:rsid w:val="00EF0CF6"/>
    <w:rsid w:val="00EF1EE6"/>
    <w:rsid w:val="00EF2D01"/>
    <w:rsid w:val="00EF5ED4"/>
    <w:rsid w:val="00F013EE"/>
    <w:rsid w:val="00F063C2"/>
    <w:rsid w:val="00F06488"/>
    <w:rsid w:val="00F070D7"/>
    <w:rsid w:val="00F07611"/>
    <w:rsid w:val="00F11722"/>
    <w:rsid w:val="00F127EA"/>
    <w:rsid w:val="00F243D6"/>
    <w:rsid w:val="00F2572A"/>
    <w:rsid w:val="00F27685"/>
    <w:rsid w:val="00F3165F"/>
    <w:rsid w:val="00F31738"/>
    <w:rsid w:val="00F336F2"/>
    <w:rsid w:val="00F33A4A"/>
    <w:rsid w:val="00F36710"/>
    <w:rsid w:val="00F36964"/>
    <w:rsid w:val="00F40428"/>
    <w:rsid w:val="00F414A4"/>
    <w:rsid w:val="00F43431"/>
    <w:rsid w:val="00F44432"/>
    <w:rsid w:val="00F45BEF"/>
    <w:rsid w:val="00F473FA"/>
    <w:rsid w:val="00F4784C"/>
    <w:rsid w:val="00F51487"/>
    <w:rsid w:val="00F52E97"/>
    <w:rsid w:val="00F53193"/>
    <w:rsid w:val="00F5357E"/>
    <w:rsid w:val="00F56410"/>
    <w:rsid w:val="00F56A9F"/>
    <w:rsid w:val="00F624C5"/>
    <w:rsid w:val="00F6586C"/>
    <w:rsid w:val="00F66334"/>
    <w:rsid w:val="00F674D0"/>
    <w:rsid w:val="00F72525"/>
    <w:rsid w:val="00F804A9"/>
    <w:rsid w:val="00F82D5E"/>
    <w:rsid w:val="00F82FDB"/>
    <w:rsid w:val="00F85726"/>
    <w:rsid w:val="00F85CF9"/>
    <w:rsid w:val="00F9038B"/>
    <w:rsid w:val="00F91015"/>
    <w:rsid w:val="00F92559"/>
    <w:rsid w:val="00F925AE"/>
    <w:rsid w:val="00F930C8"/>
    <w:rsid w:val="00F9388A"/>
    <w:rsid w:val="00F946E4"/>
    <w:rsid w:val="00F94774"/>
    <w:rsid w:val="00F94DE4"/>
    <w:rsid w:val="00F97C98"/>
    <w:rsid w:val="00FA1C59"/>
    <w:rsid w:val="00FA3806"/>
    <w:rsid w:val="00FA456A"/>
    <w:rsid w:val="00FA663B"/>
    <w:rsid w:val="00FA6ED0"/>
    <w:rsid w:val="00FA7103"/>
    <w:rsid w:val="00FA7AB9"/>
    <w:rsid w:val="00FB2372"/>
    <w:rsid w:val="00FB583F"/>
    <w:rsid w:val="00FC0CA7"/>
    <w:rsid w:val="00FC2FBE"/>
    <w:rsid w:val="00FC53DB"/>
    <w:rsid w:val="00FC731C"/>
    <w:rsid w:val="00FC7388"/>
    <w:rsid w:val="00FD1212"/>
    <w:rsid w:val="00FD13E7"/>
    <w:rsid w:val="00FD3F05"/>
    <w:rsid w:val="00FD44F4"/>
    <w:rsid w:val="00FD7C13"/>
    <w:rsid w:val="00FE3DBF"/>
    <w:rsid w:val="00FF16E8"/>
    <w:rsid w:val="00FF19B8"/>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779F7E"/>
  <w15:docId w15:val="{0CD3236C-0A51-4CB3-91AC-5D922E1890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11"/>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11"/>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11"/>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
    <w:basedOn w:val="Normal"/>
    <w:link w:val="ListParagraphChar"/>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12"/>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10"/>
      </w:numPr>
    </w:pPr>
  </w:style>
  <w:style w:type="numbering" w:customStyle="1" w:styleId="CBDHeadings">
    <w:name w:val="CBD_Headings"/>
    <w:basedOn w:val="ListCBD"/>
    <w:uiPriority w:val="99"/>
    <w:rsid w:val="00866063"/>
    <w:pPr>
      <w:numPr>
        <w:numId w:val="11"/>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5F4526"/>
    <w:rPr>
      <w:rFonts w:ascii="Times New Roman" w:eastAsia="SimSun" w:hAnsi="Times New Roman" w:cs="Times New Roman"/>
      <w:sz w:val="22"/>
      <w:szCs w:val="22"/>
      <w:lang w:val="en-GB"/>
    </w:rPr>
  </w:style>
  <w:style w:type="paragraph" w:customStyle="1" w:styleId="CBDRecommendText">
    <w:name w:val="CBD_RecommendText"/>
    <w:basedOn w:val="Normal"/>
    <w:qFormat/>
    <w:rsid w:val="001B55EE"/>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15/cop-15-dec-06-fr.pdf"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decisions/cop-15/cop-15-dec-11-fr.pdf"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notifications/2025-103"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oc/decisions/cop-15/cop-15-dec-11-fr.pdf" TargetMode="External"/><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oc/decisions/cop-15/cop-15-dec-06-fr.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1.xml"/></Relationships>
</file>

<file path=word/_rels/footnotes.xml.rels><?xml version="1.0" encoding="UTF-8" standalone="yes"?>
<Relationships xmlns="http://schemas.openxmlformats.org/package/2006/relationships"><Relationship Id="rId2" Type="http://schemas.openxmlformats.org/officeDocument/2006/relationships/hyperlink" Target="https://www.cbd.int/decisions/cop/?m=cop-15" TargetMode="External"/><Relationship Id="rId1" Type="http://schemas.openxmlformats.org/officeDocument/2006/relationships/hyperlink" Target="https://www.cbd.int/documents/CBD/SBI/6/1"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B608A"/>
    <w:rsid w:val="000F3694"/>
    <w:rsid w:val="001024C7"/>
    <w:rsid w:val="001126E0"/>
    <w:rsid w:val="00125D27"/>
    <w:rsid w:val="00133053"/>
    <w:rsid w:val="001C26BB"/>
    <w:rsid w:val="002124B1"/>
    <w:rsid w:val="00236AF2"/>
    <w:rsid w:val="00237459"/>
    <w:rsid w:val="002375D7"/>
    <w:rsid w:val="002402F8"/>
    <w:rsid w:val="00245E8C"/>
    <w:rsid w:val="00260A55"/>
    <w:rsid w:val="002915D3"/>
    <w:rsid w:val="00347C7D"/>
    <w:rsid w:val="003633F8"/>
    <w:rsid w:val="0036422E"/>
    <w:rsid w:val="003701FE"/>
    <w:rsid w:val="003B03EA"/>
    <w:rsid w:val="003E7E9A"/>
    <w:rsid w:val="0041094E"/>
    <w:rsid w:val="00433AFA"/>
    <w:rsid w:val="00447F8A"/>
    <w:rsid w:val="00460C7B"/>
    <w:rsid w:val="00497959"/>
    <w:rsid w:val="004D5FC5"/>
    <w:rsid w:val="004E2AD1"/>
    <w:rsid w:val="005028F6"/>
    <w:rsid w:val="00523D1B"/>
    <w:rsid w:val="005336B8"/>
    <w:rsid w:val="0055565A"/>
    <w:rsid w:val="005872BB"/>
    <w:rsid w:val="005F5259"/>
    <w:rsid w:val="0064111F"/>
    <w:rsid w:val="0065362A"/>
    <w:rsid w:val="006F5F46"/>
    <w:rsid w:val="007133C3"/>
    <w:rsid w:val="00751151"/>
    <w:rsid w:val="0088127C"/>
    <w:rsid w:val="008B1FC4"/>
    <w:rsid w:val="008C15C2"/>
    <w:rsid w:val="008D2472"/>
    <w:rsid w:val="00925A0D"/>
    <w:rsid w:val="00952C99"/>
    <w:rsid w:val="00957134"/>
    <w:rsid w:val="009748E2"/>
    <w:rsid w:val="00983B78"/>
    <w:rsid w:val="00985D5A"/>
    <w:rsid w:val="009878F3"/>
    <w:rsid w:val="009C521F"/>
    <w:rsid w:val="009C5414"/>
    <w:rsid w:val="009D571D"/>
    <w:rsid w:val="00A40F00"/>
    <w:rsid w:val="00A52E6C"/>
    <w:rsid w:val="00A614E8"/>
    <w:rsid w:val="00AC493C"/>
    <w:rsid w:val="00AC610A"/>
    <w:rsid w:val="00AC624B"/>
    <w:rsid w:val="00B5168D"/>
    <w:rsid w:val="00BC484B"/>
    <w:rsid w:val="00C874EB"/>
    <w:rsid w:val="00CA132D"/>
    <w:rsid w:val="00CC1D8D"/>
    <w:rsid w:val="00CD0EE6"/>
    <w:rsid w:val="00D20F76"/>
    <w:rsid w:val="00D24788"/>
    <w:rsid w:val="00D3545C"/>
    <w:rsid w:val="00DB566F"/>
    <w:rsid w:val="00DF140A"/>
    <w:rsid w:val="00DF23B6"/>
    <w:rsid w:val="00E518C6"/>
    <w:rsid w:val="00E5354C"/>
    <w:rsid w:val="00E753C2"/>
    <w:rsid w:val="00EB35FE"/>
    <w:rsid w:val="00EF18F8"/>
    <w:rsid w:val="00F64B50"/>
    <w:rsid w:val="00FA1CD1"/>
    <w:rsid w:val="00FA3806"/>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91f8ace11fb69fdaf2c6ad3544dfa48">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2090d878a5f7290b684f838b47639990"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A846478D-489E-4B9C-B1F6-3562059D06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contentBits="0" removed="0"/>
</clbl:labelList>
</file>

<file path=docProps/app.xml><?xml version="1.0" encoding="utf-8"?>
<Properties xmlns="http://schemas.openxmlformats.org/officeDocument/2006/extended-properties" xmlns:vt="http://schemas.openxmlformats.org/officeDocument/2006/docPropsVTypes">
  <Template>Normal.dotm</Template>
  <TotalTime>162</TotalTime>
  <Pages>7</Pages>
  <Words>3435</Words>
  <Characters>18883</Characters>
  <Application>Microsoft Office Word</Application>
  <DocSecurity>0</DocSecurity>
  <Lines>157</Lines>
  <Paragraphs>44</Paragraphs>
  <ScaleCrop>false</ScaleCrop>
  <HeadingPairs>
    <vt:vector size="2" baseType="variant">
      <vt:variant>
        <vt:lpstr>Title</vt:lpstr>
      </vt:variant>
      <vt:variant>
        <vt:i4>1</vt:i4>
      </vt:variant>
    </vt:vector>
  </HeadingPairs>
  <TitlesOfParts>
    <vt:vector size="1" baseType="lpstr">
      <vt:lpstr>Midterm review of the implementation of the Gender Plan of Action 2023–2030</vt:lpstr>
    </vt:vector>
  </TitlesOfParts>
  <Manager/>
  <Company/>
  <LinksUpToDate>false</LinksUpToDate>
  <CharactersWithSpaces>22274</CharactersWithSpaces>
  <SharedDoc>false</SharedDoc>
  <HLinks>
    <vt:vector size="54" baseType="variant">
      <vt:variant>
        <vt:i4>7209057</vt:i4>
      </vt:variant>
      <vt:variant>
        <vt:i4>12</vt:i4>
      </vt:variant>
      <vt:variant>
        <vt:i4>0</vt:i4>
      </vt:variant>
      <vt:variant>
        <vt:i4>5</vt:i4>
      </vt:variant>
      <vt:variant>
        <vt:lpwstr>https://www.cbd.int/decisions/cop/?m=cop-15</vt:lpwstr>
      </vt:variant>
      <vt:variant>
        <vt:lpwstr/>
      </vt:variant>
      <vt:variant>
        <vt:i4>524363</vt:i4>
      </vt:variant>
      <vt:variant>
        <vt:i4>9</vt:i4>
      </vt:variant>
      <vt:variant>
        <vt:i4>0</vt:i4>
      </vt:variant>
      <vt:variant>
        <vt:i4>5</vt:i4>
      </vt:variant>
      <vt:variant>
        <vt:lpwstr>https://www.cbd.int/doc/decisions/cop-15/cop-15-dec-06-en.pdf</vt:lpwstr>
      </vt:variant>
      <vt:variant>
        <vt:lpwstr/>
      </vt:variant>
      <vt:variant>
        <vt:i4>983114</vt:i4>
      </vt:variant>
      <vt:variant>
        <vt:i4>6</vt:i4>
      </vt:variant>
      <vt:variant>
        <vt:i4>0</vt:i4>
      </vt:variant>
      <vt:variant>
        <vt:i4>5</vt:i4>
      </vt:variant>
      <vt:variant>
        <vt:lpwstr>https://www.cbd.int/doc/decisions/cop-15/cop-15-dec-11-en.pdf</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983114</vt:i4>
      </vt:variant>
      <vt:variant>
        <vt:i4>0</vt:i4>
      </vt:variant>
      <vt:variant>
        <vt:i4>0</vt:i4>
      </vt:variant>
      <vt:variant>
        <vt:i4>5</vt:i4>
      </vt:variant>
      <vt:variant>
        <vt:lpwstr>https://www.cbd.int/doc/decisions/cop-15/cop-15-dec-11-en.pdf</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Examen à mi-parcours de la mise en œuvre du Plan d'action pour l'égalité des sexes (2023-2030)</dc:title>
  <dc:subject>CBD/SBI/6/5</dc:subject>
  <dc:creator>Secretariat of the Convention on Biological Diversity</dc:creator>
  <cp:keywords>Convention on Biological Diversity</cp:keywords>
  <cp:lastModifiedBy>Mariko Nishi</cp:lastModifiedBy>
  <cp:revision>53</cp:revision>
  <cp:lastPrinted>2025-11-04T23:18:00Z</cp:lastPrinted>
  <dcterms:created xsi:type="dcterms:W3CDTF">2025-12-14T06:30:00Z</dcterms:created>
  <dcterms:modified xsi:type="dcterms:W3CDTF">2025-12-15T14:55:00Z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0x01010069BFACF6D92CD24AA50050CE23F68F74</vt:lpwstr>
  </property>
</Properties>
</file>