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35"/>
  </p:notesMasterIdLst>
  <p:handoutMasterIdLst>
    <p:handoutMasterId r:id="rId36"/>
  </p:handoutMasterIdLst>
  <p:sldIdLst>
    <p:sldId id="285" r:id="rId2"/>
    <p:sldId id="283" r:id="rId3"/>
    <p:sldId id="284" r:id="rId4"/>
    <p:sldId id="277" r:id="rId5"/>
    <p:sldId id="274" r:id="rId6"/>
    <p:sldId id="281" r:id="rId7"/>
    <p:sldId id="282" r:id="rId8"/>
    <p:sldId id="267" r:id="rId9"/>
    <p:sldId id="286" r:id="rId10"/>
    <p:sldId id="272" r:id="rId11"/>
    <p:sldId id="273" r:id="rId12"/>
    <p:sldId id="278" r:id="rId13"/>
    <p:sldId id="270" r:id="rId14"/>
    <p:sldId id="292" r:id="rId15"/>
    <p:sldId id="271" r:id="rId16"/>
    <p:sldId id="302" r:id="rId17"/>
    <p:sldId id="258" r:id="rId18"/>
    <p:sldId id="269" r:id="rId19"/>
    <p:sldId id="262" r:id="rId20"/>
    <p:sldId id="287" r:id="rId21"/>
    <p:sldId id="293" r:id="rId22"/>
    <p:sldId id="294" r:id="rId23"/>
    <p:sldId id="295" r:id="rId24"/>
    <p:sldId id="296" r:id="rId25"/>
    <p:sldId id="297" r:id="rId26"/>
    <p:sldId id="288" r:id="rId27"/>
    <p:sldId id="298" r:id="rId28"/>
    <p:sldId id="290" r:id="rId29"/>
    <p:sldId id="291" r:id="rId30"/>
    <p:sldId id="276" r:id="rId31"/>
    <p:sldId id="299" r:id="rId32"/>
    <p:sldId id="300" r:id="rId33"/>
    <p:sldId id="301" r:id="rId34"/>
  </p:sldIdLst>
  <p:sldSz cx="12192000" cy="6858000"/>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94009" autoAdjust="0"/>
  </p:normalViewPr>
  <p:slideViewPr>
    <p:cSldViewPr snapToGrid="0">
      <p:cViewPr varScale="1">
        <p:scale>
          <a:sx n="58" d="100"/>
          <a:sy n="58" d="100"/>
        </p:scale>
        <p:origin x="800" y="48"/>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74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sob\Desktop\UN_CBD\Cook%20Islands\Costing%20exercise%20exemple.xlsm"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Chart!$B$3:$G$3</c:f>
          <c:strCache>
            <c:ptCount val="6"/>
            <c:pt idx="0">
              <c:v>Expenses by categories</c:v>
            </c:pt>
          </c:strCache>
        </c:strRef>
      </c:tx>
      <c:layout>
        <c:manualLayout>
          <c:xMode val="edge"/>
          <c:yMode val="edge"/>
          <c:x val="0.25158469945355189"/>
          <c:y val="3.0037546933667083E-2"/>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6.3847331583552061E-2"/>
          <c:y val="0.19289111389236549"/>
          <c:w val="0.90004155730533686"/>
          <c:h val="0.49447557478343995"/>
        </c:manualLayout>
      </c:layout>
      <c:lineChart>
        <c:grouping val="standard"/>
        <c:varyColors val="0"/>
        <c:ser>
          <c:idx val="1"/>
          <c:order val="1"/>
          <c:tx>
            <c:strRef>
              <c:f>Chart!$B$5</c:f>
              <c:strCache>
                <c:ptCount val="1"/>
                <c:pt idx="0">
                  <c:v>Salary</c:v>
                </c:pt>
              </c:strCache>
            </c:strRef>
          </c:tx>
          <c:spPr>
            <a:ln w="34925" cap="rnd">
              <a:solidFill>
                <a:schemeClr val="accent2"/>
              </a:solidFill>
              <a:round/>
            </a:ln>
            <a:effectLst>
              <a:outerShdw blurRad="40000" dist="23000" dir="5400000" rotWithShape="0">
                <a:srgbClr val="000000">
                  <a:alpha val="35000"/>
                </a:srgbClr>
              </a:outerShdw>
            </a:effectLst>
          </c:spPr>
          <c:marker>
            <c:symbol val="none"/>
          </c:marker>
          <c:cat>
            <c:numRef>
              <c:f>Chart!$C$4:$E$4</c:f>
              <c:numCache>
                <c:formatCode>General</c:formatCode>
                <c:ptCount val="3"/>
                <c:pt idx="0">
                  <c:v>2016</c:v>
                </c:pt>
                <c:pt idx="1">
                  <c:v>2017</c:v>
                </c:pt>
                <c:pt idx="2">
                  <c:v>2018</c:v>
                </c:pt>
              </c:numCache>
            </c:numRef>
          </c:cat>
          <c:val>
            <c:numRef>
              <c:f>Chart!$C$5:$E$5</c:f>
              <c:numCache>
                <c:formatCode>_ * #,##0_)\ _$_ ;_ * \(#,##0\)\ _$_ ;_ * "-"??_)\ _$_ ;_ @_ </c:formatCode>
                <c:ptCount val="3"/>
                <c:pt idx="0">
                  <c:v>75000</c:v>
                </c:pt>
                <c:pt idx="1">
                  <c:v>66000</c:v>
                </c:pt>
                <c:pt idx="2">
                  <c:v>25000</c:v>
                </c:pt>
              </c:numCache>
            </c:numRef>
          </c:val>
          <c:smooth val="0"/>
        </c:ser>
        <c:ser>
          <c:idx val="2"/>
          <c:order val="2"/>
          <c:tx>
            <c:strRef>
              <c:f>Chart!$B$6</c:f>
              <c:strCache>
                <c:ptCount val="1"/>
                <c:pt idx="0">
                  <c:v>Operating Exp</c:v>
                </c:pt>
              </c:strCache>
            </c:strRef>
          </c:tx>
          <c:spPr>
            <a:ln w="34925" cap="rnd">
              <a:solidFill>
                <a:schemeClr val="accent3"/>
              </a:solidFill>
              <a:round/>
            </a:ln>
            <a:effectLst>
              <a:outerShdw blurRad="40000" dist="23000" dir="5400000" rotWithShape="0">
                <a:srgbClr val="000000">
                  <a:alpha val="35000"/>
                </a:srgbClr>
              </a:outerShdw>
            </a:effectLst>
          </c:spPr>
          <c:marker>
            <c:symbol val="none"/>
          </c:marker>
          <c:cat>
            <c:numRef>
              <c:f>Chart!$C$4:$E$4</c:f>
              <c:numCache>
                <c:formatCode>General</c:formatCode>
                <c:ptCount val="3"/>
                <c:pt idx="0">
                  <c:v>2016</c:v>
                </c:pt>
                <c:pt idx="1">
                  <c:v>2017</c:v>
                </c:pt>
                <c:pt idx="2">
                  <c:v>2018</c:v>
                </c:pt>
              </c:numCache>
            </c:numRef>
          </c:cat>
          <c:val>
            <c:numRef>
              <c:f>Chart!$C$6:$E$6</c:f>
              <c:numCache>
                <c:formatCode>_ * #,##0_)\ _$_ ;_ * \(#,##0\)\ _$_ ;_ * "-"??_)\ _$_ ;_ @_ </c:formatCode>
                <c:ptCount val="3"/>
                <c:pt idx="0">
                  <c:v>150000</c:v>
                </c:pt>
                <c:pt idx="1">
                  <c:v>47000</c:v>
                </c:pt>
                <c:pt idx="2">
                  <c:v>20000</c:v>
                </c:pt>
              </c:numCache>
            </c:numRef>
          </c:val>
          <c:smooth val="0"/>
        </c:ser>
        <c:ser>
          <c:idx val="3"/>
          <c:order val="3"/>
          <c:tx>
            <c:strRef>
              <c:f>Chart!$B$7</c:f>
              <c:strCache>
                <c:ptCount val="1"/>
                <c:pt idx="0">
                  <c:v>Transfert</c:v>
                </c:pt>
              </c:strCache>
            </c:strRef>
          </c:tx>
          <c:spPr>
            <a:ln w="34925" cap="rnd">
              <a:solidFill>
                <a:schemeClr val="accent4"/>
              </a:solidFill>
              <a:round/>
            </a:ln>
            <a:effectLst>
              <a:outerShdw blurRad="40000" dist="23000" dir="5400000" rotWithShape="0">
                <a:srgbClr val="000000">
                  <a:alpha val="35000"/>
                </a:srgbClr>
              </a:outerShdw>
            </a:effectLst>
          </c:spPr>
          <c:marker>
            <c:symbol val="none"/>
          </c:marker>
          <c:cat>
            <c:numRef>
              <c:f>Chart!$C$4:$E$4</c:f>
              <c:numCache>
                <c:formatCode>General</c:formatCode>
                <c:ptCount val="3"/>
                <c:pt idx="0">
                  <c:v>2016</c:v>
                </c:pt>
                <c:pt idx="1">
                  <c:v>2017</c:v>
                </c:pt>
                <c:pt idx="2">
                  <c:v>2018</c:v>
                </c:pt>
              </c:numCache>
            </c:numRef>
          </c:cat>
          <c:val>
            <c:numRef>
              <c:f>Chart!$C$7:$E$7</c:f>
              <c:numCache>
                <c:formatCode>_ * #,##0_)\ _$_ ;_ * \(#,##0\)\ _$_ ;_ * "-"??_)\ _$_ ;_ @_ </c:formatCode>
                <c:ptCount val="3"/>
                <c:pt idx="0">
                  <c:v>0</c:v>
                </c:pt>
                <c:pt idx="1">
                  <c:v>0</c:v>
                </c:pt>
                <c:pt idx="2">
                  <c:v>0</c:v>
                </c:pt>
              </c:numCache>
            </c:numRef>
          </c:val>
          <c:smooth val="0"/>
        </c:ser>
        <c:ser>
          <c:idx val="4"/>
          <c:order val="4"/>
          <c:tx>
            <c:strRef>
              <c:f>Chart!$B$8</c:f>
              <c:strCache>
                <c:ptCount val="1"/>
                <c:pt idx="0">
                  <c:v>Investissement</c:v>
                </c:pt>
              </c:strCache>
            </c:strRef>
          </c:tx>
          <c:spPr>
            <a:ln w="34925" cap="rnd">
              <a:solidFill>
                <a:schemeClr val="accent5"/>
              </a:solidFill>
              <a:round/>
            </a:ln>
            <a:effectLst>
              <a:outerShdw blurRad="40000" dist="23000" dir="5400000" rotWithShape="0">
                <a:srgbClr val="000000">
                  <a:alpha val="35000"/>
                </a:srgbClr>
              </a:outerShdw>
            </a:effectLst>
          </c:spPr>
          <c:marker>
            <c:symbol val="none"/>
          </c:marker>
          <c:cat>
            <c:numRef>
              <c:f>Chart!$C$4:$E$4</c:f>
              <c:numCache>
                <c:formatCode>General</c:formatCode>
                <c:ptCount val="3"/>
                <c:pt idx="0">
                  <c:v>2016</c:v>
                </c:pt>
                <c:pt idx="1">
                  <c:v>2017</c:v>
                </c:pt>
                <c:pt idx="2">
                  <c:v>2018</c:v>
                </c:pt>
              </c:numCache>
            </c:numRef>
          </c:cat>
          <c:val>
            <c:numRef>
              <c:f>Chart!$C$8:$E$8</c:f>
              <c:numCache>
                <c:formatCode>_ * #,##0_)\ _$_ ;_ * \(#,##0\)\ _$_ ;_ * "-"??_)\ _$_ ;_ @_ </c:formatCode>
                <c:ptCount val="3"/>
                <c:pt idx="0">
                  <c:v>80000</c:v>
                </c:pt>
                <c:pt idx="1">
                  <c:v>60000</c:v>
                </c:pt>
                <c:pt idx="2">
                  <c:v>0</c:v>
                </c:pt>
              </c:numCache>
            </c:numRef>
          </c:val>
          <c:smooth val="0"/>
        </c:ser>
        <c:dLbls>
          <c:showLegendKey val="0"/>
          <c:showVal val="0"/>
          <c:showCatName val="0"/>
          <c:showSerName val="0"/>
          <c:showPercent val="0"/>
          <c:showBubbleSize val="0"/>
        </c:dLbls>
        <c:smooth val="0"/>
        <c:axId val="339711760"/>
        <c:axId val="339710976"/>
        <c:extLst>
          <c:ext xmlns:c15="http://schemas.microsoft.com/office/drawing/2012/chart" uri="{02D57815-91ED-43cb-92C2-25804820EDAC}">
            <c15:filteredLineSeries>
              <c15:ser>
                <c:idx val="0"/>
                <c:order val="0"/>
                <c:tx>
                  <c:strRef>
                    <c:extLst>
                      <c:ext uri="{02D57815-91ED-43cb-92C2-25804820EDAC}">
                        <c15:formulaRef>
                          <c15:sqref>Chart!$B$4</c15:sqref>
                        </c15:formulaRef>
                      </c:ext>
                    </c:extLst>
                    <c:strCache>
                      <c:ptCount val="1"/>
                      <c:pt idx="0">
                        <c:v>Categories/years</c:v>
                      </c:pt>
                    </c:strCache>
                  </c:strRef>
                </c:tx>
                <c:spPr>
                  <a:ln w="34925" cap="rnd">
                    <a:solidFill>
                      <a:schemeClr val="accent1"/>
                    </a:solidFill>
                    <a:round/>
                  </a:ln>
                  <a:effectLst>
                    <a:outerShdw blurRad="40000" dist="23000" dir="5400000" rotWithShape="0">
                      <a:srgbClr val="000000">
                        <a:alpha val="35000"/>
                      </a:srgbClr>
                    </a:outerShdw>
                  </a:effectLst>
                </c:spPr>
                <c:marker>
                  <c:symbol val="none"/>
                </c:marker>
                <c:cat>
                  <c:numRef>
                    <c:extLst>
                      <c:ext uri="{02D57815-91ED-43cb-92C2-25804820EDAC}">
                        <c15:formulaRef>
                          <c15:sqref>Chart!$C$4:$E$4</c15:sqref>
                        </c15:formulaRef>
                      </c:ext>
                    </c:extLst>
                    <c:numCache>
                      <c:formatCode>General</c:formatCode>
                      <c:ptCount val="3"/>
                      <c:pt idx="0">
                        <c:v>2016</c:v>
                      </c:pt>
                      <c:pt idx="1">
                        <c:v>2017</c:v>
                      </c:pt>
                      <c:pt idx="2">
                        <c:v>2018</c:v>
                      </c:pt>
                    </c:numCache>
                  </c:numRef>
                </c:cat>
                <c:val>
                  <c:numRef>
                    <c:extLst>
                      <c:ext uri="{02D57815-91ED-43cb-92C2-25804820EDAC}">
                        <c15:formulaRef>
                          <c15:sqref>Chart!$C$4:$E$4</c15:sqref>
                        </c15:formulaRef>
                      </c:ext>
                    </c:extLst>
                    <c:numCache>
                      <c:formatCode>General</c:formatCode>
                      <c:ptCount val="3"/>
                      <c:pt idx="0">
                        <c:v>2016</c:v>
                      </c:pt>
                      <c:pt idx="1">
                        <c:v>2017</c:v>
                      </c:pt>
                      <c:pt idx="2">
                        <c:v>2018</c:v>
                      </c:pt>
                    </c:numCache>
                  </c:numRef>
                </c:val>
                <c:smooth val="0"/>
              </c15:ser>
            </c15:filteredLineSeries>
          </c:ext>
        </c:extLst>
      </c:lineChart>
      <c:dateAx>
        <c:axId val="339711760"/>
        <c:scaling>
          <c:orientation val="minMax"/>
        </c:scaling>
        <c:delete val="0"/>
        <c:axPos val="b"/>
        <c:numFmt formatCode="General" sourceLinked="1"/>
        <c:majorTickMark val="out"/>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39710976"/>
        <c:crosses val="autoZero"/>
        <c:auto val="0"/>
        <c:lblOffset val="100"/>
        <c:baseTimeUnit val="days"/>
        <c:majorUnit val="1"/>
      </c:dateAx>
      <c:valAx>
        <c:axId val="339710976"/>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0"/>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39711760"/>
        <c:crosses val="autoZero"/>
        <c:crossBetween val="between"/>
        <c:dispUnits>
          <c:builtInUnit val="thousands"/>
          <c:dispUnitsLbl>
            <c:layout/>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dispUnitsLbl>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alpha val="96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190D18-BC76-4F6E-8C11-1EBE7D49B996}" type="doc">
      <dgm:prSet loTypeId="urn:microsoft.com/office/officeart/2005/8/layout/list1" loCatId="list" qsTypeId="urn:microsoft.com/office/officeart/2009/2/quickstyle/3d8" qsCatId="3D" csTypeId="urn:microsoft.com/office/officeart/2005/8/colors/accent1_2" csCatId="accent1" phldr="1"/>
      <dgm:spPr/>
      <dgm:t>
        <a:bodyPr/>
        <a:lstStyle/>
        <a:p>
          <a:endParaRPr lang="en-US"/>
        </a:p>
      </dgm:t>
    </dgm:pt>
    <dgm:pt modelId="{5942F049-3A5A-48A4-8C34-81EE9A387B95}">
      <dgm:prSet phldrT="[Text]"/>
      <dgm:spPr/>
      <dgm:t>
        <a:bodyPr/>
        <a:lstStyle/>
        <a:p>
          <a:r>
            <a:rPr lang="en-US" dirty="0" smtClean="0"/>
            <a:t>Ministry of Finance</a:t>
          </a:r>
          <a:endParaRPr lang="en-US" dirty="0"/>
        </a:p>
      </dgm:t>
    </dgm:pt>
    <dgm:pt modelId="{A0D68DF6-259E-4127-AC3A-0933CF718E87}" type="parTrans" cxnId="{D6F217A1-833B-47F6-B4F4-B0F2803E1395}">
      <dgm:prSet/>
      <dgm:spPr/>
      <dgm:t>
        <a:bodyPr/>
        <a:lstStyle/>
        <a:p>
          <a:endParaRPr lang="en-US"/>
        </a:p>
      </dgm:t>
    </dgm:pt>
    <dgm:pt modelId="{61833C8F-63FE-4E35-8A47-CEFFA2593A1C}" type="sibTrans" cxnId="{D6F217A1-833B-47F6-B4F4-B0F2803E1395}">
      <dgm:prSet/>
      <dgm:spPr/>
      <dgm:t>
        <a:bodyPr/>
        <a:lstStyle/>
        <a:p>
          <a:endParaRPr lang="en-US"/>
        </a:p>
      </dgm:t>
    </dgm:pt>
    <dgm:pt modelId="{708AB285-CC1D-4C70-858D-7F29F97360D2}">
      <dgm:prSet phldrT="[Text]"/>
      <dgm:spPr/>
      <dgm:t>
        <a:bodyPr/>
        <a:lstStyle/>
        <a:p>
          <a:r>
            <a:rPr lang="en-US" dirty="0" smtClean="0"/>
            <a:t>Other ministries</a:t>
          </a:r>
          <a:endParaRPr lang="en-US" dirty="0"/>
        </a:p>
      </dgm:t>
    </dgm:pt>
    <dgm:pt modelId="{FFE37F9F-1DFA-45F7-8E48-BF0800418EAC}" type="parTrans" cxnId="{BF6F0670-0DD4-4D85-BD04-BB352A1E4103}">
      <dgm:prSet/>
      <dgm:spPr/>
      <dgm:t>
        <a:bodyPr/>
        <a:lstStyle/>
        <a:p>
          <a:endParaRPr lang="en-US"/>
        </a:p>
      </dgm:t>
    </dgm:pt>
    <dgm:pt modelId="{9EE4EDCA-2769-4A80-AF70-EAC00D212F5E}" type="sibTrans" cxnId="{BF6F0670-0DD4-4D85-BD04-BB352A1E4103}">
      <dgm:prSet/>
      <dgm:spPr/>
      <dgm:t>
        <a:bodyPr/>
        <a:lstStyle/>
        <a:p>
          <a:endParaRPr lang="en-US"/>
        </a:p>
      </dgm:t>
    </dgm:pt>
    <dgm:pt modelId="{E11DA2E2-B032-47E5-AC5C-7F1C97446732}">
      <dgm:prSet phldrT="[Text]"/>
      <dgm:spPr/>
      <dgm:t>
        <a:bodyPr/>
        <a:lstStyle/>
        <a:p>
          <a:r>
            <a:rPr lang="en-US" dirty="0" smtClean="0"/>
            <a:t>International donors</a:t>
          </a:r>
          <a:endParaRPr lang="en-US" dirty="0"/>
        </a:p>
      </dgm:t>
    </dgm:pt>
    <dgm:pt modelId="{633FDCF9-473D-4A2C-BD84-08A35917EA88}" type="parTrans" cxnId="{8819E824-1031-42A2-9821-CEDD46168FFA}">
      <dgm:prSet/>
      <dgm:spPr/>
      <dgm:t>
        <a:bodyPr/>
        <a:lstStyle/>
        <a:p>
          <a:endParaRPr lang="en-US"/>
        </a:p>
      </dgm:t>
    </dgm:pt>
    <dgm:pt modelId="{A6A1E1A8-D9B5-4789-B566-A4F8DF381992}" type="sibTrans" cxnId="{8819E824-1031-42A2-9821-CEDD46168FFA}">
      <dgm:prSet/>
      <dgm:spPr/>
      <dgm:t>
        <a:bodyPr/>
        <a:lstStyle/>
        <a:p>
          <a:endParaRPr lang="en-US"/>
        </a:p>
      </dgm:t>
    </dgm:pt>
    <dgm:pt modelId="{8A3D1831-73C2-44CC-B3C6-D70EE55133DD}">
      <dgm:prSet phldrT="[Text]"/>
      <dgm:spPr/>
      <dgm:t>
        <a:bodyPr/>
        <a:lstStyle/>
        <a:p>
          <a:r>
            <a:rPr lang="en-US" dirty="0" smtClean="0"/>
            <a:t>Development banks</a:t>
          </a:r>
          <a:endParaRPr lang="en-US" dirty="0"/>
        </a:p>
      </dgm:t>
    </dgm:pt>
    <dgm:pt modelId="{7BE77D33-24A6-4848-9D4D-25B8DB70E9E7}" type="parTrans" cxnId="{2EACD3FA-6BC5-41C8-ACD1-361668DB0FFF}">
      <dgm:prSet/>
      <dgm:spPr/>
      <dgm:t>
        <a:bodyPr/>
        <a:lstStyle/>
        <a:p>
          <a:endParaRPr lang="en-US"/>
        </a:p>
      </dgm:t>
    </dgm:pt>
    <dgm:pt modelId="{B447446F-8F8C-436D-9576-28F8A2110BE5}" type="sibTrans" cxnId="{2EACD3FA-6BC5-41C8-ACD1-361668DB0FFF}">
      <dgm:prSet/>
      <dgm:spPr/>
      <dgm:t>
        <a:bodyPr/>
        <a:lstStyle/>
        <a:p>
          <a:endParaRPr lang="en-US"/>
        </a:p>
      </dgm:t>
    </dgm:pt>
    <dgm:pt modelId="{266512D2-E216-4544-83D3-365DF526BECA}">
      <dgm:prSet phldrT="[Text]"/>
      <dgm:spPr/>
      <dgm:t>
        <a:bodyPr/>
        <a:lstStyle/>
        <a:p>
          <a:r>
            <a:rPr lang="en-US" dirty="0" smtClean="0"/>
            <a:t>NGOs</a:t>
          </a:r>
          <a:endParaRPr lang="en-US" dirty="0"/>
        </a:p>
      </dgm:t>
    </dgm:pt>
    <dgm:pt modelId="{6984A1E6-654E-48FA-A473-055B51D85C91}" type="parTrans" cxnId="{11E76D67-DF58-4C7B-93D1-4D6DBD6BDF33}">
      <dgm:prSet/>
      <dgm:spPr/>
      <dgm:t>
        <a:bodyPr/>
        <a:lstStyle/>
        <a:p>
          <a:endParaRPr lang="en-US"/>
        </a:p>
      </dgm:t>
    </dgm:pt>
    <dgm:pt modelId="{D8BC0F3A-B8CE-46C6-8747-578417FC2235}" type="sibTrans" cxnId="{11E76D67-DF58-4C7B-93D1-4D6DBD6BDF33}">
      <dgm:prSet/>
      <dgm:spPr/>
      <dgm:t>
        <a:bodyPr/>
        <a:lstStyle/>
        <a:p>
          <a:endParaRPr lang="en-US"/>
        </a:p>
      </dgm:t>
    </dgm:pt>
    <dgm:pt modelId="{AAC234DD-0D3F-447A-BF87-01934665D570}" type="pres">
      <dgm:prSet presAssocID="{93190D18-BC76-4F6E-8C11-1EBE7D49B996}" presName="linear" presStyleCnt="0">
        <dgm:presLayoutVars>
          <dgm:dir/>
          <dgm:animLvl val="lvl"/>
          <dgm:resizeHandles val="exact"/>
        </dgm:presLayoutVars>
      </dgm:prSet>
      <dgm:spPr/>
      <dgm:t>
        <a:bodyPr/>
        <a:lstStyle/>
        <a:p>
          <a:endParaRPr lang="en-US"/>
        </a:p>
      </dgm:t>
    </dgm:pt>
    <dgm:pt modelId="{FCAF4DB6-2A81-419C-BC3F-7A880D71C336}" type="pres">
      <dgm:prSet presAssocID="{5942F049-3A5A-48A4-8C34-81EE9A387B95}" presName="parentLin" presStyleCnt="0"/>
      <dgm:spPr/>
    </dgm:pt>
    <dgm:pt modelId="{E8D218A8-B45C-4157-9685-1C50940FCDBE}" type="pres">
      <dgm:prSet presAssocID="{5942F049-3A5A-48A4-8C34-81EE9A387B95}" presName="parentLeftMargin" presStyleLbl="node1" presStyleIdx="0" presStyleCnt="5"/>
      <dgm:spPr/>
      <dgm:t>
        <a:bodyPr/>
        <a:lstStyle/>
        <a:p>
          <a:endParaRPr lang="en-US"/>
        </a:p>
      </dgm:t>
    </dgm:pt>
    <dgm:pt modelId="{ADF25329-87D4-41FF-A13D-70F859ABFC8B}" type="pres">
      <dgm:prSet presAssocID="{5942F049-3A5A-48A4-8C34-81EE9A387B95}" presName="parentText" presStyleLbl="node1" presStyleIdx="0" presStyleCnt="5">
        <dgm:presLayoutVars>
          <dgm:chMax val="0"/>
          <dgm:bulletEnabled val="1"/>
        </dgm:presLayoutVars>
      </dgm:prSet>
      <dgm:spPr/>
      <dgm:t>
        <a:bodyPr/>
        <a:lstStyle/>
        <a:p>
          <a:endParaRPr lang="en-US"/>
        </a:p>
      </dgm:t>
    </dgm:pt>
    <dgm:pt modelId="{552394D7-B01F-43E0-AED0-B5578866C8AD}" type="pres">
      <dgm:prSet presAssocID="{5942F049-3A5A-48A4-8C34-81EE9A387B95}" presName="negativeSpace" presStyleCnt="0"/>
      <dgm:spPr/>
    </dgm:pt>
    <dgm:pt modelId="{0A72AA95-8789-4C29-8BD3-5829DBE2FEA6}" type="pres">
      <dgm:prSet presAssocID="{5942F049-3A5A-48A4-8C34-81EE9A387B95}" presName="childText" presStyleLbl="conFgAcc1" presStyleIdx="0" presStyleCnt="5">
        <dgm:presLayoutVars>
          <dgm:bulletEnabled val="1"/>
        </dgm:presLayoutVars>
      </dgm:prSet>
      <dgm:spPr/>
    </dgm:pt>
    <dgm:pt modelId="{49CD6655-9474-4362-B309-9AA25F26C1F8}" type="pres">
      <dgm:prSet presAssocID="{61833C8F-63FE-4E35-8A47-CEFFA2593A1C}" presName="spaceBetweenRectangles" presStyleCnt="0"/>
      <dgm:spPr/>
    </dgm:pt>
    <dgm:pt modelId="{120E8E4C-0A95-4A73-8B3E-2509F8BAAFE8}" type="pres">
      <dgm:prSet presAssocID="{708AB285-CC1D-4C70-858D-7F29F97360D2}" presName="parentLin" presStyleCnt="0"/>
      <dgm:spPr/>
    </dgm:pt>
    <dgm:pt modelId="{2DCEAEC4-B023-4E46-A159-D8E7014281FA}" type="pres">
      <dgm:prSet presAssocID="{708AB285-CC1D-4C70-858D-7F29F97360D2}" presName="parentLeftMargin" presStyleLbl="node1" presStyleIdx="0" presStyleCnt="5"/>
      <dgm:spPr/>
      <dgm:t>
        <a:bodyPr/>
        <a:lstStyle/>
        <a:p>
          <a:endParaRPr lang="en-US"/>
        </a:p>
      </dgm:t>
    </dgm:pt>
    <dgm:pt modelId="{BA372E68-C476-47F0-933A-F24E2FFA06D1}" type="pres">
      <dgm:prSet presAssocID="{708AB285-CC1D-4C70-858D-7F29F97360D2}" presName="parentText" presStyleLbl="node1" presStyleIdx="1" presStyleCnt="5">
        <dgm:presLayoutVars>
          <dgm:chMax val="0"/>
          <dgm:bulletEnabled val="1"/>
        </dgm:presLayoutVars>
      </dgm:prSet>
      <dgm:spPr/>
      <dgm:t>
        <a:bodyPr/>
        <a:lstStyle/>
        <a:p>
          <a:endParaRPr lang="en-US"/>
        </a:p>
      </dgm:t>
    </dgm:pt>
    <dgm:pt modelId="{61261C45-847B-4408-8455-BFAB80C94110}" type="pres">
      <dgm:prSet presAssocID="{708AB285-CC1D-4C70-858D-7F29F97360D2}" presName="negativeSpace" presStyleCnt="0"/>
      <dgm:spPr/>
    </dgm:pt>
    <dgm:pt modelId="{F5181794-5A3C-4862-97C6-157E7C00713D}" type="pres">
      <dgm:prSet presAssocID="{708AB285-CC1D-4C70-858D-7F29F97360D2}" presName="childText" presStyleLbl="conFgAcc1" presStyleIdx="1" presStyleCnt="5">
        <dgm:presLayoutVars>
          <dgm:bulletEnabled val="1"/>
        </dgm:presLayoutVars>
      </dgm:prSet>
      <dgm:spPr/>
    </dgm:pt>
    <dgm:pt modelId="{A781C914-7A7F-49ED-A1A2-EE6302C5E57A}" type="pres">
      <dgm:prSet presAssocID="{9EE4EDCA-2769-4A80-AF70-EAC00D212F5E}" presName="spaceBetweenRectangles" presStyleCnt="0"/>
      <dgm:spPr/>
    </dgm:pt>
    <dgm:pt modelId="{3CB50188-848F-46A7-B86E-C01E87AB64A0}" type="pres">
      <dgm:prSet presAssocID="{E11DA2E2-B032-47E5-AC5C-7F1C97446732}" presName="parentLin" presStyleCnt="0"/>
      <dgm:spPr/>
    </dgm:pt>
    <dgm:pt modelId="{6B18F930-D28D-4BAB-8EB6-6D3C5D1CF9BD}" type="pres">
      <dgm:prSet presAssocID="{E11DA2E2-B032-47E5-AC5C-7F1C97446732}" presName="parentLeftMargin" presStyleLbl="node1" presStyleIdx="1" presStyleCnt="5"/>
      <dgm:spPr/>
      <dgm:t>
        <a:bodyPr/>
        <a:lstStyle/>
        <a:p>
          <a:endParaRPr lang="en-US"/>
        </a:p>
      </dgm:t>
    </dgm:pt>
    <dgm:pt modelId="{890EF1BA-8D8D-44F1-B5B6-BA4669A7DBD1}" type="pres">
      <dgm:prSet presAssocID="{E11DA2E2-B032-47E5-AC5C-7F1C97446732}" presName="parentText" presStyleLbl="node1" presStyleIdx="2" presStyleCnt="5">
        <dgm:presLayoutVars>
          <dgm:chMax val="0"/>
          <dgm:bulletEnabled val="1"/>
        </dgm:presLayoutVars>
      </dgm:prSet>
      <dgm:spPr/>
      <dgm:t>
        <a:bodyPr/>
        <a:lstStyle/>
        <a:p>
          <a:endParaRPr lang="en-US"/>
        </a:p>
      </dgm:t>
    </dgm:pt>
    <dgm:pt modelId="{8B39656E-129F-44CE-96B5-1C879466695F}" type="pres">
      <dgm:prSet presAssocID="{E11DA2E2-B032-47E5-AC5C-7F1C97446732}" presName="negativeSpace" presStyleCnt="0"/>
      <dgm:spPr/>
    </dgm:pt>
    <dgm:pt modelId="{8C523155-CDA1-4C5A-8754-14892F0B404B}" type="pres">
      <dgm:prSet presAssocID="{E11DA2E2-B032-47E5-AC5C-7F1C97446732}" presName="childText" presStyleLbl="conFgAcc1" presStyleIdx="2" presStyleCnt="5">
        <dgm:presLayoutVars>
          <dgm:bulletEnabled val="1"/>
        </dgm:presLayoutVars>
      </dgm:prSet>
      <dgm:spPr/>
    </dgm:pt>
    <dgm:pt modelId="{FD02818C-F0C0-4EB8-80D0-C0B79F25D4EB}" type="pres">
      <dgm:prSet presAssocID="{A6A1E1A8-D9B5-4789-B566-A4F8DF381992}" presName="spaceBetweenRectangles" presStyleCnt="0"/>
      <dgm:spPr/>
    </dgm:pt>
    <dgm:pt modelId="{0E6B0F9E-7F97-4F66-8B6C-544BE15A8255}" type="pres">
      <dgm:prSet presAssocID="{8A3D1831-73C2-44CC-B3C6-D70EE55133DD}" presName="parentLin" presStyleCnt="0"/>
      <dgm:spPr/>
    </dgm:pt>
    <dgm:pt modelId="{D09BED99-542C-4421-8AC3-4FD3A863F9E5}" type="pres">
      <dgm:prSet presAssocID="{8A3D1831-73C2-44CC-B3C6-D70EE55133DD}" presName="parentLeftMargin" presStyleLbl="node1" presStyleIdx="2" presStyleCnt="5"/>
      <dgm:spPr/>
      <dgm:t>
        <a:bodyPr/>
        <a:lstStyle/>
        <a:p>
          <a:endParaRPr lang="en-US"/>
        </a:p>
      </dgm:t>
    </dgm:pt>
    <dgm:pt modelId="{D8B2E59B-DA16-4530-B032-772F5D6B4D16}" type="pres">
      <dgm:prSet presAssocID="{8A3D1831-73C2-44CC-B3C6-D70EE55133DD}" presName="parentText" presStyleLbl="node1" presStyleIdx="3" presStyleCnt="5">
        <dgm:presLayoutVars>
          <dgm:chMax val="0"/>
          <dgm:bulletEnabled val="1"/>
        </dgm:presLayoutVars>
      </dgm:prSet>
      <dgm:spPr/>
      <dgm:t>
        <a:bodyPr/>
        <a:lstStyle/>
        <a:p>
          <a:endParaRPr lang="en-US"/>
        </a:p>
      </dgm:t>
    </dgm:pt>
    <dgm:pt modelId="{22B910FC-C41B-40EA-BD29-BF17119BE5F1}" type="pres">
      <dgm:prSet presAssocID="{8A3D1831-73C2-44CC-B3C6-D70EE55133DD}" presName="negativeSpace" presStyleCnt="0"/>
      <dgm:spPr/>
    </dgm:pt>
    <dgm:pt modelId="{0B3FBB43-0AE4-4709-A5E1-BBD690943E32}" type="pres">
      <dgm:prSet presAssocID="{8A3D1831-73C2-44CC-B3C6-D70EE55133DD}" presName="childText" presStyleLbl="conFgAcc1" presStyleIdx="3" presStyleCnt="5">
        <dgm:presLayoutVars>
          <dgm:bulletEnabled val="1"/>
        </dgm:presLayoutVars>
      </dgm:prSet>
      <dgm:spPr/>
    </dgm:pt>
    <dgm:pt modelId="{1ECDC8F3-1243-4E72-A06C-85ED39B87802}" type="pres">
      <dgm:prSet presAssocID="{B447446F-8F8C-436D-9576-28F8A2110BE5}" presName="spaceBetweenRectangles" presStyleCnt="0"/>
      <dgm:spPr/>
    </dgm:pt>
    <dgm:pt modelId="{D6672541-57CE-43C0-9787-6E7F0852EF73}" type="pres">
      <dgm:prSet presAssocID="{266512D2-E216-4544-83D3-365DF526BECA}" presName="parentLin" presStyleCnt="0"/>
      <dgm:spPr/>
    </dgm:pt>
    <dgm:pt modelId="{BD4743A5-61A2-4A33-9304-B689CBF026A7}" type="pres">
      <dgm:prSet presAssocID="{266512D2-E216-4544-83D3-365DF526BECA}" presName="parentLeftMargin" presStyleLbl="node1" presStyleIdx="3" presStyleCnt="5"/>
      <dgm:spPr/>
      <dgm:t>
        <a:bodyPr/>
        <a:lstStyle/>
        <a:p>
          <a:endParaRPr lang="en-US"/>
        </a:p>
      </dgm:t>
    </dgm:pt>
    <dgm:pt modelId="{030C6364-1034-422D-BB49-966C7351FBC5}" type="pres">
      <dgm:prSet presAssocID="{266512D2-E216-4544-83D3-365DF526BECA}" presName="parentText" presStyleLbl="node1" presStyleIdx="4" presStyleCnt="5">
        <dgm:presLayoutVars>
          <dgm:chMax val="0"/>
          <dgm:bulletEnabled val="1"/>
        </dgm:presLayoutVars>
      </dgm:prSet>
      <dgm:spPr/>
      <dgm:t>
        <a:bodyPr/>
        <a:lstStyle/>
        <a:p>
          <a:endParaRPr lang="en-US"/>
        </a:p>
      </dgm:t>
    </dgm:pt>
    <dgm:pt modelId="{FD8C0081-723F-40A9-9DC4-645D8094DB76}" type="pres">
      <dgm:prSet presAssocID="{266512D2-E216-4544-83D3-365DF526BECA}" presName="negativeSpace" presStyleCnt="0"/>
      <dgm:spPr/>
    </dgm:pt>
    <dgm:pt modelId="{FD60FD2A-309A-4D7D-8954-7C9222A89231}" type="pres">
      <dgm:prSet presAssocID="{266512D2-E216-4544-83D3-365DF526BECA}" presName="childText" presStyleLbl="conFgAcc1" presStyleIdx="4" presStyleCnt="5">
        <dgm:presLayoutVars>
          <dgm:bulletEnabled val="1"/>
        </dgm:presLayoutVars>
      </dgm:prSet>
      <dgm:spPr/>
    </dgm:pt>
  </dgm:ptLst>
  <dgm:cxnLst>
    <dgm:cxn modelId="{11E76D67-DF58-4C7B-93D1-4D6DBD6BDF33}" srcId="{93190D18-BC76-4F6E-8C11-1EBE7D49B996}" destId="{266512D2-E216-4544-83D3-365DF526BECA}" srcOrd="4" destOrd="0" parTransId="{6984A1E6-654E-48FA-A473-055B51D85C91}" sibTransId="{D8BC0F3A-B8CE-46C6-8747-578417FC2235}"/>
    <dgm:cxn modelId="{01A0F1B8-D7CB-4F37-A8E7-74B6D528AC2C}" type="presOf" srcId="{8A3D1831-73C2-44CC-B3C6-D70EE55133DD}" destId="{D09BED99-542C-4421-8AC3-4FD3A863F9E5}" srcOrd="0" destOrd="0" presId="urn:microsoft.com/office/officeart/2005/8/layout/list1"/>
    <dgm:cxn modelId="{2EACD3FA-6BC5-41C8-ACD1-361668DB0FFF}" srcId="{93190D18-BC76-4F6E-8C11-1EBE7D49B996}" destId="{8A3D1831-73C2-44CC-B3C6-D70EE55133DD}" srcOrd="3" destOrd="0" parTransId="{7BE77D33-24A6-4848-9D4D-25B8DB70E9E7}" sibTransId="{B447446F-8F8C-436D-9576-28F8A2110BE5}"/>
    <dgm:cxn modelId="{8819E824-1031-42A2-9821-CEDD46168FFA}" srcId="{93190D18-BC76-4F6E-8C11-1EBE7D49B996}" destId="{E11DA2E2-B032-47E5-AC5C-7F1C97446732}" srcOrd="2" destOrd="0" parTransId="{633FDCF9-473D-4A2C-BD84-08A35917EA88}" sibTransId="{A6A1E1A8-D9B5-4789-B566-A4F8DF381992}"/>
    <dgm:cxn modelId="{D6F217A1-833B-47F6-B4F4-B0F2803E1395}" srcId="{93190D18-BC76-4F6E-8C11-1EBE7D49B996}" destId="{5942F049-3A5A-48A4-8C34-81EE9A387B95}" srcOrd="0" destOrd="0" parTransId="{A0D68DF6-259E-4127-AC3A-0933CF718E87}" sibTransId="{61833C8F-63FE-4E35-8A47-CEFFA2593A1C}"/>
    <dgm:cxn modelId="{626C0A36-4245-4BAB-99C4-9490DAB84CEC}" type="presOf" srcId="{5942F049-3A5A-48A4-8C34-81EE9A387B95}" destId="{ADF25329-87D4-41FF-A13D-70F859ABFC8B}" srcOrd="1" destOrd="0" presId="urn:microsoft.com/office/officeart/2005/8/layout/list1"/>
    <dgm:cxn modelId="{D7DF63BA-C072-4404-85C6-998A536CC14E}" type="presOf" srcId="{8A3D1831-73C2-44CC-B3C6-D70EE55133DD}" destId="{D8B2E59B-DA16-4530-B032-772F5D6B4D16}" srcOrd="1" destOrd="0" presId="urn:microsoft.com/office/officeart/2005/8/layout/list1"/>
    <dgm:cxn modelId="{0333BFEF-B742-42A4-A9D8-3086775CB764}" type="presOf" srcId="{93190D18-BC76-4F6E-8C11-1EBE7D49B996}" destId="{AAC234DD-0D3F-447A-BF87-01934665D570}" srcOrd="0" destOrd="0" presId="urn:microsoft.com/office/officeart/2005/8/layout/list1"/>
    <dgm:cxn modelId="{EC8FE8EF-7F3E-406F-BD3B-98FD36B4AC99}" type="presOf" srcId="{5942F049-3A5A-48A4-8C34-81EE9A387B95}" destId="{E8D218A8-B45C-4157-9685-1C50940FCDBE}" srcOrd="0" destOrd="0" presId="urn:microsoft.com/office/officeart/2005/8/layout/list1"/>
    <dgm:cxn modelId="{81A3620D-B286-4FC4-AB94-8C20B1420175}" type="presOf" srcId="{708AB285-CC1D-4C70-858D-7F29F97360D2}" destId="{BA372E68-C476-47F0-933A-F24E2FFA06D1}" srcOrd="1" destOrd="0" presId="urn:microsoft.com/office/officeart/2005/8/layout/list1"/>
    <dgm:cxn modelId="{56C52C72-9D66-4D25-B9B2-137F1D49F7B9}" type="presOf" srcId="{266512D2-E216-4544-83D3-365DF526BECA}" destId="{BD4743A5-61A2-4A33-9304-B689CBF026A7}" srcOrd="0" destOrd="0" presId="urn:microsoft.com/office/officeart/2005/8/layout/list1"/>
    <dgm:cxn modelId="{866DDA38-057E-4AC2-9D10-0B8BC77096B6}" type="presOf" srcId="{E11DA2E2-B032-47E5-AC5C-7F1C97446732}" destId="{890EF1BA-8D8D-44F1-B5B6-BA4669A7DBD1}" srcOrd="1" destOrd="0" presId="urn:microsoft.com/office/officeart/2005/8/layout/list1"/>
    <dgm:cxn modelId="{238ECBA9-B508-4DF4-955D-C986B2A5B02C}" type="presOf" srcId="{266512D2-E216-4544-83D3-365DF526BECA}" destId="{030C6364-1034-422D-BB49-966C7351FBC5}" srcOrd="1" destOrd="0" presId="urn:microsoft.com/office/officeart/2005/8/layout/list1"/>
    <dgm:cxn modelId="{D686A333-A382-43A1-972D-EBE2DAE2DEE1}" type="presOf" srcId="{E11DA2E2-B032-47E5-AC5C-7F1C97446732}" destId="{6B18F930-D28D-4BAB-8EB6-6D3C5D1CF9BD}" srcOrd="0" destOrd="0" presId="urn:microsoft.com/office/officeart/2005/8/layout/list1"/>
    <dgm:cxn modelId="{BF6F0670-0DD4-4D85-BD04-BB352A1E4103}" srcId="{93190D18-BC76-4F6E-8C11-1EBE7D49B996}" destId="{708AB285-CC1D-4C70-858D-7F29F97360D2}" srcOrd="1" destOrd="0" parTransId="{FFE37F9F-1DFA-45F7-8E48-BF0800418EAC}" sibTransId="{9EE4EDCA-2769-4A80-AF70-EAC00D212F5E}"/>
    <dgm:cxn modelId="{18EDB199-E8F3-4B80-9F3A-E11967037F84}" type="presOf" srcId="{708AB285-CC1D-4C70-858D-7F29F97360D2}" destId="{2DCEAEC4-B023-4E46-A159-D8E7014281FA}" srcOrd="0" destOrd="0" presId="urn:microsoft.com/office/officeart/2005/8/layout/list1"/>
    <dgm:cxn modelId="{6F8BBC55-A444-43A8-A17F-73872DC52513}" type="presParOf" srcId="{AAC234DD-0D3F-447A-BF87-01934665D570}" destId="{FCAF4DB6-2A81-419C-BC3F-7A880D71C336}" srcOrd="0" destOrd="0" presId="urn:microsoft.com/office/officeart/2005/8/layout/list1"/>
    <dgm:cxn modelId="{8DEFA0E8-E695-4EBD-93CD-E785A658497C}" type="presParOf" srcId="{FCAF4DB6-2A81-419C-BC3F-7A880D71C336}" destId="{E8D218A8-B45C-4157-9685-1C50940FCDBE}" srcOrd="0" destOrd="0" presId="urn:microsoft.com/office/officeart/2005/8/layout/list1"/>
    <dgm:cxn modelId="{8129E112-095E-4EEF-92FA-6BEF7F818CD6}" type="presParOf" srcId="{FCAF4DB6-2A81-419C-BC3F-7A880D71C336}" destId="{ADF25329-87D4-41FF-A13D-70F859ABFC8B}" srcOrd="1" destOrd="0" presId="urn:microsoft.com/office/officeart/2005/8/layout/list1"/>
    <dgm:cxn modelId="{AE9A6227-6F1E-4626-B26B-7768FC4831AF}" type="presParOf" srcId="{AAC234DD-0D3F-447A-BF87-01934665D570}" destId="{552394D7-B01F-43E0-AED0-B5578866C8AD}" srcOrd="1" destOrd="0" presId="urn:microsoft.com/office/officeart/2005/8/layout/list1"/>
    <dgm:cxn modelId="{A68AEB99-A6BC-4069-9416-43FC4B15991C}" type="presParOf" srcId="{AAC234DD-0D3F-447A-BF87-01934665D570}" destId="{0A72AA95-8789-4C29-8BD3-5829DBE2FEA6}" srcOrd="2" destOrd="0" presId="urn:microsoft.com/office/officeart/2005/8/layout/list1"/>
    <dgm:cxn modelId="{5E036D7F-2F92-4B79-88EB-60C9A3AB10E9}" type="presParOf" srcId="{AAC234DD-0D3F-447A-BF87-01934665D570}" destId="{49CD6655-9474-4362-B309-9AA25F26C1F8}" srcOrd="3" destOrd="0" presId="urn:microsoft.com/office/officeart/2005/8/layout/list1"/>
    <dgm:cxn modelId="{F9D28BD8-4C59-40CC-B94C-DAF8B2AB2B39}" type="presParOf" srcId="{AAC234DD-0D3F-447A-BF87-01934665D570}" destId="{120E8E4C-0A95-4A73-8B3E-2509F8BAAFE8}" srcOrd="4" destOrd="0" presId="urn:microsoft.com/office/officeart/2005/8/layout/list1"/>
    <dgm:cxn modelId="{58D23CCA-65D3-4043-A565-6B3E625DB851}" type="presParOf" srcId="{120E8E4C-0A95-4A73-8B3E-2509F8BAAFE8}" destId="{2DCEAEC4-B023-4E46-A159-D8E7014281FA}" srcOrd="0" destOrd="0" presId="urn:microsoft.com/office/officeart/2005/8/layout/list1"/>
    <dgm:cxn modelId="{FDB3B4F4-7E01-40F5-9CA4-9EF6068191BA}" type="presParOf" srcId="{120E8E4C-0A95-4A73-8B3E-2509F8BAAFE8}" destId="{BA372E68-C476-47F0-933A-F24E2FFA06D1}" srcOrd="1" destOrd="0" presId="urn:microsoft.com/office/officeart/2005/8/layout/list1"/>
    <dgm:cxn modelId="{D3B0B391-FD8C-4C1A-8929-32AB299FDFCA}" type="presParOf" srcId="{AAC234DD-0D3F-447A-BF87-01934665D570}" destId="{61261C45-847B-4408-8455-BFAB80C94110}" srcOrd="5" destOrd="0" presId="urn:microsoft.com/office/officeart/2005/8/layout/list1"/>
    <dgm:cxn modelId="{5A6EF493-334B-4388-BC1A-EAAE0D2B4773}" type="presParOf" srcId="{AAC234DD-0D3F-447A-BF87-01934665D570}" destId="{F5181794-5A3C-4862-97C6-157E7C00713D}" srcOrd="6" destOrd="0" presId="urn:microsoft.com/office/officeart/2005/8/layout/list1"/>
    <dgm:cxn modelId="{10F78337-3F52-4363-BF62-A3F090457EB7}" type="presParOf" srcId="{AAC234DD-0D3F-447A-BF87-01934665D570}" destId="{A781C914-7A7F-49ED-A1A2-EE6302C5E57A}" srcOrd="7" destOrd="0" presId="urn:microsoft.com/office/officeart/2005/8/layout/list1"/>
    <dgm:cxn modelId="{3C4F615C-CEDC-463F-880A-D5DFB3D63C6E}" type="presParOf" srcId="{AAC234DD-0D3F-447A-BF87-01934665D570}" destId="{3CB50188-848F-46A7-B86E-C01E87AB64A0}" srcOrd="8" destOrd="0" presId="urn:microsoft.com/office/officeart/2005/8/layout/list1"/>
    <dgm:cxn modelId="{A505C125-9E9A-4AC0-9FD4-8AAFB6E471BE}" type="presParOf" srcId="{3CB50188-848F-46A7-B86E-C01E87AB64A0}" destId="{6B18F930-D28D-4BAB-8EB6-6D3C5D1CF9BD}" srcOrd="0" destOrd="0" presId="urn:microsoft.com/office/officeart/2005/8/layout/list1"/>
    <dgm:cxn modelId="{11AB79B8-C33B-4A72-90E8-D4C12D1BCA08}" type="presParOf" srcId="{3CB50188-848F-46A7-B86E-C01E87AB64A0}" destId="{890EF1BA-8D8D-44F1-B5B6-BA4669A7DBD1}" srcOrd="1" destOrd="0" presId="urn:microsoft.com/office/officeart/2005/8/layout/list1"/>
    <dgm:cxn modelId="{1024781D-9910-4807-AD81-4ED784CEE437}" type="presParOf" srcId="{AAC234DD-0D3F-447A-BF87-01934665D570}" destId="{8B39656E-129F-44CE-96B5-1C879466695F}" srcOrd="9" destOrd="0" presId="urn:microsoft.com/office/officeart/2005/8/layout/list1"/>
    <dgm:cxn modelId="{7478658B-B273-40CE-8F1E-138DFECCFC20}" type="presParOf" srcId="{AAC234DD-0D3F-447A-BF87-01934665D570}" destId="{8C523155-CDA1-4C5A-8754-14892F0B404B}" srcOrd="10" destOrd="0" presId="urn:microsoft.com/office/officeart/2005/8/layout/list1"/>
    <dgm:cxn modelId="{1870267E-E6D2-42F3-BA75-F9F90D9CEF31}" type="presParOf" srcId="{AAC234DD-0D3F-447A-BF87-01934665D570}" destId="{FD02818C-F0C0-4EB8-80D0-C0B79F25D4EB}" srcOrd="11" destOrd="0" presId="urn:microsoft.com/office/officeart/2005/8/layout/list1"/>
    <dgm:cxn modelId="{78FD1C9F-A5B0-40F8-852B-AF90435106EF}" type="presParOf" srcId="{AAC234DD-0D3F-447A-BF87-01934665D570}" destId="{0E6B0F9E-7F97-4F66-8B6C-544BE15A8255}" srcOrd="12" destOrd="0" presId="urn:microsoft.com/office/officeart/2005/8/layout/list1"/>
    <dgm:cxn modelId="{74ABD044-D95E-44C5-86E9-4AC959EC9C0F}" type="presParOf" srcId="{0E6B0F9E-7F97-4F66-8B6C-544BE15A8255}" destId="{D09BED99-542C-4421-8AC3-4FD3A863F9E5}" srcOrd="0" destOrd="0" presId="urn:microsoft.com/office/officeart/2005/8/layout/list1"/>
    <dgm:cxn modelId="{6F4F8655-946E-4D4E-98ED-FC35D54605FF}" type="presParOf" srcId="{0E6B0F9E-7F97-4F66-8B6C-544BE15A8255}" destId="{D8B2E59B-DA16-4530-B032-772F5D6B4D16}" srcOrd="1" destOrd="0" presId="urn:microsoft.com/office/officeart/2005/8/layout/list1"/>
    <dgm:cxn modelId="{6AC43BB0-FDC8-40EA-BD47-91439F5C828F}" type="presParOf" srcId="{AAC234DD-0D3F-447A-BF87-01934665D570}" destId="{22B910FC-C41B-40EA-BD29-BF17119BE5F1}" srcOrd="13" destOrd="0" presId="urn:microsoft.com/office/officeart/2005/8/layout/list1"/>
    <dgm:cxn modelId="{6FBCEC55-275D-4BC3-8656-87575D9C3356}" type="presParOf" srcId="{AAC234DD-0D3F-447A-BF87-01934665D570}" destId="{0B3FBB43-0AE4-4709-A5E1-BBD690943E32}" srcOrd="14" destOrd="0" presId="urn:microsoft.com/office/officeart/2005/8/layout/list1"/>
    <dgm:cxn modelId="{A14F7F49-B3A3-4375-9EA9-DC5F838A6773}" type="presParOf" srcId="{AAC234DD-0D3F-447A-BF87-01934665D570}" destId="{1ECDC8F3-1243-4E72-A06C-85ED39B87802}" srcOrd="15" destOrd="0" presId="urn:microsoft.com/office/officeart/2005/8/layout/list1"/>
    <dgm:cxn modelId="{D65B0BA4-9E6B-40C5-A40D-B126D7AD2795}" type="presParOf" srcId="{AAC234DD-0D3F-447A-BF87-01934665D570}" destId="{D6672541-57CE-43C0-9787-6E7F0852EF73}" srcOrd="16" destOrd="0" presId="urn:microsoft.com/office/officeart/2005/8/layout/list1"/>
    <dgm:cxn modelId="{2BEE36A8-86C7-485E-89C4-8233423516F6}" type="presParOf" srcId="{D6672541-57CE-43C0-9787-6E7F0852EF73}" destId="{BD4743A5-61A2-4A33-9304-B689CBF026A7}" srcOrd="0" destOrd="0" presId="urn:microsoft.com/office/officeart/2005/8/layout/list1"/>
    <dgm:cxn modelId="{4B5E980F-1158-46DC-B780-CA5508A5D3C0}" type="presParOf" srcId="{D6672541-57CE-43C0-9787-6E7F0852EF73}" destId="{030C6364-1034-422D-BB49-966C7351FBC5}" srcOrd="1" destOrd="0" presId="urn:microsoft.com/office/officeart/2005/8/layout/list1"/>
    <dgm:cxn modelId="{256AD812-8151-46F3-801A-DFB0FEB370C2}" type="presParOf" srcId="{AAC234DD-0D3F-447A-BF87-01934665D570}" destId="{FD8C0081-723F-40A9-9DC4-645D8094DB76}" srcOrd="17" destOrd="0" presId="urn:microsoft.com/office/officeart/2005/8/layout/list1"/>
    <dgm:cxn modelId="{0ABCF5F5-25E2-49BD-A06E-827FDBB75204}" type="presParOf" srcId="{AAC234DD-0D3F-447A-BF87-01934665D570}" destId="{FD60FD2A-309A-4D7D-8954-7C9222A89231}"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AA4EAD-A392-43D7-B225-F10217946D8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0FCBCE8-19F0-4694-9422-4BEDC93676C3}">
      <dgm:prSet phldrT="[Text]" custT="1"/>
      <dgm:spPr/>
      <dgm:t>
        <a:bodyPr/>
        <a:lstStyle/>
        <a:p>
          <a:r>
            <a:rPr lang="en-US" sz="1600" dirty="0" smtClean="0"/>
            <a:t>Disbursement</a:t>
          </a:r>
          <a:endParaRPr lang="en-US" sz="1600" dirty="0"/>
        </a:p>
      </dgm:t>
    </dgm:pt>
    <dgm:pt modelId="{E7E2725A-57F4-4075-8D7B-51537361EFB2}" type="parTrans" cxnId="{6CBC8075-BFDD-4EE4-8BA3-28D78F9A9C07}">
      <dgm:prSet/>
      <dgm:spPr/>
      <dgm:t>
        <a:bodyPr/>
        <a:lstStyle/>
        <a:p>
          <a:endParaRPr lang="en-US"/>
        </a:p>
      </dgm:t>
    </dgm:pt>
    <dgm:pt modelId="{EBCA017E-0FFD-40C3-992D-8CC34F586708}" type="sibTrans" cxnId="{6CBC8075-BFDD-4EE4-8BA3-28D78F9A9C07}">
      <dgm:prSet/>
      <dgm:spPr/>
      <dgm:t>
        <a:bodyPr/>
        <a:lstStyle/>
        <a:p>
          <a:endParaRPr lang="en-US"/>
        </a:p>
      </dgm:t>
    </dgm:pt>
    <dgm:pt modelId="{80DE4144-A516-4560-B929-AC61A17569FA}">
      <dgm:prSet phldrT="[Text]" custT="1"/>
      <dgm:spPr/>
      <dgm:t>
        <a:bodyPr/>
        <a:lstStyle/>
        <a:p>
          <a:r>
            <a:rPr lang="en-US" sz="1600" dirty="0" smtClean="0"/>
            <a:t>Capital Investment</a:t>
          </a:r>
          <a:endParaRPr lang="en-US" sz="1600" dirty="0"/>
        </a:p>
      </dgm:t>
    </dgm:pt>
    <dgm:pt modelId="{87485A46-2A3C-4D35-9C0A-7BEF50F6CDAE}" type="parTrans" cxnId="{A03DDA55-819C-4586-AA5E-5926C315B239}">
      <dgm:prSet/>
      <dgm:spPr/>
      <dgm:t>
        <a:bodyPr/>
        <a:lstStyle/>
        <a:p>
          <a:endParaRPr lang="en-US"/>
        </a:p>
      </dgm:t>
    </dgm:pt>
    <dgm:pt modelId="{3ED14C88-9811-4172-8CE4-DE5CCF898C95}" type="sibTrans" cxnId="{A03DDA55-819C-4586-AA5E-5926C315B239}">
      <dgm:prSet/>
      <dgm:spPr/>
      <dgm:t>
        <a:bodyPr/>
        <a:lstStyle/>
        <a:p>
          <a:endParaRPr lang="en-US"/>
        </a:p>
      </dgm:t>
    </dgm:pt>
    <dgm:pt modelId="{7E7DBB52-2AD7-419C-92C7-F693C13051DD}">
      <dgm:prSet phldrT="[Text]" custT="1"/>
      <dgm:spPr/>
      <dgm:t>
        <a:bodyPr/>
        <a:lstStyle/>
        <a:p>
          <a:r>
            <a:rPr lang="en-US" sz="1600" dirty="0" smtClean="0"/>
            <a:t>Recurring costs</a:t>
          </a:r>
          <a:endParaRPr lang="en-US" sz="1600" dirty="0"/>
        </a:p>
      </dgm:t>
    </dgm:pt>
    <dgm:pt modelId="{A0008539-0A28-4B76-BD22-DE4416F6D499}" type="parTrans" cxnId="{83F34EC3-52BF-40E1-932B-B57B4F11E11A}">
      <dgm:prSet/>
      <dgm:spPr/>
      <dgm:t>
        <a:bodyPr/>
        <a:lstStyle/>
        <a:p>
          <a:endParaRPr lang="en-US"/>
        </a:p>
      </dgm:t>
    </dgm:pt>
    <dgm:pt modelId="{D7344875-99FB-48EB-A3C6-CED1C644EAEB}" type="sibTrans" cxnId="{83F34EC3-52BF-40E1-932B-B57B4F11E11A}">
      <dgm:prSet/>
      <dgm:spPr/>
      <dgm:t>
        <a:bodyPr/>
        <a:lstStyle/>
        <a:p>
          <a:endParaRPr lang="en-US"/>
        </a:p>
      </dgm:t>
    </dgm:pt>
    <dgm:pt modelId="{2A93835B-ED97-460C-9770-B68E2D0340D0}" type="pres">
      <dgm:prSet presAssocID="{C0AA4EAD-A392-43D7-B225-F10217946D83}" presName="linear" presStyleCnt="0">
        <dgm:presLayoutVars>
          <dgm:dir/>
          <dgm:animLvl val="lvl"/>
          <dgm:resizeHandles val="exact"/>
        </dgm:presLayoutVars>
      </dgm:prSet>
      <dgm:spPr/>
      <dgm:t>
        <a:bodyPr/>
        <a:lstStyle/>
        <a:p>
          <a:endParaRPr lang="en-US"/>
        </a:p>
      </dgm:t>
    </dgm:pt>
    <dgm:pt modelId="{13F866B1-6CBE-49C7-A177-5527B1CAE1A7}" type="pres">
      <dgm:prSet presAssocID="{60FCBCE8-19F0-4694-9422-4BEDC93676C3}" presName="parentLin" presStyleCnt="0"/>
      <dgm:spPr/>
    </dgm:pt>
    <dgm:pt modelId="{9F6B4E27-E147-4212-8A79-CD004F9047AC}" type="pres">
      <dgm:prSet presAssocID="{60FCBCE8-19F0-4694-9422-4BEDC93676C3}" presName="parentLeftMargin" presStyleLbl="node1" presStyleIdx="0" presStyleCnt="3"/>
      <dgm:spPr/>
      <dgm:t>
        <a:bodyPr/>
        <a:lstStyle/>
        <a:p>
          <a:endParaRPr lang="en-US"/>
        </a:p>
      </dgm:t>
    </dgm:pt>
    <dgm:pt modelId="{49C7219F-1B0E-417F-814B-7A85AF7CA5CA}" type="pres">
      <dgm:prSet presAssocID="{60FCBCE8-19F0-4694-9422-4BEDC93676C3}" presName="parentText" presStyleLbl="node1" presStyleIdx="0" presStyleCnt="3">
        <dgm:presLayoutVars>
          <dgm:chMax val="0"/>
          <dgm:bulletEnabled val="1"/>
        </dgm:presLayoutVars>
      </dgm:prSet>
      <dgm:spPr/>
      <dgm:t>
        <a:bodyPr/>
        <a:lstStyle/>
        <a:p>
          <a:endParaRPr lang="en-US"/>
        </a:p>
      </dgm:t>
    </dgm:pt>
    <dgm:pt modelId="{9F87CFF1-FD98-47BE-BC65-84C77330C631}" type="pres">
      <dgm:prSet presAssocID="{60FCBCE8-19F0-4694-9422-4BEDC93676C3}" presName="negativeSpace" presStyleCnt="0"/>
      <dgm:spPr/>
    </dgm:pt>
    <dgm:pt modelId="{72EB658D-2BEA-4990-9E18-4EE99FE326AD}" type="pres">
      <dgm:prSet presAssocID="{60FCBCE8-19F0-4694-9422-4BEDC93676C3}" presName="childText" presStyleLbl="conFgAcc1" presStyleIdx="0" presStyleCnt="3">
        <dgm:presLayoutVars>
          <dgm:bulletEnabled val="1"/>
        </dgm:presLayoutVars>
      </dgm:prSet>
      <dgm:spPr/>
      <dgm:t>
        <a:bodyPr/>
        <a:lstStyle/>
        <a:p>
          <a:endParaRPr lang="en-US"/>
        </a:p>
      </dgm:t>
    </dgm:pt>
    <dgm:pt modelId="{CB7E812A-C480-499A-A0C1-BC66B9C82F61}" type="pres">
      <dgm:prSet presAssocID="{EBCA017E-0FFD-40C3-992D-8CC34F586708}" presName="spaceBetweenRectangles" presStyleCnt="0"/>
      <dgm:spPr/>
    </dgm:pt>
    <dgm:pt modelId="{96B135C6-E2D2-4EEE-96A6-765E7DA7D68C}" type="pres">
      <dgm:prSet presAssocID="{80DE4144-A516-4560-B929-AC61A17569FA}" presName="parentLin" presStyleCnt="0"/>
      <dgm:spPr/>
    </dgm:pt>
    <dgm:pt modelId="{6029BD70-B47B-4252-BF4E-DB6DDC2692DD}" type="pres">
      <dgm:prSet presAssocID="{80DE4144-A516-4560-B929-AC61A17569FA}" presName="parentLeftMargin" presStyleLbl="node1" presStyleIdx="0" presStyleCnt="3"/>
      <dgm:spPr/>
      <dgm:t>
        <a:bodyPr/>
        <a:lstStyle/>
        <a:p>
          <a:endParaRPr lang="en-US"/>
        </a:p>
      </dgm:t>
    </dgm:pt>
    <dgm:pt modelId="{A20EFE9D-0979-4706-B9B1-47308D1B4371}" type="pres">
      <dgm:prSet presAssocID="{80DE4144-A516-4560-B929-AC61A17569FA}" presName="parentText" presStyleLbl="node1" presStyleIdx="1" presStyleCnt="3" custLinFactNeighborX="27642">
        <dgm:presLayoutVars>
          <dgm:chMax val="0"/>
          <dgm:bulletEnabled val="1"/>
        </dgm:presLayoutVars>
      </dgm:prSet>
      <dgm:spPr/>
      <dgm:t>
        <a:bodyPr/>
        <a:lstStyle/>
        <a:p>
          <a:endParaRPr lang="en-US"/>
        </a:p>
      </dgm:t>
    </dgm:pt>
    <dgm:pt modelId="{9975D999-428A-4D07-B1CE-DEE58D106FCF}" type="pres">
      <dgm:prSet presAssocID="{80DE4144-A516-4560-B929-AC61A17569FA}" presName="negativeSpace" presStyleCnt="0"/>
      <dgm:spPr/>
    </dgm:pt>
    <dgm:pt modelId="{FF6C22A9-CB0C-474F-8AE2-C84432CB70F9}" type="pres">
      <dgm:prSet presAssocID="{80DE4144-A516-4560-B929-AC61A17569FA}" presName="childText" presStyleLbl="conFgAcc1" presStyleIdx="1" presStyleCnt="3" custLinFactY="-9221" custLinFactNeighborX="686" custLinFactNeighborY="-100000">
        <dgm:presLayoutVars>
          <dgm:bulletEnabled val="1"/>
        </dgm:presLayoutVars>
      </dgm:prSet>
      <dgm:spPr/>
    </dgm:pt>
    <dgm:pt modelId="{95CC9906-8B9C-4861-B1F6-F2E5F24191AC}" type="pres">
      <dgm:prSet presAssocID="{3ED14C88-9811-4172-8CE4-DE5CCF898C95}" presName="spaceBetweenRectangles" presStyleCnt="0"/>
      <dgm:spPr/>
    </dgm:pt>
    <dgm:pt modelId="{941D3868-B7AD-4235-A75A-20BFB336B9E9}" type="pres">
      <dgm:prSet presAssocID="{7E7DBB52-2AD7-419C-92C7-F693C13051DD}" presName="parentLin" presStyleCnt="0"/>
      <dgm:spPr/>
    </dgm:pt>
    <dgm:pt modelId="{38F8984B-D2D6-4C52-8692-F375F46D2445}" type="pres">
      <dgm:prSet presAssocID="{7E7DBB52-2AD7-419C-92C7-F693C13051DD}" presName="parentLeftMargin" presStyleLbl="node1" presStyleIdx="1" presStyleCnt="3"/>
      <dgm:spPr/>
      <dgm:t>
        <a:bodyPr/>
        <a:lstStyle/>
        <a:p>
          <a:endParaRPr lang="en-US"/>
        </a:p>
      </dgm:t>
    </dgm:pt>
    <dgm:pt modelId="{68E32A64-19A5-4F92-9913-C7001F297376}" type="pres">
      <dgm:prSet presAssocID="{7E7DBB52-2AD7-419C-92C7-F693C13051DD}" presName="parentText" presStyleLbl="node1" presStyleIdx="2" presStyleCnt="3">
        <dgm:presLayoutVars>
          <dgm:chMax val="0"/>
          <dgm:bulletEnabled val="1"/>
        </dgm:presLayoutVars>
      </dgm:prSet>
      <dgm:spPr/>
      <dgm:t>
        <a:bodyPr/>
        <a:lstStyle/>
        <a:p>
          <a:endParaRPr lang="en-US"/>
        </a:p>
      </dgm:t>
    </dgm:pt>
    <dgm:pt modelId="{6D09A78F-77D9-45A8-AC93-F8AB44F6CA7A}" type="pres">
      <dgm:prSet presAssocID="{7E7DBB52-2AD7-419C-92C7-F693C13051DD}" presName="negativeSpace" presStyleCnt="0"/>
      <dgm:spPr/>
    </dgm:pt>
    <dgm:pt modelId="{DE81AB98-801A-48C4-94F0-BF043982D74F}" type="pres">
      <dgm:prSet presAssocID="{7E7DBB52-2AD7-419C-92C7-F693C13051DD}" presName="childText" presStyleLbl="conFgAcc1" presStyleIdx="2" presStyleCnt="3">
        <dgm:presLayoutVars>
          <dgm:bulletEnabled val="1"/>
        </dgm:presLayoutVars>
      </dgm:prSet>
      <dgm:spPr/>
    </dgm:pt>
  </dgm:ptLst>
  <dgm:cxnLst>
    <dgm:cxn modelId="{B7B24955-E6CD-45F2-8025-05DD74B35DA0}" type="presOf" srcId="{C0AA4EAD-A392-43D7-B225-F10217946D83}" destId="{2A93835B-ED97-460C-9770-B68E2D0340D0}" srcOrd="0" destOrd="0" presId="urn:microsoft.com/office/officeart/2005/8/layout/list1"/>
    <dgm:cxn modelId="{83F34EC3-52BF-40E1-932B-B57B4F11E11A}" srcId="{C0AA4EAD-A392-43D7-B225-F10217946D83}" destId="{7E7DBB52-2AD7-419C-92C7-F693C13051DD}" srcOrd="2" destOrd="0" parTransId="{A0008539-0A28-4B76-BD22-DE4416F6D499}" sibTransId="{D7344875-99FB-48EB-A3C6-CED1C644EAEB}"/>
    <dgm:cxn modelId="{6CBC8075-BFDD-4EE4-8BA3-28D78F9A9C07}" srcId="{C0AA4EAD-A392-43D7-B225-F10217946D83}" destId="{60FCBCE8-19F0-4694-9422-4BEDC93676C3}" srcOrd="0" destOrd="0" parTransId="{E7E2725A-57F4-4075-8D7B-51537361EFB2}" sibTransId="{EBCA017E-0FFD-40C3-992D-8CC34F586708}"/>
    <dgm:cxn modelId="{4C8FB515-4DA8-4AB9-98E6-E50AA6DB1E36}" type="presOf" srcId="{60FCBCE8-19F0-4694-9422-4BEDC93676C3}" destId="{49C7219F-1B0E-417F-814B-7A85AF7CA5CA}" srcOrd="1" destOrd="0" presId="urn:microsoft.com/office/officeart/2005/8/layout/list1"/>
    <dgm:cxn modelId="{8973A099-EC98-4392-A4F2-3DE9B883E5D9}" type="presOf" srcId="{80DE4144-A516-4560-B929-AC61A17569FA}" destId="{6029BD70-B47B-4252-BF4E-DB6DDC2692DD}" srcOrd="0" destOrd="0" presId="urn:microsoft.com/office/officeart/2005/8/layout/list1"/>
    <dgm:cxn modelId="{85C33AD1-C865-45A8-B2A6-67DACEAD6636}" type="presOf" srcId="{7E7DBB52-2AD7-419C-92C7-F693C13051DD}" destId="{68E32A64-19A5-4F92-9913-C7001F297376}" srcOrd="1" destOrd="0" presId="urn:microsoft.com/office/officeart/2005/8/layout/list1"/>
    <dgm:cxn modelId="{61F9BE0E-D613-49B6-8A10-1AAEF6030965}" type="presOf" srcId="{80DE4144-A516-4560-B929-AC61A17569FA}" destId="{A20EFE9D-0979-4706-B9B1-47308D1B4371}" srcOrd="1" destOrd="0" presId="urn:microsoft.com/office/officeart/2005/8/layout/list1"/>
    <dgm:cxn modelId="{A03DDA55-819C-4586-AA5E-5926C315B239}" srcId="{C0AA4EAD-A392-43D7-B225-F10217946D83}" destId="{80DE4144-A516-4560-B929-AC61A17569FA}" srcOrd="1" destOrd="0" parTransId="{87485A46-2A3C-4D35-9C0A-7BEF50F6CDAE}" sibTransId="{3ED14C88-9811-4172-8CE4-DE5CCF898C95}"/>
    <dgm:cxn modelId="{9DDAEFD5-B4A8-4E71-A1FD-81465F1ABAE8}" type="presOf" srcId="{7E7DBB52-2AD7-419C-92C7-F693C13051DD}" destId="{38F8984B-D2D6-4C52-8692-F375F46D2445}" srcOrd="0" destOrd="0" presId="urn:microsoft.com/office/officeart/2005/8/layout/list1"/>
    <dgm:cxn modelId="{51FFF69F-A4FC-4DE2-B823-80C22A241433}" type="presOf" srcId="{60FCBCE8-19F0-4694-9422-4BEDC93676C3}" destId="{9F6B4E27-E147-4212-8A79-CD004F9047AC}" srcOrd="0" destOrd="0" presId="urn:microsoft.com/office/officeart/2005/8/layout/list1"/>
    <dgm:cxn modelId="{1C1BC067-5B63-4ED1-901D-9CEC9B7E9997}" type="presParOf" srcId="{2A93835B-ED97-460C-9770-B68E2D0340D0}" destId="{13F866B1-6CBE-49C7-A177-5527B1CAE1A7}" srcOrd="0" destOrd="0" presId="urn:microsoft.com/office/officeart/2005/8/layout/list1"/>
    <dgm:cxn modelId="{D5F667F0-E41A-41C0-AAB8-8DE14433CD45}" type="presParOf" srcId="{13F866B1-6CBE-49C7-A177-5527B1CAE1A7}" destId="{9F6B4E27-E147-4212-8A79-CD004F9047AC}" srcOrd="0" destOrd="0" presId="urn:microsoft.com/office/officeart/2005/8/layout/list1"/>
    <dgm:cxn modelId="{F6D3DC13-E1FA-4D2F-A239-7625AE5E4396}" type="presParOf" srcId="{13F866B1-6CBE-49C7-A177-5527B1CAE1A7}" destId="{49C7219F-1B0E-417F-814B-7A85AF7CA5CA}" srcOrd="1" destOrd="0" presId="urn:microsoft.com/office/officeart/2005/8/layout/list1"/>
    <dgm:cxn modelId="{E718A13C-4536-4418-98B4-A95DB9F0CFAB}" type="presParOf" srcId="{2A93835B-ED97-460C-9770-B68E2D0340D0}" destId="{9F87CFF1-FD98-47BE-BC65-84C77330C631}" srcOrd="1" destOrd="0" presId="urn:microsoft.com/office/officeart/2005/8/layout/list1"/>
    <dgm:cxn modelId="{8820531A-F1E5-415A-958E-D660B1E27CC2}" type="presParOf" srcId="{2A93835B-ED97-460C-9770-B68E2D0340D0}" destId="{72EB658D-2BEA-4990-9E18-4EE99FE326AD}" srcOrd="2" destOrd="0" presId="urn:microsoft.com/office/officeart/2005/8/layout/list1"/>
    <dgm:cxn modelId="{1CD7F30F-4DCC-4385-B847-5B5AC9CD023E}" type="presParOf" srcId="{2A93835B-ED97-460C-9770-B68E2D0340D0}" destId="{CB7E812A-C480-499A-A0C1-BC66B9C82F61}" srcOrd="3" destOrd="0" presId="urn:microsoft.com/office/officeart/2005/8/layout/list1"/>
    <dgm:cxn modelId="{CBEDBAC5-B665-4E4E-918B-C7A8E2DD2FC9}" type="presParOf" srcId="{2A93835B-ED97-460C-9770-B68E2D0340D0}" destId="{96B135C6-E2D2-4EEE-96A6-765E7DA7D68C}" srcOrd="4" destOrd="0" presId="urn:microsoft.com/office/officeart/2005/8/layout/list1"/>
    <dgm:cxn modelId="{65603A76-E57F-42FA-A82C-BC8196ED00E6}" type="presParOf" srcId="{96B135C6-E2D2-4EEE-96A6-765E7DA7D68C}" destId="{6029BD70-B47B-4252-BF4E-DB6DDC2692DD}" srcOrd="0" destOrd="0" presId="urn:microsoft.com/office/officeart/2005/8/layout/list1"/>
    <dgm:cxn modelId="{CD1A50A9-4A40-48F6-8FC6-1685E9AEF7BD}" type="presParOf" srcId="{96B135C6-E2D2-4EEE-96A6-765E7DA7D68C}" destId="{A20EFE9D-0979-4706-B9B1-47308D1B4371}" srcOrd="1" destOrd="0" presId="urn:microsoft.com/office/officeart/2005/8/layout/list1"/>
    <dgm:cxn modelId="{F7953883-C262-4F18-B989-FBCC4DEFDE97}" type="presParOf" srcId="{2A93835B-ED97-460C-9770-B68E2D0340D0}" destId="{9975D999-428A-4D07-B1CE-DEE58D106FCF}" srcOrd="5" destOrd="0" presId="urn:microsoft.com/office/officeart/2005/8/layout/list1"/>
    <dgm:cxn modelId="{392DAA98-6BDC-4167-9504-7212C02EEBA7}" type="presParOf" srcId="{2A93835B-ED97-460C-9770-B68E2D0340D0}" destId="{FF6C22A9-CB0C-474F-8AE2-C84432CB70F9}" srcOrd="6" destOrd="0" presId="urn:microsoft.com/office/officeart/2005/8/layout/list1"/>
    <dgm:cxn modelId="{41DC6E1E-9BD8-490B-BE79-B7AFDB76EF40}" type="presParOf" srcId="{2A93835B-ED97-460C-9770-B68E2D0340D0}" destId="{95CC9906-8B9C-4861-B1F6-F2E5F24191AC}" srcOrd="7" destOrd="0" presId="urn:microsoft.com/office/officeart/2005/8/layout/list1"/>
    <dgm:cxn modelId="{1CB562DC-9A28-4AD7-B7C7-935E62598A87}" type="presParOf" srcId="{2A93835B-ED97-460C-9770-B68E2D0340D0}" destId="{941D3868-B7AD-4235-A75A-20BFB336B9E9}" srcOrd="8" destOrd="0" presId="urn:microsoft.com/office/officeart/2005/8/layout/list1"/>
    <dgm:cxn modelId="{974DE45F-837C-4317-85D1-5672DD80CA4D}" type="presParOf" srcId="{941D3868-B7AD-4235-A75A-20BFB336B9E9}" destId="{38F8984B-D2D6-4C52-8692-F375F46D2445}" srcOrd="0" destOrd="0" presId="urn:microsoft.com/office/officeart/2005/8/layout/list1"/>
    <dgm:cxn modelId="{327DE327-C282-4A0D-869B-64C4ABD1E26A}" type="presParOf" srcId="{941D3868-B7AD-4235-A75A-20BFB336B9E9}" destId="{68E32A64-19A5-4F92-9913-C7001F297376}" srcOrd="1" destOrd="0" presId="urn:microsoft.com/office/officeart/2005/8/layout/list1"/>
    <dgm:cxn modelId="{D5A2861A-476F-4D68-BAF3-17CDCB5A8984}" type="presParOf" srcId="{2A93835B-ED97-460C-9770-B68E2D0340D0}" destId="{6D09A78F-77D9-45A8-AC93-F8AB44F6CA7A}" srcOrd="9" destOrd="0" presId="urn:microsoft.com/office/officeart/2005/8/layout/list1"/>
    <dgm:cxn modelId="{846FCEB0-9BA1-44ED-8DCC-FEFBE122E974}" type="presParOf" srcId="{2A93835B-ED97-460C-9770-B68E2D0340D0}" destId="{DE81AB98-801A-48C4-94F0-BF043982D74F}"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AA4EAD-A392-43D7-B225-F10217946D83}"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60FCBCE8-19F0-4694-9422-4BEDC93676C3}">
      <dgm:prSet phldrT="[Text]" custT="1"/>
      <dgm:spPr/>
      <dgm:t>
        <a:bodyPr/>
        <a:lstStyle/>
        <a:p>
          <a:r>
            <a:rPr lang="en-US" sz="1600" dirty="0" smtClean="0"/>
            <a:t>Identified early and during the process</a:t>
          </a:r>
          <a:endParaRPr lang="en-US" sz="1600" dirty="0"/>
        </a:p>
      </dgm:t>
    </dgm:pt>
    <dgm:pt modelId="{E7E2725A-57F4-4075-8D7B-51537361EFB2}" type="parTrans" cxnId="{6CBC8075-BFDD-4EE4-8BA3-28D78F9A9C07}">
      <dgm:prSet/>
      <dgm:spPr/>
      <dgm:t>
        <a:bodyPr/>
        <a:lstStyle/>
        <a:p>
          <a:endParaRPr lang="en-US"/>
        </a:p>
      </dgm:t>
    </dgm:pt>
    <dgm:pt modelId="{EBCA017E-0FFD-40C3-992D-8CC34F586708}" type="sibTrans" cxnId="{6CBC8075-BFDD-4EE4-8BA3-28D78F9A9C07}">
      <dgm:prSet/>
      <dgm:spPr/>
      <dgm:t>
        <a:bodyPr/>
        <a:lstStyle/>
        <a:p>
          <a:endParaRPr lang="en-US"/>
        </a:p>
      </dgm:t>
    </dgm:pt>
    <dgm:pt modelId="{80DE4144-A516-4560-B929-AC61A17569FA}">
      <dgm:prSet phldrT="[Text]" custT="1"/>
      <dgm:spPr/>
      <dgm:t>
        <a:bodyPr/>
        <a:lstStyle/>
        <a:p>
          <a:r>
            <a:rPr lang="en-US" sz="1600" dirty="0" smtClean="0"/>
            <a:t>Different expectations</a:t>
          </a:r>
          <a:endParaRPr lang="en-US" sz="1600" dirty="0"/>
        </a:p>
      </dgm:t>
    </dgm:pt>
    <dgm:pt modelId="{87485A46-2A3C-4D35-9C0A-7BEF50F6CDAE}" type="parTrans" cxnId="{A03DDA55-819C-4586-AA5E-5926C315B239}">
      <dgm:prSet/>
      <dgm:spPr/>
      <dgm:t>
        <a:bodyPr/>
        <a:lstStyle/>
        <a:p>
          <a:endParaRPr lang="en-US"/>
        </a:p>
      </dgm:t>
    </dgm:pt>
    <dgm:pt modelId="{3ED14C88-9811-4172-8CE4-DE5CCF898C95}" type="sibTrans" cxnId="{A03DDA55-819C-4586-AA5E-5926C315B239}">
      <dgm:prSet/>
      <dgm:spPr/>
      <dgm:t>
        <a:bodyPr/>
        <a:lstStyle/>
        <a:p>
          <a:endParaRPr lang="en-US"/>
        </a:p>
      </dgm:t>
    </dgm:pt>
    <dgm:pt modelId="{2A93835B-ED97-460C-9770-B68E2D0340D0}" type="pres">
      <dgm:prSet presAssocID="{C0AA4EAD-A392-43D7-B225-F10217946D83}" presName="linear" presStyleCnt="0">
        <dgm:presLayoutVars>
          <dgm:dir/>
          <dgm:animLvl val="lvl"/>
          <dgm:resizeHandles val="exact"/>
        </dgm:presLayoutVars>
      </dgm:prSet>
      <dgm:spPr/>
      <dgm:t>
        <a:bodyPr/>
        <a:lstStyle/>
        <a:p>
          <a:endParaRPr lang="en-US"/>
        </a:p>
      </dgm:t>
    </dgm:pt>
    <dgm:pt modelId="{13F866B1-6CBE-49C7-A177-5527B1CAE1A7}" type="pres">
      <dgm:prSet presAssocID="{60FCBCE8-19F0-4694-9422-4BEDC93676C3}" presName="parentLin" presStyleCnt="0"/>
      <dgm:spPr/>
    </dgm:pt>
    <dgm:pt modelId="{9F6B4E27-E147-4212-8A79-CD004F9047AC}" type="pres">
      <dgm:prSet presAssocID="{60FCBCE8-19F0-4694-9422-4BEDC93676C3}" presName="parentLeftMargin" presStyleLbl="node1" presStyleIdx="0" presStyleCnt="2"/>
      <dgm:spPr/>
      <dgm:t>
        <a:bodyPr/>
        <a:lstStyle/>
        <a:p>
          <a:endParaRPr lang="en-US"/>
        </a:p>
      </dgm:t>
    </dgm:pt>
    <dgm:pt modelId="{49C7219F-1B0E-417F-814B-7A85AF7CA5CA}" type="pres">
      <dgm:prSet presAssocID="{60FCBCE8-19F0-4694-9422-4BEDC93676C3}" presName="parentText" presStyleLbl="node1" presStyleIdx="0" presStyleCnt="2" custScaleX="116262" custScaleY="163665">
        <dgm:presLayoutVars>
          <dgm:chMax val="0"/>
          <dgm:bulletEnabled val="1"/>
        </dgm:presLayoutVars>
      </dgm:prSet>
      <dgm:spPr/>
      <dgm:t>
        <a:bodyPr/>
        <a:lstStyle/>
        <a:p>
          <a:endParaRPr lang="en-US"/>
        </a:p>
      </dgm:t>
    </dgm:pt>
    <dgm:pt modelId="{9F87CFF1-FD98-47BE-BC65-84C77330C631}" type="pres">
      <dgm:prSet presAssocID="{60FCBCE8-19F0-4694-9422-4BEDC93676C3}" presName="negativeSpace" presStyleCnt="0"/>
      <dgm:spPr/>
    </dgm:pt>
    <dgm:pt modelId="{72EB658D-2BEA-4990-9E18-4EE99FE326AD}" type="pres">
      <dgm:prSet presAssocID="{60FCBCE8-19F0-4694-9422-4BEDC93676C3}" presName="childText" presStyleLbl="conFgAcc1" presStyleIdx="0" presStyleCnt="2">
        <dgm:presLayoutVars>
          <dgm:bulletEnabled val="1"/>
        </dgm:presLayoutVars>
      </dgm:prSet>
      <dgm:spPr/>
    </dgm:pt>
    <dgm:pt modelId="{CB7E812A-C480-499A-A0C1-BC66B9C82F61}" type="pres">
      <dgm:prSet presAssocID="{EBCA017E-0FFD-40C3-992D-8CC34F586708}" presName="spaceBetweenRectangles" presStyleCnt="0"/>
      <dgm:spPr/>
    </dgm:pt>
    <dgm:pt modelId="{96B135C6-E2D2-4EEE-96A6-765E7DA7D68C}" type="pres">
      <dgm:prSet presAssocID="{80DE4144-A516-4560-B929-AC61A17569FA}" presName="parentLin" presStyleCnt="0"/>
      <dgm:spPr/>
    </dgm:pt>
    <dgm:pt modelId="{6029BD70-B47B-4252-BF4E-DB6DDC2692DD}" type="pres">
      <dgm:prSet presAssocID="{80DE4144-A516-4560-B929-AC61A17569FA}" presName="parentLeftMargin" presStyleLbl="node1" presStyleIdx="0" presStyleCnt="2"/>
      <dgm:spPr/>
      <dgm:t>
        <a:bodyPr/>
        <a:lstStyle/>
        <a:p>
          <a:endParaRPr lang="en-US"/>
        </a:p>
      </dgm:t>
    </dgm:pt>
    <dgm:pt modelId="{A20EFE9D-0979-4706-B9B1-47308D1B4371}" type="pres">
      <dgm:prSet presAssocID="{80DE4144-A516-4560-B929-AC61A17569FA}" presName="parentText" presStyleLbl="node1" presStyleIdx="1" presStyleCnt="2" custScaleY="166545" custLinFactNeighborX="27642">
        <dgm:presLayoutVars>
          <dgm:chMax val="0"/>
          <dgm:bulletEnabled val="1"/>
        </dgm:presLayoutVars>
      </dgm:prSet>
      <dgm:spPr/>
      <dgm:t>
        <a:bodyPr/>
        <a:lstStyle/>
        <a:p>
          <a:endParaRPr lang="en-US"/>
        </a:p>
      </dgm:t>
    </dgm:pt>
    <dgm:pt modelId="{9975D999-428A-4D07-B1CE-DEE58D106FCF}" type="pres">
      <dgm:prSet presAssocID="{80DE4144-A516-4560-B929-AC61A17569FA}" presName="negativeSpace" presStyleCnt="0"/>
      <dgm:spPr/>
    </dgm:pt>
    <dgm:pt modelId="{FF6C22A9-CB0C-474F-8AE2-C84432CB70F9}" type="pres">
      <dgm:prSet presAssocID="{80DE4144-A516-4560-B929-AC61A17569FA}" presName="childText" presStyleLbl="conFgAcc1" presStyleIdx="1" presStyleCnt="2" custLinFactY="-9221" custLinFactNeighborX="686" custLinFactNeighborY="-100000">
        <dgm:presLayoutVars>
          <dgm:bulletEnabled val="1"/>
        </dgm:presLayoutVars>
      </dgm:prSet>
      <dgm:spPr/>
    </dgm:pt>
  </dgm:ptLst>
  <dgm:cxnLst>
    <dgm:cxn modelId="{EBB75247-FD99-44B5-A440-C73586DD7E7B}" type="presOf" srcId="{60FCBCE8-19F0-4694-9422-4BEDC93676C3}" destId="{9F6B4E27-E147-4212-8A79-CD004F9047AC}" srcOrd="0" destOrd="0" presId="urn:microsoft.com/office/officeart/2005/8/layout/list1"/>
    <dgm:cxn modelId="{442D6BE7-758A-4B09-BFC6-0E9ECBC6F156}" type="presOf" srcId="{60FCBCE8-19F0-4694-9422-4BEDC93676C3}" destId="{49C7219F-1B0E-417F-814B-7A85AF7CA5CA}" srcOrd="1" destOrd="0" presId="urn:microsoft.com/office/officeart/2005/8/layout/list1"/>
    <dgm:cxn modelId="{A03DDA55-819C-4586-AA5E-5926C315B239}" srcId="{C0AA4EAD-A392-43D7-B225-F10217946D83}" destId="{80DE4144-A516-4560-B929-AC61A17569FA}" srcOrd="1" destOrd="0" parTransId="{87485A46-2A3C-4D35-9C0A-7BEF50F6CDAE}" sibTransId="{3ED14C88-9811-4172-8CE4-DE5CCF898C95}"/>
    <dgm:cxn modelId="{EFC37306-D2DA-4A8A-8B61-F4BE05CB3C63}" type="presOf" srcId="{80DE4144-A516-4560-B929-AC61A17569FA}" destId="{6029BD70-B47B-4252-BF4E-DB6DDC2692DD}" srcOrd="0" destOrd="0" presId="urn:microsoft.com/office/officeart/2005/8/layout/list1"/>
    <dgm:cxn modelId="{56752511-7EA5-4B2C-837B-24192BCD8639}" type="presOf" srcId="{80DE4144-A516-4560-B929-AC61A17569FA}" destId="{A20EFE9D-0979-4706-B9B1-47308D1B4371}" srcOrd="1" destOrd="0" presId="urn:microsoft.com/office/officeart/2005/8/layout/list1"/>
    <dgm:cxn modelId="{6CBC8075-BFDD-4EE4-8BA3-28D78F9A9C07}" srcId="{C0AA4EAD-A392-43D7-B225-F10217946D83}" destId="{60FCBCE8-19F0-4694-9422-4BEDC93676C3}" srcOrd="0" destOrd="0" parTransId="{E7E2725A-57F4-4075-8D7B-51537361EFB2}" sibTransId="{EBCA017E-0FFD-40C3-992D-8CC34F586708}"/>
    <dgm:cxn modelId="{8408DE1C-4EB5-4FAE-BE16-7E41336D3EDE}" type="presOf" srcId="{C0AA4EAD-A392-43D7-B225-F10217946D83}" destId="{2A93835B-ED97-460C-9770-B68E2D0340D0}" srcOrd="0" destOrd="0" presId="urn:microsoft.com/office/officeart/2005/8/layout/list1"/>
    <dgm:cxn modelId="{0928C28E-7CE0-4132-80D3-D5381766523F}" type="presParOf" srcId="{2A93835B-ED97-460C-9770-B68E2D0340D0}" destId="{13F866B1-6CBE-49C7-A177-5527B1CAE1A7}" srcOrd="0" destOrd="0" presId="urn:microsoft.com/office/officeart/2005/8/layout/list1"/>
    <dgm:cxn modelId="{889F65E3-FC0F-4E5D-800C-D168A5195F19}" type="presParOf" srcId="{13F866B1-6CBE-49C7-A177-5527B1CAE1A7}" destId="{9F6B4E27-E147-4212-8A79-CD004F9047AC}" srcOrd="0" destOrd="0" presId="urn:microsoft.com/office/officeart/2005/8/layout/list1"/>
    <dgm:cxn modelId="{B9C6F38E-233A-4FE7-9F8D-8CB688991809}" type="presParOf" srcId="{13F866B1-6CBE-49C7-A177-5527B1CAE1A7}" destId="{49C7219F-1B0E-417F-814B-7A85AF7CA5CA}" srcOrd="1" destOrd="0" presId="urn:microsoft.com/office/officeart/2005/8/layout/list1"/>
    <dgm:cxn modelId="{69B6D58D-8AF1-4DAC-BC30-7C4E7845A848}" type="presParOf" srcId="{2A93835B-ED97-460C-9770-B68E2D0340D0}" destId="{9F87CFF1-FD98-47BE-BC65-84C77330C631}" srcOrd="1" destOrd="0" presId="urn:microsoft.com/office/officeart/2005/8/layout/list1"/>
    <dgm:cxn modelId="{1EA0AEFE-420E-49E4-AE2C-E60FA1332EA1}" type="presParOf" srcId="{2A93835B-ED97-460C-9770-B68E2D0340D0}" destId="{72EB658D-2BEA-4990-9E18-4EE99FE326AD}" srcOrd="2" destOrd="0" presId="urn:microsoft.com/office/officeart/2005/8/layout/list1"/>
    <dgm:cxn modelId="{1D48C617-65DA-4F97-9295-461415777B07}" type="presParOf" srcId="{2A93835B-ED97-460C-9770-B68E2D0340D0}" destId="{CB7E812A-C480-499A-A0C1-BC66B9C82F61}" srcOrd="3" destOrd="0" presId="urn:microsoft.com/office/officeart/2005/8/layout/list1"/>
    <dgm:cxn modelId="{0D7D5543-AF2A-4CC5-A10E-ABA744446642}" type="presParOf" srcId="{2A93835B-ED97-460C-9770-B68E2D0340D0}" destId="{96B135C6-E2D2-4EEE-96A6-765E7DA7D68C}" srcOrd="4" destOrd="0" presId="urn:microsoft.com/office/officeart/2005/8/layout/list1"/>
    <dgm:cxn modelId="{BED4F6E4-B6BD-4C07-A348-223830240667}" type="presParOf" srcId="{96B135C6-E2D2-4EEE-96A6-765E7DA7D68C}" destId="{6029BD70-B47B-4252-BF4E-DB6DDC2692DD}" srcOrd="0" destOrd="0" presId="urn:microsoft.com/office/officeart/2005/8/layout/list1"/>
    <dgm:cxn modelId="{AAFD21AB-6A27-4F38-B4EC-4EB08F5DCE65}" type="presParOf" srcId="{96B135C6-E2D2-4EEE-96A6-765E7DA7D68C}" destId="{A20EFE9D-0979-4706-B9B1-47308D1B4371}" srcOrd="1" destOrd="0" presId="urn:microsoft.com/office/officeart/2005/8/layout/list1"/>
    <dgm:cxn modelId="{1F1F6A8C-8F15-4EF0-A573-E7B4A165AF6B}" type="presParOf" srcId="{2A93835B-ED97-460C-9770-B68E2D0340D0}" destId="{9975D999-428A-4D07-B1CE-DEE58D106FCF}" srcOrd="5" destOrd="0" presId="urn:microsoft.com/office/officeart/2005/8/layout/list1"/>
    <dgm:cxn modelId="{308CF767-83C9-4D77-B18C-06B2508CA582}" type="presParOf" srcId="{2A93835B-ED97-460C-9770-B68E2D0340D0}" destId="{FF6C22A9-CB0C-474F-8AE2-C84432CB70F9}" srcOrd="6"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AA4EAD-A392-43D7-B225-F10217946D83}"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US"/>
        </a:p>
      </dgm:t>
    </dgm:pt>
    <dgm:pt modelId="{60FCBCE8-19F0-4694-9422-4BEDC93676C3}">
      <dgm:prSet phldrT="[Text]"/>
      <dgm:spPr/>
      <dgm:t>
        <a:bodyPr/>
        <a:lstStyle/>
        <a:p>
          <a:r>
            <a:rPr lang="en-US" dirty="0" smtClean="0"/>
            <a:t>Region</a:t>
          </a:r>
          <a:endParaRPr lang="en-US" dirty="0"/>
        </a:p>
      </dgm:t>
    </dgm:pt>
    <dgm:pt modelId="{E7E2725A-57F4-4075-8D7B-51537361EFB2}" type="parTrans" cxnId="{6CBC8075-BFDD-4EE4-8BA3-28D78F9A9C07}">
      <dgm:prSet/>
      <dgm:spPr/>
      <dgm:t>
        <a:bodyPr/>
        <a:lstStyle/>
        <a:p>
          <a:endParaRPr lang="en-US"/>
        </a:p>
      </dgm:t>
    </dgm:pt>
    <dgm:pt modelId="{EBCA017E-0FFD-40C3-992D-8CC34F586708}" type="sibTrans" cxnId="{6CBC8075-BFDD-4EE4-8BA3-28D78F9A9C07}">
      <dgm:prSet/>
      <dgm:spPr/>
      <dgm:t>
        <a:bodyPr/>
        <a:lstStyle/>
        <a:p>
          <a:endParaRPr lang="en-US"/>
        </a:p>
      </dgm:t>
    </dgm:pt>
    <dgm:pt modelId="{80DE4144-A516-4560-B929-AC61A17569FA}">
      <dgm:prSet phldrT="[Text]"/>
      <dgm:spPr/>
      <dgm:t>
        <a:bodyPr/>
        <a:lstStyle/>
        <a:p>
          <a:r>
            <a:rPr lang="en-US" dirty="0" smtClean="0"/>
            <a:t>Quantified results</a:t>
          </a:r>
          <a:endParaRPr lang="en-US" dirty="0"/>
        </a:p>
      </dgm:t>
    </dgm:pt>
    <dgm:pt modelId="{87485A46-2A3C-4D35-9C0A-7BEF50F6CDAE}" type="parTrans" cxnId="{A03DDA55-819C-4586-AA5E-5926C315B239}">
      <dgm:prSet/>
      <dgm:spPr/>
      <dgm:t>
        <a:bodyPr/>
        <a:lstStyle/>
        <a:p>
          <a:endParaRPr lang="en-US"/>
        </a:p>
      </dgm:t>
    </dgm:pt>
    <dgm:pt modelId="{3ED14C88-9811-4172-8CE4-DE5CCF898C95}" type="sibTrans" cxnId="{A03DDA55-819C-4586-AA5E-5926C315B239}">
      <dgm:prSet/>
      <dgm:spPr/>
      <dgm:t>
        <a:bodyPr/>
        <a:lstStyle/>
        <a:p>
          <a:endParaRPr lang="en-US"/>
        </a:p>
      </dgm:t>
    </dgm:pt>
    <dgm:pt modelId="{2A93835B-ED97-460C-9770-B68E2D0340D0}" type="pres">
      <dgm:prSet presAssocID="{C0AA4EAD-A392-43D7-B225-F10217946D83}" presName="linear" presStyleCnt="0">
        <dgm:presLayoutVars>
          <dgm:dir/>
          <dgm:animLvl val="lvl"/>
          <dgm:resizeHandles val="exact"/>
        </dgm:presLayoutVars>
      </dgm:prSet>
      <dgm:spPr/>
      <dgm:t>
        <a:bodyPr/>
        <a:lstStyle/>
        <a:p>
          <a:endParaRPr lang="en-US"/>
        </a:p>
      </dgm:t>
    </dgm:pt>
    <dgm:pt modelId="{13F866B1-6CBE-49C7-A177-5527B1CAE1A7}" type="pres">
      <dgm:prSet presAssocID="{60FCBCE8-19F0-4694-9422-4BEDC93676C3}" presName="parentLin" presStyleCnt="0"/>
      <dgm:spPr/>
    </dgm:pt>
    <dgm:pt modelId="{9F6B4E27-E147-4212-8A79-CD004F9047AC}" type="pres">
      <dgm:prSet presAssocID="{60FCBCE8-19F0-4694-9422-4BEDC93676C3}" presName="parentLeftMargin" presStyleLbl="node1" presStyleIdx="0" presStyleCnt="2"/>
      <dgm:spPr/>
      <dgm:t>
        <a:bodyPr/>
        <a:lstStyle/>
        <a:p>
          <a:endParaRPr lang="en-US"/>
        </a:p>
      </dgm:t>
    </dgm:pt>
    <dgm:pt modelId="{49C7219F-1B0E-417F-814B-7A85AF7CA5CA}" type="pres">
      <dgm:prSet presAssocID="{60FCBCE8-19F0-4694-9422-4BEDC93676C3}" presName="parentText" presStyleLbl="node1" presStyleIdx="0" presStyleCnt="2">
        <dgm:presLayoutVars>
          <dgm:chMax val="0"/>
          <dgm:bulletEnabled val="1"/>
        </dgm:presLayoutVars>
      </dgm:prSet>
      <dgm:spPr/>
      <dgm:t>
        <a:bodyPr/>
        <a:lstStyle/>
        <a:p>
          <a:endParaRPr lang="en-US"/>
        </a:p>
      </dgm:t>
    </dgm:pt>
    <dgm:pt modelId="{9F87CFF1-FD98-47BE-BC65-84C77330C631}" type="pres">
      <dgm:prSet presAssocID="{60FCBCE8-19F0-4694-9422-4BEDC93676C3}" presName="negativeSpace" presStyleCnt="0"/>
      <dgm:spPr/>
    </dgm:pt>
    <dgm:pt modelId="{72EB658D-2BEA-4990-9E18-4EE99FE326AD}" type="pres">
      <dgm:prSet presAssocID="{60FCBCE8-19F0-4694-9422-4BEDC93676C3}" presName="childText" presStyleLbl="conFgAcc1" presStyleIdx="0" presStyleCnt="2">
        <dgm:presLayoutVars>
          <dgm:bulletEnabled val="1"/>
        </dgm:presLayoutVars>
      </dgm:prSet>
      <dgm:spPr/>
      <dgm:t>
        <a:bodyPr/>
        <a:lstStyle/>
        <a:p>
          <a:endParaRPr lang="en-US"/>
        </a:p>
      </dgm:t>
    </dgm:pt>
    <dgm:pt modelId="{CB7E812A-C480-499A-A0C1-BC66B9C82F61}" type="pres">
      <dgm:prSet presAssocID="{EBCA017E-0FFD-40C3-992D-8CC34F586708}" presName="spaceBetweenRectangles" presStyleCnt="0"/>
      <dgm:spPr/>
    </dgm:pt>
    <dgm:pt modelId="{96B135C6-E2D2-4EEE-96A6-765E7DA7D68C}" type="pres">
      <dgm:prSet presAssocID="{80DE4144-A516-4560-B929-AC61A17569FA}" presName="parentLin" presStyleCnt="0"/>
      <dgm:spPr/>
    </dgm:pt>
    <dgm:pt modelId="{6029BD70-B47B-4252-BF4E-DB6DDC2692DD}" type="pres">
      <dgm:prSet presAssocID="{80DE4144-A516-4560-B929-AC61A17569FA}" presName="parentLeftMargin" presStyleLbl="node1" presStyleIdx="0" presStyleCnt="2"/>
      <dgm:spPr/>
      <dgm:t>
        <a:bodyPr/>
        <a:lstStyle/>
        <a:p>
          <a:endParaRPr lang="en-US"/>
        </a:p>
      </dgm:t>
    </dgm:pt>
    <dgm:pt modelId="{A20EFE9D-0979-4706-B9B1-47308D1B4371}" type="pres">
      <dgm:prSet presAssocID="{80DE4144-A516-4560-B929-AC61A17569FA}" presName="parentText" presStyleLbl="node1" presStyleIdx="1" presStyleCnt="2" custLinFactNeighborX="27642">
        <dgm:presLayoutVars>
          <dgm:chMax val="0"/>
          <dgm:bulletEnabled val="1"/>
        </dgm:presLayoutVars>
      </dgm:prSet>
      <dgm:spPr/>
      <dgm:t>
        <a:bodyPr/>
        <a:lstStyle/>
        <a:p>
          <a:endParaRPr lang="en-US"/>
        </a:p>
      </dgm:t>
    </dgm:pt>
    <dgm:pt modelId="{9975D999-428A-4D07-B1CE-DEE58D106FCF}" type="pres">
      <dgm:prSet presAssocID="{80DE4144-A516-4560-B929-AC61A17569FA}" presName="negativeSpace" presStyleCnt="0"/>
      <dgm:spPr/>
    </dgm:pt>
    <dgm:pt modelId="{FF6C22A9-CB0C-474F-8AE2-C84432CB70F9}" type="pres">
      <dgm:prSet presAssocID="{80DE4144-A516-4560-B929-AC61A17569FA}" presName="childText" presStyleLbl="conFgAcc1" presStyleIdx="1" presStyleCnt="2" custLinFactY="-9221" custLinFactNeighborX="686" custLinFactNeighborY="-100000">
        <dgm:presLayoutVars>
          <dgm:bulletEnabled val="1"/>
        </dgm:presLayoutVars>
      </dgm:prSet>
      <dgm:spPr/>
    </dgm:pt>
  </dgm:ptLst>
  <dgm:cxnLst>
    <dgm:cxn modelId="{A03DDA55-819C-4586-AA5E-5926C315B239}" srcId="{C0AA4EAD-A392-43D7-B225-F10217946D83}" destId="{80DE4144-A516-4560-B929-AC61A17569FA}" srcOrd="1" destOrd="0" parTransId="{87485A46-2A3C-4D35-9C0A-7BEF50F6CDAE}" sibTransId="{3ED14C88-9811-4172-8CE4-DE5CCF898C95}"/>
    <dgm:cxn modelId="{6B7F71A1-1B93-447F-A192-CFAA15869A2A}" type="presOf" srcId="{60FCBCE8-19F0-4694-9422-4BEDC93676C3}" destId="{49C7219F-1B0E-417F-814B-7A85AF7CA5CA}" srcOrd="1" destOrd="0" presId="urn:microsoft.com/office/officeart/2005/8/layout/list1"/>
    <dgm:cxn modelId="{D62DB5B7-61CF-4C17-90FE-4DEBF19FFF5F}" type="presOf" srcId="{80DE4144-A516-4560-B929-AC61A17569FA}" destId="{A20EFE9D-0979-4706-B9B1-47308D1B4371}" srcOrd="1" destOrd="0" presId="urn:microsoft.com/office/officeart/2005/8/layout/list1"/>
    <dgm:cxn modelId="{6CBC8075-BFDD-4EE4-8BA3-28D78F9A9C07}" srcId="{C0AA4EAD-A392-43D7-B225-F10217946D83}" destId="{60FCBCE8-19F0-4694-9422-4BEDC93676C3}" srcOrd="0" destOrd="0" parTransId="{E7E2725A-57F4-4075-8D7B-51537361EFB2}" sibTransId="{EBCA017E-0FFD-40C3-992D-8CC34F586708}"/>
    <dgm:cxn modelId="{0346D6B4-1402-43A1-9026-FF2A238CCA53}" type="presOf" srcId="{60FCBCE8-19F0-4694-9422-4BEDC93676C3}" destId="{9F6B4E27-E147-4212-8A79-CD004F9047AC}" srcOrd="0" destOrd="0" presId="urn:microsoft.com/office/officeart/2005/8/layout/list1"/>
    <dgm:cxn modelId="{D4C57419-B8C3-46FD-9120-6EA7E7372FDE}" type="presOf" srcId="{C0AA4EAD-A392-43D7-B225-F10217946D83}" destId="{2A93835B-ED97-460C-9770-B68E2D0340D0}" srcOrd="0" destOrd="0" presId="urn:microsoft.com/office/officeart/2005/8/layout/list1"/>
    <dgm:cxn modelId="{0101B06D-C1E0-4198-A426-FDB5606BDC63}" type="presOf" srcId="{80DE4144-A516-4560-B929-AC61A17569FA}" destId="{6029BD70-B47B-4252-BF4E-DB6DDC2692DD}" srcOrd="0" destOrd="0" presId="urn:microsoft.com/office/officeart/2005/8/layout/list1"/>
    <dgm:cxn modelId="{B5C6A5C3-6D62-4E95-8FE6-EE3ADC890898}" type="presParOf" srcId="{2A93835B-ED97-460C-9770-B68E2D0340D0}" destId="{13F866B1-6CBE-49C7-A177-5527B1CAE1A7}" srcOrd="0" destOrd="0" presId="urn:microsoft.com/office/officeart/2005/8/layout/list1"/>
    <dgm:cxn modelId="{319CFB05-4A85-4D84-8AEF-937E33B7E921}" type="presParOf" srcId="{13F866B1-6CBE-49C7-A177-5527B1CAE1A7}" destId="{9F6B4E27-E147-4212-8A79-CD004F9047AC}" srcOrd="0" destOrd="0" presId="urn:microsoft.com/office/officeart/2005/8/layout/list1"/>
    <dgm:cxn modelId="{1239F253-1EA2-44BA-9856-7A9BB385CC76}" type="presParOf" srcId="{13F866B1-6CBE-49C7-A177-5527B1CAE1A7}" destId="{49C7219F-1B0E-417F-814B-7A85AF7CA5CA}" srcOrd="1" destOrd="0" presId="urn:microsoft.com/office/officeart/2005/8/layout/list1"/>
    <dgm:cxn modelId="{0E1EB87E-BD18-4C47-AFD5-A8580B7D4E8B}" type="presParOf" srcId="{2A93835B-ED97-460C-9770-B68E2D0340D0}" destId="{9F87CFF1-FD98-47BE-BC65-84C77330C631}" srcOrd="1" destOrd="0" presId="urn:microsoft.com/office/officeart/2005/8/layout/list1"/>
    <dgm:cxn modelId="{9620E0AA-6847-429D-B5F5-5F74C8687A8C}" type="presParOf" srcId="{2A93835B-ED97-460C-9770-B68E2D0340D0}" destId="{72EB658D-2BEA-4990-9E18-4EE99FE326AD}" srcOrd="2" destOrd="0" presId="urn:microsoft.com/office/officeart/2005/8/layout/list1"/>
    <dgm:cxn modelId="{ADDDF425-F284-45B5-A767-A857B2FA7A56}" type="presParOf" srcId="{2A93835B-ED97-460C-9770-B68E2D0340D0}" destId="{CB7E812A-C480-499A-A0C1-BC66B9C82F61}" srcOrd="3" destOrd="0" presId="urn:microsoft.com/office/officeart/2005/8/layout/list1"/>
    <dgm:cxn modelId="{9626B8D9-BE6F-4473-96E7-C7083B03B47A}" type="presParOf" srcId="{2A93835B-ED97-460C-9770-B68E2D0340D0}" destId="{96B135C6-E2D2-4EEE-96A6-765E7DA7D68C}" srcOrd="4" destOrd="0" presId="urn:microsoft.com/office/officeart/2005/8/layout/list1"/>
    <dgm:cxn modelId="{F0BB9687-02FF-4EB1-A8A2-F032353385F7}" type="presParOf" srcId="{96B135C6-E2D2-4EEE-96A6-765E7DA7D68C}" destId="{6029BD70-B47B-4252-BF4E-DB6DDC2692DD}" srcOrd="0" destOrd="0" presId="urn:microsoft.com/office/officeart/2005/8/layout/list1"/>
    <dgm:cxn modelId="{24A81854-BA06-4784-B864-640D7BCAAEFB}" type="presParOf" srcId="{96B135C6-E2D2-4EEE-96A6-765E7DA7D68C}" destId="{A20EFE9D-0979-4706-B9B1-47308D1B4371}" srcOrd="1" destOrd="0" presId="urn:microsoft.com/office/officeart/2005/8/layout/list1"/>
    <dgm:cxn modelId="{D747474B-F342-457A-97A2-8133AC96E79C}" type="presParOf" srcId="{2A93835B-ED97-460C-9770-B68E2D0340D0}" destId="{9975D999-428A-4D07-B1CE-DEE58D106FCF}" srcOrd="5" destOrd="0" presId="urn:microsoft.com/office/officeart/2005/8/layout/list1"/>
    <dgm:cxn modelId="{4438A121-A12F-4122-95DB-D4CA3F50BB2F}" type="presParOf" srcId="{2A93835B-ED97-460C-9770-B68E2D0340D0}" destId="{FF6C22A9-CB0C-474F-8AE2-C84432CB70F9}" srcOrd="6" destOrd="0" presId="urn:microsoft.com/office/officeart/2005/8/layout/list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FFDA1E-16AF-4F9E-B259-1EFECE386A28}"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1201A4BA-9496-4A43-BA33-90A8C418336B}">
      <dgm:prSet phldrT="[Text]"/>
      <dgm:spPr/>
      <dgm:t>
        <a:bodyPr/>
        <a:lstStyle/>
        <a:p>
          <a:r>
            <a:rPr lang="en-US" dirty="0" smtClean="0"/>
            <a:t>Stakeholder</a:t>
          </a:r>
          <a:endParaRPr lang="en-US" dirty="0"/>
        </a:p>
      </dgm:t>
    </dgm:pt>
    <dgm:pt modelId="{B76E0970-164B-4CCF-86C8-36D845D7F1F9}" type="parTrans" cxnId="{55D8BB3B-F611-4BD3-B4D4-B95348C5C4A5}">
      <dgm:prSet/>
      <dgm:spPr/>
      <dgm:t>
        <a:bodyPr/>
        <a:lstStyle/>
        <a:p>
          <a:endParaRPr lang="en-US"/>
        </a:p>
      </dgm:t>
    </dgm:pt>
    <dgm:pt modelId="{4DFA1C00-0714-4D0E-938F-E762CE4F4F04}" type="sibTrans" cxnId="{55D8BB3B-F611-4BD3-B4D4-B95348C5C4A5}">
      <dgm:prSet/>
      <dgm:spPr/>
      <dgm:t>
        <a:bodyPr/>
        <a:lstStyle/>
        <a:p>
          <a:endParaRPr lang="en-US"/>
        </a:p>
      </dgm:t>
    </dgm:pt>
    <dgm:pt modelId="{B2D3D591-DBFC-47BA-975A-4F4697C93557}">
      <dgm:prSet phldrT="[Text]" custT="1"/>
      <dgm:spPr/>
      <dgm:t>
        <a:bodyPr/>
        <a:lstStyle/>
        <a:p>
          <a:r>
            <a:rPr lang="en-US" sz="2000" dirty="0" smtClean="0"/>
            <a:t>roles</a:t>
          </a:r>
          <a:endParaRPr lang="en-US" sz="2000" dirty="0"/>
        </a:p>
      </dgm:t>
    </dgm:pt>
    <dgm:pt modelId="{84B84159-FECF-451E-8C3B-63227FA4B335}" type="parTrans" cxnId="{46710DD5-7E71-45A6-ACAD-7F9527843990}">
      <dgm:prSet/>
      <dgm:spPr/>
      <dgm:t>
        <a:bodyPr/>
        <a:lstStyle/>
        <a:p>
          <a:endParaRPr lang="en-US"/>
        </a:p>
      </dgm:t>
    </dgm:pt>
    <dgm:pt modelId="{9A950BBD-9BB2-4D36-9E79-1210E65A1062}" type="sibTrans" cxnId="{46710DD5-7E71-45A6-ACAD-7F9527843990}">
      <dgm:prSet/>
      <dgm:spPr/>
      <dgm:t>
        <a:bodyPr/>
        <a:lstStyle/>
        <a:p>
          <a:endParaRPr lang="en-US"/>
        </a:p>
      </dgm:t>
    </dgm:pt>
    <dgm:pt modelId="{05E77D92-B5C0-4F73-ACB2-7813FD38B643}">
      <dgm:prSet phldrT="[Text]" custT="1"/>
      <dgm:spPr/>
      <dgm:t>
        <a:bodyPr/>
        <a:lstStyle/>
        <a:p>
          <a:r>
            <a:rPr lang="en-US" sz="2000" dirty="0" smtClean="0"/>
            <a:t>departments</a:t>
          </a:r>
          <a:endParaRPr lang="en-US" sz="2000" dirty="0"/>
        </a:p>
      </dgm:t>
    </dgm:pt>
    <dgm:pt modelId="{3629E736-2229-45B2-8FE4-10EB0EB9D95B}" type="parTrans" cxnId="{B1DC12C8-3FE5-4827-9CD1-E0FCA57BF715}">
      <dgm:prSet/>
      <dgm:spPr/>
      <dgm:t>
        <a:bodyPr/>
        <a:lstStyle/>
        <a:p>
          <a:endParaRPr lang="en-US"/>
        </a:p>
      </dgm:t>
    </dgm:pt>
    <dgm:pt modelId="{D6745588-9F5C-4420-B4B3-D9B7D7507D48}" type="sibTrans" cxnId="{B1DC12C8-3FE5-4827-9CD1-E0FCA57BF715}">
      <dgm:prSet/>
      <dgm:spPr/>
      <dgm:t>
        <a:bodyPr/>
        <a:lstStyle/>
        <a:p>
          <a:endParaRPr lang="en-US"/>
        </a:p>
      </dgm:t>
    </dgm:pt>
    <dgm:pt modelId="{1BA4B127-930A-455D-A1BA-96FBC7F995C2}">
      <dgm:prSet phldrT="[Text]" custT="1"/>
      <dgm:spPr/>
      <dgm:t>
        <a:bodyPr/>
        <a:lstStyle/>
        <a:p>
          <a:r>
            <a:rPr lang="en-US" sz="2000" dirty="0" smtClean="0"/>
            <a:t>expectations</a:t>
          </a:r>
          <a:endParaRPr lang="en-US" sz="2000" dirty="0"/>
        </a:p>
      </dgm:t>
    </dgm:pt>
    <dgm:pt modelId="{60E4FA80-5BB8-427F-8316-0FD9406C2B2B}" type="parTrans" cxnId="{A3342074-129A-4A4E-892A-DE33F03328D3}">
      <dgm:prSet/>
      <dgm:spPr/>
      <dgm:t>
        <a:bodyPr/>
        <a:lstStyle/>
        <a:p>
          <a:endParaRPr lang="en-US"/>
        </a:p>
      </dgm:t>
    </dgm:pt>
    <dgm:pt modelId="{BFD52846-F4F8-4570-8A38-3577563F681A}" type="sibTrans" cxnId="{A3342074-129A-4A4E-892A-DE33F03328D3}">
      <dgm:prSet/>
      <dgm:spPr/>
      <dgm:t>
        <a:bodyPr/>
        <a:lstStyle/>
        <a:p>
          <a:endParaRPr lang="en-US"/>
        </a:p>
      </dgm:t>
    </dgm:pt>
    <dgm:pt modelId="{D40E7110-9087-47FC-B60F-A992242EDBD0}">
      <dgm:prSet phldrT="[Text]" custT="1"/>
      <dgm:spPr/>
      <dgm:t>
        <a:bodyPr/>
        <a:lstStyle/>
        <a:p>
          <a:r>
            <a:rPr lang="en-US" sz="2000" dirty="0" smtClean="0"/>
            <a:t>influence</a:t>
          </a:r>
          <a:endParaRPr lang="en-US" sz="2000" dirty="0"/>
        </a:p>
      </dgm:t>
    </dgm:pt>
    <dgm:pt modelId="{4A763E30-C4B8-42BA-BDDA-48865A844D5A}" type="parTrans" cxnId="{7F587BAF-A5EE-4276-A1C2-3452EFCB66C6}">
      <dgm:prSet/>
      <dgm:spPr/>
      <dgm:t>
        <a:bodyPr/>
        <a:lstStyle/>
        <a:p>
          <a:endParaRPr lang="en-US"/>
        </a:p>
      </dgm:t>
    </dgm:pt>
    <dgm:pt modelId="{14534EAC-C7B4-4AFC-9A7C-9E49A9E13CDC}" type="sibTrans" cxnId="{7F587BAF-A5EE-4276-A1C2-3452EFCB66C6}">
      <dgm:prSet/>
      <dgm:spPr/>
      <dgm:t>
        <a:bodyPr/>
        <a:lstStyle/>
        <a:p>
          <a:endParaRPr lang="en-US"/>
        </a:p>
      </dgm:t>
    </dgm:pt>
    <dgm:pt modelId="{070AA48C-2C1D-49EF-BE00-C310814266E9}">
      <dgm:prSet phldrT="[Text]" custT="1"/>
      <dgm:spPr/>
      <dgm:t>
        <a:bodyPr/>
        <a:lstStyle/>
        <a:p>
          <a:r>
            <a:rPr lang="en-US" sz="2000" dirty="0" smtClean="0"/>
            <a:t>interests</a:t>
          </a:r>
          <a:endParaRPr lang="en-US" sz="2000" dirty="0"/>
        </a:p>
      </dgm:t>
    </dgm:pt>
    <dgm:pt modelId="{4FA0B328-9CE6-4445-AAE5-D9229D106B16}" type="parTrans" cxnId="{C7268CC8-A4D5-4E61-A1C1-81E66AB8A55F}">
      <dgm:prSet/>
      <dgm:spPr/>
      <dgm:t>
        <a:bodyPr/>
        <a:lstStyle/>
        <a:p>
          <a:endParaRPr lang="en-US"/>
        </a:p>
      </dgm:t>
    </dgm:pt>
    <dgm:pt modelId="{3C6D5550-5483-49C6-A516-78DEACB0EB73}" type="sibTrans" cxnId="{C7268CC8-A4D5-4E61-A1C1-81E66AB8A55F}">
      <dgm:prSet/>
      <dgm:spPr/>
      <dgm:t>
        <a:bodyPr/>
        <a:lstStyle/>
        <a:p>
          <a:endParaRPr lang="en-US"/>
        </a:p>
      </dgm:t>
    </dgm:pt>
    <dgm:pt modelId="{13EF5B3C-8F09-4AE9-9F05-1508345171CA}">
      <dgm:prSet phldrT="[Text]" custT="1"/>
      <dgm:spPr/>
      <dgm:t>
        <a:bodyPr/>
        <a:lstStyle/>
        <a:p>
          <a:r>
            <a:rPr lang="en-US" sz="2000" dirty="0" smtClean="0"/>
            <a:t>knowledge</a:t>
          </a:r>
          <a:endParaRPr lang="en-US" sz="2000" dirty="0"/>
        </a:p>
      </dgm:t>
    </dgm:pt>
    <dgm:pt modelId="{0351F5EC-5E02-4F98-B3E9-F7748026D650}" type="parTrans" cxnId="{9360BCFD-9552-41E2-A7D1-8B4AFE9C7271}">
      <dgm:prSet/>
      <dgm:spPr/>
      <dgm:t>
        <a:bodyPr/>
        <a:lstStyle/>
        <a:p>
          <a:endParaRPr lang="en-US"/>
        </a:p>
      </dgm:t>
    </dgm:pt>
    <dgm:pt modelId="{1DA16888-8F50-4976-9B07-35D85888AE58}" type="sibTrans" cxnId="{9360BCFD-9552-41E2-A7D1-8B4AFE9C7271}">
      <dgm:prSet/>
      <dgm:spPr/>
      <dgm:t>
        <a:bodyPr/>
        <a:lstStyle/>
        <a:p>
          <a:endParaRPr lang="en-US"/>
        </a:p>
      </dgm:t>
    </dgm:pt>
    <dgm:pt modelId="{37560883-A32A-41DA-A2AD-3FFBC681E4D6}" type="pres">
      <dgm:prSet presAssocID="{A7FFDA1E-16AF-4F9E-B259-1EFECE386A28}" presName="Name0" presStyleCnt="0">
        <dgm:presLayoutVars>
          <dgm:chMax val="1"/>
          <dgm:dir/>
          <dgm:animLvl val="ctr"/>
          <dgm:resizeHandles val="exact"/>
        </dgm:presLayoutVars>
      </dgm:prSet>
      <dgm:spPr/>
      <dgm:t>
        <a:bodyPr/>
        <a:lstStyle/>
        <a:p>
          <a:endParaRPr lang="en-US"/>
        </a:p>
      </dgm:t>
    </dgm:pt>
    <dgm:pt modelId="{61E8A8CD-F8FE-4624-A79D-AD3B1EE38889}" type="pres">
      <dgm:prSet presAssocID="{1201A4BA-9496-4A43-BA33-90A8C418336B}" presName="centerShape" presStyleLbl="node0" presStyleIdx="0" presStyleCnt="1" custScaleX="111365" custScaleY="116489"/>
      <dgm:spPr/>
      <dgm:t>
        <a:bodyPr/>
        <a:lstStyle/>
        <a:p>
          <a:endParaRPr lang="en-US"/>
        </a:p>
      </dgm:t>
    </dgm:pt>
    <dgm:pt modelId="{94FDCF8C-6046-438F-B451-06495177A521}" type="pres">
      <dgm:prSet presAssocID="{B2D3D591-DBFC-47BA-975A-4F4697C93557}" presName="node" presStyleLbl="node1" presStyleIdx="0" presStyleCnt="6">
        <dgm:presLayoutVars>
          <dgm:bulletEnabled val="1"/>
        </dgm:presLayoutVars>
      </dgm:prSet>
      <dgm:spPr/>
      <dgm:t>
        <a:bodyPr/>
        <a:lstStyle/>
        <a:p>
          <a:endParaRPr lang="en-US"/>
        </a:p>
      </dgm:t>
    </dgm:pt>
    <dgm:pt modelId="{FBA56582-F9B6-449C-96BE-243E1248A94C}" type="pres">
      <dgm:prSet presAssocID="{B2D3D591-DBFC-47BA-975A-4F4697C93557}" presName="dummy" presStyleCnt="0"/>
      <dgm:spPr/>
    </dgm:pt>
    <dgm:pt modelId="{9ADF82A5-4B47-4F58-9F4D-32A0A25135A9}" type="pres">
      <dgm:prSet presAssocID="{9A950BBD-9BB2-4D36-9E79-1210E65A1062}" presName="sibTrans" presStyleLbl="sibTrans2D1" presStyleIdx="0" presStyleCnt="6"/>
      <dgm:spPr/>
      <dgm:t>
        <a:bodyPr/>
        <a:lstStyle/>
        <a:p>
          <a:endParaRPr lang="en-US"/>
        </a:p>
      </dgm:t>
    </dgm:pt>
    <dgm:pt modelId="{BF77B4AF-4C39-4FBE-AB12-CEF62E61863B}" type="pres">
      <dgm:prSet presAssocID="{05E77D92-B5C0-4F73-ACB2-7813FD38B643}" presName="node" presStyleLbl="node1" presStyleIdx="1" presStyleCnt="6" custScaleX="144738" custScaleY="105483">
        <dgm:presLayoutVars>
          <dgm:bulletEnabled val="1"/>
        </dgm:presLayoutVars>
      </dgm:prSet>
      <dgm:spPr/>
      <dgm:t>
        <a:bodyPr/>
        <a:lstStyle/>
        <a:p>
          <a:endParaRPr lang="en-US"/>
        </a:p>
      </dgm:t>
    </dgm:pt>
    <dgm:pt modelId="{FC0B34C7-4614-40BF-B7AC-72A144653F64}" type="pres">
      <dgm:prSet presAssocID="{05E77D92-B5C0-4F73-ACB2-7813FD38B643}" presName="dummy" presStyleCnt="0"/>
      <dgm:spPr/>
    </dgm:pt>
    <dgm:pt modelId="{1E919190-F04A-495C-976E-8D0D691F62D9}" type="pres">
      <dgm:prSet presAssocID="{D6745588-9F5C-4420-B4B3-D9B7D7507D48}" presName="sibTrans" presStyleLbl="sibTrans2D1" presStyleIdx="1" presStyleCnt="6" custLinFactNeighborX="4286" custLinFactNeighborY="10564"/>
      <dgm:spPr/>
      <dgm:t>
        <a:bodyPr/>
        <a:lstStyle/>
        <a:p>
          <a:endParaRPr lang="en-US"/>
        </a:p>
      </dgm:t>
    </dgm:pt>
    <dgm:pt modelId="{256C7A19-110C-48E4-A20F-D7E10A8B4AED}" type="pres">
      <dgm:prSet presAssocID="{070AA48C-2C1D-49EF-BE00-C310814266E9}" presName="node" presStyleLbl="node1" presStyleIdx="2" presStyleCnt="6">
        <dgm:presLayoutVars>
          <dgm:bulletEnabled val="1"/>
        </dgm:presLayoutVars>
      </dgm:prSet>
      <dgm:spPr/>
      <dgm:t>
        <a:bodyPr/>
        <a:lstStyle/>
        <a:p>
          <a:endParaRPr lang="en-US"/>
        </a:p>
      </dgm:t>
    </dgm:pt>
    <dgm:pt modelId="{B6739A4D-129F-4BF1-89A6-F15B97A862B9}" type="pres">
      <dgm:prSet presAssocID="{070AA48C-2C1D-49EF-BE00-C310814266E9}" presName="dummy" presStyleCnt="0"/>
      <dgm:spPr/>
    </dgm:pt>
    <dgm:pt modelId="{E1E9C462-0306-43D8-81E4-A29B8845B7DC}" type="pres">
      <dgm:prSet presAssocID="{3C6D5550-5483-49C6-A516-78DEACB0EB73}" presName="sibTrans" presStyleLbl="sibTrans2D1" presStyleIdx="2" presStyleCnt="6" custLinFactNeighborX="1817" custLinFactNeighborY="4577"/>
      <dgm:spPr/>
      <dgm:t>
        <a:bodyPr/>
        <a:lstStyle/>
        <a:p>
          <a:endParaRPr lang="en-US"/>
        </a:p>
      </dgm:t>
    </dgm:pt>
    <dgm:pt modelId="{48453FCB-16B7-4DD5-962E-8AE574693B49}" type="pres">
      <dgm:prSet presAssocID="{13EF5B3C-8F09-4AE9-9F05-1508345171CA}" presName="node" presStyleLbl="node1" presStyleIdx="3" presStyleCnt="6" custScaleX="131249" custScaleY="116524" custRadScaleRad="112509" custRadScaleInc="-3502">
        <dgm:presLayoutVars>
          <dgm:bulletEnabled val="1"/>
        </dgm:presLayoutVars>
      </dgm:prSet>
      <dgm:spPr/>
      <dgm:t>
        <a:bodyPr/>
        <a:lstStyle/>
        <a:p>
          <a:endParaRPr lang="en-US"/>
        </a:p>
      </dgm:t>
    </dgm:pt>
    <dgm:pt modelId="{E6C719AC-F17E-4D5D-A667-A2EEB00358A6}" type="pres">
      <dgm:prSet presAssocID="{13EF5B3C-8F09-4AE9-9F05-1508345171CA}" presName="dummy" presStyleCnt="0"/>
      <dgm:spPr/>
    </dgm:pt>
    <dgm:pt modelId="{6F5150E6-EE5E-4785-925E-4F6D044FCE66}" type="pres">
      <dgm:prSet presAssocID="{1DA16888-8F50-4976-9B07-35D85888AE58}" presName="sibTrans" presStyleLbl="sibTrans2D1" presStyleIdx="3" presStyleCnt="6" custLinFactNeighborX="-181" custLinFactNeighborY="7741"/>
      <dgm:spPr/>
      <dgm:t>
        <a:bodyPr/>
        <a:lstStyle/>
        <a:p>
          <a:endParaRPr lang="en-US"/>
        </a:p>
      </dgm:t>
    </dgm:pt>
    <dgm:pt modelId="{C8EBBB4B-A886-44C6-92F0-4895F82067D0}" type="pres">
      <dgm:prSet presAssocID="{1BA4B127-930A-455D-A1BA-96FBC7F995C2}" presName="node" presStyleLbl="node1" presStyleIdx="4" presStyleCnt="6" custScaleX="141867" custScaleY="100288">
        <dgm:presLayoutVars>
          <dgm:bulletEnabled val="1"/>
        </dgm:presLayoutVars>
      </dgm:prSet>
      <dgm:spPr/>
      <dgm:t>
        <a:bodyPr/>
        <a:lstStyle/>
        <a:p>
          <a:endParaRPr lang="en-US"/>
        </a:p>
      </dgm:t>
    </dgm:pt>
    <dgm:pt modelId="{75892A48-EFBF-4EF8-ACCB-4A81BEA76AD2}" type="pres">
      <dgm:prSet presAssocID="{1BA4B127-930A-455D-A1BA-96FBC7F995C2}" presName="dummy" presStyleCnt="0"/>
      <dgm:spPr/>
    </dgm:pt>
    <dgm:pt modelId="{33A0DCE6-0C26-4707-BFFD-89B0AEC1A63B}" type="pres">
      <dgm:prSet presAssocID="{BFD52846-F4F8-4570-8A38-3577563F681A}" presName="sibTrans" presStyleLbl="sibTrans2D1" presStyleIdx="4" presStyleCnt="6"/>
      <dgm:spPr/>
      <dgm:t>
        <a:bodyPr/>
        <a:lstStyle/>
        <a:p>
          <a:endParaRPr lang="en-US"/>
        </a:p>
      </dgm:t>
    </dgm:pt>
    <dgm:pt modelId="{92D0661D-5594-4A99-8B0A-E30F4AD2ACF3}" type="pres">
      <dgm:prSet presAssocID="{D40E7110-9087-47FC-B60F-A992242EDBD0}" presName="node" presStyleLbl="node1" presStyleIdx="5" presStyleCnt="6" custScaleX="118137">
        <dgm:presLayoutVars>
          <dgm:bulletEnabled val="1"/>
        </dgm:presLayoutVars>
      </dgm:prSet>
      <dgm:spPr/>
      <dgm:t>
        <a:bodyPr/>
        <a:lstStyle/>
        <a:p>
          <a:endParaRPr lang="en-US"/>
        </a:p>
      </dgm:t>
    </dgm:pt>
    <dgm:pt modelId="{5F247D83-9DE8-483B-AE73-8D2CE12D23B1}" type="pres">
      <dgm:prSet presAssocID="{D40E7110-9087-47FC-B60F-A992242EDBD0}" presName="dummy" presStyleCnt="0"/>
      <dgm:spPr/>
    </dgm:pt>
    <dgm:pt modelId="{35A26F0A-A9BB-4DFD-82ED-A5CF93EDE9C2}" type="pres">
      <dgm:prSet presAssocID="{14534EAC-C7B4-4AFC-9A7C-9E49A9E13CDC}" presName="sibTrans" presStyleLbl="sibTrans2D1" presStyleIdx="5" presStyleCnt="6" custLinFactNeighborX="-6035" custLinFactNeighborY="1657"/>
      <dgm:spPr/>
      <dgm:t>
        <a:bodyPr/>
        <a:lstStyle/>
        <a:p>
          <a:endParaRPr lang="en-US"/>
        </a:p>
      </dgm:t>
    </dgm:pt>
  </dgm:ptLst>
  <dgm:cxnLst>
    <dgm:cxn modelId="{08C2E197-73A4-45A8-8B4D-46FB8320873B}" type="presOf" srcId="{05E77D92-B5C0-4F73-ACB2-7813FD38B643}" destId="{BF77B4AF-4C39-4FBE-AB12-CEF62E61863B}" srcOrd="0" destOrd="0" presId="urn:microsoft.com/office/officeart/2005/8/layout/radial6"/>
    <dgm:cxn modelId="{7863C83B-40D4-44B9-AE16-7AC9958CC7E1}" type="presOf" srcId="{A7FFDA1E-16AF-4F9E-B259-1EFECE386A28}" destId="{37560883-A32A-41DA-A2AD-3FFBC681E4D6}" srcOrd="0" destOrd="0" presId="urn:microsoft.com/office/officeart/2005/8/layout/radial6"/>
    <dgm:cxn modelId="{194147DC-5D29-4CCD-B11F-F8D7263F944F}" type="presOf" srcId="{3C6D5550-5483-49C6-A516-78DEACB0EB73}" destId="{E1E9C462-0306-43D8-81E4-A29B8845B7DC}" srcOrd="0" destOrd="0" presId="urn:microsoft.com/office/officeart/2005/8/layout/radial6"/>
    <dgm:cxn modelId="{6B9BE388-836A-456C-A872-9C9686921B08}" type="presOf" srcId="{1BA4B127-930A-455D-A1BA-96FBC7F995C2}" destId="{C8EBBB4B-A886-44C6-92F0-4895F82067D0}" srcOrd="0" destOrd="0" presId="urn:microsoft.com/office/officeart/2005/8/layout/radial6"/>
    <dgm:cxn modelId="{A3342074-129A-4A4E-892A-DE33F03328D3}" srcId="{1201A4BA-9496-4A43-BA33-90A8C418336B}" destId="{1BA4B127-930A-455D-A1BA-96FBC7F995C2}" srcOrd="4" destOrd="0" parTransId="{60E4FA80-5BB8-427F-8316-0FD9406C2B2B}" sibTransId="{BFD52846-F4F8-4570-8A38-3577563F681A}"/>
    <dgm:cxn modelId="{A0463CF0-5C8C-4086-8101-0F5D9B4A278E}" type="presOf" srcId="{070AA48C-2C1D-49EF-BE00-C310814266E9}" destId="{256C7A19-110C-48E4-A20F-D7E10A8B4AED}" srcOrd="0" destOrd="0" presId="urn:microsoft.com/office/officeart/2005/8/layout/radial6"/>
    <dgm:cxn modelId="{7296CE53-7A34-4F12-98F1-D8233DE1427E}" type="presOf" srcId="{13EF5B3C-8F09-4AE9-9F05-1508345171CA}" destId="{48453FCB-16B7-4DD5-962E-8AE574693B49}" srcOrd="0" destOrd="0" presId="urn:microsoft.com/office/officeart/2005/8/layout/radial6"/>
    <dgm:cxn modelId="{7F587BAF-A5EE-4276-A1C2-3452EFCB66C6}" srcId="{1201A4BA-9496-4A43-BA33-90A8C418336B}" destId="{D40E7110-9087-47FC-B60F-A992242EDBD0}" srcOrd="5" destOrd="0" parTransId="{4A763E30-C4B8-42BA-BDDA-48865A844D5A}" sibTransId="{14534EAC-C7B4-4AFC-9A7C-9E49A9E13CDC}"/>
    <dgm:cxn modelId="{D0E9465B-C2F1-4A85-A635-267D45D943D4}" type="presOf" srcId="{1DA16888-8F50-4976-9B07-35D85888AE58}" destId="{6F5150E6-EE5E-4785-925E-4F6D044FCE66}" srcOrd="0" destOrd="0" presId="urn:microsoft.com/office/officeart/2005/8/layout/radial6"/>
    <dgm:cxn modelId="{6654C061-876B-4230-AA78-019656A3FF24}" type="presOf" srcId="{D6745588-9F5C-4420-B4B3-D9B7D7507D48}" destId="{1E919190-F04A-495C-976E-8D0D691F62D9}" srcOrd="0" destOrd="0" presId="urn:microsoft.com/office/officeart/2005/8/layout/radial6"/>
    <dgm:cxn modelId="{9360BCFD-9552-41E2-A7D1-8B4AFE9C7271}" srcId="{1201A4BA-9496-4A43-BA33-90A8C418336B}" destId="{13EF5B3C-8F09-4AE9-9F05-1508345171CA}" srcOrd="3" destOrd="0" parTransId="{0351F5EC-5E02-4F98-B3E9-F7748026D650}" sibTransId="{1DA16888-8F50-4976-9B07-35D85888AE58}"/>
    <dgm:cxn modelId="{B1DC12C8-3FE5-4827-9CD1-E0FCA57BF715}" srcId="{1201A4BA-9496-4A43-BA33-90A8C418336B}" destId="{05E77D92-B5C0-4F73-ACB2-7813FD38B643}" srcOrd="1" destOrd="0" parTransId="{3629E736-2229-45B2-8FE4-10EB0EB9D95B}" sibTransId="{D6745588-9F5C-4420-B4B3-D9B7D7507D48}"/>
    <dgm:cxn modelId="{CEF0ED76-2D61-4F7D-B4AA-7DF7829E1DD3}" type="presOf" srcId="{B2D3D591-DBFC-47BA-975A-4F4697C93557}" destId="{94FDCF8C-6046-438F-B451-06495177A521}" srcOrd="0" destOrd="0" presId="urn:microsoft.com/office/officeart/2005/8/layout/radial6"/>
    <dgm:cxn modelId="{55D8BB3B-F611-4BD3-B4D4-B95348C5C4A5}" srcId="{A7FFDA1E-16AF-4F9E-B259-1EFECE386A28}" destId="{1201A4BA-9496-4A43-BA33-90A8C418336B}" srcOrd="0" destOrd="0" parTransId="{B76E0970-164B-4CCF-86C8-36D845D7F1F9}" sibTransId="{4DFA1C00-0714-4D0E-938F-E762CE4F4F04}"/>
    <dgm:cxn modelId="{BDBEC5D1-8E8E-4223-AFA4-2B3683271F07}" type="presOf" srcId="{14534EAC-C7B4-4AFC-9A7C-9E49A9E13CDC}" destId="{35A26F0A-A9BB-4DFD-82ED-A5CF93EDE9C2}" srcOrd="0" destOrd="0" presId="urn:microsoft.com/office/officeart/2005/8/layout/radial6"/>
    <dgm:cxn modelId="{C7268CC8-A4D5-4E61-A1C1-81E66AB8A55F}" srcId="{1201A4BA-9496-4A43-BA33-90A8C418336B}" destId="{070AA48C-2C1D-49EF-BE00-C310814266E9}" srcOrd="2" destOrd="0" parTransId="{4FA0B328-9CE6-4445-AAE5-D9229D106B16}" sibTransId="{3C6D5550-5483-49C6-A516-78DEACB0EB73}"/>
    <dgm:cxn modelId="{26A03BE9-5695-43CE-A24D-2BB393784039}" type="presOf" srcId="{BFD52846-F4F8-4570-8A38-3577563F681A}" destId="{33A0DCE6-0C26-4707-BFFD-89B0AEC1A63B}" srcOrd="0" destOrd="0" presId="urn:microsoft.com/office/officeart/2005/8/layout/radial6"/>
    <dgm:cxn modelId="{46710DD5-7E71-45A6-ACAD-7F9527843990}" srcId="{1201A4BA-9496-4A43-BA33-90A8C418336B}" destId="{B2D3D591-DBFC-47BA-975A-4F4697C93557}" srcOrd="0" destOrd="0" parTransId="{84B84159-FECF-451E-8C3B-63227FA4B335}" sibTransId="{9A950BBD-9BB2-4D36-9E79-1210E65A1062}"/>
    <dgm:cxn modelId="{808A60EC-7E42-4289-8712-DD5029E03BFC}" type="presOf" srcId="{D40E7110-9087-47FC-B60F-A992242EDBD0}" destId="{92D0661D-5594-4A99-8B0A-E30F4AD2ACF3}" srcOrd="0" destOrd="0" presId="urn:microsoft.com/office/officeart/2005/8/layout/radial6"/>
    <dgm:cxn modelId="{C041992E-1F06-4D7F-8F29-CC3E5360EE27}" type="presOf" srcId="{9A950BBD-9BB2-4D36-9E79-1210E65A1062}" destId="{9ADF82A5-4B47-4F58-9F4D-32A0A25135A9}" srcOrd="0" destOrd="0" presId="urn:microsoft.com/office/officeart/2005/8/layout/radial6"/>
    <dgm:cxn modelId="{127512AA-04C2-4F6C-9069-F8ED017BE2ED}" type="presOf" srcId="{1201A4BA-9496-4A43-BA33-90A8C418336B}" destId="{61E8A8CD-F8FE-4624-A79D-AD3B1EE38889}" srcOrd="0" destOrd="0" presId="urn:microsoft.com/office/officeart/2005/8/layout/radial6"/>
    <dgm:cxn modelId="{A9EF7DDF-4A0B-4177-A52F-C558920B7481}" type="presParOf" srcId="{37560883-A32A-41DA-A2AD-3FFBC681E4D6}" destId="{61E8A8CD-F8FE-4624-A79D-AD3B1EE38889}" srcOrd="0" destOrd="0" presId="urn:microsoft.com/office/officeart/2005/8/layout/radial6"/>
    <dgm:cxn modelId="{37DC2F04-5E59-4C86-998E-A910FBD5C99C}" type="presParOf" srcId="{37560883-A32A-41DA-A2AD-3FFBC681E4D6}" destId="{94FDCF8C-6046-438F-B451-06495177A521}" srcOrd="1" destOrd="0" presId="urn:microsoft.com/office/officeart/2005/8/layout/radial6"/>
    <dgm:cxn modelId="{EB8B8E7C-A8C6-478C-8D17-B0952E73B7DB}" type="presParOf" srcId="{37560883-A32A-41DA-A2AD-3FFBC681E4D6}" destId="{FBA56582-F9B6-449C-96BE-243E1248A94C}" srcOrd="2" destOrd="0" presId="urn:microsoft.com/office/officeart/2005/8/layout/radial6"/>
    <dgm:cxn modelId="{73B9C7C8-00D0-49E7-B844-8C2C0B25334A}" type="presParOf" srcId="{37560883-A32A-41DA-A2AD-3FFBC681E4D6}" destId="{9ADF82A5-4B47-4F58-9F4D-32A0A25135A9}" srcOrd="3" destOrd="0" presId="urn:microsoft.com/office/officeart/2005/8/layout/radial6"/>
    <dgm:cxn modelId="{298C9113-9E3D-4BB7-9A7E-06791EB15FAF}" type="presParOf" srcId="{37560883-A32A-41DA-A2AD-3FFBC681E4D6}" destId="{BF77B4AF-4C39-4FBE-AB12-CEF62E61863B}" srcOrd="4" destOrd="0" presId="urn:microsoft.com/office/officeart/2005/8/layout/radial6"/>
    <dgm:cxn modelId="{D4290EBF-0F73-4393-BBF3-CD3917DD4B81}" type="presParOf" srcId="{37560883-A32A-41DA-A2AD-3FFBC681E4D6}" destId="{FC0B34C7-4614-40BF-B7AC-72A144653F64}" srcOrd="5" destOrd="0" presId="urn:microsoft.com/office/officeart/2005/8/layout/radial6"/>
    <dgm:cxn modelId="{F7EEF637-AD19-4321-82D9-A74DE2C17520}" type="presParOf" srcId="{37560883-A32A-41DA-A2AD-3FFBC681E4D6}" destId="{1E919190-F04A-495C-976E-8D0D691F62D9}" srcOrd="6" destOrd="0" presId="urn:microsoft.com/office/officeart/2005/8/layout/radial6"/>
    <dgm:cxn modelId="{EF270A74-B7CD-4C54-97C6-B8A268CF4739}" type="presParOf" srcId="{37560883-A32A-41DA-A2AD-3FFBC681E4D6}" destId="{256C7A19-110C-48E4-A20F-D7E10A8B4AED}" srcOrd="7" destOrd="0" presId="urn:microsoft.com/office/officeart/2005/8/layout/radial6"/>
    <dgm:cxn modelId="{17583B9A-2EC5-41F9-9591-66B01C37CB10}" type="presParOf" srcId="{37560883-A32A-41DA-A2AD-3FFBC681E4D6}" destId="{B6739A4D-129F-4BF1-89A6-F15B97A862B9}" srcOrd="8" destOrd="0" presId="urn:microsoft.com/office/officeart/2005/8/layout/radial6"/>
    <dgm:cxn modelId="{00D1B00C-B4C1-499B-9049-4F426AAA661B}" type="presParOf" srcId="{37560883-A32A-41DA-A2AD-3FFBC681E4D6}" destId="{E1E9C462-0306-43D8-81E4-A29B8845B7DC}" srcOrd="9" destOrd="0" presId="urn:microsoft.com/office/officeart/2005/8/layout/radial6"/>
    <dgm:cxn modelId="{BDCFC27C-1D98-4833-A929-BD010079C9C3}" type="presParOf" srcId="{37560883-A32A-41DA-A2AD-3FFBC681E4D6}" destId="{48453FCB-16B7-4DD5-962E-8AE574693B49}" srcOrd="10" destOrd="0" presId="urn:microsoft.com/office/officeart/2005/8/layout/radial6"/>
    <dgm:cxn modelId="{912F1A8B-30BF-4D08-8608-EEAE825D6CBC}" type="presParOf" srcId="{37560883-A32A-41DA-A2AD-3FFBC681E4D6}" destId="{E6C719AC-F17E-4D5D-A667-A2EEB00358A6}" srcOrd="11" destOrd="0" presId="urn:microsoft.com/office/officeart/2005/8/layout/radial6"/>
    <dgm:cxn modelId="{7FF8D6D8-E2BE-4243-AAC8-95D3420F3336}" type="presParOf" srcId="{37560883-A32A-41DA-A2AD-3FFBC681E4D6}" destId="{6F5150E6-EE5E-4785-925E-4F6D044FCE66}" srcOrd="12" destOrd="0" presId="urn:microsoft.com/office/officeart/2005/8/layout/radial6"/>
    <dgm:cxn modelId="{366FC078-9030-40F3-812B-70C00611D3A9}" type="presParOf" srcId="{37560883-A32A-41DA-A2AD-3FFBC681E4D6}" destId="{C8EBBB4B-A886-44C6-92F0-4895F82067D0}" srcOrd="13" destOrd="0" presId="urn:microsoft.com/office/officeart/2005/8/layout/radial6"/>
    <dgm:cxn modelId="{794E050A-5A47-456B-8ADD-2D4A08230DB9}" type="presParOf" srcId="{37560883-A32A-41DA-A2AD-3FFBC681E4D6}" destId="{75892A48-EFBF-4EF8-ACCB-4A81BEA76AD2}" srcOrd="14" destOrd="0" presId="urn:microsoft.com/office/officeart/2005/8/layout/radial6"/>
    <dgm:cxn modelId="{A298A315-6406-491F-91EF-49C5917DA10F}" type="presParOf" srcId="{37560883-A32A-41DA-A2AD-3FFBC681E4D6}" destId="{33A0DCE6-0C26-4707-BFFD-89B0AEC1A63B}" srcOrd="15" destOrd="0" presId="urn:microsoft.com/office/officeart/2005/8/layout/radial6"/>
    <dgm:cxn modelId="{7BCFFE19-1546-4BB9-B3D5-69E1DB9AB828}" type="presParOf" srcId="{37560883-A32A-41DA-A2AD-3FFBC681E4D6}" destId="{92D0661D-5594-4A99-8B0A-E30F4AD2ACF3}" srcOrd="16" destOrd="0" presId="urn:microsoft.com/office/officeart/2005/8/layout/radial6"/>
    <dgm:cxn modelId="{4605195B-222C-4DA8-9736-2C2EBCF68F22}" type="presParOf" srcId="{37560883-A32A-41DA-A2AD-3FFBC681E4D6}" destId="{5F247D83-9DE8-483B-AE73-8D2CE12D23B1}" srcOrd="17" destOrd="0" presId="urn:microsoft.com/office/officeart/2005/8/layout/radial6"/>
    <dgm:cxn modelId="{7EA67D1A-0409-4526-9AD6-522A958ACE14}" type="presParOf" srcId="{37560883-A32A-41DA-A2AD-3FFBC681E4D6}" destId="{35A26F0A-A9BB-4DFD-82ED-A5CF93EDE9C2}" srcOrd="18"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57192B-FEC4-4AC8-A62F-C027A150A2E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E140C08-161A-4305-912D-1F0A8626EE36}">
      <dgm:prSet phldrT="[Text]"/>
      <dgm:spPr/>
      <dgm:t>
        <a:bodyPr/>
        <a:lstStyle/>
        <a:p>
          <a:r>
            <a:rPr lang="en-US" dirty="0" smtClean="0"/>
            <a:t>Strategic Goal A</a:t>
          </a:r>
          <a:endParaRPr lang="en-US" dirty="0"/>
        </a:p>
      </dgm:t>
    </dgm:pt>
    <dgm:pt modelId="{D562D79B-2EF7-49C6-A3D4-C60A5768187D}" type="parTrans" cxnId="{7BE66D3C-2E1A-4B1A-BD97-09DA601DB5F9}">
      <dgm:prSet/>
      <dgm:spPr/>
      <dgm:t>
        <a:bodyPr/>
        <a:lstStyle/>
        <a:p>
          <a:endParaRPr lang="en-US"/>
        </a:p>
      </dgm:t>
    </dgm:pt>
    <dgm:pt modelId="{90795C34-8EAC-4CBD-A8F5-F541EF3E2D72}" type="sibTrans" cxnId="{7BE66D3C-2E1A-4B1A-BD97-09DA601DB5F9}">
      <dgm:prSet/>
      <dgm:spPr/>
      <dgm:t>
        <a:bodyPr/>
        <a:lstStyle/>
        <a:p>
          <a:endParaRPr lang="en-US"/>
        </a:p>
      </dgm:t>
    </dgm:pt>
    <dgm:pt modelId="{90109D83-9F1A-4490-9184-4A72EE72A55B}">
      <dgm:prSet phldrT="[Text]"/>
      <dgm:spPr/>
      <dgm:t>
        <a:bodyPr/>
        <a:lstStyle/>
        <a:p>
          <a:r>
            <a:rPr lang="en-US" dirty="0" smtClean="0"/>
            <a:t>Sub-strategy 1</a:t>
          </a:r>
          <a:endParaRPr lang="en-US" dirty="0"/>
        </a:p>
      </dgm:t>
    </dgm:pt>
    <dgm:pt modelId="{4A6631BB-E6DE-4F56-9B67-DD3B4B70257C}" type="parTrans" cxnId="{A1558AC2-5342-4295-AFFB-E7324D864A6E}">
      <dgm:prSet/>
      <dgm:spPr/>
      <dgm:t>
        <a:bodyPr/>
        <a:lstStyle/>
        <a:p>
          <a:endParaRPr lang="en-US"/>
        </a:p>
      </dgm:t>
    </dgm:pt>
    <dgm:pt modelId="{A67AB9F2-CD30-4164-B826-9CB472523074}" type="sibTrans" cxnId="{A1558AC2-5342-4295-AFFB-E7324D864A6E}">
      <dgm:prSet/>
      <dgm:spPr/>
      <dgm:t>
        <a:bodyPr/>
        <a:lstStyle/>
        <a:p>
          <a:endParaRPr lang="en-US"/>
        </a:p>
      </dgm:t>
    </dgm:pt>
    <dgm:pt modelId="{B0EFBBA9-917C-4BB8-BDDE-D62C46E2A0FA}">
      <dgm:prSet phldrT="[Text]"/>
      <dgm:spPr/>
      <dgm:t>
        <a:bodyPr/>
        <a:lstStyle/>
        <a:p>
          <a:r>
            <a:rPr lang="en-US" dirty="0" smtClean="0"/>
            <a:t>Action 1</a:t>
          </a:r>
          <a:endParaRPr lang="en-US" dirty="0"/>
        </a:p>
      </dgm:t>
    </dgm:pt>
    <dgm:pt modelId="{0D3011AF-6F78-40D4-AA28-2609F3DE8AF3}" type="parTrans" cxnId="{42319617-FB37-4AF5-BE9C-32D0A1033566}">
      <dgm:prSet/>
      <dgm:spPr/>
      <dgm:t>
        <a:bodyPr/>
        <a:lstStyle/>
        <a:p>
          <a:endParaRPr lang="en-US"/>
        </a:p>
      </dgm:t>
    </dgm:pt>
    <dgm:pt modelId="{753DD520-A37D-45CF-BB1E-E032BB604F84}" type="sibTrans" cxnId="{42319617-FB37-4AF5-BE9C-32D0A1033566}">
      <dgm:prSet/>
      <dgm:spPr/>
      <dgm:t>
        <a:bodyPr/>
        <a:lstStyle/>
        <a:p>
          <a:endParaRPr lang="en-US"/>
        </a:p>
      </dgm:t>
    </dgm:pt>
    <dgm:pt modelId="{3715DF81-EF15-46C8-9AA7-61F481456E12}">
      <dgm:prSet phldrT="[Text]"/>
      <dgm:spPr/>
      <dgm:t>
        <a:bodyPr/>
        <a:lstStyle/>
        <a:p>
          <a:r>
            <a:rPr lang="en-US" dirty="0" smtClean="0"/>
            <a:t>Action 2</a:t>
          </a:r>
          <a:endParaRPr lang="en-US" dirty="0"/>
        </a:p>
      </dgm:t>
    </dgm:pt>
    <dgm:pt modelId="{82189A2A-18FB-49C3-8695-93520B95F15E}" type="parTrans" cxnId="{825FE95F-1CF7-45B6-9981-8D947C6ED21D}">
      <dgm:prSet/>
      <dgm:spPr/>
      <dgm:t>
        <a:bodyPr/>
        <a:lstStyle/>
        <a:p>
          <a:endParaRPr lang="en-US"/>
        </a:p>
      </dgm:t>
    </dgm:pt>
    <dgm:pt modelId="{8EF53260-CB82-45F5-82F9-A0942868AC50}" type="sibTrans" cxnId="{825FE95F-1CF7-45B6-9981-8D947C6ED21D}">
      <dgm:prSet/>
      <dgm:spPr/>
      <dgm:t>
        <a:bodyPr/>
        <a:lstStyle/>
        <a:p>
          <a:endParaRPr lang="en-US"/>
        </a:p>
      </dgm:t>
    </dgm:pt>
    <dgm:pt modelId="{0518849D-C271-4641-BC70-40D9A6BAAA0F}">
      <dgm:prSet phldrT="[Text]"/>
      <dgm:spPr/>
      <dgm:t>
        <a:bodyPr/>
        <a:lstStyle/>
        <a:p>
          <a:r>
            <a:rPr lang="en-US" dirty="0" smtClean="0"/>
            <a:t>Sub-strategy 2</a:t>
          </a:r>
          <a:endParaRPr lang="en-US" dirty="0"/>
        </a:p>
      </dgm:t>
    </dgm:pt>
    <dgm:pt modelId="{EF495C4F-0A78-495D-B780-14F6B1657D6B}" type="parTrans" cxnId="{A9676DC3-753D-4FCF-A158-F78695923B3B}">
      <dgm:prSet/>
      <dgm:spPr/>
      <dgm:t>
        <a:bodyPr/>
        <a:lstStyle/>
        <a:p>
          <a:endParaRPr lang="en-US"/>
        </a:p>
      </dgm:t>
    </dgm:pt>
    <dgm:pt modelId="{4FE7D3B3-C360-4418-8248-57B42AB876BC}" type="sibTrans" cxnId="{A9676DC3-753D-4FCF-A158-F78695923B3B}">
      <dgm:prSet/>
      <dgm:spPr/>
      <dgm:t>
        <a:bodyPr/>
        <a:lstStyle/>
        <a:p>
          <a:endParaRPr lang="en-US"/>
        </a:p>
      </dgm:t>
    </dgm:pt>
    <dgm:pt modelId="{E82ED877-CAD2-47FE-9F05-3F8812A1E697}">
      <dgm:prSet phldrT="[Text]"/>
      <dgm:spPr/>
      <dgm:t>
        <a:bodyPr/>
        <a:lstStyle/>
        <a:p>
          <a:r>
            <a:rPr lang="en-US" dirty="0" smtClean="0"/>
            <a:t>Action 1</a:t>
          </a:r>
          <a:endParaRPr lang="en-US" dirty="0"/>
        </a:p>
      </dgm:t>
    </dgm:pt>
    <dgm:pt modelId="{DA169777-1395-4154-B4AD-A03802D01071}" type="parTrans" cxnId="{9C863431-6E14-48E2-9CF1-9779A2613E1D}">
      <dgm:prSet/>
      <dgm:spPr/>
      <dgm:t>
        <a:bodyPr/>
        <a:lstStyle/>
        <a:p>
          <a:endParaRPr lang="en-US"/>
        </a:p>
      </dgm:t>
    </dgm:pt>
    <dgm:pt modelId="{736496F3-7803-451E-845E-B5F3940C9E1F}" type="sibTrans" cxnId="{9C863431-6E14-48E2-9CF1-9779A2613E1D}">
      <dgm:prSet/>
      <dgm:spPr/>
      <dgm:t>
        <a:bodyPr/>
        <a:lstStyle/>
        <a:p>
          <a:endParaRPr lang="en-US"/>
        </a:p>
      </dgm:t>
    </dgm:pt>
    <dgm:pt modelId="{290B5102-779A-4A6D-A4D4-0A4AC9B50318}" type="pres">
      <dgm:prSet presAssocID="{9B57192B-FEC4-4AC8-A62F-C027A150A2E0}" presName="hierChild1" presStyleCnt="0">
        <dgm:presLayoutVars>
          <dgm:chPref val="1"/>
          <dgm:dir/>
          <dgm:animOne val="branch"/>
          <dgm:animLvl val="lvl"/>
          <dgm:resizeHandles/>
        </dgm:presLayoutVars>
      </dgm:prSet>
      <dgm:spPr/>
      <dgm:t>
        <a:bodyPr/>
        <a:lstStyle/>
        <a:p>
          <a:endParaRPr lang="en-US"/>
        </a:p>
      </dgm:t>
    </dgm:pt>
    <dgm:pt modelId="{E69F4218-A484-46AD-9734-3D21B9E486E8}" type="pres">
      <dgm:prSet presAssocID="{BE140C08-161A-4305-912D-1F0A8626EE36}" presName="hierRoot1" presStyleCnt="0"/>
      <dgm:spPr/>
    </dgm:pt>
    <dgm:pt modelId="{084321B5-403F-4F97-8F26-3F8E84EA52C1}" type="pres">
      <dgm:prSet presAssocID="{BE140C08-161A-4305-912D-1F0A8626EE36}" presName="composite" presStyleCnt="0"/>
      <dgm:spPr/>
    </dgm:pt>
    <dgm:pt modelId="{79EEAE66-B3F9-4714-BB68-FD2D9E96883F}" type="pres">
      <dgm:prSet presAssocID="{BE140C08-161A-4305-912D-1F0A8626EE36}" presName="background" presStyleLbl="node0" presStyleIdx="0" presStyleCnt="1"/>
      <dgm:spPr/>
    </dgm:pt>
    <dgm:pt modelId="{20F0CA3B-2790-4396-8818-2B3346D458C8}" type="pres">
      <dgm:prSet presAssocID="{BE140C08-161A-4305-912D-1F0A8626EE36}" presName="text" presStyleLbl="fgAcc0" presStyleIdx="0" presStyleCnt="1">
        <dgm:presLayoutVars>
          <dgm:chPref val="3"/>
        </dgm:presLayoutVars>
      </dgm:prSet>
      <dgm:spPr/>
      <dgm:t>
        <a:bodyPr/>
        <a:lstStyle/>
        <a:p>
          <a:endParaRPr lang="en-US"/>
        </a:p>
      </dgm:t>
    </dgm:pt>
    <dgm:pt modelId="{B7BEF4B2-A726-4925-86A2-BABF1B94394D}" type="pres">
      <dgm:prSet presAssocID="{BE140C08-161A-4305-912D-1F0A8626EE36}" presName="hierChild2" presStyleCnt="0"/>
      <dgm:spPr/>
    </dgm:pt>
    <dgm:pt modelId="{833EF464-327C-40C8-8266-6BF36391CC3C}" type="pres">
      <dgm:prSet presAssocID="{4A6631BB-E6DE-4F56-9B67-DD3B4B70257C}" presName="Name10" presStyleLbl="parChTrans1D2" presStyleIdx="0" presStyleCnt="2"/>
      <dgm:spPr/>
      <dgm:t>
        <a:bodyPr/>
        <a:lstStyle/>
        <a:p>
          <a:endParaRPr lang="en-US"/>
        </a:p>
      </dgm:t>
    </dgm:pt>
    <dgm:pt modelId="{4321A33A-982D-43DC-B0AA-B1EF3F1CA825}" type="pres">
      <dgm:prSet presAssocID="{90109D83-9F1A-4490-9184-4A72EE72A55B}" presName="hierRoot2" presStyleCnt="0"/>
      <dgm:spPr/>
    </dgm:pt>
    <dgm:pt modelId="{7AD215F8-DDF7-4DC2-9C73-CEB66C83BB7C}" type="pres">
      <dgm:prSet presAssocID="{90109D83-9F1A-4490-9184-4A72EE72A55B}" presName="composite2" presStyleCnt="0"/>
      <dgm:spPr/>
    </dgm:pt>
    <dgm:pt modelId="{06774CE4-7AED-4C2B-81AF-F180293F748F}" type="pres">
      <dgm:prSet presAssocID="{90109D83-9F1A-4490-9184-4A72EE72A55B}" presName="background2" presStyleLbl="node2" presStyleIdx="0" presStyleCnt="2"/>
      <dgm:spPr/>
    </dgm:pt>
    <dgm:pt modelId="{0DCBDB5C-90AC-48D4-8BEF-7038B5D850CE}" type="pres">
      <dgm:prSet presAssocID="{90109D83-9F1A-4490-9184-4A72EE72A55B}" presName="text2" presStyleLbl="fgAcc2" presStyleIdx="0" presStyleCnt="2">
        <dgm:presLayoutVars>
          <dgm:chPref val="3"/>
        </dgm:presLayoutVars>
      </dgm:prSet>
      <dgm:spPr/>
      <dgm:t>
        <a:bodyPr/>
        <a:lstStyle/>
        <a:p>
          <a:endParaRPr lang="en-US"/>
        </a:p>
      </dgm:t>
    </dgm:pt>
    <dgm:pt modelId="{D9CB9FA0-2E10-4C9D-86DA-7817E83C42FE}" type="pres">
      <dgm:prSet presAssocID="{90109D83-9F1A-4490-9184-4A72EE72A55B}" presName="hierChild3" presStyleCnt="0"/>
      <dgm:spPr/>
    </dgm:pt>
    <dgm:pt modelId="{AC3FEA51-0FED-4FC2-9CF0-2F27BAB29E4F}" type="pres">
      <dgm:prSet presAssocID="{0D3011AF-6F78-40D4-AA28-2609F3DE8AF3}" presName="Name17" presStyleLbl="parChTrans1D3" presStyleIdx="0" presStyleCnt="3"/>
      <dgm:spPr/>
      <dgm:t>
        <a:bodyPr/>
        <a:lstStyle/>
        <a:p>
          <a:endParaRPr lang="en-US"/>
        </a:p>
      </dgm:t>
    </dgm:pt>
    <dgm:pt modelId="{44C84FC9-6E60-4BE5-A533-1899137BE2DC}" type="pres">
      <dgm:prSet presAssocID="{B0EFBBA9-917C-4BB8-BDDE-D62C46E2A0FA}" presName="hierRoot3" presStyleCnt="0"/>
      <dgm:spPr/>
    </dgm:pt>
    <dgm:pt modelId="{172655BA-A1A3-4E5D-96C8-0ECC74DF051C}" type="pres">
      <dgm:prSet presAssocID="{B0EFBBA9-917C-4BB8-BDDE-D62C46E2A0FA}" presName="composite3" presStyleCnt="0"/>
      <dgm:spPr/>
    </dgm:pt>
    <dgm:pt modelId="{47F0D28F-9D07-4F74-B0A4-589450CBE0DD}" type="pres">
      <dgm:prSet presAssocID="{B0EFBBA9-917C-4BB8-BDDE-D62C46E2A0FA}" presName="background3" presStyleLbl="node3" presStyleIdx="0" presStyleCnt="3"/>
      <dgm:spPr/>
    </dgm:pt>
    <dgm:pt modelId="{A86703A7-73EF-475D-BD86-97B066CD083B}" type="pres">
      <dgm:prSet presAssocID="{B0EFBBA9-917C-4BB8-BDDE-D62C46E2A0FA}" presName="text3" presStyleLbl="fgAcc3" presStyleIdx="0" presStyleCnt="3" custLinFactNeighborX="-3441" custLinFactNeighborY="3088">
        <dgm:presLayoutVars>
          <dgm:chPref val="3"/>
        </dgm:presLayoutVars>
      </dgm:prSet>
      <dgm:spPr/>
      <dgm:t>
        <a:bodyPr/>
        <a:lstStyle/>
        <a:p>
          <a:endParaRPr lang="en-US"/>
        </a:p>
      </dgm:t>
    </dgm:pt>
    <dgm:pt modelId="{B46BBD48-1CA2-4BF2-B66A-2552D6A63609}" type="pres">
      <dgm:prSet presAssocID="{B0EFBBA9-917C-4BB8-BDDE-D62C46E2A0FA}" presName="hierChild4" presStyleCnt="0"/>
      <dgm:spPr/>
    </dgm:pt>
    <dgm:pt modelId="{8412E0CF-38F6-453F-B8EB-EC7FD7578113}" type="pres">
      <dgm:prSet presAssocID="{82189A2A-18FB-49C3-8695-93520B95F15E}" presName="Name17" presStyleLbl="parChTrans1D3" presStyleIdx="1" presStyleCnt="3"/>
      <dgm:spPr/>
      <dgm:t>
        <a:bodyPr/>
        <a:lstStyle/>
        <a:p>
          <a:endParaRPr lang="en-US"/>
        </a:p>
      </dgm:t>
    </dgm:pt>
    <dgm:pt modelId="{A0056716-0A00-4FE6-8CB4-2E70F683DF57}" type="pres">
      <dgm:prSet presAssocID="{3715DF81-EF15-46C8-9AA7-61F481456E12}" presName="hierRoot3" presStyleCnt="0"/>
      <dgm:spPr/>
    </dgm:pt>
    <dgm:pt modelId="{836D3A7B-660D-4E1B-99AA-F5C5929050FA}" type="pres">
      <dgm:prSet presAssocID="{3715DF81-EF15-46C8-9AA7-61F481456E12}" presName="composite3" presStyleCnt="0"/>
      <dgm:spPr/>
    </dgm:pt>
    <dgm:pt modelId="{CB5E178A-5573-47CC-B9D0-A81579D8F398}" type="pres">
      <dgm:prSet presAssocID="{3715DF81-EF15-46C8-9AA7-61F481456E12}" presName="background3" presStyleLbl="node3" presStyleIdx="1" presStyleCnt="3"/>
      <dgm:spPr/>
    </dgm:pt>
    <dgm:pt modelId="{AA9A396D-DC85-4BA6-AB3F-A0ACDF12965B}" type="pres">
      <dgm:prSet presAssocID="{3715DF81-EF15-46C8-9AA7-61F481456E12}" presName="text3" presStyleLbl="fgAcc3" presStyleIdx="1" presStyleCnt="3">
        <dgm:presLayoutVars>
          <dgm:chPref val="3"/>
        </dgm:presLayoutVars>
      </dgm:prSet>
      <dgm:spPr/>
      <dgm:t>
        <a:bodyPr/>
        <a:lstStyle/>
        <a:p>
          <a:endParaRPr lang="en-US"/>
        </a:p>
      </dgm:t>
    </dgm:pt>
    <dgm:pt modelId="{6DF57D79-882F-4B4C-BABC-DCEF599A754D}" type="pres">
      <dgm:prSet presAssocID="{3715DF81-EF15-46C8-9AA7-61F481456E12}" presName="hierChild4" presStyleCnt="0"/>
      <dgm:spPr/>
    </dgm:pt>
    <dgm:pt modelId="{08809569-816D-4BB4-A709-FB8C8FDA97CC}" type="pres">
      <dgm:prSet presAssocID="{EF495C4F-0A78-495D-B780-14F6B1657D6B}" presName="Name10" presStyleLbl="parChTrans1D2" presStyleIdx="1" presStyleCnt="2"/>
      <dgm:spPr/>
      <dgm:t>
        <a:bodyPr/>
        <a:lstStyle/>
        <a:p>
          <a:endParaRPr lang="en-US"/>
        </a:p>
      </dgm:t>
    </dgm:pt>
    <dgm:pt modelId="{06499ECB-95CE-4F4D-87B2-C40AC42403FF}" type="pres">
      <dgm:prSet presAssocID="{0518849D-C271-4641-BC70-40D9A6BAAA0F}" presName="hierRoot2" presStyleCnt="0"/>
      <dgm:spPr/>
    </dgm:pt>
    <dgm:pt modelId="{7D0CC08C-1C45-4E7D-B796-5E9126EB1398}" type="pres">
      <dgm:prSet presAssocID="{0518849D-C271-4641-BC70-40D9A6BAAA0F}" presName="composite2" presStyleCnt="0"/>
      <dgm:spPr/>
    </dgm:pt>
    <dgm:pt modelId="{08F4A834-5122-4C63-81FB-B79980235738}" type="pres">
      <dgm:prSet presAssocID="{0518849D-C271-4641-BC70-40D9A6BAAA0F}" presName="background2" presStyleLbl="node2" presStyleIdx="1" presStyleCnt="2"/>
      <dgm:spPr/>
    </dgm:pt>
    <dgm:pt modelId="{481CD498-3B03-4F69-A9C3-125E0185EACC}" type="pres">
      <dgm:prSet presAssocID="{0518849D-C271-4641-BC70-40D9A6BAAA0F}" presName="text2" presStyleLbl="fgAcc2" presStyleIdx="1" presStyleCnt="2">
        <dgm:presLayoutVars>
          <dgm:chPref val="3"/>
        </dgm:presLayoutVars>
      </dgm:prSet>
      <dgm:spPr/>
      <dgm:t>
        <a:bodyPr/>
        <a:lstStyle/>
        <a:p>
          <a:endParaRPr lang="en-US"/>
        </a:p>
      </dgm:t>
    </dgm:pt>
    <dgm:pt modelId="{AE21ED60-54EA-4E6E-9865-F730AE66478A}" type="pres">
      <dgm:prSet presAssocID="{0518849D-C271-4641-BC70-40D9A6BAAA0F}" presName="hierChild3" presStyleCnt="0"/>
      <dgm:spPr/>
    </dgm:pt>
    <dgm:pt modelId="{DD53FF57-27B0-4E0E-A2D0-DCB58172FC5C}" type="pres">
      <dgm:prSet presAssocID="{DA169777-1395-4154-B4AD-A03802D01071}" presName="Name17" presStyleLbl="parChTrans1D3" presStyleIdx="2" presStyleCnt="3"/>
      <dgm:spPr/>
      <dgm:t>
        <a:bodyPr/>
        <a:lstStyle/>
        <a:p>
          <a:endParaRPr lang="en-US"/>
        </a:p>
      </dgm:t>
    </dgm:pt>
    <dgm:pt modelId="{D81B6B79-9F15-474E-91C3-2D7782BDF0A8}" type="pres">
      <dgm:prSet presAssocID="{E82ED877-CAD2-47FE-9F05-3F8812A1E697}" presName="hierRoot3" presStyleCnt="0"/>
      <dgm:spPr/>
    </dgm:pt>
    <dgm:pt modelId="{D349CF6E-5C26-4CFA-8F27-32A2F9C11A42}" type="pres">
      <dgm:prSet presAssocID="{E82ED877-CAD2-47FE-9F05-3F8812A1E697}" presName="composite3" presStyleCnt="0"/>
      <dgm:spPr/>
    </dgm:pt>
    <dgm:pt modelId="{23EE0E87-1302-4D37-BEEB-E4EDC34D3AD4}" type="pres">
      <dgm:prSet presAssocID="{E82ED877-CAD2-47FE-9F05-3F8812A1E697}" presName="background3" presStyleLbl="node3" presStyleIdx="2" presStyleCnt="3"/>
      <dgm:spPr/>
    </dgm:pt>
    <dgm:pt modelId="{9DB3A559-0F95-4824-A332-113487637ABD}" type="pres">
      <dgm:prSet presAssocID="{E82ED877-CAD2-47FE-9F05-3F8812A1E697}" presName="text3" presStyleLbl="fgAcc3" presStyleIdx="2" presStyleCnt="3">
        <dgm:presLayoutVars>
          <dgm:chPref val="3"/>
        </dgm:presLayoutVars>
      </dgm:prSet>
      <dgm:spPr/>
      <dgm:t>
        <a:bodyPr/>
        <a:lstStyle/>
        <a:p>
          <a:endParaRPr lang="en-US"/>
        </a:p>
      </dgm:t>
    </dgm:pt>
    <dgm:pt modelId="{D9DCBA04-C58D-4846-B2B2-B12B7DF62DBB}" type="pres">
      <dgm:prSet presAssocID="{E82ED877-CAD2-47FE-9F05-3F8812A1E697}" presName="hierChild4" presStyleCnt="0"/>
      <dgm:spPr/>
    </dgm:pt>
  </dgm:ptLst>
  <dgm:cxnLst>
    <dgm:cxn modelId="{E332FD12-A249-444E-B775-2A2678EC6130}" type="presOf" srcId="{9B57192B-FEC4-4AC8-A62F-C027A150A2E0}" destId="{290B5102-779A-4A6D-A4D4-0A4AC9B50318}" srcOrd="0" destOrd="0" presId="urn:microsoft.com/office/officeart/2005/8/layout/hierarchy1"/>
    <dgm:cxn modelId="{7BE66D3C-2E1A-4B1A-BD97-09DA601DB5F9}" srcId="{9B57192B-FEC4-4AC8-A62F-C027A150A2E0}" destId="{BE140C08-161A-4305-912D-1F0A8626EE36}" srcOrd="0" destOrd="0" parTransId="{D562D79B-2EF7-49C6-A3D4-C60A5768187D}" sibTransId="{90795C34-8EAC-4CBD-A8F5-F541EF3E2D72}"/>
    <dgm:cxn modelId="{A3A43395-DB4E-492A-B802-68871FB16BE2}" type="presOf" srcId="{4A6631BB-E6DE-4F56-9B67-DD3B4B70257C}" destId="{833EF464-327C-40C8-8266-6BF36391CC3C}" srcOrd="0" destOrd="0" presId="urn:microsoft.com/office/officeart/2005/8/layout/hierarchy1"/>
    <dgm:cxn modelId="{D6641E3D-8A25-46B7-A334-83621C84FD7C}" type="presOf" srcId="{E82ED877-CAD2-47FE-9F05-3F8812A1E697}" destId="{9DB3A559-0F95-4824-A332-113487637ABD}" srcOrd="0" destOrd="0" presId="urn:microsoft.com/office/officeart/2005/8/layout/hierarchy1"/>
    <dgm:cxn modelId="{42319617-FB37-4AF5-BE9C-32D0A1033566}" srcId="{90109D83-9F1A-4490-9184-4A72EE72A55B}" destId="{B0EFBBA9-917C-4BB8-BDDE-D62C46E2A0FA}" srcOrd="0" destOrd="0" parTransId="{0D3011AF-6F78-40D4-AA28-2609F3DE8AF3}" sibTransId="{753DD520-A37D-45CF-BB1E-E032BB604F84}"/>
    <dgm:cxn modelId="{ACA16FBB-D1FD-4A52-B742-AAB1882EDE45}" type="presOf" srcId="{DA169777-1395-4154-B4AD-A03802D01071}" destId="{DD53FF57-27B0-4E0E-A2D0-DCB58172FC5C}" srcOrd="0" destOrd="0" presId="urn:microsoft.com/office/officeart/2005/8/layout/hierarchy1"/>
    <dgm:cxn modelId="{A9676DC3-753D-4FCF-A158-F78695923B3B}" srcId="{BE140C08-161A-4305-912D-1F0A8626EE36}" destId="{0518849D-C271-4641-BC70-40D9A6BAAA0F}" srcOrd="1" destOrd="0" parTransId="{EF495C4F-0A78-495D-B780-14F6B1657D6B}" sibTransId="{4FE7D3B3-C360-4418-8248-57B42AB876BC}"/>
    <dgm:cxn modelId="{9C863431-6E14-48E2-9CF1-9779A2613E1D}" srcId="{0518849D-C271-4641-BC70-40D9A6BAAA0F}" destId="{E82ED877-CAD2-47FE-9F05-3F8812A1E697}" srcOrd="0" destOrd="0" parTransId="{DA169777-1395-4154-B4AD-A03802D01071}" sibTransId="{736496F3-7803-451E-845E-B5F3940C9E1F}"/>
    <dgm:cxn modelId="{A1558AC2-5342-4295-AFFB-E7324D864A6E}" srcId="{BE140C08-161A-4305-912D-1F0A8626EE36}" destId="{90109D83-9F1A-4490-9184-4A72EE72A55B}" srcOrd="0" destOrd="0" parTransId="{4A6631BB-E6DE-4F56-9B67-DD3B4B70257C}" sibTransId="{A67AB9F2-CD30-4164-B826-9CB472523074}"/>
    <dgm:cxn modelId="{DA5986FA-92B7-4D89-A0AB-9AE2C31D5E02}" type="presOf" srcId="{90109D83-9F1A-4490-9184-4A72EE72A55B}" destId="{0DCBDB5C-90AC-48D4-8BEF-7038B5D850CE}" srcOrd="0" destOrd="0" presId="urn:microsoft.com/office/officeart/2005/8/layout/hierarchy1"/>
    <dgm:cxn modelId="{4F0617CD-E550-4879-BDF1-F008AFACF221}" type="presOf" srcId="{0518849D-C271-4641-BC70-40D9A6BAAA0F}" destId="{481CD498-3B03-4F69-A9C3-125E0185EACC}" srcOrd="0" destOrd="0" presId="urn:microsoft.com/office/officeart/2005/8/layout/hierarchy1"/>
    <dgm:cxn modelId="{825FE95F-1CF7-45B6-9981-8D947C6ED21D}" srcId="{90109D83-9F1A-4490-9184-4A72EE72A55B}" destId="{3715DF81-EF15-46C8-9AA7-61F481456E12}" srcOrd="1" destOrd="0" parTransId="{82189A2A-18FB-49C3-8695-93520B95F15E}" sibTransId="{8EF53260-CB82-45F5-82F9-A0942868AC50}"/>
    <dgm:cxn modelId="{A6205B30-AB1C-47BD-A9A2-D9867D023A5D}" type="presOf" srcId="{BE140C08-161A-4305-912D-1F0A8626EE36}" destId="{20F0CA3B-2790-4396-8818-2B3346D458C8}" srcOrd="0" destOrd="0" presId="urn:microsoft.com/office/officeart/2005/8/layout/hierarchy1"/>
    <dgm:cxn modelId="{4FBAFE70-20BC-4B73-B248-21345C1EE2E1}" type="presOf" srcId="{3715DF81-EF15-46C8-9AA7-61F481456E12}" destId="{AA9A396D-DC85-4BA6-AB3F-A0ACDF12965B}" srcOrd="0" destOrd="0" presId="urn:microsoft.com/office/officeart/2005/8/layout/hierarchy1"/>
    <dgm:cxn modelId="{53EED162-C724-4C2D-B0CE-06FEA39734FA}" type="presOf" srcId="{0D3011AF-6F78-40D4-AA28-2609F3DE8AF3}" destId="{AC3FEA51-0FED-4FC2-9CF0-2F27BAB29E4F}" srcOrd="0" destOrd="0" presId="urn:microsoft.com/office/officeart/2005/8/layout/hierarchy1"/>
    <dgm:cxn modelId="{1C4801EE-F37A-4FBD-9CC3-62C800B5D5EC}" type="presOf" srcId="{82189A2A-18FB-49C3-8695-93520B95F15E}" destId="{8412E0CF-38F6-453F-B8EB-EC7FD7578113}" srcOrd="0" destOrd="0" presId="urn:microsoft.com/office/officeart/2005/8/layout/hierarchy1"/>
    <dgm:cxn modelId="{FCD5E061-99DA-432B-B60D-D93330464F4C}" type="presOf" srcId="{B0EFBBA9-917C-4BB8-BDDE-D62C46E2A0FA}" destId="{A86703A7-73EF-475D-BD86-97B066CD083B}" srcOrd="0" destOrd="0" presId="urn:microsoft.com/office/officeart/2005/8/layout/hierarchy1"/>
    <dgm:cxn modelId="{5C9AF1EF-A4AC-4219-A8D6-CB42FA92DB2B}" type="presOf" srcId="{EF495C4F-0A78-495D-B780-14F6B1657D6B}" destId="{08809569-816D-4BB4-A709-FB8C8FDA97CC}" srcOrd="0" destOrd="0" presId="urn:microsoft.com/office/officeart/2005/8/layout/hierarchy1"/>
    <dgm:cxn modelId="{97C38F8F-DC1B-47EF-94D8-3BDA6FA044CD}" type="presParOf" srcId="{290B5102-779A-4A6D-A4D4-0A4AC9B50318}" destId="{E69F4218-A484-46AD-9734-3D21B9E486E8}" srcOrd="0" destOrd="0" presId="urn:microsoft.com/office/officeart/2005/8/layout/hierarchy1"/>
    <dgm:cxn modelId="{80857E4D-A830-4982-841E-A0F06B4EB7D8}" type="presParOf" srcId="{E69F4218-A484-46AD-9734-3D21B9E486E8}" destId="{084321B5-403F-4F97-8F26-3F8E84EA52C1}" srcOrd="0" destOrd="0" presId="urn:microsoft.com/office/officeart/2005/8/layout/hierarchy1"/>
    <dgm:cxn modelId="{8290C5D0-90F2-4D3E-B04A-4FC26B727D8D}" type="presParOf" srcId="{084321B5-403F-4F97-8F26-3F8E84EA52C1}" destId="{79EEAE66-B3F9-4714-BB68-FD2D9E96883F}" srcOrd="0" destOrd="0" presId="urn:microsoft.com/office/officeart/2005/8/layout/hierarchy1"/>
    <dgm:cxn modelId="{255D9C8A-4CEB-465F-96E3-A73F51F2E6EA}" type="presParOf" srcId="{084321B5-403F-4F97-8F26-3F8E84EA52C1}" destId="{20F0CA3B-2790-4396-8818-2B3346D458C8}" srcOrd="1" destOrd="0" presId="urn:microsoft.com/office/officeart/2005/8/layout/hierarchy1"/>
    <dgm:cxn modelId="{94EA24BB-45C6-4EEB-B927-2ED50696E155}" type="presParOf" srcId="{E69F4218-A484-46AD-9734-3D21B9E486E8}" destId="{B7BEF4B2-A726-4925-86A2-BABF1B94394D}" srcOrd="1" destOrd="0" presId="urn:microsoft.com/office/officeart/2005/8/layout/hierarchy1"/>
    <dgm:cxn modelId="{39663BF8-EC4F-4F69-92C2-71D336B06E64}" type="presParOf" srcId="{B7BEF4B2-A726-4925-86A2-BABF1B94394D}" destId="{833EF464-327C-40C8-8266-6BF36391CC3C}" srcOrd="0" destOrd="0" presId="urn:microsoft.com/office/officeart/2005/8/layout/hierarchy1"/>
    <dgm:cxn modelId="{E09A2502-43ED-45F1-8B0A-16908B9F31DE}" type="presParOf" srcId="{B7BEF4B2-A726-4925-86A2-BABF1B94394D}" destId="{4321A33A-982D-43DC-B0AA-B1EF3F1CA825}" srcOrd="1" destOrd="0" presId="urn:microsoft.com/office/officeart/2005/8/layout/hierarchy1"/>
    <dgm:cxn modelId="{7066C4E8-5C19-4B7F-8FD5-881FA8975FD8}" type="presParOf" srcId="{4321A33A-982D-43DC-B0AA-B1EF3F1CA825}" destId="{7AD215F8-DDF7-4DC2-9C73-CEB66C83BB7C}" srcOrd="0" destOrd="0" presId="urn:microsoft.com/office/officeart/2005/8/layout/hierarchy1"/>
    <dgm:cxn modelId="{7309CACD-0B5D-4752-AECC-1FFD207AAEC7}" type="presParOf" srcId="{7AD215F8-DDF7-4DC2-9C73-CEB66C83BB7C}" destId="{06774CE4-7AED-4C2B-81AF-F180293F748F}" srcOrd="0" destOrd="0" presId="urn:microsoft.com/office/officeart/2005/8/layout/hierarchy1"/>
    <dgm:cxn modelId="{BAAF9743-1B18-4ABD-83A1-D84DB8F67F5C}" type="presParOf" srcId="{7AD215F8-DDF7-4DC2-9C73-CEB66C83BB7C}" destId="{0DCBDB5C-90AC-48D4-8BEF-7038B5D850CE}" srcOrd="1" destOrd="0" presId="urn:microsoft.com/office/officeart/2005/8/layout/hierarchy1"/>
    <dgm:cxn modelId="{2739D5E5-BD3A-416D-999F-DF04D0B5E4BC}" type="presParOf" srcId="{4321A33A-982D-43DC-B0AA-B1EF3F1CA825}" destId="{D9CB9FA0-2E10-4C9D-86DA-7817E83C42FE}" srcOrd="1" destOrd="0" presId="urn:microsoft.com/office/officeart/2005/8/layout/hierarchy1"/>
    <dgm:cxn modelId="{27A3965A-4FF8-4798-ADEA-4045FD455AD2}" type="presParOf" srcId="{D9CB9FA0-2E10-4C9D-86DA-7817E83C42FE}" destId="{AC3FEA51-0FED-4FC2-9CF0-2F27BAB29E4F}" srcOrd="0" destOrd="0" presId="urn:microsoft.com/office/officeart/2005/8/layout/hierarchy1"/>
    <dgm:cxn modelId="{1FD93371-1942-4F95-A6E6-9A4CB0022E0B}" type="presParOf" srcId="{D9CB9FA0-2E10-4C9D-86DA-7817E83C42FE}" destId="{44C84FC9-6E60-4BE5-A533-1899137BE2DC}" srcOrd="1" destOrd="0" presId="urn:microsoft.com/office/officeart/2005/8/layout/hierarchy1"/>
    <dgm:cxn modelId="{EB39BC0A-5C15-4DB6-8956-3B72DA061542}" type="presParOf" srcId="{44C84FC9-6E60-4BE5-A533-1899137BE2DC}" destId="{172655BA-A1A3-4E5D-96C8-0ECC74DF051C}" srcOrd="0" destOrd="0" presId="urn:microsoft.com/office/officeart/2005/8/layout/hierarchy1"/>
    <dgm:cxn modelId="{8F36ACF4-B7E0-4F38-915B-5EDF3E4E22D9}" type="presParOf" srcId="{172655BA-A1A3-4E5D-96C8-0ECC74DF051C}" destId="{47F0D28F-9D07-4F74-B0A4-589450CBE0DD}" srcOrd="0" destOrd="0" presId="urn:microsoft.com/office/officeart/2005/8/layout/hierarchy1"/>
    <dgm:cxn modelId="{E7CCE9D4-7D63-4088-9ADF-AA7E3F84A18A}" type="presParOf" srcId="{172655BA-A1A3-4E5D-96C8-0ECC74DF051C}" destId="{A86703A7-73EF-475D-BD86-97B066CD083B}" srcOrd="1" destOrd="0" presId="urn:microsoft.com/office/officeart/2005/8/layout/hierarchy1"/>
    <dgm:cxn modelId="{4C48C29D-9118-4ED3-AC1F-273BD23F3112}" type="presParOf" srcId="{44C84FC9-6E60-4BE5-A533-1899137BE2DC}" destId="{B46BBD48-1CA2-4BF2-B66A-2552D6A63609}" srcOrd="1" destOrd="0" presId="urn:microsoft.com/office/officeart/2005/8/layout/hierarchy1"/>
    <dgm:cxn modelId="{A989BD85-0BD3-4718-84D7-01F5CEA670DF}" type="presParOf" srcId="{D9CB9FA0-2E10-4C9D-86DA-7817E83C42FE}" destId="{8412E0CF-38F6-453F-B8EB-EC7FD7578113}" srcOrd="2" destOrd="0" presId="urn:microsoft.com/office/officeart/2005/8/layout/hierarchy1"/>
    <dgm:cxn modelId="{4650781B-2E7C-4235-8779-7D1FC6DE73B2}" type="presParOf" srcId="{D9CB9FA0-2E10-4C9D-86DA-7817E83C42FE}" destId="{A0056716-0A00-4FE6-8CB4-2E70F683DF57}" srcOrd="3" destOrd="0" presId="urn:microsoft.com/office/officeart/2005/8/layout/hierarchy1"/>
    <dgm:cxn modelId="{343BA916-7813-4B25-9DA4-23312058CD1E}" type="presParOf" srcId="{A0056716-0A00-4FE6-8CB4-2E70F683DF57}" destId="{836D3A7B-660D-4E1B-99AA-F5C5929050FA}" srcOrd="0" destOrd="0" presId="urn:microsoft.com/office/officeart/2005/8/layout/hierarchy1"/>
    <dgm:cxn modelId="{B6E54981-59B2-44A5-A4FC-8C2DA8525DFC}" type="presParOf" srcId="{836D3A7B-660D-4E1B-99AA-F5C5929050FA}" destId="{CB5E178A-5573-47CC-B9D0-A81579D8F398}" srcOrd="0" destOrd="0" presId="urn:microsoft.com/office/officeart/2005/8/layout/hierarchy1"/>
    <dgm:cxn modelId="{05226B83-80B6-43EF-8F51-0175BBAC61BB}" type="presParOf" srcId="{836D3A7B-660D-4E1B-99AA-F5C5929050FA}" destId="{AA9A396D-DC85-4BA6-AB3F-A0ACDF12965B}" srcOrd="1" destOrd="0" presId="urn:microsoft.com/office/officeart/2005/8/layout/hierarchy1"/>
    <dgm:cxn modelId="{A899D533-9186-4178-A6EC-4EAFEC9D409F}" type="presParOf" srcId="{A0056716-0A00-4FE6-8CB4-2E70F683DF57}" destId="{6DF57D79-882F-4B4C-BABC-DCEF599A754D}" srcOrd="1" destOrd="0" presId="urn:microsoft.com/office/officeart/2005/8/layout/hierarchy1"/>
    <dgm:cxn modelId="{A81159D2-7D5C-4E8C-BEAE-D7BD3963A2B4}" type="presParOf" srcId="{B7BEF4B2-A726-4925-86A2-BABF1B94394D}" destId="{08809569-816D-4BB4-A709-FB8C8FDA97CC}" srcOrd="2" destOrd="0" presId="urn:microsoft.com/office/officeart/2005/8/layout/hierarchy1"/>
    <dgm:cxn modelId="{793AA5AD-F66F-454D-B47A-37577A110044}" type="presParOf" srcId="{B7BEF4B2-A726-4925-86A2-BABF1B94394D}" destId="{06499ECB-95CE-4F4D-87B2-C40AC42403FF}" srcOrd="3" destOrd="0" presId="urn:microsoft.com/office/officeart/2005/8/layout/hierarchy1"/>
    <dgm:cxn modelId="{2BF50B39-2C36-405A-9B01-490365C9A9DF}" type="presParOf" srcId="{06499ECB-95CE-4F4D-87B2-C40AC42403FF}" destId="{7D0CC08C-1C45-4E7D-B796-5E9126EB1398}" srcOrd="0" destOrd="0" presId="urn:microsoft.com/office/officeart/2005/8/layout/hierarchy1"/>
    <dgm:cxn modelId="{97F13FE0-31C4-4918-A797-FC976894D0C5}" type="presParOf" srcId="{7D0CC08C-1C45-4E7D-B796-5E9126EB1398}" destId="{08F4A834-5122-4C63-81FB-B79980235738}" srcOrd="0" destOrd="0" presId="urn:microsoft.com/office/officeart/2005/8/layout/hierarchy1"/>
    <dgm:cxn modelId="{0B4104C2-93CC-4390-9479-E2D15A93D823}" type="presParOf" srcId="{7D0CC08C-1C45-4E7D-B796-5E9126EB1398}" destId="{481CD498-3B03-4F69-A9C3-125E0185EACC}" srcOrd="1" destOrd="0" presId="urn:microsoft.com/office/officeart/2005/8/layout/hierarchy1"/>
    <dgm:cxn modelId="{CCDB0892-72C6-4B64-AD18-46A7BF174021}" type="presParOf" srcId="{06499ECB-95CE-4F4D-87B2-C40AC42403FF}" destId="{AE21ED60-54EA-4E6E-9865-F730AE66478A}" srcOrd="1" destOrd="0" presId="urn:microsoft.com/office/officeart/2005/8/layout/hierarchy1"/>
    <dgm:cxn modelId="{39F16F77-6184-43CE-A462-1B7AC1EC4565}" type="presParOf" srcId="{AE21ED60-54EA-4E6E-9865-F730AE66478A}" destId="{DD53FF57-27B0-4E0E-A2D0-DCB58172FC5C}" srcOrd="0" destOrd="0" presId="urn:microsoft.com/office/officeart/2005/8/layout/hierarchy1"/>
    <dgm:cxn modelId="{C6A5486E-F7D3-4151-B41D-173490758A94}" type="presParOf" srcId="{AE21ED60-54EA-4E6E-9865-F730AE66478A}" destId="{D81B6B79-9F15-474E-91C3-2D7782BDF0A8}" srcOrd="1" destOrd="0" presId="urn:microsoft.com/office/officeart/2005/8/layout/hierarchy1"/>
    <dgm:cxn modelId="{0D3F2B05-39A3-47AA-B8F2-1860E4697B35}" type="presParOf" srcId="{D81B6B79-9F15-474E-91C3-2D7782BDF0A8}" destId="{D349CF6E-5C26-4CFA-8F27-32A2F9C11A42}" srcOrd="0" destOrd="0" presId="urn:microsoft.com/office/officeart/2005/8/layout/hierarchy1"/>
    <dgm:cxn modelId="{C29EB729-6852-4248-8976-BC3D73F1FB42}" type="presParOf" srcId="{D349CF6E-5C26-4CFA-8F27-32A2F9C11A42}" destId="{23EE0E87-1302-4D37-BEEB-E4EDC34D3AD4}" srcOrd="0" destOrd="0" presId="urn:microsoft.com/office/officeart/2005/8/layout/hierarchy1"/>
    <dgm:cxn modelId="{61EBAF77-67AD-4FFD-A943-4D6B135E7F9F}" type="presParOf" srcId="{D349CF6E-5C26-4CFA-8F27-32A2F9C11A42}" destId="{9DB3A559-0F95-4824-A332-113487637ABD}" srcOrd="1" destOrd="0" presId="urn:microsoft.com/office/officeart/2005/8/layout/hierarchy1"/>
    <dgm:cxn modelId="{69CDE43D-6553-4F89-BA38-82945F095020}" type="presParOf" srcId="{D81B6B79-9F15-474E-91C3-2D7782BDF0A8}" destId="{D9DCBA04-C58D-4846-B2B2-B12B7DF62DB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B57192B-FEC4-4AC8-A62F-C027A150A2E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E140C08-161A-4305-912D-1F0A8626EE36}">
      <dgm:prSet phldrT="[Text]"/>
      <dgm:spPr/>
      <dgm:t>
        <a:bodyPr/>
        <a:lstStyle/>
        <a:p>
          <a:r>
            <a:rPr lang="en-US" dirty="0" smtClean="0"/>
            <a:t>Strategic Goal A</a:t>
          </a:r>
          <a:endParaRPr lang="en-US" dirty="0"/>
        </a:p>
      </dgm:t>
    </dgm:pt>
    <dgm:pt modelId="{D562D79B-2EF7-49C6-A3D4-C60A5768187D}" type="parTrans" cxnId="{7BE66D3C-2E1A-4B1A-BD97-09DA601DB5F9}">
      <dgm:prSet/>
      <dgm:spPr/>
      <dgm:t>
        <a:bodyPr/>
        <a:lstStyle/>
        <a:p>
          <a:endParaRPr lang="en-US"/>
        </a:p>
      </dgm:t>
    </dgm:pt>
    <dgm:pt modelId="{90795C34-8EAC-4CBD-A8F5-F541EF3E2D72}" type="sibTrans" cxnId="{7BE66D3C-2E1A-4B1A-BD97-09DA601DB5F9}">
      <dgm:prSet/>
      <dgm:spPr/>
      <dgm:t>
        <a:bodyPr/>
        <a:lstStyle/>
        <a:p>
          <a:endParaRPr lang="en-US"/>
        </a:p>
      </dgm:t>
    </dgm:pt>
    <dgm:pt modelId="{90109D83-9F1A-4490-9184-4A72EE72A55B}">
      <dgm:prSet phldrT="[Text]"/>
      <dgm:spPr/>
      <dgm:t>
        <a:bodyPr/>
        <a:lstStyle/>
        <a:p>
          <a:r>
            <a:rPr lang="en-US" dirty="0" smtClean="0"/>
            <a:t>Sub-strategy 1</a:t>
          </a:r>
          <a:endParaRPr lang="en-US" dirty="0"/>
        </a:p>
      </dgm:t>
    </dgm:pt>
    <dgm:pt modelId="{4A6631BB-E6DE-4F56-9B67-DD3B4B70257C}" type="parTrans" cxnId="{A1558AC2-5342-4295-AFFB-E7324D864A6E}">
      <dgm:prSet/>
      <dgm:spPr/>
      <dgm:t>
        <a:bodyPr/>
        <a:lstStyle/>
        <a:p>
          <a:endParaRPr lang="en-US"/>
        </a:p>
      </dgm:t>
    </dgm:pt>
    <dgm:pt modelId="{A67AB9F2-CD30-4164-B826-9CB472523074}" type="sibTrans" cxnId="{A1558AC2-5342-4295-AFFB-E7324D864A6E}">
      <dgm:prSet/>
      <dgm:spPr/>
      <dgm:t>
        <a:bodyPr/>
        <a:lstStyle/>
        <a:p>
          <a:endParaRPr lang="en-US"/>
        </a:p>
      </dgm:t>
    </dgm:pt>
    <dgm:pt modelId="{B0EFBBA9-917C-4BB8-BDDE-D62C46E2A0FA}">
      <dgm:prSet phldrT="[Text]"/>
      <dgm:spPr/>
      <dgm:t>
        <a:bodyPr/>
        <a:lstStyle/>
        <a:p>
          <a:r>
            <a:rPr lang="en-US" dirty="0" smtClean="0"/>
            <a:t>Action 1</a:t>
          </a:r>
          <a:endParaRPr lang="en-US" dirty="0"/>
        </a:p>
      </dgm:t>
    </dgm:pt>
    <dgm:pt modelId="{0D3011AF-6F78-40D4-AA28-2609F3DE8AF3}" type="parTrans" cxnId="{42319617-FB37-4AF5-BE9C-32D0A1033566}">
      <dgm:prSet/>
      <dgm:spPr/>
      <dgm:t>
        <a:bodyPr/>
        <a:lstStyle/>
        <a:p>
          <a:endParaRPr lang="en-US"/>
        </a:p>
      </dgm:t>
    </dgm:pt>
    <dgm:pt modelId="{753DD520-A37D-45CF-BB1E-E032BB604F84}" type="sibTrans" cxnId="{42319617-FB37-4AF5-BE9C-32D0A1033566}">
      <dgm:prSet/>
      <dgm:spPr/>
      <dgm:t>
        <a:bodyPr/>
        <a:lstStyle/>
        <a:p>
          <a:endParaRPr lang="en-US"/>
        </a:p>
      </dgm:t>
    </dgm:pt>
    <dgm:pt modelId="{3715DF81-EF15-46C8-9AA7-61F481456E12}">
      <dgm:prSet phldrT="[Text]"/>
      <dgm:spPr/>
      <dgm:t>
        <a:bodyPr/>
        <a:lstStyle/>
        <a:p>
          <a:r>
            <a:rPr lang="en-US" dirty="0" smtClean="0"/>
            <a:t>Action 2</a:t>
          </a:r>
          <a:endParaRPr lang="en-US" dirty="0"/>
        </a:p>
      </dgm:t>
    </dgm:pt>
    <dgm:pt modelId="{82189A2A-18FB-49C3-8695-93520B95F15E}" type="parTrans" cxnId="{825FE95F-1CF7-45B6-9981-8D947C6ED21D}">
      <dgm:prSet/>
      <dgm:spPr/>
      <dgm:t>
        <a:bodyPr/>
        <a:lstStyle/>
        <a:p>
          <a:endParaRPr lang="en-US"/>
        </a:p>
      </dgm:t>
    </dgm:pt>
    <dgm:pt modelId="{8EF53260-CB82-45F5-82F9-A0942868AC50}" type="sibTrans" cxnId="{825FE95F-1CF7-45B6-9981-8D947C6ED21D}">
      <dgm:prSet/>
      <dgm:spPr/>
      <dgm:t>
        <a:bodyPr/>
        <a:lstStyle/>
        <a:p>
          <a:endParaRPr lang="en-US"/>
        </a:p>
      </dgm:t>
    </dgm:pt>
    <dgm:pt modelId="{0518849D-C271-4641-BC70-40D9A6BAAA0F}">
      <dgm:prSet phldrT="[Text]"/>
      <dgm:spPr/>
      <dgm:t>
        <a:bodyPr/>
        <a:lstStyle/>
        <a:p>
          <a:r>
            <a:rPr lang="en-US" dirty="0" smtClean="0"/>
            <a:t>Sub-strategy 2</a:t>
          </a:r>
          <a:endParaRPr lang="en-US" dirty="0"/>
        </a:p>
      </dgm:t>
    </dgm:pt>
    <dgm:pt modelId="{EF495C4F-0A78-495D-B780-14F6B1657D6B}" type="parTrans" cxnId="{A9676DC3-753D-4FCF-A158-F78695923B3B}">
      <dgm:prSet/>
      <dgm:spPr/>
      <dgm:t>
        <a:bodyPr/>
        <a:lstStyle/>
        <a:p>
          <a:endParaRPr lang="en-US"/>
        </a:p>
      </dgm:t>
    </dgm:pt>
    <dgm:pt modelId="{4FE7D3B3-C360-4418-8248-57B42AB876BC}" type="sibTrans" cxnId="{A9676DC3-753D-4FCF-A158-F78695923B3B}">
      <dgm:prSet/>
      <dgm:spPr/>
      <dgm:t>
        <a:bodyPr/>
        <a:lstStyle/>
        <a:p>
          <a:endParaRPr lang="en-US"/>
        </a:p>
      </dgm:t>
    </dgm:pt>
    <dgm:pt modelId="{E82ED877-CAD2-47FE-9F05-3F8812A1E697}">
      <dgm:prSet phldrT="[Text]"/>
      <dgm:spPr/>
      <dgm:t>
        <a:bodyPr/>
        <a:lstStyle/>
        <a:p>
          <a:r>
            <a:rPr lang="en-US" dirty="0" smtClean="0"/>
            <a:t>Action 1</a:t>
          </a:r>
          <a:endParaRPr lang="en-US" dirty="0"/>
        </a:p>
      </dgm:t>
    </dgm:pt>
    <dgm:pt modelId="{DA169777-1395-4154-B4AD-A03802D01071}" type="parTrans" cxnId="{9C863431-6E14-48E2-9CF1-9779A2613E1D}">
      <dgm:prSet/>
      <dgm:spPr/>
      <dgm:t>
        <a:bodyPr/>
        <a:lstStyle/>
        <a:p>
          <a:endParaRPr lang="en-US"/>
        </a:p>
      </dgm:t>
    </dgm:pt>
    <dgm:pt modelId="{736496F3-7803-451E-845E-B5F3940C9E1F}" type="sibTrans" cxnId="{9C863431-6E14-48E2-9CF1-9779A2613E1D}">
      <dgm:prSet/>
      <dgm:spPr/>
      <dgm:t>
        <a:bodyPr/>
        <a:lstStyle/>
        <a:p>
          <a:endParaRPr lang="en-US"/>
        </a:p>
      </dgm:t>
    </dgm:pt>
    <dgm:pt modelId="{290B5102-779A-4A6D-A4D4-0A4AC9B50318}" type="pres">
      <dgm:prSet presAssocID="{9B57192B-FEC4-4AC8-A62F-C027A150A2E0}" presName="hierChild1" presStyleCnt="0">
        <dgm:presLayoutVars>
          <dgm:chPref val="1"/>
          <dgm:dir/>
          <dgm:animOne val="branch"/>
          <dgm:animLvl val="lvl"/>
          <dgm:resizeHandles/>
        </dgm:presLayoutVars>
      </dgm:prSet>
      <dgm:spPr/>
      <dgm:t>
        <a:bodyPr/>
        <a:lstStyle/>
        <a:p>
          <a:endParaRPr lang="en-US"/>
        </a:p>
      </dgm:t>
    </dgm:pt>
    <dgm:pt modelId="{E69F4218-A484-46AD-9734-3D21B9E486E8}" type="pres">
      <dgm:prSet presAssocID="{BE140C08-161A-4305-912D-1F0A8626EE36}" presName="hierRoot1" presStyleCnt="0"/>
      <dgm:spPr/>
    </dgm:pt>
    <dgm:pt modelId="{084321B5-403F-4F97-8F26-3F8E84EA52C1}" type="pres">
      <dgm:prSet presAssocID="{BE140C08-161A-4305-912D-1F0A8626EE36}" presName="composite" presStyleCnt="0"/>
      <dgm:spPr/>
    </dgm:pt>
    <dgm:pt modelId="{79EEAE66-B3F9-4714-BB68-FD2D9E96883F}" type="pres">
      <dgm:prSet presAssocID="{BE140C08-161A-4305-912D-1F0A8626EE36}" presName="background" presStyleLbl="node0" presStyleIdx="0" presStyleCnt="1"/>
      <dgm:spPr/>
    </dgm:pt>
    <dgm:pt modelId="{20F0CA3B-2790-4396-8818-2B3346D458C8}" type="pres">
      <dgm:prSet presAssocID="{BE140C08-161A-4305-912D-1F0A8626EE36}" presName="text" presStyleLbl="fgAcc0" presStyleIdx="0" presStyleCnt="1">
        <dgm:presLayoutVars>
          <dgm:chPref val="3"/>
        </dgm:presLayoutVars>
      </dgm:prSet>
      <dgm:spPr/>
      <dgm:t>
        <a:bodyPr/>
        <a:lstStyle/>
        <a:p>
          <a:endParaRPr lang="en-US"/>
        </a:p>
      </dgm:t>
    </dgm:pt>
    <dgm:pt modelId="{B7BEF4B2-A726-4925-86A2-BABF1B94394D}" type="pres">
      <dgm:prSet presAssocID="{BE140C08-161A-4305-912D-1F0A8626EE36}" presName="hierChild2" presStyleCnt="0"/>
      <dgm:spPr/>
    </dgm:pt>
    <dgm:pt modelId="{833EF464-327C-40C8-8266-6BF36391CC3C}" type="pres">
      <dgm:prSet presAssocID="{4A6631BB-E6DE-4F56-9B67-DD3B4B70257C}" presName="Name10" presStyleLbl="parChTrans1D2" presStyleIdx="0" presStyleCnt="2"/>
      <dgm:spPr/>
      <dgm:t>
        <a:bodyPr/>
        <a:lstStyle/>
        <a:p>
          <a:endParaRPr lang="en-US"/>
        </a:p>
      </dgm:t>
    </dgm:pt>
    <dgm:pt modelId="{4321A33A-982D-43DC-B0AA-B1EF3F1CA825}" type="pres">
      <dgm:prSet presAssocID="{90109D83-9F1A-4490-9184-4A72EE72A55B}" presName="hierRoot2" presStyleCnt="0"/>
      <dgm:spPr/>
    </dgm:pt>
    <dgm:pt modelId="{7AD215F8-DDF7-4DC2-9C73-CEB66C83BB7C}" type="pres">
      <dgm:prSet presAssocID="{90109D83-9F1A-4490-9184-4A72EE72A55B}" presName="composite2" presStyleCnt="0"/>
      <dgm:spPr/>
    </dgm:pt>
    <dgm:pt modelId="{06774CE4-7AED-4C2B-81AF-F180293F748F}" type="pres">
      <dgm:prSet presAssocID="{90109D83-9F1A-4490-9184-4A72EE72A55B}" presName="background2" presStyleLbl="node2" presStyleIdx="0" presStyleCnt="2"/>
      <dgm:spPr/>
    </dgm:pt>
    <dgm:pt modelId="{0DCBDB5C-90AC-48D4-8BEF-7038B5D850CE}" type="pres">
      <dgm:prSet presAssocID="{90109D83-9F1A-4490-9184-4A72EE72A55B}" presName="text2" presStyleLbl="fgAcc2" presStyleIdx="0" presStyleCnt="2">
        <dgm:presLayoutVars>
          <dgm:chPref val="3"/>
        </dgm:presLayoutVars>
      </dgm:prSet>
      <dgm:spPr/>
      <dgm:t>
        <a:bodyPr/>
        <a:lstStyle/>
        <a:p>
          <a:endParaRPr lang="en-US"/>
        </a:p>
      </dgm:t>
    </dgm:pt>
    <dgm:pt modelId="{D9CB9FA0-2E10-4C9D-86DA-7817E83C42FE}" type="pres">
      <dgm:prSet presAssocID="{90109D83-9F1A-4490-9184-4A72EE72A55B}" presName="hierChild3" presStyleCnt="0"/>
      <dgm:spPr/>
    </dgm:pt>
    <dgm:pt modelId="{AC3FEA51-0FED-4FC2-9CF0-2F27BAB29E4F}" type="pres">
      <dgm:prSet presAssocID="{0D3011AF-6F78-40D4-AA28-2609F3DE8AF3}" presName="Name17" presStyleLbl="parChTrans1D3" presStyleIdx="0" presStyleCnt="3"/>
      <dgm:spPr/>
      <dgm:t>
        <a:bodyPr/>
        <a:lstStyle/>
        <a:p>
          <a:endParaRPr lang="en-US"/>
        </a:p>
      </dgm:t>
    </dgm:pt>
    <dgm:pt modelId="{44C84FC9-6E60-4BE5-A533-1899137BE2DC}" type="pres">
      <dgm:prSet presAssocID="{B0EFBBA9-917C-4BB8-BDDE-D62C46E2A0FA}" presName="hierRoot3" presStyleCnt="0"/>
      <dgm:spPr/>
    </dgm:pt>
    <dgm:pt modelId="{172655BA-A1A3-4E5D-96C8-0ECC74DF051C}" type="pres">
      <dgm:prSet presAssocID="{B0EFBBA9-917C-4BB8-BDDE-D62C46E2A0FA}" presName="composite3" presStyleCnt="0"/>
      <dgm:spPr/>
    </dgm:pt>
    <dgm:pt modelId="{47F0D28F-9D07-4F74-B0A4-589450CBE0DD}" type="pres">
      <dgm:prSet presAssocID="{B0EFBBA9-917C-4BB8-BDDE-D62C46E2A0FA}" presName="background3" presStyleLbl="node3" presStyleIdx="0" presStyleCnt="3"/>
      <dgm:spPr/>
    </dgm:pt>
    <dgm:pt modelId="{A86703A7-73EF-475D-BD86-97B066CD083B}" type="pres">
      <dgm:prSet presAssocID="{B0EFBBA9-917C-4BB8-BDDE-D62C46E2A0FA}" presName="text3" presStyleLbl="fgAcc3" presStyleIdx="0" presStyleCnt="3" custLinFactNeighborX="-3441" custLinFactNeighborY="3088">
        <dgm:presLayoutVars>
          <dgm:chPref val="3"/>
        </dgm:presLayoutVars>
      </dgm:prSet>
      <dgm:spPr/>
      <dgm:t>
        <a:bodyPr/>
        <a:lstStyle/>
        <a:p>
          <a:endParaRPr lang="en-US"/>
        </a:p>
      </dgm:t>
    </dgm:pt>
    <dgm:pt modelId="{B46BBD48-1CA2-4BF2-B66A-2552D6A63609}" type="pres">
      <dgm:prSet presAssocID="{B0EFBBA9-917C-4BB8-BDDE-D62C46E2A0FA}" presName="hierChild4" presStyleCnt="0"/>
      <dgm:spPr/>
    </dgm:pt>
    <dgm:pt modelId="{8412E0CF-38F6-453F-B8EB-EC7FD7578113}" type="pres">
      <dgm:prSet presAssocID="{82189A2A-18FB-49C3-8695-93520B95F15E}" presName="Name17" presStyleLbl="parChTrans1D3" presStyleIdx="1" presStyleCnt="3"/>
      <dgm:spPr/>
      <dgm:t>
        <a:bodyPr/>
        <a:lstStyle/>
        <a:p>
          <a:endParaRPr lang="en-US"/>
        </a:p>
      </dgm:t>
    </dgm:pt>
    <dgm:pt modelId="{A0056716-0A00-4FE6-8CB4-2E70F683DF57}" type="pres">
      <dgm:prSet presAssocID="{3715DF81-EF15-46C8-9AA7-61F481456E12}" presName="hierRoot3" presStyleCnt="0"/>
      <dgm:spPr/>
    </dgm:pt>
    <dgm:pt modelId="{836D3A7B-660D-4E1B-99AA-F5C5929050FA}" type="pres">
      <dgm:prSet presAssocID="{3715DF81-EF15-46C8-9AA7-61F481456E12}" presName="composite3" presStyleCnt="0"/>
      <dgm:spPr/>
    </dgm:pt>
    <dgm:pt modelId="{CB5E178A-5573-47CC-B9D0-A81579D8F398}" type="pres">
      <dgm:prSet presAssocID="{3715DF81-EF15-46C8-9AA7-61F481456E12}" presName="background3" presStyleLbl="node3" presStyleIdx="1" presStyleCnt="3"/>
      <dgm:spPr/>
    </dgm:pt>
    <dgm:pt modelId="{AA9A396D-DC85-4BA6-AB3F-A0ACDF12965B}" type="pres">
      <dgm:prSet presAssocID="{3715DF81-EF15-46C8-9AA7-61F481456E12}" presName="text3" presStyleLbl="fgAcc3" presStyleIdx="1" presStyleCnt="3">
        <dgm:presLayoutVars>
          <dgm:chPref val="3"/>
        </dgm:presLayoutVars>
      </dgm:prSet>
      <dgm:spPr/>
      <dgm:t>
        <a:bodyPr/>
        <a:lstStyle/>
        <a:p>
          <a:endParaRPr lang="en-US"/>
        </a:p>
      </dgm:t>
    </dgm:pt>
    <dgm:pt modelId="{6DF57D79-882F-4B4C-BABC-DCEF599A754D}" type="pres">
      <dgm:prSet presAssocID="{3715DF81-EF15-46C8-9AA7-61F481456E12}" presName="hierChild4" presStyleCnt="0"/>
      <dgm:spPr/>
    </dgm:pt>
    <dgm:pt modelId="{08809569-816D-4BB4-A709-FB8C8FDA97CC}" type="pres">
      <dgm:prSet presAssocID="{EF495C4F-0A78-495D-B780-14F6B1657D6B}" presName="Name10" presStyleLbl="parChTrans1D2" presStyleIdx="1" presStyleCnt="2"/>
      <dgm:spPr/>
      <dgm:t>
        <a:bodyPr/>
        <a:lstStyle/>
        <a:p>
          <a:endParaRPr lang="en-US"/>
        </a:p>
      </dgm:t>
    </dgm:pt>
    <dgm:pt modelId="{06499ECB-95CE-4F4D-87B2-C40AC42403FF}" type="pres">
      <dgm:prSet presAssocID="{0518849D-C271-4641-BC70-40D9A6BAAA0F}" presName="hierRoot2" presStyleCnt="0"/>
      <dgm:spPr/>
    </dgm:pt>
    <dgm:pt modelId="{7D0CC08C-1C45-4E7D-B796-5E9126EB1398}" type="pres">
      <dgm:prSet presAssocID="{0518849D-C271-4641-BC70-40D9A6BAAA0F}" presName="composite2" presStyleCnt="0"/>
      <dgm:spPr/>
    </dgm:pt>
    <dgm:pt modelId="{08F4A834-5122-4C63-81FB-B79980235738}" type="pres">
      <dgm:prSet presAssocID="{0518849D-C271-4641-BC70-40D9A6BAAA0F}" presName="background2" presStyleLbl="node2" presStyleIdx="1" presStyleCnt="2"/>
      <dgm:spPr/>
    </dgm:pt>
    <dgm:pt modelId="{481CD498-3B03-4F69-A9C3-125E0185EACC}" type="pres">
      <dgm:prSet presAssocID="{0518849D-C271-4641-BC70-40D9A6BAAA0F}" presName="text2" presStyleLbl="fgAcc2" presStyleIdx="1" presStyleCnt="2">
        <dgm:presLayoutVars>
          <dgm:chPref val="3"/>
        </dgm:presLayoutVars>
      </dgm:prSet>
      <dgm:spPr/>
      <dgm:t>
        <a:bodyPr/>
        <a:lstStyle/>
        <a:p>
          <a:endParaRPr lang="en-US"/>
        </a:p>
      </dgm:t>
    </dgm:pt>
    <dgm:pt modelId="{AE21ED60-54EA-4E6E-9865-F730AE66478A}" type="pres">
      <dgm:prSet presAssocID="{0518849D-C271-4641-BC70-40D9A6BAAA0F}" presName="hierChild3" presStyleCnt="0"/>
      <dgm:spPr/>
    </dgm:pt>
    <dgm:pt modelId="{DD53FF57-27B0-4E0E-A2D0-DCB58172FC5C}" type="pres">
      <dgm:prSet presAssocID="{DA169777-1395-4154-B4AD-A03802D01071}" presName="Name17" presStyleLbl="parChTrans1D3" presStyleIdx="2" presStyleCnt="3"/>
      <dgm:spPr/>
      <dgm:t>
        <a:bodyPr/>
        <a:lstStyle/>
        <a:p>
          <a:endParaRPr lang="en-US"/>
        </a:p>
      </dgm:t>
    </dgm:pt>
    <dgm:pt modelId="{D81B6B79-9F15-474E-91C3-2D7782BDF0A8}" type="pres">
      <dgm:prSet presAssocID="{E82ED877-CAD2-47FE-9F05-3F8812A1E697}" presName="hierRoot3" presStyleCnt="0"/>
      <dgm:spPr/>
    </dgm:pt>
    <dgm:pt modelId="{D349CF6E-5C26-4CFA-8F27-32A2F9C11A42}" type="pres">
      <dgm:prSet presAssocID="{E82ED877-CAD2-47FE-9F05-3F8812A1E697}" presName="composite3" presStyleCnt="0"/>
      <dgm:spPr/>
    </dgm:pt>
    <dgm:pt modelId="{23EE0E87-1302-4D37-BEEB-E4EDC34D3AD4}" type="pres">
      <dgm:prSet presAssocID="{E82ED877-CAD2-47FE-9F05-3F8812A1E697}" presName="background3" presStyleLbl="node3" presStyleIdx="2" presStyleCnt="3"/>
      <dgm:spPr/>
    </dgm:pt>
    <dgm:pt modelId="{9DB3A559-0F95-4824-A332-113487637ABD}" type="pres">
      <dgm:prSet presAssocID="{E82ED877-CAD2-47FE-9F05-3F8812A1E697}" presName="text3" presStyleLbl="fgAcc3" presStyleIdx="2" presStyleCnt="3">
        <dgm:presLayoutVars>
          <dgm:chPref val="3"/>
        </dgm:presLayoutVars>
      </dgm:prSet>
      <dgm:spPr/>
      <dgm:t>
        <a:bodyPr/>
        <a:lstStyle/>
        <a:p>
          <a:endParaRPr lang="en-US"/>
        </a:p>
      </dgm:t>
    </dgm:pt>
    <dgm:pt modelId="{D9DCBA04-C58D-4846-B2B2-B12B7DF62DBB}" type="pres">
      <dgm:prSet presAssocID="{E82ED877-CAD2-47FE-9F05-3F8812A1E697}" presName="hierChild4" presStyleCnt="0"/>
      <dgm:spPr/>
    </dgm:pt>
  </dgm:ptLst>
  <dgm:cxnLst>
    <dgm:cxn modelId="{7BE66D3C-2E1A-4B1A-BD97-09DA601DB5F9}" srcId="{9B57192B-FEC4-4AC8-A62F-C027A150A2E0}" destId="{BE140C08-161A-4305-912D-1F0A8626EE36}" srcOrd="0" destOrd="0" parTransId="{D562D79B-2EF7-49C6-A3D4-C60A5768187D}" sibTransId="{90795C34-8EAC-4CBD-A8F5-F541EF3E2D72}"/>
    <dgm:cxn modelId="{79ED8C65-616F-4300-B5B4-6E00B41A330C}" type="presOf" srcId="{EF495C4F-0A78-495D-B780-14F6B1657D6B}" destId="{08809569-816D-4BB4-A709-FB8C8FDA97CC}" srcOrd="0" destOrd="0" presId="urn:microsoft.com/office/officeart/2005/8/layout/hierarchy1"/>
    <dgm:cxn modelId="{04E42EA6-C2FB-4295-BFE0-08F2EDF7DCA2}" type="presOf" srcId="{0518849D-C271-4641-BC70-40D9A6BAAA0F}" destId="{481CD498-3B03-4F69-A9C3-125E0185EACC}" srcOrd="0" destOrd="0" presId="urn:microsoft.com/office/officeart/2005/8/layout/hierarchy1"/>
    <dgm:cxn modelId="{72063575-C528-490A-A870-64EA16E6B433}" type="presOf" srcId="{DA169777-1395-4154-B4AD-A03802D01071}" destId="{DD53FF57-27B0-4E0E-A2D0-DCB58172FC5C}" srcOrd="0" destOrd="0" presId="urn:microsoft.com/office/officeart/2005/8/layout/hierarchy1"/>
    <dgm:cxn modelId="{42319617-FB37-4AF5-BE9C-32D0A1033566}" srcId="{90109D83-9F1A-4490-9184-4A72EE72A55B}" destId="{B0EFBBA9-917C-4BB8-BDDE-D62C46E2A0FA}" srcOrd="0" destOrd="0" parTransId="{0D3011AF-6F78-40D4-AA28-2609F3DE8AF3}" sibTransId="{753DD520-A37D-45CF-BB1E-E032BB604F84}"/>
    <dgm:cxn modelId="{A9676DC3-753D-4FCF-A158-F78695923B3B}" srcId="{BE140C08-161A-4305-912D-1F0A8626EE36}" destId="{0518849D-C271-4641-BC70-40D9A6BAAA0F}" srcOrd="1" destOrd="0" parTransId="{EF495C4F-0A78-495D-B780-14F6B1657D6B}" sibTransId="{4FE7D3B3-C360-4418-8248-57B42AB876BC}"/>
    <dgm:cxn modelId="{702CE50B-823A-47EF-82B5-9CE77AE79C80}" type="presOf" srcId="{82189A2A-18FB-49C3-8695-93520B95F15E}" destId="{8412E0CF-38F6-453F-B8EB-EC7FD7578113}" srcOrd="0" destOrd="0" presId="urn:microsoft.com/office/officeart/2005/8/layout/hierarchy1"/>
    <dgm:cxn modelId="{D9160D53-9D95-48A2-B865-128755B5DBAD}" type="presOf" srcId="{3715DF81-EF15-46C8-9AA7-61F481456E12}" destId="{AA9A396D-DC85-4BA6-AB3F-A0ACDF12965B}" srcOrd="0" destOrd="0" presId="urn:microsoft.com/office/officeart/2005/8/layout/hierarchy1"/>
    <dgm:cxn modelId="{9C863431-6E14-48E2-9CF1-9779A2613E1D}" srcId="{0518849D-C271-4641-BC70-40D9A6BAAA0F}" destId="{E82ED877-CAD2-47FE-9F05-3F8812A1E697}" srcOrd="0" destOrd="0" parTransId="{DA169777-1395-4154-B4AD-A03802D01071}" sibTransId="{736496F3-7803-451E-845E-B5F3940C9E1F}"/>
    <dgm:cxn modelId="{A1558AC2-5342-4295-AFFB-E7324D864A6E}" srcId="{BE140C08-161A-4305-912D-1F0A8626EE36}" destId="{90109D83-9F1A-4490-9184-4A72EE72A55B}" srcOrd="0" destOrd="0" parTransId="{4A6631BB-E6DE-4F56-9B67-DD3B4B70257C}" sibTransId="{A67AB9F2-CD30-4164-B826-9CB472523074}"/>
    <dgm:cxn modelId="{6BC84EB1-3BA5-45C9-A617-63EE7D2E0A1D}" type="presOf" srcId="{0D3011AF-6F78-40D4-AA28-2609F3DE8AF3}" destId="{AC3FEA51-0FED-4FC2-9CF0-2F27BAB29E4F}" srcOrd="0" destOrd="0" presId="urn:microsoft.com/office/officeart/2005/8/layout/hierarchy1"/>
    <dgm:cxn modelId="{9AC9F4B3-B965-4F05-8893-3E294CCB80AD}" type="presOf" srcId="{BE140C08-161A-4305-912D-1F0A8626EE36}" destId="{20F0CA3B-2790-4396-8818-2B3346D458C8}" srcOrd="0" destOrd="0" presId="urn:microsoft.com/office/officeart/2005/8/layout/hierarchy1"/>
    <dgm:cxn modelId="{3C267C41-2872-4A67-BCE9-609DEA3DA8C8}" type="presOf" srcId="{4A6631BB-E6DE-4F56-9B67-DD3B4B70257C}" destId="{833EF464-327C-40C8-8266-6BF36391CC3C}" srcOrd="0" destOrd="0" presId="urn:microsoft.com/office/officeart/2005/8/layout/hierarchy1"/>
    <dgm:cxn modelId="{825FE95F-1CF7-45B6-9981-8D947C6ED21D}" srcId="{90109D83-9F1A-4490-9184-4A72EE72A55B}" destId="{3715DF81-EF15-46C8-9AA7-61F481456E12}" srcOrd="1" destOrd="0" parTransId="{82189A2A-18FB-49C3-8695-93520B95F15E}" sibTransId="{8EF53260-CB82-45F5-82F9-A0942868AC50}"/>
    <dgm:cxn modelId="{BF415F1A-E899-402C-AEC3-0B36C70F4263}" type="presOf" srcId="{90109D83-9F1A-4490-9184-4A72EE72A55B}" destId="{0DCBDB5C-90AC-48D4-8BEF-7038B5D850CE}" srcOrd="0" destOrd="0" presId="urn:microsoft.com/office/officeart/2005/8/layout/hierarchy1"/>
    <dgm:cxn modelId="{E42ECA9F-00CA-4CFC-A23F-64F7700CED2E}" type="presOf" srcId="{E82ED877-CAD2-47FE-9F05-3F8812A1E697}" destId="{9DB3A559-0F95-4824-A332-113487637ABD}" srcOrd="0" destOrd="0" presId="urn:microsoft.com/office/officeart/2005/8/layout/hierarchy1"/>
    <dgm:cxn modelId="{A8BDF24E-56B1-4271-952E-107B536860AC}" type="presOf" srcId="{9B57192B-FEC4-4AC8-A62F-C027A150A2E0}" destId="{290B5102-779A-4A6D-A4D4-0A4AC9B50318}" srcOrd="0" destOrd="0" presId="urn:microsoft.com/office/officeart/2005/8/layout/hierarchy1"/>
    <dgm:cxn modelId="{5F572480-1F3D-41AE-9BE8-47F35C1AA06A}" type="presOf" srcId="{B0EFBBA9-917C-4BB8-BDDE-D62C46E2A0FA}" destId="{A86703A7-73EF-475D-BD86-97B066CD083B}" srcOrd="0" destOrd="0" presId="urn:microsoft.com/office/officeart/2005/8/layout/hierarchy1"/>
    <dgm:cxn modelId="{289C2D92-6F33-48C1-920A-873389A345EA}" type="presParOf" srcId="{290B5102-779A-4A6D-A4D4-0A4AC9B50318}" destId="{E69F4218-A484-46AD-9734-3D21B9E486E8}" srcOrd="0" destOrd="0" presId="urn:microsoft.com/office/officeart/2005/8/layout/hierarchy1"/>
    <dgm:cxn modelId="{796CDC92-915B-48A3-A7B4-C87B60E3CA2E}" type="presParOf" srcId="{E69F4218-A484-46AD-9734-3D21B9E486E8}" destId="{084321B5-403F-4F97-8F26-3F8E84EA52C1}" srcOrd="0" destOrd="0" presId="urn:microsoft.com/office/officeart/2005/8/layout/hierarchy1"/>
    <dgm:cxn modelId="{B361D8C8-5D45-4AF0-82F2-7D4A996DDAF9}" type="presParOf" srcId="{084321B5-403F-4F97-8F26-3F8E84EA52C1}" destId="{79EEAE66-B3F9-4714-BB68-FD2D9E96883F}" srcOrd="0" destOrd="0" presId="urn:microsoft.com/office/officeart/2005/8/layout/hierarchy1"/>
    <dgm:cxn modelId="{2E6D107D-6C88-4180-B5B9-C415EB914508}" type="presParOf" srcId="{084321B5-403F-4F97-8F26-3F8E84EA52C1}" destId="{20F0CA3B-2790-4396-8818-2B3346D458C8}" srcOrd="1" destOrd="0" presId="urn:microsoft.com/office/officeart/2005/8/layout/hierarchy1"/>
    <dgm:cxn modelId="{985D716A-A302-415A-BBE6-A59804CB35FE}" type="presParOf" srcId="{E69F4218-A484-46AD-9734-3D21B9E486E8}" destId="{B7BEF4B2-A726-4925-86A2-BABF1B94394D}" srcOrd="1" destOrd="0" presId="urn:microsoft.com/office/officeart/2005/8/layout/hierarchy1"/>
    <dgm:cxn modelId="{90B61E11-F02E-44C6-8B6C-079893DA1CAC}" type="presParOf" srcId="{B7BEF4B2-A726-4925-86A2-BABF1B94394D}" destId="{833EF464-327C-40C8-8266-6BF36391CC3C}" srcOrd="0" destOrd="0" presId="urn:microsoft.com/office/officeart/2005/8/layout/hierarchy1"/>
    <dgm:cxn modelId="{2838D800-9D4D-4F32-B656-F165772808C8}" type="presParOf" srcId="{B7BEF4B2-A726-4925-86A2-BABF1B94394D}" destId="{4321A33A-982D-43DC-B0AA-B1EF3F1CA825}" srcOrd="1" destOrd="0" presId="urn:microsoft.com/office/officeart/2005/8/layout/hierarchy1"/>
    <dgm:cxn modelId="{7FBE9EC9-2B4A-498E-BB9B-97044CCD2A72}" type="presParOf" srcId="{4321A33A-982D-43DC-B0AA-B1EF3F1CA825}" destId="{7AD215F8-DDF7-4DC2-9C73-CEB66C83BB7C}" srcOrd="0" destOrd="0" presId="urn:microsoft.com/office/officeart/2005/8/layout/hierarchy1"/>
    <dgm:cxn modelId="{4527E1CF-8548-4B02-AAF0-208A92563422}" type="presParOf" srcId="{7AD215F8-DDF7-4DC2-9C73-CEB66C83BB7C}" destId="{06774CE4-7AED-4C2B-81AF-F180293F748F}" srcOrd="0" destOrd="0" presId="urn:microsoft.com/office/officeart/2005/8/layout/hierarchy1"/>
    <dgm:cxn modelId="{053006EB-6512-4760-A890-CF35BF9A5FC0}" type="presParOf" srcId="{7AD215F8-DDF7-4DC2-9C73-CEB66C83BB7C}" destId="{0DCBDB5C-90AC-48D4-8BEF-7038B5D850CE}" srcOrd="1" destOrd="0" presId="urn:microsoft.com/office/officeart/2005/8/layout/hierarchy1"/>
    <dgm:cxn modelId="{545F459A-9AAD-4E5E-8A4D-5E4C4EB486D3}" type="presParOf" srcId="{4321A33A-982D-43DC-B0AA-B1EF3F1CA825}" destId="{D9CB9FA0-2E10-4C9D-86DA-7817E83C42FE}" srcOrd="1" destOrd="0" presId="urn:microsoft.com/office/officeart/2005/8/layout/hierarchy1"/>
    <dgm:cxn modelId="{41238F4B-B9D5-4BB5-9362-D41265F253E0}" type="presParOf" srcId="{D9CB9FA0-2E10-4C9D-86DA-7817E83C42FE}" destId="{AC3FEA51-0FED-4FC2-9CF0-2F27BAB29E4F}" srcOrd="0" destOrd="0" presId="urn:microsoft.com/office/officeart/2005/8/layout/hierarchy1"/>
    <dgm:cxn modelId="{C62022BC-BB71-4FD2-8A38-2995C46D80F8}" type="presParOf" srcId="{D9CB9FA0-2E10-4C9D-86DA-7817E83C42FE}" destId="{44C84FC9-6E60-4BE5-A533-1899137BE2DC}" srcOrd="1" destOrd="0" presId="urn:microsoft.com/office/officeart/2005/8/layout/hierarchy1"/>
    <dgm:cxn modelId="{27171527-B9F9-4ABC-AB1F-96D92FA0FB25}" type="presParOf" srcId="{44C84FC9-6E60-4BE5-A533-1899137BE2DC}" destId="{172655BA-A1A3-4E5D-96C8-0ECC74DF051C}" srcOrd="0" destOrd="0" presId="urn:microsoft.com/office/officeart/2005/8/layout/hierarchy1"/>
    <dgm:cxn modelId="{36AEBF35-0C87-4BA1-9D85-ADAC36756528}" type="presParOf" srcId="{172655BA-A1A3-4E5D-96C8-0ECC74DF051C}" destId="{47F0D28F-9D07-4F74-B0A4-589450CBE0DD}" srcOrd="0" destOrd="0" presId="urn:microsoft.com/office/officeart/2005/8/layout/hierarchy1"/>
    <dgm:cxn modelId="{BD48200A-A834-478A-BD67-879CEBD416BF}" type="presParOf" srcId="{172655BA-A1A3-4E5D-96C8-0ECC74DF051C}" destId="{A86703A7-73EF-475D-BD86-97B066CD083B}" srcOrd="1" destOrd="0" presId="urn:microsoft.com/office/officeart/2005/8/layout/hierarchy1"/>
    <dgm:cxn modelId="{2C0CA6ED-96D4-47C2-B412-1F0D726A5279}" type="presParOf" srcId="{44C84FC9-6E60-4BE5-A533-1899137BE2DC}" destId="{B46BBD48-1CA2-4BF2-B66A-2552D6A63609}" srcOrd="1" destOrd="0" presId="urn:microsoft.com/office/officeart/2005/8/layout/hierarchy1"/>
    <dgm:cxn modelId="{0F41E083-1EA9-4254-9996-146313DF6236}" type="presParOf" srcId="{D9CB9FA0-2E10-4C9D-86DA-7817E83C42FE}" destId="{8412E0CF-38F6-453F-B8EB-EC7FD7578113}" srcOrd="2" destOrd="0" presId="urn:microsoft.com/office/officeart/2005/8/layout/hierarchy1"/>
    <dgm:cxn modelId="{628E78B1-5809-4853-9293-A0272F4EE5AD}" type="presParOf" srcId="{D9CB9FA0-2E10-4C9D-86DA-7817E83C42FE}" destId="{A0056716-0A00-4FE6-8CB4-2E70F683DF57}" srcOrd="3" destOrd="0" presId="urn:microsoft.com/office/officeart/2005/8/layout/hierarchy1"/>
    <dgm:cxn modelId="{41E38AC7-BE1A-496B-8E60-A8A32C9DD932}" type="presParOf" srcId="{A0056716-0A00-4FE6-8CB4-2E70F683DF57}" destId="{836D3A7B-660D-4E1B-99AA-F5C5929050FA}" srcOrd="0" destOrd="0" presId="urn:microsoft.com/office/officeart/2005/8/layout/hierarchy1"/>
    <dgm:cxn modelId="{43EFEAF7-BD39-4D32-BC4F-D38F72A5646B}" type="presParOf" srcId="{836D3A7B-660D-4E1B-99AA-F5C5929050FA}" destId="{CB5E178A-5573-47CC-B9D0-A81579D8F398}" srcOrd="0" destOrd="0" presId="urn:microsoft.com/office/officeart/2005/8/layout/hierarchy1"/>
    <dgm:cxn modelId="{FCED1E24-321C-41EE-AA82-22DB593ED200}" type="presParOf" srcId="{836D3A7B-660D-4E1B-99AA-F5C5929050FA}" destId="{AA9A396D-DC85-4BA6-AB3F-A0ACDF12965B}" srcOrd="1" destOrd="0" presId="urn:microsoft.com/office/officeart/2005/8/layout/hierarchy1"/>
    <dgm:cxn modelId="{6307E3D0-76AD-4AB9-8816-9B7AAFA542D4}" type="presParOf" srcId="{A0056716-0A00-4FE6-8CB4-2E70F683DF57}" destId="{6DF57D79-882F-4B4C-BABC-DCEF599A754D}" srcOrd="1" destOrd="0" presId="urn:microsoft.com/office/officeart/2005/8/layout/hierarchy1"/>
    <dgm:cxn modelId="{8903F68D-6F4D-4BC6-B9F3-BA886C9222ED}" type="presParOf" srcId="{B7BEF4B2-A726-4925-86A2-BABF1B94394D}" destId="{08809569-816D-4BB4-A709-FB8C8FDA97CC}" srcOrd="2" destOrd="0" presId="urn:microsoft.com/office/officeart/2005/8/layout/hierarchy1"/>
    <dgm:cxn modelId="{87E7317B-EABB-4E1D-B198-857BF524BC94}" type="presParOf" srcId="{B7BEF4B2-A726-4925-86A2-BABF1B94394D}" destId="{06499ECB-95CE-4F4D-87B2-C40AC42403FF}" srcOrd="3" destOrd="0" presId="urn:microsoft.com/office/officeart/2005/8/layout/hierarchy1"/>
    <dgm:cxn modelId="{737A1896-6AC7-4063-902E-AF5B32BAA16A}" type="presParOf" srcId="{06499ECB-95CE-4F4D-87B2-C40AC42403FF}" destId="{7D0CC08C-1C45-4E7D-B796-5E9126EB1398}" srcOrd="0" destOrd="0" presId="urn:microsoft.com/office/officeart/2005/8/layout/hierarchy1"/>
    <dgm:cxn modelId="{7099B833-C6A4-4F4D-AA32-40599E51953F}" type="presParOf" srcId="{7D0CC08C-1C45-4E7D-B796-5E9126EB1398}" destId="{08F4A834-5122-4C63-81FB-B79980235738}" srcOrd="0" destOrd="0" presId="urn:microsoft.com/office/officeart/2005/8/layout/hierarchy1"/>
    <dgm:cxn modelId="{0F00B8AC-2B8C-44D4-8A23-5F534B6A8F45}" type="presParOf" srcId="{7D0CC08C-1C45-4E7D-B796-5E9126EB1398}" destId="{481CD498-3B03-4F69-A9C3-125E0185EACC}" srcOrd="1" destOrd="0" presId="urn:microsoft.com/office/officeart/2005/8/layout/hierarchy1"/>
    <dgm:cxn modelId="{74A95844-E203-4EB9-8D1F-7E3F0BD38E12}" type="presParOf" srcId="{06499ECB-95CE-4F4D-87B2-C40AC42403FF}" destId="{AE21ED60-54EA-4E6E-9865-F730AE66478A}" srcOrd="1" destOrd="0" presId="urn:microsoft.com/office/officeart/2005/8/layout/hierarchy1"/>
    <dgm:cxn modelId="{CB6D6FFB-3AA0-4A87-8A38-B4F2E17FF437}" type="presParOf" srcId="{AE21ED60-54EA-4E6E-9865-F730AE66478A}" destId="{DD53FF57-27B0-4E0E-A2D0-DCB58172FC5C}" srcOrd="0" destOrd="0" presId="urn:microsoft.com/office/officeart/2005/8/layout/hierarchy1"/>
    <dgm:cxn modelId="{5C803328-CCB1-46F8-B6F3-D23C3999ABC5}" type="presParOf" srcId="{AE21ED60-54EA-4E6E-9865-F730AE66478A}" destId="{D81B6B79-9F15-474E-91C3-2D7782BDF0A8}" srcOrd="1" destOrd="0" presId="urn:microsoft.com/office/officeart/2005/8/layout/hierarchy1"/>
    <dgm:cxn modelId="{645042A3-2B3D-4816-8211-4AD4C9653F10}" type="presParOf" srcId="{D81B6B79-9F15-474E-91C3-2D7782BDF0A8}" destId="{D349CF6E-5C26-4CFA-8F27-32A2F9C11A42}" srcOrd="0" destOrd="0" presId="urn:microsoft.com/office/officeart/2005/8/layout/hierarchy1"/>
    <dgm:cxn modelId="{224A021A-DC3A-4519-BD82-126CB9FBCABC}" type="presParOf" srcId="{D349CF6E-5C26-4CFA-8F27-32A2F9C11A42}" destId="{23EE0E87-1302-4D37-BEEB-E4EDC34D3AD4}" srcOrd="0" destOrd="0" presId="urn:microsoft.com/office/officeart/2005/8/layout/hierarchy1"/>
    <dgm:cxn modelId="{C9A81F6B-3839-4F05-916C-8D70F387AD13}" type="presParOf" srcId="{D349CF6E-5C26-4CFA-8F27-32A2F9C11A42}" destId="{9DB3A559-0F95-4824-A332-113487637ABD}" srcOrd="1" destOrd="0" presId="urn:microsoft.com/office/officeart/2005/8/layout/hierarchy1"/>
    <dgm:cxn modelId="{51D62871-3DEA-4328-998D-F705B1F9F36A}" type="presParOf" srcId="{D81B6B79-9F15-474E-91C3-2D7782BDF0A8}" destId="{D9DCBA04-C58D-4846-B2B2-B12B7DF62DBB}" srcOrd="1" destOrd="0" presId="urn:microsoft.com/office/officeart/2005/8/layout/hierarchy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2AA95-8789-4C29-8BD3-5829DBE2FEA6}">
      <dsp:nvSpPr>
        <dsp:cNvPr id="0" name=""/>
        <dsp:cNvSpPr/>
      </dsp:nvSpPr>
      <dsp:spPr>
        <a:xfrm>
          <a:off x="0" y="406773"/>
          <a:ext cx="8128000" cy="6048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ADF25329-87D4-41FF-A13D-70F859ABFC8B}">
      <dsp:nvSpPr>
        <dsp:cNvPr id="0" name=""/>
        <dsp:cNvSpPr/>
      </dsp:nvSpPr>
      <dsp:spPr>
        <a:xfrm>
          <a:off x="406400" y="52533"/>
          <a:ext cx="5689600" cy="708480"/>
        </a:xfrm>
        <a:prstGeom prst="roundRect">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15053" tIns="0" rIns="215053" bIns="0" numCol="1" spcCol="1270" anchor="ctr" anchorCtr="0">
          <a:noAutofit/>
        </a:bodyPr>
        <a:lstStyle/>
        <a:p>
          <a:pPr lvl="0" algn="l" defTabSz="1066800">
            <a:lnSpc>
              <a:spcPct val="90000"/>
            </a:lnSpc>
            <a:spcBef>
              <a:spcPct val="0"/>
            </a:spcBef>
            <a:spcAft>
              <a:spcPct val="35000"/>
            </a:spcAft>
          </a:pPr>
          <a:r>
            <a:rPr lang="en-US" sz="2400" kern="1200" dirty="0" smtClean="0"/>
            <a:t>Ministry of Finance</a:t>
          </a:r>
          <a:endParaRPr lang="en-US" sz="2400" kern="1200" dirty="0"/>
        </a:p>
      </dsp:txBody>
      <dsp:txXfrm>
        <a:off x="440985" y="87118"/>
        <a:ext cx="5620430" cy="639310"/>
      </dsp:txXfrm>
    </dsp:sp>
    <dsp:sp modelId="{F5181794-5A3C-4862-97C6-157E7C00713D}">
      <dsp:nvSpPr>
        <dsp:cNvPr id="0" name=""/>
        <dsp:cNvSpPr/>
      </dsp:nvSpPr>
      <dsp:spPr>
        <a:xfrm>
          <a:off x="0" y="1495413"/>
          <a:ext cx="8128000" cy="6048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BA372E68-C476-47F0-933A-F24E2FFA06D1}">
      <dsp:nvSpPr>
        <dsp:cNvPr id="0" name=""/>
        <dsp:cNvSpPr/>
      </dsp:nvSpPr>
      <dsp:spPr>
        <a:xfrm>
          <a:off x="406400" y="1141173"/>
          <a:ext cx="5689600" cy="708480"/>
        </a:xfrm>
        <a:prstGeom prst="roundRect">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15053" tIns="0" rIns="215053" bIns="0" numCol="1" spcCol="1270" anchor="ctr" anchorCtr="0">
          <a:noAutofit/>
        </a:bodyPr>
        <a:lstStyle/>
        <a:p>
          <a:pPr lvl="0" algn="l" defTabSz="1066800">
            <a:lnSpc>
              <a:spcPct val="90000"/>
            </a:lnSpc>
            <a:spcBef>
              <a:spcPct val="0"/>
            </a:spcBef>
            <a:spcAft>
              <a:spcPct val="35000"/>
            </a:spcAft>
          </a:pPr>
          <a:r>
            <a:rPr lang="en-US" sz="2400" kern="1200" dirty="0" smtClean="0"/>
            <a:t>Other ministries</a:t>
          </a:r>
          <a:endParaRPr lang="en-US" sz="2400" kern="1200" dirty="0"/>
        </a:p>
      </dsp:txBody>
      <dsp:txXfrm>
        <a:off x="440985" y="1175758"/>
        <a:ext cx="5620430" cy="639310"/>
      </dsp:txXfrm>
    </dsp:sp>
    <dsp:sp modelId="{8C523155-CDA1-4C5A-8754-14892F0B404B}">
      <dsp:nvSpPr>
        <dsp:cNvPr id="0" name=""/>
        <dsp:cNvSpPr/>
      </dsp:nvSpPr>
      <dsp:spPr>
        <a:xfrm>
          <a:off x="0" y="2584053"/>
          <a:ext cx="8128000" cy="6048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890EF1BA-8D8D-44F1-B5B6-BA4669A7DBD1}">
      <dsp:nvSpPr>
        <dsp:cNvPr id="0" name=""/>
        <dsp:cNvSpPr/>
      </dsp:nvSpPr>
      <dsp:spPr>
        <a:xfrm>
          <a:off x="406400" y="2229813"/>
          <a:ext cx="5689600" cy="708480"/>
        </a:xfrm>
        <a:prstGeom prst="roundRect">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15053" tIns="0" rIns="215053" bIns="0" numCol="1" spcCol="1270" anchor="ctr" anchorCtr="0">
          <a:noAutofit/>
        </a:bodyPr>
        <a:lstStyle/>
        <a:p>
          <a:pPr lvl="0" algn="l" defTabSz="1066800">
            <a:lnSpc>
              <a:spcPct val="90000"/>
            </a:lnSpc>
            <a:spcBef>
              <a:spcPct val="0"/>
            </a:spcBef>
            <a:spcAft>
              <a:spcPct val="35000"/>
            </a:spcAft>
          </a:pPr>
          <a:r>
            <a:rPr lang="en-US" sz="2400" kern="1200" dirty="0" smtClean="0"/>
            <a:t>International donors</a:t>
          </a:r>
          <a:endParaRPr lang="en-US" sz="2400" kern="1200" dirty="0"/>
        </a:p>
      </dsp:txBody>
      <dsp:txXfrm>
        <a:off x="440985" y="2264398"/>
        <a:ext cx="5620430" cy="639310"/>
      </dsp:txXfrm>
    </dsp:sp>
    <dsp:sp modelId="{0B3FBB43-0AE4-4709-A5E1-BBD690943E32}">
      <dsp:nvSpPr>
        <dsp:cNvPr id="0" name=""/>
        <dsp:cNvSpPr/>
      </dsp:nvSpPr>
      <dsp:spPr>
        <a:xfrm>
          <a:off x="0" y="3672693"/>
          <a:ext cx="8128000" cy="6048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D8B2E59B-DA16-4530-B032-772F5D6B4D16}">
      <dsp:nvSpPr>
        <dsp:cNvPr id="0" name=""/>
        <dsp:cNvSpPr/>
      </dsp:nvSpPr>
      <dsp:spPr>
        <a:xfrm>
          <a:off x="406400" y="3318453"/>
          <a:ext cx="5689600" cy="708480"/>
        </a:xfrm>
        <a:prstGeom prst="roundRect">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15053" tIns="0" rIns="215053" bIns="0" numCol="1" spcCol="1270" anchor="ctr" anchorCtr="0">
          <a:noAutofit/>
        </a:bodyPr>
        <a:lstStyle/>
        <a:p>
          <a:pPr lvl="0" algn="l" defTabSz="1066800">
            <a:lnSpc>
              <a:spcPct val="90000"/>
            </a:lnSpc>
            <a:spcBef>
              <a:spcPct val="0"/>
            </a:spcBef>
            <a:spcAft>
              <a:spcPct val="35000"/>
            </a:spcAft>
          </a:pPr>
          <a:r>
            <a:rPr lang="en-US" sz="2400" kern="1200" dirty="0" smtClean="0"/>
            <a:t>Development banks</a:t>
          </a:r>
          <a:endParaRPr lang="en-US" sz="2400" kern="1200" dirty="0"/>
        </a:p>
      </dsp:txBody>
      <dsp:txXfrm>
        <a:off x="440985" y="3353038"/>
        <a:ext cx="5620430" cy="639310"/>
      </dsp:txXfrm>
    </dsp:sp>
    <dsp:sp modelId="{FD60FD2A-309A-4D7D-8954-7C9222A89231}">
      <dsp:nvSpPr>
        <dsp:cNvPr id="0" name=""/>
        <dsp:cNvSpPr/>
      </dsp:nvSpPr>
      <dsp:spPr>
        <a:xfrm>
          <a:off x="0" y="4761333"/>
          <a:ext cx="8128000" cy="6048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030C6364-1034-422D-BB49-966C7351FBC5}">
      <dsp:nvSpPr>
        <dsp:cNvPr id="0" name=""/>
        <dsp:cNvSpPr/>
      </dsp:nvSpPr>
      <dsp:spPr>
        <a:xfrm>
          <a:off x="406400" y="4407093"/>
          <a:ext cx="5689600" cy="708480"/>
        </a:xfrm>
        <a:prstGeom prst="roundRect">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15053" tIns="0" rIns="215053" bIns="0" numCol="1" spcCol="1270" anchor="ctr" anchorCtr="0">
          <a:noAutofit/>
        </a:bodyPr>
        <a:lstStyle/>
        <a:p>
          <a:pPr lvl="0" algn="l" defTabSz="1066800">
            <a:lnSpc>
              <a:spcPct val="90000"/>
            </a:lnSpc>
            <a:spcBef>
              <a:spcPct val="0"/>
            </a:spcBef>
            <a:spcAft>
              <a:spcPct val="35000"/>
            </a:spcAft>
          </a:pPr>
          <a:r>
            <a:rPr lang="en-US" sz="2400" kern="1200" dirty="0" smtClean="0"/>
            <a:t>NGOs</a:t>
          </a:r>
          <a:endParaRPr lang="en-US" sz="2400" kern="1200" dirty="0"/>
        </a:p>
      </dsp:txBody>
      <dsp:txXfrm>
        <a:off x="440985" y="4441678"/>
        <a:ext cx="5620430" cy="63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B658D-2BEA-4990-9E18-4EE99FE326AD}">
      <dsp:nvSpPr>
        <dsp:cNvPr id="0" name=""/>
        <dsp:cNvSpPr/>
      </dsp:nvSpPr>
      <dsp:spPr>
        <a:xfrm>
          <a:off x="0" y="256209"/>
          <a:ext cx="4640238"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C7219F-1B0E-417F-814B-7A85AF7CA5CA}">
      <dsp:nvSpPr>
        <dsp:cNvPr id="0" name=""/>
        <dsp:cNvSpPr/>
      </dsp:nvSpPr>
      <dsp:spPr>
        <a:xfrm>
          <a:off x="232011" y="49569"/>
          <a:ext cx="3248166"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773" tIns="0" rIns="122773" bIns="0" numCol="1" spcCol="1270" anchor="ctr" anchorCtr="0">
          <a:noAutofit/>
        </a:bodyPr>
        <a:lstStyle/>
        <a:p>
          <a:pPr lvl="0" algn="l" defTabSz="711200">
            <a:lnSpc>
              <a:spcPct val="90000"/>
            </a:lnSpc>
            <a:spcBef>
              <a:spcPct val="0"/>
            </a:spcBef>
            <a:spcAft>
              <a:spcPct val="35000"/>
            </a:spcAft>
          </a:pPr>
          <a:r>
            <a:rPr lang="en-US" sz="1600" kern="1200" dirty="0" smtClean="0"/>
            <a:t>Disbursement</a:t>
          </a:r>
          <a:endParaRPr lang="en-US" sz="1600" kern="1200" dirty="0"/>
        </a:p>
      </dsp:txBody>
      <dsp:txXfrm>
        <a:off x="252186" y="69744"/>
        <a:ext cx="3207816" cy="372930"/>
      </dsp:txXfrm>
    </dsp:sp>
    <dsp:sp modelId="{FF6C22A9-CB0C-474F-8AE2-C84432CB70F9}">
      <dsp:nvSpPr>
        <dsp:cNvPr id="0" name=""/>
        <dsp:cNvSpPr/>
      </dsp:nvSpPr>
      <dsp:spPr>
        <a:xfrm>
          <a:off x="0" y="783117"/>
          <a:ext cx="4640238"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0EFE9D-0979-4706-B9B1-47308D1B4371}">
      <dsp:nvSpPr>
        <dsp:cNvPr id="0" name=""/>
        <dsp:cNvSpPr/>
      </dsp:nvSpPr>
      <dsp:spPr>
        <a:xfrm>
          <a:off x="296144" y="684609"/>
          <a:ext cx="3248166"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773" tIns="0" rIns="122773" bIns="0" numCol="1" spcCol="1270" anchor="ctr" anchorCtr="0">
          <a:noAutofit/>
        </a:bodyPr>
        <a:lstStyle/>
        <a:p>
          <a:pPr lvl="0" algn="l" defTabSz="711200">
            <a:lnSpc>
              <a:spcPct val="90000"/>
            </a:lnSpc>
            <a:spcBef>
              <a:spcPct val="0"/>
            </a:spcBef>
            <a:spcAft>
              <a:spcPct val="35000"/>
            </a:spcAft>
          </a:pPr>
          <a:r>
            <a:rPr lang="en-US" sz="1600" kern="1200" dirty="0" smtClean="0"/>
            <a:t>Capital Investment</a:t>
          </a:r>
          <a:endParaRPr lang="en-US" sz="1600" kern="1200" dirty="0"/>
        </a:p>
      </dsp:txBody>
      <dsp:txXfrm>
        <a:off x="316319" y="704784"/>
        <a:ext cx="3207816" cy="372930"/>
      </dsp:txXfrm>
    </dsp:sp>
    <dsp:sp modelId="{DE81AB98-801A-48C4-94F0-BF043982D74F}">
      <dsp:nvSpPr>
        <dsp:cNvPr id="0" name=""/>
        <dsp:cNvSpPr/>
      </dsp:nvSpPr>
      <dsp:spPr>
        <a:xfrm>
          <a:off x="0" y="1526289"/>
          <a:ext cx="4640238"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E32A64-19A5-4F92-9913-C7001F297376}">
      <dsp:nvSpPr>
        <dsp:cNvPr id="0" name=""/>
        <dsp:cNvSpPr/>
      </dsp:nvSpPr>
      <dsp:spPr>
        <a:xfrm>
          <a:off x="232011" y="1319649"/>
          <a:ext cx="3248166"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773" tIns="0" rIns="122773" bIns="0" numCol="1" spcCol="1270" anchor="ctr" anchorCtr="0">
          <a:noAutofit/>
        </a:bodyPr>
        <a:lstStyle/>
        <a:p>
          <a:pPr lvl="0" algn="l" defTabSz="711200">
            <a:lnSpc>
              <a:spcPct val="90000"/>
            </a:lnSpc>
            <a:spcBef>
              <a:spcPct val="0"/>
            </a:spcBef>
            <a:spcAft>
              <a:spcPct val="35000"/>
            </a:spcAft>
          </a:pPr>
          <a:r>
            <a:rPr lang="en-US" sz="1600" kern="1200" dirty="0" smtClean="0"/>
            <a:t>Recurring costs</a:t>
          </a:r>
          <a:endParaRPr lang="en-US" sz="1600" kern="1200" dirty="0"/>
        </a:p>
      </dsp:txBody>
      <dsp:txXfrm>
        <a:off x="252186" y="1339824"/>
        <a:ext cx="3207816" cy="372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B658D-2BEA-4990-9E18-4EE99FE326AD}">
      <dsp:nvSpPr>
        <dsp:cNvPr id="0" name=""/>
        <dsp:cNvSpPr/>
      </dsp:nvSpPr>
      <dsp:spPr>
        <a:xfrm>
          <a:off x="0" y="428074"/>
          <a:ext cx="4640238" cy="302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C7219F-1B0E-417F-814B-7A85AF7CA5CA}">
      <dsp:nvSpPr>
        <dsp:cNvPr id="0" name=""/>
        <dsp:cNvSpPr/>
      </dsp:nvSpPr>
      <dsp:spPr>
        <a:xfrm>
          <a:off x="231785" y="25427"/>
          <a:ext cx="3772695" cy="57976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773" tIns="0" rIns="122773" bIns="0" numCol="1" spcCol="1270" anchor="ctr" anchorCtr="0">
          <a:noAutofit/>
        </a:bodyPr>
        <a:lstStyle/>
        <a:p>
          <a:pPr lvl="0" algn="l" defTabSz="711200">
            <a:lnSpc>
              <a:spcPct val="90000"/>
            </a:lnSpc>
            <a:spcBef>
              <a:spcPct val="0"/>
            </a:spcBef>
            <a:spcAft>
              <a:spcPct val="35000"/>
            </a:spcAft>
          </a:pPr>
          <a:r>
            <a:rPr lang="en-US" sz="1600" kern="1200" dirty="0" smtClean="0"/>
            <a:t>Identified early and during the process</a:t>
          </a:r>
          <a:endParaRPr lang="en-US" sz="1600" kern="1200" dirty="0"/>
        </a:p>
      </dsp:txBody>
      <dsp:txXfrm>
        <a:off x="260087" y="53729"/>
        <a:ext cx="3716091" cy="523162"/>
      </dsp:txXfrm>
    </dsp:sp>
    <dsp:sp modelId="{FF6C22A9-CB0C-474F-8AE2-C84432CB70F9}">
      <dsp:nvSpPr>
        <dsp:cNvPr id="0" name=""/>
        <dsp:cNvSpPr/>
      </dsp:nvSpPr>
      <dsp:spPr>
        <a:xfrm>
          <a:off x="0" y="1003119"/>
          <a:ext cx="4640238" cy="302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0EFE9D-0979-4706-B9B1-47308D1B4371}">
      <dsp:nvSpPr>
        <dsp:cNvPr id="0" name=""/>
        <dsp:cNvSpPr/>
      </dsp:nvSpPr>
      <dsp:spPr>
        <a:xfrm>
          <a:off x="295855" y="795274"/>
          <a:ext cx="3244994" cy="58996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773" tIns="0" rIns="122773" bIns="0" numCol="1" spcCol="1270" anchor="ctr" anchorCtr="0">
          <a:noAutofit/>
        </a:bodyPr>
        <a:lstStyle/>
        <a:p>
          <a:pPr lvl="0" algn="l" defTabSz="711200">
            <a:lnSpc>
              <a:spcPct val="90000"/>
            </a:lnSpc>
            <a:spcBef>
              <a:spcPct val="0"/>
            </a:spcBef>
            <a:spcAft>
              <a:spcPct val="35000"/>
            </a:spcAft>
          </a:pPr>
          <a:r>
            <a:rPr lang="en-US" sz="1600" kern="1200" dirty="0" smtClean="0"/>
            <a:t>Different expectations</a:t>
          </a:r>
          <a:endParaRPr lang="en-US" sz="1600" kern="1200" dirty="0"/>
        </a:p>
      </dsp:txBody>
      <dsp:txXfrm>
        <a:off x="324655" y="824074"/>
        <a:ext cx="3187394" cy="5323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B658D-2BEA-4990-9E18-4EE99FE326AD}">
      <dsp:nvSpPr>
        <dsp:cNvPr id="0" name=""/>
        <dsp:cNvSpPr/>
      </dsp:nvSpPr>
      <dsp:spPr>
        <a:xfrm>
          <a:off x="0" y="266047"/>
          <a:ext cx="4640238" cy="403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C7219F-1B0E-417F-814B-7A85AF7CA5CA}">
      <dsp:nvSpPr>
        <dsp:cNvPr id="0" name=""/>
        <dsp:cNvSpPr/>
      </dsp:nvSpPr>
      <dsp:spPr>
        <a:xfrm>
          <a:off x="232011" y="29887"/>
          <a:ext cx="3248166" cy="4723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773" tIns="0" rIns="122773" bIns="0" numCol="1" spcCol="1270" anchor="ctr" anchorCtr="0">
          <a:noAutofit/>
        </a:bodyPr>
        <a:lstStyle/>
        <a:p>
          <a:pPr lvl="0" algn="l" defTabSz="711200">
            <a:lnSpc>
              <a:spcPct val="90000"/>
            </a:lnSpc>
            <a:spcBef>
              <a:spcPct val="0"/>
            </a:spcBef>
            <a:spcAft>
              <a:spcPct val="35000"/>
            </a:spcAft>
          </a:pPr>
          <a:r>
            <a:rPr lang="en-US" sz="1600" kern="1200" dirty="0" smtClean="0"/>
            <a:t>Region</a:t>
          </a:r>
          <a:endParaRPr lang="en-US" sz="1600" kern="1200" dirty="0"/>
        </a:p>
      </dsp:txBody>
      <dsp:txXfrm>
        <a:off x="255068" y="52944"/>
        <a:ext cx="3202052" cy="426206"/>
      </dsp:txXfrm>
    </dsp:sp>
    <dsp:sp modelId="{FF6C22A9-CB0C-474F-8AE2-C84432CB70F9}">
      <dsp:nvSpPr>
        <dsp:cNvPr id="0" name=""/>
        <dsp:cNvSpPr/>
      </dsp:nvSpPr>
      <dsp:spPr>
        <a:xfrm>
          <a:off x="0" y="718468"/>
          <a:ext cx="4640238" cy="403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0EFE9D-0979-4706-B9B1-47308D1B4371}">
      <dsp:nvSpPr>
        <dsp:cNvPr id="0" name=""/>
        <dsp:cNvSpPr/>
      </dsp:nvSpPr>
      <dsp:spPr>
        <a:xfrm>
          <a:off x="296144" y="755647"/>
          <a:ext cx="3248166" cy="4723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773" tIns="0" rIns="122773" bIns="0" numCol="1" spcCol="1270" anchor="ctr" anchorCtr="0">
          <a:noAutofit/>
        </a:bodyPr>
        <a:lstStyle/>
        <a:p>
          <a:pPr lvl="0" algn="l" defTabSz="711200">
            <a:lnSpc>
              <a:spcPct val="90000"/>
            </a:lnSpc>
            <a:spcBef>
              <a:spcPct val="0"/>
            </a:spcBef>
            <a:spcAft>
              <a:spcPct val="35000"/>
            </a:spcAft>
          </a:pPr>
          <a:r>
            <a:rPr lang="en-US" sz="1600" kern="1200" dirty="0" smtClean="0"/>
            <a:t>Quantified results</a:t>
          </a:r>
          <a:endParaRPr lang="en-US" sz="1600" kern="1200" dirty="0"/>
        </a:p>
      </dsp:txBody>
      <dsp:txXfrm>
        <a:off x="319201" y="778704"/>
        <a:ext cx="3202052" cy="426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3FF57-27B0-4E0E-A2D0-DCB58172FC5C}">
      <dsp:nvSpPr>
        <dsp:cNvPr id="0" name=""/>
        <dsp:cNvSpPr/>
      </dsp:nvSpPr>
      <dsp:spPr>
        <a:xfrm>
          <a:off x="4830633" y="2446862"/>
          <a:ext cx="91440" cy="455782"/>
        </a:xfrm>
        <a:custGeom>
          <a:avLst/>
          <a:gdLst/>
          <a:ahLst/>
          <a:cxnLst/>
          <a:rect l="0" t="0" r="0" b="0"/>
          <a:pathLst>
            <a:path>
              <a:moveTo>
                <a:pt x="45720" y="0"/>
              </a:moveTo>
              <a:lnTo>
                <a:pt x="45720" y="4557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809569-816D-4BB4-A709-FB8C8FDA97CC}">
      <dsp:nvSpPr>
        <dsp:cNvPr id="0" name=""/>
        <dsp:cNvSpPr/>
      </dsp:nvSpPr>
      <dsp:spPr>
        <a:xfrm>
          <a:off x="3439790" y="995933"/>
          <a:ext cx="1436563" cy="455782"/>
        </a:xfrm>
        <a:custGeom>
          <a:avLst/>
          <a:gdLst/>
          <a:ahLst/>
          <a:cxnLst/>
          <a:rect l="0" t="0" r="0" b="0"/>
          <a:pathLst>
            <a:path>
              <a:moveTo>
                <a:pt x="0" y="0"/>
              </a:moveTo>
              <a:lnTo>
                <a:pt x="0" y="310602"/>
              </a:lnTo>
              <a:lnTo>
                <a:pt x="1436563" y="310602"/>
              </a:lnTo>
              <a:lnTo>
                <a:pt x="1436563" y="4557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12E0CF-38F6-453F-B8EB-EC7FD7578113}">
      <dsp:nvSpPr>
        <dsp:cNvPr id="0" name=""/>
        <dsp:cNvSpPr/>
      </dsp:nvSpPr>
      <dsp:spPr>
        <a:xfrm>
          <a:off x="2003226" y="2446862"/>
          <a:ext cx="957708" cy="455782"/>
        </a:xfrm>
        <a:custGeom>
          <a:avLst/>
          <a:gdLst/>
          <a:ahLst/>
          <a:cxnLst/>
          <a:rect l="0" t="0" r="0" b="0"/>
          <a:pathLst>
            <a:path>
              <a:moveTo>
                <a:pt x="0" y="0"/>
              </a:moveTo>
              <a:lnTo>
                <a:pt x="0" y="310602"/>
              </a:lnTo>
              <a:lnTo>
                <a:pt x="957708" y="310602"/>
              </a:lnTo>
              <a:lnTo>
                <a:pt x="957708" y="4557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3FEA51-0FED-4FC2-9CF0-2F27BAB29E4F}">
      <dsp:nvSpPr>
        <dsp:cNvPr id="0" name=""/>
        <dsp:cNvSpPr/>
      </dsp:nvSpPr>
      <dsp:spPr>
        <a:xfrm>
          <a:off x="991591" y="2446862"/>
          <a:ext cx="1011634" cy="456568"/>
        </a:xfrm>
        <a:custGeom>
          <a:avLst/>
          <a:gdLst/>
          <a:ahLst/>
          <a:cxnLst/>
          <a:rect l="0" t="0" r="0" b="0"/>
          <a:pathLst>
            <a:path>
              <a:moveTo>
                <a:pt x="1011634" y="0"/>
              </a:moveTo>
              <a:lnTo>
                <a:pt x="1011634" y="311388"/>
              </a:lnTo>
              <a:lnTo>
                <a:pt x="0" y="311388"/>
              </a:lnTo>
              <a:lnTo>
                <a:pt x="0" y="45656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3EF464-327C-40C8-8266-6BF36391CC3C}">
      <dsp:nvSpPr>
        <dsp:cNvPr id="0" name=""/>
        <dsp:cNvSpPr/>
      </dsp:nvSpPr>
      <dsp:spPr>
        <a:xfrm>
          <a:off x="2003226" y="995933"/>
          <a:ext cx="1436563" cy="455782"/>
        </a:xfrm>
        <a:custGeom>
          <a:avLst/>
          <a:gdLst/>
          <a:ahLst/>
          <a:cxnLst/>
          <a:rect l="0" t="0" r="0" b="0"/>
          <a:pathLst>
            <a:path>
              <a:moveTo>
                <a:pt x="1436563" y="0"/>
              </a:moveTo>
              <a:lnTo>
                <a:pt x="1436563" y="310602"/>
              </a:lnTo>
              <a:lnTo>
                <a:pt x="0" y="310602"/>
              </a:lnTo>
              <a:lnTo>
                <a:pt x="0" y="4557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EEAE66-B3F9-4714-BB68-FD2D9E96883F}">
      <dsp:nvSpPr>
        <dsp:cNvPr id="0" name=""/>
        <dsp:cNvSpPr/>
      </dsp:nvSpPr>
      <dsp:spPr>
        <a:xfrm>
          <a:off x="2656209" y="786"/>
          <a:ext cx="1567160" cy="9951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F0CA3B-2790-4396-8818-2B3346D458C8}">
      <dsp:nvSpPr>
        <dsp:cNvPr id="0" name=""/>
        <dsp:cNvSpPr/>
      </dsp:nvSpPr>
      <dsp:spPr>
        <a:xfrm>
          <a:off x="2830338" y="166208"/>
          <a:ext cx="1567160" cy="9951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Strategic Goal A</a:t>
          </a:r>
          <a:endParaRPr lang="en-US" sz="2500" kern="1200" dirty="0"/>
        </a:p>
      </dsp:txBody>
      <dsp:txXfrm>
        <a:off x="2859485" y="195355"/>
        <a:ext cx="1508866" cy="936852"/>
      </dsp:txXfrm>
    </dsp:sp>
    <dsp:sp modelId="{06774CE4-7AED-4C2B-81AF-F180293F748F}">
      <dsp:nvSpPr>
        <dsp:cNvPr id="0" name=""/>
        <dsp:cNvSpPr/>
      </dsp:nvSpPr>
      <dsp:spPr>
        <a:xfrm>
          <a:off x="1219646" y="1451715"/>
          <a:ext cx="1567160" cy="9951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CBDB5C-90AC-48D4-8BEF-7038B5D850CE}">
      <dsp:nvSpPr>
        <dsp:cNvPr id="0" name=""/>
        <dsp:cNvSpPr/>
      </dsp:nvSpPr>
      <dsp:spPr>
        <a:xfrm>
          <a:off x="1393775" y="1617137"/>
          <a:ext cx="1567160" cy="9951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Sub-strategy 1</a:t>
          </a:r>
          <a:endParaRPr lang="en-US" sz="2500" kern="1200" dirty="0"/>
        </a:p>
      </dsp:txBody>
      <dsp:txXfrm>
        <a:off x="1422922" y="1646284"/>
        <a:ext cx="1508866" cy="936852"/>
      </dsp:txXfrm>
    </dsp:sp>
    <dsp:sp modelId="{47F0D28F-9D07-4F74-B0A4-589450CBE0DD}">
      <dsp:nvSpPr>
        <dsp:cNvPr id="0" name=""/>
        <dsp:cNvSpPr/>
      </dsp:nvSpPr>
      <dsp:spPr>
        <a:xfrm>
          <a:off x="208011" y="2903430"/>
          <a:ext cx="1567160" cy="9951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6703A7-73EF-475D-BD86-97B066CD083B}">
      <dsp:nvSpPr>
        <dsp:cNvPr id="0" name=""/>
        <dsp:cNvSpPr/>
      </dsp:nvSpPr>
      <dsp:spPr>
        <a:xfrm>
          <a:off x="382140" y="3068853"/>
          <a:ext cx="1567160" cy="9951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Action 1</a:t>
          </a:r>
          <a:endParaRPr lang="en-US" sz="2500" kern="1200" dirty="0"/>
        </a:p>
      </dsp:txBody>
      <dsp:txXfrm>
        <a:off x="411287" y="3098000"/>
        <a:ext cx="1508866" cy="936852"/>
      </dsp:txXfrm>
    </dsp:sp>
    <dsp:sp modelId="{CB5E178A-5573-47CC-B9D0-A81579D8F398}">
      <dsp:nvSpPr>
        <dsp:cNvPr id="0" name=""/>
        <dsp:cNvSpPr/>
      </dsp:nvSpPr>
      <dsp:spPr>
        <a:xfrm>
          <a:off x="2177355" y="2902644"/>
          <a:ext cx="1567160" cy="9951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9A396D-DC85-4BA6-AB3F-A0ACDF12965B}">
      <dsp:nvSpPr>
        <dsp:cNvPr id="0" name=""/>
        <dsp:cNvSpPr/>
      </dsp:nvSpPr>
      <dsp:spPr>
        <a:xfrm>
          <a:off x="2351484" y="3068066"/>
          <a:ext cx="1567160" cy="9951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Action 2</a:t>
          </a:r>
          <a:endParaRPr lang="en-US" sz="2500" kern="1200" dirty="0"/>
        </a:p>
      </dsp:txBody>
      <dsp:txXfrm>
        <a:off x="2380631" y="3097213"/>
        <a:ext cx="1508866" cy="936852"/>
      </dsp:txXfrm>
    </dsp:sp>
    <dsp:sp modelId="{08F4A834-5122-4C63-81FB-B79980235738}">
      <dsp:nvSpPr>
        <dsp:cNvPr id="0" name=""/>
        <dsp:cNvSpPr/>
      </dsp:nvSpPr>
      <dsp:spPr>
        <a:xfrm>
          <a:off x="4092773" y="1451715"/>
          <a:ext cx="1567160" cy="9951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CD498-3B03-4F69-A9C3-125E0185EACC}">
      <dsp:nvSpPr>
        <dsp:cNvPr id="0" name=""/>
        <dsp:cNvSpPr/>
      </dsp:nvSpPr>
      <dsp:spPr>
        <a:xfrm>
          <a:off x="4266902" y="1617137"/>
          <a:ext cx="1567160" cy="9951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Sub-strategy 2</a:t>
          </a:r>
          <a:endParaRPr lang="en-US" sz="2500" kern="1200" dirty="0"/>
        </a:p>
      </dsp:txBody>
      <dsp:txXfrm>
        <a:off x="4296049" y="1646284"/>
        <a:ext cx="1508866" cy="936852"/>
      </dsp:txXfrm>
    </dsp:sp>
    <dsp:sp modelId="{23EE0E87-1302-4D37-BEEB-E4EDC34D3AD4}">
      <dsp:nvSpPr>
        <dsp:cNvPr id="0" name=""/>
        <dsp:cNvSpPr/>
      </dsp:nvSpPr>
      <dsp:spPr>
        <a:xfrm>
          <a:off x="4092773" y="2902644"/>
          <a:ext cx="1567160" cy="9951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B3A559-0F95-4824-A332-113487637ABD}">
      <dsp:nvSpPr>
        <dsp:cNvPr id="0" name=""/>
        <dsp:cNvSpPr/>
      </dsp:nvSpPr>
      <dsp:spPr>
        <a:xfrm>
          <a:off x="4266902" y="3068066"/>
          <a:ext cx="1567160" cy="9951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Action 1</a:t>
          </a:r>
          <a:endParaRPr lang="en-US" sz="2500" kern="1200" dirty="0"/>
        </a:p>
      </dsp:txBody>
      <dsp:txXfrm>
        <a:off x="4296049" y="3097213"/>
        <a:ext cx="1508866" cy="9368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3FF57-27B0-4E0E-A2D0-DCB58172FC5C}">
      <dsp:nvSpPr>
        <dsp:cNvPr id="0" name=""/>
        <dsp:cNvSpPr/>
      </dsp:nvSpPr>
      <dsp:spPr>
        <a:xfrm>
          <a:off x="6822179" y="2920715"/>
          <a:ext cx="91440" cy="543841"/>
        </a:xfrm>
        <a:custGeom>
          <a:avLst/>
          <a:gdLst/>
          <a:ahLst/>
          <a:cxnLst/>
          <a:rect l="0" t="0" r="0" b="0"/>
          <a:pathLst>
            <a:path>
              <a:moveTo>
                <a:pt x="45720" y="0"/>
              </a:moveTo>
              <a:lnTo>
                <a:pt x="45720" y="54384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809569-816D-4BB4-A709-FB8C8FDA97CC}">
      <dsp:nvSpPr>
        <dsp:cNvPr id="0" name=""/>
        <dsp:cNvSpPr/>
      </dsp:nvSpPr>
      <dsp:spPr>
        <a:xfrm>
          <a:off x="5153784" y="1189459"/>
          <a:ext cx="1714114" cy="543841"/>
        </a:xfrm>
        <a:custGeom>
          <a:avLst/>
          <a:gdLst/>
          <a:ahLst/>
          <a:cxnLst/>
          <a:rect l="0" t="0" r="0" b="0"/>
          <a:pathLst>
            <a:path>
              <a:moveTo>
                <a:pt x="0" y="0"/>
              </a:moveTo>
              <a:lnTo>
                <a:pt x="0" y="370612"/>
              </a:lnTo>
              <a:lnTo>
                <a:pt x="1714114" y="370612"/>
              </a:lnTo>
              <a:lnTo>
                <a:pt x="1714114" y="5438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12E0CF-38F6-453F-B8EB-EC7FD7578113}">
      <dsp:nvSpPr>
        <dsp:cNvPr id="0" name=""/>
        <dsp:cNvSpPr/>
      </dsp:nvSpPr>
      <dsp:spPr>
        <a:xfrm>
          <a:off x="3439670" y="2920715"/>
          <a:ext cx="1142743" cy="543841"/>
        </a:xfrm>
        <a:custGeom>
          <a:avLst/>
          <a:gdLst/>
          <a:ahLst/>
          <a:cxnLst/>
          <a:rect l="0" t="0" r="0" b="0"/>
          <a:pathLst>
            <a:path>
              <a:moveTo>
                <a:pt x="0" y="0"/>
              </a:moveTo>
              <a:lnTo>
                <a:pt x="0" y="370612"/>
              </a:lnTo>
              <a:lnTo>
                <a:pt x="1142743" y="370612"/>
              </a:lnTo>
              <a:lnTo>
                <a:pt x="1142743" y="54384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3FEA51-0FED-4FC2-9CF0-2F27BAB29E4F}">
      <dsp:nvSpPr>
        <dsp:cNvPr id="0" name=""/>
        <dsp:cNvSpPr/>
      </dsp:nvSpPr>
      <dsp:spPr>
        <a:xfrm>
          <a:off x="2232582" y="2920715"/>
          <a:ext cx="1207087" cy="545887"/>
        </a:xfrm>
        <a:custGeom>
          <a:avLst/>
          <a:gdLst/>
          <a:ahLst/>
          <a:cxnLst/>
          <a:rect l="0" t="0" r="0" b="0"/>
          <a:pathLst>
            <a:path>
              <a:moveTo>
                <a:pt x="1207087" y="0"/>
              </a:moveTo>
              <a:lnTo>
                <a:pt x="1207087" y="372658"/>
              </a:lnTo>
              <a:lnTo>
                <a:pt x="0" y="372658"/>
              </a:lnTo>
              <a:lnTo>
                <a:pt x="0" y="54588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3EF464-327C-40C8-8266-6BF36391CC3C}">
      <dsp:nvSpPr>
        <dsp:cNvPr id="0" name=""/>
        <dsp:cNvSpPr/>
      </dsp:nvSpPr>
      <dsp:spPr>
        <a:xfrm>
          <a:off x="3439670" y="1189459"/>
          <a:ext cx="1714114" cy="543841"/>
        </a:xfrm>
        <a:custGeom>
          <a:avLst/>
          <a:gdLst/>
          <a:ahLst/>
          <a:cxnLst/>
          <a:rect l="0" t="0" r="0" b="0"/>
          <a:pathLst>
            <a:path>
              <a:moveTo>
                <a:pt x="1714114" y="0"/>
              </a:moveTo>
              <a:lnTo>
                <a:pt x="1714114" y="370612"/>
              </a:lnTo>
              <a:lnTo>
                <a:pt x="0" y="370612"/>
              </a:lnTo>
              <a:lnTo>
                <a:pt x="0" y="5438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EEAE66-B3F9-4714-BB68-FD2D9E96883F}">
      <dsp:nvSpPr>
        <dsp:cNvPr id="0" name=""/>
        <dsp:cNvSpPr/>
      </dsp:nvSpPr>
      <dsp:spPr>
        <a:xfrm>
          <a:off x="4218813" y="2045"/>
          <a:ext cx="1869943" cy="11874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F0CA3B-2790-4396-8818-2B3346D458C8}">
      <dsp:nvSpPr>
        <dsp:cNvPr id="0" name=""/>
        <dsp:cNvSpPr/>
      </dsp:nvSpPr>
      <dsp:spPr>
        <a:xfrm>
          <a:off x="4426584" y="199428"/>
          <a:ext cx="1869943" cy="11874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Strategic Goal A</a:t>
          </a:r>
          <a:endParaRPr lang="en-US" sz="3000" kern="1200" dirty="0"/>
        </a:p>
      </dsp:txBody>
      <dsp:txXfrm>
        <a:off x="4461362" y="234206"/>
        <a:ext cx="1800387" cy="1117857"/>
      </dsp:txXfrm>
    </dsp:sp>
    <dsp:sp modelId="{06774CE4-7AED-4C2B-81AF-F180293F748F}">
      <dsp:nvSpPr>
        <dsp:cNvPr id="0" name=""/>
        <dsp:cNvSpPr/>
      </dsp:nvSpPr>
      <dsp:spPr>
        <a:xfrm>
          <a:off x="2504698" y="1733301"/>
          <a:ext cx="1869943" cy="11874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CBDB5C-90AC-48D4-8BEF-7038B5D850CE}">
      <dsp:nvSpPr>
        <dsp:cNvPr id="0" name=""/>
        <dsp:cNvSpPr/>
      </dsp:nvSpPr>
      <dsp:spPr>
        <a:xfrm>
          <a:off x="2712470" y="1930684"/>
          <a:ext cx="1869943" cy="11874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Sub-strategy 1</a:t>
          </a:r>
          <a:endParaRPr lang="en-US" sz="3000" kern="1200" dirty="0"/>
        </a:p>
      </dsp:txBody>
      <dsp:txXfrm>
        <a:off x="2747248" y="1965462"/>
        <a:ext cx="1800387" cy="1117857"/>
      </dsp:txXfrm>
    </dsp:sp>
    <dsp:sp modelId="{47F0D28F-9D07-4F74-B0A4-589450CBE0DD}">
      <dsp:nvSpPr>
        <dsp:cNvPr id="0" name=""/>
        <dsp:cNvSpPr/>
      </dsp:nvSpPr>
      <dsp:spPr>
        <a:xfrm>
          <a:off x="1297610" y="3466603"/>
          <a:ext cx="1869943" cy="11874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6703A7-73EF-475D-BD86-97B066CD083B}">
      <dsp:nvSpPr>
        <dsp:cNvPr id="0" name=""/>
        <dsp:cNvSpPr/>
      </dsp:nvSpPr>
      <dsp:spPr>
        <a:xfrm>
          <a:off x="1505382" y="3663986"/>
          <a:ext cx="1869943" cy="11874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Action 1</a:t>
          </a:r>
          <a:endParaRPr lang="en-US" sz="3000" kern="1200" dirty="0"/>
        </a:p>
      </dsp:txBody>
      <dsp:txXfrm>
        <a:off x="1540160" y="3698764"/>
        <a:ext cx="1800387" cy="1117857"/>
      </dsp:txXfrm>
    </dsp:sp>
    <dsp:sp modelId="{CB5E178A-5573-47CC-B9D0-A81579D8F398}">
      <dsp:nvSpPr>
        <dsp:cNvPr id="0" name=""/>
        <dsp:cNvSpPr/>
      </dsp:nvSpPr>
      <dsp:spPr>
        <a:xfrm>
          <a:off x="3647441" y="3464557"/>
          <a:ext cx="1869943" cy="11874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9A396D-DC85-4BA6-AB3F-A0ACDF12965B}">
      <dsp:nvSpPr>
        <dsp:cNvPr id="0" name=""/>
        <dsp:cNvSpPr/>
      </dsp:nvSpPr>
      <dsp:spPr>
        <a:xfrm>
          <a:off x="3855213" y="3661940"/>
          <a:ext cx="1869943" cy="11874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Action 2</a:t>
          </a:r>
          <a:endParaRPr lang="en-US" sz="3000" kern="1200" dirty="0"/>
        </a:p>
      </dsp:txBody>
      <dsp:txXfrm>
        <a:off x="3889991" y="3696718"/>
        <a:ext cx="1800387" cy="1117857"/>
      </dsp:txXfrm>
    </dsp:sp>
    <dsp:sp modelId="{08F4A834-5122-4C63-81FB-B79980235738}">
      <dsp:nvSpPr>
        <dsp:cNvPr id="0" name=""/>
        <dsp:cNvSpPr/>
      </dsp:nvSpPr>
      <dsp:spPr>
        <a:xfrm>
          <a:off x="5932927" y="1733301"/>
          <a:ext cx="1869943" cy="11874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CD498-3B03-4F69-A9C3-125E0185EACC}">
      <dsp:nvSpPr>
        <dsp:cNvPr id="0" name=""/>
        <dsp:cNvSpPr/>
      </dsp:nvSpPr>
      <dsp:spPr>
        <a:xfrm>
          <a:off x="6140699" y="1930684"/>
          <a:ext cx="1869943" cy="11874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Sub-strategy 2</a:t>
          </a:r>
          <a:endParaRPr lang="en-US" sz="3000" kern="1200" dirty="0"/>
        </a:p>
      </dsp:txBody>
      <dsp:txXfrm>
        <a:off x="6175477" y="1965462"/>
        <a:ext cx="1800387" cy="1117857"/>
      </dsp:txXfrm>
    </dsp:sp>
    <dsp:sp modelId="{23EE0E87-1302-4D37-BEEB-E4EDC34D3AD4}">
      <dsp:nvSpPr>
        <dsp:cNvPr id="0" name=""/>
        <dsp:cNvSpPr/>
      </dsp:nvSpPr>
      <dsp:spPr>
        <a:xfrm>
          <a:off x="5932927" y="3464557"/>
          <a:ext cx="1869943" cy="11874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B3A559-0F95-4824-A332-113487637ABD}">
      <dsp:nvSpPr>
        <dsp:cNvPr id="0" name=""/>
        <dsp:cNvSpPr/>
      </dsp:nvSpPr>
      <dsp:spPr>
        <a:xfrm>
          <a:off x="6140699" y="3661940"/>
          <a:ext cx="1869943" cy="11874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Action 1</a:t>
          </a:r>
          <a:endParaRPr lang="en-US" sz="3000" kern="1200" dirty="0"/>
        </a:p>
      </dsp:txBody>
      <dsp:txXfrm>
        <a:off x="6175477" y="3696718"/>
        <a:ext cx="1800387" cy="111785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2611"/>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2611"/>
          </a:xfrm>
          <a:prstGeom prst="rect">
            <a:avLst/>
          </a:prstGeom>
        </p:spPr>
        <p:txBody>
          <a:bodyPr vert="horz" lIns="92309" tIns="46154" rIns="92309" bIns="46154" rtlCol="0"/>
          <a:lstStyle>
            <a:lvl1pPr algn="r">
              <a:defRPr sz="1200"/>
            </a:lvl1pPr>
          </a:lstStyle>
          <a:p>
            <a:fld id="{D924301C-D866-4B1D-87A5-73BE53E1D041}" type="datetimeFigureOut">
              <a:rPr lang="en-US" smtClean="0"/>
              <a:t>10/6/2015</a:t>
            </a:fld>
            <a:endParaRPr lang="en-US"/>
          </a:p>
        </p:txBody>
      </p:sp>
      <p:sp>
        <p:nvSpPr>
          <p:cNvPr id="4" name="Footer Placeholder 3"/>
          <p:cNvSpPr>
            <a:spLocks noGrp="1"/>
          </p:cNvSpPr>
          <p:nvPr>
            <p:ph type="ftr" sz="quarter" idx="2"/>
          </p:nvPr>
        </p:nvSpPr>
        <p:spPr>
          <a:xfrm>
            <a:off x="0" y="8757590"/>
            <a:ext cx="3004820" cy="462610"/>
          </a:xfrm>
          <a:prstGeom prst="rect">
            <a:avLst/>
          </a:prstGeom>
        </p:spPr>
        <p:txBody>
          <a:bodyPr vert="horz" lIns="92309" tIns="46154" rIns="92309"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57590"/>
            <a:ext cx="3004820" cy="462610"/>
          </a:xfrm>
          <a:prstGeom prst="rect">
            <a:avLst/>
          </a:prstGeom>
        </p:spPr>
        <p:txBody>
          <a:bodyPr vert="horz" lIns="92309" tIns="46154" rIns="92309" bIns="46154" rtlCol="0" anchor="b"/>
          <a:lstStyle>
            <a:lvl1pPr algn="r">
              <a:defRPr sz="1200"/>
            </a:lvl1pPr>
          </a:lstStyle>
          <a:p>
            <a:fld id="{B4BA42D4-76E6-4671-8F3B-9B5A4CAA7B83}" type="slidenum">
              <a:rPr lang="en-US" smtClean="0"/>
              <a:t>‹#›</a:t>
            </a:fld>
            <a:endParaRPr lang="en-US"/>
          </a:p>
        </p:txBody>
      </p:sp>
    </p:spTree>
    <p:extLst>
      <p:ext uri="{BB962C8B-B14F-4D97-AF65-F5344CB8AC3E}">
        <p14:creationId xmlns:p14="http://schemas.microsoft.com/office/powerpoint/2010/main" val="1252611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2611"/>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2611"/>
          </a:xfrm>
          <a:prstGeom prst="rect">
            <a:avLst/>
          </a:prstGeom>
        </p:spPr>
        <p:txBody>
          <a:bodyPr vert="horz" lIns="92309" tIns="46154" rIns="92309" bIns="46154" rtlCol="0"/>
          <a:lstStyle>
            <a:lvl1pPr algn="r">
              <a:defRPr sz="1200"/>
            </a:lvl1pPr>
          </a:lstStyle>
          <a:p>
            <a:fld id="{DA0163CF-51D2-4857-BBB7-DD0C8D3267B0}" type="datetimeFigureOut">
              <a:rPr lang="en-US" smtClean="0"/>
              <a:t>10/6/2015</a:t>
            </a:fld>
            <a:endParaRPr lang="en-US"/>
          </a:p>
        </p:txBody>
      </p:sp>
      <p:sp>
        <p:nvSpPr>
          <p:cNvPr id="4" name="Slide Image Placeholder 3"/>
          <p:cNvSpPr>
            <a:spLocks noGrp="1" noRot="1" noChangeAspect="1"/>
          </p:cNvSpPr>
          <p:nvPr>
            <p:ph type="sldImg" idx="2"/>
          </p:nvPr>
        </p:nvSpPr>
        <p:spPr>
          <a:xfrm>
            <a:off x="701675" y="1152525"/>
            <a:ext cx="5530850" cy="3111500"/>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437221"/>
            <a:ext cx="5547360" cy="3630454"/>
          </a:xfrm>
          <a:prstGeom prst="rect">
            <a:avLst/>
          </a:prstGeom>
        </p:spPr>
        <p:txBody>
          <a:bodyPr vert="horz" lIns="92309" tIns="46154" rIns="92309" bIns="461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26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2610"/>
          </a:xfrm>
          <a:prstGeom prst="rect">
            <a:avLst/>
          </a:prstGeom>
        </p:spPr>
        <p:txBody>
          <a:bodyPr vert="horz" lIns="92309" tIns="46154" rIns="92309" bIns="46154" rtlCol="0" anchor="b"/>
          <a:lstStyle>
            <a:lvl1pPr algn="r">
              <a:defRPr sz="1200"/>
            </a:lvl1pPr>
          </a:lstStyle>
          <a:p>
            <a:fld id="{A172FA02-6459-4006-985C-DA3FA82473D5}" type="slidenum">
              <a:rPr lang="en-US" smtClean="0"/>
              <a:t>‹#›</a:t>
            </a:fld>
            <a:endParaRPr lang="en-US"/>
          </a:p>
        </p:txBody>
      </p:sp>
    </p:spTree>
    <p:extLst>
      <p:ext uri="{BB962C8B-B14F-4D97-AF65-F5344CB8AC3E}">
        <p14:creationId xmlns:p14="http://schemas.microsoft.com/office/powerpoint/2010/main" val="381749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ea typeface="MS PGothic" pitchFamily="34" charset="-128"/>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798EB0E-E68B-4347-B82F-F83B19CA1C8D}" type="slidenum">
              <a:rPr lang="en-US" altLang="en-US" smtClean="0">
                <a:ea typeface="MS PGothic" pitchFamily="34" charset="-128"/>
              </a:rPr>
              <a:pPr eaLnBrk="1" hangingPunct="1">
                <a:spcBef>
                  <a:spcPct val="0"/>
                </a:spcBef>
              </a:pPr>
              <a:t>1</a:t>
            </a:fld>
            <a:endParaRPr lang="en-US" altLang="en-US" smtClean="0">
              <a:ea typeface="MS PGothic" pitchFamily="34" charset="-128"/>
            </a:endParaRPr>
          </a:p>
        </p:txBody>
      </p:sp>
    </p:spTree>
    <p:extLst>
      <p:ext uri="{BB962C8B-B14F-4D97-AF65-F5344CB8AC3E}">
        <p14:creationId xmlns:p14="http://schemas.microsoft.com/office/powerpoint/2010/main" val="2566849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a:lstStyle/>
          <a:p>
            <a:r>
              <a:rPr lang="en-US" altLang="en-US" dirty="0" smtClean="0"/>
              <a:t>Is the process of identifying</a:t>
            </a:r>
            <a:r>
              <a:rPr lang="en-US" altLang="en-US" baseline="0" dirty="0" smtClean="0"/>
              <a:t> people, groups, or organizations that could impact or be impacted by a decision, activity or outcome of an activity, analyzing and documenting relevant information regarding their interests, involvement, interdependencies, influence and potential impact on the success of the activity.</a:t>
            </a:r>
          </a:p>
          <a:p>
            <a:r>
              <a:rPr lang="en-US" altLang="en-US" baseline="0" dirty="0" smtClean="0"/>
              <a:t>It is critical for the activity to identify the stakeholders early and to analyze their level of interest, expectations, and influence.</a:t>
            </a:r>
          </a:p>
          <a:p>
            <a:endParaRPr lang="en-US" altLang="en-US" baseline="0" dirty="0" smtClean="0"/>
          </a:p>
          <a:p>
            <a:r>
              <a:rPr lang="en-US" altLang="en-US" baseline="0" dirty="0" smtClean="0"/>
              <a:t>Roles, departments, interests, knowledge, expectations, influence levels.</a:t>
            </a:r>
            <a:endParaRPr lang="en-US" altLang="en-US" dirty="0" smtClean="0"/>
          </a:p>
        </p:txBody>
      </p:sp>
      <p:sp>
        <p:nvSpPr>
          <p:cNvPr id="104452" name="Slide Number Placeholder 3"/>
          <p:cNvSpPr>
            <a:spLocks noGrp="1"/>
          </p:cNvSpPr>
          <p:nvPr>
            <p:ph type="sldNum" sz="quarter" idx="5"/>
          </p:nvPr>
        </p:nvSpPr>
        <p:spPr bwMode="auto">
          <a:noFill/>
          <a:ln>
            <a:miter lim="800000"/>
            <a:headEnd/>
            <a:tailEnd/>
          </a:ln>
        </p:spPr>
        <p:txBody>
          <a:bodyPr/>
          <a:lstStyle/>
          <a:p>
            <a:fld id="{A12EC232-2B15-4A2F-9E02-6869DA5A499B}" type="slidenum">
              <a:rPr lang="en-CA" altLang="en-US"/>
              <a:pPr/>
              <a:t>10</a:t>
            </a:fld>
            <a:endParaRPr lang="en-CA" altLang="en-US"/>
          </a:p>
        </p:txBody>
      </p:sp>
    </p:spTree>
    <p:extLst>
      <p:ext uri="{BB962C8B-B14F-4D97-AF65-F5344CB8AC3E}">
        <p14:creationId xmlns:p14="http://schemas.microsoft.com/office/powerpoint/2010/main" val="498030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a:lstStyle/>
          <a:p>
            <a:endParaRPr lang="en-US" altLang="en-US" dirty="0" smtClean="0"/>
          </a:p>
        </p:txBody>
      </p:sp>
      <p:sp>
        <p:nvSpPr>
          <p:cNvPr id="120836" name="Slide Number Placeholder 3"/>
          <p:cNvSpPr>
            <a:spLocks noGrp="1"/>
          </p:cNvSpPr>
          <p:nvPr>
            <p:ph type="sldNum" sz="quarter" idx="5"/>
          </p:nvPr>
        </p:nvSpPr>
        <p:spPr bwMode="auto">
          <a:noFill/>
          <a:ln>
            <a:miter lim="800000"/>
            <a:headEnd/>
            <a:tailEnd/>
          </a:ln>
        </p:spPr>
        <p:txBody>
          <a:bodyPr/>
          <a:lstStyle/>
          <a:p>
            <a:fld id="{D6A42CE1-8A4E-4AF0-9373-3DF1A1D15751}" type="slidenum">
              <a:rPr lang="en-CA" altLang="en-US"/>
              <a:pPr/>
              <a:t>11</a:t>
            </a:fld>
            <a:endParaRPr lang="en-CA" altLang="en-US"/>
          </a:p>
        </p:txBody>
      </p:sp>
    </p:spTree>
    <p:extLst>
      <p:ext uri="{BB962C8B-B14F-4D97-AF65-F5344CB8AC3E}">
        <p14:creationId xmlns:p14="http://schemas.microsoft.com/office/powerpoint/2010/main" val="1279583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Using the top-down method by </a:t>
            </a:r>
            <a:r>
              <a:rPr lang="en-CA" altLang="en-US" dirty="0" smtClean="0"/>
              <a:t>disaggregating as far as practicable the relevant activities that have been identified. It provides a structured vision of what has to be measured. The input would be the NBSAP as a starting point to create the work breakdown structure.</a:t>
            </a:r>
          </a:p>
          <a:p>
            <a:endParaRPr lang="en-CA" altLang="en-US" dirty="0" smtClean="0"/>
          </a:p>
          <a:p>
            <a:r>
              <a:rPr lang="en-CA" altLang="en-US" dirty="0" smtClean="0"/>
              <a:t>Once the work packages, the lowest level of WBS components, have been created then they can be used to group activities in order to estimate, monitor and control cost and duration. </a:t>
            </a:r>
          </a:p>
          <a:p>
            <a:endParaRPr lang="en-CA" altLang="en-US" dirty="0" smtClean="0"/>
          </a:p>
          <a:p>
            <a:pPr defTabSz="923087"/>
            <a:r>
              <a:rPr lang="en-CA" dirty="0"/>
              <a:t>Pitfall: Excessive decomposition can lead to </a:t>
            </a:r>
            <a:r>
              <a:rPr lang="en-CA" b="1" dirty="0"/>
              <a:t>non-productive management effort, inefficient use of resources, decreased efficiency in performing work </a:t>
            </a:r>
            <a:r>
              <a:rPr lang="en-CA" dirty="0"/>
              <a:t>and difficulty of aggregating data over different levels of WBS</a:t>
            </a:r>
            <a:r>
              <a:rPr lang="en-CA" dirty="0" smtClean="0"/>
              <a:t>.</a:t>
            </a:r>
          </a:p>
          <a:p>
            <a:pPr defTabSz="923087"/>
            <a:r>
              <a:rPr lang="en-CA" dirty="0" smtClean="0"/>
              <a:t>Without WBS the project will take longer, elements will slip through and activity,</a:t>
            </a:r>
            <a:r>
              <a:rPr lang="en-CA" baseline="0" dirty="0" smtClean="0"/>
              <a:t> project will be negatively impacted.</a:t>
            </a:r>
            <a:endParaRPr lang="en-US" dirty="0"/>
          </a:p>
          <a:p>
            <a:endParaRPr lang="en-US" altLang="en-US" dirty="0" smtClean="0"/>
          </a:p>
          <a:p>
            <a:endParaRPr lang="en-US" alt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0008" indent="-288465">
              <a:spcBef>
                <a:spcPct val="30000"/>
              </a:spcBef>
              <a:defRPr sz="1200">
                <a:solidFill>
                  <a:schemeClr val="tx1"/>
                </a:solidFill>
                <a:latin typeface="Calibri" panose="020F0502020204030204" pitchFamily="34" charset="0"/>
              </a:defRPr>
            </a:lvl2pPr>
            <a:lvl3pPr marL="1153859" indent="-230772">
              <a:spcBef>
                <a:spcPct val="30000"/>
              </a:spcBef>
              <a:defRPr sz="1200">
                <a:solidFill>
                  <a:schemeClr val="tx1"/>
                </a:solidFill>
                <a:latin typeface="Calibri" panose="020F0502020204030204" pitchFamily="34" charset="0"/>
              </a:defRPr>
            </a:lvl3pPr>
            <a:lvl4pPr marL="1615402" indent="-230772">
              <a:spcBef>
                <a:spcPct val="30000"/>
              </a:spcBef>
              <a:defRPr sz="1200">
                <a:solidFill>
                  <a:schemeClr val="tx1"/>
                </a:solidFill>
                <a:latin typeface="Calibri" panose="020F0502020204030204" pitchFamily="34" charset="0"/>
              </a:defRPr>
            </a:lvl4pPr>
            <a:lvl5pPr marL="2076945" indent="-230772">
              <a:spcBef>
                <a:spcPct val="30000"/>
              </a:spcBef>
              <a:defRPr sz="1200">
                <a:solidFill>
                  <a:schemeClr val="tx1"/>
                </a:solidFill>
                <a:latin typeface="Calibri" panose="020F0502020204030204" pitchFamily="34" charset="0"/>
              </a:defRPr>
            </a:lvl5pPr>
            <a:lvl6pPr marL="2538489" indent="-230772" eaLnBrk="0" fontAlgn="base" hangingPunct="0">
              <a:spcBef>
                <a:spcPct val="30000"/>
              </a:spcBef>
              <a:spcAft>
                <a:spcPct val="0"/>
              </a:spcAft>
              <a:defRPr sz="1200">
                <a:solidFill>
                  <a:schemeClr val="tx1"/>
                </a:solidFill>
                <a:latin typeface="Calibri" panose="020F0502020204030204" pitchFamily="34" charset="0"/>
              </a:defRPr>
            </a:lvl6pPr>
            <a:lvl7pPr marL="3000032" indent="-230772" eaLnBrk="0" fontAlgn="base" hangingPunct="0">
              <a:spcBef>
                <a:spcPct val="30000"/>
              </a:spcBef>
              <a:spcAft>
                <a:spcPct val="0"/>
              </a:spcAft>
              <a:defRPr sz="1200">
                <a:solidFill>
                  <a:schemeClr val="tx1"/>
                </a:solidFill>
                <a:latin typeface="Calibri" panose="020F0502020204030204" pitchFamily="34" charset="0"/>
              </a:defRPr>
            </a:lvl7pPr>
            <a:lvl8pPr marL="3461576" indent="-230772" eaLnBrk="0" fontAlgn="base" hangingPunct="0">
              <a:spcBef>
                <a:spcPct val="30000"/>
              </a:spcBef>
              <a:spcAft>
                <a:spcPct val="0"/>
              </a:spcAft>
              <a:defRPr sz="1200">
                <a:solidFill>
                  <a:schemeClr val="tx1"/>
                </a:solidFill>
                <a:latin typeface="Calibri" panose="020F0502020204030204" pitchFamily="34" charset="0"/>
              </a:defRPr>
            </a:lvl8pPr>
            <a:lvl9pPr marL="3923119" indent="-230772"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1DDD67-D38B-4CAB-A446-CB8551FF2867}" type="slidenum">
              <a:rPr lang="en-CA" altLang="en-US" smtClean="0"/>
              <a:pPr>
                <a:spcBef>
                  <a:spcPct val="0"/>
                </a:spcBef>
              </a:pPr>
              <a:t>12</a:t>
            </a:fld>
            <a:endParaRPr lang="en-CA" altLang="en-US" smtClean="0"/>
          </a:p>
        </p:txBody>
      </p:sp>
    </p:spTree>
    <p:extLst>
      <p:ext uri="{BB962C8B-B14F-4D97-AF65-F5344CB8AC3E}">
        <p14:creationId xmlns:p14="http://schemas.microsoft.com/office/powerpoint/2010/main" val="2015908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Decomposition is a technique used for dividing and sub-dividing into smaller,</a:t>
            </a:r>
            <a:r>
              <a:rPr lang="en-US" baseline="0" dirty="0" smtClean="0"/>
              <a:t> more manageable parts. Activities (actions) represent the effort to complete a work package.</a:t>
            </a:r>
            <a:endParaRPr lang="en-US" dirty="0"/>
          </a:p>
        </p:txBody>
      </p:sp>
      <p:sp>
        <p:nvSpPr>
          <p:cNvPr id="4" name="Slide Number Placeholder 3"/>
          <p:cNvSpPr>
            <a:spLocks noGrp="1"/>
          </p:cNvSpPr>
          <p:nvPr>
            <p:ph type="sldNum" sz="quarter" idx="10"/>
          </p:nvPr>
        </p:nvSpPr>
        <p:spPr/>
        <p:txBody>
          <a:bodyPr/>
          <a:lstStyle/>
          <a:p>
            <a:fld id="{5F0C8D9F-F837-48A0-A1AA-EE0E77EE8141}" type="slidenum">
              <a:rPr lang="en-CA" altLang="en-US" smtClean="0"/>
              <a:pPr/>
              <a:t>13</a:t>
            </a:fld>
            <a:endParaRPr lang="en-CA" altLang="en-US"/>
          </a:p>
        </p:txBody>
      </p:sp>
    </p:spTree>
    <p:extLst>
      <p:ext uri="{BB962C8B-B14F-4D97-AF65-F5344CB8AC3E}">
        <p14:creationId xmlns:p14="http://schemas.microsoft.com/office/powerpoint/2010/main" val="657849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Decomposition is a technique used for dividing and sub-dividing into smaller,</a:t>
            </a:r>
            <a:r>
              <a:rPr lang="en-US" baseline="0" dirty="0" smtClean="0"/>
              <a:t> more manageable parts. Activities (actions) represent the effort to complete a work package.</a:t>
            </a:r>
            <a:endParaRPr lang="en-US" dirty="0"/>
          </a:p>
        </p:txBody>
      </p:sp>
      <p:sp>
        <p:nvSpPr>
          <p:cNvPr id="4" name="Slide Number Placeholder 3"/>
          <p:cNvSpPr>
            <a:spLocks noGrp="1"/>
          </p:cNvSpPr>
          <p:nvPr>
            <p:ph type="sldNum" sz="quarter" idx="10"/>
          </p:nvPr>
        </p:nvSpPr>
        <p:spPr/>
        <p:txBody>
          <a:bodyPr/>
          <a:lstStyle/>
          <a:p>
            <a:fld id="{5F0C8D9F-F837-48A0-A1AA-EE0E77EE8141}" type="slidenum">
              <a:rPr lang="en-CA" altLang="en-US" smtClean="0"/>
              <a:pPr/>
              <a:t>14</a:t>
            </a:fld>
            <a:endParaRPr lang="en-CA" altLang="en-US"/>
          </a:p>
        </p:txBody>
      </p:sp>
    </p:spTree>
    <p:extLst>
      <p:ext uri="{BB962C8B-B14F-4D97-AF65-F5344CB8AC3E}">
        <p14:creationId xmlns:p14="http://schemas.microsoft.com/office/powerpoint/2010/main" val="657849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a:lstStyle/>
          <a:p>
            <a:r>
              <a:rPr lang="en-US" altLang="en-US" dirty="0" smtClean="0"/>
              <a:t>RW planning is an iterative planning technique in which the work to be accomplished in the near term is planned in detail, while the work in the future is planned in higher level.</a:t>
            </a:r>
          </a:p>
          <a:p>
            <a:r>
              <a:rPr lang="en-US" altLang="en-US" dirty="0" smtClean="0"/>
              <a:t>Decomposition: dividing and subdividing the project scope and deliverables into smaller more manageable parts.</a:t>
            </a:r>
          </a:p>
        </p:txBody>
      </p:sp>
      <p:sp>
        <p:nvSpPr>
          <p:cNvPr id="104452" name="Slide Number Placeholder 3"/>
          <p:cNvSpPr>
            <a:spLocks noGrp="1"/>
          </p:cNvSpPr>
          <p:nvPr>
            <p:ph type="sldNum" sz="quarter" idx="5"/>
          </p:nvPr>
        </p:nvSpPr>
        <p:spPr bwMode="auto">
          <a:noFill/>
          <a:ln>
            <a:miter lim="800000"/>
            <a:headEnd/>
            <a:tailEnd/>
          </a:ln>
        </p:spPr>
        <p:txBody>
          <a:bodyPr/>
          <a:lstStyle/>
          <a:p>
            <a:fld id="{A12EC232-2B15-4A2F-9E02-6869DA5A499B}" type="slidenum">
              <a:rPr lang="en-CA" altLang="en-US"/>
              <a:pPr/>
              <a:t>15</a:t>
            </a:fld>
            <a:endParaRPr lang="en-CA" altLang="en-US"/>
          </a:p>
        </p:txBody>
      </p:sp>
    </p:spTree>
    <p:extLst>
      <p:ext uri="{BB962C8B-B14F-4D97-AF65-F5344CB8AC3E}">
        <p14:creationId xmlns:p14="http://schemas.microsoft.com/office/powerpoint/2010/main" val="1198817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a:lstStyle/>
          <a:p>
            <a:r>
              <a:rPr lang="en-US" altLang="en-US" dirty="0" smtClean="0"/>
              <a:t>RW planning is an iterative planning technique in which the work to be accomplished in the near term is planned in detail, while the work in the future is planned in higher level.</a:t>
            </a:r>
          </a:p>
          <a:p>
            <a:r>
              <a:rPr lang="en-US" altLang="en-US" dirty="0" smtClean="0"/>
              <a:t>Decomposition: dividing and subdividing the project scope and deliverables into smaller more manageable parts.</a:t>
            </a:r>
          </a:p>
        </p:txBody>
      </p:sp>
      <p:sp>
        <p:nvSpPr>
          <p:cNvPr id="104452" name="Slide Number Placeholder 3"/>
          <p:cNvSpPr>
            <a:spLocks noGrp="1"/>
          </p:cNvSpPr>
          <p:nvPr>
            <p:ph type="sldNum" sz="quarter" idx="5"/>
          </p:nvPr>
        </p:nvSpPr>
        <p:spPr bwMode="auto">
          <a:noFill/>
          <a:ln>
            <a:miter lim="800000"/>
            <a:headEnd/>
            <a:tailEnd/>
          </a:ln>
        </p:spPr>
        <p:txBody>
          <a:bodyPr/>
          <a:lstStyle/>
          <a:p>
            <a:fld id="{A12EC232-2B15-4A2F-9E02-6869DA5A499B}" type="slidenum">
              <a:rPr lang="en-CA" altLang="en-US"/>
              <a:pPr/>
              <a:t>16</a:t>
            </a:fld>
            <a:endParaRPr lang="en-CA" altLang="en-US"/>
          </a:p>
        </p:txBody>
      </p:sp>
    </p:spTree>
    <p:extLst>
      <p:ext uri="{BB962C8B-B14F-4D97-AF65-F5344CB8AC3E}">
        <p14:creationId xmlns:p14="http://schemas.microsoft.com/office/powerpoint/2010/main" val="422856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Alternative Analysis: include using various levels of resource capabilities or skills, different tools (hand versus-machine)</a:t>
            </a:r>
          </a:p>
          <a:p>
            <a:r>
              <a:rPr lang="en-US" altLang="en-US" dirty="0" smtClean="0"/>
              <a:t>Published updated rates, unit costs by organizations.</a:t>
            </a:r>
          </a:p>
          <a:p>
            <a:r>
              <a:rPr lang="en-US" altLang="en-US" dirty="0" smtClean="0"/>
              <a:t>B. Up estimating is a method</a:t>
            </a:r>
            <a:r>
              <a:rPr lang="en-US" altLang="en-US" baseline="0" dirty="0" smtClean="0"/>
              <a:t> of estimating cost or duration by aggregating the estimates of the lower-level components of WBS.</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008" indent="-288465">
              <a:defRPr>
                <a:solidFill>
                  <a:schemeClr val="tx1"/>
                </a:solidFill>
                <a:latin typeface="Calibri" panose="020F0502020204030204" pitchFamily="34" charset="0"/>
                <a:cs typeface="Arial" panose="020B0604020202020204" pitchFamily="34" charset="0"/>
              </a:defRPr>
            </a:lvl2pPr>
            <a:lvl3pPr marL="1153859" indent="-230772">
              <a:defRPr>
                <a:solidFill>
                  <a:schemeClr val="tx1"/>
                </a:solidFill>
                <a:latin typeface="Calibri" panose="020F0502020204030204" pitchFamily="34" charset="0"/>
                <a:cs typeface="Arial" panose="020B0604020202020204" pitchFamily="34" charset="0"/>
              </a:defRPr>
            </a:lvl3pPr>
            <a:lvl4pPr marL="1615402" indent="-230772">
              <a:defRPr>
                <a:solidFill>
                  <a:schemeClr val="tx1"/>
                </a:solidFill>
                <a:latin typeface="Calibri" panose="020F0502020204030204" pitchFamily="34" charset="0"/>
                <a:cs typeface="Arial" panose="020B0604020202020204" pitchFamily="34" charset="0"/>
              </a:defRPr>
            </a:lvl4pPr>
            <a:lvl5pPr marL="2076945" indent="-230772">
              <a:defRPr>
                <a:solidFill>
                  <a:schemeClr val="tx1"/>
                </a:solidFill>
                <a:latin typeface="Calibri" panose="020F0502020204030204" pitchFamily="34" charset="0"/>
                <a:cs typeface="Arial" panose="020B0604020202020204" pitchFamily="34" charset="0"/>
              </a:defRPr>
            </a:lvl5pPr>
            <a:lvl6pPr marL="2538489"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0032"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1576"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3119"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86158BF-ED80-4C1D-B30A-0CBAB6E51A67}" type="slidenum">
              <a:rPr lang="en-CA" altLang="en-US" smtClean="0"/>
              <a:pPr/>
              <a:t>17</a:t>
            </a:fld>
            <a:endParaRPr lang="en-CA" altLang="en-US" smtClean="0"/>
          </a:p>
        </p:txBody>
      </p:sp>
    </p:spTree>
    <p:extLst>
      <p:ext uri="{BB962C8B-B14F-4D97-AF65-F5344CB8AC3E}">
        <p14:creationId xmlns:p14="http://schemas.microsoft.com/office/powerpoint/2010/main" val="1064281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a:lstStyle/>
          <a:p>
            <a:r>
              <a:rPr lang="en-US" altLang="en-US" b="1" dirty="0" smtClean="0"/>
              <a:t>Analogous</a:t>
            </a:r>
            <a:r>
              <a:rPr lang="en-US" altLang="en-US" dirty="0" smtClean="0"/>
              <a:t>: A technique for estimating the duration or cost of an activity</a:t>
            </a:r>
            <a:r>
              <a:rPr lang="en-US" altLang="en-US" baseline="0" dirty="0" smtClean="0"/>
              <a:t> or a project using historical data from a </a:t>
            </a:r>
            <a:r>
              <a:rPr lang="en-US" altLang="en-US" b="1" baseline="0" dirty="0" smtClean="0"/>
              <a:t>similar</a:t>
            </a:r>
            <a:r>
              <a:rPr lang="en-US" altLang="en-US" baseline="0" dirty="0" smtClean="0"/>
              <a:t> activity or project. (TO PREDICT FUTURE). </a:t>
            </a:r>
            <a:r>
              <a:rPr lang="en-US" altLang="en-US" dirty="0" smtClean="0"/>
              <a:t>Ex: last 5 projects similar to this one, each took 8 months, so this one should</a:t>
            </a:r>
            <a:r>
              <a:rPr lang="en-US" altLang="en-US" baseline="0" dirty="0" smtClean="0"/>
              <a:t> as well.</a:t>
            </a:r>
            <a:endParaRPr lang="en-US" altLang="en-US" dirty="0" smtClean="0"/>
          </a:p>
          <a:p>
            <a:r>
              <a:rPr lang="en-US" altLang="en-US" b="1" dirty="0" smtClean="0"/>
              <a:t>Parametric</a:t>
            </a:r>
            <a:r>
              <a:rPr lang="en-US" altLang="en-US" dirty="0" smtClean="0"/>
              <a:t>: An estimating technique in which an algorithm is used to calculate cost or duration based on historical data and project parameters. </a:t>
            </a:r>
            <a:r>
              <a:rPr lang="en-US" altLang="en-US" b="1" dirty="0" smtClean="0"/>
              <a:t>higher level of accuracy. (BETWEEN VARIABLES). </a:t>
            </a:r>
            <a:r>
              <a:rPr lang="en-US" altLang="en-US" b="0" dirty="0" smtClean="0"/>
              <a:t>Historical</a:t>
            </a:r>
            <a:r>
              <a:rPr lang="en-US" altLang="en-US" b="0" baseline="0" dirty="0" smtClean="0"/>
              <a:t> records from previous projects, ex: industry requirements, standard metrics, time per installation </a:t>
            </a:r>
            <a:r>
              <a:rPr lang="en-US" altLang="en-US" b="0" baseline="0" smtClean="0"/>
              <a:t>for irrigation.</a:t>
            </a:r>
            <a:endParaRPr lang="en-US" altLang="en-US" b="1" dirty="0" smtClean="0"/>
          </a:p>
          <a:p>
            <a:endParaRPr lang="en-US" altLang="en-US" b="1" dirty="0" smtClean="0"/>
          </a:p>
          <a:p>
            <a:pPr defTabSz="923087"/>
            <a:r>
              <a:rPr lang="en-CA" b="1" dirty="0"/>
              <a:t>Group decision-making techniques: </a:t>
            </a:r>
            <a:r>
              <a:rPr lang="en-CA" dirty="0"/>
              <a:t>Technique to assess multiple alternatives that will be used to generate classify and prioritize requirements.</a:t>
            </a:r>
            <a:endParaRPr lang="en-US" dirty="0"/>
          </a:p>
          <a:p>
            <a:endParaRPr lang="en-US" altLang="en-US" b="1" dirty="0" smtClean="0"/>
          </a:p>
          <a:p>
            <a:r>
              <a:rPr lang="en-US" altLang="en-US" b="1" dirty="0" smtClean="0"/>
              <a:t>Expert Judgment: </a:t>
            </a:r>
            <a:r>
              <a:rPr lang="en-US" altLang="en-US" b="0" dirty="0" smtClean="0"/>
              <a:t>with specialized</a:t>
            </a:r>
            <a:r>
              <a:rPr lang="en-US" altLang="en-US" b="0" baseline="0" dirty="0" smtClean="0"/>
              <a:t> education, skills, knowledge, experience or training.</a:t>
            </a:r>
            <a:endParaRPr lang="en-US" altLang="en-US" b="1" baseline="0" dirty="0" smtClean="0"/>
          </a:p>
          <a:p>
            <a:r>
              <a:rPr lang="en-CA" b="1" dirty="0"/>
              <a:t>Three point estimating </a:t>
            </a:r>
            <a:r>
              <a:rPr lang="en-CA" dirty="0"/>
              <a:t>An average of the 3 when there is an uncertainty with the activity estimates</a:t>
            </a:r>
            <a:endParaRPr lang="en-US" altLang="en-US" b="1" baseline="0" dirty="0" smtClean="0"/>
          </a:p>
          <a:p>
            <a:endParaRPr lang="en-US" altLang="en-US" b="1" dirty="0" smtClean="0"/>
          </a:p>
        </p:txBody>
      </p:sp>
      <p:sp>
        <p:nvSpPr>
          <p:cNvPr id="108548" name="Slide Number Placeholder 3"/>
          <p:cNvSpPr>
            <a:spLocks noGrp="1"/>
          </p:cNvSpPr>
          <p:nvPr>
            <p:ph type="sldNum" sz="quarter" idx="5"/>
          </p:nvPr>
        </p:nvSpPr>
        <p:spPr bwMode="auto">
          <a:noFill/>
          <a:ln>
            <a:miter lim="800000"/>
            <a:headEnd/>
            <a:tailEnd/>
          </a:ln>
        </p:spPr>
        <p:txBody>
          <a:bodyPr/>
          <a:lstStyle/>
          <a:p>
            <a:fld id="{268D4329-57B9-41B3-AC41-D115BD4A7187}" type="slidenum">
              <a:rPr lang="en-CA" altLang="en-US"/>
              <a:pPr/>
              <a:t>18</a:t>
            </a:fld>
            <a:endParaRPr lang="en-CA" altLang="en-US"/>
          </a:p>
        </p:txBody>
      </p:sp>
    </p:spTree>
    <p:extLst>
      <p:ext uri="{BB962C8B-B14F-4D97-AF65-F5344CB8AC3E}">
        <p14:creationId xmlns:p14="http://schemas.microsoft.com/office/powerpoint/2010/main" val="2862613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Therefore, if administration was included as an activity within a </a:t>
            </a:r>
            <a:r>
              <a:rPr lang="en-US" altLang="en-US" dirty="0" err="1" smtClean="0"/>
              <a:t>programme</a:t>
            </a:r>
            <a:r>
              <a:rPr lang="en-US" altLang="en-US" dirty="0" smtClean="0"/>
              <a:t>, the degree to which it is deemed as relevant is taken as proportionate to the rest of the activities in that </a:t>
            </a:r>
            <a:r>
              <a:rPr lang="en-US" altLang="en-US" dirty="0" err="1" smtClean="0"/>
              <a:t>programme</a:t>
            </a:r>
            <a:r>
              <a:rPr lang="en-US" altLang="en-US" dirty="0" smtClean="0"/>
              <a:t>. For example, if 90% of the non-administration activities are deemed to be relevant to biodiversity, then 90% of the administration budget is assumed to be relevant to biodiversity.</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008" indent="-288465">
              <a:defRPr>
                <a:solidFill>
                  <a:schemeClr val="tx1"/>
                </a:solidFill>
                <a:latin typeface="Calibri" panose="020F0502020204030204" pitchFamily="34" charset="0"/>
                <a:cs typeface="Arial" panose="020B0604020202020204" pitchFamily="34" charset="0"/>
              </a:defRPr>
            </a:lvl2pPr>
            <a:lvl3pPr marL="1153859" indent="-230772">
              <a:defRPr>
                <a:solidFill>
                  <a:schemeClr val="tx1"/>
                </a:solidFill>
                <a:latin typeface="Calibri" panose="020F0502020204030204" pitchFamily="34" charset="0"/>
                <a:cs typeface="Arial" panose="020B0604020202020204" pitchFamily="34" charset="0"/>
              </a:defRPr>
            </a:lvl3pPr>
            <a:lvl4pPr marL="1615402" indent="-230772">
              <a:defRPr>
                <a:solidFill>
                  <a:schemeClr val="tx1"/>
                </a:solidFill>
                <a:latin typeface="Calibri" panose="020F0502020204030204" pitchFamily="34" charset="0"/>
                <a:cs typeface="Arial" panose="020B0604020202020204" pitchFamily="34" charset="0"/>
              </a:defRPr>
            </a:lvl4pPr>
            <a:lvl5pPr marL="2076945" indent="-230772">
              <a:defRPr>
                <a:solidFill>
                  <a:schemeClr val="tx1"/>
                </a:solidFill>
                <a:latin typeface="Calibri" panose="020F0502020204030204" pitchFamily="34" charset="0"/>
                <a:cs typeface="Arial" panose="020B0604020202020204" pitchFamily="34" charset="0"/>
              </a:defRPr>
            </a:lvl5pPr>
            <a:lvl6pPr marL="2538489"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0032"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1576"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3119"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AD23DDB-4167-439F-94E8-E0A82B3C1F37}" type="slidenum">
              <a:rPr lang="en-CA" altLang="en-US" smtClean="0"/>
              <a:pPr/>
              <a:t>19</a:t>
            </a:fld>
            <a:endParaRPr lang="en-CA" altLang="en-US" smtClean="0"/>
          </a:p>
        </p:txBody>
      </p:sp>
    </p:spTree>
    <p:extLst>
      <p:ext uri="{BB962C8B-B14F-4D97-AF65-F5344CB8AC3E}">
        <p14:creationId xmlns:p14="http://schemas.microsoft.com/office/powerpoint/2010/main" val="2792390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dirty="0"/>
              <a:t>Although a significant number of countries are currently working on costing their NBSAPs, very </a:t>
            </a:r>
            <a:r>
              <a:rPr lang="en-US" sz="1100" b="1" dirty="0"/>
              <a:t>few countries </a:t>
            </a:r>
            <a:r>
              <a:rPr lang="en-US" sz="1100" dirty="0"/>
              <a:t>have so far </a:t>
            </a:r>
            <a:r>
              <a:rPr lang="en-US" sz="1100" b="1" dirty="0"/>
              <a:t>submitted fully costed NBSAPs to the Convention</a:t>
            </a:r>
            <a:r>
              <a:rPr lang="en-US" sz="1100" dirty="0"/>
              <a:t>.  Budgeting is not a new topic to most actors in government, since not only do almost all organizations, agencies, ministries and companies establish annual budgets, but they also develop medium and long-term strategic plans with clear budgets.</a:t>
            </a:r>
          </a:p>
          <a:p>
            <a:r>
              <a:rPr lang="en-US" sz="1100" dirty="0"/>
              <a:t>It is important to note that every country, organization, and business has its </a:t>
            </a:r>
            <a:r>
              <a:rPr lang="en-US" sz="1100" b="1" dirty="0"/>
              <a:t>own approach to budgeting</a:t>
            </a:r>
            <a:r>
              <a:rPr lang="en-US" sz="1100" dirty="0"/>
              <a:t>.  As such, with any budgeting initiative, the most important initial question is: “</a:t>
            </a:r>
            <a:r>
              <a:rPr lang="en-US" sz="1100" b="1" dirty="0"/>
              <a:t>who will be deciding on the budget financing</a:t>
            </a:r>
            <a:r>
              <a:rPr lang="en-US" sz="1100" dirty="0"/>
              <a:t>?” For the case of NBSAPs, it </a:t>
            </a:r>
            <a:r>
              <a:rPr lang="en-US" sz="1100" b="1" dirty="0"/>
              <a:t>is usually the Ministry of Finance (or Planning, etc.) that will make initial decision on basic internal financing</a:t>
            </a:r>
            <a:r>
              <a:rPr lang="en-US" sz="1100" dirty="0"/>
              <a:t>. Other potential financial decision makers include line ministries, ministries of planning, international donors, development banks, NGOs, etc. If the NBSAP budgeting process adheres to the national budget process, it has a much greater chance of being effectively integrated into national budgets.  In fact, the use of the detailed budgeting codes of a country is one of the best practices promoted by the UNDP BIOFIN initiative</a:t>
            </a:r>
            <a:r>
              <a:rPr lang="en-US" sz="110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kern="1200" dirty="0" smtClean="0">
                <a:solidFill>
                  <a:schemeClr val="tx1"/>
                </a:solidFill>
                <a:effectLst/>
                <a:latin typeface="+mn-lt"/>
                <a:ea typeface="+mn-ea"/>
                <a:cs typeface="+mn-cs"/>
              </a:rPr>
              <a:t>Costing of NBSAP actions</a:t>
            </a:r>
            <a:r>
              <a:rPr lang="en-US" sz="1100" b="1" kern="1200" dirty="0" smtClean="0">
                <a:solidFill>
                  <a:schemeClr val="tx1"/>
                </a:solidFill>
                <a:effectLst/>
                <a:latin typeface="+mn-lt"/>
                <a:ea typeface="+mn-ea"/>
                <a:cs typeface="+mn-cs"/>
              </a:rPr>
              <a:t>: The fourth step is to identify the costs associated with implementing each of the actions within the national biodiversity strategies and action plans (NBSAPs). The focus is on an activity-based cost accounting method, whereby each action is aggregated into specific per-unit costs. This step also looks at the financial gap between the projected future expenditures and the likely costs. This is the finance gap, which is the focus of the final step.</a:t>
            </a:r>
            <a:endParaRPr lang="en-US" sz="1100" b="1" dirty="0" smtClean="0">
              <a:effectLst/>
            </a:endParaRPr>
          </a:p>
          <a:p>
            <a:endParaRPr lang="en-US" dirty="0"/>
          </a:p>
          <a:p>
            <a:endParaRPr lang="en-US" altLang="es-ES" dirty="0" smtClean="0"/>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0008" indent="-288465">
              <a:spcBef>
                <a:spcPct val="30000"/>
              </a:spcBef>
              <a:defRPr sz="1200">
                <a:solidFill>
                  <a:schemeClr val="tx1"/>
                </a:solidFill>
                <a:latin typeface="Calibri" panose="020F0502020204030204" pitchFamily="34" charset="0"/>
              </a:defRPr>
            </a:lvl2pPr>
            <a:lvl3pPr marL="1153859" indent="-230772">
              <a:spcBef>
                <a:spcPct val="30000"/>
              </a:spcBef>
              <a:defRPr sz="1200">
                <a:solidFill>
                  <a:schemeClr val="tx1"/>
                </a:solidFill>
                <a:latin typeface="Calibri" panose="020F0502020204030204" pitchFamily="34" charset="0"/>
              </a:defRPr>
            </a:lvl3pPr>
            <a:lvl4pPr marL="1615402" indent="-230772">
              <a:spcBef>
                <a:spcPct val="30000"/>
              </a:spcBef>
              <a:defRPr sz="1200">
                <a:solidFill>
                  <a:schemeClr val="tx1"/>
                </a:solidFill>
                <a:latin typeface="Calibri" panose="020F0502020204030204" pitchFamily="34" charset="0"/>
              </a:defRPr>
            </a:lvl4pPr>
            <a:lvl5pPr marL="2076945" indent="-230772">
              <a:spcBef>
                <a:spcPct val="30000"/>
              </a:spcBef>
              <a:defRPr sz="1200">
                <a:solidFill>
                  <a:schemeClr val="tx1"/>
                </a:solidFill>
                <a:latin typeface="Calibri" panose="020F0502020204030204" pitchFamily="34" charset="0"/>
              </a:defRPr>
            </a:lvl5pPr>
            <a:lvl6pPr marL="2538489" indent="-230772" eaLnBrk="0" fontAlgn="base" hangingPunct="0">
              <a:spcBef>
                <a:spcPct val="30000"/>
              </a:spcBef>
              <a:spcAft>
                <a:spcPct val="0"/>
              </a:spcAft>
              <a:defRPr sz="1200">
                <a:solidFill>
                  <a:schemeClr val="tx1"/>
                </a:solidFill>
                <a:latin typeface="Calibri" panose="020F0502020204030204" pitchFamily="34" charset="0"/>
              </a:defRPr>
            </a:lvl6pPr>
            <a:lvl7pPr marL="3000032" indent="-230772" eaLnBrk="0" fontAlgn="base" hangingPunct="0">
              <a:spcBef>
                <a:spcPct val="30000"/>
              </a:spcBef>
              <a:spcAft>
                <a:spcPct val="0"/>
              </a:spcAft>
              <a:defRPr sz="1200">
                <a:solidFill>
                  <a:schemeClr val="tx1"/>
                </a:solidFill>
                <a:latin typeface="Calibri" panose="020F0502020204030204" pitchFamily="34" charset="0"/>
              </a:defRPr>
            </a:lvl7pPr>
            <a:lvl8pPr marL="3461576" indent="-230772" eaLnBrk="0" fontAlgn="base" hangingPunct="0">
              <a:spcBef>
                <a:spcPct val="30000"/>
              </a:spcBef>
              <a:spcAft>
                <a:spcPct val="0"/>
              </a:spcAft>
              <a:defRPr sz="1200">
                <a:solidFill>
                  <a:schemeClr val="tx1"/>
                </a:solidFill>
                <a:latin typeface="Calibri" panose="020F0502020204030204" pitchFamily="34" charset="0"/>
              </a:defRPr>
            </a:lvl8pPr>
            <a:lvl9pPr marL="3923119" indent="-230772"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253A7FB-28DB-4758-B6A4-D9264FC2925B}" type="slidenum">
              <a:rPr lang="en-CA" altLang="en-US" smtClean="0"/>
              <a:pPr>
                <a:spcBef>
                  <a:spcPct val="0"/>
                </a:spcBef>
              </a:pPr>
              <a:t>2</a:t>
            </a:fld>
            <a:endParaRPr lang="en-CA" altLang="en-US" smtClean="0"/>
          </a:p>
        </p:txBody>
      </p:sp>
    </p:spTree>
    <p:extLst>
      <p:ext uri="{BB962C8B-B14F-4D97-AF65-F5344CB8AC3E}">
        <p14:creationId xmlns:p14="http://schemas.microsoft.com/office/powerpoint/2010/main" val="423838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smtClean="0"/>
              <a:t>Decision tree methodology is also suggested to determine which expenditure require further research and assessment:</a:t>
            </a:r>
            <a:endParaRPr lang="en-US" altLang="en-US" dirty="0"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008" indent="-288465">
              <a:defRPr>
                <a:solidFill>
                  <a:schemeClr val="tx1"/>
                </a:solidFill>
                <a:latin typeface="Calibri" panose="020F0502020204030204" pitchFamily="34" charset="0"/>
                <a:cs typeface="Arial" panose="020B0604020202020204" pitchFamily="34" charset="0"/>
              </a:defRPr>
            </a:lvl2pPr>
            <a:lvl3pPr marL="1153859" indent="-230772">
              <a:defRPr>
                <a:solidFill>
                  <a:schemeClr val="tx1"/>
                </a:solidFill>
                <a:latin typeface="Calibri" panose="020F0502020204030204" pitchFamily="34" charset="0"/>
                <a:cs typeface="Arial" panose="020B0604020202020204" pitchFamily="34" charset="0"/>
              </a:defRPr>
            </a:lvl3pPr>
            <a:lvl4pPr marL="1615402" indent="-230772">
              <a:defRPr>
                <a:solidFill>
                  <a:schemeClr val="tx1"/>
                </a:solidFill>
                <a:latin typeface="Calibri" panose="020F0502020204030204" pitchFamily="34" charset="0"/>
                <a:cs typeface="Arial" panose="020B0604020202020204" pitchFamily="34" charset="0"/>
              </a:defRPr>
            </a:lvl4pPr>
            <a:lvl5pPr marL="2076945" indent="-230772">
              <a:defRPr>
                <a:solidFill>
                  <a:schemeClr val="tx1"/>
                </a:solidFill>
                <a:latin typeface="Calibri" panose="020F0502020204030204" pitchFamily="34" charset="0"/>
                <a:cs typeface="Arial" panose="020B0604020202020204" pitchFamily="34" charset="0"/>
              </a:defRPr>
            </a:lvl5pPr>
            <a:lvl6pPr marL="2538489"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0032"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1576"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3119"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9FD672A-E3FF-4EFB-804F-3D953EC7BD74}" type="slidenum">
              <a:rPr lang="en-CA" altLang="en-US" smtClean="0"/>
              <a:pPr/>
              <a:t>20</a:t>
            </a:fld>
            <a:endParaRPr lang="en-CA" altLang="en-US" smtClean="0"/>
          </a:p>
        </p:txBody>
      </p:sp>
    </p:spTree>
    <p:extLst>
      <p:ext uri="{BB962C8B-B14F-4D97-AF65-F5344CB8AC3E}">
        <p14:creationId xmlns:p14="http://schemas.microsoft.com/office/powerpoint/2010/main" val="1569386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smtClean="0"/>
              <a:t>Decision tree methodology is also suggested to determine which expenditure require further research and assessment:</a:t>
            </a:r>
            <a:endParaRPr lang="en-US" altLang="en-US" dirty="0"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008" indent="-288465">
              <a:defRPr>
                <a:solidFill>
                  <a:schemeClr val="tx1"/>
                </a:solidFill>
                <a:latin typeface="Calibri" panose="020F0502020204030204" pitchFamily="34" charset="0"/>
                <a:cs typeface="Arial" panose="020B0604020202020204" pitchFamily="34" charset="0"/>
              </a:defRPr>
            </a:lvl2pPr>
            <a:lvl3pPr marL="1153859" indent="-230772">
              <a:defRPr>
                <a:solidFill>
                  <a:schemeClr val="tx1"/>
                </a:solidFill>
                <a:latin typeface="Calibri" panose="020F0502020204030204" pitchFamily="34" charset="0"/>
                <a:cs typeface="Arial" panose="020B0604020202020204" pitchFamily="34" charset="0"/>
              </a:defRPr>
            </a:lvl3pPr>
            <a:lvl4pPr marL="1615402" indent="-230772">
              <a:defRPr>
                <a:solidFill>
                  <a:schemeClr val="tx1"/>
                </a:solidFill>
                <a:latin typeface="Calibri" panose="020F0502020204030204" pitchFamily="34" charset="0"/>
                <a:cs typeface="Arial" panose="020B0604020202020204" pitchFamily="34" charset="0"/>
              </a:defRPr>
            </a:lvl4pPr>
            <a:lvl5pPr marL="2076945" indent="-230772">
              <a:defRPr>
                <a:solidFill>
                  <a:schemeClr val="tx1"/>
                </a:solidFill>
                <a:latin typeface="Calibri" panose="020F0502020204030204" pitchFamily="34" charset="0"/>
                <a:cs typeface="Arial" panose="020B0604020202020204" pitchFamily="34" charset="0"/>
              </a:defRPr>
            </a:lvl5pPr>
            <a:lvl6pPr marL="2538489"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0032"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1576"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3119"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9FD672A-E3FF-4EFB-804F-3D953EC7BD74}" type="slidenum">
              <a:rPr lang="en-CA" altLang="en-US" smtClean="0"/>
              <a:pPr/>
              <a:t>21</a:t>
            </a:fld>
            <a:endParaRPr lang="en-CA" altLang="en-US" smtClean="0"/>
          </a:p>
        </p:txBody>
      </p:sp>
    </p:spTree>
    <p:extLst>
      <p:ext uri="{BB962C8B-B14F-4D97-AF65-F5344CB8AC3E}">
        <p14:creationId xmlns:p14="http://schemas.microsoft.com/office/powerpoint/2010/main" val="1569386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smtClean="0"/>
              <a:t>Decision tree methodology is also suggested to determine which expenditure require further research and assessment:</a:t>
            </a:r>
            <a:endParaRPr lang="en-US" altLang="en-US" dirty="0"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008" indent="-288465">
              <a:defRPr>
                <a:solidFill>
                  <a:schemeClr val="tx1"/>
                </a:solidFill>
                <a:latin typeface="Calibri" panose="020F0502020204030204" pitchFamily="34" charset="0"/>
                <a:cs typeface="Arial" panose="020B0604020202020204" pitchFamily="34" charset="0"/>
              </a:defRPr>
            </a:lvl2pPr>
            <a:lvl3pPr marL="1153859" indent="-230772">
              <a:defRPr>
                <a:solidFill>
                  <a:schemeClr val="tx1"/>
                </a:solidFill>
                <a:latin typeface="Calibri" panose="020F0502020204030204" pitchFamily="34" charset="0"/>
                <a:cs typeface="Arial" panose="020B0604020202020204" pitchFamily="34" charset="0"/>
              </a:defRPr>
            </a:lvl3pPr>
            <a:lvl4pPr marL="1615402" indent="-230772">
              <a:defRPr>
                <a:solidFill>
                  <a:schemeClr val="tx1"/>
                </a:solidFill>
                <a:latin typeface="Calibri" panose="020F0502020204030204" pitchFamily="34" charset="0"/>
                <a:cs typeface="Arial" panose="020B0604020202020204" pitchFamily="34" charset="0"/>
              </a:defRPr>
            </a:lvl4pPr>
            <a:lvl5pPr marL="2076945" indent="-230772">
              <a:defRPr>
                <a:solidFill>
                  <a:schemeClr val="tx1"/>
                </a:solidFill>
                <a:latin typeface="Calibri" panose="020F0502020204030204" pitchFamily="34" charset="0"/>
                <a:cs typeface="Arial" panose="020B0604020202020204" pitchFamily="34" charset="0"/>
              </a:defRPr>
            </a:lvl5pPr>
            <a:lvl6pPr marL="2538489"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0032"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1576"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3119"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9FD672A-E3FF-4EFB-804F-3D953EC7BD74}" type="slidenum">
              <a:rPr lang="en-CA" altLang="en-US" smtClean="0"/>
              <a:pPr/>
              <a:t>22</a:t>
            </a:fld>
            <a:endParaRPr lang="en-CA" altLang="en-US" smtClean="0"/>
          </a:p>
        </p:txBody>
      </p:sp>
    </p:spTree>
    <p:extLst>
      <p:ext uri="{BB962C8B-B14F-4D97-AF65-F5344CB8AC3E}">
        <p14:creationId xmlns:p14="http://schemas.microsoft.com/office/powerpoint/2010/main" val="1569386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smtClean="0"/>
              <a:t>Decision tree methodology is also suggested to determine which expenditure require further research and assessment:</a:t>
            </a:r>
            <a:endParaRPr lang="en-US" altLang="en-US" dirty="0"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008" indent="-288465">
              <a:defRPr>
                <a:solidFill>
                  <a:schemeClr val="tx1"/>
                </a:solidFill>
                <a:latin typeface="Calibri" panose="020F0502020204030204" pitchFamily="34" charset="0"/>
                <a:cs typeface="Arial" panose="020B0604020202020204" pitchFamily="34" charset="0"/>
              </a:defRPr>
            </a:lvl2pPr>
            <a:lvl3pPr marL="1153859" indent="-230772">
              <a:defRPr>
                <a:solidFill>
                  <a:schemeClr val="tx1"/>
                </a:solidFill>
                <a:latin typeface="Calibri" panose="020F0502020204030204" pitchFamily="34" charset="0"/>
                <a:cs typeface="Arial" panose="020B0604020202020204" pitchFamily="34" charset="0"/>
              </a:defRPr>
            </a:lvl3pPr>
            <a:lvl4pPr marL="1615402" indent="-230772">
              <a:defRPr>
                <a:solidFill>
                  <a:schemeClr val="tx1"/>
                </a:solidFill>
                <a:latin typeface="Calibri" panose="020F0502020204030204" pitchFamily="34" charset="0"/>
                <a:cs typeface="Arial" panose="020B0604020202020204" pitchFamily="34" charset="0"/>
              </a:defRPr>
            </a:lvl4pPr>
            <a:lvl5pPr marL="2076945" indent="-230772">
              <a:defRPr>
                <a:solidFill>
                  <a:schemeClr val="tx1"/>
                </a:solidFill>
                <a:latin typeface="Calibri" panose="020F0502020204030204" pitchFamily="34" charset="0"/>
                <a:cs typeface="Arial" panose="020B0604020202020204" pitchFamily="34" charset="0"/>
              </a:defRPr>
            </a:lvl5pPr>
            <a:lvl6pPr marL="2538489"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0032"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1576"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3119"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9FD672A-E3FF-4EFB-804F-3D953EC7BD74}" type="slidenum">
              <a:rPr lang="en-CA" altLang="en-US" smtClean="0"/>
              <a:pPr/>
              <a:t>23</a:t>
            </a:fld>
            <a:endParaRPr lang="en-CA" altLang="en-US" smtClean="0"/>
          </a:p>
        </p:txBody>
      </p:sp>
    </p:spTree>
    <p:extLst>
      <p:ext uri="{BB962C8B-B14F-4D97-AF65-F5344CB8AC3E}">
        <p14:creationId xmlns:p14="http://schemas.microsoft.com/office/powerpoint/2010/main" val="1569386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smtClean="0"/>
              <a:t>Decision tree methodology is also suggested to determine which expenditure require further research and assessment:</a:t>
            </a:r>
            <a:endParaRPr lang="en-US" altLang="en-US" dirty="0"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008" indent="-288465">
              <a:defRPr>
                <a:solidFill>
                  <a:schemeClr val="tx1"/>
                </a:solidFill>
                <a:latin typeface="Calibri" panose="020F0502020204030204" pitchFamily="34" charset="0"/>
                <a:cs typeface="Arial" panose="020B0604020202020204" pitchFamily="34" charset="0"/>
              </a:defRPr>
            </a:lvl2pPr>
            <a:lvl3pPr marL="1153859" indent="-230772">
              <a:defRPr>
                <a:solidFill>
                  <a:schemeClr val="tx1"/>
                </a:solidFill>
                <a:latin typeface="Calibri" panose="020F0502020204030204" pitchFamily="34" charset="0"/>
                <a:cs typeface="Arial" panose="020B0604020202020204" pitchFamily="34" charset="0"/>
              </a:defRPr>
            </a:lvl3pPr>
            <a:lvl4pPr marL="1615402" indent="-230772">
              <a:defRPr>
                <a:solidFill>
                  <a:schemeClr val="tx1"/>
                </a:solidFill>
                <a:latin typeface="Calibri" panose="020F0502020204030204" pitchFamily="34" charset="0"/>
                <a:cs typeface="Arial" panose="020B0604020202020204" pitchFamily="34" charset="0"/>
              </a:defRPr>
            </a:lvl4pPr>
            <a:lvl5pPr marL="2076945" indent="-230772">
              <a:defRPr>
                <a:solidFill>
                  <a:schemeClr val="tx1"/>
                </a:solidFill>
                <a:latin typeface="Calibri" panose="020F0502020204030204" pitchFamily="34" charset="0"/>
                <a:cs typeface="Arial" panose="020B0604020202020204" pitchFamily="34" charset="0"/>
              </a:defRPr>
            </a:lvl5pPr>
            <a:lvl6pPr marL="2538489"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0032"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1576"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3119"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9FD672A-E3FF-4EFB-804F-3D953EC7BD74}" type="slidenum">
              <a:rPr lang="en-CA" altLang="en-US" smtClean="0"/>
              <a:pPr/>
              <a:t>24</a:t>
            </a:fld>
            <a:endParaRPr lang="en-CA" altLang="en-US" smtClean="0"/>
          </a:p>
        </p:txBody>
      </p:sp>
    </p:spTree>
    <p:extLst>
      <p:ext uri="{BB962C8B-B14F-4D97-AF65-F5344CB8AC3E}">
        <p14:creationId xmlns:p14="http://schemas.microsoft.com/office/powerpoint/2010/main" val="15693860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smtClean="0"/>
              <a:t>Decision tree methodology is also suggested to determine which expenditure require further research and assessment:</a:t>
            </a:r>
            <a:endParaRPr lang="en-US" altLang="en-US" dirty="0"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008" indent="-288465">
              <a:defRPr>
                <a:solidFill>
                  <a:schemeClr val="tx1"/>
                </a:solidFill>
                <a:latin typeface="Calibri" panose="020F0502020204030204" pitchFamily="34" charset="0"/>
                <a:cs typeface="Arial" panose="020B0604020202020204" pitchFamily="34" charset="0"/>
              </a:defRPr>
            </a:lvl2pPr>
            <a:lvl3pPr marL="1153859" indent="-230772">
              <a:defRPr>
                <a:solidFill>
                  <a:schemeClr val="tx1"/>
                </a:solidFill>
                <a:latin typeface="Calibri" panose="020F0502020204030204" pitchFamily="34" charset="0"/>
                <a:cs typeface="Arial" panose="020B0604020202020204" pitchFamily="34" charset="0"/>
              </a:defRPr>
            </a:lvl3pPr>
            <a:lvl4pPr marL="1615402" indent="-230772">
              <a:defRPr>
                <a:solidFill>
                  <a:schemeClr val="tx1"/>
                </a:solidFill>
                <a:latin typeface="Calibri" panose="020F0502020204030204" pitchFamily="34" charset="0"/>
                <a:cs typeface="Arial" panose="020B0604020202020204" pitchFamily="34" charset="0"/>
              </a:defRPr>
            </a:lvl4pPr>
            <a:lvl5pPr marL="2076945" indent="-230772">
              <a:defRPr>
                <a:solidFill>
                  <a:schemeClr val="tx1"/>
                </a:solidFill>
                <a:latin typeface="Calibri" panose="020F0502020204030204" pitchFamily="34" charset="0"/>
                <a:cs typeface="Arial" panose="020B0604020202020204" pitchFamily="34" charset="0"/>
              </a:defRPr>
            </a:lvl5pPr>
            <a:lvl6pPr marL="2538489"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0032"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1576"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3119"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9FD672A-E3FF-4EFB-804F-3D953EC7BD74}" type="slidenum">
              <a:rPr lang="en-CA" altLang="en-US" smtClean="0"/>
              <a:pPr/>
              <a:t>25</a:t>
            </a:fld>
            <a:endParaRPr lang="en-CA" altLang="en-US" smtClean="0"/>
          </a:p>
        </p:txBody>
      </p:sp>
    </p:spTree>
    <p:extLst>
      <p:ext uri="{BB962C8B-B14F-4D97-AF65-F5344CB8AC3E}">
        <p14:creationId xmlns:p14="http://schemas.microsoft.com/office/powerpoint/2010/main" val="15693860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008" indent="-288465">
              <a:defRPr>
                <a:solidFill>
                  <a:schemeClr val="tx1"/>
                </a:solidFill>
                <a:latin typeface="Calibri" panose="020F0502020204030204" pitchFamily="34" charset="0"/>
                <a:cs typeface="Arial" panose="020B0604020202020204" pitchFamily="34" charset="0"/>
              </a:defRPr>
            </a:lvl2pPr>
            <a:lvl3pPr marL="1153859" indent="-230772">
              <a:defRPr>
                <a:solidFill>
                  <a:schemeClr val="tx1"/>
                </a:solidFill>
                <a:latin typeface="Calibri" panose="020F0502020204030204" pitchFamily="34" charset="0"/>
                <a:cs typeface="Arial" panose="020B0604020202020204" pitchFamily="34" charset="0"/>
              </a:defRPr>
            </a:lvl3pPr>
            <a:lvl4pPr marL="1615402" indent="-230772">
              <a:defRPr>
                <a:solidFill>
                  <a:schemeClr val="tx1"/>
                </a:solidFill>
                <a:latin typeface="Calibri" panose="020F0502020204030204" pitchFamily="34" charset="0"/>
                <a:cs typeface="Arial" panose="020B0604020202020204" pitchFamily="34" charset="0"/>
              </a:defRPr>
            </a:lvl4pPr>
            <a:lvl5pPr marL="2076945" indent="-230772">
              <a:defRPr>
                <a:solidFill>
                  <a:schemeClr val="tx1"/>
                </a:solidFill>
                <a:latin typeface="Calibri" panose="020F0502020204030204" pitchFamily="34" charset="0"/>
                <a:cs typeface="Arial" panose="020B0604020202020204" pitchFamily="34" charset="0"/>
              </a:defRPr>
            </a:lvl5pPr>
            <a:lvl6pPr marL="2538489"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0032"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1576"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3119"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9FD672A-E3FF-4EFB-804F-3D953EC7BD74}" type="slidenum">
              <a:rPr lang="en-CA" altLang="en-US" smtClean="0"/>
              <a:pPr/>
              <a:t>26</a:t>
            </a:fld>
            <a:endParaRPr lang="en-CA" altLang="en-US" smtClean="0"/>
          </a:p>
        </p:txBody>
      </p:sp>
    </p:spTree>
    <p:extLst>
      <p:ext uri="{BB962C8B-B14F-4D97-AF65-F5344CB8AC3E}">
        <p14:creationId xmlns:p14="http://schemas.microsoft.com/office/powerpoint/2010/main" val="19638654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008" indent="-288465">
              <a:defRPr>
                <a:solidFill>
                  <a:schemeClr val="tx1"/>
                </a:solidFill>
                <a:latin typeface="Calibri" panose="020F0502020204030204" pitchFamily="34" charset="0"/>
                <a:cs typeface="Arial" panose="020B0604020202020204" pitchFamily="34" charset="0"/>
              </a:defRPr>
            </a:lvl2pPr>
            <a:lvl3pPr marL="1153859" indent="-230772">
              <a:defRPr>
                <a:solidFill>
                  <a:schemeClr val="tx1"/>
                </a:solidFill>
                <a:latin typeface="Calibri" panose="020F0502020204030204" pitchFamily="34" charset="0"/>
                <a:cs typeface="Arial" panose="020B0604020202020204" pitchFamily="34" charset="0"/>
              </a:defRPr>
            </a:lvl3pPr>
            <a:lvl4pPr marL="1615402" indent="-230772">
              <a:defRPr>
                <a:solidFill>
                  <a:schemeClr val="tx1"/>
                </a:solidFill>
                <a:latin typeface="Calibri" panose="020F0502020204030204" pitchFamily="34" charset="0"/>
                <a:cs typeface="Arial" panose="020B0604020202020204" pitchFamily="34" charset="0"/>
              </a:defRPr>
            </a:lvl4pPr>
            <a:lvl5pPr marL="2076945" indent="-230772">
              <a:defRPr>
                <a:solidFill>
                  <a:schemeClr val="tx1"/>
                </a:solidFill>
                <a:latin typeface="Calibri" panose="020F0502020204030204" pitchFamily="34" charset="0"/>
                <a:cs typeface="Arial" panose="020B0604020202020204" pitchFamily="34" charset="0"/>
              </a:defRPr>
            </a:lvl5pPr>
            <a:lvl6pPr marL="2538489"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0032"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1576"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3119"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9FD672A-E3FF-4EFB-804F-3D953EC7BD74}" type="slidenum">
              <a:rPr lang="en-CA" altLang="en-US" smtClean="0"/>
              <a:pPr/>
              <a:t>27</a:t>
            </a:fld>
            <a:endParaRPr lang="en-CA" altLang="en-US" smtClean="0"/>
          </a:p>
        </p:txBody>
      </p:sp>
    </p:spTree>
    <p:extLst>
      <p:ext uri="{BB962C8B-B14F-4D97-AF65-F5344CB8AC3E}">
        <p14:creationId xmlns:p14="http://schemas.microsoft.com/office/powerpoint/2010/main" val="19638654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008" indent="-288465">
              <a:defRPr>
                <a:solidFill>
                  <a:schemeClr val="tx1"/>
                </a:solidFill>
                <a:latin typeface="Calibri" panose="020F0502020204030204" pitchFamily="34" charset="0"/>
                <a:cs typeface="Arial" panose="020B0604020202020204" pitchFamily="34" charset="0"/>
              </a:defRPr>
            </a:lvl2pPr>
            <a:lvl3pPr marL="1153859" indent="-230772">
              <a:defRPr>
                <a:solidFill>
                  <a:schemeClr val="tx1"/>
                </a:solidFill>
                <a:latin typeface="Calibri" panose="020F0502020204030204" pitchFamily="34" charset="0"/>
                <a:cs typeface="Arial" panose="020B0604020202020204" pitchFamily="34" charset="0"/>
              </a:defRPr>
            </a:lvl3pPr>
            <a:lvl4pPr marL="1615402" indent="-230772">
              <a:defRPr>
                <a:solidFill>
                  <a:schemeClr val="tx1"/>
                </a:solidFill>
                <a:latin typeface="Calibri" panose="020F0502020204030204" pitchFamily="34" charset="0"/>
                <a:cs typeface="Arial" panose="020B0604020202020204" pitchFamily="34" charset="0"/>
              </a:defRPr>
            </a:lvl4pPr>
            <a:lvl5pPr marL="2076945" indent="-230772">
              <a:defRPr>
                <a:solidFill>
                  <a:schemeClr val="tx1"/>
                </a:solidFill>
                <a:latin typeface="Calibri" panose="020F0502020204030204" pitchFamily="34" charset="0"/>
                <a:cs typeface="Arial" panose="020B0604020202020204" pitchFamily="34" charset="0"/>
              </a:defRPr>
            </a:lvl5pPr>
            <a:lvl6pPr marL="2538489"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0032"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1576"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3119"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9FD672A-E3FF-4EFB-804F-3D953EC7BD74}" type="slidenum">
              <a:rPr lang="en-CA" altLang="en-US" smtClean="0"/>
              <a:pPr/>
              <a:t>28</a:t>
            </a:fld>
            <a:endParaRPr lang="en-CA" altLang="en-US" smtClean="0"/>
          </a:p>
        </p:txBody>
      </p:sp>
    </p:spTree>
    <p:extLst>
      <p:ext uri="{BB962C8B-B14F-4D97-AF65-F5344CB8AC3E}">
        <p14:creationId xmlns:p14="http://schemas.microsoft.com/office/powerpoint/2010/main" val="37931442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008" indent="-288465">
              <a:defRPr>
                <a:solidFill>
                  <a:schemeClr val="tx1"/>
                </a:solidFill>
                <a:latin typeface="Calibri" panose="020F0502020204030204" pitchFamily="34" charset="0"/>
                <a:cs typeface="Arial" panose="020B0604020202020204" pitchFamily="34" charset="0"/>
              </a:defRPr>
            </a:lvl2pPr>
            <a:lvl3pPr marL="1153859" indent="-230772">
              <a:defRPr>
                <a:solidFill>
                  <a:schemeClr val="tx1"/>
                </a:solidFill>
                <a:latin typeface="Calibri" panose="020F0502020204030204" pitchFamily="34" charset="0"/>
                <a:cs typeface="Arial" panose="020B0604020202020204" pitchFamily="34" charset="0"/>
              </a:defRPr>
            </a:lvl3pPr>
            <a:lvl4pPr marL="1615402" indent="-230772">
              <a:defRPr>
                <a:solidFill>
                  <a:schemeClr val="tx1"/>
                </a:solidFill>
                <a:latin typeface="Calibri" panose="020F0502020204030204" pitchFamily="34" charset="0"/>
                <a:cs typeface="Arial" panose="020B0604020202020204" pitchFamily="34" charset="0"/>
              </a:defRPr>
            </a:lvl4pPr>
            <a:lvl5pPr marL="2076945" indent="-230772">
              <a:defRPr>
                <a:solidFill>
                  <a:schemeClr val="tx1"/>
                </a:solidFill>
                <a:latin typeface="Calibri" panose="020F0502020204030204" pitchFamily="34" charset="0"/>
                <a:cs typeface="Arial" panose="020B0604020202020204" pitchFamily="34" charset="0"/>
              </a:defRPr>
            </a:lvl5pPr>
            <a:lvl6pPr marL="2538489"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0032"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1576"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3119"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9FD672A-E3FF-4EFB-804F-3D953EC7BD74}" type="slidenum">
              <a:rPr lang="en-CA" altLang="en-US" smtClean="0"/>
              <a:pPr/>
              <a:t>29</a:t>
            </a:fld>
            <a:endParaRPr lang="en-CA" altLang="en-US" smtClean="0"/>
          </a:p>
        </p:txBody>
      </p:sp>
    </p:spTree>
    <p:extLst>
      <p:ext uri="{BB962C8B-B14F-4D97-AF65-F5344CB8AC3E}">
        <p14:creationId xmlns:p14="http://schemas.microsoft.com/office/powerpoint/2010/main" val="3112687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usually </a:t>
            </a:r>
            <a:r>
              <a:rPr lang="en-US" b="1" dirty="0"/>
              <a:t>the Ministry of Finance (or Planning, etc.) that will make initial decision on basic internal financing</a:t>
            </a:r>
            <a:r>
              <a:rPr lang="en-US" dirty="0"/>
              <a:t>. Other potential financial decision makers include line ministries, ministries of planning, international donors, development banks, NGOs, etc. </a:t>
            </a:r>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0008" indent="-288465">
              <a:spcBef>
                <a:spcPct val="30000"/>
              </a:spcBef>
              <a:defRPr sz="1200">
                <a:solidFill>
                  <a:schemeClr val="tx1"/>
                </a:solidFill>
                <a:latin typeface="Calibri" panose="020F0502020204030204" pitchFamily="34" charset="0"/>
              </a:defRPr>
            </a:lvl2pPr>
            <a:lvl3pPr marL="1153859" indent="-230772">
              <a:spcBef>
                <a:spcPct val="30000"/>
              </a:spcBef>
              <a:defRPr sz="1200">
                <a:solidFill>
                  <a:schemeClr val="tx1"/>
                </a:solidFill>
                <a:latin typeface="Calibri" panose="020F0502020204030204" pitchFamily="34" charset="0"/>
              </a:defRPr>
            </a:lvl3pPr>
            <a:lvl4pPr marL="1615402" indent="-230772">
              <a:spcBef>
                <a:spcPct val="30000"/>
              </a:spcBef>
              <a:defRPr sz="1200">
                <a:solidFill>
                  <a:schemeClr val="tx1"/>
                </a:solidFill>
                <a:latin typeface="Calibri" panose="020F0502020204030204" pitchFamily="34" charset="0"/>
              </a:defRPr>
            </a:lvl4pPr>
            <a:lvl5pPr marL="2076945" indent="-230772">
              <a:spcBef>
                <a:spcPct val="30000"/>
              </a:spcBef>
              <a:defRPr sz="1200">
                <a:solidFill>
                  <a:schemeClr val="tx1"/>
                </a:solidFill>
                <a:latin typeface="Calibri" panose="020F0502020204030204" pitchFamily="34" charset="0"/>
              </a:defRPr>
            </a:lvl5pPr>
            <a:lvl6pPr marL="2538489" indent="-230772" eaLnBrk="0" fontAlgn="base" hangingPunct="0">
              <a:spcBef>
                <a:spcPct val="30000"/>
              </a:spcBef>
              <a:spcAft>
                <a:spcPct val="0"/>
              </a:spcAft>
              <a:defRPr sz="1200">
                <a:solidFill>
                  <a:schemeClr val="tx1"/>
                </a:solidFill>
                <a:latin typeface="Calibri" panose="020F0502020204030204" pitchFamily="34" charset="0"/>
              </a:defRPr>
            </a:lvl6pPr>
            <a:lvl7pPr marL="3000032" indent="-230772" eaLnBrk="0" fontAlgn="base" hangingPunct="0">
              <a:spcBef>
                <a:spcPct val="30000"/>
              </a:spcBef>
              <a:spcAft>
                <a:spcPct val="0"/>
              </a:spcAft>
              <a:defRPr sz="1200">
                <a:solidFill>
                  <a:schemeClr val="tx1"/>
                </a:solidFill>
                <a:latin typeface="Calibri" panose="020F0502020204030204" pitchFamily="34" charset="0"/>
              </a:defRPr>
            </a:lvl7pPr>
            <a:lvl8pPr marL="3461576" indent="-230772" eaLnBrk="0" fontAlgn="base" hangingPunct="0">
              <a:spcBef>
                <a:spcPct val="30000"/>
              </a:spcBef>
              <a:spcAft>
                <a:spcPct val="0"/>
              </a:spcAft>
              <a:defRPr sz="1200">
                <a:solidFill>
                  <a:schemeClr val="tx1"/>
                </a:solidFill>
                <a:latin typeface="Calibri" panose="020F0502020204030204" pitchFamily="34" charset="0"/>
              </a:defRPr>
            </a:lvl8pPr>
            <a:lvl9pPr marL="3923119" indent="-230772"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253A7FB-28DB-4758-B6A4-D9264FC2925B}" type="slidenum">
              <a:rPr lang="en-CA" altLang="en-US" smtClean="0"/>
              <a:pPr>
                <a:spcBef>
                  <a:spcPct val="0"/>
                </a:spcBef>
              </a:pPr>
              <a:t>3</a:t>
            </a:fld>
            <a:endParaRPr lang="en-CA" altLang="en-US" smtClean="0"/>
          </a:p>
        </p:txBody>
      </p:sp>
    </p:spTree>
    <p:extLst>
      <p:ext uri="{BB962C8B-B14F-4D97-AF65-F5344CB8AC3E}">
        <p14:creationId xmlns:p14="http://schemas.microsoft.com/office/powerpoint/2010/main" val="36457864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solidFill>
                <a:srgbClr val="147B33"/>
              </a:solidFill>
              <a:ea typeface="MS PGothic" pitchFamily="34" charset="-128"/>
            </a:endParaRPr>
          </a:p>
          <a:p>
            <a:pPr eaLnBrk="1" hangingPunct="1">
              <a:spcBef>
                <a:spcPct val="0"/>
              </a:spcBef>
            </a:pPr>
            <a:r>
              <a:rPr lang="en-US" altLang="en-US" smtClean="0">
                <a:solidFill>
                  <a:srgbClr val="147B33"/>
                </a:solidFill>
                <a:ea typeface="MS PGothic" pitchFamily="34" charset="-128"/>
              </a:rPr>
              <a:t> </a:t>
            </a:r>
            <a:endParaRPr lang="en-US" altLang="en-US" smtClean="0">
              <a:ea typeface="MS PGothic" pitchFamily="34" charset="-128"/>
            </a:endParaRPr>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0008" indent="-288465" eaLnBrk="0" hangingPunct="0">
              <a:defRPr>
                <a:solidFill>
                  <a:schemeClr val="tx1"/>
                </a:solidFill>
                <a:latin typeface="Calibri" panose="020F0502020204030204" pitchFamily="34" charset="0"/>
                <a:cs typeface="Arial" panose="020B0604020202020204" pitchFamily="34" charset="0"/>
              </a:defRPr>
            </a:lvl2pPr>
            <a:lvl3pPr marL="1153859" indent="-230772" eaLnBrk="0" hangingPunct="0">
              <a:defRPr>
                <a:solidFill>
                  <a:schemeClr val="tx1"/>
                </a:solidFill>
                <a:latin typeface="Calibri" panose="020F0502020204030204" pitchFamily="34" charset="0"/>
                <a:cs typeface="Arial" panose="020B0604020202020204" pitchFamily="34" charset="0"/>
              </a:defRPr>
            </a:lvl3pPr>
            <a:lvl4pPr marL="1615402" indent="-230772" eaLnBrk="0" hangingPunct="0">
              <a:defRPr>
                <a:solidFill>
                  <a:schemeClr val="tx1"/>
                </a:solidFill>
                <a:latin typeface="Calibri" panose="020F0502020204030204" pitchFamily="34" charset="0"/>
                <a:cs typeface="Arial" panose="020B0604020202020204" pitchFamily="34" charset="0"/>
              </a:defRPr>
            </a:lvl4pPr>
            <a:lvl5pPr marL="2076945" indent="-230772" eaLnBrk="0" hangingPunct="0">
              <a:defRPr>
                <a:solidFill>
                  <a:schemeClr val="tx1"/>
                </a:solidFill>
                <a:latin typeface="Calibri" panose="020F0502020204030204" pitchFamily="34" charset="0"/>
                <a:cs typeface="Arial" panose="020B0604020202020204" pitchFamily="34" charset="0"/>
              </a:defRPr>
            </a:lvl5pPr>
            <a:lvl6pPr marL="2538489"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0032"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1576"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3119"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46F0382-3D80-4C84-948A-C47530B8D29E}" type="slidenum">
              <a:rPr lang="en-US" altLang="en-US">
                <a:ea typeface="MS PGothic" pitchFamily="34" charset="-128"/>
              </a:rPr>
              <a:pPr eaLnBrk="1" hangingPunct="1"/>
              <a:t>30</a:t>
            </a:fld>
            <a:endParaRPr lang="en-US" altLang="en-US">
              <a:ea typeface="MS PGothic" pitchFamily="34" charset="-128"/>
            </a:endParaRPr>
          </a:p>
        </p:txBody>
      </p:sp>
    </p:spTree>
    <p:extLst>
      <p:ext uri="{BB962C8B-B14F-4D97-AF65-F5344CB8AC3E}">
        <p14:creationId xmlns:p14="http://schemas.microsoft.com/office/powerpoint/2010/main" val="37106040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008" indent="-288465">
              <a:defRPr>
                <a:solidFill>
                  <a:schemeClr val="tx1"/>
                </a:solidFill>
                <a:latin typeface="Calibri" panose="020F0502020204030204" pitchFamily="34" charset="0"/>
                <a:cs typeface="Arial" panose="020B0604020202020204" pitchFamily="34" charset="0"/>
              </a:defRPr>
            </a:lvl2pPr>
            <a:lvl3pPr marL="1153859" indent="-230772">
              <a:defRPr>
                <a:solidFill>
                  <a:schemeClr val="tx1"/>
                </a:solidFill>
                <a:latin typeface="Calibri" panose="020F0502020204030204" pitchFamily="34" charset="0"/>
                <a:cs typeface="Arial" panose="020B0604020202020204" pitchFamily="34" charset="0"/>
              </a:defRPr>
            </a:lvl3pPr>
            <a:lvl4pPr marL="1615402" indent="-230772">
              <a:defRPr>
                <a:solidFill>
                  <a:schemeClr val="tx1"/>
                </a:solidFill>
                <a:latin typeface="Calibri" panose="020F0502020204030204" pitchFamily="34" charset="0"/>
                <a:cs typeface="Arial" panose="020B0604020202020204" pitchFamily="34" charset="0"/>
              </a:defRPr>
            </a:lvl4pPr>
            <a:lvl5pPr marL="2076945" indent="-230772">
              <a:defRPr>
                <a:solidFill>
                  <a:schemeClr val="tx1"/>
                </a:solidFill>
                <a:latin typeface="Calibri" panose="020F0502020204030204" pitchFamily="34" charset="0"/>
                <a:cs typeface="Arial" panose="020B0604020202020204" pitchFamily="34" charset="0"/>
              </a:defRPr>
            </a:lvl5pPr>
            <a:lvl6pPr marL="2538489"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0032"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1576"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3119"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9FD672A-E3FF-4EFB-804F-3D953EC7BD74}" type="slidenum">
              <a:rPr lang="en-CA" altLang="en-US" smtClean="0"/>
              <a:pPr/>
              <a:t>31</a:t>
            </a:fld>
            <a:endParaRPr lang="en-CA" altLang="en-US" smtClean="0"/>
          </a:p>
        </p:txBody>
      </p:sp>
    </p:spTree>
    <p:extLst>
      <p:ext uri="{BB962C8B-B14F-4D97-AF65-F5344CB8AC3E}">
        <p14:creationId xmlns:p14="http://schemas.microsoft.com/office/powerpoint/2010/main" val="19638654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008" indent="-288465">
              <a:defRPr>
                <a:solidFill>
                  <a:schemeClr val="tx1"/>
                </a:solidFill>
                <a:latin typeface="Calibri" panose="020F0502020204030204" pitchFamily="34" charset="0"/>
                <a:cs typeface="Arial" panose="020B0604020202020204" pitchFamily="34" charset="0"/>
              </a:defRPr>
            </a:lvl2pPr>
            <a:lvl3pPr marL="1153859" indent="-230772">
              <a:defRPr>
                <a:solidFill>
                  <a:schemeClr val="tx1"/>
                </a:solidFill>
                <a:latin typeface="Calibri" panose="020F0502020204030204" pitchFamily="34" charset="0"/>
                <a:cs typeface="Arial" panose="020B0604020202020204" pitchFamily="34" charset="0"/>
              </a:defRPr>
            </a:lvl3pPr>
            <a:lvl4pPr marL="1615402" indent="-230772">
              <a:defRPr>
                <a:solidFill>
                  <a:schemeClr val="tx1"/>
                </a:solidFill>
                <a:latin typeface="Calibri" panose="020F0502020204030204" pitchFamily="34" charset="0"/>
                <a:cs typeface="Arial" panose="020B0604020202020204" pitchFamily="34" charset="0"/>
              </a:defRPr>
            </a:lvl4pPr>
            <a:lvl5pPr marL="2076945" indent="-230772">
              <a:defRPr>
                <a:solidFill>
                  <a:schemeClr val="tx1"/>
                </a:solidFill>
                <a:latin typeface="Calibri" panose="020F0502020204030204" pitchFamily="34" charset="0"/>
                <a:cs typeface="Arial" panose="020B0604020202020204" pitchFamily="34" charset="0"/>
              </a:defRPr>
            </a:lvl5pPr>
            <a:lvl6pPr marL="2538489"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0032"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1576"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3119"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9FD672A-E3FF-4EFB-804F-3D953EC7BD74}" type="slidenum">
              <a:rPr lang="en-CA" altLang="en-US" smtClean="0"/>
              <a:pPr/>
              <a:t>32</a:t>
            </a:fld>
            <a:endParaRPr lang="en-CA" altLang="en-US" smtClean="0"/>
          </a:p>
        </p:txBody>
      </p:sp>
    </p:spTree>
    <p:extLst>
      <p:ext uri="{BB962C8B-B14F-4D97-AF65-F5344CB8AC3E}">
        <p14:creationId xmlns:p14="http://schemas.microsoft.com/office/powerpoint/2010/main" val="19638654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008" indent="-288465">
              <a:defRPr>
                <a:solidFill>
                  <a:schemeClr val="tx1"/>
                </a:solidFill>
                <a:latin typeface="Calibri" panose="020F0502020204030204" pitchFamily="34" charset="0"/>
                <a:cs typeface="Arial" panose="020B0604020202020204" pitchFamily="34" charset="0"/>
              </a:defRPr>
            </a:lvl2pPr>
            <a:lvl3pPr marL="1153859" indent="-230772">
              <a:defRPr>
                <a:solidFill>
                  <a:schemeClr val="tx1"/>
                </a:solidFill>
                <a:latin typeface="Calibri" panose="020F0502020204030204" pitchFamily="34" charset="0"/>
                <a:cs typeface="Arial" panose="020B0604020202020204" pitchFamily="34" charset="0"/>
              </a:defRPr>
            </a:lvl3pPr>
            <a:lvl4pPr marL="1615402" indent="-230772">
              <a:defRPr>
                <a:solidFill>
                  <a:schemeClr val="tx1"/>
                </a:solidFill>
                <a:latin typeface="Calibri" panose="020F0502020204030204" pitchFamily="34" charset="0"/>
                <a:cs typeface="Arial" panose="020B0604020202020204" pitchFamily="34" charset="0"/>
              </a:defRPr>
            </a:lvl4pPr>
            <a:lvl5pPr marL="2076945" indent="-230772">
              <a:defRPr>
                <a:solidFill>
                  <a:schemeClr val="tx1"/>
                </a:solidFill>
                <a:latin typeface="Calibri" panose="020F0502020204030204" pitchFamily="34" charset="0"/>
                <a:cs typeface="Arial" panose="020B0604020202020204" pitchFamily="34" charset="0"/>
              </a:defRPr>
            </a:lvl5pPr>
            <a:lvl6pPr marL="2538489"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0032"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1576"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3119" indent="-23077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9FD672A-E3FF-4EFB-804F-3D953EC7BD74}" type="slidenum">
              <a:rPr lang="en-CA" altLang="en-US" smtClean="0"/>
              <a:pPr/>
              <a:t>33</a:t>
            </a:fld>
            <a:endParaRPr lang="en-CA" altLang="en-US" smtClean="0"/>
          </a:p>
        </p:txBody>
      </p:sp>
    </p:spTree>
    <p:extLst>
      <p:ext uri="{BB962C8B-B14F-4D97-AF65-F5344CB8AC3E}">
        <p14:creationId xmlns:p14="http://schemas.microsoft.com/office/powerpoint/2010/main" val="1963865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If the NBSAP budgeting process adheres to the national budget process, it has a much greater chance of being effectively integrated into national budgets.  In fact, the use of the detailed budgeting codes of a country is one of the best practices promoted by the UNDP BIOFIN initiative.</a:t>
            </a:r>
          </a:p>
          <a:p>
            <a:endParaRPr lang="en-US" altLang="es-ES" dirty="0" smtClean="0"/>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0008" indent="-288465">
              <a:spcBef>
                <a:spcPct val="30000"/>
              </a:spcBef>
              <a:defRPr sz="1200">
                <a:solidFill>
                  <a:schemeClr val="tx1"/>
                </a:solidFill>
                <a:latin typeface="Calibri" panose="020F0502020204030204" pitchFamily="34" charset="0"/>
              </a:defRPr>
            </a:lvl2pPr>
            <a:lvl3pPr marL="1153859" indent="-230772">
              <a:spcBef>
                <a:spcPct val="30000"/>
              </a:spcBef>
              <a:defRPr sz="1200">
                <a:solidFill>
                  <a:schemeClr val="tx1"/>
                </a:solidFill>
                <a:latin typeface="Calibri" panose="020F0502020204030204" pitchFamily="34" charset="0"/>
              </a:defRPr>
            </a:lvl3pPr>
            <a:lvl4pPr marL="1615402" indent="-230772">
              <a:spcBef>
                <a:spcPct val="30000"/>
              </a:spcBef>
              <a:defRPr sz="1200">
                <a:solidFill>
                  <a:schemeClr val="tx1"/>
                </a:solidFill>
                <a:latin typeface="Calibri" panose="020F0502020204030204" pitchFamily="34" charset="0"/>
              </a:defRPr>
            </a:lvl4pPr>
            <a:lvl5pPr marL="2076945" indent="-230772">
              <a:spcBef>
                <a:spcPct val="30000"/>
              </a:spcBef>
              <a:defRPr sz="1200">
                <a:solidFill>
                  <a:schemeClr val="tx1"/>
                </a:solidFill>
                <a:latin typeface="Calibri" panose="020F0502020204030204" pitchFamily="34" charset="0"/>
              </a:defRPr>
            </a:lvl5pPr>
            <a:lvl6pPr marL="2538489" indent="-230772" eaLnBrk="0" fontAlgn="base" hangingPunct="0">
              <a:spcBef>
                <a:spcPct val="30000"/>
              </a:spcBef>
              <a:spcAft>
                <a:spcPct val="0"/>
              </a:spcAft>
              <a:defRPr sz="1200">
                <a:solidFill>
                  <a:schemeClr val="tx1"/>
                </a:solidFill>
                <a:latin typeface="Calibri" panose="020F0502020204030204" pitchFamily="34" charset="0"/>
              </a:defRPr>
            </a:lvl6pPr>
            <a:lvl7pPr marL="3000032" indent="-230772" eaLnBrk="0" fontAlgn="base" hangingPunct="0">
              <a:spcBef>
                <a:spcPct val="30000"/>
              </a:spcBef>
              <a:spcAft>
                <a:spcPct val="0"/>
              </a:spcAft>
              <a:defRPr sz="1200">
                <a:solidFill>
                  <a:schemeClr val="tx1"/>
                </a:solidFill>
                <a:latin typeface="Calibri" panose="020F0502020204030204" pitchFamily="34" charset="0"/>
              </a:defRPr>
            </a:lvl7pPr>
            <a:lvl8pPr marL="3461576" indent="-230772" eaLnBrk="0" fontAlgn="base" hangingPunct="0">
              <a:spcBef>
                <a:spcPct val="30000"/>
              </a:spcBef>
              <a:spcAft>
                <a:spcPct val="0"/>
              </a:spcAft>
              <a:defRPr sz="1200">
                <a:solidFill>
                  <a:schemeClr val="tx1"/>
                </a:solidFill>
                <a:latin typeface="Calibri" panose="020F0502020204030204" pitchFamily="34" charset="0"/>
              </a:defRPr>
            </a:lvl8pPr>
            <a:lvl9pPr marL="3923119" indent="-230772"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253A7FB-28DB-4758-B6A4-D9264FC2925B}" type="slidenum">
              <a:rPr lang="en-CA" altLang="en-US" smtClean="0"/>
              <a:pPr>
                <a:spcBef>
                  <a:spcPct val="0"/>
                </a:spcBef>
              </a:pPr>
              <a:t>4</a:t>
            </a:fld>
            <a:endParaRPr lang="en-CA" altLang="en-US" smtClean="0"/>
          </a:p>
        </p:txBody>
      </p:sp>
    </p:spTree>
    <p:extLst>
      <p:ext uri="{BB962C8B-B14F-4D97-AF65-F5344CB8AC3E}">
        <p14:creationId xmlns:p14="http://schemas.microsoft.com/office/powerpoint/2010/main" val="940807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a:lstStyle/>
          <a:p>
            <a:pPr lvl="0"/>
            <a:r>
              <a:rPr lang="en-US" dirty="0"/>
              <a:t>In terms of guidance for countries, it was suggested to follow the NBSAP process by identifying, prioritizing and categorizing the most critical areas, and getting support from key agencies to ensure that the activities get funded; </a:t>
            </a:r>
          </a:p>
          <a:p>
            <a:pPr lvl="0"/>
            <a:endParaRPr lang="en-US" dirty="0"/>
          </a:p>
          <a:p>
            <a:pPr defTabSz="923087" eaLnBrk="0" fontAlgn="base" hangingPunct="0">
              <a:spcBef>
                <a:spcPct val="30000"/>
              </a:spcBef>
              <a:spcAft>
                <a:spcPct val="0"/>
              </a:spcAft>
              <a:defRPr/>
            </a:pPr>
            <a:r>
              <a:rPr lang="en-US" dirty="0"/>
              <a:t>Begin with the effective tools that are already in place and where we have experience (e.g. Protected Area management effectiveness, conservation programs), noting that many economic values are not known in countries.</a:t>
            </a:r>
          </a:p>
          <a:p>
            <a:pPr lvl="0"/>
            <a:endParaRPr lang="en-US" dirty="0"/>
          </a:p>
          <a:p>
            <a:pPr defTabSz="923087" eaLnBrk="0" fontAlgn="base" hangingPunct="0">
              <a:spcBef>
                <a:spcPct val="30000"/>
              </a:spcBef>
              <a:spcAft>
                <a:spcPct val="0"/>
              </a:spcAft>
              <a:defRPr/>
            </a:pPr>
            <a:r>
              <a:rPr lang="en-US" dirty="0"/>
              <a:t>The group noted the tradeoff between comprehensiveness and quantitative indicators in the NBSAP process, and advised to do as much costing as possible and developing an action plan with clear, quantifiable targets. NBSAPs should have sustainable financing components (multiple action plans within NBSAPs; within each action plan, activities should be prioritized based on a combination of urgency and special mapping of ecosystem services); geographic and activities-based prioritization.</a:t>
            </a:r>
          </a:p>
          <a:p>
            <a:pPr lvl="0"/>
            <a:endParaRPr lang="en-US" dirty="0"/>
          </a:p>
          <a:p>
            <a:pPr lvl="0"/>
            <a:endParaRPr lang="en-US" dirty="0"/>
          </a:p>
        </p:txBody>
      </p:sp>
      <p:sp>
        <p:nvSpPr>
          <p:cNvPr id="61444" name="Slide Number Placeholder 3"/>
          <p:cNvSpPr>
            <a:spLocks noGrp="1"/>
          </p:cNvSpPr>
          <p:nvPr>
            <p:ph type="sldNum" sz="quarter" idx="5"/>
          </p:nvPr>
        </p:nvSpPr>
        <p:spPr bwMode="auto">
          <a:noFill/>
          <a:ln>
            <a:miter lim="800000"/>
            <a:headEnd/>
            <a:tailEnd/>
          </a:ln>
        </p:spPr>
        <p:txBody>
          <a:bodyPr/>
          <a:lstStyle/>
          <a:p>
            <a:fld id="{2591074E-662C-4C21-B907-B63E48C09E54}" type="slidenum">
              <a:rPr lang="en-CA" altLang="en-US"/>
              <a:pPr/>
              <a:t>5</a:t>
            </a:fld>
            <a:endParaRPr lang="en-CA" altLang="en-US"/>
          </a:p>
        </p:txBody>
      </p:sp>
    </p:spTree>
    <p:extLst>
      <p:ext uri="{BB962C8B-B14F-4D97-AF65-F5344CB8AC3E}">
        <p14:creationId xmlns:p14="http://schemas.microsoft.com/office/powerpoint/2010/main" val="2100151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ES" dirty="0" smtClean="0"/>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0008" indent="-288465">
              <a:spcBef>
                <a:spcPct val="30000"/>
              </a:spcBef>
              <a:defRPr sz="1200">
                <a:solidFill>
                  <a:schemeClr val="tx1"/>
                </a:solidFill>
                <a:latin typeface="Calibri" panose="020F0502020204030204" pitchFamily="34" charset="0"/>
              </a:defRPr>
            </a:lvl2pPr>
            <a:lvl3pPr marL="1153859" indent="-230772">
              <a:spcBef>
                <a:spcPct val="30000"/>
              </a:spcBef>
              <a:defRPr sz="1200">
                <a:solidFill>
                  <a:schemeClr val="tx1"/>
                </a:solidFill>
                <a:latin typeface="Calibri" panose="020F0502020204030204" pitchFamily="34" charset="0"/>
              </a:defRPr>
            </a:lvl3pPr>
            <a:lvl4pPr marL="1615402" indent="-230772">
              <a:spcBef>
                <a:spcPct val="30000"/>
              </a:spcBef>
              <a:defRPr sz="1200">
                <a:solidFill>
                  <a:schemeClr val="tx1"/>
                </a:solidFill>
                <a:latin typeface="Calibri" panose="020F0502020204030204" pitchFamily="34" charset="0"/>
              </a:defRPr>
            </a:lvl4pPr>
            <a:lvl5pPr marL="2076945" indent="-230772">
              <a:spcBef>
                <a:spcPct val="30000"/>
              </a:spcBef>
              <a:defRPr sz="1200">
                <a:solidFill>
                  <a:schemeClr val="tx1"/>
                </a:solidFill>
                <a:latin typeface="Calibri" panose="020F0502020204030204" pitchFamily="34" charset="0"/>
              </a:defRPr>
            </a:lvl5pPr>
            <a:lvl6pPr marL="2538489" indent="-230772" eaLnBrk="0" fontAlgn="base" hangingPunct="0">
              <a:spcBef>
                <a:spcPct val="30000"/>
              </a:spcBef>
              <a:spcAft>
                <a:spcPct val="0"/>
              </a:spcAft>
              <a:defRPr sz="1200">
                <a:solidFill>
                  <a:schemeClr val="tx1"/>
                </a:solidFill>
                <a:latin typeface="Calibri" panose="020F0502020204030204" pitchFamily="34" charset="0"/>
              </a:defRPr>
            </a:lvl6pPr>
            <a:lvl7pPr marL="3000032" indent="-230772" eaLnBrk="0" fontAlgn="base" hangingPunct="0">
              <a:spcBef>
                <a:spcPct val="30000"/>
              </a:spcBef>
              <a:spcAft>
                <a:spcPct val="0"/>
              </a:spcAft>
              <a:defRPr sz="1200">
                <a:solidFill>
                  <a:schemeClr val="tx1"/>
                </a:solidFill>
                <a:latin typeface="Calibri" panose="020F0502020204030204" pitchFamily="34" charset="0"/>
              </a:defRPr>
            </a:lvl7pPr>
            <a:lvl8pPr marL="3461576" indent="-230772" eaLnBrk="0" fontAlgn="base" hangingPunct="0">
              <a:spcBef>
                <a:spcPct val="30000"/>
              </a:spcBef>
              <a:spcAft>
                <a:spcPct val="0"/>
              </a:spcAft>
              <a:defRPr sz="1200">
                <a:solidFill>
                  <a:schemeClr val="tx1"/>
                </a:solidFill>
                <a:latin typeface="Calibri" panose="020F0502020204030204" pitchFamily="34" charset="0"/>
              </a:defRPr>
            </a:lvl8pPr>
            <a:lvl9pPr marL="3923119" indent="-230772"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253A7FB-28DB-4758-B6A4-D9264FC2925B}" type="slidenum">
              <a:rPr lang="en-CA" altLang="en-US" smtClean="0"/>
              <a:pPr>
                <a:spcBef>
                  <a:spcPct val="0"/>
                </a:spcBef>
              </a:pPr>
              <a:t>6</a:t>
            </a:fld>
            <a:endParaRPr lang="en-CA" altLang="en-US" smtClean="0"/>
          </a:p>
        </p:txBody>
      </p:sp>
    </p:spTree>
    <p:extLst>
      <p:ext uri="{BB962C8B-B14F-4D97-AF65-F5344CB8AC3E}">
        <p14:creationId xmlns:p14="http://schemas.microsoft.com/office/powerpoint/2010/main" val="1781451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b="1" dirty="0"/>
              <a:t>Scope and scale </a:t>
            </a:r>
            <a:r>
              <a:rPr lang="en-US" dirty="0"/>
              <a:t>– for each NBSAP activity, the scope of the activity and the scale of the effort should be identified.  Does the activity include the entire country or certain regions? Which regions? What are the quantified results that the activity will produce? For example, if the activity is initially designed as “Expand the PA network for ecological representativeness”, will the </a:t>
            </a:r>
            <a:r>
              <a:rPr lang="en-US" b="1" dirty="0"/>
              <a:t>activity result in the Aichi Target goal </a:t>
            </a:r>
            <a:r>
              <a:rPr lang="en-US" dirty="0"/>
              <a:t>of 17% coverage? Will certain PAs be expanded or will new PAs be created? Since the location of the PA relative to existing pressures will determine the cost of management, the specific location of future PAs may be important input into the costing.  </a:t>
            </a:r>
            <a:endParaRPr lang="en-US" dirty="0" smtClean="0">
              <a:effectLst/>
            </a:endParaRPr>
          </a:p>
          <a:p>
            <a:pPr lvl="0"/>
            <a:r>
              <a:rPr lang="en-US" b="1" dirty="0"/>
              <a:t>Timing of implementation </a:t>
            </a:r>
            <a:r>
              <a:rPr lang="en-US" dirty="0"/>
              <a:t>– the timing of both </a:t>
            </a:r>
            <a:r>
              <a:rPr lang="en-US" b="1" dirty="0"/>
              <a:t>capital investments and recurring costs </a:t>
            </a:r>
            <a:r>
              <a:rPr lang="en-US" dirty="0"/>
              <a:t>should be mapped out as part of the costing effort to better plan and finance activities. </a:t>
            </a:r>
            <a:endParaRPr lang="en-US" dirty="0" smtClean="0">
              <a:effectLst/>
            </a:endParaRPr>
          </a:p>
          <a:p>
            <a:pPr lvl="0"/>
            <a:r>
              <a:rPr lang="en-US" b="1" dirty="0"/>
              <a:t>Responsible actors </a:t>
            </a:r>
            <a:r>
              <a:rPr lang="en-US" dirty="0"/>
              <a:t>– it is essential that the responsible actors are identified during the process of NBSAP costing.  That is because various actors will have different cost basis for achieving specific results and implementing specific activities.  As well, it is essential for resource mobilization goals that the implementing actors are identified during the costing process.  </a:t>
            </a:r>
            <a:endParaRPr lang="en-US" dirty="0">
              <a:effectLst/>
            </a:endParaRPr>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0008" indent="-288465">
              <a:spcBef>
                <a:spcPct val="30000"/>
              </a:spcBef>
              <a:defRPr sz="1200">
                <a:solidFill>
                  <a:schemeClr val="tx1"/>
                </a:solidFill>
                <a:latin typeface="Calibri" panose="020F0502020204030204" pitchFamily="34" charset="0"/>
              </a:defRPr>
            </a:lvl2pPr>
            <a:lvl3pPr marL="1153859" indent="-230772">
              <a:spcBef>
                <a:spcPct val="30000"/>
              </a:spcBef>
              <a:defRPr sz="1200">
                <a:solidFill>
                  <a:schemeClr val="tx1"/>
                </a:solidFill>
                <a:latin typeface="Calibri" panose="020F0502020204030204" pitchFamily="34" charset="0"/>
              </a:defRPr>
            </a:lvl3pPr>
            <a:lvl4pPr marL="1615402" indent="-230772">
              <a:spcBef>
                <a:spcPct val="30000"/>
              </a:spcBef>
              <a:defRPr sz="1200">
                <a:solidFill>
                  <a:schemeClr val="tx1"/>
                </a:solidFill>
                <a:latin typeface="Calibri" panose="020F0502020204030204" pitchFamily="34" charset="0"/>
              </a:defRPr>
            </a:lvl4pPr>
            <a:lvl5pPr marL="2076945" indent="-230772">
              <a:spcBef>
                <a:spcPct val="30000"/>
              </a:spcBef>
              <a:defRPr sz="1200">
                <a:solidFill>
                  <a:schemeClr val="tx1"/>
                </a:solidFill>
                <a:latin typeface="Calibri" panose="020F0502020204030204" pitchFamily="34" charset="0"/>
              </a:defRPr>
            </a:lvl5pPr>
            <a:lvl6pPr marL="2538489" indent="-230772" eaLnBrk="0" fontAlgn="base" hangingPunct="0">
              <a:spcBef>
                <a:spcPct val="30000"/>
              </a:spcBef>
              <a:spcAft>
                <a:spcPct val="0"/>
              </a:spcAft>
              <a:defRPr sz="1200">
                <a:solidFill>
                  <a:schemeClr val="tx1"/>
                </a:solidFill>
                <a:latin typeface="Calibri" panose="020F0502020204030204" pitchFamily="34" charset="0"/>
              </a:defRPr>
            </a:lvl6pPr>
            <a:lvl7pPr marL="3000032" indent="-230772" eaLnBrk="0" fontAlgn="base" hangingPunct="0">
              <a:spcBef>
                <a:spcPct val="30000"/>
              </a:spcBef>
              <a:spcAft>
                <a:spcPct val="0"/>
              </a:spcAft>
              <a:defRPr sz="1200">
                <a:solidFill>
                  <a:schemeClr val="tx1"/>
                </a:solidFill>
                <a:latin typeface="Calibri" panose="020F0502020204030204" pitchFamily="34" charset="0"/>
              </a:defRPr>
            </a:lvl7pPr>
            <a:lvl8pPr marL="3461576" indent="-230772" eaLnBrk="0" fontAlgn="base" hangingPunct="0">
              <a:spcBef>
                <a:spcPct val="30000"/>
              </a:spcBef>
              <a:spcAft>
                <a:spcPct val="0"/>
              </a:spcAft>
              <a:defRPr sz="1200">
                <a:solidFill>
                  <a:schemeClr val="tx1"/>
                </a:solidFill>
                <a:latin typeface="Calibri" panose="020F0502020204030204" pitchFamily="34" charset="0"/>
              </a:defRPr>
            </a:lvl8pPr>
            <a:lvl9pPr marL="3923119" indent="-230772"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253A7FB-28DB-4758-B6A4-D9264FC2925B}" type="slidenum">
              <a:rPr lang="en-CA" altLang="en-US" smtClean="0"/>
              <a:pPr>
                <a:spcBef>
                  <a:spcPct val="0"/>
                </a:spcBef>
              </a:pPr>
              <a:t>7</a:t>
            </a:fld>
            <a:endParaRPr lang="en-CA" altLang="en-US" smtClean="0"/>
          </a:p>
        </p:txBody>
      </p:sp>
    </p:spTree>
    <p:extLst>
      <p:ext uri="{BB962C8B-B14F-4D97-AF65-F5344CB8AC3E}">
        <p14:creationId xmlns:p14="http://schemas.microsoft.com/office/powerpoint/2010/main" val="759859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a:lstStyle/>
          <a:p>
            <a:r>
              <a:rPr lang="en-US" altLang="en-US" dirty="0" smtClean="0"/>
              <a:t>Is the process of identifying</a:t>
            </a:r>
            <a:r>
              <a:rPr lang="en-US" altLang="en-US" baseline="0" dirty="0" smtClean="0"/>
              <a:t> people, groups, or organizations that could impact or be impacted by a decision, activity or outcome of an activity, analyzing and documenting relevant information regarding their interests, involvement, interdependencies, influence and potential impact on the success of the activity.</a:t>
            </a:r>
          </a:p>
          <a:p>
            <a:r>
              <a:rPr lang="en-US" altLang="en-US" baseline="0" dirty="0" smtClean="0"/>
              <a:t>It is critical for the activity to identify the stakeholders early and to analyze their level of </a:t>
            </a:r>
            <a:r>
              <a:rPr lang="en-US" altLang="en-US" b="1" baseline="0" dirty="0" smtClean="0"/>
              <a:t>interest, expectations, and influence</a:t>
            </a:r>
            <a:r>
              <a:rPr lang="en-US" altLang="en-US" baseline="0" dirty="0" smtClean="0"/>
              <a:t>.</a:t>
            </a:r>
          </a:p>
          <a:p>
            <a:endParaRPr lang="en-US" altLang="en-US" baseline="0" dirty="0" smtClean="0"/>
          </a:p>
          <a:p>
            <a:r>
              <a:rPr lang="en-US" altLang="en-US" baseline="0" dirty="0" smtClean="0"/>
              <a:t>3) In order to plan how to </a:t>
            </a:r>
            <a:r>
              <a:rPr lang="en-US" altLang="en-US" b="1" baseline="0" dirty="0" smtClean="0"/>
              <a:t>influence</a:t>
            </a:r>
            <a:r>
              <a:rPr lang="en-US" altLang="en-US" baseline="0" dirty="0" smtClean="0"/>
              <a:t> them to enhance their support and mitigate potential negative impact</a:t>
            </a:r>
          </a:p>
          <a:p>
            <a:endParaRPr lang="en-US" altLang="en-US" baseline="0" dirty="0" smtClean="0"/>
          </a:p>
          <a:p>
            <a:r>
              <a:rPr lang="en-US" altLang="en-US" baseline="0" dirty="0" smtClean="0"/>
              <a:t>Multiple classification models for stakeholders analysis:</a:t>
            </a:r>
          </a:p>
          <a:p>
            <a:pPr marL="173079" indent="-173079">
              <a:buFontTx/>
              <a:buChar char="-"/>
            </a:pPr>
            <a:r>
              <a:rPr lang="en-US" altLang="en-US" baseline="0" dirty="0" smtClean="0"/>
              <a:t>Power/interest grid</a:t>
            </a:r>
          </a:p>
          <a:p>
            <a:pPr marL="173079" indent="-173079">
              <a:buFontTx/>
              <a:buChar char="-"/>
            </a:pPr>
            <a:r>
              <a:rPr lang="en-US" altLang="en-US" baseline="0" dirty="0" smtClean="0"/>
              <a:t>Power/influence grid</a:t>
            </a:r>
          </a:p>
          <a:p>
            <a:pPr marL="173079" indent="-173079">
              <a:buFontTx/>
              <a:buChar char="-"/>
            </a:pPr>
            <a:r>
              <a:rPr lang="en-US" altLang="en-US" baseline="0" dirty="0" smtClean="0"/>
              <a:t>Influence/impact grid</a:t>
            </a:r>
          </a:p>
          <a:p>
            <a:pPr marL="173079" indent="-173079">
              <a:buFontTx/>
              <a:buChar char="-"/>
            </a:pPr>
            <a:endParaRPr lang="en-US" altLang="en-US" dirty="0" smtClean="0"/>
          </a:p>
        </p:txBody>
      </p:sp>
      <p:sp>
        <p:nvSpPr>
          <p:cNvPr id="104452" name="Slide Number Placeholder 3"/>
          <p:cNvSpPr>
            <a:spLocks noGrp="1"/>
          </p:cNvSpPr>
          <p:nvPr>
            <p:ph type="sldNum" sz="quarter" idx="5"/>
          </p:nvPr>
        </p:nvSpPr>
        <p:spPr bwMode="auto">
          <a:noFill/>
          <a:ln>
            <a:miter lim="800000"/>
            <a:headEnd/>
            <a:tailEnd/>
          </a:ln>
        </p:spPr>
        <p:txBody>
          <a:bodyPr/>
          <a:lstStyle/>
          <a:p>
            <a:fld id="{A12EC232-2B15-4A2F-9E02-6869DA5A499B}" type="slidenum">
              <a:rPr lang="en-CA" altLang="en-US"/>
              <a:pPr/>
              <a:t>8</a:t>
            </a:fld>
            <a:endParaRPr lang="en-CA" altLang="en-US"/>
          </a:p>
        </p:txBody>
      </p:sp>
    </p:spTree>
    <p:extLst>
      <p:ext uri="{BB962C8B-B14F-4D97-AF65-F5344CB8AC3E}">
        <p14:creationId xmlns:p14="http://schemas.microsoft.com/office/powerpoint/2010/main" val="4179432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a:lstStyle/>
          <a:p>
            <a:pPr marL="0" indent="0">
              <a:buFontTx/>
              <a:buNone/>
            </a:pPr>
            <a:endParaRPr lang="en-US" altLang="en-US" dirty="0" smtClean="0"/>
          </a:p>
        </p:txBody>
      </p:sp>
      <p:sp>
        <p:nvSpPr>
          <p:cNvPr id="104452" name="Slide Number Placeholder 3"/>
          <p:cNvSpPr>
            <a:spLocks noGrp="1"/>
          </p:cNvSpPr>
          <p:nvPr>
            <p:ph type="sldNum" sz="quarter" idx="5"/>
          </p:nvPr>
        </p:nvSpPr>
        <p:spPr bwMode="auto">
          <a:noFill/>
          <a:ln>
            <a:miter lim="800000"/>
            <a:headEnd/>
            <a:tailEnd/>
          </a:ln>
        </p:spPr>
        <p:txBody>
          <a:bodyPr/>
          <a:lstStyle/>
          <a:p>
            <a:fld id="{A12EC232-2B15-4A2F-9E02-6869DA5A499B}" type="slidenum">
              <a:rPr lang="en-CA" altLang="en-US"/>
              <a:pPr/>
              <a:t>9</a:t>
            </a:fld>
            <a:endParaRPr lang="en-CA" altLang="en-US"/>
          </a:p>
        </p:txBody>
      </p:sp>
    </p:spTree>
    <p:extLst>
      <p:ext uri="{BB962C8B-B14F-4D97-AF65-F5344CB8AC3E}">
        <p14:creationId xmlns:p14="http://schemas.microsoft.com/office/powerpoint/2010/main" val="1524614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191DA1-5518-484D-9055-554052BB495C}"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A4EB2-A77D-4ABA-8532-0AC055A2FCBA}" type="slidenum">
              <a:rPr lang="en-US" smtClean="0"/>
              <a:t>‹#›</a:t>
            </a:fld>
            <a:endParaRPr lang="en-US"/>
          </a:p>
        </p:txBody>
      </p:sp>
    </p:spTree>
    <p:extLst>
      <p:ext uri="{BB962C8B-B14F-4D97-AF65-F5344CB8AC3E}">
        <p14:creationId xmlns:p14="http://schemas.microsoft.com/office/powerpoint/2010/main" val="3179507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191DA1-5518-484D-9055-554052BB495C}"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A4EB2-A77D-4ABA-8532-0AC055A2FCBA}" type="slidenum">
              <a:rPr lang="en-US" smtClean="0"/>
              <a:t>‹#›</a:t>
            </a:fld>
            <a:endParaRPr lang="en-US"/>
          </a:p>
        </p:txBody>
      </p:sp>
    </p:spTree>
    <p:extLst>
      <p:ext uri="{BB962C8B-B14F-4D97-AF65-F5344CB8AC3E}">
        <p14:creationId xmlns:p14="http://schemas.microsoft.com/office/powerpoint/2010/main" val="2238116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191DA1-5518-484D-9055-554052BB495C}"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A4EB2-A77D-4ABA-8532-0AC055A2FCBA}" type="slidenum">
              <a:rPr lang="en-US" smtClean="0"/>
              <a:t>‹#›</a:t>
            </a:fld>
            <a:endParaRPr lang="en-US"/>
          </a:p>
        </p:txBody>
      </p:sp>
    </p:spTree>
    <p:extLst>
      <p:ext uri="{BB962C8B-B14F-4D97-AF65-F5344CB8AC3E}">
        <p14:creationId xmlns:p14="http://schemas.microsoft.com/office/powerpoint/2010/main" val="2150013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191DA1-5518-484D-9055-554052BB495C}"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A4EB2-A77D-4ABA-8532-0AC055A2FCBA}" type="slidenum">
              <a:rPr lang="en-US" smtClean="0"/>
              <a:t>‹#›</a:t>
            </a:fld>
            <a:endParaRPr lang="en-US"/>
          </a:p>
        </p:txBody>
      </p:sp>
    </p:spTree>
    <p:extLst>
      <p:ext uri="{BB962C8B-B14F-4D97-AF65-F5344CB8AC3E}">
        <p14:creationId xmlns:p14="http://schemas.microsoft.com/office/powerpoint/2010/main" val="4168112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191DA1-5518-484D-9055-554052BB495C}"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A4EB2-A77D-4ABA-8532-0AC055A2FCBA}" type="slidenum">
              <a:rPr lang="en-US" smtClean="0"/>
              <a:t>‹#›</a:t>
            </a:fld>
            <a:endParaRPr lang="en-US"/>
          </a:p>
        </p:txBody>
      </p:sp>
    </p:spTree>
    <p:extLst>
      <p:ext uri="{BB962C8B-B14F-4D97-AF65-F5344CB8AC3E}">
        <p14:creationId xmlns:p14="http://schemas.microsoft.com/office/powerpoint/2010/main" val="3000685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191DA1-5518-484D-9055-554052BB495C}"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A4EB2-A77D-4ABA-8532-0AC055A2FCBA}" type="slidenum">
              <a:rPr lang="en-US" smtClean="0"/>
              <a:t>‹#›</a:t>
            </a:fld>
            <a:endParaRPr lang="en-US"/>
          </a:p>
        </p:txBody>
      </p:sp>
    </p:spTree>
    <p:extLst>
      <p:ext uri="{BB962C8B-B14F-4D97-AF65-F5344CB8AC3E}">
        <p14:creationId xmlns:p14="http://schemas.microsoft.com/office/powerpoint/2010/main" val="2888926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191DA1-5518-484D-9055-554052BB495C}" type="datetimeFigureOut">
              <a:rPr lang="en-US" smtClean="0"/>
              <a:t>10/6/2015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4A4EB2-A77D-4ABA-8532-0AC055A2FCBA}" type="slidenum">
              <a:rPr lang="en-US" smtClean="0"/>
              <a:t>‹#›</a:t>
            </a:fld>
            <a:endParaRPr lang="en-US"/>
          </a:p>
        </p:txBody>
      </p:sp>
    </p:spTree>
    <p:extLst>
      <p:ext uri="{BB962C8B-B14F-4D97-AF65-F5344CB8AC3E}">
        <p14:creationId xmlns:p14="http://schemas.microsoft.com/office/powerpoint/2010/main" val="4120315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191DA1-5518-484D-9055-554052BB495C}" type="datetimeFigureOut">
              <a:rPr lang="en-US" smtClean="0"/>
              <a:t>10/6/2015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4A4EB2-A77D-4ABA-8532-0AC055A2FCBA}" type="slidenum">
              <a:rPr lang="en-US" smtClean="0"/>
              <a:t>‹#›</a:t>
            </a:fld>
            <a:endParaRPr lang="en-US"/>
          </a:p>
        </p:txBody>
      </p:sp>
    </p:spTree>
    <p:extLst>
      <p:ext uri="{BB962C8B-B14F-4D97-AF65-F5344CB8AC3E}">
        <p14:creationId xmlns:p14="http://schemas.microsoft.com/office/powerpoint/2010/main" val="88930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191DA1-5518-484D-9055-554052BB495C}" type="datetimeFigureOut">
              <a:rPr lang="en-US" smtClean="0"/>
              <a:t>10/6/2015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4A4EB2-A77D-4ABA-8532-0AC055A2FCBA}" type="slidenum">
              <a:rPr lang="en-US" smtClean="0"/>
              <a:t>‹#›</a:t>
            </a:fld>
            <a:endParaRPr lang="en-US"/>
          </a:p>
        </p:txBody>
      </p:sp>
    </p:spTree>
    <p:extLst>
      <p:ext uri="{BB962C8B-B14F-4D97-AF65-F5344CB8AC3E}">
        <p14:creationId xmlns:p14="http://schemas.microsoft.com/office/powerpoint/2010/main" val="1831385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191DA1-5518-484D-9055-554052BB495C}"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A4EB2-A77D-4ABA-8532-0AC055A2FCBA}" type="slidenum">
              <a:rPr lang="en-US" smtClean="0"/>
              <a:t>‹#›</a:t>
            </a:fld>
            <a:endParaRPr lang="en-US"/>
          </a:p>
        </p:txBody>
      </p:sp>
    </p:spTree>
    <p:extLst>
      <p:ext uri="{BB962C8B-B14F-4D97-AF65-F5344CB8AC3E}">
        <p14:creationId xmlns:p14="http://schemas.microsoft.com/office/powerpoint/2010/main" val="117253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191DA1-5518-484D-9055-554052BB495C}"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A4EB2-A77D-4ABA-8532-0AC055A2FCBA}" type="slidenum">
              <a:rPr lang="en-US" smtClean="0"/>
              <a:t>‹#›</a:t>
            </a:fld>
            <a:endParaRPr lang="en-US"/>
          </a:p>
        </p:txBody>
      </p:sp>
    </p:spTree>
    <p:extLst>
      <p:ext uri="{BB962C8B-B14F-4D97-AF65-F5344CB8AC3E}">
        <p14:creationId xmlns:p14="http://schemas.microsoft.com/office/powerpoint/2010/main" val="2619313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191DA1-5518-484D-9055-554052BB495C}" type="datetimeFigureOut">
              <a:rPr lang="en-US" smtClean="0"/>
              <a:t>10/6/2015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4A4EB2-A77D-4ABA-8532-0AC055A2FCBA}" type="slidenum">
              <a:rPr lang="en-US" smtClean="0"/>
              <a:t>‹#›</a:t>
            </a:fld>
            <a:endParaRPr lang="en-US"/>
          </a:p>
        </p:txBody>
      </p:sp>
    </p:spTree>
    <p:extLst>
      <p:ext uri="{BB962C8B-B14F-4D97-AF65-F5344CB8AC3E}">
        <p14:creationId xmlns:p14="http://schemas.microsoft.com/office/powerpoint/2010/main" val="257156529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6.jpeg"/><Relationship Id="rId7" Type="http://schemas.openxmlformats.org/officeDocument/2006/relationships/diagramColors" Target="../diagrams/colors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6.jpeg"/><Relationship Id="rId13" Type="http://schemas.microsoft.com/office/2007/relationships/diagramDrawing" Target="../diagrams/drawing7.xml"/><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diagramColors" Target="../diagrams/colors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QuickStyle" Target="../diagrams/quickStyle7.xml"/><Relationship Id="rId5" Type="http://schemas.openxmlformats.org/officeDocument/2006/relationships/diagramQuickStyle" Target="../diagrams/quickStyle6.xml"/><Relationship Id="rId10" Type="http://schemas.openxmlformats.org/officeDocument/2006/relationships/diagramLayout" Target="../diagrams/layout7.xml"/><Relationship Id="rId4" Type="http://schemas.openxmlformats.org/officeDocument/2006/relationships/diagramLayout" Target="../diagrams/layout6.xml"/><Relationship Id="rId9" Type="http://schemas.openxmlformats.org/officeDocument/2006/relationships/diagramData" Target="../diagrams/data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18" Type="http://schemas.microsoft.com/office/2007/relationships/diagramDrawing" Target="../diagrams/drawing4.xml"/><Relationship Id="rId3" Type="http://schemas.openxmlformats.org/officeDocument/2006/relationships/image" Target="../media/image6.jpeg"/><Relationship Id="rId7" Type="http://schemas.openxmlformats.org/officeDocument/2006/relationships/diagramColors" Target="../diagrams/colors2.xml"/><Relationship Id="rId12" Type="http://schemas.openxmlformats.org/officeDocument/2006/relationships/diagramColors" Target="../diagrams/colors3.xml"/><Relationship Id="rId17" Type="http://schemas.openxmlformats.org/officeDocument/2006/relationships/diagramColors" Target="../diagrams/colors4.xml"/><Relationship Id="rId2" Type="http://schemas.openxmlformats.org/officeDocument/2006/relationships/notesSlide" Target="../notesSlides/notesSlide7.xml"/><Relationship Id="rId16" Type="http://schemas.openxmlformats.org/officeDocument/2006/relationships/diagramQuickStyle" Target="../diagrams/quickStyl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5" Type="http://schemas.openxmlformats.org/officeDocument/2006/relationships/diagramLayout" Target="../diagrams/layout4.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5"/>
          <p:cNvSpPr txBox="1">
            <a:spLocks noChangeArrowheads="1"/>
          </p:cNvSpPr>
          <p:nvPr/>
        </p:nvSpPr>
        <p:spPr bwMode="auto">
          <a:xfrm>
            <a:off x="914400" y="766491"/>
            <a:ext cx="11277600" cy="2508379"/>
          </a:xfrm>
          <a:prstGeom prst="rect">
            <a:avLst/>
          </a:prstGeom>
          <a:noFill/>
          <a:ln>
            <a:noFill/>
          </a:ln>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Aft>
                <a:spcPts val="600"/>
              </a:spcAft>
              <a:defRPr/>
            </a:pPr>
            <a:r>
              <a:rPr lang="en-US" altLang="en-US" sz="4000" b="1" dirty="0" smtClean="0">
                <a:solidFill>
                  <a:srgbClr val="008000"/>
                </a:solidFill>
                <a:latin typeface="Calibri" pitchFamily="34" charset="0"/>
                <a:ea typeface="+mn-ea"/>
                <a:cs typeface="Arial" panose="020B0604020202020204" pitchFamily="34" charset="0"/>
              </a:rPr>
              <a:t>Resource Mobilization and Financial Reporting under the CBD </a:t>
            </a:r>
          </a:p>
          <a:p>
            <a:pPr eaLnBrk="1" hangingPunct="1">
              <a:spcAft>
                <a:spcPts val="600"/>
              </a:spcAft>
              <a:defRPr/>
            </a:pPr>
            <a:r>
              <a:rPr lang="en-US" altLang="en-US" sz="3600" b="1" dirty="0" smtClean="0">
                <a:solidFill>
                  <a:srgbClr val="008000"/>
                </a:solidFill>
                <a:latin typeface="Calibri" pitchFamily="34" charset="0"/>
              </a:rPr>
              <a:t>Assessing </a:t>
            </a:r>
            <a:r>
              <a:rPr lang="en-US" altLang="en-US" sz="3600" b="1" dirty="0">
                <a:solidFill>
                  <a:srgbClr val="008000"/>
                </a:solidFill>
                <a:latin typeface="Calibri" pitchFamily="34" charset="0"/>
              </a:rPr>
              <a:t>funding </a:t>
            </a:r>
            <a:r>
              <a:rPr lang="en-US" altLang="en-US" sz="3600" b="1" dirty="0" smtClean="0">
                <a:solidFill>
                  <a:srgbClr val="008000"/>
                </a:solidFill>
                <a:latin typeface="Calibri" pitchFamily="34" charset="0"/>
              </a:rPr>
              <a:t>needs, gaps, and priorities: </a:t>
            </a:r>
            <a:r>
              <a:rPr lang="en-US" altLang="en-US" sz="3600" b="1" dirty="0">
                <a:solidFill>
                  <a:srgbClr val="008000"/>
                </a:solidFill>
                <a:latin typeface="Calibri" pitchFamily="34" charset="0"/>
              </a:rPr>
              <a:t>costing the NBSAPs</a:t>
            </a:r>
          </a:p>
        </p:txBody>
      </p:sp>
      <p:sp>
        <p:nvSpPr>
          <p:cNvPr id="3075" name="Rectangle 1"/>
          <p:cNvSpPr>
            <a:spLocks noChangeArrowheads="1"/>
          </p:cNvSpPr>
          <p:nvPr/>
        </p:nvSpPr>
        <p:spPr bwMode="auto">
          <a:xfrm>
            <a:off x="1016000" y="3352801"/>
            <a:ext cx="8807451"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t-BR" altLang="en-US" sz="2400" dirty="0">
                <a:solidFill>
                  <a:srgbClr val="FF6600"/>
                </a:solidFill>
              </a:rPr>
              <a:t>Sub-regional workshop on financial reporting and resource mobilization for </a:t>
            </a:r>
            <a:r>
              <a:rPr lang="pt-BR" altLang="en-US" sz="2400" dirty="0" smtClean="0">
                <a:solidFill>
                  <a:srgbClr val="FF6600"/>
                </a:solidFill>
              </a:rPr>
              <a:t>the Pacific region</a:t>
            </a:r>
            <a:endParaRPr lang="pt-BR" altLang="en-US" sz="2400" dirty="0">
              <a:solidFill>
                <a:srgbClr val="FF6600"/>
              </a:solidFill>
            </a:endParaRPr>
          </a:p>
          <a:p>
            <a:pPr eaLnBrk="1" hangingPunct="1">
              <a:spcBef>
                <a:spcPct val="0"/>
              </a:spcBef>
              <a:buFontTx/>
              <a:buNone/>
            </a:pPr>
            <a:r>
              <a:rPr lang="pt-BR" altLang="en-US" sz="2400" dirty="0" smtClean="0">
                <a:solidFill>
                  <a:srgbClr val="FF6600"/>
                </a:solidFill>
              </a:rPr>
              <a:t>Avarua, Cook Islands, 5-6 October 2015</a:t>
            </a:r>
            <a:endParaRPr lang="pt-BR" altLang="en-US" sz="2400" dirty="0">
              <a:solidFill>
                <a:srgbClr val="FF6600"/>
              </a:solidFill>
            </a:endParaRPr>
          </a:p>
          <a:p>
            <a:pPr eaLnBrk="1" hangingPunct="1">
              <a:spcBef>
                <a:spcPct val="0"/>
              </a:spcBef>
              <a:buFontTx/>
              <a:buNone/>
            </a:pPr>
            <a:endParaRPr lang="pt-BR" altLang="en-US" sz="2400" dirty="0">
              <a:solidFill>
                <a:srgbClr val="FF6600"/>
              </a:solidFill>
            </a:endParaRPr>
          </a:p>
          <a:p>
            <a:pPr eaLnBrk="1" hangingPunct="1">
              <a:spcBef>
                <a:spcPct val="0"/>
              </a:spcBef>
              <a:buFontTx/>
              <a:buNone/>
            </a:pPr>
            <a:r>
              <a:rPr lang="pt-BR" altLang="en-US" sz="2400" dirty="0" smtClean="0">
                <a:solidFill>
                  <a:srgbClr val="FF6600"/>
                </a:solidFill>
              </a:rPr>
              <a:t>Csoban Somodi</a:t>
            </a:r>
            <a:endParaRPr lang="pt-BR" altLang="en-US" sz="2400" dirty="0">
              <a:solidFill>
                <a:srgbClr val="FF6600"/>
              </a:solidFill>
            </a:endParaRPr>
          </a:p>
          <a:p>
            <a:pPr eaLnBrk="1" hangingPunct="1">
              <a:spcBef>
                <a:spcPct val="0"/>
              </a:spcBef>
              <a:buFontTx/>
              <a:buNone/>
            </a:pPr>
            <a:r>
              <a:rPr lang="pt-BR" altLang="en-US" sz="2400" dirty="0">
                <a:solidFill>
                  <a:srgbClr val="FF6600"/>
                </a:solidFill>
              </a:rPr>
              <a:t>Secretariat of the Convention on Biological Diversity</a:t>
            </a:r>
            <a:endParaRPr lang="en-US" altLang="en-US" sz="2400" dirty="0">
              <a:solidFill>
                <a:srgbClr val="FF6600"/>
              </a:solidFill>
            </a:endParaRPr>
          </a:p>
        </p:txBody>
      </p:sp>
      <p:pic>
        <p:nvPicPr>
          <p:cNvPr id="3076" name="Picture 4" descr="CBD_PowerPointTemplate_LogoFu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517" y="5859463"/>
            <a:ext cx="3147483"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3" descr="U:\Working Folders\Logos\COP\COP-12\cop-12-logo-web\cop-12-logo-variant-colour-we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9351" y="5937250"/>
            <a:ext cx="11176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C8B9CD48-95DF-443F-BB97-576A0F90A5B4}" type="datetime1">
              <a:rPr lang="en-US" altLang="en-US" sz="1200" smtClean="0">
                <a:solidFill>
                  <a:srgbClr val="898989"/>
                </a:solidFill>
              </a:rPr>
              <a:pPr eaLnBrk="1" hangingPunct="1">
                <a:spcBef>
                  <a:spcPct val="0"/>
                </a:spcBef>
                <a:buFontTx/>
                <a:buNone/>
              </a:pPr>
              <a:t>10/6/2015</a:t>
            </a:fld>
            <a:endParaRPr lang="en-US" altLang="en-US" sz="1200" smtClean="0">
              <a:solidFill>
                <a:srgbClr val="898989"/>
              </a:solidFill>
            </a:endParaRPr>
          </a:p>
        </p:txBody>
      </p:sp>
      <p:sp>
        <p:nvSpPr>
          <p:cNvPr id="307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3A2154EF-FB9B-4732-BA8A-35BD56C2DA96}" type="slidenum">
              <a:rPr lang="en-US" altLang="en-US" sz="1200" smtClean="0">
                <a:solidFill>
                  <a:srgbClr val="898989"/>
                </a:solidFill>
              </a:rPr>
              <a:pPr eaLnBrk="1" hangingPunct="1">
                <a:spcBef>
                  <a:spcPct val="0"/>
                </a:spcBef>
                <a:buFontTx/>
                <a:buNone/>
              </a:pPr>
              <a:t>1</a:t>
            </a:fld>
            <a:endParaRPr lang="en-US" altLang="en-US" sz="1200" smtClean="0">
              <a:solidFill>
                <a:srgbClr val="898989"/>
              </a:solidFill>
            </a:endParaRPr>
          </a:p>
        </p:txBody>
      </p:sp>
      <p:pic>
        <p:nvPicPr>
          <p:cNvPr id="3080" name="Audio 1">
            <a:hlinkClick r:id="" action="ppaction://media"/>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46933" y="6299200"/>
            <a:ext cx="54186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9117" y="6019800"/>
            <a:ext cx="169968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52218" y="6067426"/>
            <a:ext cx="1483783"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5380628"/>
      </p:ext>
    </p:extLst>
  </p:cSld>
  <p:clrMapOvr>
    <a:masterClrMapping/>
  </p:clrMapOvr>
  <p:transition spd="med" advTm="4224">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426" name="Title 1"/>
          <p:cNvSpPr>
            <a:spLocks noGrp="1"/>
          </p:cNvSpPr>
          <p:nvPr>
            <p:ph type="title"/>
          </p:nvPr>
        </p:nvSpPr>
        <p:spPr>
          <a:xfrm>
            <a:off x="1981200" y="148905"/>
            <a:ext cx="9144000" cy="1143000"/>
          </a:xfrm>
        </p:spPr>
        <p:txBody>
          <a:bodyPr>
            <a:normAutofit/>
          </a:bodyPr>
          <a:lstStyle/>
          <a:p>
            <a:r>
              <a:rPr lang="en-US" altLang="en-US" b="1" dirty="0" smtClean="0">
                <a:solidFill>
                  <a:srgbClr val="147B33"/>
                </a:solidFill>
                <a:ea typeface="MS PGothic" pitchFamily="34" charset="-128"/>
              </a:rPr>
              <a:t>Stakeholders identification and analysis</a:t>
            </a:r>
            <a:endParaRPr lang="en-US" altLang="en-US" dirty="0" smtClean="0"/>
          </a:p>
        </p:txBody>
      </p:sp>
      <p:sp>
        <p:nvSpPr>
          <p:cNvPr id="103429" name="Date Placeholder 1"/>
          <p:cNvSpPr>
            <a:spLocks noGrp="1"/>
          </p:cNvSpPr>
          <p:nvPr>
            <p:ph type="dt" sz="half" idx="10"/>
          </p:nvPr>
        </p:nvSpPr>
        <p:spPr bwMode="auto">
          <a:noFill/>
          <a:ln>
            <a:miter lim="800000"/>
            <a:headEnd/>
            <a:tailEnd/>
          </a:ln>
        </p:spPr>
        <p:txBody>
          <a:bodyPr/>
          <a:lstStyle/>
          <a:p>
            <a:fld id="{D824790A-65F0-4789-A522-24CD839BEFA5}" type="datetime1">
              <a:rPr lang="en-US" altLang="en-US" smtClean="0"/>
              <a:pPr/>
              <a:t>10/6/2015</a:t>
            </a:fld>
            <a:endParaRPr lang="en-US" altLang="en-US" smtClean="0"/>
          </a:p>
        </p:txBody>
      </p:sp>
      <p:sp>
        <p:nvSpPr>
          <p:cNvPr id="103430" name="Slide Number Placeholder 2"/>
          <p:cNvSpPr>
            <a:spLocks noGrp="1"/>
          </p:cNvSpPr>
          <p:nvPr>
            <p:ph type="sldNum" sz="quarter" idx="12"/>
          </p:nvPr>
        </p:nvSpPr>
        <p:spPr bwMode="auto">
          <a:noFill/>
          <a:ln>
            <a:miter lim="800000"/>
            <a:headEnd/>
            <a:tailEnd/>
          </a:ln>
        </p:spPr>
        <p:txBody>
          <a:bodyPr/>
          <a:lstStyle/>
          <a:p>
            <a:fld id="{32477BB4-6A4A-49B2-9D95-916A2F1FCB4C}" type="slidenum">
              <a:rPr lang="en-US" altLang="en-US"/>
              <a:pPr/>
              <a:t>10</a:t>
            </a:fld>
            <a:endParaRPr lang="en-US" altLang="en-US"/>
          </a:p>
        </p:txBody>
      </p:sp>
      <p:pic>
        <p:nvPicPr>
          <p:cNvPr id="103428" name="Picture 3" descr="\\Biodiv.org\shares\UserDoc\Working Folders\Logos\Aichi Targets icons\jpg\20.jpg"/>
          <p:cNvPicPr>
            <a:picLocks noChangeAspect="1" noChangeArrowheads="1"/>
          </p:cNvPicPr>
          <p:nvPr/>
        </p:nvPicPr>
        <p:blipFill>
          <a:blip r:embed="rId3" cstate="print"/>
          <a:srcRect/>
          <a:stretch>
            <a:fillRect/>
          </a:stretch>
        </p:blipFill>
        <p:spPr bwMode="auto">
          <a:xfrm>
            <a:off x="533400" y="-29506"/>
            <a:ext cx="1447800" cy="1600200"/>
          </a:xfrm>
          <a:prstGeom prst="rect">
            <a:avLst/>
          </a:prstGeom>
          <a:noFill/>
          <a:ln w="9525">
            <a:noFill/>
            <a:miter lim="800000"/>
            <a:headEnd/>
            <a:tailEnd/>
          </a:ln>
        </p:spPr>
      </p:pic>
      <p:graphicFrame>
        <p:nvGraphicFramePr>
          <p:cNvPr id="2" name="Diagram 1"/>
          <p:cNvGraphicFramePr/>
          <p:nvPr>
            <p:extLst>
              <p:ext uri="{D42A27DB-BD31-4B8C-83A1-F6EECF244321}">
                <p14:modId xmlns:p14="http://schemas.microsoft.com/office/powerpoint/2010/main" val="4278343739"/>
              </p:ext>
            </p:extLst>
          </p:nvPr>
        </p:nvGraphicFramePr>
        <p:xfrm>
          <a:off x="822960" y="987065"/>
          <a:ext cx="10302240" cy="56728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57727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graphicEl>
                                              <a:dgm id="{61E8A8CD-F8FE-4624-A79D-AD3B1EE38889}"/>
                                            </p:graphicEl>
                                          </p:spTgt>
                                        </p:tgtEl>
                                        <p:attrNameLst>
                                          <p:attrName>style.visibility</p:attrName>
                                        </p:attrNameLst>
                                      </p:cBhvr>
                                      <p:to>
                                        <p:strVal val="visible"/>
                                      </p:to>
                                    </p:set>
                                    <p:anim calcmode="lin" valueType="num">
                                      <p:cBhvr>
                                        <p:cTn id="7" dur="1000" fill="hold"/>
                                        <p:tgtEl>
                                          <p:spTgt spid="2">
                                            <p:graphicEl>
                                              <a:dgm id="{61E8A8CD-F8FE-4624-A79D-AD3B1EE38889}"/>
                                            </p:graphicEl>
                                          </p:spTgt>
                                        </p:tgtEl>
                                        <p:attrNameLst>
                                          <p:attrName>ppt_w</p:attrName>
                                        </p:attrNameLst>
                                      </p:cBhvr>
                                      <p:tavLst>
                                        <p:tav tm="0">
                                          <p:val>
                                            <p:fltVal val="0"/>
                                          </p:val>
                                        </p:tav>
                                        <p:tav tm="100000">
                                          <p:val>
                                            <p:strVal val="#ppt_w"/>
                                          </p:val>
                                        </p:tav>
                                      </p:tavLst>
                                    </p:anim>
                                    <p:anim calcmode="lin" valueType="num">
                                      <p:cBhvr>
                                        <p:cTn id="8" dur="1000" fill="hold"/>
                                        <p:tgtEl>
                                          <p:spTgt spid="2">
                                            <p:graphicEl>
                                              <a:dgm id="{61E8A8CD-F8FE-4624-A79D-AD3B1EE38889}"/>
                                            </p:graphicEl>
                                          </p:spTgt>
                                        </p:tgtEl>
                                        <p:attrNameLst>
                                          <p:attrName>ppt_h</p:attrName>
                                        </p:attrNameLst>
                                      </p:cBhvr>
                                      <p:tavLst>
                                        <p:tav tm="0">
                                          <p:val>
                                            <p:fltVal val="0"/>
                                          </p:val>
                                        </p:tav>
                                        <p:tav tm="100000">
                                          <p:val>
                                            <p:strVal val="#ppt_h"/>
                                          </p:val>
                                        </p:tav>
                                      </p:tavLst>
                                    </p:anim>
                                    <p:anim calcmode="lin" valueType="num">
                                      <p:cBhvr>
                                        <p:cTn id="9" dur="1000" fill="hold"/>
                                        <p:tgtEl>
                                          <p:spTgt spid="2">
                                            <p:graphicEl>
                                              <a:dgm id="{61E8A8CD-F8FE-4624-A79D-AD3B1EE38889}"/>
                                            </p:graphicEl>
                                          </p:spTgt>
                                        </p:tgtEl>
                                        <p:attrNameLst>
                                          <p:attrName>style.rotation</p:attrName>
                                        </p:attrNameLst>
                                      </p:cBhvr>
                                      <p:tavLst>
                                        <p:tav tm="0">
                                          <p:val>
                                            <p:fltVal val="90"/>
                                          </p:val>
                                        </p:tav>
                                        <p:tav tm="100000">
                                          <p:val>
                                            <p:fltVal val="0"/>
                                          </p:val>
                                        </p:tav>
                                      </p:tavLst>
                                    </p:anim>
                                    <p:animEffect transition="in" filter="fade">
                                      <p:cBhvr>
                                        <p:cTn id="10" dur="1000"/>
                                        <p:tgtEl>
                                          <p:spTgt spid="2">
                                            <p:graphicEl>
                                              <a:dgm id="{61E8A8CD-F8FE-4624-A79D-AD3B1EE38889}"/>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graphicEl>
                                              <a:dgm id="{94FDCF8C-6046-438F-B451-06495177A521}"/>
                                            </p:graphicEl>
                                          </p:spTgt>
                                        </p:tgtEl>
                                        <p:attrNameLst>
                                          <p:attrName>style.visibility</p:attrName>
                                        </p:attrNameLst>
                                      </p:cBhvr>
                                      <p:to>
                                        <p:strVal val="visible"/>
                                      </p:to>
                                    </p:set>
                                    <p:anim calcmode="lin" valueType="num">
                                      <p:cBhvr>
                                        <p:cTn id="15" dur="1000" fill="hold"/>
                                        <p:tgtEl>
                                          <p:spTgt spid="2">
                                            <p:graphicEl>
                                              <a:dgm id="{94FDCF8C-6046-438F-B451-06495177A521}"/>
                                            </p:graphicEl>
                                          </p:spTgt>
                                        </p:tgtEl>
                                        <p:attrNameLst>
                                          <p:attrName>ppt_w</p:attrName>
                                        </p:attrNameLst>
                                      </p:cBhvr>
                                      <p:tavLst>
                                        <p:tav tm="0">
                                          <p:val>
                                            <p:fltVal val="0"/>
                                          </p:val>
                                        </p:tav>
                                        <p:tav tm="100000">
                                          <p:val>
                                            <p:strVal val="#ppt_w"/>
                                          </p:val>
                                        </p:tav>
                                      </p:tavLst>
                                    </p:anim>
                                    <p:anim calcmode="lin" valueType="num">
                                      <p:cBhvr>
                                        <p:cTn id="16" dur="1000" fill="hold"/>
                                        <p:tgtEl>
                                          <p:spTgt spid="2">
                                            <p:graphicEl>
                                              <a:dgm id="{94FDCF8C-6046-438F-B451-06495177A521}"/>
                                            </p:graphicEl>
                                          </p:spTgt>
                                        </p:tgtEl>
                                        <p:attrNameLst>
                                          <p:attrName>ppt_h</p:attrName>
                                        </p:attrNameLst>
                                      </p:cBhvr>
                                      <p:tavLst>
                                        <p:tav tm="0">
                                          <p:val>
                                            <p:fltVal val="0"/>
                                          </p:val>
                                        </p:tav>
                                        <p:tav tm="100000">
                                          <p:val>
                                            <p:strVal val="#ppt_h"/>
                                          </p:val>
                                        </p:tav>
                                      </p:tavLst>
                                    </p:anim>
                                    <p:anim calcmode="lin" valueType="num">
                                      <p:cBhvr>
                                        <p:cTn id="17" dur="1000" fill="hold"/>
                                        <p:tgtEl>
                                          <p:spTgt spid="2">
                                            <p:graphicEl>
                                              <a:dgm id="{94FDCF8C-6046-438F-B451-06495177A521}"/>
                                            </p:graphicEl>
                                          </p:spTgt>
                                        </p:tgtEl>
                                        <p:attrNameLst>
                                          <p:attrName>style.rotation</p:attrName>
                                        </p:attrNameLst>
                                      </p:cBhvr>
                                      <p:tavLst>
                                        <p:tav tm="0">
                                          <p:val>
                                            <p:fltVal val="90"/>
                                          </p:val>
                                        </p:tav>
                                        <p:tav tm="100000">
                                          <p:val>
                                            <p:fltVal val="0"/>
                                          </p:val>
                                        </p:tav>
                                      </p:tavLst>
                                    </p:anim>
                                    <p:animEffect transition="in" filter="fade">
                                      <p:cBhvr>
                                        <p:cTn id="18" dur="1000"/>
                                        <p:tgtEl>
                                          <p:spTgt spid="2">
                                            <p:graphicEl>
                                              <a:dgm id="{94FDCF8C-6046-438F-B451-06495177A521}"/>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
                                            <p:graphicEl>
                                              <a:dgm id="{9ADF82A5-4B47-4F58-9F4D-32A0A25135A9}"/>
                                            </p:graphicEl>
                                          </p:spTgt>
                                        </p:tgtEl>
                                        <p:attrNameLst>
                                          <p:attrName>style.visibility</p:attrName>
                                        </p:attrNameLst>
                                      </p:cBhvr>
                                      <p:to>
                                        <p:strVal val="visible"/>
                                      </p:to>
                                    </p:set>
                                    <p:anim calcmode="lin" valueType="num">
                                      <p:cBhvr>
                                        <p:cTn id="23" dur="1000" fill="hold"/>
                                        <p:tgtEl>
                                          <p:spTgt spid="2">
                                            <p:graphicEl>
                                              <a:dgm id="{9ADF82A5-4B47-4F58-9F4D-32A0A25135A9}"/>
                                            </p:graphicEl>
                                          </p:spTgt>
                                        </p:tgtEl>
                                        <p:attrNameLst>
                                          <p:attrName>ppt_w</p:attrName>
                                        </p:attrNameLst>
                                      </p:cBhvr>
                                      <p:tavLst>
                                        <p:tav tm="0">
                                          <p:val>
                                            <p:fltVal val="0"/>
                                          </p:val>
                                        </p:tav>
                                        <p:tav tm="100000">
                                          <p:val>
                                            <p:strVal val="#ppt_w"/>
                                          </p:val>
                                        </p:tav>
                                      </p:tavLst>
                                    </p:anim>
                                    <p:anim calcmode="lin" valueType="num">
                                      <p:cBhvr>
                                        <p:cTn id="24" dur="1000" fill="hold"/>
                                        <p:tgtEl>
                                          <p:spTgt spid="2">
                                            <p:graphicEl>
                                              <a:dgm id="{9ADF82A5-4B47-4F58-9F4D-32A0A25135A9}"/>
                                            </p:graphicEl>
                                          </p:spTgt>
                                        </p:tgtEl>
                                        <p:attrNameLst>
                                          <p:attrName>ppt_h</p:attrName>
                                        </p:attrNameLst>
                                      </p:cBhvr>
                                      <p:tavLst>
                                        <p:tav tm="0">
                                          <p:val>
                                            <p:fltVal val="0"/>
                                          </p:val>
                                        </p:tav>
                                        <p:tav tm="100000">
                                          <p:val>
                                            <p:strVal val="#ppt_h"/>
                                          </p:val>
                                        </p:tav>
                                      </p:tavLst>
                                    </p:anim>
                                    <p:anim calcmode="lin" valueType="num">
                                      <p:cBhvr>
                                        <p:cTn id="25" dur="1000" fill="hold"/>
                                        <p:tgtEl>
                                          <p:spTgt spid="2">
                                            <p:graphicEl>
                                              <a:dgm id="{9ADF82A5-4B47-4F58-9F4D-32A0A25135A9}"/>
                                            </p:graphicEl>
                                          </p:spTgt>
                                        </p:tgtEl>
                                        <p:attrNameLst>
                                          <p:attrName>style.rotation</p:attrName>
                                        </p:attrNameLst>
                                      </p:cBhvr>
                                      <p:tavLst>
                                        <p:tav tm="0">
                                          <p:val>
                                            <p:fltVal val="90"/>
                                          </p:val>
                                        </p:tav>
                                        <p:tav tm="100000">
                                          <p:val>
                                            <p:fltVal val="0"/>
                                          </p:val>
                                        </p:tav>
                                      </p:tavLst>
                                    </p:anim>
                                    <p:animEffect transition="in" filter="fade">
                                      <p:cBhvr>
                                        <p:cTn id="26" dur="1000"/>
                                        <p:tgtEl>
                                          <p:spTgt spid="2">
                                            <p:graphicEl>
                                              <a:dgm id="{9ADF82A5-4B47-4F58-9F4D-32A0A25135A9}"/>
                                            </p:graphicEl>
                                          </p:spTgt>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
                                            <p:graphicEl>
                                              <a:dgm id="{BF77B4AF-4C39-4FBE-AB12-CEF62E61863B}"/>
                                            </p:graphicEl>
                                          </p:spTgt>
                                        </p:tgtEl>
                                        <p:attrNameLst>
                                          <p:attrName>style.visibility</p:attrName>
                                        </p:attrNameLst>
                                      </p:cBhvr>
                                      <p:to>
                                        <p:strVal val="visible"/>
                                      </p:to>
                                    </p:set>
                                    <p:anim calcmode="lin" valueType="num">
                                      <p:cBhvr>
                                        <p:cTn id="29" dur="1000" fill="hold"/>
                                        <p:tgtEl>
                                          <p:spTgt spid="2">
                                            <p:graphicEl>
                                              <a:dgm id="{BF77B4AF-4C39-4FBE-AB12-CEF62E61863B}"/>
                                            </p:graphicEl>
                                          </p:spTgt>
                                        </p:tgtEl>
                                        <p:attrNameLst>
                                          <p:attrName>ppt_w</p:attrName>
                                        </p:attrNameLst>
                                      </p:cBhvr>
                                      <p:tavLst>
                                        <p:tav tm="0">
                                          <p:val>
                                            <p:fltVal val="0"/>
                                          </p:val>
                                        </p:tav>
                                        <p:tav tm="100000">
                                          <p:val>
                                            <p:strVal val="#ppt_w"/>
                                          </p:val>
                                        </p:tav>
                                      </p:tavLst>
                                    </p:anim>
                                    <p:anim calcmode="lin" valueType="num">
                                      <p:cBhvr>
                                        <p:cTn id="30" dur="1000" fill="hold"/>
                                        <p:tgtEl>
                                          <p:spTgt spid="2">
                                            <p:graphicEl>
                                              <a:dgm id="{BF77B4AF-4C39-4FBE-AB12-CEF62E61863B}"/>
                                            </p:graphicEl>
                                          </p:spTgt>
                                        </p:tgtEl>
                                        <p:attrNameLst>
                                          <p:attrName>ppt_h</p:attrName>
                                        </p:attrNameLst>
                                      </p:cBhvr>
                                      <p:tavLst>
                                        <p:tav tm="0">
                                          <p:val>
                                            <p:fltVal val="0"/>
                                          </p:val>
                                        </p:tav>
                                        <p:tav tm="100000">
                                          <p:val>
                                            <p:strVal val="#ppt_h"/>
                                          </p:val>
                                        </p:tav>
                                      </p:tavLst>
                                    </p:anim>
                                    <p:anim calcmode="lin" valueType="num">
                                      <p:cBhvr>
                                        <p:cTn id="31" dur="1000" fill="hold"/>
                                        <p:tgtEl>
                                          <p:spTgt spid="2">
                                            <p:graphicEl>
                                              <a:dgm id="{BF77B4AF-4C39-4FBE-AB12-CEF62E61863B}"/>
                                            </p:graphicEl>
                                          </p:spTgt>
                                        </p:tgtEl>
                                        <p:attrNameLst>
                                          <p:attrName>style.rotation</p:attrName>
                                        </p:attrNameLst>
                                      </p:cBhvr>
                                      <p:tavLst>
                                        <p:tav tm="0">
                                          <p:val>
                                            <p:fltVal val="90"/>
                                          </p:val>
                                        </p:tav>
                                        <p:tav tm="100000">
                                          <p:val>
                                            <p:fltVal val="0"/>
                                          </p:val>
                                        </p:tav>
                                      </p:tavLst>
                                    </p:anim>
                                    <p:animEffect transition="in" filter="fade">
                                      <p:cBhvr>
                                        <p:cTn id="32" dur="1000"/>
                                        <p:tgtEl>
                                          <p:spTgt spid="2">
                                            <p:graphicEl>
                                              <a:dgm id="{BF77B4AF-4C39-4FBE-AB12-CEF62E61863B}"/>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2">
                                            <p:graphicEl>
                                              <a:dgm id="{1E919190-F04A-495C-976E-8D0D691F62D9}"/>
                                            </p:graphicEl>
                                          </p:spTgt>
                                        </p:tgtEl>
                                        <p:attrNameLst>
                                          <p:attrName>style.visibility</p:attrName>
                                        </p:attrNameLst>
                                      </p:cBhvr>
                                      <p:to>
                                        <p:strVal val="visible"/>
                                      </p:to>
                                    </p:set>
                                    <p:anim calcmode="lin" valueType="num">
                                      <p:cBhvr>
                                        <p:cTn id="37" dur="1000" fill="hold"/>
                                        <p:tgtEl>
                                          <p:spTgt spid="2">
                                            <p:graphicEl>
                                              <a:dgm id="{1E919190-F04A-495C-976E-8D0D691F62D9}"/>
                                            </p:graphicEl>
                                          </p:spTgt>
                                        </p:tgtEl>
                                        <p:attrNameLst>
                                          <p:attrName>ppt_w</p:attrName>
                                        </p:attrNameLst>
                                      </p:cBhvr>
                                      <p:tavLst>
                                        <p:tav tm="0">
                                          <p:val>
                                            <p:fltVal val="0"/>
                                          </p:val>
                                        </p:tav>
                                        <p:tav tm="100000">
                                          <p:val>
                                            <p:strVal val="#ppt_w"/>
                                          </p:val>
                                        </p:tav>
                                      </p:tavLst>
                                    </p:anim>
                                    <p:anim calcmode="lin" valueType="num">
                                      <p:cBhvr>
                                        <p:cTn id="38" dur="1000" fill="hold"/>
                                        <p:tgtEl>
                                          <p:spTgt spid="2">
                                            <p:graphicEl>
                                              <a:dgm id="{1E919190-F04A-495C-976E-8D0D691F62D9}"/>
                                            </p:graphicEl>
                                          </p:spTgt>
                                        </p:tgtEl>
                                        <p:attrNameLst>
                                          <p:attrName>ppt_h</p:attrName>
                                        </p:attrNameLst>
                                      </p:cBhvr>
                                      <p:tavLst>
                                        <p:tav tm="0">
                                          <p:val>
                                            <p:fltVal val="0"/>
                                          </p:val>
                                        </p:tav>
                                        <p:tav tm="100000">
                                          <p:val>
                                            <p:strVal val="#ppt_h"/>
                                          </p:val>
                                        </p:tav>
                                      </p:tavLst>
                                    </p:anim>
                                    <p:anim calcmode="lin" valueType="num">
                                      <p:cBhvr>
                                        <p:cTn id="39" dur="1000" fill="hold"/>
                                        <p:tgtEl>
                                          <p:spTgt spid="2">
                                            <p:graphicEl>
                                              <a:dgm id="{1E919190-F04A-495C-976E-8D0D691F62D9}"/>
                                            </p:graphicEl>
                                          </p:spTgt>
                                        </p:tgtEl>
                                        <p:attrNameLst>
                                          <p:attrName>style.rotation</p:attrName>
                                        </p:attrNameLst>
                                      </p:cBhvr>
                                      <p:tavLst>
                                        <p:tav tm="0">
                                          <p:val>
                                            <p:fltVal val="90"/>
                                          </p:val>
                                        </p:tav>
                                        <p:tav tm="100000">
                                          <p:val>
                                            <p:fltVal val="0"/>
                                          </p:val>
                                        </p:tav>
                                      </p:tavLst>
                                    </p:anim>
                                    <p:animEffect transition="in" filter="fade">
                                      <p:cBhvr>
                                        <p:cTn id="40" dur="1000"/>
                                        <p:tgtEl>
                                          <p:spTgt spid="2">
                                            <p:graphicEl>
                                              <a:dgm id="{1E919190-F04A-495C-976E-8D0D691F62D9}"/>
                                            </p:graphic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2">
                                            <p:graphicEl>
                                              <a:dgm id="{256C7A19-110C-48E4-A20F-D7E10A8B4AED}"/>
                                            </p:graphicEl>
                                          </p:spTgt>
                                        </p:tgtEl>
                                        <p:attrNameLst>
                                          <p:attrName>style.visibility</p:attrName>
                                        </p:attrNameLst>
                                      </p:cBhvr>
                                      <p:to>
                                        <p:strVal val="visible"/>
                                      </p:to>
                                    </p:set>
                                    <p:anim calcmode="lin" valueType="num">
                                      <p:cBhvr>
                                        <p:cTn id="43" dur="1000" fill="hold"/>
                                        <p:tgtEl>
                                          <p:spTgt spid="2">
                                            <p:graphicEl>
                                              <a:dgm id="{256C7A19-110C-48E4-A20F-D7E10A8B4AED}"/>
                                            </p:graphicEl>
                                          </p:spTgt>
                                        </p:tgtEl>
                                        <p:attrNameLst>
                                          <p:attrName>ppt_w</p:attrName>
                                        </p:attrNameLst>
                                      </p:cBhvr>
                                      <p:tavLst>
                                        <p:tav tm="0">
                                          <p:val>
                                            <p:fltVal val="0"/>
                                          </p:val>
                                        </p:tav>
                                        <p:tav tm="100000">
                                          <p:val>
                                            <p:strVal val="#ppt_w"/>
                                          </p:val>
                                        </p:tav>
                                      </p:tavLst>
                                    </p:anim>
                                    <p:anim calcmode="lin" valueType="num">
                                      <p:cBhvr>
                                        <p:cTn id="44" dur="1000" fill="hold"/>
                                        <p:tgtEl>
                                          <p:spTgt spid="2">
                                            <p:graphicEl>
                                              <a:dgm id="{256C7A19-110C-48E4-A20F-D7E10A8B4AED}"/>
                                            </p:graphicEl>
                                          </p:spTgt>
                                        </p:tgtEl>
                                        <p:attrNameLst>
                                          <p:attrName>ppt_h</p:attrName>
                                        </p:attrNameLst>
                                      </p:cBhvr>
                                      <p:tavLst>
                                        <p:tav tm="0">
                                          <p:val>
                                            <p:fltVal val="0"/>
                                          </p:val>
                                        </p:tav>
                                        <p:tav tm="100000">
                                          <p:val>
                                            <p:strVal val="#ppt_h"/>
                                          </p:val>
                                        </p:tav>
                                      </p:tavLst>
                                    </p:anim>
                                    <p:anim calcmode="lin" valueType="num">
                                      <p:cBhvr>
                                        <p:cTn id="45" dur="1000" fill="hold"/>
                                        <p:tgtEl>
                                          <p:spTgt spid="2">
                                            <p:graphicEl>
                                              <a:dgm id="{256C7A19-110C-48E4-A20F-D7E10A8B4AED}"/>
                                            </p:graphicEl>
                                          </p:spTgt>
                                        </p:tgtEl>
                                        <p:attrNameLst>
                                          <p:attrName>style.rotation</p:attrName>
                                        </p:attrNameLst>
                                      </p:cBhvr>
                                      <p:tavLst>
                                        <p:tav tm="0">
                                          <p:val>
                                            <p:fltVal val="90"/>
                                          </p:val>
                                        </p:tav>
                                        <p:tav tm="100000">
                                          <p:val>
                                            <p:fltVal val="0"/>
                                          </p:val>
                                        </p:tav>
                                      </p:tavLst>
                                    </p:anim>
                                    <p:animEffect transition="in" filter="fade">
                                      <p:cBhvr>
                                        <p:cTn id="46" dur="1000"/>
                                        <p:tgtEl>
                                          <p:spTgt spid="2">
                                            <p:graphicEl>
                                              <a:dgm id="{256C7A19-110C-48E4-A20F-D7E10A8B4AED}"/>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2">
                                            <p:graphicEl>
                                              <a:dgm id="{E1E9C462-0306-43D8-81E4-A29B8845B7DC}"/>
                                            </p:graphicEl>
                                          </p:spTgt>
                                        </p:tgtEl>
                                        <p:attrNameLst>
                                          <p:attrName>style.visibility</p:attrName>
                                        </p:attrNameLst>
                                      </p:cBhvr>
                                      <p:to>
                                        <p:strVal val="visible"/>
                                      </p:to>
                                    </p:set>
                                    <p:anim calcmode="lin" valueType="num">
                                      <p:cBhvr>
                                        <p:cTn id="51" dur="1000" fill="hold"/>
                                        <p:tgtEl>
                                          <p:spTgt spid="2">
                                            <p:graphicEl>
                                              <a:dgm id="{E1E9C462-0306-43D8-81E4-A29B8845B7DC}"/>
                                            </p:graphicEl>
                                          </p:spTgt>
                                        </p:tgtEl>
                                        <p:attrNameLst>
                                          <p:attrName>ppt_w</p:attrName>
                                        </p:attrNameLst>
                                      </p:cBhvr>
                                      <p:tavLst>
                                        <p:tav tm="0">
                                          <p:val>
                                            <p:fltVal val="0"/>
                                          </p:val>
                                        </p:tav>
                                        <p:tav tm="100000">
                                          <p:val>
                                            <p:strVal val="#ppt_w"/>
                                          </p:val>
                                        </p:tav>
                                      </p:tavLst>
                                    </p:anim>
                                    <p:anim calcmode="lin" valueType="num">
                                      <p:cBhvr>
                                        <p:cTn id="52" dur="1000" fill="hold"/>
                                        <p:tgtEl>
                                          <p:spTgt spid="2">
                                            <p:graphicEl>
                                              <a:dgm id="{E1E9C462-0306-43D8-81E4-A29B8845B7DC}"/>
                                            </p:graphicEl>
                                          </p:spTgt>
                                        </p:tgtEl>
                                        <p:attrNameLst>
                                          <p:attrName>ppt_h</p:attrName>
                                        </p:attrNameLst>
                                      </p:cBhvr>
                                      <p:tavLst>
                                        <p:tav tm="0">
                                          <p:val>
                                            <p:fltVal val="0"/>
                                          </p:val>
                                        </p:tav>
                                        <p:tav tm="100000">
                                          <p:val>
                                            <p:strVal val="#ppt_h"/>
                                          </p:val>
                                        </p:tav>
                                      </p:tavLst>
                                    </p:anim>
                                    <p:anim calcmode="lin" valueType="num">
                                      <p:cBhvr>
                                        <p:cTn id="53" dur="1000" fill="hold"/>
                                        <p:tgtEl>
                                          <p:spTgt spid="2">
                                            <p:graphicEl>
                                              <a:dgm id="{E1E9C462-0306-43D8-81E4-A29B8845B7DC}"/>
                                            </p:graphicEl>
                                          </p:spTgt>
                                        </p:tgtEl>
                                        <p:attrNameLst>
                                          <p:attrName>style.rotation</p:attrName>
                                        </p:attrNameLst>
                                      </p:cBhvr>
                                      <p:tavLst>
                                        <p:tav tm="0">
                                          <p:val>
                                            <p:fltVal val="90"/>
                                          </p:val>
                                        </p:tav>
                                        <p:tav tm="100000">
                                          <p:val>
                                            <p:fltVal val="0"/>
                                          </p:val>
                                        </p:tav>
                                      </p:tavLst>
                                    </p:anim>
                                    <p:animEffect transition="in" filter="fade">
                                      <p:cBhvr>
                                        <p:cTn id="54" dur="1000"/>
                                        <p:tgtEl>
                                          <p:spTgt spid="2">
                                            <p:graphicEl>
                                              <a:dgm id="{E1E9C462-0306-43D8-81E4-A29B8845B7DC}"/>
                                            </p:graphicEl>
                                          </p:spTgt>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2">
                                            <p:graphicEl>
                                              <a:dgm id="{48453FCB-16B7-4DD5-962E-8AE574693B49}"/>
                                            </p:graphicEl>
                                          </p:spTgt>
                                        </p:tgtEl>
                                        <p:attrNameLst>
                                          <p:attrName>style.visibility</p:attrName>
                                        </p:attrNameLst>
                                      </p:cBhvr>
                                      <p:to>
                                        <p:strVal val="visible"/>
                                      </p:to>
                                    </p:set>
                                    <p:anim calcmode="lin" valueType="num">
                                      <p:cBhvr>
                                        <p:cTn id="57" dur="1000" fill="hold"/>
                                        <p:tgtEl>
                                          <p:spTgt spid="2">
                                            <p:graphicEl>
                                              <a:dgm id="{48453FCB-16B7-4DD5-962E-8AE574693B49}"/>
                                            </p:graphicEl>
                                          </p:spTgt>
                                        </p:tgtEl>
                                        <p:attrNameLst>
                                          <p:attrName>ppt_w</p:attrName>
                                        </p:attrNameLst>
                                      </p:cBhvr>
                                      <p:tavLst>
                                        <p:tav tm="0">
                                          <p:val>
                                            <p:fltVal val="0"/>
                                          </p:val>
                                        </p:tav>
                                        <p:tav tm="100000">
                                          <p:val>
                                            <p:strVal val="#ppt_w"/>
                                          </p:val>
                                        </p:tav>
                                      </p:tavLst>
                                    </p:anim>
                                    <p:anim calcmode="lin" valueType="num">
                                      <p:cBhvr>
                                        <p:cTn id="58" dur="1000" fill="hold"/>
                                        <p:tgtEl>
                                          <p:spTgt spid="2">
                                            <p:graphicEl>
                                              <a:dgm id="{48453FCB-16B7-4DD5-962E-8AE574693B49}"/>
                                            </p:graphicEl>
                                          </p:spTgt>
                                        </p:tgtEl>
                                        <p:attrNameLst>
                                          <p:attrName>ppt_h</p:attrName>
                                        </p:attrNameLst>
                                      </p:cBhvr>
                                      <p:tavLst>
                                        <p:tav tm="0">
                                          <p:val>
                                            <p:fltVal val="0"/>
                                          </p:val>
                                        </p:tav>
                                        <p:tav tm="100000">
                                          <p:val>
                                            <p:strVal val="#ppt_h"/>
                                          </p:val>
                                        </p:tav>
                                      </p:tavLst>
                                    </p:anim>
                                    <p:anim calcmode="lin" valueType="num">
                                      <p:cBhvr>
                                        <p:cTn id="59" dur="1000" fill="hold"/>
                                        <p:tgtEl>
                                          <p:spTgt spid="2">
                                            <p:graphicEl>
                                              <a:dgm id="{48453FCB-16B7-4DD5-962E-8AE574693B49}"/>
                                            </p:graphicEl>
                                          </p:spTgt>
                                        </p:tgtEl>
                                        <p:attrNameLst>
                                          <p:attrName>style.rotation</p:attrName>
                                        </p:attrNameLst>
                                      </p:cBhvr>
                                      <p:tavLst>
                                        <p:tav tm="0">
                                          <p:val>
                                            <p:fltVal val="90"/>
                                          </p:val>
                                        </p:tav>
                                        <p:tav tm="100000">
                                          <p:val>
                                            <p:fltVal val="0"/>
                                          </p:val>
                                        </p:tav>
                                      </p:tavLst>
                                    </p:anim>
                                    <p:animEffect transition="in" filter="fade">
                                      <p:cBhvr>
                                        <p:cTn id="60" dur="1000"/>
                                        <p:tgtEl>
                                          <p:spTgt spid="2">
                                            <p:graphicEl>
                                              <a:dgm id="{48453FCB-16B7-4DD5-962E-8AE574693B49}"/>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2">
                                            <p:graphicEl>
                                              <a:dgm id="{6F5150E6-EE5E-4785-925E-4F6D044FCE66}"/>
                                            </p:graphicEl>
                                          </p:spTgt>
                                        </p:tgtEl>
                                        <p:attrNameLst>
                                          <p:attrName>style.visibility</p:attrName>
                                        </p:attrNameLst>
                                      </p:cBhvr>
                                      <p:to>
                                        <p:strVal val="visible"/>
                                      </p:to>
                                    </p:set>
                                    <p:anim calcmode="lin" valueType="num">
                                      <p:cBhvr>
                                        <p:cTn id="65" dur="1000" fill="hold"/>
                                        <p:tgtEl>
                                          <p:spTgt spid="2">
                                            <p:graphicEl>
                                              <a:dgm id="{6F5150E6-EE5E-4785-925E-4F6D044FCE66}"/>
                                            </p:graphicEl>
                                          </p:spTgt>
                                        </p:tgtEl>
                                        <p:attrNameLst>
                                          <p:attrName>ppt_w</p:attrName>
                                        </p:attrNameLst>
                                      </p:cBhvr>
                                      <p:tavLst>
                                        <p:tav tm="0">
                                          <p:val>
                                            <p:fltVal val="0"/>
                                          </p:val>
                                        </p:tav>
                                        <p:tav tm="100000">
                                          <p:val>
                                            <p:strVal val="#ppt_w"/>
                                          </p:val>
                                        </p:tav>
                                      </p:tavLst>
                                    </p:anim>
                                    <p:anim calcmode="lin" valueType="num">
                                      <p:cBhvr>
                                        <p:cTn id="66" dur="1000" fill="hold"/>
                                        <p:tgtEl>
                                          <p:spTgt spid="2">
                                            <p:graphicEl>
                                              <a:dgm id="{6F5150E6-EE5E-4785-925E-4F6D044FCE66}"/>
                                            </p:graphicEl>
                                          </p:spTgt>
                                        </p:tgtEl>
                                        <p:attrNameLst>
                                          <p:attrName>ppt_h</p:attrName>
                                        </p:attrNameLst>
                                      </p:cBhvr>
                                      <p:tavLst>
                                        <p:tav tm="0">
                                          <p:val>
                                            <p:fltVal val="0"/>
                                          </p:val>
                                        </p:tav>
                                        <p:tav tm="100000">
                                          <p:val>
                                            <p:strVal val="#ppt_h"/>
                                          </p:val>
                                        </p:tav>
                                      </p:tavLst>
                                    </p:anim>
                                    <p:anim calcmode="lin" valueType="num">
                                      <p:cBhvr>
                                        <p:cTn id="67" dur="1000" fill="hold"/>
                                        <p:tgtEl>
                                          <p:spTgt spid="2">
                                            <p:graphicEl>
                                              <a:dgm id="{6F5150E6-EE5E-4785-925E-4F6D044FCE66}"/>
                                            </p:graphicEl>
                                          </p:spTgt>
                                        </p:tgtEl>
                                        <p:attrNameLst>
                                          <p:attrName>style.rotation</p:attrName>
                                        </p:attrNameLst>
                                      </p:cBhvr>
                                      <p:tavLst>
                                        <p:tav tm="0">
                                          <p:val>
                                            <p:fltVal val="90"/>
                                          </p:val>
                                        </p:tav>
                                        <p:tav tm="100000">
                                          <p:val>
                                            <p:fltVal val="0"/>
                                          </p:val>
                                        </p:tav>
                                      </p:tavLst>
                                    </p:anim>
                                    <p:animEffect transition="in" filter="fade">
                                      <p:cBhvr>
                                        <p:cTn id="68" dur="1000"/>
                                        <p:tgtEl>
                                          <p:spTgt spid="2">
                                            <p:graphicEl>
                                              <a:dgm id="{6F5150E6-EE5E-4785-925E-4F6D044FCE66}"/>
                                            </p:graphicEl>
                                          </p:spTgt>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2">
                                            <p:graphicEl>
                                              <a:dgm id="{C8EBBB4B-A886-44C6-92F0-4895F82067D0}"/>
                                            </p:graphicEl>
                                          </p:spTgt>
                                        </p:tgtEl>
                                        <p:attrNameLst>
                                          <p:attrName>style.visibility</p:attrName>
                                        </p:attrNameLst>
                                      </p:cBhvr>
                                      <p:to>
                                        <p:strVal val="visible"/>
                                      </p:to>
                                    </p:set>
                                    <p:anim calcmode="lin" valueType="num">
                                      <p:cBhvr>
                                        <p:cTn id="71" dur="1000" fill="hold"/>
                                        <p:tgtEl>
                                          <p:spTgt spid="2">
                                            <p:graphicEl>
                                              <a:dgm id="{C8EBBB4B-A886-44C6-92F0-4895F82067D0}"/>
                                            </p:graphicEl>
                                          </p:spTgt>
                                        </p:tgtEl>
                                        <p:attrNameLst>
                                          <p:attrName>ppt_w</p:attrName>
                                        </p:attrNameLst>
                                      </p:cBhvr>
                                      <p:tavLst>
                                        <p:tav tm="0">
                                          <p:val>
                                            <p:fltVal val="0"/>
                                          </p:val>
                                        </p:tav>
                                        <p:tav tm="100000">
                                          <p:val>
                                            <p:strVal val="#ppt_w"/>
                                          </p:val>
                                        </p:tav>
                                      </p:tavLst>
                                    </p:anim>
                                    <p:anim calcmode="lin" valueType="num">
                                      <p:cBhvr>
                                        <p:cTn id="72" dur="1000" fill="hold"/>
                                        <p:tgtEl>
                                          <p:spTgt spid="2">
                                            <p:graphicEl>
                                              <a:dgm id="{C8EBBB4B-A886-44C6-92F0-4895F82067D0}"/>
                                            </p:graphicEl>
                                          </p:spTgt>
                                        </p:tgtEl>
                                        <p:attrNameLst>
                                          <p:attrName>ppt_h</p:attrName>
                                        </p:attrNameLst>
                                      </p:cBhvr>
                                      <p:tavLst>
                                        <p:tav tm="0">
                                          <p:val>
                                            <p:fltVal val="0"/>
                                          </p:val>
                                        </p:tav>
                                        <p:tav tm="100000">
                                          <p:val>
                                            <p:strVal val="#ppt_h"/>
                                          </p:val>
                                        </p:tav>
                                      </p:tavLst>
                                    </p:anim>
                                    <p:anim calcmode="lin" valueType="num">
                                      <p:cBhvr>
                                        <p:cTn id="73" dur="1000" fill="hold"/>
                                        <p:tgtEl>
                                          <p:spTgt spid="2">
                                            <p:graphicEl>
                                              <a:dgm id="{C8EBBB4B-A886-44C6-92F0-4895F82067D0}"/>
                                            </p:graphicEl>
                                          </p:spTgt>
                                        </p:tgtEl>
                                        <p:attrNameLst>
                                          <p:attrName>style.rotation</p:attrName>
                                        </p:attrNameLst>
                                      </p:cBhvr>
                                      <p:tavLst>
                                        <p:tav tm="0">
                                          <p:val>
                                            <p:fltVal val="90"/>
                                          </p:val>
                                        </p:tav>
                                        <p:tav tm="100000">
                                          <p:val>
                                            <p:fltVal val="0"/>
                                          </p:val>
                                        </p:tav>
                                      </p:tavLst>
                                    </p:anim>
                                    <p:animEffect transition="in" filter="fade">
                                      <p:cBhvr>
                                        <p:cTn id="74" dur="1000"/>
                                        <p:tgtEl>
                                          <p:spTgt spid="2">
                                            <p:graphicEl>
                                              <a:dgm id="{C8EBBB4B-A886-44C6-92F0-4895F82067D0}"/>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2">
                                            <p:graphicEl>
                                              <a:dgm id="{33A0DCE6-0C26-4707-BFFD-89B0AEC1A63B}"/>
                                            </p:graphicEl>
                                          </p:spTgt>
                                        </p:tgtEl>
                                        <p:attrNameLst>
                                          <p:attrName>style.visibility</p:attrName>
                                        </p:attrNameLst>
                                      </p:cBhvr>
                                      <p:to>
                                        <p:strVal val="visible"/>
                                      </p:to>
                                    </p:set>
                                    <p:anim calcmode="lin" valueType="num">
                                      <p:cBhvr>
                                        <p:cTn id="79" dur="1000" fill="hold"/>
                                        <p:tgtEl>
                                          <p:spTgt spid="2">
                                            <p:graphicEl>
                                              <a:dgm id="{33A0DCE6-0C26-4707-BFFD-89B0AEC1A63B}"/>
                                            </p:graphicEl>
                                          </p:spTgt>
                                        </p:tgtEl>
                                        <p:attrNameLst>
                                          <p:attrName>ppt_w</p:attrName>
                                        </p:attrNameLst>
                                      </p:cBhvr>
                                      <p:tavLst>
                                        <p:tav tm="0">
                                          <p:val>
                                            <p:fltVal val="0"/>
                                          </p:val>
                                        </p:tav>
                                        <p:tav tm="100000">
                                          <p:val>
                                            <p:strVal val="#ppt_w"/>
                                          </p:val>
                                        </p:tav>
                                      </p:tavLst>
                                    </p:anim>
                                    <p:anim calcmode="lin" valueType="num">
                                      <p:cBhvr>
                                        <p:cTn id="80" dur="1000" fill="hold"/>
                                        <p:tgtEl>
                                          <p:spTgt spid="2">
                                            <p:graphicEl>
                                              <a:dgm id="{33A0DCE6-0C26-4707-BFFD-89B0AEC1A63B}"/>
                                            </p:graphicEl>
                                          </p:spTgt>
                                        </p:tgtEl>
                                        <p:attrNameLst>
                                          <p:attrName>ppt_h</p:attrName>
                                        </p:attrNameLst>
                                      </p:cBhvr>
                                      <p:tavLst>
                                        <p:tav tm="0">
                                          <p:val>
                                            <p:fltVal val="0"/>
                                          </p:val>
                                        </p:tav>
                                        <p:tav tm="100000">
                                          <p:val>
                                            <p:strVal val="#ppt_h"/>
                                          </p:val>
                                        </p:tav>
                                      </p:tavLst>
                                    </p:anim>
                                    <p:anim calcmode="lin" valueType="num">
                                      <p:cBhvr>
                                        <p:cTn id="81" dur="1000" fill="hold"/>
                                        <p:tgtEl>
                                          <p:spTgt spid="2">
                                            <p:graphicEl>
                                              <a:dgm id="{33A0DCE6-0C26-4707-BFFD-89B0AEC1A63B}"/>
                                            </p:graphicEl>
                                          </p:spTgt>
                                        </p:tgtEl>
                                        <p:attrNameLst>
                                          <p:attrName>style.rotation</p:attrName>
                                        </p:attrNameLst>
                                      </p:cBhvr>
                                      <p:tavLst>
                                        <p:tav tm="0">
                                          <p:val>
                                            <p:fltVal val="90"/>
                                          </p:val>
                                        </p:tav>
                                        <p:tav tm="100000">
                                          <p:val>
                                            <p:fltVal val="0"/>
                                          </p:val>
                                        </p:tav>
                                      </p:tavLst>
                                    </p:anim>
                                    <p:animEffect transition="in" filter="fade">
                                      <p:cBhvr>
                                        <p:cTn id="82" dur="1000"/>
                                        <p:tgtEl>
                                          <p:spTgt spid="2">
                                            <p:graphicEl>
                                              <a:dgm id="{33A0DCE6-0C26-4707-BFFD-89B0AEC1A63B}"/>
                                            </p:graphicEl>
                                          </p:spTgt>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
                                            <p:graphicEl>
                                              <a:dgm id="{92D0661D-5594-4A99-8B0A-E30F4AD2ACF3}"/>
                                            </p:graphicEl>
                                          </p:spTgt>
                                        </p:tgtEl>
                                        <p:attrNameLst>
                                          <p:attrName>style.visibility</p:attrName>
                                        </p:attrNameLst>
                                      </p:cBhvr>
                                      <p:to>
                                        <p:strVal val="visible"/>
                                      </p:to>
                                    </p:set>
                                    <p:anim calcmode="lin" valueType="num">
                                      <p:cBhvr>
                                        <p:cTn id="85" dur="1000" fill="hold"/>
                                        <p:tgtEl>
                                          <p:spTgt spid="2">
                                            <p:graphicEl>
                                              <a:dgm id="{92D0661D-5594-4A99-8B0A-E30F4AD2ACF3}"/>
                                            </p:graphicEl>
                                          </p:spTgt>
                                        </p:tgtEl>
                                        <p:attrNameLst>
                                          <p:attrName>ppt_w</p:attrName>
                                        </p:attrNameLst>
                                      </p:cBhvr>
                                      <p:tavLst>
                                        <p:tav tm="0">
                                          <p:val>
                                            <p:fltVal val="0"/>
                                          </p:val>
                                        </p:tav>
                                        <p:tav tm="100000">
                                          <p:val>
                                            <p:strVal val="#ppt_w"/>
                                          </p:val>
                                        </p:tav>
                                      </p:tavLst>
                                    </p:anim>
                                    <p:anim calcmode="lin" valueType="num">
                                      <p:cBhvr>
                                        <p:cTn id="86" dur="1000" fill="hold"/>
                                        <p:tgtEl>
                                          <p:spTgt spid="2">
                                            <p:graphicEl>
                                              <a:dgm id="{92D0661D-5594-4A99-8B0A-E30F4AD2ACF3}"/>
                                            </p:graphicEl>
                                          </p:spTgt>
                                        </p:tgtEl>
                                        <p:attrNameLst>
                                          <p:attrName>ppt_h</p:attrName>
                                        </p:attrNameLst>
                                      </p:cBhvr>
                                      <p:tavLst>
                                        <p:tav tm="0">
                                          <p:val>
                                            <p:fltVal val="0"/>
                                          </p:val>
                                        </p:tav>
                                        <p:tav tm="100000">
                                          <p:val>
                                            <p:strVal val="#ppt_h"/>
                                          </p:val>
                                        </p:tav>
                                      </p:tavLst>
                                    </p:anim>
                                    <p:anim calcmode="lin" valueType="num">
                                      <p:cBhvr>
                                        <p:cTn id="87" dur="1000" fill="hold"/>
                                        <p:tgtEl>
                                          <p:spTgt spid="2">
                                            <p:graphicEl>
                                              <a:dgm id="{92D0661D-5594-4A99-8B0A-E30F4AD2ACF3}"/>
                                            </p:graphicEl>
                                          </p:spTgt>
                                        </p:tgtEl>
                                        <p:attrNameLst>
                                          <p:attrName>style.rotation</p:attrName>
                                        </p:attrNameLst>
                                      </p:cBhvr>
                                      <p:tavLst>
                                        <p:tav tm="0">
                                          <p:val>
                                            <p:fltVal val="90"/>
                                          </p:val>
                                        </p:tav>
                                        <p:tav tm="100000">
                                          <p:val>
                                            <p:fltVal val="0"/>
                                          </p:val>
                                        </p:tav>
                                      </p:tavLst>
                                    </p:anim>
                                    <p:animEffect transition="in" filter="fade">
                                      <p:cBhvr>
                                        <p:cTn id="88" dur="1000"/>
                                        <p:tgtEl>
                                          <p:spTgt spid="2">
                                            <p:graphicEl>
                                              <a:dgm id="{92D0661D-5594-4A99-8B0A-E30F4AD2ACF3}"/>
                                            </p:graphicEl>
                                          </p:spTgt>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2">
                                            <p:graphicEl>
                                              <a:dgm id="{35A26F0A-A9BB-4DFD-82ED-A5CF93EDE9C2}"/>
                                            </p:graphicEl>
                                          </p:spTgt>
                                        </p:tgtEl>
                                        <p:attrNameLst>
                                          <p:attrName>style.visibility</p:attrName>
                                        </p:attrNameLst>
                                      </p:cBhvr>
                                      <p:to>
                                        <p:strVal val="visible"/>
                                      </p:to>
                                    </p:set>
                                    <p:anim calcmode="lin" valueType="num">
                                      <p:cBhvr>
                                        <p:cTn id="91" dur="1000" fill="hold"/>
                                        <p:tgtEl>
                                          <p:spTgt spid="2">
                                            <p:graphicEl>
                                              <a:dgm id="{35A26F0A-A9BB-4DFD-82ED-A5CF93EDE9C2}"/>
                                            </p:graphicEl>
                                          </p:spTgt>
                                        </p:tgtEl>
                                        <p:attrNameLst>
                                          <p:attrName>ppt_w</p:attrName>
                                        </p:attrNameLst>
                                      </p:cBhvr>
                                      <p:tavLst>
                                        <p:tav tm="0">
                                          <p:val>
                                            <p:fltVal val="0"/>
                                          </p:val>
                                        </p:tav>
                                        <p:tav tm="100000">
                                          <p:val>
                                            <p:strVal val="#ppt_w"/>
                                          </p:val>
                                        </p:tav>
                                      </p:tavLst>
                                    </p:anim>
                                    <p:anim calcmode="lin" valueType="num">
                                      <p:cBhvr>
                                        <p:cTn id="92" dur="1000" fill="hold"/>
                                        <p:tgtEl>
                                          <p:spTgt spid="2">
                                            <p:graphicEl>
                                              <a:dgm id="{35A26F0A-A9BB-4DFD-82ED-A5CF93EDE9C2}"/>
                                            </p:graphicEl>
                                          </p:spTgt>
                                        </p:tgtEl>
                                        <p:attrNameLst>
                                          <p:attrName>ppt_h</p:attrName>
                                        </p:attrNameLst>
                                      </p:cBhvr>
                                      <p:tavLst>
                                        <p:tav tm="0">
                                          <p:val>
                                            <p:fltVal val="0"/>
                                          </p:val>
                                        </p:tav>
                                        <p:tav tm="100000">
                                          <p:val>
                                            <p:strVal val="#ppt_h"/>
                                          </p:val>
                                        </p:tav>
                                      </p:tavLst>
                                    </p:anim>
                                    <p:anim calcmode="lin" valueType="num">
                                      <p:cBhvr>
                                        <p:cTn id="93" dur="1000" fill="hold"/>
                                        <p:tgtEl>
                                          <p:spTgt spid="2">
                                            <p:graphicEl>
                                              <a:dgm id="{35A26F0A-A9BB-4DFD-82ED-A5CF93EDE9C2}"/>
                                            </p:graphicEl>
                                          </p:spTgt>
                                        </p:tgtEl>
                                        <p:attrNameLst>
                                          <p:attrName>style.rotation</p:attrName>
                                        </p:attrNameLst>
                                      </p:cBhvr>
                                      <p:tavLst>
                                        <p:tav tm="0">
                                          <p:val>
                                            <p:fltVal val="90"/>
                                          </p:val>
                                        </p:tav>
                                        <p:tav tm="100000">
                                          <p:val>
                                            <p:fltVal val="0"/>
                                          </p:val>
                                        </p:tav>
                                      </p:tavLst>
                                    </p:anim>
                                    <p:animEffect transition="in" filter="fade">
                                      <p:cBhvr>
                                        <p:cTn id="94" dur="1000"/>
                                        <p:tgtEl>
                                          <p:spTgt spid="2">
                                            <p:graphicEl>
                                              <a:dgm id="{35A26F0A-A9BB-4DFD-82ED-A5CF93EDE9C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9810" name="Title 1"/>
          <p:cNvSpPr>
            <a:spLocks noGrp="1"/>
          </p:cNvSpPr>
          <p:nvPr>
            <p:ph type="title"/>
          </p:nvPr>
        </p:nvSpPr>
        <p:spPr>
          <a:xfrm>
            <a:off x="2666997" y="542795"/>
            <a:ext cx="8229600" cy="1143000"/>
          </a:xfrm>
        </p:spPr>
        <p:txBody>
          <a:bodyPr>
            <a:normAutofit/>
          </a:bodyPr>
          <a:lstStyle/>
          <a:p>
            <a:r>
              <a:rPr lang="en-US" altLang="en-US" sz="3600" b="1" dirty="0">
                <a:solidFill>
                  <a:srgbClr val="147B33"/>
                </a:solidFill>
                <a:ea typeface="MS PGothic" pitchFamily="34" charset="-128"/>
              </a:rPr>
              <a:t>Power/interest</a:t>
            </a:r>
            <a:r>
              <a:rPr lang="en-US" altLang="en-US" sz="3600" b="1" dirty="0">
                <a:solidFill>
                  <a:schemeClr val="accent3">
                    <a:lumMod val="75000"/>
                  </a:schemeClr>
                </a:solidFill>
                <a:ea typeface="MS PGothic" pitchFamily="34" charset="-128"/>
              </a:rPr>
              <a:t> </a:t>
            </a:r>
            <a:r>
              <a:rPr lang="en-US" altLang="en-US" sz="3600" b="1" dirty="0">
                <a:solidFill>
                  <a:srgbClr val="147B33"/>
                </a:solidFill>
                <a:ea typeface="MS PGothic" pitchFamily="34" charset="-128"/>
              </a:rPr>
              <a:t>grid</a:t>
            </a:r>
            <a:r>
              <a:rPr lang="en-US" altLang="en-US" sz="3600" b="1" dirty="0">
                <a:solidFill>
                  <a:schemeClr val="accent3">
                    <a:lumMod val="75000"/>
                  </a:schemeClr>
                </a:solidFill>
                <a:ea typeface="MS PGothic" pitchFamily="34" charset="-128"/>
              </a:rPr>
              <a:t> </a:t>
            </a:r>
            <a:r>
              <a:rPr lang="en-US" altLang="en-US" sz="3600" b="1" dirty="0">
                <a:solidFill>
                  <a:srgbClr val="147B33"/>
                </a:solidFill>
                <a:ea typeface="MS PGothic" pitchFamily="34" charset="-128"/>
              </a:rPr>
              <a:t>with</a:t>
            </a:r>
            <a:r>
              <a:rPr lang="en-US" altLang="en-US" sz="3600" b="1" dirty="0">
                <a:solidFill>
                  <a:schemeClr val="accent3">
                    <a:lumMod val="75000"/>
                  </a:schemeClr>
                </a:solidFill>
                <a:ea typeface="MS PGothic" pitchFamily="34" charset="-128"/>
              </a:rPr>
              <a:t> </a:t>
            </a:r>
            <a:r>
              <a:rPr lang="en-US" altLang="en-US" sz="3600" b="1" dirty="0">
                <a:solidFill>
                  <a:srgbClr val="147B33"/>
                </a:solidFill>
                <a:ea typeface="MS PGothic" pitchFamily="34" charset="-128"/>
              </a:rPr>
              <a:t>Stakeholders</a:t>
            </a:r>
            <a:r>
              <a:rPr lang="en-US" altLang="en-US" sz="3600" b="1" dirty="0">
                <a:solidFill>
                  <a:srgbClr val="FF0000"/>
                </a:solidFill>
                <a:ea typeface="MS PGothic" pitchFamily="34" charset="-128"/>
              </a:rPr>
              <a:t/>
            </a:r>
            <a:br>
              <a:rPr lang="en-US" altLang="en-US" sz="3600" b="1" dirty="0">
                <a:solidFill>
                  <a:srgbClr val="FF0000"/>
                </a:solidFill>
                <a:ea typeface="MS PGothic" pitchFamily="34" charset="-128"/>
              </a:rPr>
            </a:br>
            <a:endParaRPr lang="en-US" altLang="en-US" sz="3600" b="1" dirty="0">
              <a:solidFill>
                <a:srgbClr val="147B33"/>
              </a:solidFill>
              <a:ea typeface="MS PGothic" pitchFamily="34" charset="-128"/>
            </a:endParaRPr>
          </a:p>
        </p:txBody>
      </p:sp>
      <p:sp>
        <p:nvSpPr>
          <p:cNvPr id="2" name="Content Placeholder 1"/>
          <p:cNvSpPr>
            <a:spLocks noGrp="1"/>
          </p:cNvSpPr>
          <p:nvPr>
            <p:ph idx="1"/>
          </p:nvPr>
        </p:nvSpPr>
        <p:spPr/>
        <p:txBody>
          <a:bodyPr/>
          <a:lstStyle/>
          <a:p>
            <a:endParaRPr lang="en-US"/>
          </a:p>
        </p:txBody>
      </p:sp>
      <p:sp>
        <p:nvSpPr>
          <p:cNvPr id="119815" name="Date Placeholder 1"/>
          <p:cNvSpPr>
            <a:spLocks noGrp="1"/>
          </p:cNvSpPr>
          <p:nvPr>
            <p:ph type="dt" sz="half" idx="10"/>
          </p:nvPr>
        </p:nvSpPr>
        <p:spPr bwMode="auto">
          <a:noFill/>
          <a:ln>
            <a:miter lim="800000"/>
            <a:headEnd/>
            <a:tailEnd/>
          </a:ln>
        </p:spPr>
        <p:txBody>
          <a:bodyPr/>
          <a:lstStyle/>
          <a:p>
            <a:fld id="{3C53DE53-2B68-46F9-89C6-4D02048CE804}" type="datetime1">
              <a:rPr lang="en-US" altLang="en-US" smtClean="0"/>
              <a:pPr/>
              <a:t>10/6/2015</a:t>
            </a:fld>
            <a:endParaRPr lang="en-US" altLang="en-US" smtClean="0"/>
          </a:p>
        </p:txBody>
      </p:sp>
      <p:sp>
        <p:nvSpPr>
          <p:cNvPr id="119816" name="Slide Number Placeholder 2"/>
          <p:cNvSpPr>
            <a:spLocks noGrp="1"/>
          </p:cNvSpPr>
          <p:nvPr>
            <p:ph type="sldNum" sz="quarter" idx="12"/>
          </p:nvPr>
        </p:nvSpPr>
        <p:spPr bwMode="auto">
          <a:noFill/>
          <a:ln>
            <a:miter lim="800000"/>
            <a:headEnd/>
            <a:tailEnd/>
          </a:ln>
        </p:spPr>
        <p:txBody>
          <a:bodyPr/>
          <a:lstStyle/>
          <a:p>
            <a:fld id="{88671909-EA31-4A63-B6B8-4706D7659684}" type="slidenum">
              <a:rPr lang="en-US" altLang="en-US"/>
              <a:pPr/>
              <a:t>11</a:t>
            </a:fld>
            <a:endParaRPr lang="en-US" altLang="en-US"/>
          </a:p>
        </p:txBody>
      </p:sp>
      <p:cxnSp>
        <p:nvCxnSpPr>
          <p:cNvPr id="8" name="Straight Connector 7"/>
          <p:cNvCxnSpPr/>
          <p:nvPr/>
        </p:nvCxnSpPr>
        <p:spPr>
          <a:xfrm>
            <a:off x="7543800" y="19812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543800" y="2667001"/>
            <a:ext cx="685800" cy="382587"/>
          </a:xfrm>
          <a:prstGeom prst="line">
            <a:avLst/>
          </a:prstGeom>
        </p:spPr>
        <p:style>
          <a:lnRef idx="1">
            <a:schemeClr val="accent1"/>
          </a:lnRef>
          <a:fillRef idx="0">
            <a:schemeClr val="accent1"/>
          </a:fillRef>
          <a:effectRef idx="0">
            <a:schemeClr val="accent1"/>
          </a:effectRef>
          <a:fontRef idx="minor">
            <a:schemeClr val="tx1"/>
          </a:fontRef>
        </p:style>
      </p:cxnSp>
      <p:pic>
        <p:nvPicPr>
          <p:cNvPr id="119814" name="Picture 3" descr="\\Biodiv.org\shares\UserDoc\Working Folders\Logos\Aichi Targets icons\jpg\20.jpg"/>
          <p:cNvPicPr>
            <a:picLocks noChangeAspect="1" noChangeArrowheads="1"/>
          </p:cNvPicPr>
          <p:nvPr/>
        </p:nvPicPr>
        <p:blipFill>
          <a:blip r:embed="rId3" cstate="print"/>
          <a:srcRect/>
          <a:stretch>
            <a:fillRect/>
          </a:stretch>
        </p:blipFill>
        <p:spPr bwMode="auto">
          <a:xfrm>
            <a:off x="0" y="-185802"/>
            <a:ext cx="1447800" cy="1465962"/>
          </a:xfrm>
          <a:prstGeom prst="rect">
            <a:avLst/>
          </a:prstGeom>
          <a:noFill/>
          <a:ln w="9525">
            <a:noFill/>
            <a:miter lim="800000"/>
            <a:headEnd/>
            <a:tailEnd/>
          </a:ln>
        </p:spPr>
      </p:pic>
      <p:pic>
        <p:nvPicPr>
          <p:cNvPr id="4" name="Picture 3"/>
          <p:cNvPicPr>
            <a:picLocks noChangeAspect="1"/>
          </p:cNvPicPr>
          <p:nvPr/>
        </p:nvPicPr>
        <p:blipFill rotWithShape="1">
          <a:blip r:embed="rId4"/>
          <a:srcRect l="31250" t="22963" r="33750" b="20000"/>
          <a:stretch/>
        </p:blipFill>
        <p:spPr>
          <a:xfrm>
            <a:off x="496389" y="1114295"/>
            <a:ext cx="11181805" cy="5384476"/>
          </a:xfrm>
          <a:prstGeom prst="rect">
            <a:avLst/>
          </a:prstGeom>
        </p:spPr>
      </p:pic>
    </p:spTree>
    <p:extLst>
      <p:ext uri="{BB962C8B-B14F-4D97-AF65-F5344CB8AC3E}">
        <p14:creationId xmlns:p14="http://schemas.microsoft.com/office/powerpoint/2010/main" val="1876995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981200" y="762000"/>
            <a:ext cx="8229600" cy="1143000"/>
          </a:xfrm>
        </p:spPr>
        <p:txBody>
          <a:bodyPr/>
          <a:lstStyle/>
          <a:p>
            <a:r>
              <a:rPr lang="en-US" altLang="en-US" b="1" dirty="0" smtClean="0">
                <a:solidFill>
                  <a:srgbClr val="147B33"/>
                </a:solidFill>
                <a:ea typeface="MS PGothic" pitchFamily="34" charset="-128"/>
              </a:rPr>
              <a:t>Scope</a:t>
            </a:r>
            <a:endParaRPr lang="en-US" altLang="en-US" dirty="0" smtClean="0"/>
          </a:p>
        </p:txBody>
      </p:sp>
      <p:sp>
        <p:nvSpPr>
          <p:cNvPr id="37891" name="Content Placeholder 2"/>
          <p:cNvSpPr>
            <a:spLocks noGrp="1"/>
          </p:cNvSpPr>
          <p:nvPr>
            <p:ph idx="1"/>
          </p:nvPr>
        </p:nvSpPr>
        <p:spPr>
          <a:xfrm>
            <a:off x="1194572" y="1493837"/>
            <a:ext cx="10441615" cy="4754563"/>
          </a:xfrm>
        </p:spPr>
        <p:txBody>
          <a:bodyPr/>
          <a:lstStyle/>
          <a:p>
            <a:pPr marL="514350" indent="-457200">
              <a:spcBef>
                <a:spcPct val="0"/>
              </a:spcBef>
              <a:buFontTx/>
              <a:buChar char="-"/>
            </a:pPr>
            <a:endParaRPr lang="en-US" altLang="en-US" sz="2800" dirty="0"/>
          </a:p>
          <a:p>
            <a:pPr marL="514350" indent="-457200">
              <a:spcBef>
                <a:spcPct val="0"/>
              </a:spcBef>
              <a:buFontTx/>
              <a:buChar char="-"/>
            </a:pPr>
            <a:r>
              <a:rPr lang="en-CA" altLang="en-US" sz="2800" dirty="0"/>
              <a:t>NBSAP as a </a:t>
            </a:r>
            <a:r>
              <a:rPr lang="en-CA" altLang="en-US" dirty="0" smtClean="0"/>
              <a:t>basis</a:t>
            </a:r>
            <a:r>
              <a:rPr lang="en-CA" altLang="en-US" sz="2800" dirty="0" smtClean="0"/>
              <a:t> </a:t>
            </a:r>
            <a:r>
              <a:rPr lang="en-CA" altLang="en-US" sz="2800" dirty="0"/>
              <a:t>for </a:t>
            </a:r>
            <a:r>
              <a:rPr lang="en-CA" altLang="en-US" sz="2800" dirty="0" smtClean="0"/>
              <a:t>creating a </a:t>
            </a:r>
            <a:r>
              <a:rPr lang="en-CA" altLang="en-US" sz="2800" dirty="0"/>
              <a:t>work breakdown structure (WBS)</a:t>
            </a:r>
          </a:p>
          <a:p>
            <a:pPr marL="514350" indent="-457200">
              <a:spcBef>
                <a:spcPct val="0"/>
              </a:spcBef>
              <a:buFontTx/>
              <a:buChar char="-"/>
            </a:pPr>
            <a:endParaRPr lang="en-CA" altLang="en-US" sz="2800" dirty="0"/>
          </a:p>
          <a:p>
            <a:pPr marL="514350" indent="-457200">
              <a:spcBef>
                <a:spcPct val="0"/>
              </a:spcBef>
              <a:buFontTx/>
              <a:buChar char="-"/>
            </a:pPr>
            <a:r>
              <a:rPr lang="en-CA" altLang="en-US" sz="2800" dirty="0"/>
              <a:t>Lowest level of WBS to be used for </a:t>
            </a:r>
            <a:r>
              <a:rPr lang="en-CA" altLang="en-US" sz="2800" dirty="0" smtClean="0"/>
              <a:t>estimation of duration, resource needs, </a:t>
            </a:r>
            <a:r>
              <a:rPr lang="en-CA" altLang="en-US" sz="2800" dirty="0"/>
              <a:t>and </a:t>
            </a:r>
            <a:r>
              <a:rPr lang="en-CA" altLang="en-US" sz="2800" dirty="0" smtClean="0"/>
              <a:t>associated cost</a:t>
            </a:r>
          </a:p>
          <a:p>
            <a:pPr marL="514350" indent="-457200">
              <a:spcBef>
                <a:spcPct val="0"/>
              </a:spcBef>
              <a:buFontTx/>
              <a:buChar char="-"/>
            </a:pPr>
            <a:endParaRPr lang="en-CA" altLang="en-US" sz="2800" dirty="0" smtClean="0"/>
          </a:p>
          <a:p>
            <a:pPr marL="514350" indent="-457200">
              <a:spcBef>
                <a:spcPct val="0"/>
              </a:spcBef>
              <a:buFontTx/>
              <a:buChar char="-"/>
            </a:pPr>
            <a:r>
              <a:rPr lang="en-CA" altLang="en-US" sz="2800" b="1" dirty="0" smtClean="0"/>
              <a:t>Pitfall</a:t>
            </a:r>
            <a:r>
              <a:rPr lang="en-CA" altLang="en-US" sz="2800" dirty="0" smtClean="0"/>
              <a:t>: Excessive decomposition</a:t>
            </a:r>
          </a:p>
          <a:p>
            <a:pPr marL="514350" indent="-457200">
              <a:spcBef>
                <a:spcPct val="0"/>
              </a:spcBef>
              <a:buFontTx/>
              <a:buChar char="-"/>
            </a:pPr>
            <a:endParaRPr lang="en-CA" altLang="en-US" sz="2800" dirty="0" smtClean="0"/>
          </a:p>
          <a:p>
            <a:pPr marL="514350" indent="-457200">
              <a:spcBef>
                <a:spcPct val="0"/>
              </a:spcBef>
              <a:buFontTx/>
              <a:buChar char="-"/>
            </a:pPr>
            <a:r>
              <a:rPr lang="en-CA" altLang="en-US" b="1" dirty="0" smtClean="0"/>
              <a:t>Recommendation:</a:t>
            </a:r>
            <a:r>
              <a:rPr lang="en-CA" altLang="en-US" dirty="0" smtClean="0"/>
              <a:t> stop further decomposition when associated cost can be identified with reasonable accuracy </a:t>
            </a:r>
            <a:endParaRPr lang="en-CA" altLang="en-US" sz="2800" dirty="0"/>
          </a:p>
          <a:p>
            <a:pPr marL="514350" indent="-457200">
              <a:spcBef>
                <a:spcPct val="0"/>
              </a:spcBef>
              <a:buFontTx/>
              <a:buChar char="-"/>
            </a:pPr>
            <a:endParaRPr lang="en-CA" altLang="en-US" sz="2800" dirty="0"/>
          </a:p>
          <a:p>
            <a:pPr marL="514350" indent="-457200">
              <a:spcBef>
                <a:spcPct val="0"/>
              </a:spcBef>
              <a:buFontTx/>
              <a:buChar char="-"/>
            </a:pPr>
            <a:endParaRPr lang="en-CA" altLang="en-US" sz="2800" dirty="0"/>
          </a:p>
        </p:txBody>
      </p:sp>
      <p:sp>
        <p:nvSpPr>
          <p:cNvPr id="37894"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AF6AD88-3EB1-4613-9472-AC6D8DF5327E}" type="datetime1">
              <a:rPr lang="en-US" altLang="en-US" sz="1200">
                <a:solidFill>
                  <a:srgbClr val="898989"/>
                </a:solidFill>
                <a:cs typeface="Arial" panose="020B0604020202020204" pitchFamily="34" charset="0"/>
              </a:rPr>
              <a:pPr>
                <a:spcBef>
                  <a:spcPct val="0"/>
                </a:spcBef>
                <a:buFontTx/>
                <a:buNone/>
              </a:pPr>
              <a:t>10/6/2015</a:t>
            </a:fld>
            <a:endParaRPr lang="en-US" altLang="en-US" sz="1200">
              <a:solidFill>
                <a:srgbClr val="898989"/>
              </a:solidFill>
              <a:cs typeface="Arial" panose="020B0604020202020204" pitchFamily="34" charset="0"/>
            </a:endParaRPr>
          </a:p>
        </p:txBody>
      </p:sp>
      <p:sp>
        <p:nvSpPr>
          <p:cNvPr id="3789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C9D626F-21DA-4E2E-8AC5-BE52E3514847}" type="slidenum">
              <a:rPr lang="en-US" altLang="en-US" sz="1200">
                <a:solidFill>
                  <a:srgbClr val="898989"/>
                </a:solidFill>
              </a:rPr>
              <a:pPr>
                <a:spcBef>
                  <a:spcPct val="0"/>
                </a:spcBef>
                <a:buFontTx/>
                <a:buNone/>
              </a:pPr>
              <a:t>12</a:t>
            </a:fld>
            <a:endParaRPr lang="en-US" altLang="en-US" sz="1200">
              <a:solidFill>
                <a:srgbClr val="898989"/>
              </a:solidFill>
            </a:endParaRPr>
          </a:p>
        </p:txBody>
      </p:sp>
      <p:pic>
        <p:nvPicPr>
          <p:cNvPr id="37892" name="Picture 3" descr="\\Biodiv.org\shares\UserDoc\Working Folders\Logos\Aichi Targets icons\jpg\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6236" y="54102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2"/>
          <p:cNvPicPr>
            <a:picLocks noChangeAspect="1" noChangeArrowheads="1"/>
          </p:cNvPicPr>
          <p:nvPr/>
        </p:nvPicPr>
        <p:blipFill>
          <a:blip r:embed="rId4">
            <a:extLst>
              <a:ext uri="{28A0092B-C50C-407E-A947-70E740481C1C}">
                <a14:useLocalDpi xmlns:a14="http://schemas.microsoft.com/office/drawing/2010/main" val="0"/>
              </a:ext>
            </a:extLst>
          </a:blip>
          <a:srcRect t="83813"/>
          <a:stretch>
            <a:fillRect/>
          </a:stretch>
        </p:blipFill>
        <p:spPr bwMode="auto">
          <a:xfrm>
            <a:off x="0" y="0"/>
            <a:ext cx="1219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177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3276400" y="146050"/>
            <a:ext cx="8229600" cy="1143000"/>
          </a:xfrm>
        </p:spPr>
        <p:txBody>
          <a:bodyPr/>
          <a:lstStyle/>
          <a:p>
            <a:r>
              <a:rPr lang="en-US" altLang="en-US" b="1" dirty="0" smtClean="0">
                <a:solidFill>
                  <a:srgbClr val="147B33"/>
                </a:solidFill>
                <a:ea typeface="MS PGothic" pitchFamily="34" charset="-128"/>
              </a:rPr>
              <a:t>Decomposition of targets/strategies</a:t>
            </a:r>
            <a:endParaRPr lang="en-US" altLang="en-US" dirty="0" smtClean="0"/>
          </a:p>
        </p:txBody>
      </p:sp>
      <p:sp>
        <p:nvSpPr>
          <p:cNvPr id="95238" name="Date Placeholder 1"/>
          <p:cNvSpPr>
            <a:spLocks noGrp="1"/>
          </p:cNvSpPr>
          <p:nvPr>
            <p:ph type="dt" sz="half" idx="10"/>
          </p:nvPr>
        </p:nvSpPr>
        <p:spPr bwMode="auto">
          <a:noFill/>
          <a:ln>
            <a:miter lim="800000"/>
            <a:headEnd/>
            <a:tailEnd/>
          </a:ln>
        </p:spPr>
        <p:txBody>
          <a:bodyPr/>
          <a:lstStyle/>
          <a:p>
            <a:fld id="{24E86631-6B1C-41B4-AFDD-733D541DDD25}" type="datetime1">
              <a:rPr lang="en-US" altLang="en-US" smtClean="0"/>
              <a:pPr/>
              <a:t>10/6/2015</a:t>
            </a:fld>
            <a:endParaRPr lang="en-US" altLang="en-US" smtClean="0"/>
          </a:p>
        </p:txBody>
      </p:sp>
      <p:sp>
        <p:nvSpPr>
          <p:cNvPr id="95239" name="Slide Number Placeholder 2"/>
          <p:cNvSpPr>
            <a:spLocks noGrp="1"/>
          </p:cNvSpPr>
          <p:nvPr>
            <p:ph type="sldNum" sz="quarter" idx="12"/>
          </p:nvPr>
        </p:nvSpPr>
        <p:spPr bwMode="auto">
          <a:noFill/>
          <a:ln>
            <a:miter lim="800000"/>
            <a:headEnd/>
            <a:tailEnd/>
          </a:ln>
        </p:spPr>
        <p:txBody>
          <a:bodyPr/>
          <a:lstStyle/>
          <a:p>
            <a:fld id="{0D506542-8EC6-469A-829C-4CF40A655642}" type="slidenum">
              <a:rPr lang="en-US" altLang="en-US"/>
              <a:pPr/>
              <a:t>13</a:t>
            </a:fld>
            <a:endParaRPr lang="en-US" altLang="en-US"/>
          </a:p>
        </p:txBody>
      </p:sp>
      <p:graphicFrame>
        <p:nvGraphicFramePr>
          <p:cNvPr id="4" name="Diagram 3"/>
          <p:cNvGraphicFramePr/>
          <p:nvPr/>
        </p:nvGraphicFramePr>
        <p:xfrm>
          <a:off x="3048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5237" name="Picture 3" descr="\\Biodiv.org\shares\UserDoc\Working Folders\Logos\Aichi Targets icons\jpg\20.jpg"/>
          <p:cNvPicPr>
            <a:picLocks noChangeAspect="1" noChangeArrowheads="1"/>
          </p:cNvPicPr>
          <p:nvPr/>
        </p:nvPicPr>
        <p:blipFill>
          <a:blip r:embed="rId8" cstate="print"/>
          <a:srcRect/>
          <a:stretch>
            <a:fillRect/>
          </a:stretch>
        </p:blipFill>
        <p:spPr bwMode="auto">
          <a:xfrm>
            <a:off x="1447800" y="-76200"/>
            <a:ext cx="1447800" cy="1600200"/>
          </a:xfrm>
          <a:prstGeom prst="rect">
            <a:avLst/>
          </a:prstGeom>
          <a:noFill/>
          <a:ln w="9525">
            <a:noFill/>
            <a:miter lim="800000"/>
            <a:headEnd/>
            <a:tailEnd/>
          </a:ln>
        </p:spPr>
      </p:pic>
      <p:graphicFrame>
        <p:nvGraphicFramePr>
          <p:cNvPr id="9" name="Diagram 8"/>
          <p:cNvGraphicFramePr/>
          <p:nvPr>
            <p:extLst>
              <p:ext uri="{D42A27DB-BD31-4B8C-83A1-F6EECF244321}">
                <p14:modId xmlns:p14="http://schemas.microsoft.com/office/powerpoint/2010/main" val="414086457"/>
              </p:ext>
            </p:extLst>
          </p:nvPr>
        </p:nvGraphicFramePr>
        <p:xfrm>
          <a:off x="1524000" y="1397000"/>
          <a:ext cx="9372598" cy="48514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6629837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3276400" y="146050"/>
            <a:ext cx="8229600" cy="1143000"/>
          </a:xfrm>
        </p:spPr>
        <p:txBody>
          <a:bodyPr/>
          <a:lstStyle/>
          <a:p>
            <a:r>
              <a:rPr lang="en-US" altLang="en-US" b="1" dirty="0" smtClean="0">
                <a:solidFill>
                  <a:srgbClr val="147B33"/>
                </a:solidFill>
                <a:ea typeface="MS PGothic" pitchFamily="34" charset="-128"/>
              </a:rPr>
              <a:t>Decomposition: example</a:t>
            </a:r>
            <a:endParaRPr lang="en-US" altLang="en-US" dirty="0" smtClean="0"/>
          </a:p>
        </p:txBody>
      </p:sp>
      <p:sp>
        <p:nvSpPr>
          <p:cNvPr id="95238" name="Date Placeholder 1"/>
          <p:cNvSpPr>
            <a:spLocks noGrp="1"/>
          </p:cNvSpPr>
          <p:nvPr>
            <p:ph type="dt" sz="half" idx="10"/>
          </p:nvPr>
        </p:nvSpPr>
        <p:spPr bwMode="auto">
          <a:noFill/>
          <a:ln>
            <a:miter lim="800000"/>
            <a:headEnd/>
            <a:tailEnd/>
          </a:ln>
        </p:spPr>
        <p:txBody>
          <a:bodyPr/>
          <a:lstStyle/>
          <a:p>
            <a:fld id="{24E86631-6B1C-41B4-AFDD-733D541DDD25}" type="datetime1">
              <a:rPr lang="en-US" altLang="en-US" smtClean="0"/>
              <a:pPr/>
              <a:t>10/6/2015</a:t>
            </a:fld>
            <a:endParaRPr lang="en-US" altLang="en-US" smtClean="0"/>
          </a:p>
        </p:txBody>
      </p:sp>
      <p:sp>
        <p:nvSpPr>
          <p:cNvPr id="95239" name="Slide Number Placeholder 2"/>
          <p:cNvSpPr>
            <a:spLocks noGrp="1"/>
          </p:cNvSpPr>
          <p:nvPr>
            <p:ph type="sldNum" sz="quarter" idx="12"/>
          </p:nvPr>
        </p:nvSpPr>
        <p:spPr bwMode="auto">
          <a:noFill/>
          <a:ln>
            <a:miter lim="800000"/>
            <a:headEnd/>
            <a:tailEnd/>
          </a:ln>
        </p:spPr>
        <p:txBody>
          <a:bodyPr/>
          <a:lstStyle/>
          <a:p>
            <a:fld id="{0D506542-8EC6-469A-829C-4CF40A655642}" type="slidenum">
              <a:rPr lang="en-US" altLang="en-US"/>
              <a:pPr/>
              <a:t>14</a:t>
            </a:fld>
            <a:endParaRPr lang="en-US" altLang="en-US"/>
          </a:p>
        </p:txBody>
      </p:sp>
      <p:pic>
        <p:nvPicPr>
          <p:cNvPr id="95237" name="Picture 3" descr="\\Biodiv.org\shares\UserDoc\Working Folders\Logos\Aichi Targets icons\jpg\20.jpg"/>
          <p:cNvPicPr>
            <a:picLocks noChangeAspect="1" noChangeArrowheads="1"/>
          </p:cNvPicPr>
          <p:nvPr/>
        </p:nvPicPr>
        <p:blipFill>
          <a:blip r:embed="rId3" cstate="print"/>
          <a:srcRect/>
          <a:stretch>
            <a:fillRect/>
          </a:stretch>
        </p:blipFill>
        <p:spPr bwMode="auto">
          <a:xfrm>
            <a:off x="1447800" y="-76200"/>
            <a:ext cx="1447800" cy="1600200"/>
          </a:xfrm>
          <a:prstGeom prst="rect">
            <a:avLst/>
          </a:prstGeom>
          <a:noFill/>
          <a:ln w="9525">
            <a:noFill/>
            <a:miter lim="800000"/>
            <a:headEnd/>
            <a:tailEnd/>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595" y="1936194"/>
            <a:ext cx="9521376" cy="4255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02726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2922327" y="369863"/>
            <a:ext cx="8229600" cy="1143000"/>
          </a:xfrm>
        </p:spPr>
        <p:txBody>
          <a:bodyPr/>
          <a:lstStyle/>
          <a:p>
            <a:r>
              <a:rPr lang="en-US" altLang="en-US" b="1" dirty="0" smtClean="0">
                <a:solidFill>
                  <a:srgbClr val="147B33"/>
                </a:solidFill>
                <a:ea typeface="MS PGothic" pitchFamily="34" charset="-128"/>
              </a:rPr>
              <a:t>Timing</a:t>
            </a:r>
            <a:endParaRPr lang="en-US" altLang="en-US" dirty="0" smtClean="0"/>
          </a:p>
        </p:txBody>
      </p:sp>
      <p:sp>
        <p:nvSpPr>
          <p:cNvPr id="103427" name="Content Placeholder 2"/>
          <p:cNvSpPr>
            <a:spLocks noGrp="1"/>
          </p:cNvSpPr>
          <p:nvPr>
            <p:ph idx="1"/>
          </p:nvPr>
        </p:nvSpPr>
        <p:spPr>
          <a:xfrm>
            <a:off x="2048101" y="1396967"/>
            <a:ext cx="8229600" cy="5060950"/>
          </a:xfrm>
        </p:spPr>
        <p:txBody>
          <a:bodyPr>
            <a:normAutofit/>
          </a:bodyPr>
          <a:lstStyle/>
          <a:p>
            <a:endParaRPr lang="en-CA" altLang="en-US" sz="2800" b="1" dirty="0"/>
          </a:p>
          <a:p>
            <a:r>
              <a:rPr lang="en-CA" altLang="en-US" sz="2800" b="1" dirty="0" smtClean="0"/>
              <a:t>Principle</a:t>
            </a:r>
            <a:r>
              <a:rPr lang="en-CA" altLang="en-US" sz="2800" dirty="0" smtClean="0"/>
              <a:t>: manage by stages</a:t>
            </a:r>
            <a:endParaRPr lang="en-US" altLang="en-US" sz="2800" dirty="0"/>
          </a:p>
          <a:p>
            <a:r>
              <a:rPr lang="en-CA" altLang="en-US" sz="2800" b="1" dirty="0" smtClean="0"/>
              <a:t>Tool</a:t>
            </a:r>
            <a:r>
              <a:rPr lang="en-CA" altLang="en-US" sz="2800" dirty="0" smtClean="0"/>
              <a:t>: “</a:t>
            </a:r>
            <a:r>
              <a:rPr lang="en-CA" altLang="en-US" dirty="0" smtClean="0"/>
              <a:t>Rolling” </a:t>
            </a:r>
            <a:r>
              <a:rPr lang="en-CA" altLang="en-US" dirty="0"/>
              <a:t>wave planning (progressive elaboration</a:t>
            </a:r>
            <a:r>
              <a:rPr lang="en-CA" altLang="en-US" dirty="0" smtClean="0"/>
              <a:t>)</a:t>
            </a:r>
          </a:p>
          <a:p>
            <a:endParaRPr lang="en-CA" altLang="en-US" dirty="0" smtClean="0"/>
          </a:p>
          <a:p>
            <a:pPr marL="0" lvl="1" indent="0">
              <a:buNone/>
            </a:pPr>
            <a:r>
              <a:rPr lang="en-US" altLang="en-US" sz="2800" b="1" dirty="0" smtClean="0"/>
              <a:t>Result</a:t>
            </a:r>
            <a:r>
              <a:rPr lang="en-US" altLang="en-US" sz="2800" b="1" dirty="0"/>
              <a:t>: Scheduled </a:t>
            </a:r>
            <a:r>
              <a:rPr lang="en-US" altLang="en-US" sz="2800" b="1" dirty="0" smtClean="0"/>
              <a:t>activities for resource estimations</a:t>
            </a:r>
            <a:endParaRPr lang="en-US" altLang="en-US" sz="2800" b="1" dirty="0"/>
          </a:p>
          <a:p>
            <a:pPr marL="0" indent="0">
              <a:buNone/>
            </a:pPr>
            <a:r>
              <a:rPr lang="en-US" altLang="en-US" sz="2800" b="1" dirty="0" smtClean="0"/>
              <a:t>(‘Gantt chart’)</a:t>
            </a:r>
            <a:endParaRPr lang="en-US" altLang="en-US" sz="2800" b="1" dirty="0"/>
          </a:p>
        </p:txBody>
      </p:sp>
      <p:sp>
        <p:nvSpPr>
          <p:cNvPr id="103429" name="Date Placeholder 1"/>
          <p:cNvSpPr>
            <a:spLocks noGrp="1"/>
          </p:cNvSpPr>
          <p:nvPr>
            <p:ph type="dt" sz="half" idx="10"/>
          </p:nvPr>
        </p:nvSpPr>
        <p:spPr bwMode="auto">
          <a:noFill/>
          <a:ln>
            <a:miter lim="800000"/>
            <a:headEnd/>
            <a:tailEnd/>
          </a:ln>
        </p:spPr>
        <p:txBody>
          <a:bodyPr/>
          <a:lstStyle/>
          <a:p>
            <a:fld id="{D824790A-65F0-4789-A522-24CD839BEFA5}" type="datetime1">
              <a:rPr lang="en-US" altLang="en-US" smtClean="0"/>
              <a:pPr/>
              <a:t>10/6/2015</a:t>
            </a:fld>
            <a:endParaRPr lang="en-US" altLang="en-US" dirty="0" smtClean="0"/>
          </a:p>
        </p:txBody>
      </p:sp>
      <p:sp>
        <p:nvSpPr>
          <p:cNvPr id="103430" name="Slide Number Placeholder 2"/>
          <p:cNvSpPr>
            <a:spLocks noGrp="1"/>
          </p:cNvSpPr>
          <p:nvPr>
            <p:ph type="sldNum" sz="quarter" idx="12"/>
          </p:nvPr>
        </p:nvSpPr>
        <p:spPr bwMode="auto">
          <a:noFill/>
          <a:ln>
            <a:miter lim="800000"/>
            <a:headEnd/>
            <a:tailEnd/>
          </a:ln>
        </p:spPr>
        <p:txBody>
          <a:bodyPr/>
          <a:lstStyle/>
          <a:p>
            <a:fld id="{32477BB4-6A4A-49B2-9D95-916A2F1FCB4C}" type="slidenum">
              <a:rPr lang="en-US" altLang="en-US"/>
              <a:pPr/>
              <a:t>15</a:t>
            </a:fld>
            <a:endParaRPr lang="en-US" altLang="en-US"/>
          </a:p>
        </p:txBody>
      </p:sp>
      <p:pic>
        <p:nvPicPr>
          <p:cNvPr id="103428" name="Picture 3" descr="\\Biodiv.org\shares\UserDoc\Working Folders\Logos\Aichi Targets icons\jpg\20.jpg"/>
          <p:cNvPicPr>
            <a:picLocks noChangeAspect="1" noChangeArrowheads="1"/>
          </p:cNvPicPr>
          <p:nvPr/>
        </p:nvPicPr>
        <p:blipFill>
          <a:blip r:embed="rId3" cstate="print"/>
          <a:srcRect/>
          <a:stretch>
            <a:fillRect/>
          </a:stretch>
        </p:blipFill>
        <p:spPr bwMode="auto">
          <a:xfrm>
            <a:off x="600301" y="141263"/>
            <a:ext cx="1447800" cy="1600200"/>
          </a:xfrm>
          <a:prstGeom prst="rect">
            <a:avLst/>
          </a:prstGeom>
          <a:noFill/>
          <a:ln w="9525">
            <a:noFill/>
            <a:miter lim="800000"/>
            <a:headEnd/>
            <a:tailEnd/>
          </a:ln>
        </p:spPr>
      </p:pic>
    </p:spTree>
    <p:extLst>
      <p:ext uri="{BB962C8B-B14F-4D97-AF65-F5344CB8AC3E}">
        <p14:creationId xmlns:p14="http://schemas.microsoft.com/office/powerpoint/2010/main" val="13434505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2922327" y="369863"/>
            <a:ext cx="8229600" cy="1143000"/>
          </a:xfrm>
        </p:spPr>
        <p:txBody>
          <a:bodyPr/>
          <a:lstStyle/>
          <a:p>
            <a:r>
              <a:rPr lang="en-US" altLang="en-US" b="1" dirty="0" smtClean="0">
                <a:solidFill>
                  <a:srgbClr val="147B33"/>
                </a:solidFill>
                <a:ea typeface="MS PGothic" pitchFamily="34" charset="-128"/>
              </a:rPr>
              <a:t>Timing</a:t>
            </a:r>
            <a:endParaRPr lang="en-US" altLang="en-US" dirty="0" smtClean="0"/>
          </a:p>
        </p:txBody>
      </p:sp>
      <p:sp>
        <p:nvSpPr>
          <p:cNvPr id="103429" name="Date Placeholder 1"/>
          <p:cNvSpPr>
            <a:spLocks noGrp="1"/>
          </p:cNvSpPr>
          <p:nvPr>
            <p:ph type="dt" sz="half" idx="10"/>
          </p:nvPr>
        </p:nvSpPr>
        <p:spPr bwMode="auto">
          <a:noFill/>
          <a:ln>
            <a:miter lim="800000"/>
            <a:headEnd/>
            <a:tailEnd/>
          </a:ln>
        </p:spPr>
        <p:txBody>
          <a:bodyPr/>
          <a:lstStyle/>
          <a:p>
            <a:fld id="{D824790A-65F0-4789-A522-24CD839BEFA5}" type="datetime1">
              <a:rPr lang="en-US" altLang="en-US" smtClean="0"/>
              <a:pPr/>
              <a:t>10/6/2015</a:t>
            </a:fld>
            <a:endParaRPr lang="en-US" altLang="en-US" dirty="0" smtClean="0"/>
          </a:p>
        </p:txBody>
      </p:sp>
      <p:sp>
        <p:nvSpPr>
          <p:cNvPr id="103430" name="Slide Number Placeholder 2"/>
          <p:cNvSpPr>
            <a:spLocks noGrp="1"/>
          </p:cNvSpPr>
          <p:nvPr>
            <p:ph type="sldNum" sz="quarter" idx="12"/>
          </p:nvPr>
        </p:nvSpPr>
        <p:spPr bwMode="auto">
          <a:noFill/>
          <a:ln>
            <a:miter lim="800000"/>
            <a:headEnd/>
            <a:tailEnd/>
          </a:ln>
        </p:spPr>
        <p:txBody>
          <a:bodyPr/>
          <a:lstStyle/>
          <a:p>
            <a:fld id="{32477BB4-6A4A-49B2-9D95-916A2F1FCB4C}" type="slidenum">
              <a:rPr lang="en-US" altLang="en-US"/>
              <a:pPr/>
              <a:t>16</a:t>
            </a:fld>
            <a:endParaRPr lang="en-US" altLang="en-US"/>
          </a:p>
        </p:txBody>
      </p:sp>
      <p:pic>
        <p:nvPicPr>
          <p:cNvPr id="103428" name="Picture 3" descr="\\Biodiv.org\shares\UserDoc\Working Folders\Logos\Aichi Targets icons\jpg\20.jpg"/>
          <p:cNvPicPr>
            <a:picLocks noChangeAspect="1" noChangeArrowheads="1"/>
          </p:cNvPicPr>
          <p:nvPr/>
        </p:nvPicPr>
        <p:blipFill>
          <a:blip r:embed="rId3" cstate="print"/>
          <a:srcRect/>
          <a:stretch>
            <a:fillRect/>
          </a:stretch>
        </p:blipFill>
        <p:spPr bwMode="auto">
          <a:xfrm>
            <a:off x="600301" y="141263"/>
            <a:ext cx="1447800" cy="1600200"/>
          </a:xfrm>
          <a:prstGeom prst="rect">
            <a:avLst/>
          </a:prstGeom>
          <a:noFill/>
          <a:ln w="9525">
            <a:noFill/>
            <a:miter lim="800000"/>
            <a:headEnd/>
            <a:tailEnd/>
          </a:ln>
        </p:spPr>
      </p:pic>
      <p:graphicFrame>
        <p:nvGraphicFramePr>
          <p:cNvPr id="3" name="Content Placeholder 2"/>
          <p:cNvGraphicFramePr>
            <a:graphicFrameLocks noGrp="1"/>
          </p:cNvGraphicFramePr>
          <p:nvPr>
            <p:ph idx="1"/>
            <p:extLst>
              <p:ext uri="{D42A27DB-BD31-4B8C-83A1-F6EECF244321}">
                <p14:modId xmlns:p14="http://schemas.microsoft.com/office/powerpoint/2010/main" val="4241957059"/>
              </p:ext>
            </p:extLst>
          </p:nvPr>
        </p:nvGraphicFramePr>
        <p:xfrm>
          <a:off x="600302" y="1344056"/>
          <a:ext cx="10923340" cy="5012293"/>
        </p:xfrm>
        <a:graphic>
          <a:graphicData uri="http://schemas.openxmlformats.org/drawingml/2006/table">
            <a:tbl>
              <a:tblPr/>
              <a:tblGrid>
                <a:gridCol w="525884"/>
                <a:gridCol w="3771333"/>
                <a:gridCol w="946589"/>
                <a:gridCol w="946589"/>
                <a:gridCol w="946589"/>
                <a:gridCol w="946589"/>
                <a:gridCol w="946589"/>
                <a:gridCol w="946589"/>
                <a:gridCol w="946589"/>
              </a:tblGrid>
              <a:tr h="448862">
                <a:tc>
                  <a:txBody>
                    <a:bodyPr/>
                    <a:lstStyle/>
                    <a:p>
                      <a:pPr algn="l" fontAlgn="ctr"/>
                      <a:r>
                        <a:rPr lang="en-US" sz="900" b="1" i="0" u="none" strike="noStrike">
                          <a:solidFill>
                            <a:srgbClr val="FFFFFF"/>
                          </a:solidFill>
                          <a:effectLst/>
                          <a:latin typeface="Arial Narrow" panose="020B0606020202030204" pitchFamily="34" charset="0"/>
                        </a:rPr>
                        <a:t> </a:t>
                      </a:r>
                    </a:p>
                  </a:txBody>
                  <a:tcPr marL="4996" marR="4996" marT="4996" marB="0" anchor="ctr">
                    <a:lnL>
                      <a:noFill/>
                    </a:lnL>
                    <a:lnR>
                      <a:noFill/>
                    </a:lnR>
                    <a:lnT>
                      <a:noFill/>
                    </a:lnT>
                    <a:lnB>
                      <a:noFill/>
                    </a:lnB>
                    <a:solidFill>
                      <a:srgbClr val="808080"/>
                    </a:solidFill>
                  </a:tcPr>
                </a:tc>
                <a:tc>
                  <a:txBody>
                    <a:bodyPr/>
                    <a:lstStyle/>
                    <a:p>
                      <a:pPr algn="l" fontAlgn="ctr"/>
                      <a:r>
                        <a:rPr lang="en-US" sz="900" b="1" i="0" u="none" strike="noStrike">
                          <a:solidFill>
                            <a:srgbClr val="FFFFFF"/>
                          </a:solidFill>
                          <a:effectLst/>
                          <a:latin typeface="Arial Narrow" panose="020B0606020202030204" pitchFamily="34" charset="0"/>
                        </a:rPr>
                        <a:t>Activity structure</a:t>
                      </a:r>
                    </a:p>
                  </a:txBody>
                  <a:tcPr marL="4996" marR="4996" marT="4996" marB="0" anchor="ctr">
                    <a:lnL>
                      <a:noFill/>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900" b="1" i="0" u="none" strike="noStrike">
                          <a:solidFill>
                            <a:srgbClr val="FFFFFF"/>
                          </a:solidFill>
                          <a:effectLst/>
                          <a:latin typeface="Arial Narrow" panose="020B0606020202030204" pitchFamily="34" charset="0"/>
                        </a:rPr>
                        <a:t>2016</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algn="ctr" fontAlgn="ctr"/>
                      <a:r>
                        <a:rPr lang="en-US" sz="900" b="1" i="0" u="none" strike="noStrike">
                          <a:solidFill>
                            <a:srgbClr val="FFFFFF"/>
                          </a:solidFill>
                          <a:effectLst/>
                          <a:latin typeface="Arial Narrow" panose="020B0606020202030204" pitchFamily="34" charset="0"/>
                        </a:rPr>
                        <a:t>Q1</a:t>
                      </a:r>
                    </a:p>
                  </a:txBody>
                  <a:tcPr marL="4996" marR="4996" marT="4996" marB="0" anchor="ctr">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ctr" fontAlgn="ctr"/>
                      <a:r>
                        <a:rPr lang="en-US" sz="900" b="1" i="0" u="none" strike="noStrike">
                          <a:solidFill>
                            <a:srgbClr val="FFFFFF"/>
                          </a:solidFill>
                          <a:effectLst/>
                          <a:latin typeface="Arial Narrow" panose="020B0606020202030204" pitchFamily="34" charset="0"/>
                        </a:rPr>
                        <a:t>Q2</a:t>
                      </a:r>
                    </a:p>
                  </a:txBody>
                  <a:tcPr marL="4996" marR="4996" marT="4996" marB="0" anchor="ctr">
                    <a:lnL>
                      <a:noFill/>
                    </a:lnL>
                    <a:lnR>
                      <a:noFill/>
                    </a:lnR>
                    <a:lnT>
                      <a:noFill/>
                    </a:lnT>
                    <a:lnB>
                      <a:noFill/>
                    </a:lnB>
                    <a:solidFill>
                      <a:srgbClr val="808080"/>
                    </a:solidFill>
                  </a:tcPr>
                </a:tc>
                <a:tc>
                  <a:txBody>
                    <a:bodyPr/>
                    <a:lstStyle/>
                    <a:p>
                      <a:pPr algn="ctr" fontAlgn="ctr"/>
                      <a:r>
                        <a:rPr lang="en-US" sz="900" b="1" i="0" u="none" strike="noStrike">
                          <a:solidFill>
                            <a:srgbClr val="FFFFFF"/>
                          </a:solidFill>
                          <a:effectLst/>
                          <a:latin typeface="Arial Narrow" panose="020B0606020202030204" pitchFamily="34" charset="0"/>
                        </a:rPr>
                        <a:t>Q3</a:t>
                      </a:r>
                    </a:p>
                  </a:txBody>
                  <a:tcPr marL="4996" marR="4996" marT="4996" marB="0" anchor="ctr">
                    <a:lnL>
                      <a:noFill/>
                    </a:lnL>
                    <a:lnR>
                      <a:noFill/>
                    </a:lnR>
                    <a:lnT>
                      <a:noFill/>
                    </a:lnT>
                    <a:lnB>
                      <a:noFill/>
                    </a:lnB>
                    <a:solidFill>
                      <a:srgbClr val="808080"/>
                    </a:solidFill>
                  </a:tcPr>
                </a:tc>
                <a:tc>
                  <a:txBody>
                    <a:bodyPr/>
                    <a:lstStyle/>
                    <a:p>
                      <a:pPr algn="ctr" fontAlgn="ctr"/>
                      <a:r>
                        <a:rPr lang="en-US" sz="900" b="1" i="0" u="none" strike="noStrike">
                          <a:solidFill>
                            <a:srgbClr val="FFFFFF"/>
                          </a:solidFill>
                          <a:effectLst/>
                          <a:latin typeface="Arial Narrow" panose="020B0606020202030204" pitchFamily="34" charset="0"/>
                        </a:rPr>
                        <a:t>Q4</a:t>
                      </a:r>
                    </a:p>
                  </a:txBody>
                  <a:tcPr marL="4996" marR="4996" marT="4996" marB="0" anchor="ctr">
                    <a:lnL>
                      <a:noFill/>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900" b="1" i="0" u="none" strike="noStrike">
                          <a:solidFill>
                            <a:srgbClr val="FFFFFF"/>
                          </a:solidFill>
                          <a:effectLst/>
                          <a:latin typeface="Arial Narrow" panose="020B0606020202030204" pitchFamily="34" charset="0"/>
                        </a:rPr>
                        <a:t>2017</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algn="ctr" fontAlgn="ctr"/>
                      <a:r>
                        <a:rPr lang="en-US" sz="900" b="1" i="0" u="none" strike="noStrike">
                          <a:solidFill>
                            <a:srgbClr val="FFFFFF"/>
                          </a:solidFill>
                          <a:effectLst/>
                          <a:latin typeface="Arial Narrow" panose="020B0606020202030204" pitchFamily="34" charset="0"/>
                        </a:rPr>
                        <a:t>2018</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r>
              <a:tr h="506408">
                <a:tc gridSpan="2">
                  <a:txBody>
                    <a:bodyPr/>
                    <a:lstStyle/>
                    <a:p>
                      <a:pPr algn="l" fontAlgn="ctr"/>
                      <a:r>
                        <a:rPr lang="en-US" sz="900" b="1" i="0" u="none" strike="noStrike">
                          <a:solidFill>
                            <a:srgbClr val="FFFFFF"/>
                          </a:solidFill>
                          <a:effectLst/>
                          <a:latin typeface="Arial Narrow" panose="020B0606020202030204" pitchFamily="34" charset="0"/>
                        </a:rPr>
                        <a:t>Program 1 Build resilience of biodiversity to manage, control and reduce the risks and impacts of climate change and natural disasters </a:t>
                      </a:r>
                    </a:p>
                  </a:txBody>
                  <a:tcPr marL="4996" marR="4996" marT="4996"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38DD5"/>
                    </a:solidFill>
                  </a:tcPr>
                </a:tc>
                <a:tc hMerge="1">
                  <a:txBody>
                    <a:bodyPr/>
                    <a:lstStyle/>
                    <a:p>
                      <a:endParaRPr lang="en-US"/>
                    </a:p>
                  </a:txBody>
                  <a:tcPr/>
                </a:tc>
                <a:tc>
                  <a:txBody>
                    <a:bodyPr/>
                    <a:lstStyle/>
                    <a:p>
                      <a:pPr algn="r" fontAlgn="ctr"/>
                      <a:r>
                        <a:rPr lang="en-US" sz="900" b="1" i="0" u="none" strike="noStrike">
                          <a:solidFill>
                            <a:srgbClr val="FFFFFF"/>
                          </a:solidFill>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pattFill prst="pct20">
                      <a:fgClr>
                        <a:srgbClr val="000000"/>
                      </a:fgClr>
                      <a:bgClr>
                        <a:srgbClr val="538DD5"/>
                      </a:bgClr>
                    </a:pattFill>
                  </a:tcPr>
                </a:tc>
                <a:tc>
                  <a:txBody>
                    <a:bodyPr/>
                    <a:lstStyle/>
                    <a:p>
                      <a:pPr algn="r" fontAlgn="ctr"/>
                      <a:r>
                        <a:rPr lang="en-US" sz="900" b="1" i="0" u="none" strike="noStrike">
                          <a:solidFill>
                            <a:srgbClr val="FFFFFF"/>
                          </a:solidFill>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538DD5"/>
                    </a:solidFill>
                  </a:tcPr>
                </a:tc>
                <a:tc>
                  <a:txBody>
                    <a:bodyPr/>
                    <a:lstStyle/>
                    <a:p>
                      <a:pPr algn="r" fontAlgn="ctr"/>
                      <a:r>
                        <a:rPr lang="en-US" sz="900" b="1" i="0" u="none" strike="noStrike">
                          <a:solidFill>
                            <a:srgbClr val="FFFFFF"/>
                          </a:solidFill>
                          <a:effectLst/>
                          <a:latin typeface="Arial Narrow" panose="020B0606020202030204" pitchFamily="34" charset="0"/>
                        </a:rPr>
                        <a:t>0 </a:t>
                      </a:r>
                    </a:p>
                  </a:txBody>
                  <a:tcPr marL="4996" marR="4996" marT="4996" marB="0" anchor="ctr">
                    <a:lnL>
                      <a:noFill/>
                    </a:lnL>
                    <a:lnR>
                      <a:noFill/>
                    </a:lnR>
                    <a:lnT>
                      <a:noFill/>
                    </a:lnT>
                    <a:lnB w="6350" cap="flat" cmpd="sng" algn="ctr">
                      <a:solidFill>
                        <a:srgbClr val="000000"/>
                      </a:solidFill>
                      <a:prstDash val="solid"/>
                      <a:round/>
                      <a:headEnd type="none" w="med" len="med"/>
                      <a:tailEnd type="none" w="med" len="med"/>
                    </a:lnB>
                    <a:solidFill>
                      <a:srgbClr val="538DD5"/>
                    </a:solidFill>
                  </a:tcPr>
                </a:tc>
                <a:tc>
                  <a:txBody>
                    <a:bodyPr/>
                    <a:lstStyle/>
                    <a:p>
                      <a:pPr algn="r" fontAlgn="ctr"/>
                      <a:r>
                        <a:rPr lang="en-US" sz="900" b="1" i="0" u="none" strike="noStrike">
                          <a:solidFill>
                            <a:srgbClr val="FFFFFF"/>
                          </a:solidFill>
                          <a:effectLst/>
                          <a:latin typeface="Arial Narrow" panose="020B0606020202030204" pitchFamily="34" charset="0"/>
                        </a:rPr>
                        <a:t>0 </a:t>
                      </a:r>
                    </a:p>
                  </a:txBody>
                  <a:tcPr marL="4996" marR="4996" marT="4996" marB="0" anchor="ctr">
                    <a:lnL>
                      <a:noFill/>
                    </a:lnL>
                    <a:lnR>
                      <a:noFill/>
                    </a:lnR>
                    <a:lnT>
                      <a:noFill/>
                    </a:lnT>
                    <a:lnB w="6350" cap="flat" cmpd="sng" algn="ctr">
                      <a:solidFill>
                        <a:srgbClr val="000000"/>
                      </a:solidFill>
                      <a:prstDash val="solid"/>
                      <a:round/>
                      <a:headEnd type="none" w="med" len="med"/>
                      <a:tailEnd type="none" w="med" len="med"/>
                    </a:lnB>
                    <a:solidFill>
                      <a:srgbClr val="538DD5"/>
                    </a:solidFill>
                  </a:tcPr>
                </a:tc>
                <a:tc>
                  <a:txBody>
                    <a:bodyPr/>
                    <a:lstStyle/>
                    <a:p>
                      <a:pPr algn="r" fontAlgn="ctr"/>
                      <a:r>
                        <a:rPr lang="en-US" sz="900" b="1" i="0" u="none" strike="noStrike">
                          <a:solidFill>
                            <a:srgbClr val="FFFFFF"/>
                          </a:solidFill>
                          <a:effectLst/>
                          <a:latin typeface="Arial Narrow" panose="020B0606020202030204" pitchFamily="34" charset="0"/>
                        </a:rPr>
                        <a:t>0 </a:t>
                      </a:r>
                    </a:p>
                  </a:txBody>
                  <a:tcPr marL="4996" marR="4996" marT="4996"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38DD5"/>
                    </a:solidFill>
                  </a:tcPr>
                </a:tc>
                <a:tc>
                  <a:txBody>
                    <a:bodyPr/>
                    <a:lstStyle/>
                    <a:p>
                      <a:pPr algn="r" fontAlgn="ctr"/>
                      <a:r>
                        <a:rPr lang="en-US" sz="900" b="1" i="0" u="none" strike="noStrike">
                          <a:solidFill>
                            <a:srgbClr val="FFFFFF"/>
                          </a:solidFill>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38DD5"/>
                    </a:solidFill>
                  </a:tcPr>
                </a:tc>
                <a:tc>
                  <a:txBody>
                    <a:bodyPr/>
                    <a:lstStyle/>
                    <a:p>
                      <a:pPr algn="r" fontAlgn="ctr"/>
                      <a:r>
                        <a:rPr lang="en-US" sz="900" b="1" i="0" u="none" strike="noStrike">
                          <a:solidFill>
                            <a:srgbClr val="FFFFFF"/>
                          </a:solidFill>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38DD5"/>
                    </a:solidFill>
                  </a:tcPr>
                </a:tc>
              </a:tr>
              <a:tr h="345278">
                <a:tc gridSpan="2">
                  <a:txBody>
                    <a:bodyPr/>
                    <a:lstStyle/>
                    <a:p>
                      <a:pPr algn="l" fontAlgn="ctr"/>
                      <a:r>
                        <a:rPr lang="en-US" sz="800" b="1" i="0" u="none" strike="noStrike">
                          <a:effectLst/>
                          <a:latin typeface="Arial Narrow" panose="020B0606020202030204" pitchFamily="34" charset="0"/>
                        </a:rPr>
                        <a:t>Sub-program 1.1 Improve knowledge on the impact of climate change and natural disasters on biodiversity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hMerge="1">
                  <a:txBody>
                    <a:bodyPr/>
                    <a:lstStyle/>
                    <a:p>
                      <a:endParaRPr lang="en-US"/>
                    </a:p>
                  </a:txBody>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CE6F1"/>
                      </a:bgClr>
                    </a:patt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420088">
                <a:tc gridSpan="2">
                  <a:txBody>
                    <a:bodyPr/>
                    <a:lstStyle/>
                    <a:p>
                      <a:pPr algn="l" fontAlgn="ctr"/>
                      <a:r>
                        <a:rPr lang="en-US" sz="800" b="1" i="0" u="none" strike="noStrike">
                          <a:effectLst/>
                          <a:latin typeface="Arial Narrow" panose="020B0606020202030204" pitchFamily="34" charset="0"/>
                        </a:rPr>
                        <a:t>Action 1.1.1 Conduct assessment of impacts of climate change and natural disasters on biodiversity  </a:t>
                      </a:r>
                      <a:br>
                        <a:rPr lang="en-US" sz="800" b="1" i="0" u="none" strike="noStrike">
                          <a:effectLst/>
                          <a:latin typeface="Arial Narrow" panose="020B0606020202030204" pitchFamily="34" charset="0"/>
                        </a:rPr>
                      </a:br>
                      <a:endParaRPr lang="en-US" sz="800" b="1" i="0" u="none" strike="noStrike">
                        <a:effectLst/>
                        <a:latin typeface="Arial Narrow" panose="020B0606020202030204" pitchFamily="34" charset="0"/>
                      </a:endParaRP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hMerge="1">
                  <a:txBody>
                    <a:bodyPr/>
                    <a:lstStyle/>
                    <a:p>
                      <a:endParaRPr lang="en-US"/>
                    </a:p>
                  </a:txBody>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9BBB59"/>
                      </a:bgClr>
                    </a:patt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14962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Consultatory meeting for TOR</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x</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effectLst/>
                        <a:latin typeface="Arial Narrow" panose="020B0606020202030204" pitchFamily="34" charset="0"/>
                      </a:endParaRP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962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Inception workshop</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x</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effectLst/>
                        <a:latin typeface="Arial Narrow" panose="020B0606020202030204" pitchFamily="34" charset="0"/>
                      </a:endParaRP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962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Consultancy</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x</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x</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962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Review and testing</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x</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962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Validation workshop</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x</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7732">
                <a:tc gridSpan="2">
                  <a:txBody>
                    <a:bodyPr/>
                    <a:lstStyle/>
                    <a:p>
                      <a:pPr algn="l" fontAlgn="ctr"/>
                      <a:r>
                        <a:rPr lang="en-US" sz="800" b="1" i="0" u="none" strike="noStrike">
                          <a:effectLst/>
                          <a:latin typeface="Arial Narrow" panose="020B0606020202030204" pitchFamily="34" charset="0"/>
                        </a:rPr>
                        <a:t>Action 1.1.2 Raise awareness of meteorologists and climatologists on the linkages between climate information and biodiversity conservation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hMerge="1">
                  <a:txBody>
                    <a:bodyPr/>
                    <a:lstStyle/>
                    <a:p>
                      <a:endParaRPr lang="en-US"/>
                    </a:p>
                  </a:txBody>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9BBB59"/>
                      </a:bgClr>
                    </a:patt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14962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Inception workshop (for 1.1.1)</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endParaRPr lang="en-US" sz="800" b="0" i="0" u="none" strike="noStrike">
                        <a:effectLst/>
                        <a:latin typeface="Arial Narrow" panose="020B0606020202030204" pitchFamily="34" charset="0"/>
                      </a:endParaRP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x</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962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Research</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effectLst/>
                        <a:latin typeface="Arial Narrow" panose="020B0606020202030204" pitchFamily="34" charset="0"/>
                      </a:endParaRP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x</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962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Validation workshop (for 1.1.1)</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x</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962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Academic publication of assessment study</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x</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962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3769">
                <a:tc gridSpan="2">
                  <a:txBody>
                    <a:bodyPr/>
                    <a:lstStyle/>
                    <a:p>
                      <a:pPr algn="l" fontAlgn="ctr"/>
                      <a:r>
                        <a:rPr lang="en-US" sz="800" b="1" i="0" u="none" strike="noStrike">
                          <a:effectLst/>
                          <a:latin typeface="Arial Narrow" panose="020B0606020202030204" pitchFamily="34" charset="0"/>
                        </a:rPr>
                        <a:t>Sub-program 1.2 Ensure meteorology and climate change information systems are relevant to biodiversity protection and conservation.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hMerge="1">
                  <a:txBody>
                    <a:bodyPr/>
                    <a:lstStyle/>
                    <a:p>
                      <a:endParaRPr lang="en-US"/>
                    </a:p>
                  </a:txBody>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CE6F1"/>
                      </a:bgClr>
                    </a:patt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287732">
                <a:tc gridSpan="2">
                  <a:txBody>
                    <a:bodyPr/>
                    <a:lstStyle/>
                    <a:p>
                      <a:pPr algn="l" fontAlgn="ctr"/>
                      <a:r>
                        <a:rPr lang="en-US" sz="800" b="1" i="0" u="none" strike="noStrike">
                          <a:effectLst/>
                          <a:latin typeface="Arial Narrow" panose="020B0606020202030204" pitchFamily="34" charset="0"/>
                        </a:rPr>
                        <a:t>Action 1.2.1 Work closely with the Met Office to develop information systems that are relevant to biodiversity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hMerge="1">
                  <a:txBody>
                    <a:bodyPr/>
                    <a:lstStyle/>
                    <a:p>
                      <a:endParaRPr lang="en-US"/>
                    </a:p>
                  </a:txBody>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9BBB59"/>
                      </a:bgClr>
                    </a:patt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14962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Elaboration of requirements( meetings)</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x</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1977">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Execution of the development (meetings, validation, purchasing software)</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x</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x</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962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Conducting tests</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x</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962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Validation of final product</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x</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374">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Workshop for training on the IS</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effectLst/>
                          <a:latin typeface="Arial Narrow" panose="020B0606020202030204" pitchFamily="34" charset="0"/>
                        </a:rPr>
                        <a:t>x</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10" name="Rounded Rectangular Callout 9"/>
          <p:cNvSpPr/>
          <p:nvPr/>
        </p:nvSpPr>
        <p:spPr>
          <a:xfrm>
            <a:off x="2435687" y="1260379"/>
            <a:ext cx="2635624" cy="1860176"/>
          </a:xfrm>
          <a:prstGeom prst="wedgeRoundRectCallout">
            <a:avLst>
              <a:gd name="adj1" fmla="val 60800"/>
              <a:gd name="adj2" fmla="val 78886"/>
              <a:gd name="adj3" fmla="val 16667"/>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t>Timing</a:t>
            </a:r>
          </a:p>
          <a:p>
            <a:pPr algn="ctr"/>
            <a:r>
              <a:rPr lang="en-CA" sz="3200" dirty="0" smtClean="0"/>
              <a:t>(Gantt chart)</a:t>
            </a:r>
            <a:endParaRPr lang="en-CA" sz="3200" dirty="0"/>
          </a:p>
        </p:txBody>
      </p: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798" y="1844622"/>
            <a:ext cx="6347012" cy="487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5943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3124200" y="271818"/>
            <a:ext cx="8229600" cy="1143000"/>
          </a:xfrm>
        </p:spPr>
        <p:txBody>
          <a:bodyPr>
            <a:normAutofit fontScale="90000"/>
          </a:bodyPr>
          <a:lstStyle/>
          <a:p>
            <a:r>
              <a:rPr lang="en-CA" altLang="en-US" b="1" dirty="0">
                <a:solidFill>
                  <a:srgbClr val="147B33"/>
                </a:solidFill>
                <a:ea typeface="MS PGothic" pitchFamily="34" charset="-128"/>
              </a:rPr>
              <a:t>How to estimate</a:t>
            </a:r>
            <a:r>
              <a:rPr lang="en-CA" altLang="en-US" i="1" dirty="0"/>
              <a:t> </a:t>
            </a:r>
            <a:r>
              <a:rPr lang="en-CA" altLang="en-US" b="1" dirty="0" smtClean="0">
                <a:solidFill>
                  <a:srgbClr val="147B33"/>
                </a:solidFill>
                <a:ea typeface="MS PGothic" pitchFamily="34" charset="-128"/>
              </a:rPr>
              <a:t>resource needs and costs?</a:t>
            </a:r>
            <a:endParaRPr lang="en-US" altLang="en-US" b="1" dirty="0" smtClean="0">
              <a:solidFill>
                <a:srgbClr val="147B33"/>
              </a:solidFill>
              <a:ea typeface="MS PGothic" pitchFamily="34" charset="-128"/>
            </a:endParaRPr>
          </a:p>
        </p:txBody>
      </p:sp>
      <p:sp>
        <p:nvSpPr>
          <p:cNvPr id="68611" name="Content Placeholder 2"/>
          <p:cNvSpPr>
            <a:spLocks noGrp="1"/>
          </p:cNvSpPr>
          <p:nvPr>
            <p:ph idx="1"/>
          </p:nvPr>
        </p:nvSpPr>
        <p:spPr>
          <a:xfrm>
            <a:off x="2124301" y="1872616"/>
            <a:ext cx="8229600" cy="4525963"/>
          </a:xfrm>
        </p:spPr>
        <p:txBody>
          <a:bodyPr>
            <a:normAutofit/>
          </a:bodyPr>
          <a:lstStyle/>
          <a:p>
            <a:pPr marL="0" indent="0">
              <a:buNone/>
              <a:defRPr/>
            </a:pPr>
            <a:r>
              <a:rPr lang="en-CA" sz="2800" b="1" dirty="0"/>
              <a:t>			TOOLS:</a:t>
            </a:r>
          </a:p>
          <a:p>
            <a:pPr>
              <a:defRPr/>
            </a:pPr>
            <a:endParaRPr lang="en-CA" sz="2800" dirty="0" smtClean="0"/>
          </a:p>
          <a:p>
            <a:pPr>
              <a:defRPr/>
            </a:pPr>
            <a:r>
              <a:rPr lang="en-CA" sz="2800" dirty="0" smtClean="0"/>
              <a:t>Expert judgment</a:t>
            </a:r>
            <a:endParaRPr lang="en-US" sz="2800" dirty="0"/>
          </a:p>
          <a:p>
            <a:pPr>
              <a:defRPr/>
            </a:pPr>
            <a:r>
              <a:rPr lang="en-CA" sz="2800" dirty="0"/>
              <a:t>Alternative </a:t>
            </a:r>
            <a:r>
              <a:rPr lang="en-CA" sz="2800" dirty="0" smtClean="0"/>
              <a:t>analysis</a:t>
            </a:r>
            <a:endParaRPr lang="en-US" sz="2800" dirty="0"/>
          </a:p>
          <a:p>
            <a:pPr>
              <a:defRPr/>
            </a:pPr>
            <a:r>
              <a:rPr lang="en-US" sz="2800" dirty="0"/>
              <a:t>Published estimating </a:t>
            </a:r>
            <a:r>
              <a:rPr lang="en-US" sz="2800" dirty="0" smtClean="0"/>
              <a:t>data</a:t>
            </a:r>
            <a:endParaRPr lang="en-US" sz="2800" dirty="0"/>
          </a:p>
          <a:p>
            <a:pPr>
              <a:defRPr/>
            </a:pPr>
            <a:r>
              <a:rPr lang="en-US" sz="2800" dirty="0"/>
              <a:t>Bottom-up </a:t>
            </a:r>
            <a:r>
              <a:rPr lang="en-US" sz="2800" dirty="0" smtClean="0"/>
              <a:t>estimating (cost aggregation)</a:t>
            </a:r>
            <a:endParaRPr lang="en-US" sz="2800" dirty="0"/>
          </a:p>
          <a:p>
            <a:pPr>
              <a:defRPr/>
            </a:pPr>
            <a:endParaRPr lang="en-US" altLang="en-US" sz="2800" dirty="0"/>
          </a:p>
        </p:txBody>
      </p:sp>
      <p:sp>
        <p:nvSpPr>
          <p:cNvPr id="54277"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E9B9A29-FAAD-447B-8AB9-8ED17FB2C15D}" type="datetime1">
              <a:rPr lang="en-US" altLang="en-US" sz="1200">
                <a:solidFill>
                  <a:srgbClr val="898989"/>
                </a:solidFill>
                <a:cs typeface="Arial" panose="020B0604020202020204" pitchFamily="34" charset="0"/>
              </a:rPr>
              <a:pPr>
                <a:spcBef>
                  <a:spcPct val="0"/>
                </a:spcBef>
                <a:buFontTx/>
                <a:buNone/>
              </a:pPr>
              <a:t>10/6/2015</a:t>
            </a:fld>
            <a:endParaRPr lang="en-US" altLang="en-US" sz="1200">
              <a:solidFill>
                <a:srgbClr val="898989"/>
              </a:solidFill>
              <a:cs typeface="Arial" panose="020B0604020202020204" pitchFamily="34" charset="0"/>
            </a:endParaRPr>
          </a:p>
        </p:txBody>
      </p:sp>
      <p:sp>
        <p:nvSpPr>
          <p:cNvPr id="5427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26B0830-62A3-445D-A2B3-8B67C1392769}" type="slidenum">
              <a:rPr lang="en-US" altLang="en-US" sz="1200">
                <a:solidFill>
                  <a:srgbClr val="898989"/>
                </a:solidFill>
              </a:rPr>
              <a:pPr>
                <a:spcBef>
                  <a:spcPct val="0"/>
                </a:spcBef>
                <a:buFontTx/>
                <a:buNone/>
              </a:pPr>
              <a:t>17</a:t>
            </a:fld>
            <a:endParaRPr lang="en-US" altLang="en-US" sz="1200">
              <a:solidFill>
                <a:srgbClr val="898989"/>
              </a:solidFill>
            </a:endParaRPr>
          </a:p>
        </p:txBody>
      </p:sp>
      <p:pic>
        <p:nvPicPr>
          <p:cNvPr id="54276" name="Picture 3" descr="\\Biodiv.org\shares\UserDoc\Working Folders\Logos\Aichi Targets icons\jpg\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76200"/>
            <a:ext cx="1447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43096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3124200" y="258170"/>
            <a:ext cx="8229600" cy="1143000"/>
          </a:xfrm>
        </p:spPr>
        <p:txBody>
          <a:bodyPr>
            <a:normAutofit/>
          </a:bodyPr>
          <a:lstStyle/>
          <a:p>
            <a:r>
              <a:rPr lang="en-CA" altLang="en-US" sz="4000" b="1" dirty="0">
                <a:solidFill>
                  <a:srgbClr val="147B33"/>
                </a:solidFill>
                <a:ea typeface="MS PGothic" pitchFamily="34" charset="-128"/>
              </a:rPr>
              <a:t>How to estimate</a:t>
            </a:r>
            <a:r>
              <a:rPr lang="en-CA" altLang="en-US" sz="4000" i="1" dirty="0"/>
              <a:t> </a:t>
            </a:r>
            <a:r>
              <a:rPr lang="en-CA" altLang="en-US" sz="4000" b="1" dirty="0">
                <a:solidFill>
                  <a:srgbClr val="147B33"/>
                </a:solidFill>
                <a:ea typeface="MS PGothic" pitchFamily="34" charset="-128"/>
              </a:rPr>
              <a:t>activity </a:t>
            </a:r>
            <a:r>
              <a:rPr lang="en-CA" altLang="en-US" sz="4000" b="1" dirty="0" smtClean="0">
                <a:solidFill>
                  <a:srgbClr val="147B33"/>
                </a:solidFill>
                <a:ea typeface="MS PGothic" pitchFamily="34" charset="-128"/>
              </a:rPr>
              <a:t>durations?</a:t>
            </a:r>
            <a:endParaRPr lang="en-US" altLang="en-US" sz="4000" b="1" dirty="0">
              <a:solidFill>
                <a:srgbClr val="147B33"/>
              </a:solidFill>
              <a:ea typeface="MS PGothic" pitchFamily="34" charset="-128"/>
            </a:endParaRPr>
          </a:p>
        </p:txBody>
      </p:sp>
      <p:sp>
        <p:nvSpPr>
          <p:cNvPr id="68611" name="Content Placeholder 2"/>
          <p:cNvSpPr>
            <a:spLocks noGrp="1"/>
          </p:cNvSpPr>
          <p:nvPr>
            <p:ph idx="1"/>
          </p:nvPr>
        </p:nvSpPr>
        <p:spPr>
          <a:xfrm>
            <a:off x="2135188" y="1781176"/>
            <a:ext cx="8229600" cy="4525963"/>
          </a:xfrm>
        </p:spPr>
        <p:txBody>
          <a:bodyPr/>
          <a:lstStyle/>
          <a:p>
            <a:pPr marL="0" indent="0">
              <a:buNone/>
              <a:defRPr/>
            </a:pPr>
            <a:r>
              <a:rPr lang="en-CA" sz="2800" b="1" dirty="0"/>
              <a:t>		TOOLS:</a:t>
            </a:r>
          </a:p>
          <a:p>
            <a:pPr>
              <a:buFont typeface="Arial" panose="020B0604020202020204" pitchFamily="34" charset="0"/>
              <a:buChar char="•"/>
              <a:defRPr/>
            </a:pPr>
            <a:endParaRPr lang="en-CA" sz="2800" b="1" dirty="0"/>
          </a:p>
          <a:p>
            <a:pPr>
              <a:buFont typeface="Arial" panose="020B0604020202020204" pitchFamily="34" charset="0"/>
              <a:buChar char="•"/>
              <a:defRPr/>
            </a:pPr>
            <a:r>
              <a:rPr lang="en-CA" sz="2800" dirty="0"/>
              <a:t>Analogous estimating </a:t>
            </a:r>
            <a:r>
              <a:rPr lang="en-CA" sz="2000" dirty="0"/>
              <a:t>(historical data from similar project)	</a:t>
            </a:r>
          </a:p>
          <a:p>
            <a:pPr>
              <a:buFont typeface="Arial" panose="020B0604020202020204" pitchFamily="34" charset="0"/>
              <a:buChar char="•"/>
              <a:defRPr/>
            </a:pPr>
            <a:r>
              <a:rPr lang="en-CA" sz="2800" dirty="0"/>
              <a:t>Parametric estimating</a:t>
            </a:r>
            <a:r>
              <a:rPr lang="en-US" sz="2800" dirty="0"/>
              <a:t>	</a:t>
            </a:r>
            <a:r>
              <a:rPr lang="en-US" sz="2000" dirty="0"/>
              <a:t>(statistical relationship)</a:t>
            </a:r>
          </a:p>
          <a:p>
            <a:pPr>
              <a:buFont typeface="Arial" panose="020B0604020202020204" pitchFamily="34" charset="0"/>
              <a:buChar char="•"/>
              <a:defRPr/>
            </a:pPr>
            <a:r>
              <a:rPr lang="en-CA" sz="2800" dirty="0"/>
              <a:t>Three point estimating </a:t>
            </a:r>
            <a:r>
              <a:rPr lang="en-CA" sz="2000" dirty="0"/>
              <a:t>(Beta distribution (tO+4tM+tP)/6)</a:t>
            </a:r>
            <a:endParaRPr lang="en-US" sz="2000" dirty="0"/>
          </a:p>
          <a:p>
            <a:pPr>
              <a:buFont typeface="Arial" panose="020B0604020202020204" pitchFamily="34" charset="0"/>
              <a:buChar char="•"/>
              <a:defRPr/>
            </a:pPr>
            <a:r>
              <a:rPr lang="en-CA" sz="2800" dirty="0"/>
              <a:t>Expert judgment</a:t>
            </a:r>
          </a:p>
          <a:p>
            <a:pPr>
              <a:buFont typeface="Arial" panose="020B0604020202020204" pitchFamily="34" charset="0"/>
              <a:buChar char="•"/>
              <a:defRPr/>
            </a:pPr>
            <a:r>
              <a:rPr lang="en-CA" sz="2800" dirty="0"/>
              <a:t>Group decision-making techniques</a:t>
            </a:r>
            <a:endParaRPr lang="en-US" sz="2800" dirty="0"/>
          </a:p>
          <a:p>
            <a:pPr>
              <a:buFont typeface="Arial" panose="020B0604020202020204" pitchFamily="34" charset="0"/>
              <a:buChar char="•"/>
              <a:defRPr/>
            </a:pPr>
            <a:endParaRPr lang="en-US" altLang="en-US" sz="2800" dirty="0"/>
          </a:p>
        </p:txBody>
      </p:sp>
      <p:sp>
        <p:nvSpPr>
          <p:cNvPr id="107525" name="Date Placeholder 1"/>
          <p:cNvSpPr>
            <a:spLocks noGrp="1"/>
          </p:cNvSpPr>
          <p:nvPr>
            <p:ph type="dt" sz="half" idx="10"/>
          </p:nvPr>
        </p:nvSpPr>
        <p:spPr bwMode="auto">
          <a:noFill/>
          <a:ln>
            <a:miter lim="800000"/>
            <a:headEnd/>
            <a:tailEnd/>
          </a:ln>
        </p:spPr>
        <p:txBody>
          <a:bodyPr/>
          <a:lstStyle/>
          <a:p>
            <a:fld id="{CC2D8F21-7237-4FE6-86B9-23B0599E8DFD}" type="datetime1">
              <a:rPr lang="en-US" altLang="en-US" smtClean="0"/>
              <a:pPr/>
              <a:t>10/6/2015</a:t>
            </a:fld>
            <a:endParaRPr lang="en-US" altLang="en-US" smtClean="0"/>
          </a:p>
        </p:txBody>
      </p:sp>
      <p:sp>
        <p:nvSpPr>
          <p:cNvPr id="107526" name="Slide Number Placeholder 2"/>
          <p:cNvSpPr>
            <a:spLocks noGrp="1"/>
          </p:cNvSpPr>
          <p:nvPr>
            <p:ph type="sldNum" sz="quarter" idx="12"/>
          </p:nvPr>
        </p:nvSpPr>
        <p:spPr bwMode="auto">
          <a:noFill/>
          <a:ln>
            <a:miter lim="800000"/>
            <a:headEnd/>
            <a:tailEnd/>
          </a:ln>
        </p:spPr>
        <p:txBody>
          <a:bodyPr/>
          <a:lstStyle/>
          <a:p>
            <a:fld id="{8D1E9CAA-DF13-4C63-916B-F63FE8D9A63F}" type="slidenum">
              <a:rPr lang="en-US" altLang="en-US"/>
              <a:pPr/>
              <a:t>18</a:t>
            </a:fld>
            <a:endParaRPr lang="en-US" altLang="en-US"/>
          </a:p>
        </p:txBody>
      </p:sp>
      <p:pic>
        <p:nvPicPr>
          <p:cNvPr id="107524" name="Picture 3" descr="\\Biodiv.org\shares\UserDoc\Working Folders\Logos\Aichi Targets icons\jpg\20.jpg"/>
          <p:cNvPicPr>
            <a:picLocks noChangeAspect="1" noChangeArrowheads="1"/>
          </p:cNvPicPr>
          <p:nvPr/>
        </p:nvPicPr>
        <p:blipFill>
          <a:blip r:embed="rId3" cstate="print"/>
          <a:srcRect/>
          <a:stretch>
            <a:fillRect/>
          </a:stretch>
        </p:blipFill>
        <p:spPr bwMode="auto">
          <a:xfrm>
            <a:off x="1447800" y="-76200"/>
            <a:ext cx="1447800" cy="1600200"/>
          </a:xfrm>
          <a:prstGeom prst="rect">
            <a:avLst/>
          </a:prstGeom>
          <a:noFill/>
          <a:ln w="9525">
            <a:noFill/>
            <a:miter lim="800000"/>
            <a:headEnd/>
            <a:tailEnd/>
          </a:ln>
        </p:spPr>
      </p:pic>
    </p:spTree>
    <p:extLst>
      <p:ext uri="{BB962C8B-B14F-4D97-AF65-F5344CB8AC3E}">
        <p14:creationId xmlns:p14="http://schemas.microsoft.com/office/powerpoint/2010/main" val="283689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666998" y="410370"/>
            <a:ext cx="8229600" cy="1143000"/>
          </a:xfrm>
        </p:spPr>
        <p:txBody>
          <a:bodyPr/>
          <a:lstStyle/>
          <a:p>
            <a:r>
              <a:rPr lang="en-CA" altLang="en-US" b="1" dirty="0" smtClean="0">
                <a:solidFill>
                  <a:srgbClr val="147B33"/>
                </a:solidFill>
                <a:ea typeface="MS PGothic" pitchFamily="34" charset="-128"/>
              </a:rPr>
              <a:t>How about administrative cost?</a:t>
            </a:r>
            <a:endParaRPr lang="en-US" altLang="en-US" b="1" dirty="0" smtClean="0">
              <a:solidFill>
                <a:srgbClr val="147B33"/>
              </a:solidFill>
              <a:ea typeface="MS PGothic" pitchFamily="34" charset="-128"/>
            </a:endParaRPr>
          </a:p>
        </p:txBody>
      </p:sp>
      <p:sp>
        <p:nvSpPr>
          <p:cNvPr id="68611" name="Content Placeholder 2"/>
          <p:cNvSpPr>
            <a:spLocks noGrp="1"/>
          </p:cNvSpPr>
          <p:nvPr>
            <p:ph idx="1"/>
          </p:nvPr>
        </p:nvSpPr>
        <p:spPr>
          <a:xfrm>
            <a:off x="1544683" y="1781176"/>
            <a:ext cx="8926093" cy="4525963"/>
          </a:xfrm>
        </p:spPr>
        <p:txBody>
          <a:bodyPr/>
          <a:lstStyle/>
          <a:p>
            <a:pPr>
              <a:defRPr/>
            </a:pPr>
            <a:r>
              <a:rPr lang="en-US" sz="2800" dirty="0" smtClean="0"/>
              <a:t>Need to be included </a:t>
            </a:r>
            <a:r>
              <a:rPr lang="en-US" sz="2800" dirty="0"/>
              <a:t>in estimations of the biodiversity budget and expenditure data</a:t>
            </a:r>
            <a:r>
              <a:rPr lang="en-US" sz="2800" dirty="0" smtClean="0"/>
              <a:t>.</a:t>
            </a:r>
          </a:p>
          <a:p>
            <a:pPr>
              <a:defRPr/>
            </a:pPr>
            <a:r>
              <a:rPr lang="en-CA" dirty="0" smtClean="0"/>
              <a:t>The degree </a:t>
            </a:r>
            <a:r>
              <a:rPr lang="en-CA" dirty="0"/>
              <a:t>to which it is deemed as relevant is taken as proportionate to the rest of the activities in that programme.</a:t>
            </a:r>
            <a:endParaRPr lang="en-US" sz="2800" dirty="0" smtClean="0"/>
          </a:p>
          <a:p>
            <a:pPr>
              <a:defRPr/>
            </a:pPr>
            <a:r>
              <a:rPr lang="en-US" sz="2800" dirty="0" smtClean="0"/>
              <a:t>For example: </a:t>
            </a:r>
            <a:r>
              <a:rPr lang="en-CA" dirty="0"/>
              <a:t>if 90% of the non-administration activities are deemed to be relevant to biodiversity, then 90% of the administration budget is assumed to be relevant to </a:t>
            </a:r>
            <a:r>
              <a:rPr lang="en-CA" dirty="0" smtClean="0"/>
              <a:t>biodiversity.</a:t>
            </a:r>
            <a:endParaRPr lang="en-US" sz="2800" dirty="0"/>
          </a:p>
          <a:p>
            <a:pPr>
              <a:defRPr/>
            </a:pPr>
            <a:endParaRPr lang="en-US" altLang="en-US" sz="2800" dirty="0"/>
          </a:p>
        </p:txBody>
      </p:sp>
      <p:sp>
        <p:nvSpPr>
          <p:cNvPr id="62469"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064700C-3815-410B-B5EE-9E6F2E87C44A}" type="datetime1">
              <a:rPr lang="en-US" altLang="en-US" sz="1200">
                <a:solidFill>
                  <a:srgbClr val="898989"/>
                </a:solidFill>
                <a:cs typeface="Arial" panose="020B0604020202020204" pitchFamily="34" charset="0"/>
              </a:rPr>
              <a:pPr>
                <a:spcBef>
                  <a:spcPct val="0"/>
                </a:spcBef>
                <a:buFontTx/>
                <a:buNone/>
              </a:pPr>
              <a:t>10/6/2015</a:t>
            </a:fld>
            <a:endParaRPr lang="en-US" altLang="en-US" sz="1200">
              <a:solidFill>
                <a:srgbClr val="898989"/>
              </a:solidFill>
              <a:cs typeface="Arial" panose="020B0604020202020204" pitchFamily="34" charset="0"/>
            </a:endParaRPr>
          </a:p>
        </p:txBody>
      </p:sp>
      <p:sp>
        <p:nvSpPr>
          <p:cNvPr id="6247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E506309-F4EC-42A8-BF4F-72F0E46DCFED}" type="slidenum">
              <a:rPr lang="en-US" altLang="en-US" sz="1200">
                <a:solidFill>
                  <a:srgbClr val="898989"/>
                </a:solidFill>
              </a:rPr>
              <a:pPr>
                <a:spcBef>
                  <a:spcPct val="0"/>
                </a:spcBef>
                <a:buFontTx/>
                <a:buNone/>
              </a:pPr>
              <a:t>19</a:t>
            </a:fld>
            <a:endParaRPr lang="en-US" altLang="en-US" sz="1200">
              <a:solidFill>
                <a:srgbClr val="898989"/>
              </a:solidFill>
            </a:endParaRPr>
          </a:p>
        </p:txBody>
      </p:sp>
      <p:pic>
        <p:nvPicPr>
          <p:cNvPr id="62468" name="Picture 3" descr="\\Biodiv.org\shares\UserDoc\Working Folders\Logos\Aichi Targets icons\jpg\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783" y="0"/>
            <a:ext cx="1447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8756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a:xfrm>
            <a:off x="3124200" y="228600"/>
            <a:ext cx="8229600" cy="1143000"/>
          </a:xfrm>
        </p:spPr>
        <p:txBody>
          <a:bodyPr/>
          <a:lstStyle/>
          <a:p>
            <a:r>
              <a:rPr lang="en-CA" altLang="en-US" sz="4000" b="1" dirty="0">
                <a:solidFill>
                  <a:srgbClr val="147B33"/>
                </a:solidFill>
                <a:ea typeface="MS PGothic" pitchFamily="34" charset="-128"/>
              </a:rPr>
              <a:t> </a:t>
            </a:r>
            <a:r>
              <a:rPr lang="en-CA" altLang="en-US" sz="4000" b="1" dirty="0" smtClean="0">
                <a:solidFill>
                  <a:srgbClr val="147B33"/>
                </a:solidFill>
                <a:ea typeface="MS PGothic" pitchFamily="34" charset="-128"/>
              </a:rPr>
              <a:t>Introduction	</a:t>
            </a:r>
            <a:endParaRPr lang="en-CA" altLang="en-US" sz="4000" b="1" dirty="0">
              <a:solidFill>
                <a:srgbClr val="147B33"/>
              </a:solidFill>
              <a:ea typeface="MS PGothic" pitchFamily="34" charset="-128"/>
            </a:endParaRPr>
          </a:p>
        </p:txBody>
      </p:sp>
      <p:sp>
        <p:nvSpPr>
          <p:cNvPr id="6" name="Content Placeholder 2"/>
          <p:cNvSpPr>
            <a:spLocks noGrp="1"/>
          </p:cNvSpPr>
          <p:nvPr>
            <p:ph idx="1"/>
          </p:nvPr>
        </p:nvSpPr>
        <p:spPr/>
        <p:txBody>
          <a:bodyPr>
            <a:normAutofit/>
          </a:bodyPr>
          <a:lstStyle/>
          <a:p>
            <a:pPr algn="ctr">
              <a:buFont typeface="Arial" charset="0"/>
              <a:buNone/>
              <a:defRPr/>
            </a:pPr>
            <a:endParaRPr lang="en-CA" altLang="es-ES" sz="1600" dirty="0">
              <a:solidFill>
                <a:srgbClr val="FF6600"/>
              </a:solidFill>
            </a:endParaRPr>
          </a:p>
          <a:p>
            <a:pPr>
              <a:buFont typeface="Arial" charset="0"/>
              <a:buChar char="•"/>
              <a:defRPr/>
            </a:pPr>
            <a:r>
              <a:rPr lang="en-US" dirty="0" smtClean="0"/>
              <a:t>Very </a:t>
            </a:r>
            <a:r>
              <a:rPr lang="en-US" dirty="0"/>
              <a:t>few countries have so far submitted fully costed </a:t>
            </a:r>
            <a:r>
              <a:rPr lang="en-US" dirty="0" smtClean="0"/>
              <a:t>NBSAP</a:t>
            </a:r>
          </a:p>
          <a:p>
            <a:pPr>
              <a:buFont typeface="Arial" charset="0"/>
              <a:buChar char="•"/>
              <a:defRPr/>
            </a:pPr>
            <a:endParaRPr lang="en-US" dirty="0" smtClean="0"/>
          </a:p>
          <a:p>
            <a:pPr>
              <a:buFont typeface="Arial" charset="0"/>
              <a:buChar char="•"/>
              <a:defRPr/>
            </a:pPr>
            <a:r>
              <a:rPr lang="en-US" dirty="0"/>
              <a:t>Every country has its own approach to </a:t>
            </a:r>
            <a:r>
              <a:rPr lang="en-US" dirty="0" smtClean="0"/>
              <a:t>budgeting</a:t>
            </a:r>
          </a:p>
          <a:p>
            <a:pPr>
              <a:buFont typeface="Arial" charset="0"/>
              <a:buChar char="•"/>
              <a:defRPr/>
            </a:pPr>
            <a:endParaRPr lang="en-US" dirty="0"/>
          </a:p>
          <a:p>
            <a:pPr>
              <a:buFont typeface="Arial" charset="0"/>
              <a:buChar char="•"/>
              <a:defRPr/>
            </a:pPr>
            <a:r>
              <a:rPr lang="en-US" dirty="0" smtClean="0"/>
              <a:t>The question to ask is : </a:t>
            </a:r>
            <a:r>
              <a:rPr lang="en-US" dirty="0"/>
              <a:t>“who will be deciding on the budget financing?”</a:t>
            </a:r>
          </a:p>
          <a:p>
            <a:pPr>
              <a:buFont typeface="Arial" charset="0"/>
              <a:buChar char="•"/>
              <a:defRPr/>
            </a:pPr>
            <a:endParaRPr lang="en-US" dirty="0" smtClean="0"/>
          </a:p>
        </p:txBody>
      </p:sp>
      <p:sp>
        <p:nvSpPr>
          <p:cNvPr id="162821" name="Date Placeholder 4"/>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78DCBA6-E3CC-49E8-9294-BC68D63BDF99}" type="datetime1">
              <a:rPr lang="en-US" altLang="en-US" sz="1200">
                <a:solidFill>
                  <a:srgbClr val="898989"/>
                </a:solidFill>
                <a:cs typeface="Arial" panose="020B0604020202020204" pitchFamily="34" charset="0"/>
              </a:rPr>
              <a:pPr>
                <a:spcBef>
                  <a:spcPct val="0"/>
                </a:spcBef>
                <a:buFontTx/>
                <a:buNone/>
              </a:pPr>
              <a:t>10/6/2015</a:t>
            </a:fld>
            <a:endParaRPr lang="en-US" altLang="en-US" sz="1200">
              <a:solidFill>
                <a:srgbClr val="898989"/>
              </a:solidFill>
              <a:cs typeface="Arial" panose="020B0604020202020204" pitchFamily="34" charset="0"/>
            </a:endParaRPr>
          </a:p>
        </p:txBody>
      </p:sp>
      <p:sp>
        <p:nvSpPr>
          <p:cNvPr id="16282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333EA94-D841-49D7-9FDE-2E99A1CF8844}" type="slidenum">
              <a:rPr lang="en-US" altLang="en-US" sz="1200">
                <a:solidFill>
                  <a:srgbClr val="898989"/>
                </a:solidFill>
              </a:rPr>
              <a:pPr>
                <a:spcBef>
                  <a:spcPct val="0"/>
                </a:spcBef>
                <a:buFontTx/>
                <a:buNone/>
              </a:pPr>
              <a:t>2</a:t>
            </a:fld>
            <a:endParaRPr lang="en-US" altLang="en-US" sz="1200">
              <a:solidFill>
                <a:srgbClr val="898989"/>
              </a:solidFill>
            </a:endParaRPr>
          </a:p>
        </p:txBody>
      </p:sp>
      <p:pic>
        <p:nvPicPr>
          <p:cNvPr id="162819" name="Picture 3" descr="\\Biodiv.org\shares\UserDoc\Working Folders\Logos\Aichi Targets icons\jpg\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62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7876139"/>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48235" y="-50649"/>
            <a:ext cx="11515164" cy="1143000"/>
          </a:xfrm>
        </p:spPr>
        <p:txBody>
          <a:bodyPr>
            <a:normAutofit/>
          </a:bodyPr>
          <a:lstStyle/>
          <a:p>
            <a:r>
              <a:rPr lang="en-US" altLang="en-US" sz="4000" b="1" dirty="0" smtClean="0">
                <a:solidFill>
                  <a:srgbClr val="147B33"/>
                </a:solidFill>
                <a:ea typeface="MS PGothic" pitchFamily="34" charset="-128"/>
              </a:rPr>
              <a:t>Example from Tuvalu NBSAP</a:t>
            </a:r>
            <a:endParaRPr lang="en-US" altLang="en-US" sz="4000" b="1" dirty="0">
              <a:solidFill>
                <a:srgbClr val="147B33"/>
              </a:solidFill>
              <a:ea typeface="MS PGothic" pitchFamily="34" charset="-128"/>
            </a:endParaRPr>
          </a:p>
        </p:txBody>
      </p:sp>
      <p:sp>
        <p:nvSpPr>
          <p:cNvPr id="68615"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D5590E9-60DC-480F-85C9-0589E25C9E43}" type="datetime1">
              <a:rPr lang="en-US" altLang="en-US" sz="1200">
                <a:solidFill>
                  <a:srgbClr val="898989"/>
                </a:solidFill>
                <a:cs typeface="Arial" panose="020B0604020202020204" pitchFamily="34" charset="0"/>
              </a:rPr>
              <a:pPr>
                <a:spcBef>
                  <a:spcPct val="0"/>
                </a:spcBef>
                <a:buFontTx/>
                <a:buNone/>
              </a:pPr>
              <a:t>10/6/2015</a:t>
            </a:fld>
            <a:endParaRPr lang="en-US" altLang="en-US" sz="1200">
              <a:solidFill>
                <a:srgbClr val="898989"/>
              </a:solidFill>
              <a:cs typeface="Arial" panose="020B0604020202020204" pitchFamily="34" charset="0"/>
            </a:endParaRPr>
          </a:p>
        </p:txBody>
      </p:sp>
      <p:sp>
        <p:nvSpPr>
          <p:cNvPr id="6861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2483AFA-BB79-48D9-A4F2-A364ED4618C8}" type="slidenum">
              <a:rPr lang="en-US" altLang="en-US" sz="1200">
                <a:solidFill>
                  <a:srgbClr val="898989"/>
                </a:solidFill>
              </a:rPr>
              <a:pPr>
                <a:spcBef>
                  <a:spcPct val="0"/>
                </a:spcBef>
                <a:buFontTx/>
                <a:buNone/>
              </a:pPr>
              <a:t>20</a:t>
            </a:fld>
            <a:endParaRPr lang="en-US" altLang="en-US" sz="1200">
              <a:solidFill>
                <a:srgbClr val="898989"/>
              </a:solidFill>
            </a:endParaRPr>
          </a:p>
        </p:txBody>
      </p:sp>
      <p:sp>
        <p:nvSpPr>
          <p:cNvPr id="4" name="TextBox 3"/>
          <p:cNvSpPr txBox="1"/>
          <p:nvPr/>
        </p:nvSpPr>
        <p:spPr>
          <a:xfrm>
            <a:off x="699247" y="1093694"/>
            <a:ext cx="9879106" cy="2554545"/>
          </a:xfrm>
          <a:prstGeom prst="rect">
            <a:avLst/>
          </a:prstGeom>
          <a:noFill/>
        </p:spPr>
        <p:txBody>
          <a:bodyPr wrap="square" rtlCol="0">
            <a:spAutoFit/>
          </a:bodyPr>
          <a:lstStyle/>
          <a:p>
            <a:pPr marL="285750" indent="-285750">
              <a:buFont typeface="Arial" panose="020B0604020202020204" pitchFamily="34" charset="0"/>
              <a:buChar char="•"/>
            </a:pPr>
            <a:r>
              <a:rPr lang="en-CA" sz="3200" dirty="0" smtClean="0"/>
              <a:t>Programmes, sub-programmes, and activities are taken verbatim from the NBSAP</a:t>
            </a:r>
          </a:p>
          <a:p>
            <a:pPr marL="285750" indent="-285750">
              <a:buFont typeface="Arial" panose="020B0604020202020204" pitchFamily="34" charset="0"/>
              <a:buChar char="•"/>
            </a:pPr>
            <a:r>
              <a:rPr lang="en-CA" sz="3200" dirty="0" smtClean="0"/>
              <a:t>‘</a:t>
            </a:r>
            <a:r>
              <a:rPr lang="en-CA" sz="3200" dirty="0" err="1" smtClean="0"/>
              <a:t>Costable</a:t>
            </a:r>
            <a:r>
              <a:rPr lang="en-CA" sz="3200" dirty="0" smtClean="0"/>
              <a:t>’ activities and numbers assigned are our making, for illustrative purposes </a:t>
            </a:r>
          </a:p>
          <a:p>
            <a:endParaRPr lang="en-CA" sz="3200" dirty="0"/>
          </a:p>
        </p:txBody>
      </p:sp>
    </p:spTree>
    <p:extLst>
      <p:ext uri="{BB962C8B-B14F-4D97-AF65-F5344CB8AC3E}">
        <p14:creationId xmlns:p14="http://schemas.microsoft.com/office/powerpoint/2010/main" val="25130584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322729" y="-68578"/>
            <a:ext cx="11640670" cy="1143000"/>
          </a:xfrm>
        </p:spPr>
        <p:txBody>
          <a:bodyPr>
            <a:normAutofit/>
          </a:bodyPr>
          <a:lstStyle/>
          <a:p>
            <a:r>
              <a:rPr lang="en-US" altLang="en-US" sz="4000" b="1" dirty="0" smtClean="0">
                <a:solidFill>
                  <a:srgbClr val="147B33"/>
                </a:solidFill>
                <a:ea typeface="MS PGothic" pitchFamily="34" charset="-128"/>
              </a:rPr>
              <a:t>Example from Tuvalu NBSAP</a:t>
            </a:r>
            <a:endParaRPr lang="en-US" altLang="en-US" sz="4000" b="1" dirty="0">
              <a:solidFill>
                <a:srgbClr val="147B33"/>
              </a:solidFill>
              <a:ea typeface="MS PGothic" pitchFamily="34" charset="-128"/>
            </a:endParaRPr>
          </a:p>
        </p:txBody>
      </p:sp>
      <p:sp>
        <p:nvSpPr>
          <p:cNvPr id="68615"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D5590E9-60DC-480F-85C9-0589E25C9E43}" type="datetime1">
              <a:rPr lang="en-US" altLang="en-US" sz="1200">
                <a:solidFill>
                  <a:srgbClr val="898989"/>
                </a:solidFill>
                <a:cs typeface="Arial" panose="020B0604020202020204" pitchFamily="34" charset="0"/>
              </a:rPr>
              <a:pPr>
                <a:spcBef>
                  <a:spcPct val="0"/>
                </a:spcBef>
                <a:buFontTx/>
                <a:buNone/>
              </a:pPr>
              <a:t>10/6/2015</a:t>
            </a:fld>
            <a:endParaRPr lang="en-US" altLang="en-US" sz="1200">
              <a:solidFill>
                <a:srgbClr val="898989"/>
              </a:solidFill>
              <a:cs typeface="Arial" panose="020B0604020202020204" pitchFamily="34" charset="0"/>
            </a:endParaRPr>
          </a:p>
        </p:txBody>
      </p:sp>
      <p:sp>
        <p:nvSpPr>
          <p:cNvPr id="6861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2483AFA-BB79-48D9-A4F2-A364ED4618C8}" type="slidenum">
              <a:rPr lang="en-US" altLang="en-US" sz="1200">
                <a:solidFill>
                  <a:srgbClr val="898989"/>
                </a:solidFill>
              </a:rPr>
              <a:pPr>
                <a:spcBef>
                  <a:spcPct val="0"/>
                </a:spcBef>
                <a:buFontTx/>
                <a:buNone/>
              </a:pPr>
              <a:t>21</a:t>
            </a:fld>
            <a:endParaRPr lang="en-US" altLang="en-US" sz="1200">
              <a:solidFill>
                <a:srgbClr val="89898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527138812"/>
              </p:ext>
            </p:extLst>
          </p:nvPr>
        </p:nvGraphicFramePr>
        <p:xfrm>
          <a:off x="411479" y="986117"/>
          <a:ext cx="11551920" cy="5735357"/>
        </p:xfrm>
        <a:graphic>
          <a:graphicData uri="http://schemas.openxmlformats.org/drawingml/2006/table">
            <a:tbl>
              <a:tblPr/>
              <a:tblGrid>
                <a:gridCol w="511794"/>
                <a:gridCol w="3670294"/>
                <a:gridCol w="921229"/>
                <a:gridCol w="921229"/>
                <a:gridCol w="921229"/>
                <a:gridCol w="921229"/>
                <a:gridCol w="921229"/>
                <a:gridCol w="921229"/>
                <a:gridCol w="921229"/>
                <a:gridCol w="921229"/>
              </a:tblGrid>
              <a:tr h="280567">
                <a:tc>
                  <a:txBody>
                    <a:bodyPr/>
                    <a:lstStyle/>
                    <a:p>
                      <a:pPr algn="l" fontAlgn="ctr"/>
                      <a:r>
                        <a:rPr lang="en-US" sz="900" b="1" i="0" u="none" strike="noStrike" dirty="0">
                          <a:solidFill>
                            <a:srgbClr val="FFFFFF"/>
                          </a:solidFill>
                          <a:effectLst/>
                          <a:latin typeface="Arial Narrow" panose="020B0606020202030204" pitchFamily="34" charset="0"/>
                        </a:rPr>
                        <a:t> </a:t>
                      </a:r>
                    </a:p>
                  </a:txBody>
                  <a:tcPr marL="4996" marR="4996" marT="4996" marB="0" anchor="ctr">
                    <a:lnL>
                      <a:noFill/>
                    </a:lnL>
                    <a:lnR>
                      <a:noFill/>
                    </a:lnR>
                    <a:lnT>
                      <a:noFill/>
                    </a:lnT>
                    <a:lnB>
                      <a:noFill/>
                    </a:lnB>
                    <a:solidFill>
                      <a:srgbClr val="808080"/>
                    </a:solidFill>
                  </a:tcPr>
                </a:tc>
                <a:tc>
                  <a:txBody>
                    <a:bodyPr/>
                    <a:lstStyle/>
                    <a:p>
                      <a:pPr algn="l" fontAlgn="ctr"/>
                      <a:r>
                        <a:rPr lang="en-US" sz="900" b="1" i="0" u="none" strike="noStrike">
                          <a:solidFill>
                            <a:srgbClr val="FFFFFF"/>
                          </a:solidFill>
                          <a:effectLst/>
                          <a:latin typeface="Arial Narrow" panose="020B0606020202030204" pitchFamily="34" charset="0"/>
                        </a:rPr>
                        <a:t>Activity structure</a:t>
                      </a:r>
                    </a:p>
                  </a:txBody>
                  <a:tcPr marL="4996" marR="4996" marT="4996" marB="0" anchor="ctr">
                    <a:lnL>
                      <a:noFill/>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900" b="1" i="0" u="none" strike="noStrike">
                          <a:solidFill>
                            <a:srgbClr val="FFFFFF"/>
                          </a:solidFill>
                          <a:effectLst/>
                          <a:latin typeface="Arial Narrow" panose="020B0606020202030204" pitchFamily="34" charset="0"/>
                        </a:rPr>
                        <a:t>2016</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algn="ctr" fontAlgn="ctr"/>
                      <a:r>
                        <a:rPr lang="en-US" sz="900" b="1" i="0" u="none" strike="noStrike">
                          <a:solidFill>
                            <a:srgbClr val="FFFFFF"/>
                          </a:solidFill>
                          <a:effectLst/>
                          <a:latin typeface="Arial Narrow" panose="020B0606020202030204" pitchFamily="34" charset="0"/>
                        </a:rPr>
                        <a:t>Q1</a:t>
                      </a:r>
                    </a:p>
                  </a:txBody>
                  <a:tcPr marL="4996" marR="4996" marT="4996" marB="0" anchor="ctr">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ctr" fontAlgn="ctr"/>
                      <a:r>
                        <a:rPr lang="en-US" sz="900" b="1" i="0" u="none" strike="noStrike">
                          <a:solidFill>
                            <a:srgbClr val="FFFFFF"/>
                          </a:solidFill>
                          <a:effectLst/>
                          <a:latin typeface="Arial Narrow" panose="020B0606020202030204" pitchFamily="34" charset="0"/>
                        </a:rPr>
                        <a:t>Q2</a:t>
                      </a:r>
                    </a:p>
                  </a:txBody>
                  <a:tcPr marL="4996" marR="4996" marT="4996" marB="0" anchor="ctr">
                    <a:lnL>
                      <a:noFill/>
                    </a:lnL>
                    <a:lnR>
                      <a:noFill/>
                    </a:lnR>
                    <a:lnT>
                      <a:noFill/>
                    </a:lnT>
                    <a:lnB>
                      <a:noFill/>
                    </a:lnB>
                    <a:solidFill>
                      <a:srgbClr val="808080"/>
                    </a:solidFill>
                  </a:tcPr>
                </a:tc>
                <a:tc>
                  <a:txBody>
                    <a:bodyPr/>
                    <a:lstStyle/>
                    <a:p>
                      <a:pPr algn="ctr" fontAlgn="ctr"/>
                      <a:r>
                        <a:rPr lang="en-US" sz="900" b="1" i="0" u="none" strike="noStrike">
                          <a:solidFill>
                            <a:srgbClr val="FFFFFF"/>
                          </a:solidFill>
                          <a:effectLst/>
                          <a:latin typeface="Arial Narrow" panose="020B0606020202030204" pitchFamily="34" charset="0"/>
                        </a:rPr>
                        <a:t>Q3</a:t>
                      </a:r>
                    </a:p>
                  </a:txBody>
                  <a:tcPr marL="4996" marR="4996" marT="4996" marB="0" anchor="ctr">
                    <a:lnL>
                      <a:noFill/>
                    </a:lnL>
                    <a:lnR>
                      <a:noFill/>
                    </a:lnR>
                    <a:lnT>
                      <a:noFill/>
                    </a:lnT>
                    <a:lnB>
                      <a:noFill/>
                    </a:lnB>
                    <a:solidFill>
                      <a:srgbClr val="808080"/>
                    </a:solidFill>
                  </a:tcPr>
                </a:tc>
                <a:tc>
                  <a:txBody>
                    <a:bodyPr/>
                    <a:lstStyle/>
                    <a:p>
                      <a:pPr algn="ctr" fontAlgn="ctr"/>
                      <a:r>
                        <a:rPr lang="en-US" sz="900" b="1" i="0" u="none" strike="noStrike">
                          <a:solidFill>
                            <a:srgbClr val="FFFFFF"/>
                          </a:solidFill>
                          <a:effectLst/>
                          <a:latin typeface="Arial Narrow" panose="020B0606020202030204" pitchFamily="34" charset="0"/>
                        </a:rPr>
                        <a:t>Q4</a:t>
                      </a:r>
                    </a:p>
                  </a:txBody>
                  <a:tcPr marL="4996" marR="4996" marT="4996" marB="0" anchor="ctr">
                    <a:lnL>
                      <a:noFill/>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900" b="1" i="0" u="none" strike="noStrike">
                          <a:solidFill>
                            <a:srgbClr val="FFFFFF"/>
                          </a:solidFill>
                          <a:effectLst/>
                          <a:latin typeface="Arial Narrow" panose="020B0606020202030204" pitchFamily="34" charset="0"/>
                        </a:rPr>
                        <a:t>2017</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algn="ctr" fontAlgn="ctr"/>
                      <a:r>
                        <a:rPr lang="en-US" sz="900" b="1" i="0" u="none" strike="noStrike">
                          <a:solidFill>
                            <a:srgbClr val="FFFFFF"/>
                          </a:solidFill>
                          <a:effectLst/>
                          <a:latin typeface="Arial Narrow" panose="020B0606020202030204" pitchFamily="34" charset="0"/>
                        </a:rPr>
                        <a:t>2018</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algn="ctr" fontAlgn="ctr"/>
                      <a:r>
                        <a:rPr lang="en-US" sz="900" b="1" i="0" u="none" strike="noStrike">
                          <a:solidFill>
                            <a:srgbClr val="FFFFFF"/>
                          </a:solidFill>
                          <a:effectLst/>
                          <a:latin typeface="Arial Narrow" panose="020B0606020202030204" pitchFamily="34" charset="0"/>
                        </a:rPr>
                        <a:t>Total 2016-2018</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r>
              <a:tr h="603782">
                <a:tc gridSpan="2">
                  <a:txBody>
                    <a:bodyPr/>
                    <a:lstStyle/>
                    <a:p>
                      <a:pPr algn="l" fontAlgn="ctr"/>
                      <a:r>
                        <a:rPr lang="en-US" sz="900" b="1" i="0" u="none" strike="noStrike">
                          <a:solidFill>
                            <a:srgbClr val="FFFFFF"/>
                          </a:solidFill>
                          <a:effectLst/>
                          <a:latin typeface="Arial Narrow" panose="020B0606020202030204" pitchFamily="34" charset="0"/>
                        </a:rPr>
                        <a:t>Program 1 Build resilience of biodiversity to manage, control and reduce the risks and impacts of climate change and natural disasters </a:t>
                      </a:r>
                    </a:p>
                  </a:txBody>
                  <a:tcPr marL="4996" marR="4996" marT="4996"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38DD5"/>
                    </a:solidFill>
                  </a:tcPr>
                </a:tc>
                <a:tc hMerge="1">
                  <a:txBody>
                    <a:bodyPr/>
                    <a:lstStyle/>
                    <a:p>
                      <a:endParaRPr lang="en-US"/>
                    </a:p>
                  </a:txBody>
                  <a:tcPr/>
                </a:tc>
                <a:tc>
                  <a:txBody>
                    <a:bodyPr/>
                    <a:lstStyle/>
                    <a:p>
                      <a:pPr algn="r" fontAlgn="ctr"/>
                      <a:r>
                        <a:rPr lang="en-US" sz="900" b="1" i="0" u="none" strike="noStrike">
                          <a:solidFill>
                            <a:srgbClr val="FFFFFF"/>
                          </a:solidFill>
                          <a:effectLst/>
                          <a:latin typeface="Arial Narrow" panose="020B0606020202030204" pitchFamily="34" charset="0"/>
                        </a:rPr>
                        <a:t>305,000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pattFill prst="pct20">
                      <a:fgClr>
                        <a:srgbClr val="000000"/>
                      </a:fgClr>
                      <a:bgClr>
                        <a:srgbClr val="538DD5"/>
                      </a:bgClr>
                    </a:pattFill>
                  </a:tcPr>
                </a:tc>
                <a:tc>
                  <a:txBody>
                    <a:bodyPr/>
                    <a:lstStyle/>
                    <a:p>
                      <a:pPr algn="r" fontAlgn="ctr"/>
                      <a:r>
                        <a:rPr lang="en-US" sz="900" b="1" i="0" u="none" strike="noStrike">
                          <a:solidFill>
                            <a:srgbClr val="FFFFFF"/>
                          </a:solidFill>
                          <a:effectLst/>
                          <a:latin typeface="Arial Narrow" panose="020B0606020202030204" pitchFamily="34" charset="0"/>
                        </a:rPr>
                        <a:t>30,000 </a:t>
                      </a:r>
                    </a:p>
                  </a:txBody>
                  <a:tcPr marL="4996" marR="4996" marT="4996"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538DD5"/>
                    </a:solidFill>
                  </a:tcPr>
                </a:tc>
                <a:tc>
                  <a:txBody>
                    <a:bodyPr/>
                    <a:lstStyle/>
                    <a:p>
                      <a:pPr algn="r" fontAlgn="ctr"/>
                      <a:r>
                        <a:rPr lang="en-US" sz="900" b="1" i="0" u="none" strike="noStrike">
                          <a:solidFill>
                            <a:srgbClr val="FFFFFF"/>
                          </a:solidFill>
                          <a:effectLst/>
                          <a:latin typeface="Arial Narrow" panose="020B0606020202030204" pitchFamily="34" charset="0"/>
                        </a:rPr>
                        <a:t>60,000 </a:t>
                      </a:r>
                    </a:p>
                  </a:txBody>
                  <a:tcPr marL="4996" marR="4996" marT="4996" marB="0" anchor="ctr">
                    <a:lnL>
                      <a:noFill/>
                    </a:lnL>
                    <a:lnR>
                      <a:noFill/>
                    </a:lnR>
                    <a:lnT>
                      <a:noFill/>
                    </a:lnT>
                    <a:lnB w="6350" cap="flat" cmpd="sng" algn="ctr">
                      <a:solidFill>
                        <a:srgbClr val="000000"/>
                      </a:solidFill>
                      <a:prstDash val="solid"/>
                      <a:round/>
                      <a:headEnd type="none" w="med" len="med"/>
                      <a:tailEnd type="none" w="med" len="med"/>
                    </a:lnB>
                    <a:solidFill>
                      <a:srgbClr val="538DD5"/>
                    </a:solidFill>
                  </a:tcPr>
                </a:tc>
                <a:tc>
                  <a:txBody>
                    <a:bodyPr/>
                    <a:lstStyle/>
                    <a:p>
                      <a:pPr algn="r" fontAlgn="ctr"/>
                      <a:r>
                        <a:rPr lang="en-US" sz="900" b="1" i="0" u="none" strike="noStrike">
                          <a:solidFill>
                            <a:srgbClr val="FFFFFF"/>
                          </a:solidFill>
                          <a:effectLst/>
                          <a:latin typeface="Arial Narrow" panose="020B0606020202030204" pitchFamily="34" charset="0"/>
                        </a:rPr>
                        <a:t>65,000 </a:t>
                      </a:r>
                    </a:p>
                  </a:txBody>
                  <a:tcPr marL="4996" marR="4996" marT="4996" marB="0" anchor="ctr">
                    <a:lnL>
                      <a:noFill/>
                    </a:lnL>
                    <a:lnR>
                      <a:noFill/>
                    </a:lnR>
                    <a:lnT>
                      <a:noFill/>
                    </a:lnT>
                    <a:lnB w="6350" cap="flat" cmpd="sng" algn="ctr">
                      <a:solidFill>
                        <a:srgbClr val="000000"/>
                      </a:solidFill>
                      <a:prstDash val="solid"/>
                      <a:round/>
                      <a:headEnd type="none" w="med" len="med"/>
                      <a:tailEnd type="none" w="med" len="med"/>
                    </a:lnB>
                    <a:solidFill>
                      <a:srgbClr val="538DD5"/>
                    </a:solidFill>
                  </a:tcPr>
                </a:tc>
                <a:tc>
                  <a:txBody>
                    <a:bodyPr/>
                    <a:lstStyle/>
                    <a:p>
                      <a:pPr algn="r" fontAlgn="ctr"/>
                      <a:r>
                        <a:rPr lang="en-US" sz="900" b="1" i="0" u="none" strike="noStrike">
                          <a:solidFill>
                            <a:srgbClr val="FFFFFF"/>
                          </a:solidFill>
                          <a:effectLst/>
                          <a:latin typeface="Arial Narrow" panose="020B0606020202030204" pitchFamily="34" charset="0"/>
                        </a:rPr>
                        <a:t>150,000 </a:t>
                      </a:r>
                    </a:p>
                  </a:txBody>
                  <a:tcPr marL="4996" marR="4996" marT="4996"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38DD5"/>
                    </a:solidFill>
                  </a:tcPr>
                </a:tc>
                <a:tc>
                  <a:txBody>
                    <a:bodyPr/>
                    <a:lstStyle/>
                    <a:p>
                      <a:pPr algn="r" fontAlgn="ctr"/>
                      <a:r>
                        <a:rPr lang="en-US" sz="900" b="1" i="0" u="none" strike="noStrike">
                          <a:solidFill>
                            <a:srgbClr val="FFFFFF"/>
                          </a:solidFill>
                          <a:effectLst/>
                          <a:latin typeface="Arial Narrow" panose="020B0606020202030204" pitchFamily="34" charset="0"/>
                        </a:rPr>
                        <a:t>173,000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38DD5"/>
                    </a:solidFill>
                  </a:tcPr>
                </a:tc>
                <a:tc>
                  <a:txBody>
                    <a:bodyPr/>
                    <a:lstStyle/>
                    <a:p>
                      <a:pPr algn="r" fontAlgn="ctr"/>
                      <a:r>
                        <a:rPr lang="en-US" sz="900" b="1" i="0" u="none" strike="noStrike">
                          <a:solidFill>
                            <a:srgbClr val="FFFFFF"/>
                          </a:solidFill>
                          <a:effectLst/>
                          <a:latin typeface="Arial Narrow" panose="020B0606020202030204" pitchFamily="34" charset="0"/>
                        </a:rPr>
                        <a:t>45,000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38DD5"/>
                    </a:solidFill>
                  </a:tcPr>
                </a:tc>
                <a:tc>
                  <a:txBody>
                    <a:bodyPr/>
                    <a:lstStyle/>
                    <a:p>
                      <a:pPr algn="r" fontAlgn="ctr"/>
                      <a:r>
                        <a:rPr lang="en-US" sz="900" b="1" i="0" u="none" strike="noStrike">
                          <a:solidFill>
                            <a:srgbClr val="FFFFFF"/>
                          </a:solidFill>
                          <a:effectLst/>
                          <a:latin typeface="Arial Narrow" panose="020B0606020202030204" pitchFamily="34" charset="0"/>
                        </a:rPr>
                        <a:t>523,000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pattFill prst="pct20">
                      <a:fgClr>
                        <a:srgbClr val="000000"/>
                      </a:fgClr>
                      <a:bgClr>
                        <a:srgbClr val="538DD5"/>
                      </a:bgClr>
                    </a:pattFill>
                  </a:tcPr>
                </a:tc>
              </a:tr>
              <a:tr h="411670">
                <a:tc gridSpan="2">
                  <a:txBody>
                    <a:bodyPr/>
                    <a:lstStyle/>
                    <a:p>
                      <a:pPr algn="l" fontAlgn="ctr"/>
                      <a:r>
                        <a:rPr lang="en-US" sz="800" b="1" i="0" u="none" strike="noStrike">
                          <a:effectLst/>
                          <a:latin typeface="Arial Narrow" panose="020B0606020202030204" pitchFamily="34" charset="0"/>
                        </a:rPr>
                        <a:t>Sub-program 1.1 Improve knowledge on the impact of climate change and natural disasters on biodiversity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hMerge="1">
                  <a:txBody>
                    <a:bodyPr/>
                    <a:lstStyle/>
                    <a:p>
                      <a:endParaRPr lang="en-US"/>
                    </a:p>
                  </a:txBody>
                  <a:tcPr/>
                </a:tc>
                <a:tc>
                  <a:txBody>
                    <a:bodyPr/>
                    <a:lstStyle/>
                    <a:p>
                      <a:pPr algn="r" fontAlgn="ctr"/>
                      <a:r>
                        <a:rPr lang="en-US" sz="900" b="1" i="0" u="none" strike="noStrike">
                          <a:effectLst/>
                          <a:latin typeface="Arial Narrow" panose="020B0606020202030204" pitchFamily="34" charset="0"/>
                        </a:rPr>
                        <a:t>200,000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CE6F1"/>
                      </a:bgClr>
                    </a:pattFill>
                  </a:tcPr>
                </a:tc>
                <a:tc>
                  <a:txBody>
                    <a:bodyPr/>
                    <a:lstStyle/>
                    <a:p>
                      <a:pPr algn="r" fontAlgn="ctr"/>
                      <a:r>
                        <a:rPr lang="en-US" sz="900" b="1" i="0" u="none" strike="noStrike">
                          <a:effectLst/>
                          <a:latin typeface="Arial Narrow" panose="020B0606020202030204" pitchFamily="34" charset="0"/>
                        </a:rPr>
                        <a:t>30,000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60,000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60,000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50,000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83,000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283,000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CE6F1"/>
                      </a:bgClr>
                    </a:pattFill>
                  </a:tcPr>
                </a:tc>
              </a:tr>
              <a:tr h="509191">
                <a:tc gridSpan="2">
                  <a:txBody>
                    <a:bodyPr/>
                    <a:lstStyle/>
                    <a:p>
                      <a:pPr algn="l" fontAlgn="ctr"/>
                      <a:r>
                        <a:rPr lang="en-US" sz="800" b="1" i="0" u="none" strike="noStrike">
                          <a:effectLst/>
                          <a:latin typeface="Arial Narrow" panose="020B0606020202030204" pitchFamily="34" charset="0"/>
                        </a:rPr>
                        <a:t>Action 1.1.1 Conduct assessment of impacts of climate change and natural disasters on biodiversity  </a:t>
                      </a:r>
                      <a:br>
                        <a:rPr lang="en-US" sz="800" b="1" i="0" u="none" strike="noStrike">
                          <a:effectLst/>
                          <a:latin typeface="Arial Narrow" panose="020B0606020202030204" pitchFamily="34" charset="0"/>
                        </a:rPr>
                      </a:br>
                      <a:endParaRPr lang="en-US" sz="800" b="1" i="0" u="none" strike="noStrike">
                        <a:effectLst/>
                        <a:latin typeface="Arial Narrow" panose="020B0606020202030204" pitchFamily="34" charset="0"/>
                      </a:endParaRP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hMerge="1">
                  <a:txBody>
                    <a:bodyPr/>
                    <a:lstStyle/>
                    <a:p>
                      <a:endParaRPr lang="en-US"/>
                    </a:p>
                  </a:txBody>
                  <a:tcPr/>
                </a:tc>
                <a:tc>
                  <a:txBody>
                    <a:bodyPr/>
                    <a:lstStyle/>
                    <a:p>
                      <a:pPr algn="r" fontAlgn="ctr"/>
                      <a:r>
                        <a:rPr lang="en-US" sz="900" b="1" i="0" u="none" strike="noStrike">
                          <a:effectLst/>
                          <a:latin typeface="Arial Narrow" panose="020B0606020202030204" pitchFamily="34" charset="0"/>
                        </a:rPr>
                        <a:t>190,000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9BBB59"/>
                      </a:bgClr>
                    </a:pattFill>
                  </a:tcPr>
                </a:tc>
                <a:tc>
                  <a:txBody>
                    <a:bodyPr/>
                    <a:lstStyle/>
                    <a:p>
                      <a:pPr algn="r" fontAlgn="ctr"/>
                      <a:r>
                        <a:rPr lang="en-US" sz="900" b="1" i="0" u="none" strike="noStrike">
                          <a:effectLst/>
                          <a:latin typeface="Arial Narrow" panose="020B0606020202030204" pitchFamily="34" charset="0"/>
                        </a:rPr>
                        <a:t>30,000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60,000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50,000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50,000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80,000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270,000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9BBB59"/>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Consultatory meeting for TOR</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30,000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r" fontAlgn="ctr"/>
                      <a:r>
                        <a:rPr lang="en-US" sz="800" b="0" i="0" u="none" strike="noStrike">
                          <a:effectLst/>
                          <a:latin typeface="Arial Narrow" panose="020B0606020202030204" pitchFamily="34" charset="0"/>
                        </a:rPr>
                        <a:t>30,000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effectLst/>
                        <a:latin typeface="Arial Narrow" panose="020B0606020202030204" pitchFamily="34" charset="0"/>
                      </a:endParaRP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30,000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Inception workshop</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60,000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60,000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effectLst/>
                        <a:latin typeface="Arial Narrow" panose="020B0606020202030204" pitchFamily="34" charset="0"/>
                      </a:endParaRP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60,000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Consultancy</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100,000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50,000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800" b="0" i="0" u="none" strike="noStrike">
                          <a:effectLst/>
                          <a:latin typeface="Arial Narrow" panose="020B0606020202030204" pitchFamily="34" charset="0"/>
                        </a:rPr>
                        <a:t>50,000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100,000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Review and testing</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20,000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20,000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Validation workshop</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60,000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60,000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343059">
                <a:tc gridSpan="2">
                  <a:txBody>
                    <a:bodyPr/>
                    <a:lstStyle/>
                    <a:p>
                      <a:pPr algn="l" fontAlgn="ctr"/>
                      <a:r>
                        <a:rPr lang="en-US" sz="800" b="1" i="0" u="none" strike="noStrike">
                          <a:effectLst/>
                          <a:latin typeface="Arial Narrow" panose="020B0606020202030204" pitchFamily="34" charset="0"/>
                        </a:rPr>
                        <a:t>Action 1.1.2 Raise awareness of meteorologists and climatologists on the linkages between climate information and biodiversity conservation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hMerge="1">
                  <a:txBody>
                    <a:bodyPr/>
                    <a:lstStyle/>
                    <a:p>
                      <a:endParaRPr lang="en-US"/>
                    </a:p>
                  </a:txBody>
                  <a:tcPr/>
                </a:tc>
                <a:tc>
                  <a:txBody>
                    <a:bodyPr/>
                    <a:lstStyle/>
                    <a:p>
                      <a:pPr algn="r" fontAlgn="ctr"/>
                      <a:r>
                        <a:rPr lang="en-US" sz="900" b="1" i="0" u="none" strike="noStrike">
                          <a:effectLst/>
                          <a:latin typeface="Arial Narrow" panose="020B0606020202030204" pitchFamily="34" charset="0"/>
                        </a:rPr>
                        <a:t>10,000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9BBB59"/>
                      </a:bgClr>
                    </a:patt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10,000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3,000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13,000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9BBB59"/>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Inception workshop (for 1.1.1)</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endParaRPr lang="en-US" sz="800" b="0" i="0" u="none" strike="noStrike">
                        <a:effectLst/>
                        <a:latin typeface="Arial Narrow" panose="020B0606020202030204" pitchFamily="34" charset="0"/>
                      </a:endParaRP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Research</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10,000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effectLst/>
                        <a:latin typeface="Arial Narrow" panose="020B0606020202030204" pitchFamily="34" charset="0"/>
                      </a:endParaRP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10,000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10,000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Validation workshop (for 1.1.1)</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Academic publication of assessment study</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3,000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3,000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397946">
                <a:tc gridSpan="2">
                  <a:txBody>
                    <a:bodyPr/>
                    <a:lstStyle/>
                    <a:p>
                      <a:pPr algn="l" fontAlgn="ctr"/>
                      <a:r>
                        <a:rPr lang="en-US" sz="800" b="1" i="0" u="none" strike="noStrike">
                          <a:effectLst/>
                          <a:latin typeface="Arial Narrow" panose="020B0606020202030204" pitchFamily="34" charset="0"/>
                        </a:rPr>
                        <a:t>Sub-program 1.2 Ensure meteorology and climate change information systems are relevant to biodiversity protection and conservation.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hMerge="1">
                  <a:txBody>
                    <a:bodyPr/>
                    <a:lstStyle/>
                    <a:p>
                      <a:endParaRPr lang="en-US"/>
                    </a:p>
                  </a:txBody>
                  <a:tcPr/>
                </a:tc>
                <a:tc>
                  <a:txBody>
                    <a:bodyPr/>
                    <a:lstStyle/>
                    <a:p>
                      <a:pPr algn="r" fontAlgn="ctr"/>
                      <a:r>
                        <a:rPr lang="en-US" sz="900" b="1" i="0" u="none" strike="noStrike">
                          <a:effectLst/>
                          <a:latin typeface="Arial Narrow" panose="020B0606020202030204" pitchFamily="34" charset="0"/>
                        </a:rPr>
                        <a:t>105,000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CE6F1"/>
                      </a:bgClr>
                    </a:patt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5,000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100,000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90,000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45,000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240,000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CE6F1"/>
                      </a:bgClr>
                    </a:pattFill>
                  </a:tcPr>
                </a:tc>
              </a:tr>
              <a:tr h="343059">
                <a:tc gridSpan="2">
                  <a:txBody>
                    <a:bodyPr/>
                    <a:lstStyle/>
                    <a:p>
                      <a:pPr algn="l" fontAlgn="ctr"/>
                      <a:r>
                        <a:rPr lang="en-US" sz="800" b="1" i="0" u="none" strike="noStrike">
                          <a:effectLst/>
                          <a:latin typeface="Arial Narrow" panose="020B0606020202030204" pitchFamily="34" charset="0"/>
                        </a:rPr>
                        <a:t>Action 1.2.1 Work closely with the Met Office to develop information systems that are relevant to biodiversity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hMerge="1">
                  <a:txBody>
                    <a:bodyPr/>
                    <a:lstStyle/>
                    <a:p>
                      <a:endParaRPr lang="en-US"/>
                    </a:p>
                  </a:txBody>
                  <a:tcPr/>
                </a:tc>
                <a:tc>
                  <a:txBody>
                    <a:bodyPr/>
                    <a:lstStyle/>
                    <a:p>
                      <a:pPr algn="r" fontAlgn="ctr"/>
                      <a:r>
                        <a:rPr lang="en-US" sz="900" b="1" i="0" u="none" strike="noStrike">
                          <a:effectLst/>
                          <a:latin typeface="Arial Narrow" panose="020B0606020202030204" pitchFamily="34" charset="0"/>
                        </a:rPr>
                        <a:t>105,000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9BBB59"/>
                      </a:bgClr>
                    </a:patt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5,000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100,000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90,000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45,000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240,000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9BBB59"/>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Elaboration of requirements( meetings)</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5,000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5,000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5,000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341748">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Execution of the development (meetings, validation, purchasing software)</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100,000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100,000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800" b="0" i="0" u="none" strike="noStrike">
                          <a:effectLst/>
                          <a:latin typeface="Arial Narrow" panose="020B0606020202030204" pitchFamily="34" charset="0"/>
                        </a:rPr>
                        <a:t>60,000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160,000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Conducting tests</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20,000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20,000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Validation of final product</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10,000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10,000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85252">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effectLst/>
                          <a:latin typeface="Arial Narrow" panose="020B0606020202030204" pitchFamily="34" charset="0"/>
                        </a:rPr>
                        <a:t>Workshop for training on the IS</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dirty="0">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dirty="0">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45,000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800" b="0" i="0" u="none" strike="noStrike" dirty="0">
                          <a:effectLst/>
                          <a:latin typeface="Arial Narrow" panose="020B0606020202030204" pitchFamily="34" charset="0"/>
                        </a:rPr>
                        <a:t>45,000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0000"/>
                      </a:fgClr>
                      <a:bgClr>
                        <a:srgbClr val="FFFFFF"/>
                      </a:bgClr>
                    </a:pattFill>
                  </a:tcPr>
                </a:tc>
              </a:tr>
            </a:tbl>
          </a:graphicData>
        </a:graphic>
      </p:graphicFrame>
    </p:spTree>
    <p:extLst>
      <p:ext uri="{BB962C8B-B14F-4D97-AF65-F5344CB8AC3E}">
        <p14:creationId xmlns:p14="http://schemas.microsoft.com/office/powerpoint/2010/main" val="1505794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161365" y="-68578"/>
            <a:ext cx="11802034" cy="1143000"/>
          </a:xfrm>
        </p:spPr>
        <p:txBody>
          <a:bodyPr>
            <a:normAutofit/>
          </a:bodyPr>
          <a:lstStyle/>
          <a:p>
            <a:r>
              <a:rPr lang="en-US" altLang="en-US" sz="4000" b="1" dirty="0" smtClean="0">
                <a:solidFill>
                  <a:srgbClr val="147B33"/>
                </a:solidFill>
                <a:ea typeface="MS PGothic" pitchFamily="34" charset="-128"/>
              </a:rPr>
              <a:t>Example from Tuvalu NBSAP</a:t>
            </a:r>
            <a:endParaRPr lang="en-US" altLang="en-US" sz="4000" b="1" dirty="0">
              <a:solidFill>
                <a:srgbClr val="147B33"/>
              </a:solidFill>
              <a:ea typeface="MS PGothic" pitchFamily="34" charset="-128"/>
            </a:endParaRPr>
          </a:p>
        </p:txBody>
      </p:sp>
      <p:sp>
        <p:nvSpPr>
          <p:cNvPr id="68615"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D5590E9-60DC-480F-85C9-0589E25C9E43}" type="datetime1">
              <a:rPr lang="en-US" altLang="en-US" sz="1200">
                <a:solidFill>
                  <a:srgbClr val="898989"/>
                </a:solidFill>
                <a:cs typeface="Arial" panose="020B0604020202020204" pitchFamily="34" charset="0"/>
              </a:rPr>
              <a:pPr>
                <a:spcBef>
                  <a:spcPct val="0"/>
                </a:spcBef>
                <a:buFontTx/>
                <a:buNone/>
              </a:pPr>
              <a:t>10/6/2015</a:t>
            </a:fld>
            <a:endParaRPr lang="en-US" altLang="en-US" sz="1200">
              <a:solidFill>
                <a:srgbClr val="898989"/>
              </a:solidFill>
              <a:cs typeface="Arial" panose="020B0604020202020204" pitchFamily="34" charset="0"/>
            </a:endParaRPr>
          </a:p>
        </p:txBody>
      </p:sp>
      <p:sp>
        <p:nvSpPr>
          <p:cNvPr id="6861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2483AFA-BB79-48D9-A4F2-A364ED4618C8}" type="slidenum">
              <a:rPr lang="en-US" altLang="en-US" sz="1200">
                <a:solidFill>
                  <a:srgbClr val="898989"/>
                </a:solidFill>
              </a:rPr>
              <a:pPr>
                <a:spcBef>
                  <a:spcPct val="0"/>
                </a:spcBef>
                <a:buFontTx/>
                <a:buNone/>
              </a:pPr>
              <a:t>22</a:t>
            </a:fld>
            <a:endParaRPr lang="en-US" altLang="en-US" sz="1200">
              <a:solidFill>
                <a:srgbClr val="89898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21093327"/>
              </p:ext>
            </p:extLst>
          </p:nvPr>
        </p:nvGraphicFramePr>
        <p:xfrm>
          <a:off x="411479" y="986117"/>
          <a:ext cx="11551920" cy="5735357"/>
        </p:xfrm>
        <a:graphic>
          <a:graphicData uri="http://schemas.openxmlformats.org/drawingml/2006/table">
            <a:tbl>
              <a:tblPr/>
              <a:tblGrid>
                <a:gridCol w="511794"/>
                <a:gridCol w="3670294"/>
                <a:gridCol w="921229"/>
                <a:gridCol w="921229"/>
                <a:gridCol w="921229"/>
                <a:gridCol w="921229"/>
                <a:gridCol w="921229"/>
                <a:gridCol w="921229"/>
                <a:gridCol w="921229"/>
                <a:gridCol w="921229"/>
              </a:tblGrid>
              <a:tr h="280567">
                <a:tc>
                  <a:txBody>
                    <a:bodyPr/>
                    <a:lstStyle/>
                    <a:p>
                      <a:pPr algn="l" fontAlgn="ctr"/>
                      <a:r>
                        <a:rPr lang="en-US" sz="900" b="1" i="0" u="none" strike="noStrike" dirty="0">
                          <a:solidFill>
                            <a:srgbClr val="FFFFFF"/>
                          </a:solidFill>
                          <a:effectLst/>
                          <a:latin typeface="Arial Narrow" panose="020B0606020202030204" pitchFamily="34" charset="0"/>
                        </a:rPr>
                        <a:t> </a:t>
                      </a:r>
                    </a:p>
                  </a:txBody>
                  <a:tcPr marL="4996" marR="4996" marT="4996" marB="0" anchor="ctr">
                    <a:lnL>
                      <a:noFill/>
                    </a:lnL>
                    <a:lnR>
                      <a:noFill/>
                    </a:lnR>
                    <a:lnT>
                      <a:noFill/>
                    </a:lnT>
                    <a:lnB>
                      <a:noFill/>
                    </a:lnB>
                    <a:solidFill>
                      <a:srgbClr val="808080"/>
                    </a:solidFill>
                  </a:tcPr>
                </a:tc>
                <a:tc>
                  <a:txBody>
                    <a:bodyPr/>
                    <a:lstStyle/>
                    <a:p>
                      <a:pPr algn="l" fontAlgn="ctr"/>
                      <a:r>
                        <a:rPr lang="en-US" sz="900" b="1" i="0" u="none" strike="noStrike">
                          <a:solidFill>
                            <a:srgbClr val="FFFFFF"/>
                          </a:solidFill>
                          <a:effectLst/>
                          <a:latin typeface="Arial Narrow" panose="020B0606020202030204" pitchFamily="34" charset="0"/>
                        </a:rPr>
                        <a:t>Activity structure</a:t>
                      </a:r>
                    </a:p>
                  </a:txBody>
                  <a:tcPr marL="4996" marR="4996" marT="4996" marB="0" anchor="ctr">
                    <a:lnL>
                      <a:noFill/>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900" b="1" i="0" u="none" strike="noStrike">
                          <a:solidFill>
                            <a:srgbClr val="FFFFFF"/>
                          </a:solidFill>
                          <a:effectLst/>
                          <a:latin typeface="Arial Narrow" panose="020B0606020202030204" pitchFamily="34" charset="0"/>
                        </a:rPr>
                        <a:t>2016</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algn="ctr" fontAlgn="ctr"/>
                      <a:r>
                        <a:rPr lang="en-US" sz="900" b="1" i="0" u="none" strike="noStrike">
                          <a:solidFill>
                            <a:srgbClr val="FFFFFF"/>
                          </a:solidFill>
                          <a:effectLst/>
                          <a:latin typeface="Arial Narrow" panose="020B0606020202030204" pitchFamily="34" charset="0"/>
                        </a:rPr>
                        <a:t>Q1</a:t>
                      </a:r>
                    </a:p>
                  </a:txBody>
                  <a:tcPr marL="4996" marR="4996" marT="4996" marB="0" anchor="ctr">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ctr" fontAlgn="ctr"/>
                      <a:r>
                        <a:rPr lang="en-US" sz="900" b="1" i="0" u="none" strike="noStrike">
                          <a:solidFill>
                            <a:srgbClr val="FFFFFF"/>
                          </a:solidFill>
                          <a:effectLst/>
                          <a:latin typeface="Arial Narrow" panose="020B0606020202030204" pitchFamily="34" charset="0"/>
                        </a:rPr>
                        <a:t>Q2</a:t>
                      </a:r>
                    </a:p>
                  </a:txBody>
                  <a:tcPr marL="4996" marR="4996" marT="4996" marB="0" anchor="ctr">
                    <a:lnL>
                      <a:noFill/>
                    </a:lnL>
                    <a:lnR>
                      <a:noFill/>
                    </a:lnR>
                    <a:lnT>
                      <a:noFill/>
                    </a:lnT>
                    <a:lnB>
                      <a:noFill/>
                    </a:lnB>
                    <a:solidFill>
                      <a:srgbClr val="808080"/>
                    </a:solidFill>
                  </a:tcPr>
                </a:tc>
                <a:tc>
                  <a:txBody>
                    <a:bodyPr/>
                    <a:lstStyle/>
                    <a:p>
                      <a:pPr algn="ctr" fontAlgn="ctr"/>
                      <a:r>
                        <a:rPr lang="en-US" sz="900" b="1" i="0" u="none" strike="noStrike">
                          <a:solidFill>
                            <a:srgbClr val="FFFFFF"/>
                          </a:solidFill>
                          <a:effectLst/>
                          <a:latin typeface="Arial Narrow" panose="020B0606020202030204" pitchFamily="34" charset="0"/>
                        </a:rPr>
                        <a:t>Q3</a:t>
                      </a:r>
                    </a:p>
                  </a:txBody>
                  <a:tcPr marL="4996" marR="4996" marT="4996" marB="0" anchor="ctr">
                    <a:lnL>
                      <a:noFill/>
                    </a:lnL>
                    <a:lnR>
                      <a:noFill/>
                    </a:lnR>
                    <a:lnT>
                      <a:noFill/>
                    </a:lnT>
                    <a:lnB>
                      <a:noFill/>
                    </a:lnB>
                    <a:solidFill>
                      <a:srgbClr val="808080"/>
                    </a:solidFill>
                  </a:tcPr>
                </a:tc>
                <a:tc>
                  <a:txBody>
                    <a:bodyPr/>
                    <a:lstStyle/>
                    <a:p>
                      <a:pPr algn="ctr" fontAlgn="ctr"/>
                      <a:r>
                        <a:rPr lang="en-US" sz="900" b="1" i="0" u="none" strike="noStrike">
                          <a:solidFill>
                            <a:srgbClr val="FFFFFF"/>
                          </a:solidFill>
                          <a:effectLst/>
                          <a:latin typeface="Arial Narrow" panose="020B0606020202030204" pitchFamily="34" charset="0"/>
                        </a:rPr>
                        <a:t>Q4</a:t>
                      </a:r>
                    </a:p>
                  </a:txBody>
                  <a:tcPr marL="4996" marR="4996" marT="4996" marB="0" anchor="ctr">
                    <a:lnL>
                      <a:noFill/>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900" b="1" i="0" u="none" strike="noStrike">
                          <a:solidFill>
                            <a:srgbClr val="FFFFFF"/>
                          </a:solidFill>
                          <a:effectLst/>
                          <a:latin typeface="Arial Narrow" panose="020B0606020202030204" pitchFamily="34" charset="0"/>
                        </a:rPr>
                        <a:t>2017</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algn="ctr" fontAlgn="ctr"/>
                      <a:r>
                        <a:rPr lang="en-US" sz="900" b="1" i="0" u="none" strike="noStrike">
                          <a:solidFill>
                            <a:srgbClr val="FFFFFF"/>
                          </a:solidFill>
                          <a:effectLst/>
                          <a:latin typeface="Arial Narrow" panose="020B0606020202030204" pitchFamily="34" charset="0"/>
                        </a:rPr>
                        <a:t>2018</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algn="ctr" fontAlgn="ctr"/>
                      <a:r>
                        <a:rPr lang="en-US" sz="900" b="1" i="0" u="none" strike="noStrike">
                          <a:solidFill>
                            <a:srgbClr val="FFFFFF"/>
                          </a:solidFill>
                          <a:effectLst/>
                          <a:latin typeface="Arial Narrow" panose="020B0606020202030204" pitchFamily="34" charset="0"/>
                        </a:rPr>
                        <a:t>Total 2016-2018</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r>
              <a:tr h="603782">
                <a:tc gridSpan="2">
                  <a:txBody>
                    <a:bodyPr/>
                    <a:lstStyle/>
                    <a:p>
                      <a:pPr algn="l" fontAlgn="ctr"/>
                      <a:r>
                        <a:rPr lang="en-US" sz="900" b="1" i="0" u="none" strike="noStrike">
                          <a:solidFill>
                            <a:srgbClr val="FFFFFF"/>
                          </a:solidFill>
                          <a:effectLst/>
                          <a:latin typeface="Arial Narrow" panose="020B0606020202030204" pitchFamily="34" charset="0"/>
                        </a:rPr>
                        <a:t>Program 1 Build resilience of biodiversity to manage, control and reduce the risks and impacts of climate change and natural disasters </a:t>
                      </a:r>
                    </a:p>
                  </a:txBody>
                  <a:tcPr marL="4996" marR="4996" marT="4996"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38DD5"/>
                    </a:solidFill>
                  </a:tcPr>
                </a:tc>
                <a:tc hMerge="1">
                  <a:txBody>
                    <a:bodyPr/>
                    <a:lstStyle/>
                    <a:p>
                      <a:endParaRPr lang="en-US"/>
                    </a:p>
                  </a:txBody>
                  <a:tcPr/>
                </a:tc>
                <a:tc>
                  <a:txBody>
                    <a:bodyPr/>
                    <a:lstStyle/>
                    <a:p>
                      <a:pPr algn="r" fontAlgn="ctr"/>
                      <a:r>
                        <a:rPr lang="en-US" sz="900" b="1" i="0" u="none" strike="noStrike">
                          <a:solidFill>
                            <a:srgbClr val="FFFFFF"/>
                          </a:solidFill>
                          <a:effectLst/>
                          <a:latin typeface="Arial Narrow" panose="020B0606020202030204" pitchFamily="34" charset="0"/>
                        </a:rPr>
                        <a:t>305,000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pattFill prst="pct20">
                      <a:fgClr>
                        <a:srgbClr val="000000"/>
                      </a:fgClr>
                      <a:bgClr>
                        <a:srgbClr val="538DD5"/>
                      </a:bgClr>
                    </a:pattFill>
                  </a:tcPr>
                </a:tc>
                <a:tc>
                  <a:txBody>
                    <a:bodyPr/>
                    <a:lstStyle/>
                    <a:p>
                      <a:pPr algn="r" fontAlgn="ctr"/>
                      <a:r>
                        <a:rPr lang="en-US" sz="900" b="1" i="0" u="none" strike="noStrike">
                          <a:solidFill>
                            <a:srgbClr val="FFFFFF"/>
                          </a:solidFill>
                          <a:effectLst/>
                          <a:latin typeface="Arial Narrow" panose="020B0606020202030204" pitchFamily="34" charset="0"/>
                        </a:rPr>
                        <a:t>30,000 </a:t>
                      </a:r>
                    </a:p>
                  </a:txBody>
                  <a:tcPr marL="4996" marR="4996" marT="4996"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538DD5"/>
                    </a:solidFill>
                  </a:tcPr>
                </a:tc>
                <a:tc>
                  <a:txBody>
                    <a:bodyPr/>
                    <a:lstStyle/>
                    <a:p>
                      <a:pPr algn="r" fontAlgn="ctr"/>
                      <a:r>
                        <a:rPr lang="en-US" sz="900" b="1" i="0" u="none" strike="noStrike">
                          <a:solidFill>
                            <a:srgbClr val="FFFFFF"/>
                          </a:solidFill>
                          <a:effectLst/>
                          <a:latin typeface="Arial Narrow" panose="020B0606020202030204" pitchFamily="34" charset="0"/>
                        </a:rPr>
                        <a:t>60,000 </a:t>
                      </a:r>
                    </a:p>
                  </a:txBody>
                  <a:tcPr marL="4996" marR="4996" marT="4996" marB="0" anchor="ctr">
                    <a:lnL>
                      <a:noFill/>
                    </a:lnL>
                    <a:lnR>
                      <a:noFill/>
                    </a:lnR>
                    <a:lnT>
                      <a:noFill/>
                    </a:lnT>
                    <a:lnB w="6350" cap="flat" cmpd="sng" algn="ctr">
                      <a:solidFill>
                        <a:srgbClr val="000000"/>
                      </a:solidFill>
                      <a:prstDash val="solid"/>
                      <a:round/>
                      <a:headEnd type="none" w="med" len="med"/>
                      <a:tailEnd type="none" w="med" len="med"/>
                    </a:lnB>
                    <a:solidFill>
                      <a:srgbClr val="538DD5"/>
                    </a:solidFill>
                  </a:tcPr>
                </a:tc>
                <a:tc>
                  <a:txBody>
                    <a:bodyPr/>
                    <a:lstStyle/>
                    <a:p>
                      <a:pPr algn="r" fontAlgn="ctr"/>
                      <a:r>
                        <a:rPr lang="en-US" sz="900" b="1" i="0" u="none" strike="noStrike">
                          <a:solidFill>
                            <a:srgbClr val="FFFFFF"/>
                          </a:solidFill>
                          <a:effectLst/>
                          <a:latin typeface="Arial Narrow" panose="020B0606020202030204" pitchFamily="34" charset="0"/>
                        </a:rPr>
                        <a:t>65,000 </a:t>
                      </a:r>
                    </a:p>
                  </a:txBody>
                  <a:tcPr marL="4996" marR="4996" marT="4996" marB="0" anchor="ctr">
                    <a:lnL>
                      <a:noFill/>
                    </a:lnL>
                    <a:lnR>
                      <a:noFill/>
                    </a:lnR>
                    <a:lnT>
                      <a:noFill/>
                    </a:lnT>
                    <a:lnB w="6350" cap="flat" cmpd="sng" algn="ctr">
                      <a:solidFill>
                        <a:srgbClr val="000000"/>
                      </a:solidFill>
                      <a:prstDash val="solid"/>
                      <a:round/>
                      <a:headEnd type="none" w="med" len="med"/>
                      <a:tailEnd type="none" w="med" len="med"/>
                    </a:lnB>
                    <a:solidFill>
                      <a:srgbClr val="538DD5"/>
                    </a:solidFill>
                  </a:tcPr>
                </a:tc>
                <a:tc>
                  <a:txBody>
                    <a:bodyPr/>
                    <a:lstStyle/>
                    <a:p>
                      <a:pPr algn="r" fontAlgn="ctr"/>
                      <a:r>
                        <a:rPr lang="en-US" sz="900" b="1" i="0" u="none" strike="noStrike">
                          <a:solidFill>
                            <a:srgbClr val="FFFFFF"/>
                          </a:solidFill>
                          <a:effectLst/>
                          <a:latin typeface="Arial Narrow" panose="020B0606020202030204" pitchFamily="34" charset="0"/>
                        </a:rPr>
                        <a:t>150,000 </a:t>
                      </a:r>
                    </a:p>
                  </a:txBody>
                  <a:tcPr marL="4996" marR="4996" marT="4996"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38DD5"/>
                    </a:solidFill>
                  </a:tcPr>
                </a:tc>
                <a:tc>
                  <a:txBody>
                    <a:bodyPr/>
                    <a:lstStyle/>
                    <a:p>
                      <a:pPr algn="r" fontAlgn="ctr"/>
                      <a:r>
                        <a:rPr lang="en-US" sz="900" b="1" i="0" u="none" strike="noStrike">
                          <a:solidFill>
                            <a:srgbClr val="FFFFFF"/>
                          </a:solidFill>
                          <a:effectLst/>
                          <a:latin typeface="Arial Narrow" panose="020B0606020202030204" pitchFamily="34" charset="0"/>
                        </a:rPr>
                        <a:t>173,000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38DD5"/>
                    </a:solidFill>
                  </a:tcPr>
                </a:tc>
                <a:tc>
                  <a:txBody>
                    <a:bodyPr/>
                    <a:lstStyle/>
                    <a:p>
                      <a:pPr algn="r" fontAlgn="ctr"/>
                      <a:r>
                        <a:rPr lang="en-US" sz="900" b="1" i="0" u="none" strike="noStrike">
                          <a:solidFill>
                            <a:srgbClr val="FFFFFF"/>
                          </a:solidFill>
                          <a:effectLst/>
                          <a:latin typeface="Arial Narrow" panose="020B0606020202030204" pitchFamily="34" charset="0"/>
                        </a:rPr>
                        <a:t>45,000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38DD5"/>
                    </a:solidFill>
                  </a:tcPr>
                </a:tc>
                <a:tc>
                  <a:txBody>
                    <a:bodyPr/>
                    <a:lstStyle/>
                    <a:p>
                      <a:pPr algn="r" fontAlgn="ctr"/>
                      <a:r>
                        <a:rPr lang="en-US" sz="900" b="1" i="0" u="none" strike="noStrike">
                          <a:solidFill>
                            <a:srgbClr val="FFFFFF"/>
                          </a:solidFill>
                          <a:effectLst/>
                          <a:latin typeface="Arial Narrow" panose="020B0606020202030204" pitchFamily="34" charset="0"/>
                        </a:rPr>
                        <a:t>523,000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pattFill prst="pct20">
                      <a:fgClr>
                        <a:srgbClr val="000000"/>
                      </a:fgClr>
                      <a:bgClr>
                        <a:srgbClr val="538DD5"/>
                      </a:bgClr>
                    </a:pattFill>
                  </a:tcPr>
                </a:tc>
              </a:tr>
              <a:tr h="411670">
                <a:tc gridSpan="2">
                  <a:txBody>
                    <a:bodyPr/>
                    <a:lstStyle/>
                    <a:p>
                      <a:pPr algn="l" fontAlgn="ctr"/>
                      <a:r>
                        <a:rPr lang="en-US" sz="800" b="1" i="0" u="none" strike="noStrike">
                          <a:effectLst/>
                          <a:latin typeface="Arial Narrow" panose="020B0606020202030204" pitchFamily="34" charset="0"/>
                        </a:rPr>
                        <a:t>Sub-program 1.1 Improve knowledge on the impact of climate change and natural disasters on biodiversity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hMerge="1">
                  <a:txBody>
                    <a:bodyPr/>
                    <a:lstStyle/>
                    <a:p>
                      <a:endParaRPr lang="en-US"/>
                    </a:p>
                  </a:txBody>
                  <a:tcPr/>
                </a:tc>
                <a:tc>
                  <a:txBody>
                    <a:bodyPr/>
                    <a:lstStyle/>
                    <a:p>
                      <a:pPr algn="r" fontAlgn="ctr"/>
                      <a:r>
                        <a:rPr lang="en-US" sz="900" b="1" i="0" u="none" strike="noStrike">
                          <a:effectLst/>
                          <a:latin typeface="Arial Narrow" panose="020B0606020202030204" pitchFamily="34" charset="0"/>
                        </a:rPr>
                        <a:t>200,000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CE6F1"/>
                      </a:bgClr>
                    </a:pattFill>
                  </a:tcPr>
                </a:tc>
                <a:tc>
                  <a:txBody>
                    <a:bodyPr/>
                    <a:lstStyle/>
                    <a:p>
                      <a:pPr algn="r" fontAlgn="ctr"/>
                      <a:r>
                        <a:rPr lang="en-US" sz="900" b="1" i="0" u="none" strike="noStrike">
                          <a:effectLst/>
                          <a:latin typeface="Arial Narrow" panose="020B0606020202030204" pitchFamily="34" charset="0"/>
                        </a:rPr>
                        <a:t>30,000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60,000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60,000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50,000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83,000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283,000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CE6F1"/>
                      </a:bgClr>
                    </a:pattFill>
                  </a:tcPr>
                </a:tc>
              </a:tr>
              <a:tr h="509191">
                <a:tc gridSpan="2">
                  <a:txBody>
                    <a:bodyPr/>
                    <a:lstStyle/>
                    <a:p>
                      <a:pPr algn="l" fontAlgn="ctr"/>
                      <a:r>
                        <a:rPr lang="en-US" sz="800" b="1" i="0" u="none" strike="noStrike">
                          <a:effectLst/>
                          <a:latin typeface="Arial Narrow" panose="020B0606020202030204" pitchFamily="34" charset="0"/>
                        </a:rPr>
                        <a:t>Action 1.1.1 Conduct assessment of impacts of climate change and natural disasters on biodiversity  </a:t>
                      </a:r>
                      <a:br>
                        <a:rPr lang="en-US" sz="800" b="1" i="0" u="none" strike="noStrike">
                          <a:effectLst/>
                          <a:latin typeface="Arial Narrow" panose="020B0606020202030204" pitchFamily="34" charset="0"/>
                        </a:rPr>
                      </a:br>
                      <a:endParaRPr lang="en-US" sz="800" b="1" i="0" u="none" strike="noStrike">
                        <a:effectLst/>
                        <a:latin typeface="Arial Narrow" panose="020B0606020202030204" pitchFamily="34" charset="0"/>
                      </a:endParaRP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hMerge="1">
                  <a:txBody>
                    <a:bodyPr/>
                    <a:lstStyle/>
                    <a:p>
                      <a:endParaRPr lang="en-US"/>
                    </a:p>
                  </a:txBody>
                  <a:tcPr/>
                </a:tc>
                <a:tc>
                  <a:txBody>
                    <a:bodyPr/>
                    <a:lstStyle/>
                    <a:p>
                      <a:pPr algn="r" fontAlgn="ctr"/>
                      <a:r>
                        <a:rPr lang="en-US" sz="900" b="1" i="0" u="none" strike="noStrike">
                          <a:effectLst/>
                          <a:latin typeface="Arial Narrow" panose="020B0606020202030204" pitchFamily="34" charset="0"/>
                        </a:rPr>
                        <a:t>190,000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9BBB59"/>
                      </a:bgClr>
                    </a:pattFill>
                  </a:tcPr>
                </a:tc>
                <a:tc>
                  <a:txBody>
                    <a:bodyPr/>
                    <a:lstStyle/>
                    <a:p>
                      <a:pPr algn="r" fontAlgn="ctr"/>
                      <a:r>
                        <a:rPr lang="en-US" sz="900" b="1" i="0" u="none" strike="noStrike">
                          <a:effectLst/>
                          <a:latin typeface="Arial Narrow" panose="020B0606020202030204" pitchFamily="34" charset="0"/>
                        </a:rPr>
                        <a:t>30,000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60,000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50,000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50,000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80,000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270,000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9BBB59"/>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Consultatory meeting for TOR</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30,000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r" fontAlgn="ctr"/>
                      <a:r>
                        <a:rPr lang="en-US" sz="800" b="0" i="0" u="none" strike="noStrike">
                          <a:effectLst/>
                          <a:latin typeface="Arial Narrow" panose="020B0606020202030204" pitchFamily="34" charset="0"/>
                        </a:rPr>
                        <a:t>30,000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effectLst/>
                        <a:latin typeface="Arial Narrow" panose="020B0606020202030204" pitchFamily="34" charset="0"/>
                      </a:endParaRP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30,000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Inception workshop</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60,000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60,000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effectLst/>
                        <a:latin typeface="Arial Narrow" panose="020B0606020202030204" pitchFamily="34" charset="0"/>
                      </a:endParaRP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60,000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Consultancy</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100,000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50,000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800" b="0" i="0" u="none" strike="noStrike">
                          <a:effectLst/>
                          <a:latin typeface="Arial Narrow" panose="020B0606020202030204" pitchFamily="34" charset="0"/>
                        </a:rPr>
                        <a:t>50,000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100,000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Review and testing</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20,000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20,000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Validation workshop</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60,000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60,000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343059">
                <a:tc gridSpan="2">
                  <a:txBody>
                    <a:bodyPr/>
                    <a:lstStyle/>
                    <a:p>
                      <a:pPr algn="l" fontAlgn="ctr"/>
                      <a:r>
                        <a:rPr lang="en-US" sz="800" b="1" i="0" u="none" strike="noStrike">
                          <a:effectLst/>
                          <a:latin typeface="Arial Narrow" panose="020B0606020202030204" pitchFamily="34" charset="0"/>
                        </a:rPr>
                        <a:t>Action 1.1.2 Raise awareness of meteorologists and climatologists on the linkages between climate information and biodiversity conservation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hMerge="1">
                  <a:txBody>
                    <a:bodyPr/>
                    <a:lstStyle/>
                    <a:p>
                      <a:endParaRPr lang="en-US"/>
                    </a:p>
                  </a:txBody>
                  <a:tcPr/>
                </a:tc>
                <a:tc>
                  <a:txBody>
                    <a:bodyPr/>
                    <a:lstStyle/>
                    <a:p>
                      <a:pPr algn="r" fontAlgn="ctr"/>
                      <a:r>
                        <a:rPr lang="en-US" sz="900" b="1" i="0" u="none" strike="noStrike">
                          <a:effectLst/>
                          <a:latin typeface="Arial Narrow" panose="020B0606020202030204" pitchFamily="34" charset="0"/>
                        </a:rPr>
                        <a:t>10,000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9BBB59"/>
                      </a:bgClr>
                    </a:patt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10,000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3,000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13,000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9BBB59"/>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Inception workshop (for 1.1.1)</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endParaRPr lang="en-US" sz="800" b="0" i="0" u="none" strike="noStrike">
                        <a:effectLst/>
                        <a:latin typeface="Arial Narrow" panose="020B0606020202030204" pitchFamily="34" charset="0"/>
                      </a:endParaRP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Research</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10,000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effectLst/>
                        <a:latin typeface="Arial Narrow" panose="020B0606020202030204" pitchFamily="34" charset="0"/>
                      </a:endParaRP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10,000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10,000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Validation workshop (for 1.1.1)</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Academic publication of assessment study</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3,000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3,000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397946">
                <a:tc gridSpan="2">
                  <a:txBody>
                    <a:bodyPr/>
                    <a:lstStyle/>
                    <a:p>
                      <a:pPr algn="l" fontAlgn="ctr"/>
                      <a:r>
                        <a:rPr lang="en-US" sz="800" b="1" i="0" u="none" strike="noStrike">
                          <a:effectLst/>
                          <a:latin typeface="Arial Narrow" panose="020B0606020202030204" pitchFamily="34" charset="0"/>
                        </a:rPr>
                        <a:t>Sub-program 1.2 Ensure meteorology and climate change information systems are relevant to biodiversity protection and conservation.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hMerge="1">
                  <a:txBody>
                    <a:bodyPr/>
                    <a:lstStyle/>
                    <a:p>
                      <a:endParaRPr lang="en-US"/>
                    </a:p>
                  </a:txBody>
                  <a:tcPr/>
                </a:tc>
                <a:tc>
                  <a:txBody>
                    <a:bodyPr/>
                    <a:lstStyle/>
                    <a:p>
                      <a:pPr algn="r" fontAlgn="ctr"/>
                      <a:r>
                        <a:rPr lang="en-US" sz="900" b="1" i="0" u="none" strike="noStrike">
                          <a:effectLst/>
                          <a:latin typeface="Arial Narrow" panose="020B0606020202030204" pitchFamily="34" charset="0"/>
                        </a:rPr>
                        <a:t>105,000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CE6F1"/>
                      </a:bgClr>
                    </a:patt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5,000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100,000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90,000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45,000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240,000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CE6F1"/>
                      </a:bgClr>
                    </a:pattFill>
                  </a:tcPr>
                </a:tc>
              </a:tr>
              <a:tr h="343059">
                <a:tc gridSpan="2">
                  <a:txBody>
                    <a:bodyPr/>
                    <a:lstStyle/>
                    <a:p>
                      <a:pPr algn="l" fontAlgn="ctr"/>
                      <a:r>
                        <a:rPr lang="en-US" sz="800" b="1" i="0" u="none" strike="noStrike">
                          <a:effectLst/>
                          <a:latin typeface="Arial Narrow" panose="020B0606020202030204" pitchFamily="34" charset="0"/>
                        </a:rPr>
                        <a:t>Action 1.2.1 Work closely with the Met Office to develop information systems that are relevant to biodiversity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hMerge="1">
                  <a:txBody>
                    <a:bodyPr/>
                    <a:lstStyle/>
                    <a:p>
                      <a:endParaRPr lang="en-US"/>
                    </a:p>
                  </a:txBody>
                  <a:tcPr/>
                </a:tc>
                <a:tc>
                  <a:txBody>
                    <a:bodyPr/>
                    <a:lstStyle/>
                    <a:p>
                      <a:pPr algn="r" fontAlgn="ctr"/>
                      <a:r>
                        <a:rPr lang="en-US" sz="900" b="1" i="0" u="none" strike="noStrike">
                          <a:effectLst/>
                          <a:latin typeface="Arial Narrow" panose="020B0606020202030204" pitchFamily="34" charset="0"/>
                        </a:rPr>
                        <a:t>105,000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9BBB59"/>
                      </a:bgClr>
                    </a:patt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5,000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100,000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90,000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45,000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240,000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9BBB59"/>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Elaboration of requirements( meetings)</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5,000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5,000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5,000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341748">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Execution of the development (meetings, validation, purchasing software)</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100,000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100,000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800" b="0" i="0" u="none" strike="noStrike">
                          <a:effectLst/>
                          <a:latin typeface="Arial Narrow" panose="020B0606020202030204" pitchFamily="34" charset="0"/>
                        </a:rPr>
                        <a:t>60,000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160,000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Conducting tests</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20,000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20,000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Validation of final product</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10,000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10,000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85252">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effectLst/>
                          <a:latin typeface="Arial Narrow" panose="020B0606020202030204" pitchFamily="34" charset="0"/>
                        </a:rPr>
                        <a:t>Workshop for training on the IS</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dirty="0">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dirty="0">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45,000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800" b="0" i="0" u="none" strike="noStrike" dirty="0">
                          <a:effectLst/>
                          <a:latin typeface="Arial Narrow" panose="020B0606020202030204" pitchFamily="34" charset="0"/>
                        </a:rPr>
                        <a:t>45,000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0000"/>
                      </a:fgClr>
                      <a:bgClr>
                        <a:srgbClr val="FFFFFF"/>
                      </a:bgClr>
                    </a:pattFill>
                  </a:tcPr>
                </a:tc>
              </a:tr>
            </a:tbl>
          </a:graphicData>
        </a:graphic>
      </p:graphicFrame>
      <p:sp>
        <p:nvSpPr>
          <p:cNvPr id="5" name="Oval 4"/>
          <p:cNvSpPr/>
          <p:nvPr/>
        </p:nvSpPr>
        <p:spPr>
          <a:xfrm>
            <a:off x="161365" y="896471"/>
            <a:ext cx="4661647" cy="1810870"/>
          </a:xfrm>
          <a:prstGeom prst="ellipse">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ular Callout 6"/>
          <p:cNvSpPr/>
          <p:nvPr/>
        </p:nvSpPr>
        <p:spPr>
          <a:xfrm>
            <a:off x="6382840" y="1801907"/>
            <a:ext cx="2635624" cy="1860176"/>
          </a:xfrm>
          <a:prstGeom prst="wedgeRoundRectCallout">
            <a:avLst>
              <a:gd name="adj1" fmla="val -103826"/>
              <a:gd name="adj2" fmla="val -43524"/>
              <a:gd name="adj3" fmla="val 16667"/>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t>Verbatim from NBSAP</a:t>
            </a:r>
            <a:endParaRPr lang="en-CA" sz="3200" dirty="0"/>
          </a:p>
        </p:txBody>
      </p:sp>
    </p:spTree>
    <p:extLst>
      <p:ext uri="{BB962C8B-B14F-4D97-AF65-F5344CB8AC3E}">
        <p14:creationId xmlns:p14="http://schemas.microsoft.com/office/powerpoint/2010/main" val="29962468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268941" y="-68578"/>
            <a:ext cx="11694458" cy="1143000"/>
          </a:xfrm>
        </p:spPr>
        <p:txBody>
          <a:bodyPr>
            <a:normAutofit/>
          </a:bodyPr>
          <a:lstStyle/>
          <a:p>
            <a:r>
              <a:rPr lang="en-US" altLang="en-US" sz="4000" b="1" dirty="0" smtClean="0">
                <a:solidFill>
                  <a:srgbClr val="147B33"/>
                </a:solidFill>
                <a:ea typeface="MS PGothic" pitchFamily="34" charset="-128"/>
              </a:rPr>
              <a:t>Example from Tuvalu NBSAP</a:t>
            </a:r>
            <a:endParaRPr lang="en-US" altLang="en-US" sz="4000" b="1" dirty="0">
              <a:solidFill>
                <a:srgbClr val="147B33"/>
              </a:solidFill>
              <a:ea typeface="MS PGothic" pitchFamily="34" charset="-128"/>
            </a:endParaRPr>
          </a:p>
        </p:txBody>
      </p:sp>
      <p:sp>
        <p:nvSpPr>
          <p:cNvPr id="68615"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D5590E9-60DC-480F-85C9-0589E25C9E43}" type="datetime1">
              <a:rPr lang="en-US" altLang="en-US" sz="1200">
                <a:solidFill>
                  <a:srgbClr val="898989"/>
                </a:solidFill>
                <a:cs typeface="Arial" panose="020B0604020202020204" pitchFamily="34" charset="0"/>
              </a:rPr>
              <a:pPr>
                <a:spcBef>
                  <a:spcPct val="0"/>
                </a:spcBef>
                <a:buFontTx/>
                <a:buNone/>
              </a:pPr>
              <a:t>10/6/2015</a:t>
            </a:fld>
            <a:endParaRPr lang="en-US" altLang="en-US" sz="1200">
              <a:solidFill>
                <a:srgbClr val="898989"/>
              </a:solidFill>
              <a:cs typeface="Arial" panose="020B0604020202020204" pitchFamily="34" charset="0"/>
            </a:endParaRPr>
          </a:p>
        </p:txBody>
      </p:sp>
      <p:sp>
        <p:nvSpPr>
          <p:cNvPr id="6861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2483AFA-BB79-48D9-A4F2-A364ED4618C8}" type="slidenum">
              <a:rPr lang="en-US" altLang="en-US" sz="1200">
                <a:solidFill>
                  <a:srgbClr val="898989"/>
                </a:solidFill>
              </a:rPr>
              <a:pPr>
                <a:spcBef>
                  <a:spcPct val="0"/>
                </a:spcBef>
                <a:buFontTx/>
                <a:buNone/>
              </a:pPr>
              <a:t>23</a:t>
            </a:fld>
            <a:endParaRPr lang="en-US" altLang="en-US" sz="1200">
              <a:solidFill>
                <a:srgbClr val="89898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202376758"/>
              </p:ext>
            </p:extLst>
          </p:nvPr>
        </p:nvGraphicFramePr>
        <p:xfrm>
          <a:off x="411479" y="986117"/>
          <a:ext cx="11551920" cy="5735357"/>
        </p:xfrm>
        <a:graphic>
          <a:graphicData uri="http://schemas.openxmlformats.org/drawingml/2006/table">
            <a:tbl>
              <a:tblPr/>
              <a:tblGrid>
                <a:gridCol w="511794"/>
                <a:gridCol w="3670294"/>
                <a:gridCol w="921229"/>
                <a:gridCol w="921229"/>
                <a:gridCol w="921229"/>
                <a:gridCol w="921229"/>
                <a:gridCol w="921229"/>
                <a:gridCol w="921229"/>
                <a:gridCol w="921229"/>
                <a:gridCol w="921229"/>
              </a:tblGrid>
              <a:tr h="280567">
                <a:tc>
                  <a:txBody>
                    <a:bodyPr/>
                    <a:lstStyle/>
                    <a:p>
                      <a:pPr algn="l" fontAlgn="ctr"/>
                      <a:r>
                        <a:rPr lang="en-US" sz="900" b="1" i="0" u="none" strike="noStrike" dirty="0">
                          <a:solidFill>
                            <a:srgbClr val="FFFFFF"/>
                          </a:solidFill>
                          <a:effectLst/>
                          <a:latin typeface="Arial Narrow" panose="020B0606020202030204" pitchFamily="34" charset="0"/>
                        </a:rPr>
                        <a:t> </a:t>
                      </a:r>
                    </a:p>
                  </a:txBody>
                  <a:tcPr marL="4996" marR="4996" marT="4996" marB="0" anchor="ctr">
                    <a:lnL>
                      <a:noFill/>
                    </a:lnL>
                    <a:lnR>
                      <a:noFill/>
                    </a:lnR>
                    <a:lnT>
                      <a:noFill/>
                    </a:lnT>
                    <a:lnB>
                      <a:noFill/>
                    </a:lnB>
                    <a:solidFill>
                      <a:srgbClr val="808080"/>
                    </a:solidFill>
                  </a:tcPr>
                </a:tc>
                <a:tc>
                  <a:txBody>
                    <a:bodyPr/>
                    <a:lstStyle/>
                    <a:p>
                      <a:pPr algn="l" fontAlgn="ctr"/>
                      <a:r>
                        <a:rPr lang="en-US" sz="900" b="1" i="0" u="none" strike="noStrike">
                          <a:solidFill>
                            <a:srgbClr val="FFFFFF"/>
                          </a:solidFill>
                          <a:effectLst/>
                          <a:latin typeface="Arial Narrow" panose="020B0606020202030204" pitchFamily="34" charset="0"/>
                        </a:rPr>
                        <a:t>Activity structure</a:t>
                      </a:r>
                    </a:p>
                  </a:txBody>
                  <a:tcPr marL="4996" marR="4996" marT="4996" marB="0" anchor="ctr">
                    <a:lnL>
                      <a:noFill/>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900" b="1" i="0" u="none" strike="noStrike">
                          <a:solidFill>
                            <a:srgbClr val="FFFFFF"/>
                          </a:solidFill>
                          <a:effectLst/>
                          <a:latin typeface="Arial Narrow" panose="020B0606020202030204" pitchFamily="34" charset="0"/>
                        </a:rPr>
                        <a:t>2016</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algn="ctr" fontAlgn="ctr"/>
                      <a:r>
                        <a:rPr lang="en-US" sz="900" b="1" i="0" u="none" strike="noStrike">
                          <a:solidFill>
                            <a:srgbClr val="FFFFFF"/>
                          </a:solidFill>
                          <a:effectLst/>
                          <a:latin typeface="Arial Narrow" panose="020B0606020202030204" pitchFamily="34" charset="0"/>
                        </a:rPr>
                        <a:t>Q1</a:t>
                      </a:r>
                    </a:p>
                  </a:txBody>
                  <a:tcPr marL="4996" marR="4996" marT="4996" marB="0" anchor="ctr">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ctr" fontAlgn="ctr"/>
                      <a:r>
                        <a:rPr lang="en-US" sz="900" b="1" i="0" u="none" strike="noStrike">
                          <a:solidFill>
                            <a:srgbClr val="FFFFFF"/>
                          </a:solidFill>
                          <a:effectLst/>
                          <a:latin typeface="Arial Narrow" panose="020B0606020202030204" pitchFamily="34" charset="0"/>
                        </a:rPr>
                        <a:t>Q2</a:t>
                      </a:r>
                    </a:p>
                  </a:txBody>
                  <a:tcPr marL="4996" marR="4996" marT="4996" marB="0" anchor="ctr">
                    <a:lnL>
                      <a:noFill/>
                    </a:lnL>
                    <a:lnR>
                      <a:noFill/>
                    </a:lnR>
                    <a:lnT>
                      <a:noFill/>
                    </a:lnT>
                    <a:lnB>
                      <a:noFill/>
                    </a:lnB>
                    <a:solidFill>
                      <a:srgbClr val="808080"/>
                    </a:solidFill>
                  </a:tcPr>
                </a:tc>
                <a:tc>
                  <a:txBody>
                    <a:bodyPr/>
                    <a:lstStyle/>
                    <a:p>
                      <a:pPr algn="ctr" fontAlgn="ctr"/>
                      <a:r>
                        <a:rPr lang="en-US" sz="900" b="1" i="0" u="none" strike="noStrike">
                          <a:solidFill>
                            <a:srgbClr val="FFFFFF"/>
                          </a:solidFill>
                          <a:effectLst/>
                          <a:latin typeface="Arial Narrow" panose="020B0606020202030204" pitchFamily="34" charset="0"/>
                        </a:rPr>
                        <a:t>Q3</a:t>
                      </a:r>
                    </a:p>
                  </a:txBody>
                  <a:tcPr marL="4996" marR="4996" marT="4996" marB="0" anchor="ctr">
                    <a:lnL>
                      <a:noFill/>
                    </a:lnL>
                    <a:lnR>
                      <a:noFill/>
                    </a:lnR>
                    <a:lnT>
                      <a:noFill/>
                    </a:lnT>
                    <a:lnB>
                      <a:noFill/>
                    </a:lnB>
                    <a:solidFill>
                      <a:srgbClr val="808080"/>
                    </a:solidFill>
                  </a:tcPr>
                </a:tc>
                <a:tc>
                  <a:txBody>
                    <a:bodyPr/>
                    <a:lstStyle/>
                    <a:p>
                      <a:pPr algn="ctr" fontAlgn="ctr"/>
                      <a:r>
                        <a:rPr lang="en-US" sz="900" b="1" i="0" u="none" strike="noStrike">
                          <a:solidFill>
                            <a:srgbClr val="FFFFFF"/>
                          </a:solidFill>
                          <a:effectLst/>
                          <a:latin typeface="Arial Narrow" panose="020B0606020202030204" pitchFamily="34" charset="0"/>
                        </a:rPr>
                        <a:t>Q4</a:t>
                      </a:r>
                    </a:p>
                  </a:txBody>
                  <a:tcPr marL="4996" marR="4996" marT="4996" marB="0" anchor="ctr">
                    <a:lnL>
                      <a:noFill/>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900" b="1" i="0" u="none" strike="noStrike">
                          <a:solidFill>
                            <a:srgbClr val="FFFFFF"/>
                          </a:solidFill>
                          <a:effectLst/>
                          <a:latin typeface="Arial Narrow" panose="020B0606020202030204" pitchFamily="34" charset="0"/>
                        </a:rPr>
                        <a:t>2017</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algn="ctr" fontAlgn="ctr"/>
                      <a:r>
                        <a:rPr lang="en-US" sz="900" b="1" i="0" u="none" strike="noStrike">
                          <a:solidFill>
                            <a:srgbClr val="FFFFFF"/>
                          </a:solidFill>
                          <a:effectLst/>
                          <a:latin typeface="Arial Narrow" panose="020B0606020202030204" pitchFamily="34" charset="0"/>
                        </a:rPr>
                        <a:t>2018</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algn="ctr" fontAlgn="ctr"/>
                      <a:r>
                        <a:rPr lang="en-US" sz="900" b="1" i="0" u="none" strike="noStrike">
                          <a:solidFill>
                            <a:srgbClr val="FFFFFF"/>
                          </a:solidFill>
                          <a:effectLst/>
                          <a:latin typeface="Arial Narrow" panose="020B0606020202030204" pitchFamily="34" charset="0"/>
                        </a:rPr>
                        <a:t>Total 2016-2018</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r>
              <a:tr h="603782">
                <a:tc gridSpan="2">
                  <a:txBody>
                    <a:bodyPr/>
                    <a:lstStyle/>
                    <a:p>
                      <a:pPr algn="l" fontAlgn="ctr"/>
                      <a:r>
                        <a:rPr lang="en-US" sz="900" b="1" i="0" u="none" strike="noStrike">
                          <a:solidFill>
                            <a:srgbClr val="FFFFFF"/>
                          </a:solidFill>
                          <a:effectLst/>
                          <a:latin typeface="Arial Narrow" panose="020B0606020202030204" pitchFamily="34" charset="0"/>
                        </a:rPr>
                        <a:t>Program 1 Build resilience of biodiversity to manage, control and reduce the risks and impacts of climate change and natural disasters </a:t>
                      </a:r>
                    </a:p>
                  </a:txBody>
                  <a:tcPr marL="4996" marR="4996" marT="4996"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38DD5"/>
                    </a:solidFill>
                  </a:tcPr>
                </a:tc>
                <a:tc hMerge="1">
                  <a:txBody>
                    <a:bodyPr/>
                    <a:lstStyle/>
                    <a:p>
                      <a:endParaRPr lang="en-US"/>
                    </a:p>
                  </a:txBody>
                  <a:tcPr/>
                </a:tc>
                <a:tc>
                  <a:txBody>
                    <a:bodyPr/>
                    <a:lstStyle/>
                    <a:p>
                      <a:pPr algn="r" fontAlgn="ctr"/>
                      <a:r>
                        <a:rPr lang="en-US" sz="900" b="1" i="0" u="none" strike="noStrike">
                          <a:solidFill>
                            <a:srgbClr val="FFFFFF"/>
                          </a:solidFill>
                          <a:effectLst/>
                          <a:latin typeface="Arial Narrow" panose="020B0606020202030204" pitchFamily="34" charset="0"/>
                        </a:rPr>
                        <a:t>305,000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pattFill prst="pct20">
                      <a:fgClr>
                        <a:srgbClr val="000000"/>
                      </a:fgClr>
                      <a:bgClr>
                        <a:srgbClr val="538DD5"/>
                      </a:bgClr>
                    </a:pattFill>
                  </a:tcPr>
                </a:tc>
                <a:tc>
                  <a:txBody>
                    <a:bodyPr/>
                    <a:lstStyle/>
                    <a:p>
                      <a:pPr algn="r" fontAlgn="ctr"/>
                      <a:r>
                        <a:rPr lang="en-US" sz="900" b="1" i="0" u="none" strike="noStrike">
                          <a:solidFill>
                            <a:srgbClr val="FFFFFF"/>
                          </a:solidFill>
                          <a:effectLst/>
                          <a:latin typeface="Arial Narrow" panose="020B0606020202030204" pitchFamily="34" charset="0"/>
                        </a:rPr>
                        <a:t>30,000 </a:t>
                      </a:r>
                    </a:p>
                  </a:txBody>
                  <a:tcPr marL="4996" marR="4996" marT="4996"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538DD5"/>
                    </a:solidFill>
                  </a:tcPr>
                </a:tc>
                <a:tc>
                  <a:txBody>
                    <a:bodyPr/>
                    <a:lstStyle/>
                    <a:p>
                      <a:pPr algn="r" fontAlgn="ctr"/>
                      <a:r>
                        <a:rPr lang="en-US" sz="900" b="1" i="0" u="none" strike="noStrike">
                          <a:solidFill>
                            <a:srgbClr val="FFFFFF"/>
                          </a:solidFill>
                          <a:effectLst/>
                          <a:latin typeface="Arial Narrow" panose="020B0606020202030204" pitchFamily="34" charset="0"/>
                        </a:rPr>
                        <a:t>60,000 </a:t>
                      </a:r>
                    </a:p>
                  </a:txBody>
                  <a:tcPr marL="4996" marR="4996" marT="4996" marB="0" anchor="ctr">
                    <a:lnL>
                      <a:noFill/>
                    </a:lnL>
                    <a:lnR>
                      <a:noFill/>
                    </a:lnR>
                    <a:lnT>
                      <a:noFill/>
                    </a:lnT>
                    <a:lnB w="6350" cap="flat" cmpd="sng" algn="ctr">
                      <a:solidFill>
                        <a:srgbClr val="000000"/>
                      </a:solidFill>
                      <a:prstDash val="solid"/>
                      <a:round/>
                      <a:headEnd type="none" w="med" len="med"/>
                      <a:tailEnd type="none" w="med" len="med"/>
                    </a:lnB>
                    <a:solidFill>
                      <a:srgbClr val="538DD5"/>
                    </a:solidFill>
                  </a:tcPr>
                </a:tc>
                <a:tc>
                  <a:txBody>
                    <a:bodyPr/>
                    <a:lstStyle/>
                    <a:p>
                      <a:pPr algn="r" fontAlgn="ctr"/>
                      <a:r>
                        <a:rPr lang="en-US" sz="900" b="1" i="0" u="none" strike="noStrike">
                          <a:solidFill>
                            <a:srgbClr val="FFFFFF"/>
                          </a:solidFill>
                          <a:effectLst/>
                          <a:latin typeface="Arial Narrow" panose="020B0606020202030204" pitchFamily="34" charset="0"/>
                        </a:rPr>
                        <a:t>65,000 </a:t>
                      </a:r>
                    </a:p>
                  </a:txBody>
                  <a:tcPr marL="4996" marR="4996" marT="4996" marB="0" anchor="ctr">
                    <a:lnL>
                      <a:noFill/>
                    </a:lnL>
                    <a:lnR>
                      <a:noFill/>
                    </a:lnR>
                    <a:lnT>
                      <a:noFill/>
                    </a:lnT>
                    <a:lnB w="6350" cap="flat" cmpd="sng" algn="ctr">
                      <a:solidFill>
                        <a:srgbClr val="000000"/>
                      </a:solidFill>
                      <a:prstDash val="solid"/>
                      <a:round/>
                      <a:headEnd type="none" w="med" len="med"/>
                      <a:tailEnd type="none" w="med" len="med"/>
                    </a:lnB>
                    <a:solidFill>
                      <a:srgbClr val="538DD5"/>
                    </a:solidFill>
                  </a:tcPr>
                </a:tc>
                <a:tc>
                  <a:txBody>
                    <a:bodyPr/>
                    <a:lstStyle/>
                    <a:p>
                      <a:pPr algn="r" fontAlgn="ctr"/>
                      <a:r>
                        <a:rPr lang="en-US" sz="900" b="1" i="0" u="none" strike="noStrike">
                          <a:solidFill>
                            <a:srgbClr val="FFFFFF"/>
                          </a:solidFill>
                          <a:effectLst/>
                          <a:latin typeface="Arial Narrow" panose="020B0606020202030204" pitchFamily="34" charset="0"/>
                        </a:rPr>
                        <a:t>150,000 </a:t>
                      </a:r>
                    </a:p>
                  </a:txBody>
                  <a:tcPr marL="4996" marR="4996" marT="4996"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38DD5"/>
                    </a:solidFill>
                  </a:tcPr>
                </a:tc>
                <a:tc>
                  <a:txBody>
                    <a:bodyPr/>
                    <a:lstStyle/>
                    <a:p>
                      <a:pPr algn="r" fontAlgn="ctr"/>
                      <a:r>
                        <a:rPr lang="en-US" sz="900" b="1" i="0" u="none" strike="noStrike">
                          <a:solidFill>
                            <a:srgbClr val="FFFFFF"/>
                          </a:solidFill>
                          <a:effectLst/>
                          <a:latin typeface="Arial Narrow" panose="020B0606020202030204" pitchFamily="34" charset="0"/>
                        </a:rPr>
                        <a:t>173,000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38DD5"/>
                    </a:solidFill>
                  </a:tcPr>
                </a:tc>
                <a:tc>
                  <a:txBody>
                    <a:bodyPr/>
                    <a:lstStyle/>
                    <a:p>
                      <a:pPr algn="r" fontAlgn="ctr"/>
                      <a:r>
                        <a:rPr lang="en-US" sz="900" b="1" i="0" u="none" strike="noStrike">
                          <a:solidFill>
                            <a:srgbClr val="FFFFFF"/>
                          </a:solidFill>
                          <a:effectLst/>
                          <a:latin typeface="Arial Narrow" panose="020B0606020202030204" pitchFamily="34" charset="0"/>
                        </a:rPr>
                        <a:t>45,000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38DD5"/>
                    </a:solidFill>
                  </a:tcPr>
                </a:tc>
                <a:tc>
                  <a:txBody>
                    <a:bodyPr/>
                    <a:lstStyle/>
                    <a:p>
                      <a:pPr algn="r" fontAlgn="ctr"/>
                      <a:r>
                        <a:rPr lang="en-US" sz="900" b="1" i="0" u="none" strike="noStrike" dirty="0">
                          <a:solidFill>
                            <a:srgbClr val="FFFFFF"/>
                          </a:solidFill>
                          <a:effectLst/>
                          <a:latin typeface="Arial Narrow" panose="020B0606020202030204" pitchFamily="34" charset="0"/>
                        </a:rPr>
                        <a:t>523,000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pattFill prst="pct20">
                      <a:fgClr>
                        <a:srgbClr val="000000"/>
                      </a:fgClr>
                      <a:bgClr>
                        <a:srgbClr val="538DD5"/>
                      </a:bgClr>
                    </a:pattFill>
                  </a:tcPr>
                </a:tc>
              </a:tr>
              <a:tr h="411670">
                <a:tc gridSpan="2">
                  <a:txBody>
                    <a:bodyPr/>
                    <a:lstStyle/>
                    <a:p>
                      <a:pPr algn="l" fontAlgn="ctr"/>
                      <a:r>
                        <a:rPr lang="en-US" sz="800" b="1" i="0" u="none" strike="noStrike">
                          <a:effectLst/>
                          <a:latin typeface="Arial Narrow" panose="020B0606020202030204" pitchFamily="34" charset="0"/>
                        </a:rPr>
                        <a:t>Sub-program 1.1 Improve knowledge on the impact of climate change and natural disasters on biodiversity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hMerge="1">
                  <a:txBody>
                    <a:bodyPr/>
                    <a:lstStyle/>
                    <a:p>
                      <a:endParaRPr lang="en-US"/>
                    </a:p>
                  </a:txBody>
                  <a:tcPr/>
                </a:tc>
                <a:tc>
                  <a:txBody>
                    <a:bodyPr/>
                    <a:lstStyle/>
                    <a:p>
                      <a:pPr algn="r" fontAlgn="ctr"/>
                      <a:r>
                        <a:rPr lang="en-US" sz="900" b="1" i="0" u="none" strike="noStrike">
                          <a:effectLst/>
                          <a:latin typeface="Arial Narrow" panose="020B0606020202030204" pitchFamily="34" charset="0"/>
                        </a:rPr>
                        <a:t>200,000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CE6F1"/>
                      </a:bgClr>
                    </a:pattFill>
                  </a:tcPr>
                </a:tc>
                <a:tc>
                  <a:txBody>
                    <a:bodyPr/>
                    <a:lstStyle/>
                    <a:p>
                      <a:pPr algn="r" fontAlgn="ctr"/>
                      <a:r>
                        <a:rPr lang="en-US" sz="900" b="1" i="0" u="none" strike="noStrike">
                          <a:effectLst/>
                          <a:latin typeface="Arial Narrow" panose="020B0606020202030204" pitchFamily="34" charset="0"/>
                        </a:rPr>
                        <a:t>30,000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60,000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60,000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50,000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83,000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283,000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CE6F1"/>
                      </a:bgClr>
                    </a:pattFill>
                  </a:tcPr>
                </a:tc>
              </a:tr>
              <a:tr h="509191">
                <a:tc gridSpan="2">
                  <a:txBody>
                    <a:bodyPr/>
                    <a:lstStyle/>
                    <a:p>
                      <a:pPr algn="l" fontAlgn="ctr"/>
                      <a:r>
                        <a:rPr lang="en-US" sz="800" b="1" i="0" u="none" strike="noStrike">
                          <a:effectLst/>
                          <a:latin typeface="Arial Narrow" panose="020B0606020202030204" pitchFamily="34" charset="0"/>
                        </a:rPr>
                        <a:t>Action 1.1.1 Conduct assessment of impacts of climate change and natural disasters on biodiversity  </a:t>
                      </a:r>
                      <a:br>
                        <a:rPr lang="en-US" sz="800" b="1" i="0" u="none" strike="noStrike">
                          <a:effectLst/>
                          <a:latin typeface="Arial Narrow" panose="020B0606020202030204" pitchFamily="34" charset="0"/>
                        </a:rPr>
                      </a:br>
                      <a:endParaRPr lang="en-US" sz="800" b="1" i="0" u="none" strike="noStrike">
                        <a:effectLst/>
                        <a:latin typeface="Arial Narrow" panose="020B0606020202030204" pitchFamily="34" charset="0"/>
                      </a:endParaRP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hMerge="1">
                  <a:txBody>
                    <a:bodyPr/>
                    <a:lstStyle/>
                    <a:p>
                      <a:endParaRPr lang="en-US"/>
                    </a:p>
                  </a:txBody>
                  <a:tcPr/>
                </a:tc>
                <a:tc>
                  <a:txBody>
                    <a:bodyPr/>
                    <a:lstStyle/>
                    <a:p>
                      <a:pPr algn="r" fontAlgn="ctr"/>
                      <a:r>
                        <a:rPr lang="en-US" sz="900" b="1" i="0" u="none" strike="noStrike">
                          <a:effectLst/>
                          <a:latin typeface="Arial Narrow" panose="020B0606020202030204" pitchFamily="34" charset="0"/>
                        </a:rPr>
                        <a:t>190,000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9BBB59"/>
                      </a:bgClr>
                    </a:pattFill>
                  </a:tcPr>
                </a:tc>
                <a:tc>
                  <a:txBody>
                    <a:bodyPr/>
                    <a:lstStyle/>
                    <a:p>
                      <a:pPr algn="r" fontAlgn="ctr"/>
                      <a:r>
                        <a:rPr lang="en-US" sz="900" b="1" i="0" u="none" strike="noStrike">
                          <a:effectLst/>
                          <a:latin typeface="Arial Narrow" panose="020B0606020202030204" pitchFamily="34" charset="0"/>
                        </a:rPr>
                        <a:t>30,000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60,000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50,000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50,000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80,000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270,000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9BBB59"/>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Consultatory meeting for TOR</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30,000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r" fontAlgn="ctr"/>
                      <a:r>
                        <a:rPr lang="en-US" sz="800" b="0" i="0" u="none" strike="noStrike">
                          <a:effectLst/>
                          <a:latin typeface="Arial Narrow" panose="020B0606020202030204" pitchFamily="34" charset="0"/>
                        </a:rPr>
                        <a:t>30,000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effectLst/>
                        <a:latin typeface="Arial Narrow" panose="020B0606020202030204" pitchFamily="34" charset="0"/>
                      </a:endParaRP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30,000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Inception workshop</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60,000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60,000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effectLst/>
                        <a:latin typeface="Arial Narrow" panose="020B0606020202030204" pitchFamily="34" charset="0"/>
                      </a:endParaRP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60,000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Consultancy</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100,000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50,000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800" b="0" i="0" u="none" strike="noStrike">
                          <a:effectLst/>
                          <a:latin typeface="Arial Narrow" panose="020B0606020202030204" pitchFamily="34" charset="0"/>
                        </a:rPr>
                        <a:t>50,000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100,000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Review and testing</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20,000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20,000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Validation workshop</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60,000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60,000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343059">
                <a:tc gridSpan="2">
                  <a:txBody>
                    <a:bodyPr/>
                    <a:lstStyle/>
                    <a:p>
                      <a:pPr algn="l" fontAlgn="ctr"/>
                      <a:r>
                        <a:rPr lang="en-US" sz="800" b="1" i="0" u="none" strike="noStrike">
                          <a:effectLst/>
                          <a:latin typeface="Arial Narrow" panose="020B0606020202030204" pitchFamily="34" charset="0"/>
                        </a:rPr>
                        <a:t>Action 1.1.2 Raise awareness of meteorologists and climatologists on the linkages between climate information and biodiversity conservation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hMerge="1">
                  <a:txBody>
                    <a:bodyPr/>
                    <a:lstStyle/>
                    <a:p>
                      <a:endParaRPr lang="en-US"/>
                    </a:p>
                  </a:txBody>
                  <a:tcPr/>
                </a:tc>
                <a:tc>
                  <a:txBody>
                    <a:bodyPr/>
                    <a:lstStyle/>
                    <a:p>
                      <a:pPr algn="r" fontAlgn="ctr"/>
                      <a:r>
                        <a:rPr lang="en-US" sz="900" b="1" i="0" u="none" strike="noStrike">
                          <a:effectLst/>
                          <a:latin typeface="Arial Narrow" panose="020B0606020202030204" pitchFamily="34" charset="0"/>
                        </a:rPr>
                        <a:t>10,000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9BBB59"/>
                      </a:bgClr>
                    </a:patt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10,000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3,000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13,000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9BBB59"/>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Inception workshop (for 1.1.1)</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endParaRPr lang="en-US" sz="800" b="0" i="0" u="none" strike="noStrike">
                        <a:effectLst/>
                        <a:latin typeface="Arial Narrow" panose="020B0606020202030204" pitchFamily="34" charset="0"/>
                      </a:endParaRP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Research</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10,000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effectLst/>
                        <a:latin typeface="Arial Narrow" panose="020B0606020202030204" pitchFamily="34" charset="0"/>
                      </a:endParaRP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10,000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10,000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Validation workshop (for 1.1.1)</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Academic publication of assessment study</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3,000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3,000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effectLst/>
                          <a:latin typeface="Arial Narrow" panose="020B0606020202030204" pitchFamily="34" charset="0"/>
                        </a:rPr>
                        <a:t>.</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397946">
                <a:tc gridSpan="2">
                  <a:txBody>
                    <a:bodyPr/>
                    <a:lstStyle/>
                    <a:p>
                      <a:pPr algn="l" fontAlgn="ctr"/>
                      <a:r>
                        <a:rPr lang="en-US" sz="800" b="1" i="0" u="none" strike="noStrike">
                          <a:effectLst/>
                          <a:latin typeface="Arial Narrow" panose="020B0606020202030204" pitchFamily="34" charset="0"/>
                        </a:rPr>
                        <a:t>Sub-program 1.2 Ensure meteorology and climate change information systems are relevant to biodiversity protection and conservation.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hMerge="1">
                  <a:txBody>
                    <a:bodyPr/>
                    <a:lstStyle/>
                    <a:p>
                      <a:endParaRPr lang="en-US"/>
                    </a:p>
                  </a:txBody>
                  <a:tcPr/>
                </a:tc>
                <a:tc>
                  <a:txBody>
                    <a:bodyPr/>
                    <a:lstStyle/>
                    <a:p>
                      <a:pPr algn="r" fontAlgn="ctr"/>
                      <a:r>
                        <a:rPr lang="en-US" sz="900" b="1" i="0" u="none" strike="noStrike">
                          <a:effectLst/>
                          <a:latin typeface="Arial Narrow" panose="020B0606020202030204" pitchFamily="34" charset="0"/>
                        </a:rPr>
                        <a:t>105,000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CE6F1"/>
                      </a:bgClr>
                    </a:patt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5,000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100,000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90,000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45,000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240,000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CE6F1"/>
                      </a:bgClr>
                    </a:pattFill>
                  </a:tcPr>
                </a:tc>
              </a:tr>
              <a:tr h="343059">
                <a:tc gridSpan="2">
                  <a:txBody>
                    <a:bodyPr/>
                    <a:lstStyle/>
                    <a:p>
                      <a:pPr algn="l" fontAlgn="ctr"/>
                      <a:r>
                        <a:rPr lang="en-US" sz="800" b="1" i="0" u="none" strike="noStrike">
                          <a:effectLst/>
                          <a:latin typeface="Arial Narrow" panose="020B0606020202030204" pitchFamily="34" charset="0"/>
                        </a:rPr>
                        <a:t>Action 1.2.1 Work closely with the Met Office to develop information systems that are relevant to biodiversity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hMerge="1">
                  <a:txBody>
                    <a:bodyPr/>
                    <a:lstStyle/>
                    <a:p>
                      <a:endParaRPr lang="en-US"/>
                    </a:p>
                  </a:txBody>
                  <a:tcPr/>
                </a:tc>
                <a:tc>
                  <a:txBody>
                    <a:bodyPr/>
                    <a:lstStyle/>
                    <a:p>
                      <a:pPr algn="r" fontAlgn="ctr"/>
                      <a:r>
                        <a:rPr lang="en-US" sz="900" b="1" i="0" u="none" strike="noStrike">
                          <a:effectLst/>
                          <a:latin typeface="Arial Narrow" panose="020B0606020202030204" pitchFamily="34" charset="0"/>
                        </a:rPr>
                        <a:t>105,000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9BBB59"/>
                      </a:bgClr>
                    </a:patt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5,000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100,000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90,000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45,000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240,000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9BBB59"/>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Elaboration of requirements( meetings)</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5,000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5,000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5,000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341748">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Execution of the development (meetings, validation, purchasing software)</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100,000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100,000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800" b="0" i="0" u="none" strike="noStrike">
                          <a:effectLst/>
                          <a:latin typeface="Arial Narrow" panose="020B0606020202030204" pitchFamily="34" charset="0"/>
                        </a:rPr>
                        <a:t>60,000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160,000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effectLst/>
                          <a:latin typeface="Arial Narrow" panose="020B0606020202030204" pitchFamily="34" charset="0"/>
                        </a:rPr>
                        <a:t>Conducting tests</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20,000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20,000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Validation of final product</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10,000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10,000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85252">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effectLst/>
                          <a:latin typeface="Arial Narrow" panose="020B0606020202030204" pitchFamily="34" charset="0"/>
                        </a:rPr>
                        <a:t>Workshop for training on the IS</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dirty="0">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dirty="0">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45,000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800" b="0" i="0" u="none" strike="noStrike" dirty="0">
                          <a:effectLst/>
                          <a:latin typeface="Arial Narrow" panose="020B0606020202030204" pitchFamily="34" charset="0"/>
                        </a:rPr>
                        <a:t>45,000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0000"/>
                      </a:fgClr>
                      <a:bgClr>
                        <a:srgbClr val="FFFFFF"/>
                      </a:bgClr>
                    </a:pattFill>
                  </a:tcPr>
                </a:tc>
              </a:tr>
            </a:tbl>
          </a:graphicData>
        </a:graphic>
      </p:graphicFrame>
      <p:sp>
        <p:nvSpPr>
          <p:cNvPr id="5" name="Oval 4"/>
          <p:cNvSpPr/>
          <p:nvPr/>
        </p:nvSpPr>
        <p:spPr>
          <a:xfrm>
            <a:off x="412375" y="2534776"/>
            <a:ext cx="1972237" cy="1337950"/>
          </a:xfrm>
          <a:prstGeom prst="ellipse">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ular Callout 6"/>
          <p:cNvSpPr/>
          <p:nvPr/>
        </p:nvSpPr>
        <p:spPr>
          <a:xfrm>
            <a:off x="4016157" y="2012550"/>
            <a:ext cx="2635624" cy="1860176"/>
          </a:xfrm>
          <a:prstGeom prst="wedgeRoundRectCallout">
            <a:avLst>
              <a:gd name="adj1" fmla="val -107227"/>
              <a:gd name="adj2" fmla="val 11416"/>
              <a:gd name="adj3" fmla="val 16667"/>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t>Work breakdown structure</a:t>
            </a:r>
            <a:endParaRPr lang="en-CA" sz="3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450" y="3751987"/>
            <a:ext cx="200501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876" y="5455242"/>
            <a:ext cx="200501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43526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251012" y="-68578"/>
            <a:ext cx="11712387" cy="1143000"/>
          </a:xfrm>
        </p:spPr>
        <p:txBody>
          <a:bodyPr>
            <a:normAutofit/>
          </a:bodyPr>
          <a:lstStyle/>
          <a:p>
            <a:r>
              <a:rPr lang="en-US" altLang="en-US" sz="4000" b="1" dirty="0" smtClean="0">
                <a:solidFill>
                  <a:srgbClr val="147B33"/>
                </a:solidFill>
                <a:ea typeface="MS PGothic" pitchFamily="34" charset="-128"/>
              </a:rPr>
              <a:t>Example from Tuvalu NBSAP</a:t>
            </a:r>
            <a:endParaRPr lang="en-US" altLang="en-US" sz="4000" b="1" dirty="0">
              <a:solidFill>
                <a:srgbClr val="147B33"/>
              </a:solidFill>
              <a:ea typeface="MS PGothic" pitchFamily="34" charset="-128"/>
            </a:endParaRPr>
          </a:p>
        </p:txBody>
      </p:sp>
      <p:sp>
        <p:nvSpPr>
          <p:cNvPr id="68615"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D5590E9-60DC-480F-85C9-0589E25C9E43}" type="datetime1">
              <a:rPr lang="en-US" altLang="en-US" sz="1200">
                <a:solidFill>
                  <a:srgbClr val="898989"/>
                </a:solidFill>
                <a:cs typeface="Arial" panose="020B0604020202020204" pitchFamily="34" charset="0"/>
              </a:rPr>
              <a:pPr>
                <a:spcBef>
                  <a:spcPct val="0"/>
                </a:spcBef>
                <a:buFontTx/>
                <a:buNone/>
              </a:pPr>
              <a:t>10/6/2015</a:t>
            </a:fld>
            <a:endParaRPr lang="en-US" altLang="en-US" sz="1200">
              <a:solidFill>
                <a:srgbClr val="898989"/>
              </a:solidFill>
              <a:cs typeface="Arial" panose="020B0604020202020204" pitchFamily="34" charset="0"/>
            </a:endParaRPr>
          </a:p>
        </p:txBody>
      </p:sp>
      <p:sp>
        <p:nvSpPr>
          <p:cNvPr id="6861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2483AFA-BB79-48D9-A4F2-A364ED4618C8}" type="slidenum">
              <a:rPr lang="en-US" altLang="en-US" sz="1200">
                <a:solidFill>
                  <a:srgbClr val="898989"/>
                </a:solidFill>
              </a:rPr>
              <a:pPr>
                <a:spcBef>
                  <a:spcPct val="0"/>
                </a:spcBef>
                <a:buFontTx/>
                <a:buNone/>
              </a:pPr>
              <a:t>24</a:t>
            </a:fld>
            <a:endParaRPr lang="en-US" altLang="en-US" sz="1200">
              <a:solidFill>
                <a:srgbClr val="89898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297365531"/>
              </p:ext>
            </p:extLst>
          </p:nvPr>
        </p:nvGraphicFramePr>
        <p:xfrm>
          <a:off x="411479" y="986117"/>
          <a:ext cx="11551920" cy="5735357"/>
        </p:xfrm>
        <a:graphic>
          <a:graphicData uri="http://schemas.openxmlformats.org/drawingml/2006/table">
            <a:tbl>
              <a:tblPr/>
              <a:tblGrid>
                <a:gridCol w="511794"/>
                <a:gridCol w="3670294"/>
                <a:gridCol w="921229"/>
                <a:gridCol w="921229"/>
                <a:gridCol w="921229"/>
                <a:gridCol w="921229"/>
                <a:gridCol w="921229"/>
                <a:gridCol w="921229"/>
                <a:gridCol w="921229"/>
                <a:gridCol w="921229"/>
              </a:tblGrid>
              <a:tr h="280567">
                <a:tc>
                  <a:txBody>
                    <a:bodyPr/>
                    <a:lstStyle/>
                    <a:p>
                      <a:pPr algn="l" fontAlgn="ctr"/>
                      <a:r>
                        <a:rPr lang="en-US" sz="900" b="1" i="0" u="none" strike="noStrike" dirty="0">
                          <a:solidFill>
                            <a:srgbClr val="FFFFFF"/>
                          </a:solidFill>
                          <a:effectLst/>
                          <a:latin typeface="Arial Narrow" panose="020B0606020202030204" pitchFamily="34" charset="0"/>
                        </a:rPr>
                        <a:t> </a:t>
                      </a:r>
                    </a:p>
                  </a:txBody>
                  <a:tcPr marL="4996" marR="4996" marT="4996" marB="0" anchor="ctr">
                    <a:lnL>
                      <a:noFill/>
                    </a:lnL>
                    <a:lnR>
                      <a:noFill/>
                    </a:lnR>
                    <a:lnT>
                      <a:noFill/>
                    </a:lnT>
                    <a:lnB>
                      <a:noFill/>
                    </a:lnB>
                    <a:solidFill>
                      <a:srgbClr val="808080"/>
                    </a:solidFill>
                  </a:tcPr>
                </a:tc>
                <a:tc>
                  <a:txBody>
                    <a:bodyPr/>
                    <a:lstStyle/>
                    <a:p>
                      <a:pPr algn="l" fontAlgn="ctr"/>
                      <a:r>
                        <a:rPr lang="en-US" sz="900" b="1" i="0" u="none" strike="noStrike">
                          <a:solidFill>
                            <a:srgbClr val="FFFFFF"/>
                          </a:solidFill>
                          <a:effectLst/>
                          <a:latin typeface="Arial Narrow" panose="020B0606020202030204" pitchFamily="34" charset="0"/>
                        </a:rPr>
                        <a:t>Activity structure</a:t>
                      </a:r>
                    </a:p>
                  </a:txBody>
                  <a:tcPr marL="4996" marR="4996" marT="4996" marB="0" anchor="ctr">
                    <a:lnL>
                      <a:noFill/>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900" b="1" i="0" u="none" strike="noStrike">
                          <a:solidFill>
                            <a:srgbClr val="FFFFFF"/>
                          </a:solidFill>
                          <a:effectLst/>
                          <a:latin typeface="Arial Narrow" panose="020B0606020202030204" pitchFamily="34" charset="0"/>
                        </a:rPr>
                        <a:t>2016</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algn="ctr" fontAlgn="ctr"/>
                      <a:r>
                        <a:rPr lang="en-US" sz="900" b="1" i="0" u="none" strike="noStrike">
                          <a:solidFill>
                            <a:srgbClr val="FFFFFF"/>
                          </a:solidFill>
                          <a:effectLst/>
                          <a:latin typeface="Arial Narrow" panose="020B0606020202030204" pitchFamily="34" charset="0"/>
                        </a:rPr>
                        <a:t>Q1</a:t>
                      </a:r>
                    </a:p>
                  </a:txBody>
                  <a:tcPr marL="4996" marR="4996" marT="4996" marB="0" anchor="ctr">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ctr" fontAlgn="ctr"/>
                      <a:r>
                        <a:rPr lang="en-US" sz="900" b="1" i="0" u="none" strike="noStrike">
                          <a:solidFill>
                            <a:srgbClr val="FFFFFF"/>
                          </a:solidFill>
                          <a:effectLst/>
                          <a:latin typeface="Arial Narrow" panose="020B0606020202030204" pitchFamily="34" charset="0"/>
                        </a:rPr>
                        <a:t>Q2</a:t>
                      </a:r>
                    </a:p>
                  </a:txBody>
                  <a:tcPr marL="4996" marR="4996" marT="4996" marB="0" anchor="ctr">
                    <a:lnL>
                      <a:noFill/>
                    </a:lnL>
                    <a:lnR>
                      <a:noFill/>
                    </a:lnR>
                    <a:lnT>
                      <a:noFill/>
                    </a:lnT>
                    <a:lnB>
                      <a:noFill/>
                    </a:lnB>
                    <a:solidFill>
                      <a:srgbClr val="808080"/>
                    </a:solidFill>
                  </a:tcPr>
                </a:tc>
                <a:tc>
                  <a:txBody>
                    <a:bodyPr/>
                    <a:lstStyle/>
                    <a:p>
                      <a:pPr algn="ctr" fontAlgn="ctr"/>
                      <a:r>
                        <a:rPr lang="en-US" sz="900" b="1" i="0" u="none" strike="noStrike">
                          <a:solidFill>
                            <a:srgbClr val="FFFFFF"/>
                          </a:solidFill>
                          <a:effectLst/>
                          <a:latin typeface="Arial Narrow" panose="020B0606020202030204" pitchFamily="34" charset="0"/>
                        </a:rPr>
                        <a:t>Q3</a:t>
                      </a:r>
                    </a:p>
                  </a:txBody>
                  <a:tcPr marL="4996" marR="4996" marT="4996" marB="0" anchor="ctr">
                    <a:lnL>
                      <a:noFill/>
                    </a:lnL>
                    <a:lnR>
                      <a:noFill/>
                    </a:lnR>
                    <a:lnT>
                      <a:noFill/>
                    </a:lnT>
                    <a:lnB>
                      <a:noFill/>
                    </a:lnB>
                    <a:solidFill>
                      <a:srgbClr val="808080"/>
                    </a:solidFill>
                  </a:tcPr>
                </a:tc>
                <a:tc>
                  <a:txBody>
                    <a:bodyPr/>
                    <a:lstStyle/>
                    <a:p>
                      <a:pPr algn="ctr" fontAlgn="ctr"/>
                      <a:r>
                        <a:rPr lang="en-US" sz="900" b="1" i="0" u="none" strike="noStrike">
                          <a:solidFill>
                            <a:srgbClr val="FFFFFF"/>
                          </a:solidFill>
                          <a:effectLst/>
                          <a:latin typeface="Arial Narrow" panose="020B0606020202030204" pitchFamily="34" charset="0"/>
                        </a:rPr>
                        <a:t>Q4</a:t>
                      </a:r>
                    </a:p>
                  </a:txBody>
                  <a:tcPr marL="4996" marR="4996" marT="4996" marB="0" anchor="ctr">
                    <a:lnL>
                      <a:noFill/>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900" b="1" i="0" u="none" strike="noStrike">
                          <a:solidFill>
                            <a:srgbClr val="FFFFFF"/>
                          </a:solidFill>
                          <a:effectLst/>
                          <a:latin typeface="Arial Narrow" panose="020B0606020202030204" pitchFamily="34" charset="0"/>
                        </a:rPr>
                        <a:t>2017</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algn="ctr" fontAlgn="ctr"/>
                      <a:r>
                        <a:rPr lang="en-US" sz="900" b="1" i="0" u="none" strike="noStrike">
                          <a:solidFill>
                            <a:srgbClr val="FFFFFF"/>
                          </a:solidFill>
                          <a:effectLst/>
                          <a:latin typeface="Arial Narrow" panose="020B0606020202030204" pitchFamily="34" charset="0"/>
                        </a:rPr>
                        <a:t>2018</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algn="ctr" fontAlgn="ctr"/>
                      <a:r>
                        <a:rPr lang="en-US" sz="900" b="1" i="0" u="none" strike="noStrike">
                          <a:solidFill>
                            <a:srgbClr val="FFFFFF"/>
                          </a:solidFill>
                          <a:effectLst/>
                          <a:latin typeface="Arial Narrow" panose="020B0606020202030204" pitchFamily="34" charset="0"/>
                        </a:rPr>
                        <a:t>Total 2016-2018</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r>
              <a:tr h="603782">
                <a:tc gridSpan="2">
                  <a:txBody>
                    <a:bodyPr/>
                    <a:lstStyle/>
                    <a:p>
                      <a:pPr algn="l" fontAlgn="ctr"/>
                      <a:r>
                        <a:rPr lang="en-US" sz="900" b="1" i="0" u="none" strike="noStrike">
                          <a:solidFill>
                            <a:srgbClr val="FFFFFF"/>
                          </a:solidFill>
                          <a:effectLst/>
                          <a:latin typeface="Arial Narrow" panose="020B0606020202030204" pitchFamily="34" charset="0"/>
                        </a:rPr>
                        <a:t>Program 1 Build resilience of biodiversity to manage, control and reduce the risks and impacts of climate change and natural disasters </a:t>
                      </a:r>
                    </a:p>
                  </a:txBody>
                  <a:tcPr marL="4996" marR="4996" marT="4996"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38DD5"/>
                    </a:solidFill>
                  </a:tcPr>
                </a:tc>
                <a:tc hMerge="1">
                  <a:txBody>
                    <a:bodyPr/>
                    <a:lstStyle/>
                    <a:p>
                      <a:endParaRPr lang="en-US"/>
                    </a:p>
                  </a:txBody>
                  <a:tcPr/>
                </a:tc>
                <a:tc>
                  <a:txBody>
                    <a:bodyPr/>
                    <a:lstStyle/>
                    <a:p>
                      <a:pPr algn="r" fontAlgn="ctr"/>
                      <a:r>
                        <a:rPr lang="en-US" sz="900" b="1" i="0" u="none" strike="noStrike">
                          <a:solidFill>
                            <a:srgbClr val="FFFFFF"/>
                          </a:solidFill>
                          <a:effectLst/>
                          <a:latin typeface="Arial Narrow" panose="020B0606020202030204" pitchFamily="34" charset="0"/>
                        </a:rPr>
                        <a:t>305,000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pattFill prst="pct20">
                      <a:fgClr>
                        <a:srgbClr val="000000"/>
                      </a:fgClr>
                      <a:bgClr>
                        <a:srgbClr val="538DD5"/>
                      </a:bgClr>
                    </a:pattFill>
                  </a:tcPr>
                </a:tc>
                <a:tc>
                  <a:txBody>
                    <a:bodyPr/>
                    <a:lstStyle/>
                    <a:p>
                      <a:pPr algn="r" fontAlgn="ctr"/>
                      <a:r>
                        <a:rPr lang="en-US" sz="900" b="1" i="0" u="none" strike="noStrike">
                          <a:solidFill>
                            <a:srgbClr val="FFFFFF"/>
                          </a:solidFill>
                          <a:effectLst/>
                          <a:latin typeface="Arial Narrow" panose="020B0606020202030204" pitchFamily="34" charset="0"/>
                        </a:rPr>
                        <a:t>30,000 </a:t>
                      </a:r>
                    </a:p>
                  </a:txBody>
                  <a:tcPr marL="4996" marR="4996" marT="4996"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538DD5"/>
                    </a:solidFill>
                  </a:tcPr>
                </a:tc>
                <a:tc>
                  <a:txBody>
                    <a:bodyPr/>
                    <a:lstStyle/>
                    <a:p>
                      <a:pPr algn="r" fontAlgn="ctr"/>
                      <a:r>
                        <a:rPr lang="en-US" sz="900" b="1" i="0" u="none" strike="noStrike">
                          <a:solidFill>
                            <a:srgbClr val="FFFFFF"/>
                          </a:solidFill>
                          <a:effectLst/>
                          <a:latin typeface="Arial Narrow" panose="020B0606020202030204" pitchFamily="34" charset="0"/>
                        </a:rPr>
                        <a:t>60,000 </a:t>
                      </a:r>
                    </a:p>
                  </a:txBody>
                  <a:tcPr marL="4996" marR="4996" marT="4996" marB="0" anchor="ctr">
                    <a:lnL>
                      <a:noFill/>
                    </a:lnL>
                    <a:lnR>
                      <a:noFill/>
                    </a:lnR>
                    <a:lnT>
                      <a:noFill/>
                    </a:lnT>
                    <a:lnB w="6350" cap="flat" cmpd="sng" algn="ctr">
                      <a:solidFill>
                        <a:srgbClr val="000000"/>
                      </a:solidFill>
                      <a:prstDash val="solid"/>
                      <a:round/>
                      <a:headEnd type="none" w="med" len="med"/>
                      <a:tailEnd type="none" w="med" len="med"/>
                    </a:lnB>
                    <a:solidFill>
                      <a:srgbClr val="538DD5"/>
                    </a:solidFill>
                  </a:tcPr>
                </a:tc>
                <a:tc>
                  <a:txBody>
                    <a:bodyPr/>
                    <a:lstStyle/>
                    <a:p>
                      <a:pPr algn="r" fontAlgn="ctr"/>
                      <a:r>
                        <a:rPr lang="en-US" sz="900" b="1" i="0" u="none" strike="noStrike">
                          <a:solidFill>
                            <a:srgbClr val="FFFFFF"/>
                          </a:solidFill>
                          <a:effectLst/>
                          <a:latin typeface="Arial Narrow" panose="020B0606020202030204" pitchFamily="34" charset="0"/>
                        </a:rPr>
                        <a:t>65,000 </a:t>
                      </a:r>
                    </a:p>
                  </a:txBody>
                  <a:tcPr marL="4996" marR="4996" marT="4996" marB="0" anchor="ctr">
                    <a:lnL>
                      <a:noFill/>
                    </a:lnL>
                    <a:lnR>
                      <a:noFill/>
                    </a:lnR>
                    <a:lnT>
                      <a:noFill/>
                    </a:lnT>
                    <a:lnB w="6350" cap="flat" cmpd="sng" algn="ctr">
                      <a:solidFill>
                        <a:srgbClr val="000000"/>
                      </a:solidFill>
                      <a:prstDash val="solid"/>
                      <a:round/>
                      <a:headEnd type="none" w="med" len="med"/>
                      <a:tailEnd type="none" w="med" len="med"/>
                    </a:lnB>
                    <a:solidFill>
                      <a:srgbClr val="538DD5"/>
                    </a:solidFill>
                  </a:tcPr>
                </a:tc>
                <a:tc>
                  <a:txBody>
                    <a:bodyPr/>
                    <a:lstStyle/>
                    <a:p>
                      <a:pPr algn="r" fontAlgn="ctr"/>
                      <a:r>
                        <a:rPr lang="en-US" sz="900" b="1" i="0" u="none" strike="noStrike">
                          <a:solidFill>
                            <a:srgbClr val="FFFFFF"/>
                          </a:solidFill>
                          <a:effectLst/>
                          <a:latin typeface="Arial Narrow" panose="020B0606020202030204" pitchFamily="34" charset="0"/>
                        </a:rPr>
                        <a:t>150,000 </a:t>
                      </a:r>
                    </a:p>
                  </a:txBody>
                  <a:tcPr marL="4996" marR="4996" marT="4996"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38DD5"/>
                    </a:solidFill>
                  </a:tcPr>
                </a:tc>
                <a:tc>
                  <a:txBody>
                    <a:bodyPr/>
                    <a:lstStyle/>
                    <a:p>
                      <a:pPr algn="r" fontAlgn="ctr"/>
                      <a:r>
                        <a:rPr lang="en-US" sz="900" b="1" i="0" u="none" strike="noStrike">
                          <a:solidFill>
                            <a:srgbClr val="FFFFFF"/>
                          </a:solidFill>
                          <a:effectLst/>
                          <a:latin typeface="Arial Narrow" panose="020B0606020202030204" pitchFamily="34" charset="0"/>
                        </a:rPr>
                        <a:t>173,000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38DD5"/>
                    </a:solidFill>
                  </a:tcPr>
                </a:tc>
                <a:tc>
                  <a:txBody>
                    <a:bodyPr/>
                    <a:lstStyle/>
                    <a:p>
                      <a:pPr algn="r" fontAlgn="ctr"/>
                      <a:r>
                        <a:rPr lang="en-US" sz="900" b="1" i="0" u="none" strike="noStrike">
                          <a:solidFill>
                            <a:srgbClr val="FFFFFF"/>
                          </a:solidFill>
                          <a:effectLst/>
                          <a:latin typeface="Arial Narrow" panose="020B0606020202030204" pitchFamily="34" charset="0"/>
                        </a:rPr>
                        <a:t>45,000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38DD5"/>
                    </a:solidFill>
                  </a:tcPr>
                </a:tc>
                <a:tc>
                  <a:txBody>
                    <a:bodyPr/>
                    <a:lstStyle/>
                    <a:p>
                      <a:pPr algn="r" fontAlgn="ctr"/>
                      <a:r>
                        <a:rPr lang="en-US" sz="900" b="1" i="0" u="none" strike="noStrike" dirty="0">
                          <a:solidFill>
                            <a:srgbClr val="FFFFFF"/>
                          </a:solidFill>
                          <a:effectLst/>
                          <a:latin typeface="Arial Narrow" panose="020B0606020202030204" pitchFamily="34" charset="0"/>
                        </a:rPr>
                        <a:t>523,000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pattFill prst="pct20">
                      <a:fgClr>
                        <a:srgbClr val="000000"/>
                      </a:fgClr>
                      <a:bgClr>
                        <a:srgbClr val="538DD5"/>
                      </a:bgClr>
                    </a:pattFill>
                  </a:tcPr>
                </a:tc>
              </a:tr>
              <a:tr h="411670">
                <a:tc gridSpan="2">
                  <a:txBody>
                    <a:bodyPr/>
                    <a:lstStyle/>
                    <a:p>
                      <a:pPr algn="l" fontAlgn="ctr"/>
                      <a:r>
                        <a:rPr lang="en-US" sz="800" b="1" i="0" u="none" strike="noStrike">
                          <a:effectLst/>
                          <a:latin typeface="Arial Narrow" panose="020B0606020202030204" pitchFamily="34" charset="0"/>
                        </a:rPr>
                        <a:t>Sub-program 1.1 Improve knowledge on the impact of climate change and natural disasters on biodiversity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hMerge="1">
                  <a:txBody>
                    <a:bodyPr/>
                    <a:lstStyle/>
                    <a:p>
                      <a:endParaRPr lang="en-US"/>
                    </a:p>
                  </a:txBody>
                  <a:tcPr/>
                </a:tc>
                <a:tc>
                  <a:txBody>
                    <a:bodyPr/>
                    <a:lstStyle/>
                    <a:p>
                      <a:pPr algn="r" fontAlgn="ctr"/>
                      <a:r>
                        <a:rPr lang="en-US" sz="900" b="1" i="0" u="none" strike="noStrike">
                          <a:effectLst/>
                          <a:latin typeface="Arial Narrow" panose="020B0606020202030204" pitchFamily="34" charset="0"/>
                        </a:rPr>
                        <a:t>200,000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CE6F1"/>
                      </a:bgClr>
                    </a:pattFill>
                  </a:tcPr>
                </a:tc>
                <a:tc>
                  <a:txBody>
                    <a:bodyPr/>
                    <a:lstStyle/>
                    <a:p>
                      <a:pPr algn="r" fontAlgn="ctr"/>
                      <a:r>
                        <a:rPr lang="en-US" sz="900" b="1" i="0" u="none" strike="noStrike">
                          <a:effectLst/>
                          <a:latin typeface="Arial Narrow" panose="020B0606020202030204" pitchFamily="34" charset="0"/>
                        </a:rPr>
                        <a:t>30,000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60,000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60,000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50,000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83,000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283,000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CE6F1"/>
                      </a:bgClr>
                    </a:pattFill>
                  </a:tcPr>
                </a:tc>
              </a:tr>
              <a:tr h="509191">
                <a:tc gridSpan="2">
                  <a:txBody>
                    <a:bodyPr/>
                    <a:lstStyle/>
                    <a:p>
                      <a:pPr algn="l" fontAlgn="ctr"/>
                      <a:r>
                        <a:rPr lang="en-US" sz="800" b="1" i="0" u="none" strike="noStrike">
                          <a:effectLst/>
                          <a:latin typeface="Arial Narrow" panose="020B0606020202030204" pitchFamily="34" charset="0"/>
                        </a:rPr>
                        <a:t>Action 1.1.1 Conduct assessment of impacts of climate change and natural disasters on biodiversity  </a:t>
                      </a:r>
                      <a:br>
                        <a:rPr lang="en-US" sz="800" b="1" i="0" u="none" strike="noStrike">
                          <a:effectLst/>
                          <a:latin typeface="Arial Narrow" panose="020B0606020202030204" pitchFamily="34" charset="0"/>
                        </a:rPr>
                      </a:br>
                      <a:endParaRPr lang="en-US" sz="800" b="1" i="0" u="none" strike="noStrike">
                        <a:effectLst/>
                        <a:latin typeface="Arial Narrow" panose="020B0606020202030204" pitchFamily="34" charset="0"/>
                      </a:endParaRP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hMerge="1">
                  <a:txBody>
                    <a:bodyPr/>
                    <a:lstStyle/>
                    <a:p>
                      <a:endParaRPr lang="en-US"/>
                    </a:p>
                  </a:txBody>
                  <a:tcPr/>
                </a:tc>
                <a:tc>
                  <a:txBody>
                    <a:bodyPr/>
                    <a:lstStyle/>
                    <a:p>
                      <a:pPr algn="r" fontAlgn="ctr"/>
                      <a:r>
                        <a:rPr lang="en-US" sz="900" b="1" i="0" u="none" strike="noStrike">
                          <a:effectLst/>
                          <a:latin typeface="Arial Narrow" panose="020B0606020202030204" pitchFamily="34" charset="0"/>
                        </a:rPr>
                        <a:t>190,000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9BBB59"/>
                      </a:bgClr>
                    </a:pattFill>
                  </a:tcPr>
                </a:tc>
                <a:tc>
                  <a:txBody>
                    <a:bodyPr/>
                    <a:lstStyle/>
                    <a:p>
                      <a:pPr algn="r" fontAlgn="ctr"/>
                      <a:r>
                        <a:rPr lang="en-US" sz="900" b="1" i="0" u="none" strike="noStrike">
                          <a:effectLst/>
                          <a:latin typeface="Arial Narrow" panose="020B0606020202030204" pitchFamily="34" charset="0"/>
                        </a:rPr>
                        <a:t>30,000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60,000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50,000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50,000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80,000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270,000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9BBB59"/>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Consultatory meeting for TOR</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30,000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r" fontAlgn="ctr"/>
                      <a:r>
                        <a:rPr lang="en-US" sz="800" b="0" i="0" u="none" strike="noStrike">
                          <a:effectLst/>
                          <a:latin typeface="Arial Narrow" panose="020B0606020202030204" pitchFamily="34" charset="0"/>
                        </a:rPr>
                        <a:t>30,000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effectLst/>
                        <a:latin typeface="Arial Narrow" panose="020B0606020202030204" pitchFamily="34" charset="0"/>
                      </a:endParaRP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30,000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Inception workshop</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60,000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60,000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effectLst/>
                        <a:latin typeface="Arial Narrow" panose="020B0606020202030204" pitchFamily="34" charset="0"/>
                      </a:endParaRP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60,000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Consultancy</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100,000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50,000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800" b="0" i="0" u="none" strike="noStrike">
                          <a:effectLst/>
                          <a:latin typeface="Arial Narrow" panose="020B0606020202030204" pitchFamily="34" charset="0"/>
                        </a:rPr>
                        <a:t>50,000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100,000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Review and testing</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20,000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20,000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Validation workshop</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60,000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60,000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343059">
                <a:tc gridSpan="2">
                  <a:txBody>
                    <a:bodyPr/>
                    <a:lstStyle/>
                    <a:p>
                      <a:pPr algn="l" fontAlgn="ctr"/>
                      <a:r>
                        <a:rPr lang="en-US" sz="800" b="1" i="0" u="none" strike="noStrike">
                          <a:effectLst/>
                          <a:latin typeface="Arial Narrow" panose="020B0606020202030204" pitchFamily="34" charset="0"/>
                        </a:rPr>
                        <a:t>Action 1.1.2 Raise awareness of meteorologists and climatologists on the linkages between climate information and biodiversity conservation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hMerge="1">
                  <a:txBody>
                    <a:bodyPr/>
                    <a:lstStyle/>
                    <a:p>
                      <a:endParaRPr lang="en-US"/>
                    </a:p>
                  </a:txBody>
                  <a:tcPr/>
                </a:tc>
                <a:tc>
                  <a:txBody>
                    <a:bodyPr/>
                    <a:lstStyle/>
                    <a:p>
                      <a:pPr algn="r" fontAlgn="ctr"/>
                      <a:r>
                        <a:rPr lang="en-US" sz="900" b="1" i="0" u="none" strike="noStrike">
                          <a:effectLst/>
                          <a:latin typeface="Arial Narrow" panose="020B0606020202030204" pitchFamily="34" charset="0"/>
                        </a:rPr>
                        <a:t>10,000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9BBB59"/>
                      </a:bgClr>
                    </a:patt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10,000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3,000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13,000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9BBB59"/>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Inception workshop (for 1.1.1)</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endParaRPr lang="en-US" sz="800" b="0" i="0" u="none" strike="noStrike">
                        <a:effectLst/>
                        <a:latin typeface="Arial Narrow" panose="020B0606020202030204" pitchFamily="34" charset="0"/>
                      </a:endParaRP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Research</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10,000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effectLst/>
                        <a:latin typeface="Arial Narrow" panose="020B0606020202030204" pitchFamily="34" charset="0"/>
                      </a:endParaRP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10,000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10,000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Validation workshop (for 1.1.1)</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Academic publication of assessment study</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3,000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3,000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effectLst/>
                          <a:latin typeface="Arial Narrow" panose="020B0606020202030204" pitchFamily="34" charset="0"/>
                        </a:rPr>
                        <a:t>.</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397946">
                <a:tc gridSpan="2">
                  <a:txBody>
                    <a:bodyPr/>
                    <a:lstStyle/>
                    <a:p>
                      <a:pPr algn="l" fontAlgn="ctr"/>
                      <a:r>
                        <a:rPr lang="en-US" sz="800" b="1" i="0" u="none" strike="noStrike">
                          <a:effectLst/>
                          <a:latin typeface="Arial Narrow" panose="020B0606020202030204" pitchFamily="34" charset="0"/>
                        </a:rPr>
                        <a:t>Sub-program 1.2 Ensure meteorology and climate change information systems are relevant to biodiversity protection and conservation.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hMerge="1">
                  <a:txBody>
                    <a:bodyPr/>
                    <a:lstStyle/>
                    <a:p>
                      <a:endParaRPr lang="en-US"/>
                    </a:p>
                  </a:txBody>
                  <a:tcPr/>
                </a:tc>
                <a:tc>
                  <a:txBody>
                    <a:bodyPr/>
                    <a:lstStyle/>
                    <a:p>
                      <a:pPr algn="r" fontAlgn="ctr"/>
                      <a:r>
                        <a:rPr lang="en-US" sz="900" b="1" i="0" u="none" strike="noStrike">
                          <a:effectLst/>
                          <a:latin typeface="Arial Narrow" panose="020B0606020202030204" pitchFamily="34" charset="0"/>
                        </a:rPr>
                        <a:t>105,000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CE6F1"/>
                      </a:bgClr>
                    </a:patt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5,000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100,000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90,000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45,000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240,000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CE6F1"/>
                      </a:bgClr>
                    </a:pattFill>
                  </a:tcPr>
                </a:tc>
              </a:tr>
              <a:tr h="343059">
                <a:tc gridSpan="2">
                  <a:txBody>
                    <a:bodyPr/>
                    <a:lstStyle/>
                    <a:p>
                      <a:pPr algn="l" fontAlgn="ctr"/>
                      <a:r>
                        <a:rPr lang="en-US" sz="800" b="1" i="0" u="none" strike="noStrike">
                          <a:effectLst/>
                          <a:latin typeface="Arial Narrow" panose="020B0606020202030204" pitchFamily="34" charset="0"/>
                        </a:rPr>
                        <a:t>Action 1.2.1 Work closely with the Met Office to develop information systems that are relevant to biodiversity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hMerge="1">
                  <a:txBody>
                    <a:bodyPr/>
                    <a:lstStyle/>
                    <a:p>
                      <a:endParaRPr lang="en-US"/>
                    </a:p>
                  </a:txBody>
                  <a:tcPr/>
                </a:tc>
                <a:tc>
                  <a:txBody>
                    <a:bodyPr/>
                    <a:lstStyle/>
                    <a:p>
                      <a:pPr algn="r" fontAlgn="ctr"/>
                      <a:r>
                        <a:rPr lang="en-US" sz="900" b="1" i="0" u="none" strike="noStrike">
                          <a:effectLst/>
                          <a:latin typeface="Arial Narrow" panose="020B0606020202030204" pitchFamily="34" charset="0"/>
                        </a:rPr>
                        <a:t>105,000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9BBB59"/>
                      </a:bgClr>
                    </a:patt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5,000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100,000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90,000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45,000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240,000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9BBB59"/>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Elaboration of requirements( meetings)</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5,000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5,000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5,000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341748">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Execution of the development (meetings, validation, purchasing software)</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100,000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100,000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800" b="0" i="0" u="none" strike="noStrike">
                          <a:effectLst/>
                          <a:latin typeface="Arial Narrow" panose="020B0606020202030204" pitchFamily="34" charset="0"/>
                        </a:rPr>
                        <a:t>60,000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160,000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effectLst/>
                          <a:latin typeface="Arial Narrow" panose="020B0606020202030204" pitchFamily="34" charset="0"/>
                        </a:rPr>
                        <a:t>Conducting tests</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20,000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20,000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Validation of final product</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10,000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10,000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85252">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effectLst/>
                          <a:latin typeface="Arial Narrow" panose="020B0606020202030204" pitchFamily="34" charset="0"/>
                        </a:rPr>
                        <a:t>Workshop for training on the IS</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dirty="0">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dirty="0">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45,000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800" b="0" i="0" u="none" strike="noStrike" dirty="0">
                          <a:effectLst/>
                          <a:latin typeface="Arial Narrow" panose="020B0606020202030204" pitchFamily="34" charset="0"/>
                        </a:rPr>
                        <a:t>45,000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0000"/>
                      </a:fgClr>
                      <a:bgClr>
                        <a:srgbClr val="FFFFFF"/>
                      </a:bgClr>
                    </a:pattFill>
                  </a:tcPr>
                </a:tc>
              </a:tr>
            </a:tbl>
          </a:graphicData>
        </a:graphic>
      </p:graphicFrame>
      <p:sp>
        <p:nvSpPr>
          <p:cNvPr id="7" name="Rounded Rectangular Callout 6"/>
          <p:cNvSpPr/>
          <p:nvPr/>
        </p:nvSpPr>
        <p:spPr>
          <a:xfrm>
            <a:off x="1774960" y="1051059"/>
            <a:ext cx="2635624" cy="1860176"/>
          </a:xfrm>
          <a:prstGeom prst="wedgeRoundRectCallout">
            <a:avLst>
              <a:gd name="adj1" fmla="val 60800"/>
              <a:gd name="adj2" fmla="val 78886"/>
              <a:gd name="adj3" fmla="val 16667"/>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t>Timing</a:t>
            </a:r>
          </a:p>
          <a:p>
            <a:pPr algn="ctr"/>
            <a:r>
              <a:rPr lang="en-CA" sz="3200" dirty="0" smtClean="0"/>
              <a:t>(Gantt chart)</a:t>
            </a:r>
            <a:endParaRPr lang="en-CA" sz="32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786" y="2160437"/>
            <a:ext cx="6347012" cy="487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40386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286871" y="-86507"/>
            <a:ext cx="11676528" cy="1143000"/>
          </a:xfrm>
        </p:spPr>
        <p:txBody>
          <a:bodyPr>
            <a:normAutofit/>
          </a:bodyPr>
          <a:lstStyle/>
          <a:p>
            <a:r>
              <a:rPr lang="en-US" altLang="en-US" sz="4000" b="1" dirty="0" smtClean="0">
                <a:solidFill>
                  <a:srgbClr val="147B33"/>
                </a:solidFill>
                <a:ea typeface="MS PGothic" pitchFamily="34" charset="-128"/>
              </a:rPr>
              <a:t>Example from Tuvalu NBSAP</a:t>
            </a:r>
            <a:endParaRPr lang="en-US" altLang="en-US" sz="4000" b="1" dirty="0">
              <a:solidFill>
                <a:srgbClr val="147B33"/>
              </a:solidFill>
              <a:ea typeface="MS PGothic" pitchFamily="34" charset="-128"/>
            </a:endParaRPr>
          </a:p>
        </p:txBody>
      </p:sp>
      <p:sp>
        <p:nvSpPr>
          <p:cNvPr id="68615"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D5590E9-60DC-480F-85C9-0589E25C9E43}" type="datetime1">
              <a:rPr lang="en-US" altLang="en-US" sz="1200">
                <a:solidFill>
                  <a:srgbClr val="898989"/>
                </a:solidFill>
                <a:cs typeface="Arial" panose="020B0604020202020204" pitchFamily="34" charset="0"/>
              </a:rPr>
              <a:pPr>
                <a:spcBef>
                  <a:spcPct val="0"/>
                </a:spcBef>
                <a:buFontTx/>
                <a:buNone/>
              </a:pPr>
              <a:t>10/6/2015</a:t>
            </a:fld>
            <a:endParaRPr lang="en-US" altLang="en-US" sz="1200">
              <a:solidFill>
                <a:srgbClr val="898989"/>
              </a:solidFill>
              <a:cs typeface="Arial" panose="020B0604020202020204" pitchFamily="34" charset="0"/>
            </a:endParaRPr>
          </a:p>
        </p:txBody>
      </p:sp>
      <p:sp>
        <p:nvSpPr>
          <p:cNvPr id="6861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2483AFA-BB79-48D9-A4F2-A364ED4618C8}" type="slidenum">
              <a:rPr lang="en-US" altLang="en-US" sz="1200">
                <a:solidFill>
                  <a:srgbClr val="898989"/>
                </a:solidFill>
              </a:rPr>
              <a:pPr>
                <a:spcBef>
                  <a:spcPct val="0"/>
                </a:spcBef>
                <a:buFontTx/>
                <a:buNone/>
              </a:pPr>
              <a:t>25</a:t>
            </a:fld>
            <a:endParaRPr lang="en-US" altLang="en-US" sz="1200">
              <a:solidFill>
                <a:srgbClr val="89898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829973126"/>
              </p:ext>
            </p:extLst>
          </p:nvPr>
        </p:nvGraphicFramePr>
        <p:xfrm>
          <a:off x="411479" y="986117"/>
          <a:ext cx="11551920" cy="5735357"/>
        </p:xfrm>
        <a:graphic>
          <a:graphicData uri="http://schemas.openxmlformats.org/drawingml/2006/table">
            <a:tbl>
              <a:tblPr/>
              <a:tblGrid>
                <a:gridCol w="511794"/>
                <a:gridCol w="3670294"/>
                <a:gridCol w="921229"/>
                <a:gridCol w="921229"/>
                <a:gridCol w="921229"/>
                <a:gridCol w="921229"/>
                <a:gridCol w="921229"/>
                <a:gridCol w="921229"/>
                <a:gridCol w="921229"/>
                <a:gridCol w="921229"/>
              </a:tblGrid>
              <a:tr h="280567">
                <a:tc>
                  <a:txBody>
                    <a:bodyPr/>
                    <a:lstStyle/>
                    <a:p>
                      <a:pPr algn="l" fontAlgn="ctr"/>
                      <a:r>
                        <a:rPr lang="en-US" sz="900" b="1" i="0" u="none" strike="noStrike" dirty="0">
                          <a:solidFill>
                            <a:srgbClr val="FFFFFF"/>
                          </a:solidFill>
                          <a:effectLst/>
                          <a:latin typeface="Arial Narrow" panose="020B0606020202030204" pitchFamily="34" charset="0"/>
                        </a:rPr>
                        <a:t> </a:t>
                      </a:r>
                    </a:p>
                  </a:txBody>
                  <a:tcPr marL="4996" marR="4996" marT="4996" marB="0" anchor="ctr">
                    <a:lnL>
                      <a:noFill/>
                    </a:lnL>
                    <a:lnR>
                      <a:noFill/>
                    </a:lnR>
                    <a:lnT>
                      <a:noFill/>
                    </a:lnT>
                    <a:lnB>
                      <a:noFill/>
                    </a:lnB>
                    <a:solidFill>
                      <a:srgbClr val="808080"/>
                    </a:solidFill>
                  </a:tcPr>
                </a:tc>
                <a:tc>
                  <a:txBody>
                    <a:bodyPr/>
                    <a:lstStyle/>
                    <a:p>
                      <a:pPr algn="l" fontAlgn="ctr"/>
                      <a:r>
                        <a:rPr lang="en-US" sz="900" b="1" i="0" u="none" strike="noStrike">
                          <a:solidFill>
                            <a:srgbClr val="FFFFFF"/>
                          </a:solidFill>
                          <a:effectLst/>
                          <a:latin typeface="Arial Narrow" panose="020B0606020202030204" pitchFamily="34" charset="0"/>
                        </a:rPr>
                        <a:t>Activity structure</a:t>
                      </a:r>
                    </a:p>
                  </a:txBody>
                  <a:tcPr marL="4996" marR="4996" marT="4996" marB="0" anchor="ctr">
                    <a:lnL>
                      <a:noFill/>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900" b="1" i="0" u="none" strike="noStrike">
                          <a:solidFill>
                            <a:srgbClr val="FFFFFF"/>
                          </a:solidFill>
                          <a:effectLst/>
                          <a:latin typeface="Arial Narrow" panose="020B0606020202030204" pitchFamily="34" charset="0"/>
                        </a:rPr>
                        <a:t>2016</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algn="ctr" fontAlgn="ctr"/>
                      <a:r>
                        <a:rPr lang="en-US" sz="900" b="1" i="0" u="none" strike="noStrike">
                          <a:solidFill>
                            <a:srgbClr val="FFFFFF"/>
                          </a:solidFill>
                          <a:effectLst/>
                          <a:latin typeface="Arial Narrow" panose="020B0606020202030204" pitchFamily="34" charset="0"/>
                        </a:rPr>
                        <a:t>Q1</a:t>
                      </a:r>
                    </a:p>
                  </a:txBody>
                  <a:tcPr marL="4996" marR="4996" marT="4996" marB="0" anchor="ctr">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ctr" fontAlgn="ctr"/>
                      <a:r>
                        <a:rPr lang="en-US" sz="900" b="1" i="0" u="none" strike="noStrike">
                          <a:solidFill>
                            <a:srgbClr val="FFFFFF"/>
                          </a:solidFill>
                          <a:effectLst/>
                          <a:latin typeface="Arial Narrow" panose="020B0606020202030204" pitchFamily="34" charset="0"/>
                        </a:rPr>
                        <a:t>Q2</a:t>
                      </a:r>
                    </a:p>
                  </a:txBody>
                  <a:tcPr marL="4996" marR="4996" marT="4996" marB="0" anchor="ctr">
                    <a:lnL>
                      <a:noFill/>
                    </a:lnL>
                    <a:lnR>
                      <a:noFill/>
                    </a:lnR>
                    <a:lnT>
                      <a:noFill/>
                    </a:lnT>
                    <a:lnB>
                      <a:noFill/>
                    </a:lnB>
                    <a:solidFill>
                      <a:srgbClr val="808080"/>
                    </a:solidFill>
                  </a:tcPr>
                </a:tc>
                <a:tc>
                  <a:txBody>
                    <a:bodyPr/>
                    <a:lstStyle/>
                    <a:p>
                      <a:pPr algn="ctr" fontAlgn="ctr"/>
                      <a:r>
                        <a:rPr lang="en-US" sz="900" b="1" i="0" u="none" strike="noStrike">
                          <a:solidFill>
                            <a:srgbClr val="FFFFFF"/>
                          </a:solidFill>
                          <a:effectLst/>
                          <a:latin typeface="Arial Narrow" panose="020B0606020202030204" pitchFamily="34" charset="0"/>
                        </a:rPr>
                        <a:t>Q3</a:t>
                      </a:r>
                    </a:p>
                  </a:txBody>
                  <a:tcPr marL="4996" marR="4996" marT="4996" marB="0" anchor="ctr">
                    <a:lnL>
                      <a:noFill/>
                    </a:lnL>
                    <a:lnR>
                      <a:noFill/>
                    </a:lnR>
                    <a:lnT>
                      <a:noFill/>
                    </a:lnT>
                    <a:lnB>
                      <a:noFill/>
                    </a:lnB>
                    <a:solidFill>
                      <a:srgbClr val="808080"/>
                    </a:solidFill>
                  </a:tcPr>
                </a:tc>
                <a:tc>
                  <a:txBody>
                    <a:bodyPr/>
                    <a:lstStyle/>
                    <a:p>
                      <a:pPr algn="ctr" fontAlgn="ctr"/>
                      <a:r>
                        <a:rPr lang="en-US" sz="900" b="1" i="0" u="none" strike="noStrike">
                          <a:solidFill>
                            <a:srgbClr val="FFFFFF"/>
                          </a:solidFill>
                          <a:effectLst/>
                          <a:latin typeface="Arial Narrow" panose="020B0606020202030204" pitchFamily="34" charset="0"/>
                        </a:rPr>
                        <a:t>Q4</a:t>
                      </a:r>
                    </a:p>
                  </a:txBody>
                  <a:tcPr marL="4996" marR="4996" marT="4996" marB="0" anchor="ctr">
                    <a:lnL>
                      <a:noFill/>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900" b="1" i="0" u="none" strike="noStrike">
                          <a:solidFill>
                            <a:srgbClr val="FFFFFF"/>
                          </a:solidFill>
                          <a:effectLst/>
                          <a:latin typeface="Arial Narrow" panose="020B0606020202030204" pitchFamily="34" charset="0"/>
                        </a:rPr>
                        <a:t>2017</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algn="ctr" fontAlgn="ctr"/>
                      <a:r>
                        <a:rPr lang="en-US" sz="900" b="1" i="0" u="none" strike="noStrike">
                          <a:solidFill>
                            <a:srgbClr val="FFFFFF"/>
                          </a:solidFill>
                          <a:effectLst/>
                          <a:latin typeface="Arial Narrow" panose="020B0606020202030204" pitchFamily="34" charset="0"/>
                        </a:rPr>
                        <a:t>2018</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algn="ctr" fontAlgn="ctr"/>
                      <a:r>
                        <a:rPr lang="en-US" sz="900" b="1" i="0" u="none" strike="noStrike">
                          <a:solidFill>
                            <a:srgbClr val="FFFFFF"/>
                          </a:solidFill>
                          <a:effectLst/>
                          <a:latin typeface="Arial Narrow" panose="020B0606020202030204" pitchFamily="34" charset="0"/>
                        </a:rPr>
                        <a:t>Total 2016-2018</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r>
              <a:tr h="603782">
                <a:tc gridSpan="2">
                  <a:txBody>
                    <a:bodyPr/>
                    <a:lstStyle/>
                    <a:p>
                      <a:pPr algn="l" fontAlgn="ctr"/>
                      <a:r>
                        <a:rPr lang="en-US" sz="900" b="1" i="0" u="none" strike="noStrike">
                          <a:solidFill>
                            <a:srgbClr val="FFFFFF"/>
                          </a:solidFill>
                          <a:effectLst/>
                          <a:latin typeface="Arial Narrow" panose="020B0606020202030204" pitchFamily="34" charset="0"/>
                        </a:rPr>
                        <a:t>Program 1 Build resilience of biodiversity to manage, control and reduce the risks and impacts of climate change and natural disasters </a:t>
                      </a:r>
                    </a:p>
                  </a:txBody>
                  <a:tcPr marL="4996" marR="4996" marT="4996"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38DD5"/>
                    </a:solidFill>
                  </a:tcPr>
                </a:tc>
                <a:tc hMerge="1">
                  <a:txBody>
                    <a:bodyPr/>
                    <a:lstStyle/>
                    <a:p>
                      <a:endParaRPr lang="en-US"/>
                    </a:p>
                  </a:txBody>
                  <a:tcPr/>
                </a:tc>
                <a:tc>
                  <a:txBody>
                    <a:bodyPr/>
                    <a:lstStyle/>
                    <a:p>
                      <a:pPr algn="r" fontAlgn="ctr"/>
                      <a:r>
                        <a:rPr lang="en-US" sz="900" b="1" i="0" u="none" strike="noStrike">
                          <a:solidFill>
                            <a:srgbClr val="FFFFFF"/>
                          </a:solidFill>
                          <a:effectLst/>
                          <a:latin typeface="Arial Narrow" panose="020B0606020202030204" pitchFamily="34" charset="0"/>
                        </a:rPr>
                        <a:t>305,000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pattFill prst="pct20">
                      <a:fgClr>
                        <a:srgbClr val="000000"/>
                      </a:fgClr>
                      <a:bgClr>
                        <a:srgbClr val="538DD5"/>
                      </a:bgClr>
                    </a:pattFill>
                  </a:tcPr>
                </a:tc>
                <a:tc>
                  <a:txBody>
                    <a:bodyPr/>
                    <a:lstStyle/>
                    <a:p>
                      <a:pPr algn="r" fontAlgn="ctr"/>
                      <a:r>
                        <a:rPr lang="en-US" sz="900" b="1" i="0" u="none" strike="noStrike">
                          <a:solidFill>
                            <a:srgbClr val="FFFFFF"/>
                          </a:solidFill>
                          <a:effectLst/>
                          <a:latin typeface="Arial Narrow" panose="020B0606020202030204" pitchFamily="34" charset="0"/>
                        </a:rPr>
                        <a:t>30,000 </a:t>
                      </a:r>
                    </a:p>
                  </a:txBody>
                  <a:tcPr marL="4996" marR="4996" marT="4996"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538DD5"/>
                    </a:solidFill>
                  </a:tcPr>
                </a:tc>
                <a:tc>
                  <a:txBody>
                    <a:bodyPr/>
                    <a:lstStyle/>
                    <a:p>
                      <a:pPr algn="r" fontAlgn="ctr"/>
                      <a:r>
                        <a:rPr lang="en-US" sz="900" b="1" i="0" u="none" strike="noStrike">
                          <a:solidFill>
                            <a:srgbClr val="FFFFFF"/>
                          </a:solidFill>
                          <a:effectLst/>
                          <a:latin typeface="Arial Narrow" panose="020B0606020202030204" pitchFamily="34" charset="0"/>
                        </a:rPr>
                        <a:t>60,000 </a:t>
                      </a:r>
                    </a:p>
                  </a:txBody>
                  <a:tcPr marL="4996" marR="4996" marT="4996" marB="0" anchor="ctr">
                    <a:lnL>
                      <a:noFill/>
                    </a:lnL>
                    <a:lnR>
                      <a:noFill/>
                    </a:lnR>
                    <a:lnT>
                      <a:noFill/>
                    </a:lnT>
                    <a:lnB w="6350" cap="flat" cmpd="sng" algn="ctr">
                      <a:solidFill>
                        <a:srgbClr val="000000"/>
                      </a:solidFill>
                      <a:prstDash val="solid"/>
                      <a:round/>
                      <a:headEnd type="none" w="med" len="med"/>
                      <a:tailEnd type="none" w="med" len="med"/>
                    </a:lnB>
                    <a:solidFill>
                      <a:srgbClr val="538DD5"/>
                    </a:solidFill>
                  </a:tcPr>
                </a:tc>
                <a:tc>
                  <a:txBody>
                    <a:bodyPr/>
                    <a:lstStyle/>
                    <a:p>
                      <a:pPr algn="r" fontAlgn="ctr"/>
                      <a:r>
                        <a:rPr lang="en-US" sz="900" b="1" i="0" u="none" strike="noStrike">
                          <a:solidFill>
                            <a:srgbClr val="FFFFFF"/>
                          </a:solidFill>
                          <a:effectLst/>
                          <a:latin typeface="Arial Narrow" panose="020B0606020202030204" pitchFamily="34" charset="0"/>
                        </a:rPr>
                        <a:t>65,000 </a:t>
                      </a:r>
                    </a:p>
                  </a:txBody>
                  <a:tcPr marL="4996" marR="4996" marT="4996" marB="0" anchor="ctr">
                    <a:lnL>
                      <a:noFill/>
                    </a:lnL>
                    <a:lnR>
                      <a:noFill/>
                    </a:lnR>
                    <a:lnT>
                      <a:noFill/>
                    </a:lnT>
                    <a:lnB w="6350" cap="flat" cmpd="sng" algn="ctr">
                      <a:solidFill>
                        <a:srgbClr val="000000"/>
                      </a:solidFill>
                      <a:prstDash val="solid"/>
                      <a:round/>
                      <a:headEnd type="none" w="med" len="med"/>
                      <a:tailEnd type="none" w="med" len="med"/>
                    </a:lnB>
                    <a:solidFill>
                      <a:srgbClr val="538DD5"/>
                    </a:solidFill>
                  </a:tcPr>
                </a:tc>
                <a:tc>
                  <a:txBody>
                    <a:bodyPr/>
                    <a:lstStyle/>
                    <a:p>
                      <a:pPr algn="r" fontAlgn="ctr"/>
                      <a:r>
                        <a:rPr lang="en-US" sz="900" b="1" i="0" u="none" strike="noStrike">
                          <a:solidFill>
                            <a:srgbClr val="FFFFFF"/>
                          </a:solidFill>
                          <a:effectLst/>
                          <a:latin typeface="Arial Narrow" panose="020B0606020202030204" pitchFamily="34" charset="0"/>
                        </a:rPr>
                        <a:t>150,000 </a:t>
                      </a:r>
                    </a:p>
                  </a:txBody>
                  <a:tcPr marL="4996" marR="4996" marT="4996"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38DD5"/>
                    </a:solidFill>
                  </a:tcPr>
                </a:tc>
                <a:tc>
                  <a:txBody>
                    <a:bodyPr/>
                    <a:lstStyle/>
                    <a:p>
                      <a:pPr algn="r" fontAlgn="ctr"/>
                      <a:r>
                        <a:rPr lang="en-US" sz="900" b="1" i="0" u="none" strike="noStrike">
                          <a:solidFill>
                            <a:srgbClr val="FFFFFF"/>
                          </a:solidFill>
                          <a:effectLst/>
                          <a:latin typeface="Arial Narrow" panose="020B0606020202030204" pitchFamily="34" charset="0"/>
                        </a:rPr>
                        <a:t>173,000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38DD5"/>
                    </a:solidFill>
                  </a:tcPr>
                </a:tc>
                <a:tc>
                  <a:txBody>
                    <a:bodyPr/>
                    <a:lstStyle/>
                    <a:p>
                      <a:pPr algn="r" fontAlgn="ctr"/>
                      <a:r>
                        <a:rPr lang="en-US" sz="900" b="1" i="0" u="none" strike="noStrike">
                          <a:solidFill>
                            <a:srgbClr val="FFFFFF"/>
                          </a:solidFill>
                          <a:effectLst/>
                          <a:latin typeface="Arial Narrow" panose="020B0606020202030204" pitchFamily="34" charset="0"/>
                        </a:rPr>
                        <a:t>45,000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38DD5"/>
                    </a:solidFill>
                  </a:tcPr>
                </a:tc>
                <a:tc>
                  <a:txBody>
                    <a:bodyPr/>
                    <a:lstStyle/>
                    <a:p>
                      <a:pPr algn="r" fontAlgn="ctr"/>
                      <a:r>
                        <a:rPr lang="en-US" sz="900" b="1" i="0" u="none" strike="noStrike">
                          <a:solidFill>
                            <a:srgbClr val="FFFFFF"/>
                          </a:solidFill>
                          <a:effectLst/>
                          <a:latin typeface="Arial Narrow" panose="020B0606020202030204" pitchFamily="34" charset="0"/>
                        </a:rPr>
                        <a:t>523,000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pattFill prst="pct20">
                      <a:fgClr>
                        <a:srgbClr val="000000"/>
                      </a:fgClr>
                      <a:bgClr>
                        <a:srgbClr val="538DD5"/>
                      </a:bgClr>
                    </a:pattFill>
                  </a:tcPr>
                </a:tc>
              </a:tr>
              <a:tr h="411670">
                <a:tc gridSpan="2">
                  <a:txBody>
                    <a:bodyPr/>
                    <a:lstStyle/>
                    <a:p>
                      <a:pPr algn="l" fontAlgn="ctr"/>
                      <a:r>
                        <a:rPr lang="en-US" sz="800" b="1" i="0" u="none" strike="noStrike">
                          <a:effectLst/>
                          <a:latin typeface="Arial Narrow" panose="020B0606020202030204" pitchFamily="34" charset="0"/>
                        </a:rPr>
                        <a:t>Sub-program 1.1 Improve knowledge on the impact of climate change and natural disasters on biodiversity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hMerge="1">
                  <a:txBody>
                    <a:bodyPr/>
                    <a:lstStyle/>
                    <a:p>
                      <a:endParaRPr lang="en-US"/>
                    </a:p>
                  </a:txBody>
                  <a:tcPr/>
                </a:tc>
                <a:tc>
                  <a:txBody>
                    <a:bodyPr/>
                    <a:lstStyle/>
                    <a:p>
                      <a:pPr algn="r" fontAlgn="ctr"/>
                      <a:r>
                        <a:rPr lang="en-US" sz="900" b="1" i="0" u="none" strike="noStrike">
                          <a:effectLst/>
                          <a:latin typeface="Arial Narrow" panose="020B0606020202030204" pitchFamily="34" charset="0"/>
                        </a:rPr>
                        <a:t>200,000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CE6F1"/>
                      </a:bgClr>
                    </a:pattFill>
                  </a:tcPr>
                </a:tc>
                <a:tc>
                  <a:txBody>
                    <a:bodyPr/>
                    <a:lstStyle/>
                    <a:p>
                      <a:pPr algn="r" fontAlgn="ctr"/>
                      <a:r>
                        <a:rPr lang="en-US" sz="900" b="1" i="0" u="none" strike="noStrike">
                          <a:effectLst/>
                          <a:latin typeface="Arial Narrow" panose="020B0606020202030204" pitchFamily="34" charset="0"/>
                        </a:rPr>
                        <a:t>30,000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60,000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60,000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50,000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83,000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283,000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CE6F1"/>
                      </a:bgClr>
                    </a:pattFill>
                  </a:tcPr>
                </a:tc>
              </a:tr>
              <a:tr h="509191">
                <a:tc gridSpan="2">
                  <a:txBody>
                    <a:bodyPr/>
                    <a:lstStyle/>
                    <a:p>
                      <a:pPr algn="l" fontAlgn="ctr"/>
                      <a:r>
                        <a:rPr lang="en-US" sz="800" b="1" i="0" u="none" strike="noStrike">
                          <a:effectLst/>
                          <a:latin typeface="Arial Narrow" panose="020B0606020202030204" pitchFamily="34" charset="0"/>
                        </a:rPr>
                        <a:t>Action 1.1.1 Conduct assessment of impacts of climate change and natural disasters on biodiversity  </a:t>
                      </a:r>
                      <a:br>
                        <a:rPr lang="en-US" sz="800" b="1" i="0" u="none" strike="noStrike">
                          <a:effectLst/>
                          <a:latin typeface="Arial Narrow" panose="020B0606020202030204" pitchFamily="34" charset="0"/>
                        </a:rPr>
                      </a:br>
                      <a:endParaRPr lang="en-US" sz="800" b="1" i="0" u="none" strike="noStrike">
                        <a:effectLst/>
                        <a:latin typeface="Arial Narrow" panose="020B0606020202030204" pitchFamily="34" charset="0"/>
                      </a:endParaRP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hMerge="1">
                  <a:txBody>
                    <a:bodyPr/>
                    <a:lstStyle/>
                    <a:p>
                      <a:endParaRPr lang="en-US"/>
                    </a:p>
                  </a:txBody>
                  <a:tcPr/>
                </a:tc>
                <a:tc>
                  <a:txBody>
                    <a:bodyPr/>
                    <a:lstStyle/>
                    <a:p>
                      <a:pPr algn="r" fontAlgn="ctr"/>
                      <a:r>
                        <a:rPr lang="en-US" sz="900" b="1" i="0" u="none" strike="noStrike">
                          <a:effectLst/>
                          <a:latin typeface="Arial Narrow" panose="020B0606020202030204" pitchFamily="34" charset="0"/>
                        </a:rPr>
                        <a:t>190,000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9BBB59"/>
                      </a:bgClr>
                    </a:pattFill>
                  </a:tcPr>
                </a:tc>
                <a:tc>
                  <a:txBody>
                    <a:bodyPr/>
                    <a:lstStyle/>
                    <a:p>
                      <a:pPr algn="r" fontAlgn="ctr"/>
                      <a:r>
                        <a:rPr lang="en-US" sz="900" b="1" i="0" u="none" strike="noStrike">
                          <a:effectLst/>
                          <a:latin typeface="Arial Narrow" panose="020B0606020202030204" pitchFamily="34" charset="0"/>
                        </a:rPr>
                        <a:t>30,000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60,000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50,000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50,000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80,000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270,000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9BBB59"/>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Consultatory meeting for TOR</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30,000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r" fontAlgn="ctr"/>
                      <a:r>
                        <a:rPr lang="en-US" sz="800" b="0" i="0" u="none" strike="noStrike">
                          <a:effectLst/>
                          <a:latin typeface="Arial Narrow" panose="020B0606020202030204" pitchFamily="34" charset="0"/>
                        </a:rPr>
                        <a:t>30,000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effectLst/>
                        <a:latin typeface="Arial Narrow" panose="020B0606020202030204" pitchFamily="34" charset="0"/>
                      </a:endParaRP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30,000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Inception workshop</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60,000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60,000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effectLst/>
                        <a:latin typeface="Arial Narrow" panose="020B0606020202030204" pitchFamily="34" charset="0"/>
                      </a:endParaRP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60,000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Consultancy</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100,000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50,000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800" b="0" i="0" u="none" strike="noStrike">
                          <a:effectLst/>
                          <a:latin typeface="Arial Narrow" panose="020B0606020202030204" pitchFamily="34" charset="0"/>
                        </a:rPr>
                        <a:t>50,000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100,000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Review and testing</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20,000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20,000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Validation workshop</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60,000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60,000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343059">
                <a:tc gridSpan="2">
                  <a:txBody>
                    <a:bodyPr/>
                    <a:lstStyle/>
                    <a:p>
                      <a:pPr algn="l" fontAlgn="ctr"/>
                      <a:r>
                        <a:rPr lang="en-US" sz="800" b="1" i="0" u="none" strike="noStrike">
                          <a:effectLst/>
                          <a:latin typeface="Arial Narrow" panose="020B0606020202030204" pitchFamily="34" charset="0"/>
                        </a:rPr>
                        <a:t>Action 1.1.2 Raise awareness of meteorologists and climatologists on the linkages between climate information and biodiversity conservation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hMerge="1">
                  <a:txBody>
                    <a:bodyPr/>
                    <a:lstStyle/>
                    <a:p>
                      <a:endParaRPr lang="en-US"/>
                    </a:p>
                  </a:txBody>
                  <a:tcPr/>
                </a:tc>
                <a:tc>
                  <a:txBody>
                    <a:bodyPr/>
                    <a:lstStyle/>
                    <a:p>
                      <a:pPr algn="r" fontAlgn="ctr"/>
                      <a:r>
                        <a:rPr lang="en-US" sz="900" b="1" i="0" u="none" strike="noStrike">
                          <a:effectLst/>
                          <a:latin typeface="Arial Narrow" panose="020B0606020202030204" pitchFamily="34" charset="0"/>
                        </a:rPr>
                        <a:t>10,000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9BBB59"/>
                      </a:bgClr>
                    </a:patt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10,000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3,000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13,000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9BBB59"/>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Inception workshop (for 1.1.1)</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endParaRPr lang="en-US" sz="800" b="0" i="0" u="none" strike="noStrike">
                        <a:effectLst/>
                        <a:latin typeface="Arial Narrow" panose="020B0606020202030204" pitchFamily="34" charset="0"/>
                      </a:endParaRP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Research</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10,000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effectLst/>
                        <a:latin typeface="Arial Narrow" panose="020B0606020202030204" pitchFamily="34" charset="0"/>
                      </a:endParaRP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10,000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10,000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Validation workshop (for 1.1.1)</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Academic publication of assessment study</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3,000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3,000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effectLst/>
                          <a:latin typeface="Arial Narrow" panose="020B0606020202030204" pitchFamily="34" charset="0"/>
                        </a:rPr>
                        <a:t>.</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397946">
                <a:tc gridSpan="2">
                  <a:txBody>
                    <a:bodyPr/>
                    <a:lstStyle/>
                    <a:p>
                      <a:pPr algn="l" fontAlgn="ctr"/>
                      <a:r>
                        <a:rPr lang="en-US" sz="800" b="1" i="0" u="none" strike="noStrike">
                          <a:effectLst/>
                          <a:latin typeface="Arial Narrow" panose="020B0606020202030204" pitchFamily="34" charset="0"/>
                        </a:rPr>
                        <a:t>Sub-program 1.2 Ensure meteorology and climate change information systems are relevant to biodiversity protection and conservation.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hMerge="1">
                  <a:txBody>
                    <a:bodyPr/>
                    <a:lstStyle/>
                    <a:p>
                      <a:endParaRPr lang="en-US"/>
                    </a:p>
                  </a:txBody>
                  <a:tcPr/>
                </a:tc>
                <a:tc>
                  <a:txBody>
                    <a:bodyPr/>
                    <a:lstStyle/>
                    <a:p>
                      <a:pPr algn="r" fontAlgn="ctr"/>
                      <a:r>
                        <a:rPr lang="en-US" sz="900" b="1" i="0" u="none" strike="noStrike">
                          <a:effectLst/>
                          <a:latin typeface="Arial Narrow" panose="020B0606020202030204" pitchFamily="34" charset="0"/>
                        </a:rPr>
                        <a:t>105,000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CE6F1"/>
                      </a:bgClr>
                    </a:patt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5,000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100,000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90,000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45,000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900" b="1" i="0" u="none" strike="noStrike">
                          <a:effectLst/>
                          <a:latin typeface="Arial Narrow" panose="020B0606020202030204" pitchFamily="34" charset="0"/>
                        </a:rPr>
                        <a:t>240,000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DCE6F1"/>
                      </a:bgClr>
                    </a:pattFill>
                  </a:tcPr>
                </a:tc>
              </a:tr>
              <a:tr h="343059">
                <a:tc gridSpan="2">
                  <a:txBody>
                    <a:bodyPr/>
                    <a:lstStyle/>
                    <a:p>
                      <a:pPr algn="l" fontAlgn="ctr"/>
                      <a:r>
                        <a:rPr lang="en-US" sz="800" b="1" i="0" u="none" strike="noStrike">
                          <a:effectLst/>
                          <a:latin typeface="Arial Narrow" panose="020B0606020202030204" pitchFamily="34" charset="0"/>
                        </a:rPr>
                        <a:t>Action 1.2.1 Work closely with the Met Office to develop information systems that are relevant to biodiversity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hMerge="1">
                  <a:txBody>
                    <a:bodyPr/>
                    <a:lstStyle/>
                    <a:p>
                      <a:endParaRPr lang="en-US"/>
                    </a:p>
                  </a:txBody>
                  <a:tcPr/>
                </a:tc>
                <a:tc>
                  <a:txBody>
                    <a:bodyPr/>
                    <a:lstStyle/>
                    <a:p>
                      <a:pPr algn="r" fontAlgn="ctr"/>
                      <a:r>
                        <a:rPr lang="en-US" sz="900" b="1" i="0" u="none" strike="noStrike">
                          <a:effectLst/>
                          <a:latin typeface="Arial Narrow" panose="020B0606020202030204" pitchFamily="34" charset="0"/>
                        </a:rPr>
                        <a:t>105,000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9BBB59"/>
                      </a:bgClr>
                    </a:patt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5,000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100,000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90,000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45,000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US" sz="900" b="1" i="0" u="none" strike="noStrike">
                          <a:effectLst/>
                          <a:latin typeface="Arial Narrow" panose="020B0606020202030204" pitchFamily="34" charset="0"/>
                        </a:rPr>
                        <a:t>240,000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9BBB59"/>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Elaboration of requirements( meetings)</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5,000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5,000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5,000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341748">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Execution of the development (meetings, validation, purchasing software)</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100,000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100,000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800" b="0" i="0" u="none" strike="noStrike">
                          <a:effectLst/>
                          <a:latin typeface="Arial Narrow" panose="020B0606020202030204" pitchFamily="34" charset="0"/>
                        </a:rPr>
                        <a:t>60,000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160,000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effectLst/>
                          <a:latin typeface="Arial Narrow" panose="020B0606020202030204" pitchFamily="34" charset="0"/>
                        </a:rPr>
                        <a:t>Conducting tests</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20,000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20,000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78391">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Validation of final product</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10,000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10,000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r>
              <a:tr h="185252">
                <a:tc>
                  <a:txBody>
                    <a:bodyPr/>
                    <a:lstStyle/>
                    <a:p>
                      <a:pPr algn="l" fontAlgn="ctr"/>
                      <a:r>
                        <a:rPr lang="en-US" sz="800" b="1"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effectLst/>
                          <a:latin typeface="Arial Narrow" panose="020B0606020202030204" pitchFamily="34" charset="0"/>
                        </a:rPr>
                        <a:t>Workshop for training on the IS</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dirty="0">
                          <a:effectLst/>
                          <a:latin typeface="Arial Narrow" panose="020B0606020202030204" pitchFamily="34" charset="0"/>
                        </a:rPr>
                        <a:t>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ctr"/>
                      <a:r>
                        <a:rPr lang="en-US" sz="800" b="0" i="0" u="none" strike="noStrike" dirty="0">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effectLst/>
                          <a:latin typeface="Arial Narrow" panose="020B0606020202030204" pitchFamily="34" charset="0"/>
                        </a:rPr>
                        <a:t>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800" b="0" i="0" u="none" strike="noStrike">
                          <a:effectLst/>
                          <a:latin typeface="Arial Narrow" panose="020B0606020202030204" pitchFamily="34" charset="0"/>
                        </a:rPr>
                        <a:t>45,000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800" b="0" i="0" u="none" strike="noStrike" dirty="0">
                          <a:effectLst/>
                          <a:latin typeface="Arial Narrow" panose="020B0606020202030204" pitchFamily="34" charset="0"/>
                        </a:rPr>
                        <a:t>45,000 </a:t>
                      </a:r>
                    </a:p>
                  </a:txBody>
                  <a:tcPr marL="4996" marR="4996" marT="4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0000"/>
                      </a:fgClr>
                      <a:bgClr>
                        <a:srgbClr val="FFFFFF"/>
                      </a:bgClr>
                    </a:pattFill>
                  </a:tcPr>
                </a:tc>
              </a:tr>
            </a:tbl>
          </a:graphicData>
        </a:graphic>
      </p:graphicFrame>
      <p:sp>
        <p:nvSpPr>
          <p:cNvPr id="7" name="Rounded Rectangular Callout 6"/>
          <p:cNvSpPr/>
          <p:nvPr/>
        </p:nvSpPr>
        <p:spPr>
          <a:xfrm>
            <a:off x="1093658" y="1051059"/>
            <a:ext cx="2635624" cy="1860176"/>
          </a:xfrm>
          <a:prstGeom prst="wedgeRoundRectCallout">
            <a:avLst>
              <a:gd name="adj1" fmla="val 92092"/>
              <a:gd name="adj2" fmla="val 12380"/>
              <a:gd name="adj3" fmla="val 16667"/>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t>Rolling wave planning</a:t>
            </a:r>
          </a:p>
          <a:p>
            <a:pPr algn="ctr"/>
            <a:r>
              <a:rPr lang="en-CA" sz="2400" dirty="0" smtClean="0"/>
              <a:t>(here: first year more detailed)</a:t>
            </a:r>
            <a:endParaRPr lang="en-CA" sz="24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8153" y="636473"/>
            <a:ext cx="4661649" cy="6311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37248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84095" y="132398"/>
            <a:ext cx="11259670" cy="1143000"/>
          </a:xfrm>
        </p:spPr>
        <p:txBody>
          <a:bodyPr>
            <a:normAutofit/>
          </a:bodyPr>
          <a:lstStyle/>
          <a:p>
            <a:r>
              <a:rPr lang="en-US" altLang="en-US" sz="4000" b="1" dirty="0" smtClean="0">
                <a:solidFill>
                  <a:srgbClr val="147B33"/>
                </a:solidFill>
                <a:ea typeface="MS PGothic" pitchFamily="34" charset="-128"/>
              </a:rPr>
              <a:t>Example (cont.): towards standard cost items</a:t>
            </a:r>
            <a:endParaRPr lang="en-US" altLang="en-US" sz="4000" b="1" dirty="0">
              <a:solidFill>
                <a:srgbClr val="147B33"/>
              </a:solidFill>
              <a:ea typeface="MS PGothic" pitchFamily="34" charset="-128"/>
            </a:endParaRPr>
          </a:p>
        </p:txBody>
      </p:sp>
      <p:sp>
        <p:nvSpPr>
          <p:cNvPr id="68615"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D5590E9-60DC-480F-85C9-0589E25C9E43}" type="datetime1">
              <a:rPr lang="en-US" altLang="en-US" sz="1200">
                <a:solidFill>
                  <a:srgbClr val="898989"/>
                </a:solidFill>
                <a:cs typeface="Arial" panose="020B0604020202020204" pitchFamily="34" charset="0"/>
              </a:rPr>
              <a:pPr>
                <a:spcBef>
                  <a:spcPct val="0"/>
                </a:spcBef>
                <a:buFontTx/>
                <a:buNone/>
              </a:pPr>
              <a:t>10/6/2015</a:t>
            </a:fld>
            <a:endParaRPr lang="en-US" altLang="en-US" sz="1200">
              <a:solidFill>
                <a:srgbClr val="898989"/>
              </a:solidFill>
              <a:cs typeface="Arial" panose="020B0604020202020204" pitchFamily="34" charset="0"/>
            </a:endParaRPr>
          </a:p>
        </p:txBody>
      </p:sp>
      <p:sp>
        <p:nvSpPr>
          <p:cNvPr id="6861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2483AFA-BB79-48D9-A4F2-A364ED4618C8}" type="slidenum">
              <a:rPr lang="en-US" altLang="en-US" sz="1200">
                <a:solidFill>
                  <a:srgbClr val="898989"/>
                </a:solidFill>
              </a:rPr>
              <a:pPr>
                <a:spcBef>
                  <a:spcPct val="0"/>
                </a:spcBef>
                <a:buFontTx/>
                <a:buNone/>
              </a:pPr>
              <a:t>26</a:t>
            </a:fld>
            <a:endParaRPr lang="en-US" altLang="en-US" sz="1200">
              <a:solidFill>
                <a:srgbClr val="898989"/>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480071016"/>
              </p:ext>
            </p:extLst>
          </p:nvPr>
        </p:nvGraphicFramePr>
        <p:xfrm>
          <a:off x="487680" y="1082045"/>
          <a:ext cx="11536679" cy="5639426"/>
        </p:xfrm>
        <a:graphic>
          <a:graphicData uri="http://schemas.openxmlformats.org/drawingml/2006/table">
            <a:tbl>
              <a:tblPr/>
              <a:tblGrid>
                <a:gridCol w="3839661"/>
                <a:gridCol w="1468626"/>
                <a:gridCol w="1256296"/>
                <a:gridCol w="1220906"/>
                <a:gridCol w="1203212"/>
                <a:gridCol w="1433237"/>
                <a:gridCol w="1114741"/>
              </a:tblGrid>
              <a:tr h="418314">
                <a:tc gridSpan="2">
                  <a:txBody>
                    <a:bodyPr/>
                    <a:lstStyle/>
                    <a:p>
                      <a:pPr algn="l" fontAlgn="ctr"/>
                      <a:r>
                        <a:rPr lang="en-US" sz="1600" b="1" i="0" u="none" strike="noStrike" dirty="0">
                          <a:effectLst/>
                          <a:latin typeface="Arial Narrow" panose="020B0606020202030204" pitchFamily="34" charset="0"/>
                        </a:rPr>
                        <a:t>Sub-division of costs by categories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a:txBody>
                    <a:bodyPr/>
                    <a:lstStyle/>
                    <a:p>
                      <a:pPr algn="ctr" fontAlgn="ctr"/>
                      <a:endParaRPr lang="en-US" sz="1000" b="0" i="0" u="none" strike="noStrike">
                        <a:effectLst/>
                        <a:latin typeface="Arial Narrow" panose="020B0606020202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effectLst/>
                        <a:latin typeface="Arial Narrow" panose="020B0606020202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effectLst/>
                        <a:latin typeface="Arial Narrow" panose="020B0606020202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effectLst/>
                        <a:latin typeface="Arial Narrow" panose="020B0606020202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000" b="0" i="0" u="none" strike="noStrike">
                        <a:effectLst/>
                        <a:latin typeface="Arial Narrow" panose="020B0606020202030204" pitchFamily="34" charset="0"/>
                      </a:endParaRPr>
                    </a:p>
                  </a:txBody>
                  <a:tcPr marL="0" marR="0" marT="0" marB="0" anchor="ctr">
                    <a:lnL>
                      <a:noFill/>
                    </a:lnL>
                    <a:lnR>
                      <a:noFill/>
                    </a:lnR>
                    <a:lnT>
                      <a:noFill/>
                    </a:lnT>
                    <a:lnB>
                      <a:noFill/>
                    </a:lnB>
                  </a:tcPr>
                </a:tc>
              </a:tr>
              <a:tr h="207164">
                <a:tc>
                  <a:txBody>
                    <a:bodyPr/>
                    <a:lstStyle/>
                    <a:p>
                      <a:pPr algn="l" fontAlgn="ctr"/>
                      <a:r>
                        <a:rPr lang="en-US" sz="1000" b="1" i="0" u="none" strike="noStrike" dirty="0">
                          <a:solidFill>
                            <a:srgbClr val="FFFFFF"/>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gridSpan="5">
                  <a:txBody>
                    <a:bodyPr/>
                    <a:lstStyle/>
                    <a:p>
                      <a:pPr algn="ctr" fontAlgn="ctr"/>
                      <a:r>
                        <a:rPr lang="en-US" sz="1000" b="1" i="0" u="none" strike="noStrike">
                          <a:solidFill>
                            <a:srgbClr val="FFFFFF"/>
                          </a:solidFill>
                          <a:effectLst/>
                          <a:latin typeface="Arial Narrow" panose="020B0606020202030204" pitchFamily="34" charset="0"/>
                        </a:rPr>
                        <a:t>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1000" b="0" i="0" u="none" strike="noStrike">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207164">
                <a:tc>
                  <a:txBody>
                    <a:bodyPr/>
                    <a:lstStyle/>
                    <a:p>
                      <a:pPr algn="l" fontAlgn="ctr"/>
                      <a:r>
                        <a:rPr lang="en-US" sz="1000" b="1" i="0" u="none" strike="noStrike" dirty="0">
                          <a:solidFill>
                            <a:srgbClr val="FFFFFF"/>
                          </a:solidFill>
                          <a:effectLst/>
                          <a:latin typeface="Arial Narrow" panose="020B0606020202030204" pitchFamily="34" charset="0"/>
                        </a:rPr>
                        <a:t>Categories of expenses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1000" b="1" i="0" u="none" strike="noStrike">
                          <a:solidFill>
                            <a:srgbClr val="FFFFFF"/>
                          </a:solidFill>
                          <a:effectLst/>
                          <a:latin typeface="Arial Narrow" panose="020B0606020202030204" pitchFamily="34" charset="0"/>
                        </a:rPr>
                        <a:t>Salary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1000" b="1" i="0" u="none" strike="noStrike">
                          <a:solidFill>
                            <a:srgbClr val="FFFFFF"/>
                          </a:solidFill>
                          <a:effectLst/>
                          <a:latin typeface="Arial Narrow" panose="020B0606020202030204" pitchFamily="34" charset="0"/>
                        </a:rPr>
                        <a:t>Operating Exp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1000" b="1" i="0" u="none" strike="noStrike">
                          <a:solidFill>
                            <a:srgbClr val="FFFFFF"/>
                          </a:solidFill>
                          <a:effectLst/>
                          <a:latin typeface="Arial Narrow" panose="020B0606020202030204" pitchFamily="34" charset="0"/>
                        </a:rPr>
                        <a:t>Transfert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1000" b="1" i="0" u="none" strike="noStrike">
                          <a:solidFill>
                            <a:srgbClr val="FFFFFF"/>
                          </a:solidFill>
                          <a:effectLst/>
                          <a:latin typeface="Arial Narrow" panose="020B0606020202030204" pitchFamily="34" charset="0"/>
                        </a:rPr>
                        <a:t>Investissement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1000" b="1" i="0" u="none" strike="noStrike">
                          <a:solidFill>
                            <a:srgbClr val="FFFFFF"/>
                          </a:solidFill>
                          <a:effectLst/>
                          <a:latin typeface="Arial Narrow" panose="020B060602020203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1000" b="1" i="0" u="none" strike="noStrike">
                          <a:solidFill>
                            <a:srgbClr val="FFFFFF"/>
                          </a:solidFill>
                          <a:effectLst/>
                          <a:latin typeface="Arial Narrow" panose="020B0606020202030204" pitchFamily="34" charset="0"/>
                        </a:rPr>
                        <a:t>Validation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07164">
                <a:tc>
                  <a:txBody>
                    <a:bodyPr/>
                    <a:lstStyle/>
                    <a:p>
                      <a:pPr algn="l" fontAlgn="ctr"/>
                      <a:r>
                        <a:rPr lang="en-US" sz="1000" b="1" i="0" u="none" strike="noStrike" dirty="0">
                          <a:solidFill>
                            <a:srgbClr val="FFFFFF"/>
                          </a:solidFill>
                          <a:effectLst/>
                          <a:latin typeface="Arial Narrow" panose="020B0606020202030204" pitchFamily="34" charset="0"/>
                        </a:rPr>
                        <a:t>Sum by Expenses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a:txBody>
                    <a:bodyPr/>
                    <a:lstStyle/>
                    <a:p>
                      <a:pPr algn="ctr" fontAlgn="ctr"/>
                      <a:r>
                        <a:rPr lang="en-US" sz="1000" b="1" i="0" u="none" strike="noStrike">
                          <a:solidFill>
                            <a:srgbClr val="FFFFFF"/>
                          </a:solidFill>
                          <a:effectLst/>
                          <a:latin typeface="Arial Narrow" panose="020B0606020202030204" pitchFamily="34" charset="0"/>
                        </a:rPr>
                        <a:t>                 75,000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a:txBody>
                    <a:bodyPr/>
                    <a:lstStyle/>
                    <a:p>
                      <a:pPr algn="ctr" fontAlgn="ctr"/>
                      <a:r>
                        <a:rPr lang="en-US" sz="1000" b="1" i="0" u="none" strike="noStrike">
                          <a:solidFill>
                            <a:srgbClr val="FFFFFF"/>
                          </a:solidFill>
                          <a:effectLst/>
                          <a:latin typeface="Arial Narrow" panose="020B0606020202030204" pitchFamily="34" charset="0"/>
                        </a:rPr>
                        <a:t>           150,000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a:txBody>
                    <a:bodyPr/>
                    <a:lstStyle/>
                    <a:p>
                      <a:pPr algn="ctr" fontAlgn="ctr"/>
                      <a:r>
                        <a:rPr lang="en-US" sz="1000" b="1" i="0" u="none" strike="noStrike">
                          <a:solidFill>
                            <a:srgbClr val="FFFFFF"/>
                          </a:solidFill>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a:txBody>
                    <a:bodyPr/>
                    <a:lstStyle/>
                    <a:p>
                      <a:pPr algn="ctr" fontAlgn="ctr"/>
                      <a:r>
                        <a:rPr lang="en-US" sz="1000" b="1" i="0" u="none" strike="noStrike">
                          <a:solidFill>
                            <a:srgbClr val="FFFFFF"/>
                          </a:solidFill>
                          <a:effectLst/>
                          <a:latin typeface="Arial Narrow" panose="020B0606020202030204" pitchFamily="34" charset="0"/>
                        </a:rPr>
                        <a:t>           80,000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a:txBody>
                    <a:bodyPr/>
                    <a:lstStyle/>
                    <a:p>
                      <a:pPr algn="ctr" fontAlgn="ctr"/>
                      <a:r>
                        <a:rPr lang="en-US" sz="1000" b="1" i="0" u="none" strike="noStrike">
                          <a:solidFill>
                            <a:srgbClr val="FFFFFF"/>
                          </a:solidFill>
                          <a:effectLst/>
                          <a:latin typeface="Arial Narrow" panose="020B0606020202030204" pitchFamily="34" charset="0"/>
                        </a:rPr>
                        <a:t>               305,000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a:txBody>
                    <a:bodyPr/>
                    <a:lstStyle/>
                    <a:p>
                      <a:pPr algn="ctr" fontAlgn="ctr"/>
                      <a:endParaRPr lang="en-US" sz="1000" b="1" i="0" u="none" strike="noStrike">
                        <a:solidFill>
                          <a:srgbClr val="FFFFFF"/>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r h="669303">
                <a:tc>
                  <a:txBody>
                    <a:bodyPr/>
                    <a:lstStyle/>
                    <a:p>
                      <a:pPr algn="l" fontAlgn="ctr"/>
                      <a:r>
                        <a:rPr lang="en-US" sz="1100" b="1" i="0" u="none" strike="noStrike">
                          <a:solidFill>
                            <a:srgbClr val="FFFFFF"/>
                          </a:solidFill>
                          <a:effectLst/>
                          <a:latin typeface="Arial Narrow" panose="020B0606020202030204" pitchFamily="34" charset="0"/>
                        </a:rPr>
                        <a:t>Program 1 Build resilience of biodiversity to manage, control and reduce the risks and impacts of climate change and natural disasters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r" fontAlgn="ctr"/>
                      <a:r>
                        <a:rPr lang="en-US" sz="1100" b="1" i="0" u="none" strike="noStrike">
                          <a:solidFill>
                            <a:srgbClr val="FFFFFF"/>
                          </a:solidFill>
                          <a:effectLst/>
                          <a:latin typeface="Arial Narrow" panose="020B0606020202030204" pitchFamily="34" charset="0"/>
                        </a:rPr>
                        <a:t>75,000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r" fontAlgn="ctr"/>
                      <a:r>
                        <a:rPr lang="en-US" sz="1100" b="1" i="0" u="none" strike="noStrike">
                          <a:solidFill>
                            <a:srgbClr val="FFFFFF"/>
                          </a:solidFill>
                          <a:effectLst/>
                          <a:latin typeface="Arial Narrow" panose="020B0606020202030204" pitchFamily="34" charset="0"/>
                        </a:rPr>
                        <a:t>150,000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r" fontAlgn="ctr"/>
                      <a:r>
                        <a:rPr lang="en-US" sz="1100" b="1" i="0" u="none" strike="noStrike">
                          <a:solidFill>
                            <a:srgbClr val="FFFFFF"/>
                          </a:solidFill>
                          <a:effectLst/>
                          <a:latin typeface="Arial Narrow" panose="020B0606020202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r" fontAlgn="ctr"/>
                      <a:r>
                        <a:rPr lang="en-US" sz="1100" b="1" i="0" u="none" strike="noStrike">
                          <a:solidFill>
                            <a:srgbClr val="FFFFFF"/>
                          </a:solidFill>
                          <a:effectLst/>
                          <a:latin typeface="Arial Narrow" panose="020B0606020202030204" pitchFamily="34" charset="0"/>
                        </a:rPr>
                        <a:t>80,000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r" fontAlgn="ctr"/>
                      <a:r>
                        <a:rPr lang="en-US" sz="1100" b="1" i="0" u="none" strike="noStrike">
                          <a:solidFill>
                            <a:srgbClr val="FFFFFF"/>
                          </a:solidFill>
                          <a:effectLst/>
                          <a:latin typeface="Arial Narrow" panose="020B0606020202030204" pitchFamily="34" charset="0"/>
                        </a:rPr>
                        <a:t>305,000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ctr"/>
                      <a:r>
                        <a:rPr lang="en-US" sz="1000" b="0" i="0" u="none" strike="noStrike" dirty="0">
                          <a:solidFill>
                            <a:srgbClr val="FF0000"/>
                          </a:solidFill>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648048">
                <a:tc>
                  <a:txBody>
                    <a:bodyPr/>
                    <a:lstStyle/>
                    <a:p>
                      <a:pPr algn="l" fontAlgn="ctr"/>
                      <a:r>
                        <a:rPr lang="en-US" sz="1100" b="1" i="0" u="none" strike="noStrike">
                          <a:effectLst/>
                          <a:latin typeface="Arial Narrow" panose="020B0606020202030204" pitchFamily="34" charset="0"/>
                        </a:rPr>
                        <a:t>Sub-program 1.1 Improve knowledge on the impact of climate change and natural disasters on biodiversity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1100" b="1" i="0" u="none" strike="noStrike">
                          <a:effectLst/>
                          <a:latin typeface="Arial Narrow" panose="020B0606020202030204" pitchFamily="34" charset="0"/>
                        </a:rPr>
                        <a:t>55,000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1100" b="1" i="0" u="none" strike="noStrike">
                          <a:effectLst/>
                          <a:latin typeface="Arial Narrow" panose="020B0606020202030204" pitchFamily="34" charset="0"/>
                        </a:rPr>
                        <a:t>145,000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1100" b="1" i="0" u="none" strike="noStrike">
                          <a:effectLst/>
                          <a:latin typeface="Arial Narrow" panose="020B0606020202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1100" b="1" i="0" u="none" strike="noStrike">
                          <a:effectLst/>
                          <a:latin typeface="Arial Narrow" panose="020B0606020202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1100" b="1" i="0" u="none" strike="noStrike">
                          <a:effectLst/>
                          <a:latin typeface="Arial Narrow" panose="020B0606020202030204" pitchFamily="34" charset="0"/>
                        </a:rPr>
                        <a:t>200,000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ctr"/>
                      <a:r>
                        <a:rPr lang="en-US" sz="1000" b="0" i="0" u="none" strike="noStrike">
                          <a:solidFill>
                            <a:srgbClr val="FF0000"/>
                          </a:solidFill>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589134">
                <a:tc>
                  <a:txBody>
                    <a:bodyPr/>
                    <a:lstStyle/>
                    <a:p>
                      <a:pPr algn="l" fontAlgn="ctr"/>
                      <a:r>
                        <a:rPr lang="en-US" sz="1000" b="1" i="0" u="none" strike="noStrike">
                          <a:effectLst/>
                          <a:latin typeface="Arial Narrow" panose="020B0606020202030204" pitchFamily="34" charset="0"/>
                        </a:rPr>
                        <a:t>Action 1.1.1 Conduct assessment of impacts of climate change and natural disasters on biodiversity  </a:t>
                      </a:r>
                      <a:br>
                        <a:rPr lang="en-US" sz="1000" b="1" i="0" u="none" strike="noStrike">
                          <a:effectLst/>
                          <a:latin typeface="Arial Narrow" panose="020B0606020202030204" pitchFamily="34" charset="0"/>
                        </a:rPr>
                      </a:br>
                      <a:endParaRPr lang="en-US" sz="1000" b="1" i="0" u="none" strike="noStrike">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effectLst/>
                          <a:latin typeface="Arial Narrow" panose="020B0606020202030204" pitchFamily="34" charset="0"/>
                        </a:rPr>
                        <a:t>                 45,000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effectLst/>
                          <a:latin typeface="Arial Narrow" panose="020B0606020202030204" pitchFamily="34" charset="0"/>
                        </a:rPr>
                        <a:t>           145,000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effectLst/>
                          <a:latin typeface="Arial Narrow" panose="020B0606020202030204" pitchFamily="34" charset="0"/>
                        </a:rPr>
                        <a:t>               190,000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FF0000"/>
                          </a:solidFill>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207164">
                <a:tc>
                  <a:txBody>
                    <a:bodyPr/>
                    <a:lstStyle/>
                    <a:p>
                      <a:pPr algn="l" fontAlgn="ctr"/>
                      <a:r>
                        <a:rPr lang="en-US" sz="1000" b="0" i="0" u="none" strike="noStrike">
                          <a:effectLst/>
                          <a:latin typeface="Arial Narrow" panose="020B0606020202030204" pitchFamily="34" charset="0"/>
                        </a:rPr>
                        <a:t>Consultatory meeting for TOR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25,000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30,000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FF0000"/>
                          </a:solidFill>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207164">
                <a:tc>
                  <a:txBody>
                    <a:bodyPr/>
                    <a:lstStyle/>
                    <a:p>
                      <a:pPr algn="l" fontAlgn="ctr"/>
                      <a:r>
                        <a:rPr lang="en-US" sz="1000" b="0" i="0" u="none" strike="noStrike">
                          <a:effectLst/>
                          <a:latin typeface="Arial Narrow" panose="020B0606020202030204" pitchFamily="34" charset="0"/>
                        </a:rPr>
                        <a:t>Inception workshop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40,000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20,000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60,000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FF0000"/>
                          </a:solidFill>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207164">
                <a:tc>
                  <a:txBody>
                    <a:bodyPr/>
                    <a:lstStyle/>
                    <a:p>
                      <a:pPr algn="l" fontAlgn="ctr"/>
                      <a:r>
                        <a:rPr lang="en-US" sz="1000" b="0" i="0" u="none" strike="noStrike">
                          <a:effectLst/>
                          <a:latin typeface="Arial Narrow" panose="020B0606020202030204" pitchFamily="34" charset="0"/>
                        </a:rPr>
                        <a:t>Consultancy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100,000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100,000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FF0000"/>
                          </a:solidFill>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207164">
                <a:tc>
                  <a:txBody>
                    <a:bodyPr/>
                    <a:lstStyle/>
                    <a:p>
                      <a:pPr algn="l" fontAlgn="ctr"/>
                      <a:r>
                        <a:rPr lang="en-US" sz="1000" b="0" i="0" u="none" strike="noStrike">
                          <a:effectLst/>
                          <a:latin typeface="Arial Narrow" panose="020B0606020202030204" pitchFamily="34" charset="0"/>
                        </a:rPr>
                        <a:t>Review and testing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FF0000"/>
                          </a:solidFill>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207164">
                <a:tc>
                  <a:txBody>
                    <a:bodyPr/>
                    <a:lstStyle/>
                    <a:p>
                      <a:pPr algn="l" fontAlgn="ctr"/>
                      <a:r>
                        <a:rPr lang="en-US" sz="1000" b="0" i="0" u="none" strike="noStrike">
                          <a:effectLst/>
                          <a:latin typeface="Arial Narrow" panose="020B0606020202030204" pitchFamily="34" charset="0"/>
                        </a:rPr>
                        <a:t>Validation workshop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FF0000"/>
                          </a:solidFill>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621495">
                <a:tc>
                  <a:txBody>
                    <a:bodyPr/>
                    <a:lstStyle/>
                    <a:p>
                      <a:pPr algn="l" fontAlgn="ctr"/>
                      <a:r>
                        <a:rPr lang="en-US" sz="1000" b="1" i="0" u="none" strike="noStrike">
                          <a:effectLst/>
                          <a:latin typeface="Arial Narrow" panose="020B0606020202030204" pitchFamily="34" charset="0"/>
                        </a:rPr>
                        <a:t>Action 1.1.2 Raise awareness of meteorologists and climatologists on the linkages between climate information and biodiversity conservation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effectLst/>
                          <a:latin typeface="Arial Narrow" panose="020B0606020202030204" pitchFamily="34" charset="0"/>
                        </a:rPr>
                        <a:t>                 10,000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10,000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FF0000"/>
                          </a:solidFill>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207164">
                <a:tc>
                  <a:txBody>
                    <a:bodyPr/>
                    <a:lstStyle/>
                    <a:p>
                      <a:pPr algn="l" fontAlgn="ctr"/>
                      <a:r>
                        <a:rPr lang="en-US" sz="1000" b="0" i="0" u="none" strike="noStrike">
                          <a:effectLst/>
                          <a:latin typeface="Arial Narrow" panose="020B0606020202030204" pitchFamily="34" charset="0"/>
                        </a:rPr>
                        <a:t>Inception workshop (for 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FF0000"/>
                          </a:solidFill>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207164">
                <a:tc>
                  <a:txBody>
                    <a:bodyPr/>
                    <a:lstStyle/>
                    <a:p>
                      <a:pPr algn="l" fontAlgn="ctr"/>
                      <a:r>
                        <a:rPr lang="en-US" sz="1000" b="0" i="0" u="none" strike="noStrike">
                          <a:effectLst/>
                          <a:latin typeface="Arial Narrow" panose="020B0606020202030204" pitchFamily="34" charset="0"/>
                        </a:rPr>
                        <a:t>Research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10,000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10,000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FF0000"/>
                          </a:solidFill>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207164">
                <a:tc>
                  <a:txBody>
                    <a:bodyPr/>
                    <a:lstStyle/>
                    <a:p>
                      <a:pPr algn="l" fontAlgn="ctr"/>
                      <a:r>
                        <a:rPr lang="en-US" sz="1000" b="0" i="0" u="none" strike="noStrike">
                          <a:effectLst/>
                          <a:latin typeface="Arial Narrow" panose="020B0606020202030204" pitchFamily="34" charset="0"/>
                        </a:rPr>
                        <a:t>Validation workshop (for 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FF0000"/>
                          </a:solidFill>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207164">
                <a:tc>
                  <a:txBody>
                    <a:bodyPr/>
                    <a:lstStyle/>
                    <a:p>
                      <a:pPr algn="l" fontAlgn="ctr"/>
                      <a:r>
                        <a:rPr lang="en-US" sz="1000" b="0" i="0" u="none" strike="noStrike">
                          <a:effectLst/>
                          <a:latin typeface="Arial Narrow" panose="020B0606020202030204" pitchFamily="34" charset="0"/>
                        </a:rPr>
                        <a:t>Academic publication of assessment study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FF0000"/>
                          </a:solidFill>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207164">
                <a:tc>
                  <a:txBody>
                    <a:bodyPr/>
                    <a:lstStyle/>
                    <a:p>
                      <a:pPr algn="l" fontAlgn="ctr"/>
                      <a:r>
                        <a:rPr lang="en-US" sz="1000" b="0" i="0" u="none" strike="noStrike">
                          <a:effectLst/>
                          <a:latin typeface="Arial Narrow" panose="020B0606020202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FF0000"/>
                          </a:solidFill>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bl>
          </a:graphicData>
        </a:graphic>
      </p:graphicFrame>
      <p:sp>
        <p:nvSpPr>
          <p:cNvPr id="8" name="ZoneTexte 1"/>
          <p:cNvSpPr txBox="1"/>
          <p:nvPr/>
        </p:nvSpPr>
        <p:spPr>
          <a:xfrm>
            <a:off x="8031666" y="1792457"/>
            <a:ext cx="263475" cy="30939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fr-CA" sz="1100"/>
          </a:p>
        </p:txBody>
      </p:sp>
    </p:spTree>
    <p:extLst>
      <p:ext uri="{BB962C8B-B14F-4D97-AF65-F5344CB8AC3E}">
        <p14:creationId xmlns:p14="http://schemas.microsoft.com/office/powerpoint/2010/main" val="7248331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84095" y="132398"/>
            <a:ext cx="11259670" cy="1143000"/>
          </a:xfrm>
        </p:spPr>
        <p:txBody>
          <a:bodyPr>
            <a:normAutofit fontScale="90000"/>
          </a:bodyPr>
          <a:lstStyle/>
          <a:p>
            <a:r>
              <a:rPr lang="en-US" altLang="en-US" sz="4000" b="1" dirty="0" smtClean="0">
                <a:solidFill>
                  <a:srgbClr val="147B33"/>
                </a:solidFill>
                <a:ea typeface="MS PGothic" pitchFamily="34" charset="-128"/>
              </a:rPr>
              <a:t>Example (cont.): towards standard expenditure categories</a:t>
            </a:r>
            <a:endParaRPr lang="en-US" altLang="en-US" sz="4000" b="1" dirty="0">
              <a:solidFill>
                <a:srgbClr val="147B33"/>
              </a:solidFill>
              <a:ea typeface="MS PGothic" pitchFamily="34" charset="-128"/>
            </a:endParaRPr>
          </a:p>
        </p:txBody>
      </p:sp>
      <p:sp>
        <p:nvSpPr>
          <p:cNvPr id="68615"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D5590E9-60DC-480F-85C9-0589E25C9E43}" type="datetime1">
              <a:rPr lang="en-US" altLang="en-US" sz="1200">
                <a:solidFill>
                  <a:srgbClr val="898989"/>
                </a:solidFill>
                <a:cs typeface="Arial" panose="020B0604020202020204" pitchFamily="34" charset="0"/>
              </a:rPr>
              <a:pPr>
                <a:spcBef>
                  <a:spcPct val="0"/>
                </a:spcBef>
                <a:buFontTx/>
                <a:buNone/>
              </a:pPr>
              <a:t>10/6/2015</a:t>
            </a:fld>
            <a:endParaRPr lang="en-US" altLang="en-US" sz="1200">
              <a:solidFill>
                <a:srgbClr val="898989"/>
              </a:solidFill>
              <a:cs typeface="Arial" panose="020B0604020202020204" pitchFamily="34" charset="0"/>
            </a:endParaRPr>
          </a:p>
        </p:txBody>
      </p:sp>
      <p:sp>
        <p:nvSpPr>
          <p:cNvPr id="6861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2483AFA-BB79-48D9-A4F2-A364ED4618C8}" type="slidenum">
              <a:rPr lang="en-US" altLang="en-US" sz="1200">
                <a:solidFill>
                  <a:srgbClr val="898989"/>
                </a:solidFill>
              </a:rPr>
              <a:pPr>
                <a:spcBef>
                  <a:spcPct val="0"/>
                </a:spcBef>
                <a:buFontTx/>
                <a:buNone/>
              </a:pPr>
              <a:t>27</a:t>
            </a:fld>
            <a:endParaRPr lang="en-US" altLang="en-US" sz="1200">
              <a:solidFill>
                <a:srgbClr val="898989"/>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170029622"/>
              </p:ext>
            </p:extLst>
          </p:nvPr>
        </p:nvGraphicFramePr>
        <p:xfrm>
          <a:off x="487680" y="1082045"/>
          <a:ext cx="11536679" cy="5639426"/>
        </p:xfrm>
        <a:graphic>
          <a:graphicData uri="http://schemas.openxmlformats.org/drawingml/2006/table">
            <a:tbl>
              <a:tblPr/>
              <a:tblGrid>
                <a:gridCol w="3839661"/>
                <a:gridCol w="1468626"/>
                <a:gridCol w="1256296"/>
                <a:gridCol w="1220906"/>
                <a:gridCol w="1203212"/>
                <a:gridCol w="1433237"/>
                <a:gridCol w="1114741"/>
              </a:tblGrid>
              <a:tr h="418314">
                <a:tc gridSpan="2">
                  <a:txBody>
                    <a:bodyPr/>
                    <a:lstStyle/>
                    <a:p>
                      <a:pPr algn="l" fontAlgn="ctr"/>
                      <a:r>
                        <a:rPr lang="en-US" sz="1600" b="1" i="0" u="none" strike="noStrike" dirty="0">
                          <a:effectLst/>
                          <a:latin typeface="Arial Narrow" panose="020B0606020202030204" pitchFamily="34" charset="0"/>
                        </a:rPr>
                        <a:t>Sub-division of costs by categories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a:txBody>
                    <a:bodyPr/>
                    <a:lstStyle/>
                    <a:p>
                      <a:pPr algn="ctr" fontAlgn="ctr"/>
                      <a:endParaRPr lang="en-US" sz="1000" b="0" i="0" u="none" strike="noStrike">
                        <a:effectLst/>
                        <a:latin typeface="Arial Narrow" panose="020B0606020202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effectLst/>
                        <a:latin typeface="Arial Narrow" panose="020B0606020202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effectLst/>
                        <a:latin typeface="Arial Narrow" panose="020B0606020202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effectLst/>
                        <a:latin typeface="Arial Narrow" panose="020B0606020202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000" b="0" i="0" u="none" strike="noStrike">
                        <a:effectLst/>
                        <a:latin typeface="Arial Narrow" panose="020B0606020202030204" pitchFamily="34" charset="0"/>
                      </a:endParaRPr>
                    </a:p>
                  </a:txBody>
                  <a:tcPr marL="0" marR="0" marT="0" marB="0" anchor="ctr">
                    <a:lnL>
                      <a:noFill/>
                    </a:lnL>
                    <a:lnR>
                      <a:noFill/>
                    </a:lnR>
                    <a:lnT>
                      <a:noFill/>
                    </a:lnT>
                    <a:lnB>
                      <a:noFill/>
                    </a:lnB>
                  </a:tcPr>
                </a:tc>
              </a:tr>
              <a:tr h="207164">
                <a:tc>
                  <a:txBody>
                    <a:bodyPr/>
                    <a:lstStyle/>
                    <a:p>
                      <a:pPr algn="l" fontAlgn="ctr"/>
                      <a:r>
                        <a:rPr lang="en-US" sz="1000" b="1" i="0" u="none" strike="noStrike" dirty="0">
                          <a:solidFill>
                            <a:srgbClr val="FFFFFF"/>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gridSpan="5">
                  <a:txBody>
                    <a:bodyPr/>
                    <a:lstStyle/>
                    <a:p>
                      <a:pPr algn="ctr" fontAlgn="ctr"/>
                      <a:r>
                        <a:rPr lang="en-US" sz="1000" b="1" i="0" u="none" strike="noStrike">
                          <a:solidFill>
                            <a:srgbClr val="FFFFFF"/>
                          </a:solidFill>
                          <a:effectLst/>
                          <a:latin typeface="Arial Narrow" panose="020B0606020202030204" pitchFamily="34" charset="0"/>
                        </a:rPr>
                        <a:t>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1000" b="0" i="0" u="none" strike="noStrike">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207164">
                <a:tc>
                  <a:txBody>
                    <a:bodyPr/>
                    <a:lstStyle/>
                    <a:p>
                      <a:pPr algn="l" fontAlgn="ctr"/>
                      <a:r>
                        <a:rPr lang="en-US" sz="1000" b="1" i="0" u="none" strike="noStrike" dirty="0">
                          <a:solidFill>
                            <a:srgbClr val="FFFFFF"/>
                          </a:solidFill>
                          <a:effectLst/>
                          <a:latin typeface="Arial Narrow" panose="020B0606020202030204" pitchFamily="34" charset="0"/>
                        </a:rPr>
                        <a:t>Categories of expenses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1000" b="1" i="0" u="none" strike="noStrike">
                          <a:solidFill>
                            <a:srgbClr val="FFFFFF"/>
                          </a:solidFill>
                          <a:effectLst/>
                          <a:latin typeface="Arial Narrow" panose="020B0606020202030204" pitchFamily="34" charset="0"/>
                        </a:rPr>
                        <a:t>Salary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1000" b="1" i="0" u="none" strike="noStrike">
                          <a:solidFill>
                            <a:srgbClr val="FFFFFF"/>
                          </a:solidFill>
                          <a:effectLst/>
                          <a:latin typeface="Arial Narrow" panose="020B0606020202030204" pitchFamily="34" charset="0"/>
                        </a:rPr>
                        <a:t>Operating Exp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1000" b="1" i="0" u="none" strike="noStrike">
                          <a:solidFill>
                            <a:srgbClr val="FFFFFF"/>
                          </a:solidFill>
                          <a:effectLst/>
                          <a:latin typeface="Arial Narrow" panose="020B0606020202030204" pitchFamily="34" charset="0"/>
                        </a:rPr>
                        <a:t>Transfert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1000" b="1" i="0" u="none" strike="noStrike">
                          <a:solidFill>
                            <a:srgbClr val="FFFFFF"/>
                          </a:solidFill>
                          <a:effectLst/>
                          <a:latin typeface="Arial Narrow" panose="020B0606020202030204" pitchFamily="34" charset="0"/>
                        </a:rPr>
                        <a:t>Investissement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1000" b="1" i="0" u="none" strike="noStrike">
                          <a:solidFill>
                            <a:srgbClr val="FFFFFF"/>
                          </a:solidFill>
                          <a:effectLst/>
                          <a:latin typeface="Arial Narrow" panose="020B060602020203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1000" b="1" i="0" u="none" strike="noStrike">
                          <a:solidFill>
                            <a:srgbClr val="FFFFFF"/>
                          </a:solidFill>
                          <a:effectLst/>
                          <a:latin typeface="Arial Narrow" panose="020B0606020202030204" pitchFamily="34" charset="0"/>
                        </a:rPr>
                        <a:t>Validation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07164">
                <a:tc>
                  <a:txBody>
                    <a:bodyPr/>
                    <a:lstStyle/>
                    <a:p>
                      <a:pPr algn="l" fontAlgn="ctr"/>
                      <a:r>
                        <a:rPr lang="en-US" sz="1000" b="1" i="0" u="none" strike="noStrike" dirty="0">
                          <a:solidFill>
                            <a:srgbClr val="FFFFFF"/>
                          </a:solidFill>
                          <a:effectLst/>
                          <a:latin typeface="Arial Narrow" panose="020B0606020202030204" pitchFamily="34" charset="0"/>
                        </a:rPr>
                        <a:t>Sum by Expenses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a:txBody>
                    <a:bodyPr/>
                    <a:lstStyle/>
                    <a:p>
                      <a:pPr algn="ctr" fontAlgn="ctr"/>
                      <a:r>
                        <a:rPr lang="en-US" sz="1000" b="1" i="0" u="none" strike="noStrike">
                          <a:solidFill>
                            <a:srgbClr val="FFFFFF"/>
                          </a:solidFill>
                          <a:effectLst/>
                          <a:latin typeface="Arial Narrow" panose="020B0606020202030204" pitchFamily="34" charset="0"/>
                        </a:rPr>
                        <a:t>                 75,000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a:txBody>
                    <a:bodyPr/>
                    <a:lstStyle/>
                    <a:p>
                      <a:pPr algn="ctr" fontAlgn="ctr"/>
                      <a:r>
                        <a:rPr lang="en-US" sz="1000" b="1" i="0" u="none" strike="noStrike">
                          <a:solidFill>
                            <a:srgbClr val="FFFFFF"/>
                          </a:solidFill>
                          <a:effectLst/>
                          <a:latin typeface="Arial Narrow" panose="020B0606020202030204" pitchFamily="34" charset="0"/>
                        </a:rPr>
                        <a:t>           150,000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a:txBody>
                    <a:bodyPr/>
                    <a:lstStyle/>
                    <a:p>
                      <a:pPr algn="ctr" fontAlgn="ctr"/>
                      <a:r>
                        <a:rPr lang="en-US" sz="1000" b="1" i="0" u="none" strike="noStrike">
                          <a:solidFill>
                            <a:srgbClr val="FFFFFF"/>
                          </a:solidFill>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a:txBody>
                    <a:bodyPr/>
                    <a:lstStyle/>
                    <a:p>
                      <a:pPr algn="ctr" fontAlgn="ctr"/>
                      <a:r>
                        <a:rPr lang="en-US" sz="1000" b="1" i="0" u="none" strike="noStrike">
                          <a:solidFill>
                            <a:srgbClr val="FFFFFF"/>
                          </a:solidFill>
                          <a:effectLst/>
                          <a:latin typeface="Arial Narrow" panose="020B0606020202030204" pitchFamily="34" charset="0"/>
                        </a:rPr>
                        <a:t>           80,000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a:txBody>
                    <a:bodyPr/>
                    <a:lstStyle/>
                    <a:p>
                      <a:pPr algn="ctr" fontAlgn="ctr"/>
                      <a:r>
                        <a:rPr lang="en-US" sz="1000" b="1" i="0" u="none" strike="noStrike">
                          <a:solidFill>
                            <a:srgbClr val="FFFFFF"/>
                          </a:solidFill>
                          <a:effectLst/>
                          <a:latin typeface="Arial Narrow" panose="020B0606020202030204" pitchFamily="34" charset="0"/>
                        </a:rPr>
                        <a:t>               305,000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a:txBody>
                    <a:bodyPr/>
                    <a:lstStyle/>
                    <a:p>
                      <a:pPr algn="ctr" fontAlgn="ctr"/>
                      <a:endParaRPr lang="en-US" sz="1000" b="1" i="0" u="none" strike="noStrike">
                        <a:solidFill>
                          <a:srgbClr val="FFFFFF"/>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r h="669303">
                <a:tc>
                  <a:txBody>
                    <a:bodyPr/>
                    <a:lstStyle/>
                    <a:p>
                      <a:pPr algn="l" fontAlgn="ctr"/>
                      <a:r>
                        <a:rPr lang="en-US" sz="1100" b="1" i="0" u="none" strike="noStrike">
                          <a:solidFill>
                            <a:srgbClr val="FFFFFF"/>
                          </a:solidFill>
                          <a:effectLst/>
                          <a:latin typeface="Arial Narrow" panose="020B0606020202030204" pitchFamily="34" charset="0"/>
                        </a:rPr>
                        <a:t>Program 1 Build resilience of biodiversity to manage, control and reduce the risks and impacts of climate change and natural disasters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r" fontAlgn="ctr"/>
                      <a:r>
                        <a:rPr lang="en-US" sz="1100" b="1" i="0" u="none" strike="noStrike">
                          <a:solidFill>
                            <a:srgbClr val="FFFFFF"/>
                          </a:solidFill>
                          <a:effectLst/>
                          <a:latin typeface="Arial Narrow" panose="020B0606020202030204" pitchFamily="34" charset="0"/>
                        </a:rPr>
                        <a:t>75,000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r" fontAlgn="ctr"/>
                      <a:r>
                        <a:rPr lang="en-US" sz="1100" b="1" i="0" u="none" strike="noStrike">
                          <a:solidFill>
                            <a:srgbClr val="FFFFFF"/>
                          </a:solidFill>
                          <a:effectLst/>
                          <a:latin typeface="Arial Narrow" panose="020B0606020202030204" pitchFamily="34" charset="0"/>
                        </a:rPr>
                        <a:t>150,000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r" fontAlgn="ctr"/>
                      <a:r>
                        <a:rPr lang="en-US" sz="1100" b="1" i="0" u="none" strike="noStrike">
                          <a:solidFill>
                            <a:srgbClr val="FFFFFF"/>
                          </a:solidFill>
                          <a:effectLst/>
                          <a:latin typeface="Arial Narrow" panose="020B0606020202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r" fontAlgn="ctr"/>
                      <a:r>
                        <a:rPr lang="en-US" sz="1100" b="1" i="0" u="none" strike="noStrike">
                          <a:solidFill>
                            <a:srgbClr val="FFFFFF"/>
                          </a:solidFill>
                          <a:effectLst/>
                          <a:latin typeface="Arial Narrow" panose="020B0606020202030204" pitchFamily="34" charset="0"/>
                        </a:rPr>
                        <a:t>80,000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r" fontAlgn="ctr"/>
                      <a:r>
                        <a:rPr lang="en-US" sz="1100" b="1" i="0" u="none" strike="noStrike">
                          <a:solidFill>
                            <a:srgbClr val="FFFFFF"/>
                          </a:solidFill>
                          <a:effectLst/>
                          <a:latin typeface="Arial Narrow" panose="020B0606020202030204" pitchFamily="34" charset="0"/>
                        </a:rPr>
                        <a:t>305,000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ctr"/>
                      <a:r>
                        <a:rPr lang="en-US" sz="1000" b="0" i="0" u="none" strike="noStrike" dirty="0">
                          <a:solidFill>
                            <a:srgbClr val="FF0000"/>
                          </a:solidFill>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648048">
                <a:tc>
                  <a:txBody>
                    <a:bodyPr/>
                    <a:lstStyle/>
                    <a:p>
                      <a:pPr algn="l" fontAlgn="ctr"/>
                      <a:r>
                        <a:rPr lang="en-US" sz="1100" b="1" i="0" u="none" strike="noStrike" dirty="0">
                          <a:effectLst/>
                          <a:latin typeface="Arial Narrow" panose="020B0606020202030204" pitchFamily="34" charset="0"/>
                        </a:rPr>
                        <a:t>Sub-program 1.1 Improve knowledge on the impact of climate change and natural disasters on biodiversity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1100" b="1" i="0" u="none" strike="noStrike">
                          <a:effectLst/>
                          <a:latin typeface="Arial Narrow" panose="020B0606020202030204" pitchFamily="34" charset="0"/>
                        </a:rPr>
                        <a:t>55,000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1100" b="1" i="0" u="none" strike="noStrike">
                          <a:effectLst/>
                          <a:latin typeface="Arial Narrow" panose="020B0606020202030204" pitchFamily="34" charset="0"/>
                        </a:rPr>
                        <a:t>145,000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1100" b="1" i="0" u="none" strike="noStrike">
                          <a:effectLst/>
                          <a:latin typeface="Arial Narrow" panose="020B0606020202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1100" b="1" i="0" u="none" strike="noStrike">
                          <a:effectLst/>
                          <a:latin typeface="Arial Narrow" panose="020B0606020202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1100" b="1" i="0" u="none" strike="noStrike">
                          <a:effectLst/>
                          <a:latin typeface="Arial Narrow" panose="020B0606020202030204" pitchFamily="34" charset="0"/>
                        </a:rPr>
                        <a:t>200,000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ctr"/>
                      <a:r>
                        <a:rPr lang="en-US" sz="1000" b="0" i="0" u="none" strike="noStrike">
                          <a:solidFill>
                            <a:srgbClr val="FF0000"/>
                          </a:solidFill>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589134">
                <a:tc>
                  <a:txBody>
                    <a:bodyPr/>
                    <a:lstStyle/>
                    <a:p>
                      <a:pPr algn="l" fontAlgn="ctr"/>
                      <a:r>
                        <a:rPr lang="en-US" sz="1000" b="1" i="0" u="none" strike="noStrike">
                          <a:effectLst/>
                          <a:latin typeface="Arial Narrow" panose="020B0606020202030204" pitchFamily="34" charset="0"/>
                        </a:rPr>
                        <a:t>Action 1.1.1 Conduct assessment of impacts of climate change and natural disasters on biodiversity  </a:t>
                      </a:r>
                      <a:br>
                        <a:rPr lang="en-US" sz="1000" b="1" i="0" u="none" strike="noStrike">
                          <a:effectLst/>
                          <a:latin typeface="Arial Narrow" panose="020B0606020202030204" pitchFamily="34" charset="0"/>
                        </a:rPr>
                      </a:br>
                      <a:endParaRPr lang="en-US" sz="1000" b="1" i="0" u="none" strike="noStrike">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effectLst/>
                          <a:latin typeface="Arial Narrow" panose="020B0606020202030204" pitchFamily="34" charset="0"/>
                        </a:rPr>
                        <a:t>                 45,000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effectLst/>
                          <a:latin typeface="Arial Narrow" panose="020B0606020202030204" pitchFamily="34" charset="0"/>
                        </a:rPr>
                        <a:t>           145,000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effectLst/>
                          <a:latin typeface="Arial Narrow" panose="020B0606020202030204" pitchFamily="34" charset="0"/>
                        </a:rPr>
                        <a:t>               190,000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FF0000"/>
                          </a:solidFill>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207164">
                <a:tc>
                  <a:txBody>
                    <a:bodyPr/>
                    <a:lstStyle/>
                    <a:p>
                      <a:pPr algn="l" fontAlgn="ctr"/>
                      <a:r>
                        <a:rPr lang="en-US" sz="1000" b="0" i="0" u="none" strike="noStrike">
                          <a:effectLst/>
                          <a:latin typeface="Arial Narrow" panose="020B0606020202030204" pitchFamily="34" charset="0"/>
                        </a:rPr>
                        <a:t>Consultatory meeting for TOR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25,000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30,000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FF0000"/>
                          </a:solidFill>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207164">
                <a:tc>
                  <a:txBody>
                    <a:bodyPr/>
                    <a:lstStyle/>
                    <a:p>
                      <a:pPr algn="l" fontAlgn="ctr"/>
                      <a:r>
                        <a:rPr lang="en-US" sz="1000" b="0" i="0" u="none" strike="noStrike">
                          <a:effectLst/>
                          <a:latin typeface="Arial Narrow" panose="020B0606020202030204" pitchFamily="34" charset="0"/>
                        </a:rPr>
                        <a:t>Inception workshop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40,000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20,000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60,000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FF0000"/>
                          </a:solidFill>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207164">
                <a:tc>
                  <a:txBody>
                    <a:bodyPr/>
                    <a:lstStyle/>
                    <a:p>
                      <a:pPr algn="l" fontAlgn="ctr"/>
                      <a:r>
                        <a:rPr lang="en-US" sz="1000" b="0" i="0" u="none" strike="noStrike">
                          <a:effectLst/>
                          <a:latin typeface="Arial Narrow" panose="020B0606020202030204" pitchFamily="34" charset="0"/>
                        </a:rPr>
                        <a:t>Consultancy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100,000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100,000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FF0000"/>
                          </a:solidFill>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207164">
                <a:tc>
                  <a:txBody>
                    <a:bodyPr/>
                    <a:lstStyle/>
                    <a:p>
                      <a:pPr algn="l" fontAlgn="ctr"/>
                      <a:r>
                        <a:rPr lang="en-US" sz="1000" b="0" i="0" u="none" strike="noStrike">
                          <a:effectLst/>
                          <a:latin typeface="Arial Narrow" panose="020B0606020202030204" pitchFamily="34" charset="0"/>
                        </a:rPr>
                        <a:t>Review and testing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FF0000"/>
                          </a:solidFill>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207164">
                <a:tc>
                  <a:txBody>
                    <a:bodyPr/>
                    <a:lstStyle/>
                    <a:p>
                      <a:pPr algn="l" fontAlgn="ctr"/>
                      <a:r>
                        <a:rPr lang="en-US" sz="1000" b="0" i="0" u="none" strike="noStrike">
                          <a:effectLst/>
                          <a:latin typeface="Arial Narrow" panose="020B0606020202030204" pitchFamily="34" charset="0"/>
                        </a:rPr>
                        <a:t>Validation workshop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FF0000"/>
                          </a:solidFill>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621495">
                <a:tc>
                  <a:txBody>
                    <a:bodyPr/>
                    <a:lstStyle/>
                    <a:p>
                      <a:pPr algn="l" fontAlgn="ctr"/>
                      <a:r>
                        <a:rPr lang="en-US" sz="1000" b="1" i="0" u="none" strike="noStrike">
                          <a:effectLst/>
                          <a:latin typeface="Arial Narrow" panose="020B0606020202030204" pitchFamily="34" charset="0"/>
                        </a:rPr>
                        <a:t>Action 1.1.2 Raise awareness of meteorologists and climatologists on the linkages between climate information and biodiversity conservation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effectLst/>
                          <a:latin typeface="Arial Narrow" panose="020B0606020202030204" pitchFamily="34" charset="0"/>
                        </a:rPr>
                        <a:t>                 10,000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10,000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FF0000"/>
                          </a:solidFill>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207164">
                <a:tc>
                  <a:txBody>
                    <a:bodyPr/>
                    <a:lstStyle/>
                    <a:p>
                      <a:pPr algn="l" fontAlgn="ctr"/>
                      <a:r>
                        <a:rPr lang="en-US" sz="1000" b="0" i="0" u="none" strike="noStrike">
                          <a:effectLst/>
                          <a:latin typeface="Arial Narrow" panose="020B0606020202030204" pitchFamily="34" charset="0"/>
                        </a:rPr>
                        <a:t>Inception workshop (for 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FF0000"/>
                          </a:solidFill>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207164">
                <a:tc>
                  <a:txBody>
                    <a:bodyPr/>
                    <a:lstStyle/>
                    <a:p>
                      <a:pPr algn="l" fontAlgn="ctr"/>
                      <a:r>
                        <a:rPr lang="en-US" sz="1000" b="0" i="0" u="none" strike="noStrike">
                          <a:effectLst/>
                          <a:latin typeface="Arial Narrow" panose="020B0606020202030204" pitchFamily="34" charset="0"/>
                        </a:rPr>
                        <a:t>Research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10,000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10,000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FF0000"/>
                          </a:solidFill>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207164">
                <a:tc>
                  <a:txBody>
                    <a:bodyPr/>
                    <a:lstStyle/>
                    <a:p>
                      <a:pPr algn="l" fontAlgn="ctr"/>
                      <a:r>
                        <a:rPr lang="en-US" sz="1000" b="0" i="0" u="none" strike="noStrike">
                          <a:effectLst/>
                          <a:latin typeface="Arial Narrow" panose="020B0606020202030204" pitchFamily="34" charset="0"/>
                        </a:rPr>
                        <a:t>Validation workshop (for 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FF0000"/>
                          </a:solidFill>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207164">
                <a:tc>
                  <a:txBody>
                    <a:bodyPr/>
                    <a:lstStyle/>
                    <a:p>
                      <a:pPr algn="l" fontAlgn="ctr"/>
                      <a:r>
                        <a:rPr lang="en-US" sz="1000" b="0" i="0" u="none" strike="noStrike">
                          <a:effectLst/>
                          <a:latin typeface="Arial Narrow" panose="020B0606020202030204" pitchFamily="34" charset="0"/>
                        </a:rPr>
                        <a:t>Academic publication of assessment study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FF0000"/>
                          </a:solidFill>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207164">
                <a:tc>
                  <a:txBody>
                    <a:bodyPr/>
                    <a:lstStyle/>
                    <a:p>
                      <a:pPr algn="l" fontAlgn="ctr"/>
                      <a:r>
                        <a:rPr lang="en-US" sz="1000" b="0" i="0" u="none" strike="noStrike">
                          <a:effectLst/>
                          <a:latin typeface="Arial Narrow" panose="020B0606020202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FF0000"/>
                          </a:solidFill>
                          <a:effectLst/>
                          <a:latin typeface="Arial Narrow" panose="020B0606020202030204" pitchFamily="34" charset="0"/>
                        </a:rPr>
                        <a:t>                -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bl>
          </a:graphicData>
        </a:graphic>
      </p:graphicFrame>
      <p:sp>
        <p:nvSpPr>
          <p:cNvPr id="8" name="ZoneTexte 1"/>
          <p:cNvSpPr txBox="1"/>
          <p:nvPr/>
        </p:nvSpPr>
        <p:spPr>
          <a:xfrm>
            <a:off x="8031666" y="1792457"/>
            <a:ext cx="263475" cy="30939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fr-CA" sz="110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8636" y="1443278"/>
            <a:ext cx="7261404" cy="744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ular Callout 8"/>
          <p:cNvSpPr/>
          <p:nvPr/>
        </p:nvSpPr>
        <p:spPr>
          <a:xfrm>
            <a:off x="6845591" y="3489459"/>
            <a:ext cx="2635624" cy="1860176"/>
          </a:xfrm>
          <a:prstGeom prst="wedgeRoundRectCallout">
            <a:avLst>
              <a:gd name="adj1" fmla="val 11140"/>
              <a:gd name="adj2" fmla="val -121596"/>
              <a:gd name="adj3" fmla="val 16667"/>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t>Standard expenditure categories</a:t>
            </a:r>
            <a:endParaRPr lang="en-CA" sz="2400" dirty="0"/>
          </a:p>
        </p:txBody>
      </p:sp>
    </p:spTree>
    <p:extLst>
      <p:ext uri="{BB962C8B-B14F-4D97-AF65-F5344CB8AC3E}">
        <p14:creationId xmlns:p14="http://schemas.microsoft.com/office/powerpoint/2010/main" val="41307365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286871" y="132398"/>
            <a:ext cx="10828091" cy="1143000"/>
          </a:xfrm>
        </p:spPr>
        <p:txBody>
          <a:bodyPr>
            <a:normAutofit/>
          </a:bodyPr>
          <a:lstStyle/>
          <a:p>
            <a:r>
              <a:rPr lang="en-US" altLang="en-US" sz="4000" b="1" dirty="0" smtClean="0">
                <a:solidFill>
                  <a:srgbClr val="147B33"/>
                </a:solidFill>
                <a:ea typeface="MS PGothic" pitchFamily="34" charset="-128"/>
              </a:rPr>
              <a:t>Example (cont.): standard expenditure categories </a:t>
            </a:r>
            <a:endParaRPr lang="en-US" altLang="en-US" sz="4000" b="1" dirty="0">
              <a:solidFill>
                <a:srgbClr val="147B33"/>
              </a:solidFill>
              <a:ea typeface="MS PGothic" pitchFamily="34" charset="-128"/>
            </a:endParaRPr>
          </a:p>
        </p:txBody>
      </p:sp>
      <p:sp>
        <p:nvSpPr>
          <p:cNvPr id="68615"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D5590E9-60DC-480F-85C9-0589E25C9E43}" type="datetime1">
              <a:rPr lang="en-US" altLang="en-US" sz="1200">
                <a:solidFill>
                  <a:srgbClr val="898989"/>
                </a:solidFill>
                <a:cs typeface="Arial" panose="020B0604020202020204" pitchFamily="34" charset="0"/>
              </a:rPr>
              <a:pPr>
                <a:spcBef>
                  <a:spcPct val="0"/>
                </a:spcBef>
                <a:buFontTx/>
                <a:buNone/>
              </a:pPr>
              <a:t>10/6/2015</a:t>
            </a:fld>
            <a:endParaRPr lang="en-US" altLang="en-US" sz="1200">
              <a:solidFill>
                <a:srgbClr val="898989"/>
              </a:solidFill>
              <a:cs typeface="Arial" panose="020B0604020202020204" pitchFamily="34" charset="0"/>
            </a:endParaRPr>
          </a:p>
        </p:txBody>
      </p:sp>
      <p:sp>
        <p:nvSpPr>
          <p:cNvPr id="6861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2483AFA-BB79-48D9-A4F2-A364ED4618C8}" type="slidenum">
              <a:rPr lang="en-US" altLang="en-US" sz="1200">
                <a:solidFill>
                  <a:srgbClr val="898989"/>
                </a:solidFill>
              </a:rPr>
              <a:pPr>
                <a:spcBef>
                  <a:spcPct val="0"/>
                </a:spcBef>
                <a:buFontTx/>
                <a:buNone/>
              </a:pPr>
              <a:t>28</a:t>
            </a:fld>
            <a:endParaRPr lang="en-US" altLang="en-US" sz="1200">
              <a:solidFill>
                <a:srgbClr val="89898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085613129"/>
              </p:ext>
            </p:extLst>
          </p:nvPr>
        </p:nvGraphicFramePr>
        <p:xfrm>
          <a:off x="335282" y="1447801"/>
          <a:ext cx="11536679" cy="4908548"/>
        </p:xfrm>
        <a:graphic>
          <a:graphicData uri="http://schemas.openxmlformats.org/drawingml/2006/table">
            <a:tbl>
              <a:tblPr/>
              <a:tblGrid>
                <a:gridCol w="3440764"/>
                <a:gridCol w="1720382"/>
                <a:gridCol w="1720382"/>
                <a:gridCol w="1720382"/>
                <a:gridCol w="1720382"/>
                <a:gridCol w="1214387"/>
              </a:tblGrid>
              <a:tr h="617860">
                <a:tc gridSpan="6">
                  <a:txBody>
                    <a:bodyPr/>
                    <a:lstStyle/>
                    <a:p>
                      <a:pPr algn="ctr" fontAlgn="ctr"/>
                      <a:r>
                        <a:rPr lang="en-US" sz="1400" b="1" i="0" u="none" strike="noStrike">
                          <a:effectLst/>
                          <a:latin typeface="Arial Narrow" panose="020B0606020202030204" pitchFamily="34" charset="0"/>
                        </a:rPr>
                        <a:t>Expenses by categories from 2016-2018</a:t>
                      </a:r>
                    </a:p>
                  </a:txBody>
                  <a:tcPr marL="6350" marR="6350" marT="6350" marB="0" anchor="ctr">
                    <a:lnL>
                      <a:noFill/>
                    </a:lnL>
                    <a:lnR>
                      <a:noFill/>
                    </a:lnR>
                    <a:lnT>
                      <a:noFill/>
                    </a:lnT>
                    <a:lnB>
                      <a:noFill/>
                    </a:lnB>
                    <a:solidFill>
                      <a:srgbClr val="EEECE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63394">
                <a:tc>
                  <a:txBody>
                    <a:bodyPr/>
                    <a:lstStyle/>
                    <a:p>
                      <a:pPr algn="l" fontAlgn="ctr"/>
                      <a:endParaRPr lang="en-US" sz="1000" b="0" i="0" u="none" strike="noStrike">
                        <a:effectLst/>
                        <a:latin typeface="Arial Narrow" panose="020B0606020202030204" pitchFamily="34" charset="0"/>
                      </a:endParaRP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1000" b="0" i="0" u="none" strike="noStrike">
                        <a:effectLst/>
                        <a:latin typeface="Arial Narrow" panose="020B0606020202030204" pitchFamily="34" charset="0"/>
                      </a:endParaRP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1000" b="0" i="0" u="none" strike="noStrike">
                        <a:effectLst/>
                        <a:latin typeface="Arial Narrow" panose="020B0606020202030204" pitchFamily="34" charset="0"/>
                      </a:endParaRP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1000" b="0" i="0" u="none" strike="noStrike">
                        <a:effectLst/>
                        <a:latin typeface="Arial Narrow" panose="020B0606020202030204" pitchFamily="34" charset="0"/>
                      </a:endParaRP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1000" b="0" i="0" u="none" strike="noStrike">
                        <a:effectLst/>
                        <a:latin typeface="Arial Narrow" panose="020B0606020202030204" pitchFamily="34" charset="0"/>
                      </a:endParaRP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1000" b="0" i="0" u="none" strike="noStrike">
                        <a:effectLst/>
                        <a:latin typeface="Arial Narrow" panose="020B0606020202030204" pitchFamily="34" charset="0"/>
                      </a:endParaRP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r>
              <a:tr h="617860">
                <a:tc gridSpan="6">
                  <a:txBody>
                    <a:bodyPr/>
                    <a:lstStyle/>
                    <a:p>
                      <a:pPr algn="l" fontAlgn="ctr"/>
                      <a:r>
                        <a:rPr lang="en-US" sz="1400" b="1" i="0" u="none" strike="noStrike">
                          <a:effectLst/>
                          <a:latin typeface="Arial Narrow" panose="020B0606020202030204" pitchFamily="34" charset="0"/>
                        </a:rPr>
                        <a:t>Expenses by categories</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32045">
                <a:tc>
                  <a:txBody>
                    <a:bodyPr/>
                    <a:lstStyle/>
                    <a:p>
                      <a:pPr algn="l" fontAlgn="ctr"/>
                      <a:r>
                        <a:rPr lang="en-US" sz="1200" b="1" i="0" u="none" strike="noStrike">
                          <a:effectLst/>
                          <a:latin typeface="Arial Narrow" panose="020B0606020202030204" pitchFamily="34" charset="0"/>
                        </a:rPr>
                        <a:t>Categories/years</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effectLst/>
                          <a:latin typeface="Arial Narrow" panose="020B0606020202030204" pitchFamily="34" charset="0"/>
                        </a:rPr>
                        <a:t>2016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effectLst/>
                          <a:latin typeface="Arial Narrow" panose="020B0606020202030204" pitchFamily="34" charset="0"/>
                        </a:rPr>
                        <a:t>2017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effectLst/>
                          <a:latin typeface="Arial Narrow" panose="020B0606020202030204" pitchFamily="34" charset="0"/>
                        </a:rPr>
                        <a:t>2018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effectLst/>
                          <a:latin typeface="Arial Narrow" panose="020B0606020202030204" pitchFamily="34" charset="0"/>
                        </a:rPr>
                        <a:t>Total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effectLst/>
                          <a:latin typeface="Arial Narrow" panose="020B0606020202030204" pitchFamily="34" charset="0"/>
                        </a:rPr>
                        <a:t>%</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2045">
                <a:tc>
                  <a:txBody>
                    <a:bodyPr/>
                    <a:lstStyle/>
                    <a:p>
                      <a:pPr algn="l" fontAlgn="ctr"/>
                      <a:r>
                        <a:rPr lang="en-US" sz="1000" b="1" i="0" u="none" strike="noStrike">
                          <a:solidFill>
                            <a:srgbClr val="FFFFFF"/>
                          </a:solidFill>
                          <a:effectLst/>
                          <a:latin typeface="Arial Narrow" panose="020B0606020202030204" pitchFamily="34" charset="0"/>
                        </a:rPr>
                        <a:t>Salary</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ctr"/>
                      <a:r>
                        <a:rPr lang="en-US" sz="1200" b="0" i="0" u="none" strike="noStrike">
                          <a:effectLst/>
                          <a:latin typeface="Arial Narrow" panose="020B0606020202030204" pitchFamily="34" charset="0"/>
                        </a:rPr>
                        <a:t>             75,000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effectLst/>
                          <a:latin typeface="Arial Narrow" panose="020B0606020202030204" pitchFamily="34" charset="0"/>
                        </a:rPr>
                        <a:t>             66,000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effectLst/>
                          <a:latin typeface="Arial Narrow" panose="020B0606020202030204" pitchFamily="34" charset="0"/>
                        </a:rPr>
                        <a:t>             25,000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effectLst/>
                          <a:latin typeface="Arial Narrow" panose="020B0606020202030204" pitchFamily="34" charset="0"/>
                        </a:rPr>
                        <a:t>           166,000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effectLst/>
                          <a:latin typeface="Arial Narrow" panose="020B0606020202030204" pitchFamily="34" charset="0"/>
                        </a:rPr>
                        <a:t>31.7%</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2045">
                <a:tc>
                  <a:txBody>
                    <a:bodyPr/>
                    <a:lstStyle/>
                    <a:p>
                      <a:pPr algn="l" fontAlgn="ctr"/>
                      <a:r>
                        <a:rPr lang="en-US" sz="1000" b="1" i="0" u="none" strike="noStrike">
                          <a:solidFill>
                            <a:srgbClr val="FFFFFF"/>
                          </a:solidFill>
                          <a:effectLst/>
                          <a:latin typeface="Arial Narrow" panose="020B0606020202030204" pitchFamily="34" charset="0"/>
                        </a:rPr>
                        <a:t>Operating Exp</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ctr"/>
                      <a:r>
                        <a:rPr lang="en-US" sz="1200" b="0" i="0" u="none" strike="noStrike">
                          <a:effectLst/>
                          <a:latin typeface="Arial Narrow" panose="020B0606020202030204" pitchFamily="34" charset="0"/>
                        </a:rPr>
                        <a:t>           150,000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effectLst/>
                          <a:latin typeface="Arial Narrow" panose="020B0606020202030204" pitchFamily="34" charset="0"/>
                        </a:rPr>
                        <a:t>             47,000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effectLst/>
                          <a:latin typeface="Arial Narrow" panose="020B0606020202030204" pitchFamily="34" charset="0"/>
                        </a:rPr>
                        <a:t>             20,000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effectLst/>
                          <a:latin typeface="Arial Narrow" panose="020B0606020202030204" pitchFamily="34" charset="0"/>
                        </a:rPr>
                        <a:t>           217,000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effectLst/>
                          <a:latin typeface="Arial Narrow" panose="020B0606020202030204" pitchFamily="34" charset="0"/>
                        </a:rPr>
                        <a:t>41.5%</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2045">
                <a:tc>
                  <a:txBody>
                    <a:bodyPr/>
                    <a:lstStyle/>
                    <a:p>
                      <a:pPr algn="l" fontAlgn="ctr"/>
                      <a:r>
                        <a:rPr lang="en-US" sz="1000" b="1" i="0" u="none" strike="noStrike">
                          <a:solidFill>
                            <a:srgbClr val="FFFFFF"/>
                          </a:solidFill>
                          <a:effectLst/>
                          <a:latin typeface="Arial Narrow" panose="020B0606020202030204" pitchFamily="34" charset="0"/>
                        </a:rPr>
                        <a:t>Transfert</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ctr"/>
                      <a:r>
                        <a:rPr lang="en-US" sz="1200" b="0" i="0" u="none" strike="noStrike">
                          <a:effectLst/>
                          <a:latin typeface="Arial Narrow" panose="020B0606020202030204" pitchFamily="34" charset="0"/>
                        </a:rPr>
                        <a:t>                     -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effectLst/>
                          <a:latin typeface="Arial Narrow" panose="020B0606020202030204" pitchFamily="34" charset="0"/>
                        </a:rPr>
                        <a:t>                     -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effectLst/>
                          <a:latin typeface="Arial Narrow" panose="020B0606020202030204" pitchFamily="34" charset="0"/>
                        </a:rPr>
                        <a:t>                     -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effectLst/>
                          <a:latin typeface="Arial Narrow" panose="020B0606020202030204" pitchFamily="34" charset="0"/>
                        </a:rPr>
                        <a:t>                     -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effectLst/>
                          <a:latin typeface="Arial Narrow" panose="020B0606020202030204" pitchFamily="34" charset="0"/>
                        </a:rPr>
                        <a:t>0.0%</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2045">
                <a:tc>
                  <a:txBody>
                    <a:bodyPr/>
                    <a:lstStyle/>
                    <a:p>
                      <a:pPr algn="l" fontAlgn="ctr"/>
                      <a:r>
                        <a:rPr lang="en-US" sz="1000" b="1" i="0" u="none" strike="noStrike">
                          <a:solidFill>
                            <a:srgbClr val="FFFFFF"/>
                          </a:solidFill>
                          <a:effectLst/>
                          <a:latin typeface="Arial Narrow" panose="020B0606020202030204" pitchFamily="34" charset="0"/>
                        </a:rPr>
                        <a:t>Investissement</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ctr"/>
                      <a:r>
                        <a:rPr lang="en-US" sz="1200" b="0" i="0" u="none" strike="noStrike">
                          <a:effectLst/>
                          <a:latin typeface="Arial Narrow" panose="020B0606020202030204" pitchFamily="34" charset="0"/>
                        </a:rPr>
                        <a:t>             80,000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effectLst/>
                          <a:latin typeface="Arial Narrow" panose="020B0606020202030204" pitchFamily="34" charset="0"/>
                        </a:rPr>
                        <a:t>             60,000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effectLst/>
                          <a:latin typeface="Arial Narrow" panose="020B0606020202030204" pitchFamily="34" charset="0"/>
                        </a:rPr>
                        <a:t>                     -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effectLst/>
                          <a:latin typeface="Arial Narrow" panose="020B0606020202030204" pitchFamily="34" charset="0"/>
                        </a:rPr>
                        <a:t>           140,000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effectLst/>
                          <a:latin typeface="Arial Narrow" panose="020B0606020202030204" pitchFamily="34" charset="0"/>
                        </a:rPr>
                        <a:t>26.8%</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9209">
                <a:tc>
                  <a:txBody>
                    <a:bodyPr/>
                    <a:lstStyle/>
                    <a:p>
                      <a:pPr algn="l" fontAlgn="ctr"/>
                      <a:r>
                        <a:rPr lang="en-US" sz="1200" b="1" i="0" u="none" strike="noStrike">
                          <a:effectLst/>
                          <a:latin typeface="Arial Narrow" panose="020B0606020202030204" pitchFamily="34" charset="0"/>
                        </a:rPr>
                        <a:t>TOTAL expenses</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a:effectLst/>
                          <a:latin typeface="Arial Narrow" panose="020B0606020202030204" pitchFamily="34" charset="0"/>
                        </a:rPr>
                        <a:t>           305,000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a:effectLst/>
                          <a:latin typeface="Arial Narrow" panose="020B0606020202030204" pitchFamily="34" charset="0"/>
                        </a:rPr>
                        <a:t>           173,000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a:effectLst/>
                          <a:latin typeface="Arial Narrow" panose="020B0606020202030204" pitchFamily="34" charset="0"/>
                        </a:rPr>
                        <a:t>             45,000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1" i="0" u="none" strike="noStrike">
                          <a:effectLst/>
                          <a:latin typeface="Arial Narrow" panose="020B0606020202030204" pitchFamily="34" charset="0"/>
                        </a:rPr>
                        <a:t>           523,000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dirty="0">
                          <a:effectLst/>
                          <a:latin typeface="Arial Narrow" panose="020B0606020202030204" pitchFamily="34" charset="0"/>
                        </a:rPr>
                        <a:t>100.0%</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88346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30306" y="-114299"/>
            <a:ext cx="10884305" cy="1143000"/>
          </a:xfrm>
        </p:spPr>
        <p:txBody>
          <a:bodyPr>
            <a:normAutofit/>
          </a:bodyPr>
          <a:lstStyle/>
          <a:p>
            <a:r>
              <a:rPr lang="en-US" altLang="en-US" sz="4000" b="1" dirty="0" smtClean="0">
                <a:solidFill>
                  <a:srgbClr val="147B33"/>
                </a:solidFill>
                <a:ea typeface="MS PGothic" pitchFamily="34" charset="-128"/>
              </a:rPr>
              <a:t>Example:  towards a cost profile</a:t>
            </a:r>
            <a:endParaRPr lang="en-US" altLang="en-US" sz="4000" b="1" dirty="0">
              <a:solidFill>
                <a:srgbClr val="147B33"/>
              </a:solidFill>
              <a:ea typeface="MS PGothic" pitchFamily="34" charset="-128"/>
            </a:endParaRPr>
          </a:p>
        </p:txBody>
      </p:sp>
      <p:sp>
        <p:nvSpPr>
          <p:cNvPr id="68615"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D5590E9-60DC-480F-85C9-0589E25C9E43}" type="datetime1">
              <a:rPr lang="en-US" altLang="en-US" sz="1200">
                <a:solidFill>
                  <a:srgbClr val="898989"/>
                </a:solidFill>
                <a:cs typeface="Arial" panose="020B0604020202020204" pitchFamily="34" charset="0"/>
              </a:rPr>
              <a:pPr>
                <a:spcBef>
                  <a:spcPct val="0"/>
                </a:spcBef>
                <a:buFontTx/>
                <a:buNone/>
              </a:pPr>
              <a:t>10/6/2015</a:t>
            </a:fld>
            <a:endParaRPr lang="en-US" altLang="en-US" sz="1200">
              <a:solidFill>
                <a:srgbClr val="898989"/>
              </a:solidFill>
              <a:cs typeface="Arial" panose="020B0604020202020204" pitchFamily="34" charset="0"/>
            </a:endParaRPr>
          </a:p>
        </p:txBody>
      </p:sp>
      <p:sp>
        <p:nvSpPr>
          <p:cNvPr id="6861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2483AFA-BB79-48D9-A4F2-A364ED4618C8}" type="slidenum">
              <a:rPr lang="en-US" altLang="en-US" sz="1200">
                <a:solidFill>
                  <a:srgbClr val="898989"/>
                </a:solidFill>
              </a:rPr>
              <a:pPr>
                <a:spcBef>
                  <a:spcPct val="0"/>
                </a:spcBef>
                <a:buFontTx/>
                <a:buNone/>
              </a:pPr>
              <a:t>29</a:t>
            </a:fld>
            <a:endParaRPr lang="en-US" altLang="en-US" sz="1200">
              <a:solidFill>
                <a:srgbClr val="898989"/>
              </a:solidFill>
            </a:endParaRPr>
          </a:p>
        </p:txBody>
      </p:sp>
      <p:graphicFrame>
        <p:nvGraphicFramePr>
          <p:cNvPr id="8" name="Graphique 2"/>
          <p:cNvGraphicFramePr>
            <a:graphicFrameLocks/>
          </p:cNvGraphicFramePr>
          <p:nvPr>
            <p:extLst>
              <p:ext uri="{D42A27DB-BD31-4B8C-83A1-F6EECF244321}">
                <p14:modId xmlns:p14="http://schemas.microsoft.com/office/powerpoint/2010/main" val="769547598"/>
              </p:ext>
            </p:extLst>
          </p:nvPr>
        </p:nvGraphicFramePr>
        <p:xfrm>
          <a:off x="685800" y="899161"/>
          <a:ext cx="11353800" cy="54571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8337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a:xfrm>
            <a:off x="2768600" y="296333"/>
            <a:ext cx="8229600" cy="1143000"/>
          </a:xfrm>
        </p:spPr>
        <p:txBody>
          <a:bodyPr/>
          <a:lstStyle/>
          <a:p>
            <a:r>
              <a:rPr lang="en-CA" altLang="en-US" sz="4000" b="1" dirty="0" smtClean="0">
                <a:solidFill>
                  <a:srgbClr val="147B33"/>
                </a:solidFill>
                <a:ea typeface="MS PGothic" pitchFamily="34" charset="-128"/>
              </a:rPr>
              <a:t>Financial decision makers</a:t>
            </a:r>
            <a:endParaRPr lang="en-CA" altLang="en-US" sz="4000" b="1" dirty="0">
              <a:solidFill>
                <a:srgbClr val="147B33"/>
              </a:solidFill>
              <a:ea typeface="MS PGothic" pitchFamily="34" charset="-128"/>
            </a:endParaRPr>
          </a:p>
        </p:txBody>
      </p:sp>
      <p:sp>
        <p:nvSpPr>
          <p:cNvPr id="6" name="Content Placeholder 2"/>
          <p:cNvSpPr>
            <a:spLocks noGrp="1"/>
          </p:cNvSpPr>
          <p:nvPr>
            <p:ph idx="1"/>
          </p:nvPr>
        </p:nvSpPr>
        <p:spPr/>
        <p:txBody>
          <a:bodyPr>
            <a:normAutofit/>
          </a:bodyPr>
          <a:lstStyle/>
          <a:p>
            <a:pPr algn="ctr">
              <a:buFont typeface="Arial" charset="0"/>
              <a:buNone/>
              <a:defRPr/>
            </a:pPr>
            <a:endParaRPr lang="en-CA" altLang="es-ES" sz="1600" dirty="0">
              <a:solidFill>
                <a:srgbClr val="FF6600"/>
              </a:solidFill>
            </a:endParaRPr>
          </a:p>
        </p:txBody>
      </p:sp>
      <p:sp>
        <p:nvSpPr>
          <p:cNvPr id="162821" name="Date Placeholder 4"/>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78DCBA6-E3CC-49E8-9294-BC68D63BDF99}" type="datetime1">
              <a:rPr lang="en-US" altLang="en-US" sz="1200">
                <a:solidFill>
                  <a:srgbClr val="898989"/>
                </a:solidFill>
                <a:cs typeface="Arial" panose="020B0604020202020204" pitchFamily="34" charset="0"/>
              </a:rPr>
              <a:pPr>
                <a:spcBef>
                  <a:spcPct val="0"/>
                </a:spcBef>
                <a:buFontTx/>
                <a:buNone/>
              </a:pPr>
              <a:t>10/6/2015</a:t>
            </a:fld>
            <a:endParaRPr lang="en-US" altLang="en-US" sz="1200">
              <a:solidFill>
                <a:srgbClr val="898989"/>
              </a:solidFill>
              <a:cs typeface="Arial" panose="020B0604020202020204" pitchFamily="34" charset="0"/>
            </a:endParaRPr>
          </a:p>
        </p:txBody>
      </p:sp>
      <p:sp>
        <p:nvSpPr>
          <p:cNvPr id="16282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333EA94-D841-49D7-9FDE-2E99A1CF8844}" type="slidenum">
              <a:rPr lang="en-US" altLang="en-US" sz="1200">
                <a:solidFill>
                  <a:srgbClr val="898989"/>
                </a:solidFill>
              </a:rPr>
              <a:pPr>
                <a:spcBef>
                  <a:spcPct val="0"/>
                </a:spcBef>
                <a:buFontTx/>
                <a:buNone/>
              </a:pPr>
              <a:t>3</a:t>
            </a:fld>
            <a:endParaRPr lang="en-US" altLang="en-US" sz="1200">
              <a:solidFill>
                <a:srgbClr val="898989"/>
              </a:solidFill>
            </a:endParaRPr>
          </a:p>
        </p:txBody>
      </p:sp>
      <p:pic>
        <p:nvPicPr>
          <p:cNvPr id="162819" name="Picture 3" descr="\\Biodiv.org\shares\UserDoc\Working Folders\Logos\Aichi Targets icons\jpg\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62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p:cNvGraphicFramePr/>
          <p:nvPr>
            <p:extLst>
              <p:ext uri="{D42A27DB-BD31-4B8C-83A1-F6EECF244321}">
                <p14:modId xmlns:p14="http://schemas.microsoft.com/office/powerpoint/2010/main" val="1768161052"/>
              </p:ext>
            </p:extLst>
          </p:nvPr>
        </p:nvGraphicFramePr>
        <p:xfrm>
          <a:off x="1854200" y="1439333"/>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74040691"/>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CBD_PowerPointTemplate_LogoFu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7988" y="5705476"/>
            <a:ext cx="24368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7686675" y="5565775"/>
            <a:ext cx="2730500" cy="11826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endParaRPr lang="en-US" altLang="en-US" sz="1800">
              <a:solidFill>
                <a:srgbClr val="FFFFFF"/>
              </a:solidFill>
              <a:ea typeface="ＭＳ Ｐゴシック" pitchFamily="34" charset="-128"/>
              <a:cs typeface="Arial" charset="0"/>
            </a:endParaRPr>
          </a:p>
        </p:txBody>
      </p:sp>
      <p:pic>
        <p:nvPicPr>
          <p:cNvPr id="48132" name="Picture 9" descr="CBD_PowerPointTemplate_U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5638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10" descr="CBD_PowerPointTemplate_UNEP.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494838" y="5673725"/>
            <a:ext cx="792162"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1" descr="UN Decade on Biodiver#1CBAF.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13514" y="5791200"/>
            <a:ext cx="2706687"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3" descr="U:\Working Folders\Logos\COP\COP-12\cop-12-logo-web\cop-12-logo-variant-colour-web.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5715000"/>
            <a:ext cx="8382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6" name="TextBox 1"/>
          <p:cNvSpPr txBox="1">
            <a:spLocks noChangeArrowheads="1"/>
          </p:cNvSpPr>
          <p:nvPr/>
        </p:nvSpPr>
        <p:spPr bwMode="auto">
          <a:xfrm>
            <a:off x="1752600" y="1609726"/>
            <a:ext cx="85344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n-CA" altLang="es-ES" sz="4400" b="1" dirty="0" smtClean="0">
              <a:solidFill>
                <a:srgbClr val="FF6600"/>
              </a:solidFill>
            </a:endParaRPr>
          </a:p>
          <a:p>
            <a:pPr algn="ctr" eaLnBrk="1" hangingPunct="1"/>
            <a:endParaRPr lang="en-CA" altLang="es-ES" sz="4400" b="1" dirty="0">
              <a:solidFill>
                <a:srgbClr val="FF6600"/>
              </a:solidFill>
            </a:endParaRPr>
          </a:p>
          <a:p>
            <a:pPr algn="ctr" eaLnBrk="1" hangingPunct="1"/>
            <a:r>
              <a:rPr lang="en-CA" altLang="es-ES" sz="4400" b="1" dirty="0" smtClean="0">
                <a:solidFill>
                  <a:srgbClr val="FF6600"/>
                </a:solidFill>
              </a:rPr>
              <a:t>Thank </a:t>
            </a:r>
            <a:r>
              <a:rPr lang="en-CA" altLang="es-ES" sz="4400" b="1" dirty="0">
                <a:solidFill>
                  <a:srgbClr val="FF6600"/>
                </a:solidFill>
              </a:rPr>
              <a:t>you</a:t>
            </a:r>
            <a:r>
              <a:rPr lang="en-CA" altLang="es-ES" sz="4400" b="1" dirty="0" smtClean="0">
                <a:solidFill>
                  <a:srgbClr val="FF6600"/>
                </a:solidFill>
              </a:rPr>
              <a:t>!</a:t>
            </a:r>
            <a:endParaRPr lang="en-CA" altLang="es-ES" sz="4400" b="1" dirty="0">
              <a:solidFill>
                <a:srgbClr val="FF6600"/>
              </a:solidFill>
            </a:endParaRPr>
          </a:p>
        </p:txBody>
      </p:sp>
      <p:sp>
        <p:nvSpPr>
          <p:cNvPr id="48137"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13E70F2-83C5-4430-8FB5-50AC5F8B31C3}" type="datetime1">
              <a:rPr lang="en-US" altLang="en-US" smtClean="0">
                <a:solidFill>
                  <a:srgbClr val="898989"/>
                </a:solidFill>
              </a:rPr>
              <a:pPr eaLnBrk="1" hangingPunct="1"/>
              <a:t>10/6/2015</a:t>
            </a:fld>
            <a:endParaRPr lang="en-US" altLang="en-US" smtClean="0">
              <a:solidFill>
                <a:srgbClr val="898989"/>
              </a:solidFill>
            </a:endParaRPr>
          </a:p>
        </p:txBody>
      </p:sp>
      <p:sp>
        <p:nvSpPr>
          <p:cNvPr id="4813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2B61876-E9EC-4979-8B51-900F2AF50572}" type="slidenum">
              <a:rPr lang="en-US" altLang="en-US">
                <a:solidFill>
                  <a:srgbClr val="898989"/>
                </a:solidFill>
              </a:rPr>
              <a:pPr eaLnBrk="1" hangingPunct="1"/>
              <a:t>30</a:t>
            </a:fld>
            <a:endParaRPr lang="en-US" altLang="en-US">
              <a:solidFill>
                <a:srgbClr val="898989"/>
              </a:solidFill>
            </a:endParaRPr>
          </a:p>
        </p:txBody>
      </p:sp>
    </p:spTree>
    <p:extLst>
      <p:ext uri="{BB962C8B-B14F-4D97-AF65-F5344CB8AC3E}">
        <p14:creationId xmlns:p14="http://schemas.microsoft.com/office/powerpoint/2010/main" val="40700128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84095" y="132398"/>
            <a:ext cx="11259670" cy="1143000"/>
          </a:xfrm>
        </p:spPr>
        <p:txBody>
          <a:bodyPr>
            <a:normAutofit/>
          </a:bodyPr>
          <a:lstStyle/>
          <a:p>
            <a:r>
              <a:rPr lang="en-US" altLang="en-US" sz="4000" b="1" dirty="0" smtClean="0">
                <a:solidFill>
                  <a:srgbClr val="147B33"/>
                </a:solidFill>
                <a:ea typeface="MS PGothic" pitchFamily="34" charset="-128"/>
              </a:rPr>
              <a:t>Group work: I. defining the WBS</a:t>
            </a:r>
            <a:endParaRPr lang="en-US" altLang="en-US" sz="4000" b="1" dirty="0">
              <a:solidFill>
                <a:srgbClr val="147B33"/>
              </a:solidFill>
              <a:ea typeface="MS PGothic" pitchFamily="34" charset="-128"/>
            </a:endParaRPr>
          </a:p>
        </p:txBody>
      </p:sp>
      <p:sp>
        <p:nvSpPr>
          <p:cNvPr id="68615"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D5590E9-60DC-480F-85C9-0589E25C9E43}" type="datetime1">
              <a:rPr lang="en-US" altLang="en-US" sz="1200">
                <a:solidFill>
                  <a:srgbClr val="898989"/>
                </a:solidFill>
                <a:cs typeface="Arial" panose="020B0604020202020204" pitchFamily="34" charset="0"/>
              </a:rPr>
              <a:pPr>
                <a:spcBef>
                  <a:spcPct val="0"/>
                </a:spcBef>
                <a:buFontTx/>
                <a:buNone/>
              </a:pPr>
              <a:t>10/6/2015</a:t>
            </a:fld>
            <a:endParaRPr lang="en-US" altLang="en-US" sz="1200">
              <a:solidFill>
                <a:srgbClr val="898989"/>
              </a:solidFill>
              <a:cs typeface="Arial" panose="020B0604020202020204" pitchFamily="34" charset="0"/>
            </a:endParaRPr>
          </a:p>
        </p:txBody>
      </p:sp>
      <p:sp>
        <p:nvSpPr>
          <p:cNvPr id="6861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2483AFA-BB79-48D9-A4F2-A364ED4618C8}" type="slidenum">
              <a:rPr lang="en-US" altLang="en-US" sz="1200">
                <a:solidFill>
                  <a:srgbClr val="898989"/>
                </a:solidFill>
              </a:rPr>
              <a:pPr>
                <a:spcBef>
                  <a:spcPct val="0"/>
                </a:spcBef>
                <a:buFontTx/>
                <a:buNone/>
              </a:pPr>
              <a:t>31</a:t>
            </a:fld>
            <a:endParaRPr lang="en-US" altLang="en-US" sz="1200">
              <a:solidFill>
                <a:srgbClr val="898989"/>
              </a:solidFill>
            </a:endParaRPr>
          </a:p>
        </p:txBody>
      </p:sp>
      <p:sp>
        <p:nvSpPr>
          <p:cNvPr id="8" name="ZoneTexte 1"/>
          <p:cNvSpPr txBox="1"/>
          <p:nvPr/>
        </p:nvSpPr>
        <p:spPr>
          <a:xfrm>
            <a:off x="8031666" y="1792457"/>
            <a:ext cx="263475" cy="30939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fr-CA" sz="110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664" y="1458839"/>
            <a:ext cx="9289136" cy="4501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ounded Rectangular Callout 10"/>
          <p:cNvSpPr/>
          <p:nvPr/>
        </p:nvSpPr>
        <p:spPr>
          <a:xfrm>
            <a:off x="6845591" y="3489459"/>
            <a:ext cx="2635624" cy="1860176"/>
          </a:xfrm>
          <a:prstGeom prst="wedgeRoundRectCallout">
            <a:avLst>
              <a:gd name="adj1" fmla="val -179401"/>
              <a:gd name="adj2" fmla="val 7148"/>
              <a:gd name="adj3" fmla="val 16667"/>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t>Define the WBS</a:t>
            </a:r>
            <a:endParaRPr lang="en-CA" sz="2400" dirty="0"/>
          </a:p>
        </p:txBody>
      </p:sp>
    </p:spTree>
    <p:extLst>
      <p:ext uri="{BB962C8B-B14F-4D97-AF65-F5344CB8AC3E}">
        <p14:creationId xmlns:p14="http://schemas.microsoft.com/office/powerpoint/2010/main" val="37647308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84095" y="132398"/>
            <a:ext cx="11259670" cy="1143000"/>
          </a:xfrm>
        </p:spPr>
        <p:txBody>
          <a:bodyPr>
            <a:normAutofit/>
          </a:bodyPr>
          <a:lstStyle/>
          <a:p>
            <a:r>
              <a:rPr lang="en-US" altLang="en-US" sz="4000" b="1" dirty="0" smtClean="0">
                <a:solidFill>
                  <a:srgbClr val="147B33"/>
                </a:solidFill>
                <a:ea typeface="MS PGothic" pitchFamily="34" charset="-128"/>
              </a:rPr>
              <a:t>Group work: II. Establish the time profile</a:t>
            </a:r>
            <a:endParaRPr lang="en-US" altLang="en-US" sz="4000" b="1" dirty="0">
              <a:solidFill>
                <a:srgbClr val="147B33"/>
              </a:solidFill>
              <a:ea typeface="MS PGothic" pitchFamily="34" charset="-128"/>
            </a:endParaRPr>
          </a:p>
        </p:txBody>
      </p:sp>
      <p:sp>
        <p:nvSpPr>
          <p:cNvPr id="68615"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D5590E9-60DC-480F-85C9-0589E25C9E43}" type="datetime1">
              <a:rPr lang="en-US" altLang="en-US" sz="1200">
                <a:solidFill>
                  <a:srgbClr val="898989"/>
                </a:solidFill>
                <a:cs typeface="Arial" panose="020B0604020202020204" pitchFamily="34" charset="0"/>
              </a:rPr>
              <a:pPr>
                <a:spcBef>
                  <a:spcPct val="0"/>
                </a:spcBef>
                <a:buFontTx/>
                <a:buNone/>
              </a:pPr>
              <a:t>10/6/2015</a:t>
            </a:fld>
            <a:endParaRPr lang="en-US" altLang="en-US" sz="1200">
              <a:solidFill>
                <a:srgbClr val="898989"/>
              </a:solidFill>
              <a:cs typeface="Arial" panose="020B0604020202020204" pitchFamily="34" charset="0"/>
            </a:endParaRPr>
          </a:p>
        </p:txBody>
      </p:sp>
      <p:sp>
        <p:nvSpPr>
          <p:cNvPr id="6861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2483AFA-BB79-48D9-A4F2-A364ED4618C8}" type="slidenum">
              <a:rPr lang="en-US" altLang="en-US" sz="1200">
                <a:solidFill>
                  <a:srgbClr val="898989"/>
                </a:solidFill>
              </a:rPr>
              <a:pPr>
                <a:spcBef>
                  <a:spcPct val="0"/>
                </a:spcBef>
                <a:buFontTx/>
                <a:buNone/>
              </a:pPr>
              <a:t>32</a:t>
            </a:fld>
            <a:endParaRPr lang="en-US" altLang="en-US" sz="1200">
              <a:solidFill>
                <a:srgbClr val="898989"/>
              </a:solidFill>
            </a:endParaRPr>
          </a:p>
        </p:txBody>
      </p:sp>
      <p:sp>
        <p:nvSpPr>
          <p:cNvPr id="8" name="ZoneTexte 1"/>
          <p:cNvSpPr txBox="1"/>
          <p:nvPr/>
        </p:nvSpPr>
        <p:spPr>
          <a:xfrm>
            <a:off x="8031666" y="1792457"/>
            <a:ext cx="263475" cy="30939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fr-CA" sz="110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534" y="1147500"/>
            <a:ext cx="10668000"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77497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92197" y="132398"/>
            <a:ext cx="12099786" cy="1143000"/>
          </a:xfrm>
        </p:spPr>
        <p:txBody>
          <a:bodyPr>
            <a:normAutofit fontScale="90000"/>
          </a:bodyPr>
          <a:lstStyle/>
          <a:p>
            <a:r>
              <a:rPr lang="en-US" altLang="en-US" sz="4000" b="1" dirty="0" smtClean="0">
                <a:solidFill>
                  <a:srgbClr val="147B33"/>
                </a:solidFill>
                <a:ea typeface="MS PGothic" pitchFamily="34" charset="-128"/>
              </a:rPr>
              <a:t>Group work: III. Establish expenditures under standard categories</a:t>
            </a:r>
            <a:endParaRPr lang="en-US" altLang="en-US" sz="4000" b="1" dirty="0">
              <a:solidFill>
                <a:srgbClr val="147B33"/>
              </a:solidFill>
              <a:ea typeface="MS PGothic" pitchFamily="34" charset="-128"/>
            </a:endParaRPr>
          </a:p>
        </p:txBody>
      </p:sp>
      <p:sp>
        <p:nvSpPr>
          <p:cNvPr id="68615"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D5590E9-60DC-480F-85C9-0589E25C9E43}" type="datetime1">
              <a:rPr lang="en-US" altLang="en-US" sz="1200">
                <a:solidFill>
                  <a:srgbClr val="898989"/>
                </a:solidFill>
                <a:cs typeface="Arial" panose="020B0604020202020204" pitchFamily="34" charset="0"/>
              </a:rPr>
              <a:pPr>
                <a:spcBef>
                  <a:spcPct val="0"/>
                </a:spcBef>
                <a:buFontTx/>
                <a:buNone/>
              </a:pPr>
              <a:t>10/6/2015</a:t>
            </a:fld>
            <a:endParaRPr lang="en-US" altLang="en-US" sz="1200">
              <a:solidFill>
                <a:srgbClr val="898989"/>
              </a:solidFill>
              <a:cs typeface="Arial" panose="020B0604020202020204" pitchFamily="34" charset="0"/>
            </a:endParaRPr>
          </a:p>
        </p:txBody>
      </p:sp>
      <p:sp>
        <p:nvSpPr>
          <p:cNvPr id="6861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2483AFA-BB79-48D9-A4F2-A364ED4618C8}" type="slidenum">
              <a:rPr lang="en-US" altLang="en-US" sz="1200">
                <a:solidFill>
                  <a:srgbClr val="898989"/>
                </a:solidFill>
              </a:rPr>
              <a:pPr>
                <a:spcBef>
                  <a:spcPct val="0"/>
                </a:spcBef>
                <a:buFontTx/>
                <a:buNone/>
              </a:pPr>
              <a:t>33</a:t>
            </a:fld>
            <a:endParaRPr lang="en-US" altLang="en-US" sz="1200">
              <a:solidFill>
                <a:srgbClr val="898989"/>
              </a:solidFill>
            </a:endParaRPr>
          </a:p>
        </p:txBody>
      </p:sp>
      <p:sp>
        <p:nvSpPr>
          <p:cNvPr id="8" name="ZoneTexte 1"/>
          <p:cNvSpPr txBox="1"/>
          <p:nvPr/>
        </p:nvSpPr>
        <p:spPr>
          <a:xfrm>
            <a:off x="8031666" y="1792457"/>
            <a:ext cx="263475" cy="30939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fr-CA" sz="110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12" y="1496246"/>
            <a:ext cx="9629549" cy="4619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6526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a:xfrm>
            <a:off x="2124301" y="474132"/>
            <a:ext cx="8229600" cy="1143000"/>
          </a:xfrm>
        </p:spPr>
        <p:txBody>
          <a:bodyPr/>
          <a:lstStyle/>
          <a:p>
            <a:r>
              <a:rPr lang="en-CA" altLang="en-US" sz="4000" b="1" dirty="0">
                <a:solidFill>
                  <a:srgbClr val="147B33"/>
                </a:solidFill>
                <a:ea typeface="MS PGothic" pitchFamily="34" charset="-128"/>
              </a:rPr>
              <a:t> </a:t>
            </a:r>
            <a:r>
              <a:rPr lang="en-CA" altLang="en-US" sz="4000" b="1" dirty="0" smtClean="0">
                <a:solidFill>
                  <a:srgbClr val="147B33"/>
                </a:solidFill>
                <a:ea typeface="MS PGothic" pitchFamily="34" charset="-128"/>
              </a:rPr>
              <a:t>Better integration of NBSAPs</a:t>
            </a:r>
            <a:endParaRPr lang="en-CA" altLang="en-US" sz="4000" b="1" dirty="0">
              <a:solidFill>
                <a:srgbClr val="147B33"/>
              </a:solidFill>
              <a:ea typeface="MS PGothic" pitchFamily="34" charset="-128"/>
            </a:endParaRPr>
          </a:p>
        </p:txBody>
      </p:sp>
      <p:sp>
        <p:nvSpPr>
          <p:cNvPr id="6" name="Content Placeholder 2"/>
          <p:cNvSpPr>
            <a:spLocks noGrp="1"/>
          </p:cNvSpPr>
          <p:nvPr>
            <p:ph idx="1"/>
          </p:nvPr>
        </p:nvSpPr>
        <p:spPr/>
        <p:txBody>
          <a:bodyPr/>
          <a:lstStyle/>
          <a:p>
            <a:pPr algn="ctr">
              <a:buFont typeface="Arial" charset="0"/>
              <a:buNone/>
              <a:defRPr/>
            </a:pPr>
            <a:endParaRPr lang="en-CA" altLang="es-ES" sz="1600" dirty="0" smtClean="0">
              <a:solidFill>
                <a:srgbClr val="FF6600"/>
              </a:solidFill>
            </a:endParaRPr>
          </a:p>
          <a:p>
            <a:pPr algn="ctr">
              <a:buFont typeface="Arial" charset="0"/>
              <a:buNone/>
              <a:defRPr/>
            </a:pPr>
            <a:endParaRPr lang="en-CA" altLang="es-ES" sz="1600">
              <a:solidFill>
                <a:srgbClr val="FF6600"/>
              </a:solidFill>
            </a:endParaRPr>
          </a:p>
          <a:p>
            <a:pPr algn="ctr">
              <a:buFont typeface="Arial" charset="0"/>
              <a:buNone/>
              <a:defRPr/>
            </a:pPr>
            <a:endParaRPr lang="en-CA" altLang="es-ES" sz="1600" dirty="0">
              <a:solidFill>
                <a:srgbClr val="FF6600"/>
              </a:solidFill>
            </a:endParaRPr>
          </a:p>
          <a:p>
            <a:pPr>
              <a:buFont typeface="Arial" charset="0"/>
              <a:buChar char="•"/>
              <a:defRPr/>
            </a:pPr>
            <a:r>
              <a:rPr lang="en-US" dirty="0" smtClean="0"/>
              <a:t>Aligning NBSAP </a:t>
            </a:r>
            <a:r>
              <a:rPr lang="en-US" dirty="0"/>
              <a:t>budgeting </a:t>
            </a:r>
            <a:r>
              <a:rPr lang="en-US" dirty="0" smtClean="0"/>
              <a:t>with the </a:t>
            </a:r>
            <a:r>
              <a:rPr lang="en-US" dirty="0"/>
              <a:t>national </a:t>
            </a:r>
            <a:r>
              <a:rPr lang="en-US" dirty="0" smtClean="0"/>
              <a:t>budgeting </a:t>
            </a:r>
            <a:r>
              <a:rPr lang="en-US" dirty="0" smtClean="0"/>
              <a:t>process</a:t>
            </a:r>
          </a:p>
          <a:p>
            <a:pPr>
              <a:buFont typeface="Arial" charset="0"/>
              <a:buChar char="•"/>
              <a:defRPr/>
            </a:pPr>
            <a:endParaRPr lang="en-US" dirty="0"/>
          </a:p>
          <a:p>
            <a:pPr>
              <a:buFont typeface="Arial" charset="0"/>
              <a:buChar char="•"/>
              <a:defRPr/>
            </a:pPr>
            <a:r>
              <a:rPr lang="en-US" dirty="0" smtClean="0"/>
              <a:t>The </a:t>
            </a:r>
            <a:r>
              <a:rPr lang="en-US" dirty="0" smtClean="0"/>
              <a:t>role of using national budgeting codes (UNDP </a:t>
            </a:r>
            <a:r>
              <a:rPr lang="en-US" dirty="0"/>
              <a:t>BIOFIN </a:t>
            </a:r>
            <a:r>
              <a:rPr lang="en-US" dirty="0" smtClean="0"/>
              <a:t>initiative).</a:t>
            </a:r>
            <a:endParaRPr lang="en-US" altLang="en-US" dirty="0" smtClean="0">
              <a:solidFill>
                <a:srgbClr val="FF6600"/>
              </a:solidFill>
            </a:endParaRPr>
          </a:p>
        </p:txBody>
      </p:sp>
      <p:sp>
        <p:nvSpPr>
          <p:cNvPr id="162821" name="Date Placeholder 4"/>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78DCBA6-E3CC-49E8-9294-BC68D63BDF99}" type="datetime1">
              <a:rPr lang="en-US" altLang="en-US" sz="1200">
                <a:solidFill>
                  <a:srgbClr val="898989"/>
                </a:solidFill>
                <a:cs typeface="Arial" panose="020B0604020202020204" pitchFamily="34" charset="0"/>
              </a:rPr>
              <a:pPr>
                <a:spcBef>
                  <a:spcPct val="0"/>
                </a:spcBef>
                <a:buFontTx/>
                <a:buNone/>
              </a:pPr>
              <a:t>10/6/2015</a:t>
            </a:fld>
            <a:endParaRPr lang="en-US" altLang="en-US" sz="1200">
              <a:solidFill>
                <a:srgbClr val="898989"/>
              </a:solidFill>
              <a:cs typeface="Arial" panose="020B0604020202020204" pitchFamily="34" charset="0"/>
            </a:endParaRPr>
          </a:p>
        </p:txBody>
      </p:sp>
      <p:sp>
        <p:nvSpPr>
          <p:cNvPr id="16282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333EA94-D841-49D7-9FDE-2E99A1CF8844}" type="slidenum">
              <a:rPr lang="en-US" altLang="en-US" sz="1200">
                <a:solidFill>
                  <a:srgbClr val="898989"/>
                </a:solidFill>
              </a:rPr>
              <a:pPr>
                <a:spcBef>
                  <a:spcPct val="0"/>
                </a:spcBef>
                <a:buFontTx/>
                <a:buNone/>
              </a:pPr>
              <a:t>4</a:t>
            </a:fld>
            <a:endParaRPr lang="en-US" altLang="en-US" sz="1200">
              <a:solidFill>
                <a:srgbClr val="898989"/>
              </a:solidFill>
            </a:endParaRPr>
          </a:p>
        </p:txBody>
      </p:sp>
      <p:pic>
        <p:nvPicPr>
          <p:cNvPr id="162819" name="Picture 3" descr="\\Biodiv.org\shares\UserDoc\Working Folders\Logos\Aichi Targets icons\jpg\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62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898925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3027200" y="220133"/>
            <a:ext cx="9601196" cy="1303867"/>
          </a:xfrm>
        </p:spPr>
        <p:txBody>
          <a:bodyPr/>
          <a:lstStyle/>
          <a:p>
            <a:r>
              <a:rPr lang="en-US" altLang="en-US" sz="3200" b="1" dirty="0" smtClean="0">
                <a:solidFill>
                  <a:srgbClr val="147B33"/>
                </a:solidFill>
                <a:ea typeface="MS PGothic" pitchFamily="34" charset="-128"/>
              </a:rPr>
              <a:t>Setting priorities: guidance </a:t>
            </a:r>
            <a:r>
              <a:rPr lang="en-US" altLang="en-US" sz="3200" b="1" dirty="0">
                <a:solidFill>
                  <a:srgbClr val="147B33"/>
                </a:solidFill>
                <a:ea typeface="MS PGothic" pitchFamily="34" charset="-128"/>
              </a:rPr>
              <a:t>on cost effectiveness</a:t>
            </a:r>
          </a:p>
        </p:txBody>
      </p:sp>
      <p:sp>
        <p:nvSpPr>
          <p:cNvPr id="44035" name="Content Placeholder 2"/>
          <p:cNvSpPr>
            <a:spLocks noGrp="1"/>
          </p:cNvSpPr>
          <p:nvPr>
            <p:ph idx="1"/>
          </p:nvPr>
        </p:nvSpPr>
        <p:spPr>
          <a:xfrm>
            <a:off x="2199884" y="1470820"/>
            <a:ext cx="8229600" cy="5045075"/>
          </a:xfrm>
        </p:spPr>
        <p:txBody>
          <a:bodyPr/>
          <a:lstStyle/>
          <a:p>
            <a:pPr lvl="0"/>
            <a:endParaRPr lang="en-CA" dirty="0"/>
          </a:p>
          <a:p>
            <a:endParaRPr lang="en-US" sz="3000" dirty="0"/>
          </a:p>
        </p:txBody>
      </p:sp>
      <p:sp>
        <p:nvSpPr>
          <p:cNvPr id="60421" name="Date Placeholder 1"/>
          <p:cNvSpPr>
            <a:spLocks noGrp="1"/>
          </p:cNvSpPr>
          <p:nvPr>
            <p:ph type="dt" sz="half" idx="10"/>
          </p:nvPr>
        </p:nvSpPr>
        <p:spPr bwMode="auto">
          <a:noFill/>
          <a:ln>
            <a:miter lim="800000"/>
            <a:headEnd/>
            <a:tailEnd/>
          </a:ln>
        </p:spPr>
        <p:txBody>
          <a:bodyPr/>
          <a:lstStyle/>
          <a:p>
            <a:fld id="{4DE6D14B-73FD-4D5C-8829-A3221EF8C5CA}" type="datetime1">
              <a:rPr lang="en-US" altLang="en-US" smtClean="0"/>
              <a:pPr/>
              <a:t>10/6/2015</a:t>
            </a:fld>
            <a:endParaRPr lang="en-US" altLang="en-US" smtClean="0"/>
          </a:p>
        </p:txBody>
      </p:sp>
      <p:sp>
        <p:nvSpPr>
          <p:cNvPr id="60422" name="Slide Number Placeholder 2"/>
          <p:cNvSpPr>
            <a:spLocks noGrp="1"/>
          </p:cNvSpPr>
          <p:nvPr>
            <p:ph type="sldNum" sz="quarter" idx="12"/>
          </p:nvPr>
        </p:nvSpPr>
        <p:spPr bwMode="auto">
          <a:noFill/>
          <a:ln>
            <a:miter lim="800000"/>
            <a:headEnd/>
            <a:tailEnd/>
          </a:ln>
        </p:spPr>
        <p:txBody>
          <a:bodyPr/>
          <a:lstStyle/>
          <a:p>
            <a:fld id="{6137A15E-BB2E-4077-A1A6-AC3341C40024}" type="slidenum">
              <a:rPr lang="en-US" altLang="en-US"/>
              <a:pPr/>
              <a:t>5</a:t>
            </a:fld>
            <a:endParaRPr lang="en-US" altLang="en-US"/>
          </a:p>
        </p:txBody>
      </p:sp>
      <p:pic>
        <p:nvPicPr>
          <p:cNvPr id="60420" name="Picture 3" descr="\\Biodiv.org\shares\UserDoc\Working Folders\Logos\Aichi Targets icons\jpg\20.jpg"/>
          <p:cNvPicPr>
            <a:picLocks noChangeAspect="1" noChangeArrowheads="1"/>
          </p:cNvPicPr>
          <p:nvPr/>
        </p:nvPicPr>
        <p:blipFill>
          <a:blip r:embed="rId3" cstate="print"/>
          <a:srcRect/>
          <a:stretch>
            <a:fillRect/>
          </a:stretch>
        </p:blipFill>
        <p:spPr bwMode="auto">
          <a:xfrm>
            <a:off x="1165742" y="66523"/>
            <a:ext cx="1447800" cy="1600200"/>
          </a:xfrm>
          <a:prstGeom prst="rect">
            <a:avLst/>
          </a:prstGeom>
          <a:noFill/>
          <a:ln w="9525">
            <a:noFill/>
            <a:miter lim="800000"/>
            <a:headEnd/>
            <a:tailEnd/>
          </a:ln>
        </p:spPr>
      </p:pic>
      <p:sp>
        <p:nvSpPr>
          <p:cNvPr id="8" name="Content Placeholder 2"/>
          <p:cNvSpPr txBox="1">
            <a:spLocks/>
          </p:cNvSpPr>
          <p:nvPr/>
        </p:nvSpPr>
        <p:spPr bwMode="auto">
          <a:xfrm>
            <a:off x="2171700" y="197206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smtClean="0"/>
              <a:t>Use NBSAP process by identifying</a:t>
            </a:r>
            <a:r>
              <a:rPr lang="en-US" sz="2800" dirty="0"/>
              <a:t>, prioritizing and categorizing the most critical areas.</a:t>
            </a:r>
          </a:p>
          <a:p>
            <a:r>
              <a:rPr lang="en-US" sz="2800" dirty="0"/>
              <a:t>Begin with the effective tools that are already in place and where we have experience.</a:t>
            </a:r>
          </a:p>
          <a:p>
            <a:r>
              <a:rPr lang="en-US" sz="2800" dirty="0"/>
              <a:t>It is advised to do as much costing as possible </a:t>
            </a:r>
            <a:r>
              <a:rPr lang="en-US" sz="2800" dirty="0" smtClean="0"/>
              <a:t>and, as a precondition, to develop </a:t>
            </a:r>
            <a:r>
              <a:rPr lang="en-US" sz="2800" dirty="0"/>
              <a:t>an action plan with clear, quantifiable targets.</a:t>
            </a:r>
          </a:p>
        </p:txBody>
      </p:sp>
    </p:spTree>
    <p:extLst>
      <p:ext uri="{BB962C8B-B14F-4D97-AF65-F5344CB8AC3E}">
        <p14:creationId xmlns:p14="http://schemas.microsoft.com/office/powerpoint/2010/main" val="2660633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a:xfrm>
            <a:off x="2124301" y="474132"/>
            <a:ext cx="8229600" cy="1143000"/>
          </a:xfrm>
        </p:spPr>
        <p:txBody>
          <a:bodyPr/>
          <a:lstStyle/>
          <a:p>
            <a:r>
              <a:rPr lang="en-CA" altLang="en-US" sz="4000" b="1">
                <a:solidFill>
                  <a:srgbClr val="147B33"/>
                </a:solidFill>
                <a:ea typeface="MS PGothic" pitchFamily="34" charset="-128"/>
              </a:rPr>
              <a:t> How to determine funding needs</a:t>
            </a:r>
          </a:p>
        </p:txBody>
      </p:sp>
      <p:sp>
        <p:nvSpPr>
          <p:cNvPr id="6" name="Content Placeholder 2"/>
          <p:cNvSpPr>
            <a:spLocks noGrp="1"/>
          </p:cNvSpPr>
          <p:nvPr>
            <p:ph idx="1"/>
          </p:nvPr>
        </p:nvSpPr>
        <p:spPr/>
        <p:txBody>
          <a:bodyPr/>
          <a:lstStyle/>
          <a:p>
            <a:pPr algn="ctr">
              <a:buFont typeface="Arial" charset="0"/>
              <a:buNone/>
              <a:defRPr/>
            </a:pPr>
            <a:endParaRPr lang="en-CA" altLang="es-ES" sz="1600" dirty="0">
              <a:solidFill>
                <a:srgbClr val="FF6600"/>
              </a:solidFill>
            </a:endParaRPr>
          </a:p>
          <a:p>
            <a:pPr>
              <a:buFont typeface="Arial" charset="0"/>
              <a:buChar char="•"/>
              <a:defRPr/>
            </a:pPr>
            <a:r>
              <a:rPr lang="en-CA" altLang="es-ES" sz="2800" dirty="0" smtClean="0">
                <a:solidFill>
                  <a:srgbClr val="147B33"/>
                </a:solidFill>
                <a:latin typeface="+mj-lt"/>
                <a:ea typeface="ＭＳ Ｐゴシック" pitchFamily="34" charset="-128"/>
                <a:cs typeface="+mj-cs"/>
              </a:rPr>
              <a:t>Use the NBSAP to </a:t>
            </a:r>
            <a:r>
              <a:rPr lang="en-US" altLang="es-ES" dirty="0" smtClean="0">
                <a:solidFill>
                  <a:srgbClr val="147B33"/>
                </a:solidFill>
                <a:latin typeface="+mj-lt"/>
                <a:ea typeface="ＭＳ Ｐゴシック" pitchFamily="34" charset="-128"/>
                <a:cs typeface="+mj-cs"/>
              </a:rPr>
              <a:t>identify </a:t>
            </a:r>
            <a:r>
              <a:rPr lang="en-US" altLang="es-ES" sz="2800" dirty="0" smtClean="0">
                <a:solidFill>
                  <a:srgbClr val="147B33"/>
                </a:solidFill>
                <a:latin typeface="+mj-lt"/>
                <a:ea typeface="ＭＳ Ｐゴシック" pitchFamily="34" charset="-128"/>
                <a:cs typeface="+mj-cs"/>
              </a:rPr>
              <a:t>the activities </a:t>
            </a:r>
            <a:r>
              <a:rPr lang="en-US" altLang="es-ES" sz="2800" dirty="0">
                <a:solidFill>
                  <a:srgbClr val="147B33"/>
                </a:solidFill>
                <a:latin typeface="+mj-lt"/>
                <a:ea typeface="ＭＳ Ｐゴシック" pitchFamily="34" charset="-128"/>
                <a:cs typeface="+mj-cs"/>
              </a:rPr>
              <a:t>that </a:t>
            </a:r>
            <a:r>
              <a:rPr lang="en-US" altLang="es-ES" sz="2800" dirty="0" smtClean="0">
                <a:solidFill>
                  <a:srgbClr val="147B33"/>
                </a:solidFill>
                <a:latin typeface="+mj-lt"/>
                <a:ea typeface="ＭＳ Ｐゴシック" pitchFamily="34" charset="-128"/>
                <a:cs typeface="+mj-cs"/>
              </a:rPr>
              <a:t>need to be implemented in order to </a:t>
            </a:r>
            <a:r>
              <a:rPr lang="en-US" altLang="es-ES" sz="2800" dirty="0">
                <a:solidFill>
                  <a:srgbClr val="147B33"/>
                </a:solidFill>
                <a:latin typeface="+mj-lt"/>
                <a:ea typeface="ＭＳ Ｐゴシック" pitchFamily="34" charset="-128"/>
                <a:cs typeface="+mj-cs"/>
              </a:rPr>
              <a:t>achieve the </a:t>
            </a:r>
            <a:r>
              <a:rPr lang="en-US" altLang="es-ES" sz="2800" dirty="0" smtClean="0">
                <a:solidFill>
                  <a:srgbClr val="147B33"/>
                </a:solidFill>
                <a:latin typeface="+mj-lt"/>
                <a:ea typeface="ＭＳ Ｐゴシック" pitchFamily="34" charset="-128"/>
                <a:cs typeface="+mj-cs"/>
              </a:rPr>
              <a:t>national targets </a:t>
            </a:r>
            <a:r>
              <a:rPr lang="en-US" altLang="es-ES" sz="2800" dirty="0">
                <a:solidFill>
                  <a:srgbClr val="147B33"/>
                </a:solidFill>
                <a:latin typeface="+mj-lt"/>
                <a:ea typeface="ＭＳ Ｐゴシック" pitchFamily="34" charset="-128"/>
                <a:cs typeface="+mj-cs"/>
              </a:rPr>
              <a:t>– including scope, scale, timing, and responsible </a:t>
            </a:r>
            <a:r>
              <a:rPr lang="en-US" altLang="es-ES" sz="2800" dirty="0" smtClean="0">
                <a:solidFill>
                  <a:srgbClr val="147B33"/>
                </a:solidFill>
                <a:latin typeface="+mj-lt"/>
                <a:ea typeface="ＭＳ Ｐゴシック" pitchFamily="34" charset="-128"/>
                <a:cs typeface="+mj-cs"/>
              </a:rPr>
              <a:t>actors </a:t>
            </a:r>
          </a:p>
          <a:p>
            <a:pPr>
              <a:buFont typeface="Arial" charset="0"/>
              <a:buChar char="•"/>
              <a:defRPr/>
            </a:pPr>
            <a:r>
              <a:rPr lang="en-US" altLang="es-ES" dirty="0" smtClean="0">
                <a:solidFill>
                  <a:srgbClr val="147B33"/>
                </a:solidFill>
                <a:latin typeface="+mj-lt"/>
                <a:ea typeface="ＭＳ Ｐゴシック" pitchFamily="34" charset="-128"/>
                <a:cs typeface="+mj-cs"/>
              </a:rPr>
              <a:t>A</a:t>
            </a:r>
            <a:r>
              <a:rPr lang="en-US" altLang="es-ES" sz="2800" dirty="0" smtClean="0">
                <a:solidFill>
                  <a:srgbClr val="147B33"/>
                </a:solidFill>
                <a:latin typeface="+mj-lt"/>
                <a:ea typeface="ＭＳ Ｐゴシック" pitchFamily="34" charset="-128"/>
                <a:cs typeface="+mj-cs"/>
              </a:rPr>
              <a:t>ssess the actual </a:t>
            </a:r>
            <a:r>
              <a:rPr lang="en-US" altLang="es-ES" sz="2800" dirty="0">
                <a:solidFill>
                  <a:srgbClr val="147B33"/>
                </a:solidFill>
                <a:latin typeface="+mj-lt"/>
                <a:ea typeface="ＭＳ Ｐゴシック" pitchFamily="34" charset="-128"/>
                <a:cs typeface="+mj-cs"/>
              </a:rPr>
              <a:t>cost of </a:t>
            </a:r>
            <a:r>
              <a:rPr lang="en-US" altLang="es-ES" sz="2800" dirty="0" smtClean="0">
                <a:solidFill>
                  <a:srgbClr val="147B33"/>
                </a:solidFill>
                <a:latin typeface="+mj-lt"/>
                <a:ea typeface="ＭＳ Ｐゴシック" pitchFamily="34" charset="-128"/>
                <a:cs typeface="+mj-cs"/>
              </a:rPr>
              <a:t>achieving specific target or associated strategies by developing a </a:t>
            </a:r>
            <a:r>
              <a:rPr lang="en-US" dirty="0">
                <a:solidFill>
                  <a:srgbClr val="147B33"/>
                </a:solidFill>
                <a:latin typeface="+mj-lt"/>
                <a:ea typeface="ＭＳ Ｐゴシック" pitchFamily="34" charset="-128"/>
                <a:cs typeface="+mj-cs"/>
              </a:rPr>
              <a:t>detailed </a:t>
            </a:r>
            <a:r>
              <a:rPr lang="en-US" dirty="0" err="1" smtClean="0">
                <a:solidFill>
                  <a:srgbClr val="147B33"/>
                </a:solidFill>
                <a:latin typeface="+mj-lt"/>
                <a:ea typeface="ＭＳ Ｐゴシック" pitchFamily="34" charset="-128"/>
                <a:cs typeface="+mj-cs"/>
              </a:rPr>
              <a:t>programme</a:t>
            </a:r>
            <a:r>
              <a:rPr lang="en-US" dirty="0" smtClean="0">
                <a:solidFill>
                  <a:srgbClr val="147B33"/>
                </a:solidFill>
                <a:latin typeface="+mj-lt"/>
                <a:ea typeface="ＭＳ Ｐゴシック" pitchFamily="34" charset="-128"/>
                <a:cs typeface="+mj-cs"/>
              </a:rPr>
              <a:t> </a:t>
            </a:r>
            <a:r>
              <a:rPr lang="en-US" dirty="0">
                <a:solidFill>
                  <a:srgbClr val="147B33"/>
                </a:solidFill>
                <a:latin typeface="+mj-lt"/>
                <a:ea typeface="ＭＳ Ｐゴシック" pitchFamily="34" charset="-128"/>
                <a:cs typeface="+mj-cs"/>
              </a:rPr>
              <a:t>of </a:t>
            </a:r>
            <a:r>
              <a:rPr lang="en-US" dirty="0" smtClean="0">
                <a:solidFill>
                  <a:srgbClr val="147B33"/>
                </a:solidFill>
                <a:latin typeface="+mj-lt"/>
                <a:ea typeface="ＭＳ Ｐゴシック" pitchFamily="34" charset="-128"/>
                <a:cs typeface="+mj-cs"/>
              </a:rPr>
              <a:t>‘</a:t>
            </a:r>
            <a:r>
              <a:rPr lang="en-US" dirty="0" err="1" smtClean="0">
                <a:solidFill>
                  <a:srgbClr val="147B33"/>
                </a:solidFill>
                <a:latin typeface="+mj-lt"/>
                <a:ea typeface="ＭＳ Ｐゴシック" pitchFamily="34" charset="-128"/>
                <a:cs typeface="+mj-cs"/>
              </a:rPr>
              <a:t>costable</a:t>
            </a:r>
            <a:r>
              <a:rPr lang="en-US" dirty="0" smtClean="0">
                <a:solidFill>
                  <a:srgbClr val="147B33"/>
                </a:solidFill>
                <a:latin typeface="+mj-lt"/>
                <a:ea typeface="ＭＳ Ｐゴシック" pitchFamily="34" charset="-128"/>
                <a:cs typeface="+mj-cs"/>
              </a:rPr>
              <a:t>’ activities (‘work breakdown structure’ – WBS)</a:t>
            </a:r>
            <a:endParaRPr lang="en-US" altLang="es-ES" dirty="0">
              <a:solidFill>
                <a:srgbClr val="147B33"/>
              </a:solidFill>
              <a:latin typeface="+mj-lt"/>
              <a:ea typeface="ＭＳ Ｐゴシック" pitchFamily="34" charset="-128"/>
              <a:cs typeface="+mj-cs"/>
            </a:endParaRPr>
          </a:p>
          <a:p>
            <a:pPr>
              <a:buFont typeface="Arial" charset="0"/>
              <a:buChar char="•"/>
              <a:defRPr/>
            </a:pPr>
            <a:r>
              <a:rPr lang="en-US" altLang="es-ES" dirty="0">
                <a:solidFill>
                  <a:srgbClr val="147B33"/>
                </a:solidFill>
                <a:latin typeface="+mj-lt"/>
                <a:ea typeface="ＭＳ Ｐゴシック" pitchFamily="34" charset="-128"/>
                <a:cs typeface="+mj-cs"/>
              </a:rPr>
              <a:t>Synergize with </a:t>
            </a:r>
            <a:r>
              <a:rPr lang="en-US" altLang="es-ES" dirty="0" smtClean="0">
                <a:solidFill>
                  <a:srgbClr val="147B33"/>
                </a:solidFill>
                <a:latin typeface="+mj-lt"/>
                <a:ea typeface="ＭＳ Ｐゴシック" pitchFamily="34" charset="-128"/>
                <a:cs typeface="+mj-cs"/>
              </a:rPr>
              <a:t>the GEF cycle and the </a:t>
            </a:r>
            <a:r>
              <a:rPr lang="en-US" altLang="es-ES" dirty="0">
                <a:solidFill>
                  <a:srgbClr val="147B33"/>
                </a:solidFill>
                <a:latin typeface="+mj-lt"/>
                <a:ea typeface="ＭＳ Ｐゴシック" pitchFamily="34" charset="-128"/>
                <a:cs typeface="+mj-cs"/>
              </a:rPr>
              <a:t>GEF-7 needs assessment (see questionnaire)</a:t>
            </a:r>
          </a:p>
          <a:p>
            <a:pPr>
              <a:buFont typeface="Arial" charset="0"/>
              <a:buChar char="•"/>
              <a:defRPr/>
            </a:pPr>
            <a:endParaRPr lang="en-US" altLang="es-ES" sz="2800" dirty="0" smtClean="0">
              <a:solidFill>
                <a:srgbClr val="147B33"/>
              </a:solidFill>
              <a:latin typeface="+mj-lt"/>
              <a:ea typeface="ＭＳ Ｐゴシック" pitchFamily="34" charset="-128"/>
              <a:cs typeface="+mj-cs"/>
            </a:endParaRPr>
          </a:p>
          <a:p>
            <a:pPr>
              <a:buFont typeface="Arial" charset="0"/>
              <a:buChar char="•"/>
              <a:defRPr/>
            </a:pPr>
            <a:endParaRPr lang="en-US" altLang="en-US" dirty="0" smtClean="0">
              <a:solidFill>
                <a:srgbClr val="FF6600"/>
              </a:solidFill>
            </a:endParaRPr>
          </a:p>
        </p:txBody>
      </p:sp>
      <p:sp>
        <p:nvSpPr>
          <p:cNvPr id="162821" name="Date Placeholder 4"/>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78DCBA6-E3CC-49E8-9294-BC68D63BDF99}" type="datetime1">
              <a:rPr lang="en-US" altLang="en-US" sz="1200">
                <a:solidFill>
                  <a:srgbClr val="898989"/>
                </a:solidFill>
                <a:cs typeface="Arial" panose="020B0604020202020204" pitchFamily="34" charset="0"/>
              </a:rPr>
              <a:pPr>
                <a:spcBef>
                  <a:spcPct val="0"/>
                </a:spcBef>
                <a:buFontTx/>
                <a:buNone/>
              </a:pPr>
              <a:t>10/6/2015</a:t>
            </a:fld>
            <a:endParaRPr lang="en-US" altLang="en-US" sz="1200">
              <a:solidFill>
                <a:srgbClr val="898989"/>
              </a:solidFill>
              <a:cs typeface="Arial" panose="020B0604020202020204" pitchFamily="34" charset="0"/>
            </a:endParaRPr>
          </a:p>
        </p:txBody>
      </p:sp>
      <p:sp>
        <p:nvSpPr>
          <p:cNvPr id="16282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333EA94-D841-49D7-9FDE-2E99A1CF8844}" type="slidenum">
              <a:rPr lang="en-US" altLang="en-US" sz="1200">
                <a:solidFill>
                  <a:srgbClr val="898989"/>
                </a:solidFill>
              </a:rPr>
              <a:pPr>
                <a:spcBef>
                  <a:spcPct val="0"/>
                </a:spcBef>
                <a:buFontTx/>
                <a:buNone/>
              </a:pPr>
              <a:t>6</a:t>
            </a:fld>
            <a:endParaRPr lang="en-US" altLang="en-US" sz="1200">
              <a:solidFill>
                <a:srgbClr val="898989"/>
              </a:solidFill>
            </a:endParaRPr>
          </a:p>
        </p:txBody>
      </p:sp>
      <p:pic>
        <p:nvPicPr>
          <p:cNvPr id="162819" name="Picture 3" descr="\\Biodiv.org\shares\UserDoc\Working Folders\Logos\Aichi Targets icons\jpg\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62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1499773"/>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a:xfrm>
            <a:off x="1464861" y="321732"/>
            <a:ext cx="10727139" cy="1143000"/>
          </a:xfrm>
        </p:spPr>
        <p:txBody>
          <a:bodyPr>
            <a:normAutofit fontScale="90000"/>
          </a:bodyPr>
          <a:lstStyle/>
          <a:p>
            <a:r>
              <a:rPr lang="en-CA" altLang="en-US" sz="4000" b="1" dirty="0">
                <a:solidFill>
                  <a:srgbClr val="147B33"/>
                </a:solidFill>
                <a:ea typeface="MS PGothic" pitchFamily="34" charset="-128"/>
              </a:rPr>
              <a:t> </a:t>
            </a:r>
            <a:r>
              <a:rPr lang="en-US" altLang="en-US" b="1" dirty="0">
                <a:solidFill>
                  <a:srgbClr val="147B33"/>
                </a:solidFill>
                <a:ea typeface="MS PGothic" pitchFamily="34" charset="-128"/>
              </a:rPr>
              <a:t>K</a:t>
            </a:r>
            <a:r>
              <a:rPr lang="en-US" b="1" dirty="0">
                <a:solidFill>
                  <a:srgbClr val="147B33"/>
                </a:solidFill>
                <a:ea typeface="MS PGothic" pitchFamily="34" charset="-128"/>
              </a:rPr>
              <a:t>ey elements to prepare for accurate NBSAP costing</a:t>
            </a:r>
            <a:endParaRPr lang="en-CA" altLang="en-US" b="1" dirty="0">
              <a:solidFill>
                <a:srgbClr val="147B33"/>
              </a:solidFill>
              <a:ea typeface="MS PGothic" pitchFamily="34" charset="-128"/>
            </a:endParaRPr>
          </a:p>
        </p:txBody>
      </p:sp>
      <p:sp>
        <p:nvSpPr>
          <p:cNvPr id="6" name="Content Placeholder 2"/>
          <p:cNvSpPr>
            <a:spLocks noGrp="1"/>
          </p:cNvSpPr>
          <p:nvPr>
            <p:ph idx="1"/>
          </p:nvPr>
        </p:nvSpPr>
        <p:spPr>
          <a:xfrm>
            <a:off x="838200" y="1769532"/>
            <a:ext cx="10515600" cy="4947711"/>
          </a:xfrm>
        </p:spPr>
        <p:txBody>
          <a:bodyPr/>
          <a:lstStyle/>
          <a:p>
            <a:pPr algn="ctr">
              <a:buFont typeface="Arial" charset="0"/>
              <a:buNone/>
              <a:defRPr/>
            </a:pPr>
            <a:endParaRPr lang="en-CA" altLang="es-ES" sz="1600" dirty="0">
              <a:solidFill>
                <a:srgbClr val="FF6600"/>
              </a:solidFill>
            </a:endParaRPr>
          </a:p>
          <a:p>
            <a:pPr>
              <a:buFont typeface="Arial" charset="0"/>
              <a:buChar char="•"/>
              <a:defRPr/>
            </a:pPr>
            <a:r>
              <a:rPr lang="en-US" b="1" dirty="0" smtClean="0"/>
              <a:t>Scope and scale </a:t>
            </a:r>
          </a:p>
          <a:p>
            <a:pPr>
              <a:buFont typeface="Arial" charset="0"/>
              <a:buChar char="•"/>
              <a:defRPr/>
            </a:pPr>
            <a:endParaRPr lang="en-US" b="1" dirty="0" smtClean="0"/>
          </a:p>
          <a:p>
            <a:pPr>
              <a:buFont typeface="Arial" charset="0"/>
              <a:buChar char="•"/>
              <a:defRPr/>
            </a:pPr>
            <a:endParaRPr lang="en-US" b="1" dirty="0" smtClean="0"/>
          </a:p>
          <a:p>
            <a:pPr>
              <a:buFont typeface="Arial" charset="0"/>
              <a:buChar char="•"/>
              <a:defRPr/>
            </a:pPr>
            <a:r>
              <a:rPr lang="en-US" b="1" dirty="0"/>
              <a:t>Timing of implementation </a:t>
            </a:r>
            <a:endParaRPr lang="en-US" b="1" dirty="0" smtClean="0"/>
          </a:p>
          <a:p>
            <a:pPr>
              <a:buFont typeface="Arial" charset="0"/>
              <a:buChar char="•"/>
              <a:defRPr/>
            </a:pPr>
            <a:endParaRPr lang="en-US" b="1" dirty="0" smtClean="0"/>
          </a:p>
          <a:p>
            <a:pPr>
              <a:buFont typeface="Arial" charset="0"/>
              <a:buChar char="•"/>
              <a:defRPr/>
            </a:pPr>
            <a:endParaRPr lang="en-US" b="1" dirty="0" smtClean="0"/>
          </a:p>
          <a:p>
            <a:pPr>
              <a:buFont typeface="Arial" charset="0"/>
              <a:buChar char="•"/>
              <a:defRPr/>
            </a:pPr>
            <a:r>
              <a:rPr lang="en-US" b="1" dirty="0" smtClean="0"/>
              <a:t>Responsible actors </a:t>
            </a:r>
          </a:p>
          <a:p>
            <a:pPr>
              <a:buFont typeface="Arial" charset="0"/>
              <a:buChar char="•"/>
              <a:defRPr/>
            </a:pPr>
            <a:endParaRPr lang="en-US" altLang="en-US" dirty="0" smtClean="0">
              <a:solidFill>
                <a:srgbClr val="FF6600"/>
              </a:solidFill>
            </a:endParaRPr>
          </a:p>
        </p:txBody>
      </p:sp>
      <p:sp>
        <p:nvSpPr>
          <p:cNvPr id="162821" name="Date Placeholder 4"/>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78DCBA6-E3CC-49E8-9294-BC68D63BDF99}" type="datetime1">
              <a:rPr lang="en-US" altLang="en-US" sz="1200">
                <a:solidFill>
                  <a:srgbClr val="898989"/>
                </a:solidFill>
                <a:cs typeface="Arial" panose="020B0604020202020204" pitchFamily="34" charset="0"/>
              </a:rPr>
              <a:pPr>
                <a:spcBef>
                  <a:spcPct val="0"/>
                </a:spcBef>
                <a:buFontTx/>
                <a:buNone/>
              </a:pPr>
              <a:t>10/6/2015</a:t>
            </a:fld>
            <a:endParaRPr lang="en-US" altLang="en-US" sz="1200">
              <a:solidFill>
                <a:srgbClr val="898989"/>
              </a:solidFill>
              <a:cs typeface="Arial" panose="020B0604020202020204" pitchFamily="34" charset="0"/>
            </a:endParaRPr>
          </a:p>
        </p:txBody>
      </p:sp>
      <p:sp>
        <p:nvSpPr>
          <p:cNvPr id="16282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333EA94-D841-49D7-9FDE-2E99A1CF8844}" type="slidenum">
              <a:rPr lang="en-US" altLang="en-US" sz="1200">
                <a:solidFill>
                  <a:srgbClr val="898989"/>
                </a:solidFill>
              </a:rPr>
              <a:pPr>
                <a:spcBef>
                  <a:spcPct val="0"/>
                </a:spcBef>
                <a:buFontTx/>
                <a:buNone/>
              </a:pPr>
              <a:t>7</a:t>
            </a:fld>
            <a:endParaRPr lang="en-US" altLang="en-US" sz="1200">
              <a:solidFill>
                <a:srgbClr val="898989"/>
              </a:solidFill>
            </a:endParaRPr>
          </a:p>
        </p:txBody>
      </p:sp>
      <p:pic>
        <p:nvPicPr>
          <p:cNvPr id="162819" name="Picture 3" descr="\\Biodiv.org\shares\UserDoc\Working Folders\Logos\Aichi Targets icons\jpg\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169332"/>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p:cNvGraphicFramePr/>
          <p:nvPr>
            <p:extLst>
              <p:ext uri="{D42A27DB-BD31-4B8C-83A1-F6EECF244321}">
                <p14:modId xmlns:p14="http://schemas.microsoft.com/office/powerpoint/2010/main" val="1829742738"/>
              </p:ext>
            </p:extLst>
          </p:nvPr>
        </p:nvGraphicFramePr>
        <p:xfrm>
          <a:off x="6713562" y="3073246"/>
          <a:ext cx="4640238" cy="19286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Diagram 10"/>
          <p:cNvGraphicFramePr/>
          <p:nvPr>
            <p:extLst>
              <p:ext uri="{D42A27DB-BD31-4B8C-83A1-F6EECF244321}">
                <p14:modId xmlns:p14="http://schemas.microsoft.com/office/powerpoint/2010/main" val="2027874466"/>
              </p:ext>
            </p:extLst>
          </p:nvPr>
        </p:nvGraphicFramePr>
        <p:xfrm>
          <a:off x="6713562" y="5181292"/>
          <a:ext cx="4640238" cy="153595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3" name="Diagram 12"/>
          <p:cNvGraphicFramePr/>
          <p:nvPr>
            <p:extLst>
              <p:ext uri="{D42A27DB-BD31-4B8C-83A1-F6EECF244321}">
                <p14:modId xmlns:p14="http://schemas.microsoft.com/office/powerpoint/2010/main" val="878711951"/>
              </p:ext>
            </p:extLst>
          </p:nvPr>
        </p:nvGraphicFramePr>
        <p:xfrm>
          <a:off x="6713562" y="1464732"/>
          <a:ext cx="4640238" cy="1424895"/>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2378251124"/>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426" name="Title 1"/>
          <p:cNvSpPr>
            <a:spLocks noGrp="1"/>
          </p:cNvSpPr>
          <p:nvPr>
            <p:ph type="title"/>
          </p:nvPr>
        </p:nvSpPr>
        <p:spPr>
          <a:xfrm>
            <a:off x="1641566" y="385860"/>
            <a:ext cx="10210800" cy="910523"/>
          </a:xfrm>
        </p:spPr>
        <p:txBody>
          <a:bodyPr>
            <a:normAutofit/>
          </a:bodyPr>
          <a:lstStyle/>
          <a:p>
            <a:r>
              <a:rPr lang="en-US" altLang="en-US" b="1" dirty="0" smtClean="0">
                <a:solidFill>
                  <a:srgbClr val="147B33"/>
                </a:solidFill>
                <a:ea typeface="MS PGothic" pitchFamily="34" charset="-128"/>
              </a:rPr>
              <a:t>Stakeholders identification and analysis</a:t>
            </a:r>
            <a:endParaRPr lang="en-US" altLang="en-US" dirty="0" smtClean="0"/>
          </a:p>
        </p:txBody>
      </p:sp>
      <p:sp>
        <p:nvSpPr>
          <p:cNvPr id="103427" name="Content Placeholder 2"/>
          <p:cNvSpPr>
            <a:spLocks noGrp="1"/>
          </p:cNvSpPr>
          <p:nvPr>
            <p:ph idx="1"/>
          </p:nvPr>
        </p:nvSpPr>
        <p:spPr>
          <a:xfrm>
            <a:off x="2124301" y="1292268"/>
            <a:ext cx="8229600" cy="5060950"/>
          </a:xfrm>
        </p:spPr>
        <p:txBody>
          <a:bodyPr/>
          <a:lstStyle/>
          <a:p>
            <a:endParaRPr lang="en-CA" altLang="en-US" sz="2800" b="1" dirty="0"/>
          </a:p>
          <a:p>
            <a:r>
              <a:rPr lang="en-US" altLang="en-US" sz="2800" dirty="0" smtClean="0"/>
              <a:t>Identify all potential stakeholders</a:t>
            </a:r>
          </a:p>
          <a:p>
            <a:r>
              <a:rPr lang="en-US" altLang="en-US" sz="2800" dirty="0" smtClean="0"/>
              <a:t>Analyze the potential impact and support and classify them</a:t>
            </a:r>
          </a:p>
          <a:p>
            <a:r>
              <a:rPr lang="en-US" altLang="en-US" sz="2800" dirty="0" smtClean="0"/>
              <a:t>Assess how key stakeholders are likely to react</a:t>
            </a:r>
          </a:p>
          <a:p>
            <a:endParaRPr lang="en-US" altLang="en-US" sz="2800" dirty="0"/>
          </a:p>
          <a:p>
            <a:pPr marL="285750" lvl="1"/>
            <a:r>
              <a:rPr lang="en-US" altLang="en-US" sz="2800" b="1" dirty="0"/>
              <a:t>Result: </a:t>
            </a:r>
            <a:r>
              <a:rPr lang="en-US" altLang="en-US" sz="2800" b="1" dirty="0" smtClean="0"/>
              <a:t>Stakeholder classification</a:t>
            </a:r>
            <a:endParaRPr lang="en-US" altLang="en-US" sz="2800" b="1" dirty="0"/>
          </a:p>
          <a:p>
            <a:endParaRPr lang="en-US" altLang="en-US" sz="2800" dirty="0"/>
          </a:p>
        </p:txBody>
      </p:sp>
      <p:sp>
        <p:nvSpPr>
          <p:cNvPr id="103429" name="Date Placeholder 1"/>
          <p:cNvSpPr>
            <a:spLocks noGrp="1"/>
          </p:cNvSpPr>
          <p:nvPr>
            <p:ph type="dt" sz="half" idx="10"/>
          </p:nvPr>
        </p:nvSpPr>
        <p:spPr bwMode="auto">
          <a:noFill/>
          <a:ln>
            <a:miter lim="800000"/>
            <a:headEnd/>
            <a:tailEnd/>
          </a:ln>
        </p:spPr>
        <p:txBody>
          <a:bodyPr/>
          <a:lstStyle/>
          <a:p>
            <a:fld id="{D824790A-65F0-4789-A522-24CD839BEFA5}" type="datetime1">
              <a:rPr lang="en-US" altLang="en-US" smtClean="0"/>
              <a:pPr/>
              <a:t>10/6/2015</a:t>
            </a:fld>
            <a:endParaRPr lang="en-US" altLang="en-US" smtClean="0"/>
          </a:p>
        </p:txBody>
      </p:sp>
      <p:sp>
        <p:nvSpPr>
          <p:cNvPr id="103430" name="Slide Number Placeholder 2"/>
          <p:cNvSpPr>
            <a:spLocks noGrp="1"/>
          </p:cNvSpPr>
          <p:nvPr>
            <p:ph type="sldNum" sz="quarter" idx="12"/>
          </p:nvPr>
        </p:nvSpPr>
        <p:spPr bwMode="auto">
          <a:noFill/>
          <a:ln>
            <a:miter lim="800000"/>
            <a:headEnd/>
            <a:tailEnd/>
          </a:ln>
        </p:spPr>
        <p:txBody>
          <a:bodyPr/>
          <a:lstStyle/>
          <a:p>
            <a:fld id="{32477BB4-6A4A-49B2-9D95-916A2F1FCB4C}" type="slidenum">
              <a:rPr lang="en-US" altLang="en-US"/>
              <a:pPr/>
              <a:t>8</a:t>
            </a:fld>
            <a:endParaRPr lang="en-US" altLang="en-US"/>
          </a:p>
        </p:txBody>
      </p:sp>
      <p:pic>
        <p:nvPicPr>
          <p:cNvPr id="103428" name="Picture 3" descr="\\Biodiv.org\shares\UserDoc\Working Folders\Logos\Aichi Targets icons\jpg\20.jpg"/>
          <p:cNvPicPr>
            <a:picLocks noChangeAspect="1" noChangeArrowheads="1"/>
          </p:cNvPicPr>
          <p:nvPr/>
        </p:nvPicPr>
        <p:blipFill>
          <a:blip r:embed="rId3" cstate="print"/>
          <a:srcRect/>
          <a:stretch>
            <a:fillRect/>
          </a:stretch>
        </p:blipFill>
        <p:spPr bwMode="auto">
          <a:xfrm>
            <a:off x="316682" y="41022"/>
            <a:ext cx="1447800" cy="1600200"/>
          </a:xfrm>
          <a:prstGeom prst="rect">
            <a:avLst/>
          </a:prstGeom>
          <a:noFill/>
          <a:ln w="9525">
            <a:noFill/>
            <a:miter lim="800000"/>
            <a:headEnd/>
            <a:tailEnd/>
          </a:ln>
        </p:spPr>
      </p:pic>
    </p:spTree>
    <p:extLst>
      <p:ext uri="{BB962C8B-B14F-4D97-AF65-F5344CB8AC3E}">
        <p14:creationId xmlns:p14="http://schemas.microsoft.com/office/powerpoint/2010/main" val="3905249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3428" name="Picture 3" descr="\\Biodiv.org\shares\UserDoc\Working Folders\Logos\Aichi Targets icons\jpg\20.jpg"/>
          <p:cNvPicPr>
            <a:picLocks noChangeAspect="1" noChangeArrowheads="1"/>
          </p:cNvPicPr>
          <p:nvPr/>
        </p:nvPicPr>
        <p:blipFill>
          <a:blip r:embed="rId3" cstate="print"/>
          <a:srcRect/>
          <a:stretch>
            <a:fillRect/>
          </a:stretch>
        </p:blipFill>
        <p:spPr bwMode="auto">
          <a:xfrm>
            <a:off x="316682" y="41022"/>
            <a:ext cx="1447800" cy="1600200"/>
          </a:xfrm>
          <a:prstGeom prst="rect">
            <a:avLst/>
          </a:prstGeom>
          <a:noFill/>
          <a:ln w="9525">
            <a:noFill/>
            <a:miter lim="800000"/>
            <a:headEnd/>
            <a:tailEnd/>
          </a:ln>
        </p:spPr>
      </p:pic>
      <p:sp>
        <p:nvSpPr>
          <p:cNvPr id="103426" name="Title 1"/>
          <p:cNvSpPr>
            <a:spLocks noGrp="1"/>
          </p:cNvSpPr>
          <p:nvPr>
            <p:ph type="title"/>
          </p:nvPr>
        </p:nvSpPr>
        <p:spPr>
          <a:xfrm>
            <a:off x="1641566" y="385860"/>
            <a:ext cx="10210800" cy="910523"/>
          </a:xfrm>
        </p:spPr>
        <p:txBody>
          <a:bodyPr>
            <a:normAutofit fontScale="90000"/>
          </a:bodyPr>
          <a:lstStyle/>
          <a:p>
            <a:r>
              <a:rPr lang="en-US" altLang="en-US" b="1" dirty="0" smtClean="0">
                <a:solidFill>
                  <a:srgbClr val="147B33"/>
                </a:solidFill>
                <a:ea typeface="MS PGothic" pitchFamily="34" charset="-128"/>
              </a:rPr>
              <a:t>Stakeholders identification and analysis (cont.)</a:t>
            </a:r>
            <a:endParaRPr lang="en-US" altLang="en-US" dirty="0" smtClean="0"/>
          </a:p>
        </p:txBody>
      </p:sp>
      <p:sp>
        <p:nvSpPr>
          <p:cNvPr id="103429" name="Date Placeholder 1"/>
          <p:cNvSpPr>
            <a:spLocks noGrp="1"/>
          </p:cNvSpPr>
          <p:nvPr>
            <p:ph type="dt" sz="half" idx="10"/>
          </p:nvPr>
        </p:nvSpPr>
        <p:spPr bwMode="auto">
          <a:noFill/>
          <a:ln>
            <a:miter lim="800000"/>
            <a:headEnd/>
            <a:tailEnd/>
          </a:ln>
        </p:spPr>
        <p:txBody>
          <a:bodyPr/>
          <a:lstStyle/>
          <a:p>
            <a:fld id="{D824790A-65F0-4789-A522-24CD839BEFA5}" type="datetime1">
              <a:rPr lang="en-US" altLang="en-US" smtClean="0"/>
              <a:pPr/>
              <a:t>10/6/2015</a:t>
            </a:fld>
            <a:endParaRPr lang="en-US" altLang="en-US" smtClean="0"/>
          </a:p>
        </p:txBody>
      </p:sp>
      <p:sp>
        <p:nvSpPr>
          <p:cNvPr id="103430" name="Slide Number Placeholder 2"/>
          <p:cNvSpPr>
            <a:spLocks noGrp="1"/>
          </p:cNvSpPr>
          <p:nvPr>
            <p:ph type="sldNum" sz="quarter" idx="12"/>
          </p:nvPr>
        </p:nvSpPr>
        <p:spPr bwMode="auto">
          <a:noFill/>
          <a:ln>
            <a:miter lim="800000"/>
            <a:headEnd/>
            <a:tailEnd/>
          </a:ln>
        </p:spPr>
        <p:txBody>
          <a:bodyPr/>
          <a:lstStyle/>
          <a:p>
            <a:fld id="{32477BB4-6A4A-49B2-9D95-916A2F1FCB4C}" type="slidenum">
              <a:rPr lang="en-US" altLang="en-US"/>
              <a:pPr/>
              <a:t>9</a:t>
            </a:fld>
            <a:endParaRPr lang="en-US" altLang="en-US"/>
          </a:p>
        </p:txBody>
      </p:sp>
      <p:sp>
        <p:nvSpPr>
          <p:cNvPr id="2" name="Content Placeholder 1"/>
          <p:cNvSpPr>
            <a:spLocks noGrp="1"/>
          </p:cNvSpPr>
          <p:nvPr>
            <p:ph idx="1"/>
          </p:nvPr>
        </p:nvSpPr>
        <p:spPr/>
        <p:txBody>
          <a:bodyPr/>
          <a:lstStyle/>
          <a:p>
            <a:endParaRPr lang="en-US"/>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8299" y="1260349"/>
            <a:ext cx="10345001" cy="547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7999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7912</TotalTime>
  <Words>4519</Words>
  <Application>Microsoft Office PowerPoint</Application>
  <PresentationFormat>Widescreen</PresentationFormat>
  <Paragraphs>1807</Paragraphs>
  <Slides>33</Slides>
  <Notes>33</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Arial Narrow</vt:lpstr>
      <vt:lpstr>Calibri</vt:lpstr>
      <vt:lpstr>Calibri Light</vt:lpstr>
      <vt:lpstr>ＭＳ Ｐゴシック</vt:lpstr>
      <vt:lpstr>ＭＳ Ｐゴシック</vt:lpstr>
      <vt:lpstr>Office Theme</vt:lpstr>
      <vt:lpstr>PowerPoint Presentation</vt:lpstr>
      <vt:lpstr> Introduction </vt:lpstr>
      <vt:lpstr>Financial decision makers</vt:lpstr>
      <vt:lpstr> Better integration of NBSAPs</vt:lpstr>
      <vt:lpstr>Setting priorities: guidance on cost effectiveness</vt:lpstr>
      <vt:lpstr> How to determine funding needs</vt:lpstr>
      <vt:lpstr> Key elements to prepare for accurate NBSAP costing</vt:lpstr>
      <vt:lpstr>Stakeholders identification and analysis</vt:lpstr>
      <vt:lpstr>Stakeholders identification and analysis (cont.)</vt:lpstr>
      <vt:lpstr>Stakeholders identification and analysis</vt:lpstr>
      <vt:lpstr>Power/interest grid with Stakeholders </vt:lpstr>
      <vt:lpstr>Scope</vt:lpstr>
      <vt:lpstr>Decomposition of targets/strategies</vt:lpstr>
      <vt:lpstr>Decomposition: example</vt:lpstr>
      <vt:lpstr>Timing</vt:lpstr>
      <vt:lpstr>Timing</vt:lpstr>
      <vt:lpstr>How to estimate resource needs and costs?</vt:lpstr>
      <vt:lpstr>How to estimate activity durations?</vt:lpstr>
      <vt:lpstr>How about administrative cost?</vt:lpstr>
      <vt:lpstr>Example from Tuvalu NBSAP</vt:lpstr>
      <vt:lpstr>Example from Tuvalu NBSAP</vt:lpstr>
      <vt:lpstr>Example from Tuvalu NBSAP</vt:lpstr>
      <vt:lpstr>Example from Tuvalu NBSAP</vt:lpstr>
      <vt:lpstr>Example from Tuvalu NBSAP</vt:lpstr>
      <vt:lpstr>Example from Tuvalu NBSAP</vt:lpstr>
      <vt:lpstr>Example (cont.): towards standard cost items</vt:lpstr>
      <vt:lpstr>Example (cont.): towards standard expenditure categories</vt:lpstr>
      <vt:lpstr>Example (cont.): standard expenditure categories </vt:lpstr>
      <vt:lpstr>Example:  towards a cost profile</vt:lpstr>
      <vt:lpstr>PowerPoint Presentation</vt:lpstr>
      <vt:lpstr>Group work: I. defining the WBS</vt:lpstr>
      <vt:lpstr>Group work: II. Establish the time profile</vt:lpstr>
      <vt:lpstr>Group work: III. Establish expenditures under standard categories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Csob</dc:creator>
  <cp:lastModifiedBy>Csob</cp:lastModifiedBy>
  <cp:revision>81</cp:revision>
  <cp:lastPrinted>2015-09-30T18:12:16Z</cp:lastPrinted>
  <dcterms:created xsi:type="dcterms:W3CDTF">2015-09-09T21:03:12Z</dcterms:created>
  <dcterms:modified xsi:type="dcterms:W3CDTF">2015-10-06T18:42:27Z</dcterms:modified>
</cp:coreProperties>
</file>