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1"/>
  </p:sldMasterIdLst>
  <p:notesMasterIdLst>
    <p:notesMasterId r:id="rId35"/>
  </p:notesMasterIdLst>
  <p:handoutMasterIdLst>
    <p:handoutMasterId r:id="rId36"/>
  </p:handoutMasterIdLst>
  <p:sldIdLst>
    <p:sldId id="285" r:id="rId2"/>
    <p:sldId id="283" r:id="rId3"/>
    <p:sldId id="284" r:id="rId4"/>
    <p:sldId id="277" r:id="rId5"/>
    <p:sldId id="274" r:id="rId6"/>
    <p:sldId id="281" r:id="rId7"/>
    <p:sldId id="282" r:id="rId8"/>
    <p:sldId id="267" r:id="rId9"/>
    <p:sldId id="286" r:id="rId10"/>
    <p:sldId id="272" r:id="rId11"/>
    <p:sldId id="273" r:id="rId12"/>
    <p:sldId id="278" r:id="rId13"/>
    <p:sldId id="270" r:id="rId14"/>
    <p:sldId id="292" r:id="rId15"/>
    <p:sldId id="271" r:id="rId16"/>
    <p:sldId id="302" r:id="rId17"/>
    <p:sldId id="258" r:id="rId18"/>
    <p:sldId id="269" r:id="rId19"/>
    <p:sldId id="262" r:id="rId20"/>
    <p:sldId id="287" r:id="rId21"/>
    <p:sldId id="293" r:id="rId22"/>
    <p:sldId id="294" r:id="rId23"/>
    <p:sldId id="295" r:id="rId24"/>
    <p:sldId id="296" r:id="rId25"/>
    <p:sldId id="297" r:id="rId26"/>
    <p:sldId id="288" r:id="rId27"/>
    <p:sldId id="298" r:id="rId28"/>
    <p:sldId id="290" r:id="rId29"/>
    <p:sldId id="291" r:id="rId30"/>
    <p:sldId id="276" r:id="rId31"/>
    <p:sldId id="299" r:id="rId32"/>
    <p:sldId id="300" r:id="rId33"/>
    <p:sldId id="301" r:id="rId34"/>
  </p:sldIdLst>
  <p:sldSz cx="12192000" cy="6858000"/>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8" autoAdjust="0"/>
    <p:restoredTop sz="94009" autoAdjust="0"/>
  </p:normalViewPr>
  <p:slideViewPr>
    <p:cSldViewPr snapToGrid="0">
      <p:cViewPr varScale="1">
        <p:scale>
          <a:sx n="58" d="100"/>
          <a:sy n="58" d="100"/>
        </p:scale>
        <p:origin x="800" y="48"/>
      </p:cViewPr>
      <p:guideLst>
        <p:guide orient="horz" pos="2160"/>
        <p:guide pos="3840"/>
      </p:guideLst>
    </p:cSldViewPr>
  </p:slideViewPr>
  <p:notesTextViewPr>
    <p:cViewPr>
      <p:scale>
        <a:sx n="1" d="1"/>
        <a:sy n="1" d="1"/>
      </p:scale>
      <p:origin x="0" y="0"/>
    </p:cViewPr>
  </p:notesTextViewPr>
  <p:notesViewPr>
    <p:cSldViewPr snapToGrid="0">
      <p:cViewPr varScale="1">
        <p:scale>
          <a:sx n="52" d="100"/>
          <a:sy n="52" d="100"/>
        </p:scale>
        <p:origin x="74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Csob\Desktop\UN_CBD\Cook%20Islands\Costing%20exercise%20exemple.xlsm"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Chart!$B$3:$G$3</c:f>
          <c:strCache>
            <c:ptCount val="6"/>
            <c:pt idx="0">
              <c:v>Expenses by categories</c:v>
            </c:pt>
          </c:strCache>
        </c:strRef>
      </c:tx>
      <c:layout>
        <c:manualLayout>
          <c:xMode val="edge"/>
          <c:yMode val="edge"/>
          <c:x val="0.25158469945355189"/>
          <c:y val="3.0037546933667083E-2"/>
        </c:manualLayout>
      </c:layout>
      <c:overlay val="0"/>
      <c:spPr>
        <a:noFill/>
        <a:ln>
          <a:noFill/>
        </a:ln>
        <a:effectLst/>
      </c:spPr>
      <c:txPr>
        <a:bodyPr rot="0" spcFirstLastPara="1" vertOverflow="ellipsis" vert="horz" wrap="square" anchor="ctr" anchorCtr="1"/>
        <a:lstStyle/>
        <a:p>
          <a:pPr>
            <a:defRPr sz="16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6.3847331583552061E-2"/>
          <c:y val="0.19289111389236549"/>
          <c:w val="0.90004155730533686"/>
          <c:h val="0.49447557478343995"/>
        </c:manualLayout>
      </c:layout>
      <c:lineChart>
        <c:grouping val="standard"/>
        <c:varyColors val="0"/>
        <c:ser>
          <c:idx val="1"/>
          <c:order val="1"/>
          <c:tx>
            <c:strRef>
              <c:f>Chart!$B$5</c:f>
              <c:strCache>
                <c:ptCount val="1"/>
                <c:pt idx="0">
                  <c:v>Salary</c:v>
                </c:pt>
              </c:strCache>
            </c:strRef>
          </c:tx>
          <c:spPr>
            <a:ln w="34925" cap="rnd">
              <a:solidFill>
                <a:schemeClr val="accent2"/>
              </a:solidFill>
              <a:round/>
            </a:ln>
            <a:effectLst>
              <a:outerShdw blurRad="40000" dist="23000" dir="5400000" rotWithShape="0">
                <a:srgbClr val="000000">
                  <a:alpha val="35000"/>
                </a:srgbClr>
              </a:outerShdw>
            </a:effectLst>
          </c:spPr>
          <c:marker>
            <c:symbol val="none"/>
          </c:marker>
          <c:cat>
            <c:numRef>
              <c:f>Chart!$C$4:$E$4</c:f>
              <c:numCache>
                <c:formatCode>General</c:formatCode>
                <c:ptCount val="3"/>
                <c:pt idx="0">
                  <c:v>2016</c:v>
                </c:pt>
                <c:pt idx="1">
                  <c:v>2017</c:v>
                </c:pt>
                <c:pt idx="2">
                  <c:v>2018</c:v>
                </c:pt>
              </c:numCache>
            </c:numRef>
          </c:cat>
          <c:val>
            <c:numRef>
              <c:f>Chart!$C$5:$E$5</c:f>
              <c:numCache>
                <c:formatCode>_ * #,##0_)\ _$_ ;_ * \(#,##0\)\ _$_ ;_ * "-"??_)\ _$_ ;_ @_ </c:formatCode>
                <c:ptCount val="3"/>
                <c:pt idx="0">
                  <c:v>75000</c:v>
                </c:pt>
                <c:pt idx="1">
                  <c:v>66000</c:v>
                </c:pt>
                <c:pt idx="2">
                  <c:v>25000</c:v>
                </c:pt>
              </c:numCache>
            </c:numRef>
          </c:val>
          <c:smooth val="0"/>
        </c:ser>
        <c:ser>
          <c:idx val="2"/>
          <c:order val="2"/>
          <c:tx>
            <c:strRef>
              <c:f>Chart!$B$6</c:f>
              <c:strCache>
                <c:ptCount val="1"/>
                <c:pt idx="0">
                  <c:v>Operating Exp</c:v>
                </c:pt>
              </c:strCache>
            </c:strRef>
          </c:tx>
          <c:spPr>
            <a:ln w="34925" cap="rnd">
              <a:solidFill>
                <a:schemeClr val="accent3"/>
              </a:solidFill>
              <a:round/>
            </a:ln>
            <a:effectLst>
              <a:outerShdw blurRad="40000" dist="23000" dir="5400000" rotWithShape="0">
                <a:srgbClr val="000000">
                  <a:alpha val="35000"/>
                </a:srgbClr>
              </a:outerShdw>
            </a:effectLst>
          </c:spPr>
          <c:marker>
            <c:symbol val="none"/>
          </c:marker>
          <c:cat>
            <c:numRef>
              <c:f>Chart!$C$4:$E$4</c:f>
              <c:numCache>
                <c:formatCode>General</c:formatCode>
                <c:ptCount val="3"/>
                <c:pt idx="0">
                  <c:v>2016</c:v>
                </c:pt>
                <c:pt idx="1">
                  <c:v>2017</c:v>
                </c:pt>
                <c:pt idx="2">
                  <c:v>2018</c:v>
                </c:pt>
              </c:numCache>
            </c:numRef>
          </c:cat>
          <c:val>
            <c:numRef>
              <c:f>Chart!$C$6:$E$6</c:f>
              <c:numCache>
                <c:formatCode>_ * #,##0_)\ _$_ ;_ * \(#,##0\)\ _$_ ;_ * "-"??_)\ _$_ ;_ @_ </c:formatCode>
                <c:ptCount val="3"/>
                <c:pt idx="0">
                  <c:v>150000</c:v>
                </c:pt>
                <c:pt idx="1">
                  <c:v>47000</c:v>
                </c:pt>
                <c:pt idx="2">
                  <c:v>20000</c:v>
                </c:pt>
              </c:numCache>
            </c:numRef>
          </c:val>
          <c:smooth val="0"/>
        </c:ser>
        <c:ser>
          <c:idx val="3"/>
          <c:order val="3"/>
          <c:tx>
            <c:strRef>
              <c:f>Chart!$B$7</c:f>
              <c:strCache>
                <c:ptCount val="1"/>
                <c:pt idx="0">
                  <c:v>Transfert</c:v>
                </c:pt>
              </c:strCache>
            </c:strRef>
          </c:tx>
          <c:spPr>
            <a:ln w="34925" cap="rnd">
              <a:solidFill>
                <a:schemeClr val="accent4"/>
              </a:solidFill>
              <a:round/>
            </a:ln>
            <a:effectLst>
              <a:outerShdw blurRad="40000" dist="23000" dir="5400000" rotWithShape="0">
                <a:srgbClr val="000000">
                  <a:alpha val="35000"/>
                </a:srgbClr>
              </a:outerShdw>
            </a:effectLst>
          </c:spPr>
          <c:marker>
            <c:symbol val="none"/>
          </c:marker>
          <c:cat>
            <c:numRef>
              <c:f>Chart!$C$4:$E$4</c:f>
              <c:numCache>
                <c:formatCode>General</c:formatCode>
                <c:ptCount val="3"/>
                <c:pt idx="0">
                  <c:v>2016</c:v>
                </c:pt>
                <c:pt idx="1">
                  <c:v>2017</c:v>
                </c:pt>
                <c:pt idx="2">
                  <c:v>2018</c:v>
                </c:pt>
              </c:numCache>
            </c:numRef>
          </c:cat>
          <c:val>
            <c:numRef>
              <c:f>Chart!$C$7:$E$7</c:f>
              <c:numCache>
                <c:formatCode>_ * #,##0_)\ _$_ ;_ * \(#,##0\)\ _$_ ;_ * "-"??_)\ _$_ ;_ @_ </c:formatCode>
                <c:ptCount val="3"/>
                <c:pt idx="0">
                  <c:v>0</c:v>
                </c:pt>
                <c:pt idx="1">
                  <c:v>0</c:v>
                </c:pt>
                <c:pt idx="2">
                  <c:v>0</c:v>
                </c:pt>
              </c:numCache>
            </c:numRef>
          </c:val>
          <c:smooth val="0"/>
        </c:ser>
        <c:ser>
          <c:idx val="4"/>
          <c:order val="4"/>
          <c:tx>
            <c:strRef>
              <c:f>Chart!$B$8</c:f>
              <c:strCache>
                <c:ptCount val="1"/>
                <c:pt idx="0">
                  <c:v>Investissement</c:v>
                </c:pt>
              </c:strCache>
            </c:strRef>
          </c:tx>
          <c:spPr>
            <a:ln w="34925" cap="rnd">
              <a:solidFill>
                <a:schemeClr val="accent5"/>
              </a:solidFill>
              <a:round/>
            </a:ln>
            <a:effectLst>
              <a:outerShdw blurRad="40000" dist="23000" dir="5400000" rotWithShape="0">
                <a:srgbClr val="000000">
                  <a:alpha val="35000"/>
                </a:srgbClr>
              </a:outerShdw>
            </a:effectLst>
          </c:spPr>
          <c:marker>
            <c:symbol val="none"/>
          </c:marker>
          <c:cat>
            <c:numRef>
              <c:f>Chart!$C$4:$E$4</c:f>
              <c:numCache>
                <c:formatCode>General</c:formatCode>
                <c:ptCount val="3"/>
                <c:pt idx="0">
                  <c:v>2016</c:v>
                </c:pt>
                <c:pt idx="1">
                  <c:v>2017</c:v>
                </c:pt>
                <c:pt idx="2">
                  <c:v>2018</c:v>
                </c:pt>
              </c:numCache>
            </c:numRef>
          </c:cat>
          <c:val>
            <c:numRef>
              <c:f>Chart!$C$8:$E$8</c:f>
              <c:numCache>
                <c:formatCode>_ * #,##0_)\ _$_ ;_ * \(#,##0\)\ _$_ ;_ * "-"??_)\ _$_ ;_ @_ </c:formatCode>
                <c:ptCount val="3"/>
                <c:pt idx="0">
                  <c:v>80000</c:v>
                </c:pt>
                <c:pt idx="1">
                  <c:v>60000</c:v>
                </c:pt>
                <c:pt idx="2">
                  <c:v>0</c:v>
                </c:pt>
              </c:numCache>
            </c:numRef>
          </c:val>
          <c:smooth val="0"/>
        </c:ser>
        <c:dLbls>
          <c:showLegendKey val="0"/>
          <c:showVal val="0"/>
          <c:showCatName val="0"/>
          <c:showSerName val="0"/>
          <c:showPercent val="0"/>
          <c:showBubbleSize val="0"/>
        </c:dLbls>
        <c:smooth val="0"/>
        <c:axId val="339711760"/>
        <c:axId val="339710976"/>
        <c:extLst>
          <c:ext xmlns:c15="http://schemas.microsoft.com/office/drawing/2012/chart" uri="{02D57815-91ED-43cb-92C2-25804820EDAC}">
            <c15:filteredLineSeries>
              <c15:ser>
                <c:idx val="0"/>
                <c:order val="0"/>
                <c:tx>
                  <c:strRef>
                    <c:extLst>
                      <c:ext uri="{02D57815-91ED-43cb-92C2-25804820EDAC}">
                        <c15:formulaRef>
                          <c15:sqref>Chart!$B$4</c15:sqref>
                        </c15:formulaRef>
                      </c:ext>
                    </c:extLst>
                    <c:strCache>
                      <c:ptCount val="1"/>
                      <c:pt idx="0">
                        <c:v>Categories/years</c:v>
                      </c:pt>
                    </c:strCache>
                  </c:strRef>
                </c:tx>
                <c:spPr>
                  <a:ln w="34925" cap="rnd">
                    <a:solidFill>
                      <a:schemeClr val="accent1"/>
                    </a:solidFill>
                    <a:round/>
                  </a:ln>
                  <a:effectLst>
                    <a:outerShdw blurRad="40000" dist="23000" dir="5400000" rotWithShape="0">
                      <a:srgbClr val="000000">
                        <a:alpha val="35000"/>
                      </a:srgbClr>
                    </a:outerShdw>
                  </a:effectLst>
                </c:spPr>
                <c:marker>
                  <c:symbol val="none"/>
                </c:marker>
                <c:cat>
                  <c:numRef>
                    <c:extLst>
                      <c:ext uri="{02D57815-91ED-43cb-92C2-25804820EDAC}">
                        <c15:formulaRef>
                          <c15:sqref>Chart!$C$4:$E$4</c15:sqref>
                        </c15:formulaRef>
                      </c:ext>
                    </c:extLst>
                    <c:numCache>
                      <c:formatCode>General</c:formatCode>
                      <c:ptCount val="3"/>
                      <c:pt idx="0">
                        <c:v>2016</c:v>
                      </c:pt>
                      <c:pt idx="1">
                        <c:v>2017</c:v>
                      </c:pt>
                      <c:pt idx="2">
                        <c:v>2018</c:v>
                      </c:pt>
                    </c:numCache>
                  </c:numRef>
                </c:cat>
                <c:val>
                  <c:numRef>
                    <c:extLst>
                      <c:ext uri="{02D57815-91ED-43cb-92C2-25804820EDAC}">
                        <c15:formulaRef>
                          <c15:sqref>Chart!$C$4:$E$4</c15:sqref>
                        </c15:formulaRef>
                      </c:ext>
                    </c:extLst>
                    <c:numCache>
                      <c:formatCode>General</c:formatCode>
                      <c:ptCount val="3"/>
                      <c:pt idx="0">
                        <c:v>2016</c:v>
                      </c:pt>
                      <c:pt idx="1">
                        <c:v>2017</c:v>
                      </c:pt>
                      <c:pt idx="2">
                        <c:v>2018</c:v>
                      </c:pt>
                    </c:numCache>
                  </c:numRef>
                </c:val>
                <c:smooth val="0"/>
              </c15:ser>
            </c15:filteredLineSeries>
          </c:ext>
        </c:extLst>
      </c:lineChart>
      <c:dateAx>
        <c:axId val="339711760"/>
        <c:scaling>
          <c:orientation val="minMax"/>
        </c:scaling>
        <c:delete val="0"/>
        <c:axPos val="b"/>
        <c:numFmt formatCode="General" sourceLinked="1"/>
        <c:majorTickMark val="out"/>
        <c:minorTickMark val="none"/>
        <c:tickLblPos val="nextTo"/>
        <c:spPr>
          <a:noFill/>
          <a:ln w="9525" cap="flat" cmpd="sng" algn="ctr">
            <a:solidFill>
              <a:schemeClr val="lt1">
                <a:lumMod val="95000"/>
                <a:alpha val="10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339710976"/>
        <c:crosses val="autoZero"/>
        <c:auto val="0"/>
        <c:lblOffset val="100"/>
        <c:baseTimeUnit val="days"/>
        <c:majorUnit val="1"/>
      </c:dateAx>
      <c:valAx>
        <c:axId val="339710976"/>
        <c:scaling>
          <c:orientation val="minMax"/>
        </c:scaling>
        <c:delete val="0"/>
        <c:axPos val="l"/>
        <c:majorGridlines>
          <c:spPr>
            <a:ln w="9525" cap="flat" cmpd="sng" algn="ctr">
              <a:solidFill>
                <a:schemeClr val="lt1">
                  <a:lumMod val="95000"/>
                  <a:alpha val="10000"/>
                </a:schemeClr>
              </a:solidFill>
              <a:round/>
            </a:ln>
            <a:effectLst/>
          </c:spPr>
        </c:majorGridlines>
        <c:numFmt formatCode="#,##0" sourceLinked="0"/>
        <c:majorTickMark val="out"/>
        <c:minorTickMark val="none"/>
        <c:tickLblPos val="nextTo"/>
        <c:spPr>
          <a:noFill/>
          <a:ln>
            <a:solidFill>
              <a:schemeClr val="accent1"/>
            </a:solid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crossAx val="339711760"/>
        <c:crosses val="autoZero"/>
        <c:crossBetween val="between"/>
        <c:dispUnits>
          <c:builtInUnit val="thousands"/>
          <c:dispUnitsLbl>
            <c:layout/>
            <c:spPr>
              <a:noFill/>
              <a:ln>
                <a:noFill/>
              </a:ln>
              <a:effectLst/>
            </c:spPr>
            <c:txPr>
              <a:bodyPr rot="-5400000" spcFirstLastPara="1" vertOverflow="ellipsis" vert="horz" wrap="square" anchor="ctr" anchorCtr="1"/>
              <a:lstStyle/>
              <a:p>
                <a:pPr>
                  <a:defRPr sz="900" b="1" i="0" u="none" strike="noStrike" kern="1200" cap="all" baseline="0">
                    <a:solidFill>
                      <a:schemeClr val="lt1">
                        <a:lumMod val="85000"/>
                      </a:schemeClr>
                    </a:solidFill>
                    <a:latin typeface="+mn-lt"/>
                    <a:ea typeface="+mn-ea"/>
                    <a:cs typeface="+mn-cs"/>
                  </a:defRPr>
                </a:pPr>
                <a:endParaRPr lang="en-US"/>
              </a:p>
            </c:txPr>
          </c:dispUnitsLbl>
        </c:dispUnits>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alpha val="96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3">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9525" cap="flat" cmpd="sng" algn="ctr">
        <a:solidFill>
          <a:schemeClr val="lt1">
            <a:lumMod val="95000"/>
            <a:alpha val="10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190D18-BC76-4F6E-8C11-1EBE7D49B996}" type="doc">
      <dgm:prSet loTypeId="urn:microsoft.com/office/officeart/2005/8/layout/list1" loCatId="list" qsTypeId="urn:microsoft.com/office/officeart/2009/2/quickstyle/3d8" qsCatId="3D" csTypeId="urn:microsoft.com/office/officeart/2005/8/colors/accent1_2" csCatId="accent1" phldr="1"/>
      <dgm:spPr/>
      <dgm:t>
        <a:bodyPr/>
        <a:lstStyle/>
        <a:p>
          <a:endParaRPr lang="en-US"/>
        </a:p>
      </dgm:t>
    </dgm:pt>
    <dgm:pt modelId="{5942F049-3A5A-48A4-8C34-81EE9A387B95}">
      <dgm:prSet phldrT="[Text]"/>
      <dgm:spPr/>
      <dgm:t>
        <a:bodyPr/>
        <a:lstStyle/>
        <a:p>
          <a:r>
            <a:rPr lang="en-US" dirty="0" smtClean="0"/>
            <a:t>Ministry of Finance</a:t>
          </a:r>
          <a:endParaRPr lang="en-US" dirty="0"/>
        </a:p>
      </dgm:t>
    </dgm:pt>
    <dgm:pt modelId="{A0D68DF6-259E-4127-AC3A-0933CF718E87}" type="parTrans" cxnId="{D6F217A1-833B-47F6-B4F4-B0F2803E1395}">
      <dgm:prSet/>
      <dgm:spPr/>
      <dgm:t>
        <a:bodyPr/>
        <a:lstStyle/>
        <a:p>
          <a:endParaRPr lang="en-US"/>
        </a:p>
      </dgm:t>
    </dgm:pt>
    <dgm:pt modelId="{61833C8F-63FE-4E35-8A47-CEFFA2593A1C}" type="sibTrans" cxnId="{D6F217A1-833B-47F6-B4F4-B0F2803E1395}">
      <dgm:prSet/>
      <dgm:spPr/>
      <dgm:t>
        <a:bodyPr/>
        <a:lstStyle/>
        <a:p>
          <a:endParaRPr lang="en-US"/>
        </a:p>
      </dgm:t>
    </dgm:pt>
    <dgm:pt modelId="{708AB285-CC1D-4C70-858D-7F29F97360D2}">
      <dgm:prSet phldrT="[Text]"/>
      <dgm:spPr/>
      <dgm:t>
        <a:bodyPr/>
        <a:lstStyle/>
        <a:p>
          <a:r>
            <a:rPr lang="en-US" dirty="0" smtClean="0"/>
            <a:t>Other ministries</a:t>
          </a:r>
          <a:endParaRPr lang="en-US" dirty="0"/>
        </a:p>
      </dgm:t>
    </dgm:pt>
    <dgm:pt modelId="{FFE37F9F-1DFA-45F7-8E48-BF0800418EAC}" type="parTrans" cxnId="{BF6F0670-0DD4-4D85-BD04-BB352A1E4103}">
      <dgm:prSet/>
      <dgm:spPr/>
      <dgm:t>
        <a:bodyPr/>
        <a:lstStyle/>
        <a:p>
          <a:endParaRPr lang="en-US"/>
        </a:p>
      </dgm:t>
    </dgm:pt>
    <dgm:pt modelId="{9EE4EDCA-2769-4A80-AF70-EAC00D212F5E}" type="sibTrans" cxnId="{BF6F0670-0DD4-4D85-BD04-BB352A1E4103}">
      <dgm:prSet/>
      <dgm:spPr/>
      <dgm:t>
        <a:bodyPr/>
        <a:lstStyle/>
        <a:p>
          <a:endParaRPr lang="en-US"/>
        </a:p>
      </dgm:t>
    </dgm:pt>
    <dgm:pt modelId="{E11DA2E2-B032-47E5-AC5C-7F1C97446732}">
      <dgm:prSet phldrT="[Text]"/>
      <dgm:spPr/>
      <dgm:t>
        <a:bodyPr/>
        <a:lstStyle/>
        <a:p>
          <a:r>
            <a:rPr lang="en-US" dirty="0" smtClean="0"/>
            <a:t>International donors</a:t>
          </a:r>
          <a:endParaRPr lang="en-US" dirty="0"/>
        </a:p>
      </dgm:t>
    </dgm:pt>
    <dgm:pt modelId="{633FDCF9-473D-4A2C-BD84-08A35917EA88}" type="parTrans" cxnId="{8819E824-1031-42A2-9821-CEDD46168FFA}">
      <dgm:prSet/>
      <dgm:spPr/>
      <dgm:t>
        <a:bodyPr/>
        <a:lstStyle/>
        <a:p>
          <a:endParaRPr lang="en-US"/>
        </a:p>
      </dgm:t>
    </dgm:pt>
    <dgm:pt modelId="{A6A1E1A8-D9B5-4789-B566-A4F8DF381992}" type="sibTrans" cxnId="{8819E824-1031-42A2-9821-CEDD46168FFA}">
      <dgm:prSet/>
      <dgm:spPr/>
      <dgm:t>
        <a:bodyPr/>
        <a:lstStyle/>
        <a:p>
          <a:endParaRPr lang="en-US"/>
        </a:p>
      </dgm:t>
    </dgm:pt>
    <dgm:pt modelId="{8A3D1831-73C2-44CC-B3C6-D70EE55133DD}">
      <dgm:prSet phldrT="[Text]"/>
      <dgm:spPr/>
      <dgm:t>
        <a:bodyPr/>
        <a:lstStyle/>
        <a:p>
          <a:r>
            <a:rPr lang="en-US" dirty="0" smtClean="0"/>
            <a:t>Development banks</a:t>
          </a:r>
          <a:endParaRPr lang="en-US" dirty="0"/>
        </a:p>
      </dgm:t>
    </dgm:pt>
    <dgm:pt modelId="{7BE77D33-24A6-4848-9D4D-25B8DB70E9E7}" type="parTrans" cxnId="{2EACD3FA-6BC5-41C8-ACD1-361668DB0FFF}">
      <dgm:prSet/>
      <dgm:spPr/>
      <dgm:t>
        <a:bodyPr/>
        <a:lstStyle/>
        <a:p>
          <a:endParaRPr lang="en-US"/>
        </a:p>
      </dgm:t>
    </dgm:pt>
    <dgm:pt modelId="{B447446F-8F8C-436D-9576-28F8A2110BE5}" type="sibTrans" cxnId="{2EACD3FA-6BC5-41C8-ACD1-361668DB0FFF}">
      <dgm:prSet/>
      <dgm:spPr/>
      <dgm:t>
        <a:bodyPr/>
        <a:lstStyle/>
        <a:p>
          <a:endParaRPr lang="en-US"/>
        </a:p>
      </dgm:t>
    </dgm:pt>
    <dgm:pt modelId="{266512D2-E216-4544-83D3-365DF526BECA}">
      <dgm:prSet phldrT="[Text]"/>
      <dgm:spPr/>
      <dgm:t>
        <a:bodyPr/>
        <a:lstStyle/>
        <a:p>
          <a:r>
            <a:rPr lang="en-US" dirty="0" smtClean="0"/>
            <a:t>NGOs</a:t>
          </a:r>
          <a:endParaRPr lang="en-US" dirty="0"/>
        </a:p>
      </dgm:t>
    </dgm:pt>
    <dgm:pt modelId="{6984A1E6-654E-48FA-A473-055B51D85C91}" type="parTrans" cxnId="{11E76D67-DF58-4C7B-93D1-4D6DBD6BDF33}">
      <dgm:prSet/>
      <dgm:spPr/>
      <dgm:t>
        <a:bodyPr/>
        <a:lstStyle/>
        <a:p>
          <a:endParaRPr lang="en-US"/>
        </a:p>
      </dgm:t>
    </dgm:pt>
    <dgm:pt modelId="{D8BC0F3A-B8CE-46C6-8747-578417FC2235}" type="sibTrans" cxnId="{11E76D67-DF58-4C7B-93D1-4D6DBD6BDF33}">
      <dgm:prSet/>
      <dgm:spPr/>
      <dgm:t>
        <a:bodyPr/>
        <a:lstStyle/>
        <a:p>
          <a:endParaRPr lang="en-US"/>
        </a:p>
      </dgm:t>
    </dgm:pt>
    <dgm:pt modelId="{AAC234DD-0D3F-447A-BF87-01934665D570}" type="pres">
      <dgm:prSet presAssocID="{93190D18-BC76-4F6E-8C11-1EBE7D49B996}" presName="linear" presStyleCnt="0">
        <dgm:presLayoutVars>
          <dgm:dir/>
          <dgm:animLvl val="lvl"/>
          <dgm:resizeHandles val="exact"/>
        </dgm:presLayoutVars>
      </dgm:prSet>
      <dgm:spPr/>
      <dgm:t>
        <a:bodyPr/>
        <a:lstStyle/>
        <a:p>
          <a:endParaRPr lang="en-US"/>
        </a:p>
      </dgm:t>
    </dgm:pt>
    <dgm:pt modelId="{FCAF4DB6-2A81-419C-BC3F-7A880D71C336}" type="pres">
      <dgm:prSet presAssocID="{5942F049-3A5A-48A4-8C34-81EE9A387B95}" presName="parentLin" presStyleCnt="0"/>
      <dgm:spPr/>
    </dgm:pt>
    <dgm:pt modelId="{E8D218A8-B45C-4157-9685-1C50940FCDBE}" type="pres">
      <dgm:prSet presAssocID="{5942F049-3A5A-48A4-8C34-81EE9A387B95}" presName="parentLeftMargin" presStyleLbl="node1" presStyleIdx="0" presStyleCnt="5"/>
      <dgm:spPr/>
      <dgm:t>
        <a:bodyPr/>
        <a:lstStyle/>
        <a:p>
          <a:endParaRPr lang="en-US"/>
        </a:p>
      </dgm:t>
    </dgm:pt>
    <dgm:pt modelId="{ADF25329-87D4-41FF-A13D-70F859ABFC8B}" type="pres">
      <dgm:prSet presAssocID="{5942F049-3A5A-48A4-8C34-81EE9A387B95}" presName="parentText" presStyleLbl="node1" presStyleIdx="0" presStyleCnt="5">
        <dgm:presLayoutVars>
          <dgm:chMax val="0"/>
          <dgm:bulletEnabled val="1"/>
        </dgm:presLayoutVars>
      </dgm:prSet>
      <dgm:spPr/>
      <dgm:t>
        <a:bodyPr/>
        <a:lstStyle/>
        <a:p>
          <a:endParaRPr lang="en-US"/>
        </a:p>
      </dgm:t>
    </dgm:pt>
    <dgm:pt modelId="{552394D7-B01F-43E0-AED0-B5578866C8AD}" type="pres">
      <dgm:prSet presAssocID="{5942F049-3A5A-48A4-8C34-81EE9A387B95}" presName="negativeSpace" presStyleCnt="0"/>
      <dgm:spPr/>
    </dgm:pt>
    <dgm:pt modelId="{0A72AA95-8789-4C29-8BD3-5829DBE2FEA6}" type="pres">
      <dgm:prSet presAssocID="{5942F049-3A5A-48A4-8C34-81EE9A387B95}" presName="childText" presStyleLbl="conFgAcc1" presStyleIdx="0" presStyleCnt="5">
        <dgm:presLayoutVars>
          <dgm:bulletEnabled val="1"/>
        </dgm:presLayoutVars>
      </dgm:prSet>
      <dgm:spPr/>
    </dgm:pt>
    <dgm:pt modelId="{49CD6655-9474-4362-B309-9AA25F26C1F8}" type="pres">
      <dgm:prSet presAssocID="{61833C8F-63FE-4E35-8A47-CEFFA2593A1C}" presName="spaceBetweenRectangles" presStyleCnt="0"/>
      <dgm:spPr/>
    </dgm:pt>
    <dgm:pt modelId="{120E8E4C-0A95-4A73-8B3E-2509F8BAAFE8}" type="pres">
      <dgm:prSet presAssocID="{708AB285-CC1D-4C70-858D-7F29F97360D2}" presName="parentLin" presStyleCnt="0"/>
      <dgm:spPr/>
    </dgm:pt>
    <dgm:pt modelId="{2DCEAEC4-B023-4E46-A159-D8E7014281FA}" type="pres">
      <dgm:prSet presAssocID="{708AB285-CC1D-4C70-858D-7F29F97360D2}" presName="parentLeftMargin" presStyleLbl="node1" presStyleIdx="0" presStyleCnt="5"/>
      <dgm:spPr/>
      <dgm:t>
        <a:bodyPr/>
        <a:lstStyle/>
        <a:p>
          <a:endParaRPr lang="en-US"/>
        </a:p>
      </dgm:t>
    </dgm:pt>
    <dgm:pt modelId="{BA372E68-C476-47F0-933A-F24E2FFA06D1}" type="pres">
      <dgm:prSet presAssocID="{708AB285-CC1D-4C70-858D-7F29F97360D2}" presName="parentText" presStyleLbl="node1" presStyleIdx="1" presStyleCnt="5">
        <dgm:presLayoutVars>
          <dgm:chMax val="0"/>
          <dgm:bulletEnabled val="1"/>
        </dgm:presLayoutVars>
      </dgm:prSet>
      <dgm:spPr/>
      <dgm:t>
        <a:bodyPr/>
        <a:lstStyle/>
        <a:p>
          <a:endParaRPr lang="en-US"/>
        </a:p>
      </dgm:t>
    </dgm:pt>
    <dgm:pt modelId="{61261C45-847B-4408-8455-BFAB80C94110}" type="pres">
      <dgm:prSet presAssocID="{708AB285-CC1D-4C70-858D-7F29F97360D2}" presName="negativeSpace" presStyleCnt="0"/>
      <dgm:spPr/>
    </dgm:pt>
    <dgm:pt modelId="{F5181794-5A3C-4862-97C6-157E7C00713D}" type="pres">
      <dgm:prSet presAssocID="{708AB285-CC1D-4C70-858D-7F29F97360D2}" presName="childText" presStyleLbl="conFgAcc1" presStyleIdx="1" presStyleCnt="5">
        <dgm:presLayoutVars>
          <dgm:bulletEnabled val="1"/>
        </dgm:presLayoutVars>
      </dgm:prSet>
      <dgm:spPr/>
    </dgm:pt>
    <dgm:pt modelId="{A781C914-7A7F-49ED-A1A2-EE6302C5E57A}" type="pres">
      <dgm:prSet presAssocID="{9EE4EDCA-2769-4A80-AF70-EAC00D212F5E}" presName="spaceBetweenRectangles" presStyleCnt="0"/>
      <dgm:spPr/>
    </dgm:pt>
    <dgm:pt modelId="{3CB50188-848F-46A7-B86E-C01E87AB64A0}" type="pres">
      <dgm:prSet presAssocID="{E11DA2E2-B032-47E5-AC5C-7F1C97446732}" presName="parentLin" presStyleCnt="0"/>
      <dgm:spPr/>
    </dgm:pt>
    <dgm:pt modelId="{6B18F930-D28D-4BAB-8EB6-6D3C5D1CF9BD}" type="pres">
      <dgm:prSet presAssocID="{E11DA2E2-B032-47E5-AC5C-7F1C97446732}" presName="parentLeftMargin" presStyleLbl="node1" presStyleIdx="1" presStyleCnt="5"/>
      <dgm:spPr/>
      <dgm:t>
        <a:bodyPr/>
        <a:lstStyle/>
        <a:p>
          <a:endParaRPr lang="en-US"/>
        </a:p>
      </dgm:t>
    </dgm:pt>
    <dgm:pt modelId="{890EF1BA-8D8D-44F1-B5B6-BA4669A7DBD1}" type="pres">
      <dgm:prSet presAssocID="{E11DA2E2-B032-47E5-AC5C-7F1C97446732}" presName="parentText" presStyleLbl="node1" presStyleIdx="2" presStyleCnt="5">
        <dgm:presLayoutVars>
          <dgm:chMax val="0"/>
          <dgm:bulletEnabled val="1"/>
        </dgm:presLayoutVars>
      </dgm:prSet>
      <dgm:spPr/>
      <dgm:t>
        <a:bodyPr/>
        <a:lstStyle/>
        <a:p>
          <a:endParaRPr lang="en-US"/>
        </a:p>
      </dgm:t>
    </dgm:pt>
    <dgm:pt modelId="{8B39656E-129F-44CE-96B5-1C879466695F}" type="pres">
      <dgm:prSet presAssocID="{E11DA2E2-B032-47E5-AC5C-7F1C97446732}" presName="negativeSpace" presStyleCnt="0"/>
      <dgm:spPr/>
    </dgm:pt>
    <dgm:pt modelId="{8C523155-CDA1-4C5A-8754-14892F0B404B}" type="pres">
      <dgm:prSet presAssocID="{E11DA2E2-B032-47E5-AC5C-7F1C97446732}" presName="childText" presStyleLbl="conFgAcc1" presStyleIdx="2" presStyleCnt="5">
        <dgm:presLayoutVars>
          <dgm:bulletEnabled val="1"/>
        </dgm:presLayoutVars>
      </dgm:prSet>
      <dgm:spPr/>
    </dgm:pt>
    <dgm:pt modelId="{FD02818C-F0C0-4EB8-80D0-C0B79F25D4EB}" type="pres">
      <dgm:prSet presAssocID="{A6A1E1A8-D9B5-4789-B566-A4F8DF381992}" presName="spaceBetweenRectangles" presStyleCnt="0"/>
      <dgm:spPr/>
    </dgm:pt>
    <dgm:pt modelId="{0E6B0F9E-7F97-4F66-8B6C-544BE15A8255}" type="pres">
      <dgm:prSet presAssocID="{8A3D1831-73C2-44CC-B3C6-D70EE55133DD}" presName="parentLin" presStyleCnt="0"/>
      <dgm:spPr/>
    </dgm:pt>
    <dgm:pt modelId="{D09BED99-542C-4421-8AC3-4FD3A863F9E5}" type="pres">
      <dgm:prSet presAssocID="{8A3D1831-73C2-44CC-B3C6-D70EE55133DD}" presName="parentLeftMargin" presStyleLbl="node1" presStyleIdx="2" presStyleCnt="5"/>
      <dgm:spPr/>
      <dgm:t>
        <a:bodyPr/>
        <a:lstStyle/>
        <a:p>
          <a:endParaRPr lang="en-US"/>
        </a:p>
      </dgm:t>
    </dgm:pt>
    <dgm:pt modelId="{D8B2E59B-DA16-4530-B032-772F5D6B4D16}" type="pres">
      <dgm:prSet presAssocID="{8A3D1831-73C2-44CC-B3C6-D70EE55133DD}" presName="parentText" presStyleLbl="node1" presStyleIdx="3" presStyleCnt="5">
        <dgm:presLayoutVars>
          <dgm:chMax val="0"/>
          <dgm:bulletEnabled val="1"/>
        </dgm:presLayoutVars>
      </dgm:prSet>
      <dgm:spPr/>
      <dgm:t>
        <a:bodyPr/>
        <a:lstStyle/>
        <a:p>
          <a:endParaRPr lang="en-US"/>
        </a:p>
      </dgm:t>
    </dgm:pt>
    <dgm:pt modelId="{22B910FC-C41B-40EA-BD29-BF17119BE5F1}" type="pres">
      <dgm:prSet presAssocID="{8A3D1831-73C2-44CC-B3C6-D70EE55133DD}" presName="negativeSpace" presStyleCnt="0"/>
      <dgm:spPr/>
    </dgm:pt>
    <dgm:pt modelId="{0B3FBB43-0AE4-4709-A5E1-BBD690943E32}" type="pres">
      <dgm:prSet presAssocID="{8A3D1831-73C2-44CC-B3C6-D70EE55133DD}" presName="childText" presStyleLbl="conFgAcc1" presStyleIdx="3" presStyleCnt="5">
        <dgm:presLayoutVars>
          <dgm:bulletEnabled val="1"/>
        </dgm:presLayoutVars>
      </dgm:prSet>
      <dgm:spPr/>
    </dgm:pt>
    <dgm:pt modelId="{1ECDC8F3-1243-4E72-A06C-85ED39B87802}" type="pres">
      <dgm:prSet presAssocID="{B447446F-8F8C-436D-9576-28F8A2110BE5}" presName="spaceBetweenRectangles" presStyleCnt="0"/>
      <dgm:spPr/>
    </dgm:pt>
    <dgm:pt modelId="{D6672541-57CE-43C0-9787-6E7F0852EF73}" type="pres">
      <dgm:prSet presAssocID="{266512D2-E216-4544-83D3-365DF526BECA}" presName="parentLin" presStyleCnt="0"/>
      <dgm:spPr/>
    </dgm:pt>
    <dgm:pt modelId="{BD4743A5-61A2-4A33-9304-B689CBF026A7}" type="pres">
      <dgm:prSet presAssocID="{266512D2-E216-4544-83D3-365DF526BECA}" presName="parentLeftMargin" presStyleLbl="node1" presStyleIdx="3" presStyleCnt="5"/>
      <dgm:spPr/>
      <dgm:t>
        <a:bodyPr/>
        <a:lstStyle/>
        <a:p>
          <a:endParaRPr lang="en-US"/>
        </a:p>
      </dgm:t>
    </dgm:pt>
    <dgm:pt modelId="{030C6364-1034-422D-BB49-966C7351FBC5}" type="pres">
      <dgm:prSet presAssocID="{266512D2-E216-4544-83D3-365DF526BECA}" presName="parentText" presStyleLbl="node1" presStyleIdx="4" presStyleCnt="5">
        <dgm:presLayoutVars>
          <dgm:chMax val="0"/>
          <dgm:bulletEnabled val="1"/>
        </dgm:presLayoutVars>
      </dgm:prSet>
      <dgm:spPr/>
      <dgm:t>
        <a:bodyPr/>
        <a:lstStyle/>
        <a:p>
          <a:endParaRPr lang="en-US"/>
        </a:p>
      </dgm:t>
    </dgm:pt>
    <dgm:pt modelId="{FD8C0081-723F-40A9-9DC4-645D8094DB76}" type="pres">
      <dgm:prSet presAssocID="{266512D2-E216-4544-83D3-365DF526BECA}" presName="negativeSpace" presStyleCnt="0"/>
      <dgm:spPr/>
    </dgm:pt>
    <dgm:pt modelId="{FD60FD2A-309A-4D7D-8954-7C9222A89231}" type="pres">
      <dgm:prSet presAssocID="{266512D2-E216-4544-83D3-365DF526BECA}" presName="childText" presStyleLbl="conFgAcc1" presStyleIdx="4" presStyleCnt="5">
        <dgm:presLayoutVars>
          <dgm:bulletEnabled val="1"/>
        </dgm:presLayoutVars>
      </dgm:prSet>
      <dgm:spPr/>
    </dgm:pt>
  </dgm:ptLst>
  <dgm:cxnLst>
    <dgm:cxn modelId="{11E76D67-DF58-4C7B-93D1-4D6DBD6BDF33}" srcId="{93190D18-BC76-4F6E-8C11-1EBE7D49B996}" destId="{266512D2-E216-4544-83D3-365DF526BECA}" srcOrd="4" destOrd="0" parTransId="{6984A1E6-654E-48FA-A473-055B51D85C91}" sibTransId="{D8BC0F3A-B8CE-46C6-8747-578417FC2235}"/>
    <dgm:cxn modelId="{01A0F1B8-D7CB-4F37-A8E7-74B6D528AC2C}" type="presOf" srcId="{8A3D1831-73C2-44CC-B3C6-D70EE55133DD}" destId="{D09BED99-542C-4421-8AC3-4FD3A863F9E5}" srcOrd="0" destOrd="0" presId="urn:microsoft.com/office/officeart/2005/8/layout/list1"/>
    <dgm:cxn modelId="{2EACD3FA-6BC5-41C8-ACD1-361668DB0FFF}" srcId="{93190D18-BC76-4F6E-8C11-1EBE7D49B996}" destId="{8A3D1831-73C2-44CC-B3C6-D70EE55133DD}" srcOrd="3" destOrd="0" parTransId="{7BE77D33-24A6-4848-9D4D-25B8DB70E9E7}" sibTransId="{B447446F-8F8C-436D-9576-28F8A2110BE5}"/>
    <dgm:cxn modelId="{8819E824-1031-42A2-9821-CEDD46168FFA}" srcId="{93190D18-BC76-4F6E-8C11-1EBE7D49B996}" destId="{E11DA2E2-B032-47E5-AC5C-7F1C97446732}" srcOrd="2" destOrd="0" parTransId="{633FDCF9-473D-4A2C-BD84-08A35917EA88}" sibTransId="{A6A1E1A8-D9B5-4789-B566-A4F8DF381992}"/>
    <dgm:cxn modelId="{D6F217A1-833B-47F6-B4F4-B0F2803E1395}" srcId="{93190D18-BC76-4F6E-8C11-1EBE7D49B996}" destId="{5942F049-3A5A-48A4-8C34-81EE9A387B95}" srcOrd="0" destOrd="0" parTransId="{A0D68DF6-259E-4127-AC3A-0933CF718E87}" sibTransId="{61833C8F-63FE-4E35-8A47-CEFFA2593A1C}"/>
    <dgm:cxn modelId="{626C0A36-4245-4BAB-99C4-9490DAB84CEC}" type="presOf" srcId="{5942F049-3A5A-48A4-8C34-81EE9A387B95}" destId="{ADF25329-87D4-41FF-A13D-70F859ABFC8B}" srcOrd="1" destOrd="0" presId="urn:microsoft.com/office/officeart/2005/8/layout/list1"/>
    <dgm:cxn modelId="{D7DF63BA-C072-4404-85C6-998A536CC14E}" type="presOf" srcId="{8A3D1831-73C2-44CC-B3C6-D70EE55133DD}" destId="{D8B2E59B-DA16-4530-B032-772F5D6B4D16}" srcOrd="1" destOrd="0" presId="urn:microsoft.com/office/officeart/2005/8/layout/list1"/>
    <dgm:cxn modelId="{0333BFEF-B742-42A4-A9D8-3086775CB764}" type="presOf" srcId="{93190D18-BC76-4F6E-8C11-1EBE7D49B996}" destId="{AAC234DD-0D3F-447A-BF87-01934665D570}" srcOrd="0" destOrd="0" presId="urn:microsoft.com/office/officeart/2005/8/layout/list1"/>
    <dgm:cxn modelId="{EC8FE8EF-7F3E-406F-BD3B-98FD36B4AC99}" type="presOf" srcId="{5942F049-3A5A-48A4-8C34-81EE9A387B95}" destId="{E8D218A8-B45C-4157-9685-1C50940FCDBE}" srcOrd="0" destOrd="0" presId="urn:microsoft.com/office/officeart/2005/8/layout/list1"/>
    <dgm:cxn modelId="{81A3620D-B286-4FC4-AB94-8C20B1420175}" type="presOf" srcId="{708AB285-CC1D-4C70-858D-7F29F97360D2}" destId="{BA372E68-C476-47F0-933A-F24E2FFA06D1}" srcOrd="1" destOrd="0" presId="urn:microsoft.com/office/officeart/2005/8/layout/list1"/>
    <dgm:cxn modelId="{56C52C72-9D66-4D25-B9B2-137F1D49F7B9}" type="presOf" srcId="{266512D2-E216-4544-83D3-365DF526BECA}" destId="{BD4743A5-61A2-4A33-9304-B689CBF026A7}" srcOrd="0" destOrd="0" presId="urn:microsoft.com/office/officeart/2005/8/layout/list1"/>
    <dgm:cxn modelId="{866DDA38-057E-4AC2-9D10-0B8BC77096B6}" type="presOf" srcId="{E11DA2E2-B032-47E5-AC5C-7F1C97446732}" destId="{890EF1BA-8D8D-44F1-B5B6-BA4669A7DBD1}" srcOrd="1" destOrd="0" presId="urn:microsoft.com/office/officeart/2005/8/layout/list1"/>
    <dgm:cxn modelId="{238ECBA9-B508-4DF4-955D-C986B2A5B02C}" type="presOf" srcId="{266512D2-E216-4544-83D3-365DF526BECA}" destId="{030C6364-1034-422D-BB49-966C7351FBC5}" srcOrd="1" destOrd="0" presId="urn:microsoft.com/office/officeart/2005/8/layout/list1"/>
    <dgm:cxn modelId="{D686A333-A382-43A1-972D-EBE2DAE2DEE1}" type="presOf" srcId="{E11DA2E2-B032-47E5-AC5C-7F1C97446732}" destId="{6B18F930-D28D-4BAB-8EB6-6D3C5D1CF9BD}" srcOrd="0" destOrd="0" presId="urn:microsoft.com/office/officeart/2005/8/layout/list1"/>
    <dgm:cxn modelId="{BF6F0670-0DD4-4D85-BD04-BB352A1E4103}" srcId="{93190D18-BC76-4F6E-8C11-1EBE7D49B996}" destId="{708AB285-CC1D-4C70-858D-7F29F97360D2}" srcOrd="1" destOrd="0" parTransId="{FFE37F9F-1DFA-45F7-8E48-BF0800418EAC}" sibTransId="{9EE4EDCA-2769-4A80-AF70-EAC00D212F5E}"/>
    <dgm:cxn modelId="{18EDB199-E8F3-4B80-9F3A-E11967037F84}" type="presOf" srcId="{708AB285-CC1D-4C70-858D-7F29F97360D2}" destId="{2DCEAEC4-B023-4E46-A159-D8E7014281FA}" srcOrd="0" destOrd="0" presId="urn:microsoft.com/office/officeart/2005/8/layout/list1"/>
    <dgm:cxn modelId="{6F8BBC55-A444-43A8-A17F-73872DC52513}" type="presParOf" srcId="{AAC234DD-0D3F-447A-BF87-01934665D570}" destId="{FCAF4DB6-2A81-419C-BC3F-7A880D71C336}" srcOrd="0" destOrd="0" presId="urn:microsoft.com/office/officeart/2005/8/layout/list1"/>
    <dgm:cxn modelId="{8DEFA0E8-E695-4EBD-93CD-E785A658497C}" type="presParOf" srcId="{FCAF4DB6-2A81-419C-BC3F-7A880D71C336}" destId="{E8D218A8-B45C-4157-9685-1C50940FCDBE}" srcOrd="0" destOrd="0" presId="urn:microsoft.com/office/officeart/2005/8/layout/list1"/>
    <dgm:cxn modelId="{8129E112-095E-4EEF-92FA-6BEF7F818CD6}" type="presParOf" srcId="{FCAF4DB6-2A81-419C-BC3F-7A880D71C336}" destId="{ADF25329-87D4-41FF-A13D-70F859ABFC8B}" srcOrd="1" destOrd="0" presId="urn:microsoft.com/office/officeart/2005/8/layout/list1"/>
    <dgm:cxn modelId="{AE9A6227-6F1E-4626-B26B-7768FC4831AF}" type="presParOf" srcId="{AAC234DD-0D3F-447A-BF87-01934665D570}" destId="{552394D7-B01F-43E0-AED0-B5578866C8AD}" srcOrd="1" destOrd="0" presId="urn:microsoft.com/office/officeart/2005/8/layout/list1"/>
    <dgm:cxn modelId="{A68AEB99-A6BC-4069-9416-43FC4B15991C}" type="presParOf" srcId="{AAC234DD-0D3F-447A-BF87-01934665D570}" destId="{0A72AA95-8789-4C29-8BD3-5829DBE2FEA6}" srcOrd="2" destOrd="0" presId="urn:microsoft.com/office/officeart/2005/8/layout/list1"/>
    <dgm:cxn modelId="{5E036D7F-2F92-4B79-88EB-60C9A3AB10E9}" type="presParOf" srcId="{AAC234DD-0D3F-447A-BF87-01934665D570}" destId="{49CD6655-9474-4362-B309-9AA25F26C1F8}" srcOrd="3" destOrd="0" presId="urn:microsoft.com/office/officeart/2005/8/layout/list1"/>
    <dgm:cxn modelId="{F9D28BD8-4C59-40CC-B94C-DAF8B2AB2B39}" type="presParOf" srcId="{AAC234DD-0D3F-447A-BF87-01934665D570}" destId="{120E8E4C-0A95-4A73-8B3E-2509F8BAAFE8}" srcOrd="4" destOrd="0" presId="urn:microsoft.com/office/officeart/2005/8/layout/list1"/>
    <dgm:cxn modelId="{58D23CCA-65D3-4043-A565-6B3E625DB851}" type="presParOf" srcId="{120E8E4C-0A95-4A73-8B3E-2509F8BAAFE8}" destId="{2DCEAEC4-B023-4E46-A159-D8E7014281FA}" srcOrd="0" destOrd="0" presId="urn:microsoft.com/office/officeart/2005/8/layout/list1"/>
    <dgm:cxn modelId="{FDB3B4F4-7E01-40F5-9CA4-9EF6068191BA}" type="presParOf" srcId="{120E8E4C-0A95-4A73-8B3E-2509F8BAAFE8}" destId="{BA372E68-C476-47F0-933A-F24E2FFA06D1}" srcOrd="1" destOrd="0" presId="urn:microsoft.com/office/officeart/2005/8/layout/list1"/>
    <dgm:cxn modelId="{D3B0B391-FD8C-4C1A-8929-32AB299FDFCA}" type="presParOf" srcId="{AAC234DD-0D3F-447A-BF87-01934665D570}" destId="{61261C45-847B-4408-8455-BFAB80C94110}" srcOrd="5" destOrd="0" presId="urn:microsoft.com/office/officeart/2005/8/layout/list1"/>
    <dgm:cxn modelId="{5A6EF493-334B-4388-BC1A-EAAE0D2B4773}" type="presParOf" srcId="{AAC234DD-0D3F-447A-BF87-01934665D570}" destId="{F5181794-5A3C-4862-97C6-157E7C00713D}" srcOrd="6" destOrd="0" presId="urn:microsoft.com/office/officeart/2005/8/layout/list1"/>
    <dgm:cxn modelId="{10F78337-3F52-4363-BF62-A3F090457EB7}" type="presParOf" srcId="{AAC234DD-0D3F-447A-BF87-01934665D570}" destId="{A781C914-7A7F-49ED-A1A2-EE6302C5E57A}" srcOrd="7" destOrd="0" presId="urn:microsoft.com/office/officeart/2005/8/layout/list1"/>
    <dgm:cxn modelId="{3C4F615C-CEDC-463F-880A-D5DFB3D63C6E}" type="presParOf" srcId="{AAC234DD-0D3F-447A-BF87-01934665D570}" destId="{3CB50188-848F-46A7-B86E-C01E87AB64A0}" srcOrd="8" destOrd="0" presId="urn:microsoft.com/office/officeart/2005/8/layout/list1"/>
    <dgm:cxn modelId="{A505C125-9E9A-4AC0-9FD4-8AAFB6E471BE}" type="presParOf" srcId="{3CB50188-848F-46A7-B86E-C01E87AB64A0}" destId="{6B18F930-D28D-4BAB-8EB6-6D3C5D1CF9BD}" srcOrd="0" destOrd="0" presId="urn:microsoft.com/office/officeart/2005/8/layout/list1"/>
    <dgm:cxn modelId="{11AB79B8-C33B-4A72-90E8-D4C12D1BCA08}" type="presParOf" srcId="{3CB50188-848F-46A7-B86E-C01E87AB64A0}" destId="{890EF1BA-8D8D-44F1-B5B6-BA4669A7DBD1}" srcOrd="1" destOrd="0" presId="urn:microsoft.com/office/officeart/2005/8/layout/list1"/>
    <dgm:cxn modelId="{1024781D-9910-4807-AD81-4ED784CEE437}" type="presParOf" srcId="{AAC234DD-0D3F-447A-BF87-01934665D570}" destId="{8B39656E-129F-44CE-96B5-1C879466695F}" srcOrd="9" destOrd="0" presId="urn:microsoft.com/office/officeart/2005/8/layout/list1"/>
    <dgm:cxn modelId="{7478658B-B273-40CE-8F1E-138DFECCFC20}" type="presParOf" srcId="{AAC234DD-0D3F-447A-BF87-01934665D570}" destId="{8C523155-CDA1-4C5A-8754-14892F0B404B}" srcOrd="10" destOrd="0" presId="urn:microsoft.com/office/officeart/2005/8/layout/list1"/>
    <dgm:cxn modelId="{1870267E-E6D2-42F3-BA75-F9F90D9CEF31}" type="presParOf" srcId="{AAC234DD-0D3F-447A-BF87-01934665D570}" destId="{FD02818C-F0C0-4EB8-80D0-C0B79F25D4EB}" srcOrd="11" destOrd="0" presId="urn:microsoft.com/office/officeart/2005/8/layout/list1"/>
    <dgm:cxn modelId="{78FD1C9F-A5B0-40F8-852B-AF90435106EF}" type="presParOf" srcId="{AAC234DD-0D3F-447A-BF87-01934665D570}" destId="{0E6B0F9E-7F97-4F66-8B6C-544BE15A8255}" srcOrd="12" destOrd="0" presId="urn:microsoft.com/office/officeart/2005/8/layout/list1"/>
    <dgm:cxn modelId="{74ABD044-D95E-44C5-86E9-4AC959EC9C0F}" type="presParOf" srcId="{0E6B0F9E-7F97-4F66-8B6C-544BE15A8255}" destId="{D09BED99-542C-4421-8AC3-4FD3A863F9E5}" srcOrd="0" destOrd="0" presId="urn:microsoft.com/office/officeart/2005/8/layout/list1"/>
    <dgm:cxn modelId="{6F4F8655-946E-4D4E-98ED-FC35D54605FF}" type="presParOf" srcId="{0E6B0F9E-7F97-4F66-8B6C-544BE15A8255}" destId="{D8B2E59B-DA16-4530-B032-772F5D6B4D16}" srcOrd="1" destOrd="0" presId="urn:microsoft.com/office/officeart/2005/8/layout/list1"/>
    <dgm:cxn modelId="{6AC43BB0-FDC8-40EA-BD47-91439F5C828F}" type="presParOf" srcId="{AAC234DD-0D3F-447A-BF87-01934665D570}" destId="{22B910FC-C41B-40EA-BD29-BF17119BE5F1}" srcOrd="13" destOrd="0" presId="urn:microsoft.com/office/officeart/2005/8/layout/list1"/>
    <dgm:cxn modelId="{6FBCEC55-275D-4BC3-8656-87575D9C3356}" type="presParOf" srcId="{AAC234DD-0D3F-447A-BF87-01934665D570}" destId="{0B3FBB43-0AE4-4709-A5E1-BBD690943E32}" srcOrd="14" destOrd="0" presId="urn:microsoft.com/office/officeart/2005/8/layout/list1"/>
    <dgm:cxn modelId="{A14F7F49-B3A3-4375-9EA9-DC5F838A6773}" type="presParOf" srcId="{AAC234DD-0D3F-447A-BF87-01934665D570}" destId="{1ECDC8F3-1243-4E72-A06C-85ED39B87802}" srcOrd="15" destOrd="0" presId="urn:microsoft.com/office/officeart/2005/8/layout/list1"/>
    <dgm:cxn modelId="{D65B0BA4-9E6B-40C5-A40D-B126D7AD2795}" type="presParOf" srcId="{AAC234DD-0D3F-447A-BF87-01934665D570}" destId="{D6672541-57CE-43C0-9787-6E7F0852EF73}" srcOrd="16" destOrd="0" presId="urn:microsoft.com/office/officeart/2005/8/layout/list1"/>
    <dgm:cxn modelId="{2BEE36A8-86C7-485E-89C4-8233423516F6}" type="presParOf" srcId="{D6672541-57CE-43C0-9787-6E7F0852EF73}" destId="{BD4743A5-61A2-4A33-9304-B689CBF026A7}" srcOrd="0" destOrd="0" presId="urn:microsoft.com/office/officeart/2005/8/layout/list1"/>
    <dgm:cxn modelId="{4B5E980F-1158-46DC-B780-CA5508A5D3C0}" type="presParOf" srcId="{D6672541-57CE-43C0-9787-6E7F0852EF73}" destId="{030C6364-1034-422D-BB49-966C7351FBC5}" srcOrd="1" destOrd="0" presId="urn:microsoft.com/office/officeart/2005/8/layout/list1"/>
    <dgm:cxn modelId="{256AD812-8151-46F3-801A-DFB0FEB370C2}" type="presParOf" srcId="{AAC234DD-0D3F-447A-BF87-01934665D570}" destId="{FD8C0081-723F-40A9-9DC4-645D8094DB76}" srcOrd="17" destOrd="0" presId="urn:microsoft.com/office/officeart/2005/8/layout/list1"/>
    <dgm:cxn modelId="{0ABCF5F5-25E2-49BD-A06E-827FDBB75204}" type="presParOf" srcId="{AAC234DD-0D3F-447A-BF87-01934665D570}" destId="{FD60FD2A-309A-4D7D-8954-7C9222A89231}"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AA4EAD-A392-43D7-B225-F10217946D8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0FCBCE8-19F0-4694-9422-4BEDC93676C3}">
      <dgm:prSet phldrT="[Text]" custT="1"/>
      <dgm:spPr/>
      <dgm:t>
        <a:bodyPr/>
        <a:lstStyle/>
        <a:p>
          <a:r>
            <a:rPr lang="en-US" sz="1600" dirty="0" smtClean="0"/>
            <a:t>Disbursement</a:t>
          </a:r>
          <a:endParaRPr lang="en-US" sz="1600" dirty="0"/>
        </a:p>
      </dgm:t>
    </dgm:pt>
    <dgm:pt modelId="{E7E2725A-57F4-4075-8D7B-51537361EFB2}" type="parTrans" cxnId="{6CBC8075-BFDD-4EE4-8BA3-28D78F9A9C07}">
      <dgm:prSet/>
      <dgm:spPr/>
      <dgm:t>
        <a:bodyPr/>
        <a:lstStyle/>
        <a:p>
          <a:endParaRPr lang="en-US"/>
        </a:p>
      </dgm:t>
    </dgm:pt>
    <dgm:pt modelId="{EBCA017E-0FFD-40C3-992D-8CC34F586708}" type="sibTrans" cxnId="{6CBC8075-BFDD-4EE4-8BA3-28D78F9A9C07}">
      <dgm:prSet/>
      <dgm:spPr/>
      <dgm:t>
        <a:bodyPr/>
        <a:lstStyle/>
        <a:p>
          <a:endParaRPr lang="en-US"/>
        </a:p>
      </dgm:t>
    </dgm:pt>
    <dgm:pt modelId="{80DE4144-A516-4560-B929-AC61A17569FA}">
      <dgm:prSet phldrT="[Text]" custT="1"/>
      <dgm:spPr/>
      <dgm:t>
        <a:bodyPr/>
        <a:lstStyle/>
        <a:p>
          <a:r>
            <a:rPr lang="en-US" sz="1600" dirty="0" smtClean="0"/>
            <a:t>Capital Investment</a:t>
          </a:r>
          <a:endParaRPr lang="en-US" sz="1600" dirty="0"/>
        </a:p>
      </dgm:t>
    </dgm:pt>
    <dgm:pt modelId="{87485A46-2A3C-4D35-9C0A-7BEF50F6CDAE}" type="parTrans" cxnId="{A03DDA55-819C-4586-AA5E-5926C315B239}">
      <dgm:prSet/>
      <dgm:spPr/>
      <dgm:t>
        <a:bodyPr/>
        <a:lstStyle/>
        <a:p>
          <a:endParaRPr lang="en-US"/>
        </a:p>
      </dgm:t>
    </dgm:pt>
    <dgm:pt modelId="{3ED14C88-9811-4172-8CE4-DE5CCF898C95}" type="sibTrans" cxnId="{A03DDA55-819C-4586-AA5E-5926C315B239}">
      <dgm:prSet/>
      <dgm:spPr/>
      <dgm:t>
        <a:bodyPr/>
        <a:lstStyle/>
        <a:p>
          <a:endParaRPr lang="en-US"/>
        </a:p>
      </dgm:t>
    </dgm:pt>
    <dgm:pt modelId="{7E7DBB52-2AD7-419C-92C7-F693C13051DD}">
      <dgm:prSet phldrT="[Text]" custT="1"/>
      <dgm:spPr/>
      <dgm:t>
        <a:bodyPr/>
        <a:lstStyle/>
        <a:p>
          <a:r>
            <a:rPr lang="en-US" sz="1600" dirty="0" smtClean="0"/>
            <a:t>Recurring costs</a:t>
          </a:r>
          <a:endParaRPr lang="en-US" sz="1600" dirty="0"/>
        </a:p>
      </dgm:t>
    </dgm:pt>
    <dgm:pt modelId="{A0008539-0A28-4B76-BD22-DE4416F6D499}" type="parTrans" cxnId="{83F34EC3-52BF-40E1-932B-B57B4F11E11A}">
      <dgm:prSet/>
      <dgm:spPr/>
      <dgm:t>
        <a:bodyPr/>
        <a:lstStyle/>
        <a:p>
          <a:endParaRPr lang="en-US"/>
        </a:p>
      </dgm:t>
    </dgm:pt>
    <dgm:pt modelId="{D7344875-99FB-48EB-A3C6-CED1C644EAEB}" type="sibTrans" cxnId="{83F34EC3-52BF-40E1-932B-B57B4F11E11A}">
      <dgm:prSet/>
      <dgm:spPr/>
      <dgm:t>
        <a:bodyPr/>
        <a:lstStyle/>
        <a:p>
          <a:endParaRPr lang="en-US"/>
        </a:p>
      </dgm:t>
    </dgm:pt>
    <dgm:pt modelId="{2A93835B-ED97-460C-9770-B68E2D0340D0}" type="pres">
      <dgm:prSet presAssocID="{C0AA4EAD-A392-43D7-B225-F10217946D83}" presName="linear" presStyleCnt="0">
        <dgm:presLayoutVars>
          <dgm:dir/>
          <dgm:animLvl val="lvl"/>
          <dgm:resizeHandles val="exact"/>
        </dgm:presLayoutVars>
      </dgm:prSet>
      <dgm:spPr/>
      <dgm:t>
        <a:bodyPr/>
        <a:lstStyle/>
        <a:p>
          <a:endParaRPr lang="en-US"/>
        </a:p>
      </dgm:t>
    </dgm:pt>
    <dgm:pt modelId="{13F866B1-6CBE-49C7-A177-5527B1CAE1A7}" type="pres">
      <dgm:prSet presAssocID="{60FCBCE8-19F0-4694-9422-4BEDC93676C3}" presName="parentLin" presStyleCnt="0"/>
      <dgm:spPr/>
    </dgm:pt>
    <dgm:pt modelId="{9F6B4E27-E147-4212-8A79-CD004F9047AC}" type="pres">
      <dgm:prSet presAssocID="{60FCBCE8-19F0-4694-9422-4BEDC93676C3}" presName="parentLeftMargin" presStyleLbl="node1" presStyleIdx="0" presStyleCnt="3"/>
      <dgm:spPr/>
      <dgm:t>
        <a:bodyPr/>
        <a:lstStyle/>
        <a:p>
          <a:endParaRPr lang="en-US"/>
        </a:p>
      </dgm:t>
    </dgm:pt>
    <dgm:pt modelId="{49C7219F-1B0E-417F-814B-7A85AF7CA5CA}" type="pres">
      <dgm:prSet presAssocID="{60FCBCE8-19F0-4694-9422-4BEDC93676C3}" presName="parentText" presStyleLbl="node1" presStyleIdx="0" presStyleCnt="3">
        <dgm:presLayoutVars>
          <dgm:chMax val="0"/>
          <dgm:bulletEnabled val="1"/>
        </dgm:presLayoutVars>
      </dgm:prSet>
      <dgm:spPr/>
      <dgm:t>
        <a:bodyPr/>
        <a:lstStyle/>
        <a:p>
          <a:endParaRPr lang="en-US"/>
        </a:p>
      </dgm:t>
    </dgm:pt>
    <dgm:pt modelId="{9F87CFF1-FD98-47BE-BC65-84C77330C631}" type="pres">
      <dgm:prSet presAssocID="{60FCBCE8-19F0-4694-9422-4BEDC93676C3}" presName="negativeSpace" presStyleCnt="0"/>
      <dgm:spPr/>
    </dgm:pt>
    <dgm:pt modelId="{72EB658D-2BEA-4990-9E18-4EE99FE326AD}" type="pres">
      <dgm:prSet presAssocID="{60FCBCE8-19F0-4694-9422-4BEDC93676C3}" presName="childText" presStyleLbl="conFgAcc1" presStyleIdx="0" presStyleCnt="3">
        <dgm:presLayoutVars>
          <dgm:bulletEnabled val="1"/>
        </dgm:presLayoutVars>
      </dgm:prSet>
      <dgm:spPr/>
      <dgm:t>
        <a:bodyPr/>
        <a:lstStyle/>
        <a:p>
          <a:endParaRPr lang="en-US"/>
        </a:p>
      </dgm:t>
    </dgm:pt>
    <dgm:pt modelId="{CB7E812A-C480-499A-A0C1-BC66B9C82F61}" type="pres">
      <dgm:prSet presAssocID="{EBCA017E-0FFD-40C3-992D-8CC34F586708}" presName="spaceBetweenRectangles" presStyleCnt="0"/>
      <dgm:spPr/>
    </dgm:pt>
    <dgm:pt modelId="{96B135C6-E2D2-4EEE-96A6-765E7DA7D68C}" type="pres">
      <dgm:prSet presAssocID="{80DE4144-A516-4560-B929-AC61A17569FA}" presName="parentLin" presStyleCnt="0"/>
      <dgm:spPr/>
    </dgm:pt>
    <dgm:pt modelId="{6029BD70-B47B-4252-BF4E-DB6DDC2692DD}" type="pres">
      <dgm:prSet presAssocID="{80DE4144-A516-4560-B929-AC61A17569FA}" presName="parentLeftMargin" presStyleLbl="node1" presStyleIdx="0" presStyleCnt="3"/>
      <dgm:spPr/>
      <dgm:t>
        <a:bodyPr/>
        <a:lstStyle/>
        <a:p>
          <a:endParaRPr lang="en-US"/>
        </a:p>
      </dgm:t>
    </dgm:pt>
    <dgm:pt modelId="{A20EFE9D-0979-4706-B9B1-47308D1B4371}" type="pres">
      <dgm:prSet presAssocID="{80DE4144-A516-4560-B929-AC61A17569FA}" presName="parentText" presStyleLbl="node1" presStyleIdx="1" presStyleCnt="3" custLinFactNeighborX="27642">
        <dgm:presLayoutVars>
          <dgm:chMax val="0"/>
          <dgm:bulletEnabled val="1"/>
        </dgm:presLayoutVars>
      </dgm:prSet>
      <dgm:spPr/>
      <dgm:t>
        <a:bodyPr/>
        <a:lstStyle/>
        <a:p>
          <a:endParaRPr lang="en-US"/>
        </a:p>
      </dgm:t>
    </dgm:pt>
    <dgm:pt modelId="{9975D999-428A-4D07-B1CE-DEE58D106FCF}" type="pres">
      <dgm:prSet presAssocID="{80DE4144-A516-4560-B929-AC61A17569FA}" presName="negativeSpace" presStyleCnt="0"/>
      <dgm:spPr/>
    </dgm:pt>
    <dgm:pt modelId="{FF6C22A9-CB0C-474F-8AE2-C84432CB70F9}" type="pres">
      <dgm:prSet presAssocID="{80DE4144-A516-4560-B929-AC61A17569FA}" presName="childText" presStyleLbl="conFgAcc1" presStyleIdx="1" presStyleCnt="3" custLinFactY="-9221" custLinFactNeighborX="686" custLinFactNeighborY="-100000">
        <dgm:presLayoutVars>
          <dgm:bulletEnabled val="1"/>
        </dgm:presLayoutVars>
      </dgm:prSet>
      <dgm:spPr/>
    </dgm:pt>
    <dgm:pt modelId="{95CC9906-8B9C-4861-B1F6-F2E5F24191AC}" type="pres">
      <dgm:prSet presAssocID="{3ED14C88-9811-4172-8CE4-DE5CCF898C95}" presName="spaceBetweenRectangles" presStyleCnt="0"/>
      <dgm:spPr/>
    </dgm:pt>
    <dgm:pt modelId="{941D3868-B7AD-4235-A75A-20BFB336B9E9}" type="pres">
      <dgm:prSet presAssocID="{7E7DBB52-2AD7-419C-92C7-F693C13051DD}" presName="parentLin" presStyleCnt="0"/>
      <dgm:spPr/>
    </dgm:pt>
    <dgm:pt modelId="{38F8984B-D2D6-4C52-8692-F375F46D2445}" type="pres">
      <dgm:prSet presAssocID="{7E7DBB52-2AD7-419C-92C7-F693C13051DD}" presName="parentLeftMargin" presStyleLbl="node1" presStyleIdx="1" presStyleCnt="3"/>
      <dgm:spPr/>
      <dgm:t>
        <a:bodyPr/>
        <a:lstStyle/>
        <a:p>
          <a:endParaRPr lang="en-US"/>
        </a:p>
      </dgm:t>
    </dgm:pt>
    <dgm:pt modelId="{68E32A64-19A5-4F92-9913-C7001F297376}" type="pres">
      <dgm:prSet presAssocID="{7E7DBB52-2AD7-419C-92C7-F693C13051DD}" presName="parentText" presStyleLbl="node1" presStyleIdx="2" presStyleCnt="3">
        <dgm:presLayoutVars>
          <dgm:chMax val="0"/>
          <dgm:bulletEnabled val="1"/>
        </dgm:presLayoutVars>
      </dgm:prSet>
      <dgm:spPr/>
      <dgm:t>
        <a:bodyPr/>
        <a:lstStyle/>
        <a:p>
          <a:endParaRPr lang="en-US"/>
        </a:p>
      </dgm:t>
    </dgm:pt>
    <dgm:pt modelId="{6D09A78F-77D9-45A8-AC93-F8AB44F6CA7A}" type="pres">
      <dgm:prSet presAssocID="{7E7DBB52-2AD7-419C-92C7-F693C13051DD}" presName="negativeSpace" presStyleCnt="0"/>
      <dgm:spPr/>
    </dgm:pt>
    <dgm:pt modelId="{DE81AB98-801A-48C4-94F0-BF043982D74F}" type="pres">
      <dgm:prSet presAssocID="{7E7DBB52-2AD7-419C-92C7-F693C13051DD}" presName="childText" presStyleLbl="conFgAcc1" presStyleIdx="2" presStyleCnt="3">
        <dgm:presLayoutVars>
          <dgm:bulletEnabled val="1"/>
        </dgm:presLayoutVars>
      </dgm:prSet>
      <dgm:spPr/>
    </dgm:pt>
  </dgm:ptLst>
  <dgm:cxnLst>
    <dgm:cxn modelId="{B7B24955-E6CD-45F2-8025-05DD74B35DA0}" type="presOf" srcId="{C0AA4EAD-A392-43D7-B225-F10217946D83}" destId="{2A93835B-ED97-460C-9770-B68E2D0340D0}" srcOrd="0" destOrd="0" presId="urn:microsoft.com/office/officeart/2005/8/layout/list1"/>
    <dgm:cxn modelId="{83F34EC3-52BF-40E1-932B-B57B4F11E11A}" srcId="{C0AA4EAD-A392-43D7-B225-F10217946D83}" destId="{7E7DBB52-2AD7-419C-92C7-F693C13051DD}" srcOrd="2" destOrd="0" parTransId="{A0008539-0A28-4B76-BD22-DE4416F6D499}" sibTransId="{D7344875-99FB-48EB-A3C6-CED1C644EAEB}"/>
    <dgm:cxn modelId="{6CBC8075-BFDD-4EE4-8BA3-28D78F9A9C07}" srcId="{C0AA4EAD-A392-43D7-B225-F10217946D83}" destId="{60FCBCE8-19F0-4694-9422-4BEDC93676C3}" srcOrd="0" destOrd="0" parTransId="{E7E2725A-57F4-4075-8D7B-51537361EFB2}" sibTransId="{EBCA017E-0FFD-40C3-992D-8CC34F586708}"/>
    <dgm:cxn modelId="{4C8FB515-4DA8-4AB9-98E6-E50AA6DB1E36}" type="presOf" srcId="{60FCBCE8-19F0-4694-9422-4BEDC93676C3}" destId="{49C7219F-1B0E-417F-814B-7A85AF7CA5CA}" srcOrd="1" destOrd="0" presId="urn:microsoft.com/office/officeart/2005/8/layout/list1"/>
    <dgm:cxn modelId="{8973A099-EC98-4392-A4F2-3DE9B883E5D9}" type="presOf" srcId="{80DE4144-A516-4560-B929-AC61A17569FA}" destId="{6029BD70-B47B-4252-BF4E-DB6DDC2692DD}" srcOrd="0" destOrd="0" presId="urn:microsoft.com/office/officeart/2005/8/layout/list1"/>
    <dgm:cxn modelId="{85C33AD1-C865-45A8-B2A6-67DACEAD6636}" type="presOf" srcId="{7E7DBB52-2AD7-419C-92C7-F693C13051DD}" destId="{68E32A64-19A5-4F92-9913-C7001F297376}" srcOrd="1" destOrd="0" presId="urn:microsoft.com/office/officeart/2005/8/layout/list1"/>
    <dgm:cxn modelId="{61F9BE0E-D613-49B6-8A10-1AAEF6030965}" type="presOf" srcId="{80DE4144-A516-4560-B929-AC61A17569FA}" destId="{A20EFE9D-0979-4706-B9B1-47308D1B4371}" srcOrd="1" destOrd="0" presId="urn:microsoft.com/office/officeart/2005/8/layout/list1"/>
    <dgm:cxn modelId="{A03DDA55-819C-4586-AA5E-5926C315B239}" srcId="{C0AA4EAD-A392-43D7-B225-F10217946D83}" destId="{80DE4144-A516-4560-B929-AC61A17569FA}" srcOrd="1" destOrd="0" parTransId="{87485A46-2A3C-4D35-9C0A-7BEF50F6CDAE}" sibTransId="{3ED14C88-9811-4172-8CE4-DE5CCF898C95}"/>
    <dgm:cxn modelId="{9DDAEFD5-B4A8-4E71-A1FD-81465F1ABAE8}" type="presOf" srcId="{7E7DBB52-2AD7-419C-92C7-F693C13051DD}" destId="{38F8984B-D2D6-4C52-8692-F375F46D2445}" srcOrd="0" destOrd="0" presId="urn:microsoft.com/office/officeart/2005/8/layout/list1"/>
    <dgm:cxn modelId="{51FFF69F-A4FC-4DE2-B823-80C22A241433}" type="presOf" srcId="{60FCBCE8-19F0-4694-9422-4BEDC93676C3}" destId="{9F6B4E27-E147-4212-8A79-CD004F9047AC}" srcOrd="0" destOrd="0" presId="urn:microsoft.com/office/officeart/2005/8/layout/list1"/>
    <dgm:cxn modelId="{1C1BC067-5B63-4ED1-901D-9CEC9B7E9997}" type="presParOf" srcId="{2A93835B-ED97-460C-9770-B68E2D0340D0}" destId="{13F866B1-6CBE-49C7-A177-5527B1CAE1A7}" srcOrd="0" destOrd="0" presId="urn:microsoft.com/office/officeart/2005/8/layout/list1"/>
    <dgm:cxn modelId="{D5F667F0-E41A-41C0-AAB8-8DE14433CD45}" type="presParOf" srcId="{13F866B1-6CBE-49C7-A177-5527B1CAE1A7}" destId="{9F6B4E27-E147-4212-8A79-CD004F9047AC}" srcOrd="0" destOrd="0" presId="urn:microsoft.com/office/officeart/2005/8/layout/list1"/>
    <dgm:cxn modelId="{F6D3DC13-E1FA-4D2F-A239-7625AE5E4396}" type="presParOf" srcId="{13F866B1-6CBE-49C7-A177-5527B1CAE1A7}" destId="{49C7219F-1B0E-417F-814B-7A85AF7CA5CA}" srcOrd="1" destOrd="0" presId="urn:microsoft.com/office/officeart/2005/8/layout/list1"/>
    <dgm:cxn modelId="{E718A13C-4536-4418-98B4-A95DB9F0CFAB}" type="presParOf" srcId="{2A93835B-ED97-460C-9770-B68E2D0340D0}" destId="{9F87CFF1-FD98-47BE-BC65-84C77330C631}" srcOrd="1" destOrd="0" presId="urn:microsoft.com/office/officeart/2005/8/layout/list1"/>
    <dgm:cxn modelId="{8820531A-F1E5-415A-958E-D660B1E27CC2}" type="presParOf" srcId="{2A93835B-ED97-460C-9770-B68E2D0340D0}" destId="{72EB658D-2BEA-4990-9E18-4EE99FE326AD}" srcOrd="2" destOrd="0" presId="urn:microsoft.com/office/officeart/2005/8/layout/list1"/>
    <dgm:cxn modelId="{1CD7F30F-4DCC-4385-B847-5B5AC9CD023E}" type="presParOf" srcId="{2A93835B-ED97-460C-9770-B68E2D0340D0}" destId="{CB7E812A-C480-499A-A0C1-BC66B9C82F61}" srcOrd="3" destOrd="0" presId="urn:microsoft.com/office/officeart/2005/8/layout/list1"/>
    <dgm:cxn modelId="{CBEDBAC5-B665-4E4E-918B-C7A8E2DD2FC9}" type="presParOf" srcId="{2A93835B-ED97-460C-9770-B68E2D0340D0}" destId="{96B135C6-E2D2-4EEE-96A6-765E7DA7D68C}" srcOrd="4" destOrd="0" presId="urn:microsoft.com/office/officeart/2005/8/layout/list1"/>
    <dgm:cxn modelId="{65603A76-E57F-42FA-A82C-BC8196ED00E6}" type="presParOf" srcId="{96B135C6-E2D2-4EEE-96A6-765E7DA7D68C}" destId="{6029BD70-B47B-4252-BF4E-DB6DDC2692DD}" srcOrd="0" destOrd="0" presId="urn:microsoft.com/office/officeart/2005/8/layout/list1"/>
    <dgm:cxn modelId="{CD1A50A9-4A40-48F6-8FC6-1685E9AEF7BD}" type="presParOf" srcId="{96B135C6-E2D2-4EEE-96A6-765E7DA7D68C}" destId="{A20EFE9D-0979-4706-B9B1-47308D1B4371}" srcOrd="1" destOrd="0" presId="urn:microsoft.com/office/officeart/2005/8/layout/list1"/>
    <dgm:cxn modelId="{F7953883-C262-4F18-B989-FBCC4DEFDE97}" type="presParOf" srcId="{2A93835B-ED97-460C-9770-B68E2D0340D0}" destId="{9975D999-428A-4D07-B1CE-DEE58D106FCF}" srcOrd="5" destOrd="0" presId="urn:microsoft.com/office/officeart/2005/8/layout/list1"/>
    <dgm:cxn modelId="{392DAA98-6BDC-4167-9504-7212C02EEBA7}" type="presParOf" srcId="{2A93835B-ED97-460C-9770-B68E2D0340D0}" destId="{FF6C22A9-CB0C-474F-8AE2-C84432CB70F9}" srcOrd="6" destOrd="0" presId="urn:microsoft.com/office/officeart/2005/8/layout/list1"/>
    <dgm:cxn modelId="{41DC6E1E-9BD8-490B-BE79-B7AFDB76EF40}" type="presParOf" srcId="{2A93835B-ED97-460C-9770-B68E2D0340D0}" destId="{95CC9906-8B9C-4861-B1F6-F2E5F24191AC}" srcOrd="7" destOrd="0" presId="urn:microsoft.com/office/officeart/2005/8/layout/list1"/>
    <dgm:cxn modelId="{1CB562DC-9A28-4AD7-B7C7-935E62598A87}" type="presParOf" srcId="{2A93835B-ED97-460C-9770-B68E2D0340D0}" destId="{941D3868-B7AD-4235-A75A-20BFB336B9E9}" srcOrd="8" destOrd="0" presId="urn:microsoft.com/office/officeart/2005/8/layout/list1"/>
    <dgm:cxn modelId="{974DE45F-837C-4317-85D1-5672DD80CA4D}" type="presParOf" srcId="{941D3868-B7AD-4235-A75A-20BFB336B9E9}" destId="{38F8984B-D2D6-4C52-8692-F375F46D2445}" srcOrd="0" destOrd="0" presId="urn:microsoft.com/office/officeart/2005/8/layout/list1"/>
    <dgm:cxn modelId="{327DE327-C282-4A0D-869B-64C4ABD1E26A}" type="presParOf" srcId="{941D3868-B7AD-4235-A75A-20BFB336B9E9}" destId="{68E32A64-19A5-4F92-9913-C7001F297376}" srcOrd="1" destOrd="0" presId="urn:microsoft.com/office/officeart/2005/8/layout/list1"/>
    <dgm:cxn modelId="{D5A2861A-476F-4D68-BAF3-17CDCB5A8984}" type="presParOf" srcId="{2A93835B-ED97-460C-9770-B68E2D0340D0}" destId="{6D09A78F-77D9-45A8-AC93-F8AB44F6CA7A}" srcOrd="9" destOrd="0" presId="urn:microsoft.com/office/officeart/2005/8/layout/list1"/>
    <dgm:cxn modelId="{846FCEB0-9BA1-44ED-8DCC-FEFBE122E974}" type="presParOf" srcId="{2A93835B-ED97-460C-9770-B68E2D0340D0}" destId="{DE81AB98-801A-48C4-94F0-BF043982D74F}"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AA4EAD-A392-43D7-B225-F10217946D83}"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60FCBCE8-19F0-4694-9422-4BEDC93676C3}">
      <dgm:prSet phldrT="[Text]" custT="1"/>
      <dgm:spPr/>
      <dgm:t>
        <a:bodyPr/>
        <a:lstStyle/>
        <a:p>
          <a:r>
            <a:rPr lang="en-US" sz="1600" dirty="0" smtClean="0"/>
            <a:t>Identified early and during the process</a:t>
          </a:r>
          <a:endParaRPr lang="en-US" sz="1600" dirty="0"/>
        </a:p>
      </dgm:t>
    </dgm:pt>
    <dgm:pt modelId="{E7E2725A-57F4-4075-8D7B-51537361EFB2}" type="parTrans" cxnId="{6CBC8075-BFDD-4EE4-8BA3-28D78F9A9C07}">
      <dgm:prSet/>
      <dgm:spPr/>
      <dgm:t>
        <a:bodyPr/>
        <a:lstStyle/>
        <a:p>
          <a:endParaRPr lang="en-US"/>
        </a:p>
      </dgm:t>
    </dgm:pt>
    <dgm:pt modelId="{EBCA017E-0FFD-40C3-992D-8CC34F586708}" type="sibTrans" cxnId="{6CBC8075-BFDD-4EE4-8BA3-28D78F9A9C07}">
      <dgm:prSet/>
      <dgm:spPr/>
      <dgm:t>
        <a:bodyPr/>
        <a:lstStyle/>
        <a:p>
          <a:endParaRPr lang="en-US"/>
        </a:p>
      </dgm:t>
    </dgm:pt>
    <dgm:pt modelId="{80DE4144-A516-4560-B929-AC61A17569FA}">
      <dgm:prSet phldrT="[Text]" custT="1"/>
      <dgm:spPr/>
      <dgm:t>
        <a:bodyPr/>
        <a:lstStyle/>
        <a:p>
          <a:r>
            <a:rPr lang="en-US" sz="1600" dirty="0" smtClean="0"/>
            <a:t>Different expectations</a:t>
          </a:r>
          <a:endParaRPr lang="en-US" sz="1600" dirty="0"/>
        </a:p>
      </dgm:t>
    </dgm:pt>
    <dgm:pt modelId="{87485A46-2A3C-4D35-9C0A-7BEF50F6CDAE}" type="parTrans" cxnId="{A03DDA55-819C-4586-AA5E-5926C315B239}">
      <dgm:prSet/>
      <dgm:spPr/>
      <dgm:t>
        <a:bodyPr/>
        <a:lstStyle/>
        <a:p>
          <a:endParaRPr lang="en-US"/>
        </a:p>
      </dgm:t>
    </dgm:pt>
    <dgm:pt modelId="{3ED14C88-9811-4172-8CE4-DE5CCF898C95}" type="sibTrans" cxnId="{A03DDA55-819C-4586-AA5E-5926C315B239}">
      <dgm:prSet/>
      <dgm:spPr/>
      <dgm:t>
        <a:bodyPr/>
        <a:lstStyle/>
        <a:p>
          <a:endParaRPr lang="en-US"/>
        </a:p>
      </dgm:t>
    </dgm:pt>
    <dgm:pt modelId="{2A93835B-ED97-460C-9770-B68E2D0340D0}" type="pres">
      <dgm:prSet presAssocID="{C0AA4EAD-A392-43D7-B225-F10217946D83}" presName="linear" presStyleCnt="0">
        <dgm:presLayoutVars>
          <dgm:dir/>
          <dgm:animLvl val="lvl"/>
          <dgm:resizeHandles val="exact"/>
        </dgm:presLayoutVars>
      </dgm:prSet>
      <dgm:spPr/>
      <dgm:t>
        <a:bodyPr/>
        <a:lstStyle/>
        <a:p>
          <a:endParaRPr lang="en-US"/>
        </a:p>
      </dgm:t>
    </dgm:pt>
    <dgm:pt modelId="{13F866B1-6CBE-49C7-A177-5527B1CAE1A7}" type="pres">
      <dgm:prSet presAssocID="{60FCBCE8-19F0-4694-9422-4BEDC93676C3}" presName="parentLin" presStyleCnt="0"/>
      <dgm:spPr/>
    </dgm:pt>
    <dgm:pt modelId="{9F6B4E27-E147-4212-8A79-CD004F9047AC}" type="pres">
      <dgm:prSet presAssocID="{60FCBCE8-19F0-4694-9422-4BEDC93676C3}" presName="parentLeftMargin" presStyleLbl="node1" presStyleIdx="0" presStyleCnt="2"/>
      <dgm:spPr/>
      <dgm:t>
        <a:bodyPr/>
        <a:lstStyle/>
        <a:p>
          <a:endParaRPr lang="en-US"/>
        </a:p>
      </dgm:t>
    </dgm:pt>
    <dgm:pt modelId="{49C7219F-1B0E-417F-814B-7A85AF7CA5CA}" type="pres">
      <dgm:prSet presAssocID="{60FCBCE8-19F0-4694-9422-4BEDC93676C3}" presName="parentText" presStyleLbl="node1" presStyleIdx="0" presStyleCnt="2" custScaleX="116262" custScaleY="163665">
        <dgm:presLayoutVars>
          <dgm:chMax val="0"/>
          <dgm:bulletEnabled val="1"/>
        </dgm:presLayoutVars>
      </dgm:prSet>
      <dgm:spPr/>
      <dgm:t>
        <a:bodyPr/>
        <a:lstStyle/>
        <a:p>
          <a:endParaRPr lang="en-US"/>
        </a:p>
      </dgm:t>
    </dgm:pt>
    <dgm:pt modelId="{9F87CFF1-FD98-47BE-BC65-84C77330C631}" type="pres">
      <dgm:prSet presAssocID="{60FCBCE8-19F0-4694-9422-4BEDC93676C3}" presName="negativeSpace" presStyleCnt="0"/>
      <dgm:spPr/>
    </dgm:pt>
    <dgm:pt modelId="{72EB658D-2BEA-4990-9E18-4EE99FE326AD}" type="pres">
      <dgm:prSet presAssocID="{60FCBCE8-19F0-4694-9422-4BEDC93676C3}" presName="childText" presStyleLbl="conFgAcc1" presStyleIdx="0" presStyleCnt="2">
        <dgm:presLayoutVars>
          <dgm:bulletEnabled val="1"/>
        </dgm:presLayoutVars>
      </dgm:prSet>
      <dgm:spPr/>
    </dgm:pt>
    <dgm:pt modelId="{CB7E812A-C480-499A-A0C1-BC66B9C82F61}" type="pres">
      <dgm:prSet presAssocID="{EBCA017E-0FFD-40C3-992D-8CC34F586708}" presName="spaceBetweenRectangles" presStyleCnt="0"/>
      <dgm:spPr/>
    </dgm:pt>
    <dgm:pt modelId="{96B135C6-E2D2-4EEE-96A6-765E7DA7D68C}" type="pres">
      <dgm:prSet presAssocID="{80DE4144-A516-4560-B929-AC61A17569FA}" presName="parentLin" presStyleCnt="0"/>
      <dgm:spPr/>
    </dgm:pt>
    <dgm:pt modelId="{6029BD70-B47B-4252-BF4E-DB6DDC2692DD}" type="pres">
      <dgm:prSet presAssocID="{80DE4144-A516-4560-B929-AC61A17569FA}" presName="parentLeftMargin" presStyleLbl="node1" presStyleIdx="0" presStyleCnt="2"/>
      <dgm:spPr/>
      <dgm:t>
        <a:bodyPr/>
        <a:lstStyle/>
        <a:p>
          <a:endParaRPr lang="en-US"/>
        </a:p>
      </dgm:t>
    </dgm:pt>
    <dgm:pt modelId="{A20EFE9D-0979-4706-B9B1-47308D1B4371}" type="pres">
      <dgm:prSet presAssocID="{80DE4144-A516-4560-B929-AC61A17569FA}" presName="parentText" presStyleLbl="node1" presStyleIdx="1" presStyleCnt="2" custScaleY="166545" custLinFactNeighborX="27642">
        <dgm:presLayoutVars>
          <dgm:chMax val="0"/>
          <dgm:bulletEnabled val="1"/>
        </dgm:presLayoutVars>
      </dgm:prSet>
      <dgm:spPr/>
      <dgm:t>
        <a:bodyPr/>
        <a:lstStyle/>
        <a:p>
          <a:endParaRPr lang="en-US"/>
        </a:p>
      </dgm:t>
    </dgm:pt>
    <dgm:pt modelId="{9975D999-428A-4D07-B1CE-DEE58D106FCF}" type="pres">
      <dgm:prSet presAssocID="{80DE4144-A516-4560-B929-AC61A17569FA}" presName="negativeSpace" presStyleCnt="0"/>
      <dgm:spPr/>
    </dgm:pt>
    <dgm:pt modelId="{FF6C22A9-CB0C-474F-8AE2-C84432CB70F9}" type="pres">
      <dgm:prSet presAssocID="{80DE4144-A516-4560-B929-AC61A17569FA}" presName="childText" presStyleLbl="conFgAcc1" presStyleIdx="1" presStyleCnt="2" custLinFactY="-9221" custLinFactNeighborX="686" custLinFactNeighborY="-100000">
        <dgm:presLayoutVars>
          <dgm:bulletEnabled val="1"/>
        </dgm:presLayoutVars>
      </dgm:prSet>
      <dgm:spPr/>
    </dgm:pt>
  </dgm:ptLst>
  <dgm:cxnLst>
    <dgm:cxn modelId="{EBB75247-FD99-44B5-A440-C73586DD7E7B}" type="presOf" srcId="{60FCBCE8-19F0-4694-9422-4BEDC93676C3}" destId="{9F6B4E27-E147-4212-8A79-CD004F9047AC}" srcOrd="0" destOrd="0" presId="urn:microsoft.com/office/officeart/2005/8/layout/list1"/>
    <dgm:cxn modelId="{442D6BE7-758A-4B09-BFC6-0E9ECBC6F156}" type="presOf" srcId="{60FCBCE8-19F0-4694-9422-4BEDC93676C3}" destId="{49C7219F-1B0E-417F-814B-7A85AF7CA5CA}" srcOrd="1" destOrd="0" presId="urn:microsoft.com/office/officeart/2005/8/layout/list1"/>
    <dgm:cxn modelId="{A03DDA55-819C-4586-AA5E-5926C315B239}" srcId="{C0AA4EAD-A392-43D7-B225-F10217946D83}" destId="{80DE4144-A516-4560-B929-AC61A17569FA}" srcOrd="1" destOrd="0" parTransId="{87485A46-2A3C-4D35-9C0A-7BEF50F6CDAE}" sibTransId="{3ED14C88-9811-4172-8CE4-DE5CCF898C95}"/>
    <dgm:cxn modelId="{EFC37306-D2DA-4A8A-8B61-F4BE05CB3C63}" type="presOf" srcId="{80DE4144-A516-4560-B929-AC61A17569FA}" destId="{6029BD70-B47B-4252-BF4E-DB6DDC2692DD}" srcOrd="0" destOrd="0" presId="urn:microsoft.com/office/officeart/2005/8/layout/list1"/>
    <dgm:cxn modelId="{56752511-7EA5-4B2C-837B-24192BCD8639}" type="presOf" srcId="{80DE4144-A516-4560-B929-AC61A17569FA}" destId="{A20EFE9D-0979-4706-B9B1-47308D1B4371}" srcOrd="1" destOrd="0" presId="urn:microsoft.com/office/officeart/2005/8/layout/list1"/>
    <dgm:cxn modelId="{6CBC8075-BFDD-4EE4-8BA3-28D78F9A9C07}" srcId="{C0AA4EAD-A392-43D7-B225-F10217946D83}" destId="{60FCBCE8-19F0-4694-9422-4BEDC93676C3}" srcOrd="0" destOrd="0" parTransId="{E7E2725A-57F4-4075-8D7B-51537361EFB2}" sibTransId="{EBCA017E-0FFD-40C3-992D-8CC34F586708}"/>
    <dgm:cxn modelId="{8408DE1C-4EB5-4FAE-BE16-7E41336D3EDE}" type="presOf" srcId="{C0AA4EAD-A392-43D7-B225-F10217946D83}" destId="{2A93835B-ED97-460C-9770-B68E2D0340D0}" srcOrd="0" destOrd="0" presId="urn:microsoft.com/office/officeart/2005/8/layout/list1"/>
    <dgm:cxn modelId="{0928C28E-7CE0-4132-80D3-D5381766523F}" type="presParOf" srcId="{2A93835B-ED97-460C-9770-B68E2D0340D0}" destId="{13F866B1-6CBE-49C7-A177-5527B1CAE1A7}" srcOrd="0" destOrd="0" presId="urn:microsoft.com/office/officeart/2005/8/layout/list1"/>
    <dgm:cxn modelId="{889F65E3-FC0F-4E5D-800C-D168A5195F19}" type="presParOf" srcId="{13F866B1-6CBE-49C7-A177-5527B1CAE1A7}" destId="{9F6B4E27-E147-4212-8A79-CD004F9047AC}" srcOrd="0" destOrd="0" presId="urn:microsoft.com/office/officeart/2005/8/layout/list1"/>
    <dgm:cxn modelId="{B9C6F38E-233A-4FE7-9F8D-8CB688991809}" type="presParOf" srcId="{13F866B1-6CBE-49C7-A177-5527B1CAE1A7}" destId="{49C7219F-1B0E-417F-814B-7A85AF7CA5CA}" srcOrd="1" destOrd="0" presId="urn:microsoft.com/office/officeart/2005/8/layout/list1"/>
    <dgm:cxn modelId="{69B6D58D-8AF1-4DAC-BC30-7C4E7845A848}" type="presParOf" srcId="{2A93835B-ED97-460C-9770-B68E2D0340D0}" destId="{9F87CFF1-FD98-47BE-BC65-84C77330C631}" srcOrd="1" destOrd="0" presId="urn:microsoft.com/office/officeart/2005/8/layout/list1"/>
    <dgm:cxn modelId="{1EA0AEFE-420E-49E4-AE2C-E60FA1332EA1}" type="presParOf" srcId="{2A93835B-ED97-460C-9770-B68E2D0340D0}" destId="{72EB658D-2BEA-4990-9E18-4EE99FE326AD}" srcOrd="2" destOrd="0" presId="urn:microsoft.com/office/officeart/2005/8/layout/list1"/>
    <dgm:cxn modelId="{1D48C617-65DA-4F97-9295-461415777B07}" type="presParOf" srcId="{2A93835B-ED97-460C-9770-B68E2D0340D0}" destId="{CB7E812A-C480-499A-A0C1-BC66B9C82F61}" srcOrd="3" destOrd="0" presId="urn:microsoft.com/office/officeart/2005/8/layout/list1"/>
    <dgm:cxn modelId="{0D7D5543-AF2A-4CC5-A10E-ABA744446642}" type="presParOf" srcId="{2A93835B-ED97-460C-9770-B68E2D0340D0}" destId="{96B135C6-E2D2-4EEE-96A6-765E7DA7D68C}" srcOrd="4" destOrd="0" presId="urn:microsoft.com/office/officeart/2005/8/layout/list1"/>
    <dgm:cxn modelId="{BED4F6E4-B6BD-4C07-A348-223830240667}" type="presParOf" srcId="{96B135C6-E2D2-4EEE-96A6-765E7DA7D68C}" destId="{6029BD70-B47B-4252-BF4E-DB6DDC2692DD}" srcOrd="0" destOrd="0" presId="urn:microsoft.com/office/officeart/2005/8/layout/list1"/>
    <dgm:cxn modelId="{AAFD21AB-6A27-4F38-B4EC-4EB08F5DCE65}" type="presParOf" srcId="{96B135C6-E2D2-4EEE-96A6-765E7DA7D68C}" destId="{A20EFE9D-0979-4706-B9B1-47308D1B4371}" srcOrd="1" destOrd="0" presId="urn:microsoft.com/office/officeart/2005/8/layout/list1"/>
    <dgm:cxn modelId="{1F1F6A8C-8F15-4EF0-A573-E7B4A165AF6B}" type="presParOf" srcId="{2A93835B-ED97-460C-9770-B68E2D0340D0}" destId="{9975D999-428A-4D07-B1CE-DEE58D106FCF}" srcOrd="5" destOrd="0" presId="urn:microsoft.com/office/officeart/2005/8/layout/list1"/>
    <dgm:cxn modelId="{308CF767-83C9-4D77-B18C-06B2508CA582}" type="presParOf" srcId="{2A93835B-ED97-460C-9770-B68E2D0340D0}" destId="{FF6C22A9-CB0C-474F-8AE2-C84432CB70F9}" srcOrd="6" destOrd="0" presId="urn:microsoft.com/office/officeart/2005/8/layout/lis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0AA4EAD-A392-43D7-B225-F10217946D83}"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US"/>
        </a:p>
      </dgm:t>
    </dgm:pt>
    <dgm:pt modelId="{60FCBCE8-19F0-4694-9422-4BEDC93676C3}">
      <dgm:prSet phldrT="[Text]"/>
      <dgm:spPr/>
      <dgm:t>
        <a:bodyPr/>
        <a:lstStyle/>
        <a:p>
          <a:r>
            <a:rPr lang="en-US" dirty="0" smtClean="0"/>
            <a:t>Region</a:t>
          </a:r>
          <a:endParaRPr lang="en-US" dirty="0"/>
        </a:p>
      </dgm:t>
    </dgm:pt>
    <dgm:pt modelId="{E7E2725A-57F4-4075-8D7B-51537361EFB2}" type="parTrans" cxnId="{6CBC8075-BFDD-4EE4-8BA3-28D78F9A9C07}">
      <dgm:prSet/>
      <dgm:spPr/>
      <dgm:t>
        <a:bodyPr/>
        <a:lstStyle/>
        <a:p>
          <a:endParaRPr lang="en-US"/>
        </a:p>
      </dgm:t>
    </dgm:pt>
    <dgm:pt modelId="{EBCA017E-0FFD-40C3-992D-8CC34F586708}" type="sibTrans" cxnId="{6CBC8075-BFDD-4EE4-8BA3-28D78F9A9C07}">
      <dgm:prSet/>
      <dgm:spPr/>
      <dgm:t>
        <a:bodyPr/>
        <a:lstStyle/>
        <a:p>
          <a:endParaRPr lang="en-US"/>
        </a:p>
      </dgm:t>
    </dgm:pt>
    <dgm:pt modelId="{80DE4144-A516-4560-B929-AC61A17569FA}">
      <dgm:prSet phldrT="[Text]"/>
      <dgm:spPr/>
      <dgm:t>
        <a:bodyPr/>
        <a:lstStyle/>
        <a:p>
          <a:r>
            <a:rPr lang="en-US" dirty="0" smtClean="0"/>
            <a:t>Quantified results</a:t>
          </a:r>
          <a:endParaRPr lang="en-US" dirty="0"/>
        </a:p>
      </dgm:t>
    </dgm:pt>
    <dgm:pt modelId="{87485A46-2A3C-4D35-9C0A-7BEF50F6CDAE}" type="parTrans" cxnId="{A03DDA55-819C-4586-AA5E-5926C315B239}">
      <dgm:prSet/>
      <dgm:spPr/>
      <dgm:t>
        <a:bodyPr/>
        <a:lstStyle/>
        <a:p>
          <a:endParaRPr lang="en-US"/>
        </a:p>
      </dgm:t>
    </dgm:pt>
    <dgm:pt modelId="{3ED14C88-9811-4172-8CE4-DE5CCF898C95}" type="sibTrans" cxnId="{A03DDA55-819C-4586-AA5E-5926C315B239}">
      <dgm:prSet/>
      <dgm:spPr/>
      <dgm:t>
        <a:bodyPr/>
        <a:lstStyle/>
        <a:p>
          <a:endParaRPr lang="en-US"/>
        </a:p>
      </dgm:t>
    </dgm:pt>
    <dgm:pt modelId="{2A93835B-ED97-460C-9770-B68E2D0340D0}" type="pres">
      <dgm:prSet presAssocID="{C0AA4EAD-A392-43D7-B225-F10217946D83}" presName="linear" presStyleCnt="0">
        <dgm:presLayoutVars>
          <dgm:dir/>
          <dgm:animLvl val="lvl"/>
          <dgm:resizeHandles val="exact"/>
        </dgm:presLayoutVars>
      </dgm:prSet>
      <dgm:spPr/>
      <dgm:t>
        <a:bodyPr/>
        <a:lstStyle/>
        <a:p>
          <a:endParaRPr lang="en-US"/>
        </a:p>
      </dgm:t>
    </dgm:pt>
    <dgm:pt modelId="{13F866B1-6CBE-49C7-A177-5527B1CAE1A7}" type="pres">
      <dgm:prSet presAssocID="{60FCBCE8-19F0-4694-9422-4BEDC93676C3}" presName="parentLin" presStyleCnt="0"/>
      <dgm:spPr/>
    </dgm:pt>
    <dgm:pt modelId="{9F6B4E27-E147-4212-8A79-CD004F9047AC}" type="pres">
      <dgm:prSet presAssocID="{60FCBCE8-19F0-4694-9422-4BEDC93676C3}" presName="parentLeftMargin" presStyleLbl="node1" presStyleIdx="0" presStyleCnt="2"/>
      <dgm:spPr/>
      <dgm:t>
        <a:bodyPr/>
        <a:lstStyle/>
        <a:p>
          <a:endParaRPr lang="en-US"/>
        </a:p>
      </dgm:t>
    </dgm:pt>
    <dgm:pt modelId="{49C7219F-1B0E-417F-814B-7A85AF7CA5CA}" type="pres">
      <dgm:prSet presAssocID="{60FCBCE8-19F0-4694-9422-4BEDC93676C3}" presName="parentText" presStyleLbl="node1" presStyleIdx="0" presStyleCnt="2">
        <dgm:presLayoutVars>
          <dgm:chMax val="0"/>
          <dgm:bulletEnabled val="1"/>
        </dgm:presLayoutVars>
      </dgm:prSet>
      <dgm:spPr/>
      <dgm:t>
        <a:bodyPr/>
        <a:lstStyle/>
        <a:p>
          <a:endParaRPr lang="en-US"/>
        </a:p>
      </dgm:t>
    </dgm:pt>
    <dgm:pt modelId="{9F87CFF1-FD98-47BE-BC65-84C77330C631}" type="pres">
      <dgm:prSet presAssocID="{60FCBCE8-19F0-4694-9422-4BEDC93676C3}" presName="negativeSpace" presStyleCnt="0"/>
      <dgm:spPr/>
    </dgm:pt>
    <dgm:pt modelId="{72EB658D-2BEA-4990-9E18-4EE99FE326AD}" type="pres">
      <dgm:prSet presAssocID="{60FCBCE8-19F0-4694-9422-4BEDC93676C3}" presName="childText" presStyleLbl="conFgAcc1" presStyleIdx="0" presStyleCnt="2">
        <dgm:presLayoutVars>
          <dgm:bulletEnabled val="1"/>
        </dgm:presLayoutVars>
      </dgm:prSet>
      <dgm:spPr/>
      <dgm:t>
        <a:bodyPr/>
        <a:lstStyle/>
        <a:p>
          <a:endParaRPr lang="en-US"/>
        </a:p>
      </dgm:t>
    </dgm:pt>
    <dgm:pt modelId="{CB7E812A-C480-499A-A0C1-BC66B9C82F61}" type="pres">
      <dgm:prSet presAssocID="{EBCA017E-0FFD-40C3-992D-8CC34F586708}" presName="spaceBetweenRectangles" presStyleCnt="0"/>
      <dgm:spPr/>
    </dgm:pt>
    <dgm:pt modelId="{96B135C6-E2D2-4EEE-96A6-765E7DA7D68C}" type="pres">
      <dgm:prSet presAssocID="{80DE4144-A516-4560-B929-AC61A17569FA}" presName="parentLin" presStyleCnt="0"/>
      <dgm:spPr/>
    </dgm:pt>
    <dgm:pt modelId="{6029BD70-B47B-4252-BF4E-DB6DDC2692DD}" type="pres">
      <dgm:prSet presAssocID="{80DE4144-A516-4560-B929-AC61A17569FA}" presName="parentLeftMargin" presStyleLbl="node1" presStyleIdx="0" presStyleCnt="2"/>
      <dgm:spPr/>
      <dgm:t>
        <a:bodyPr/>
        <a:lstStyle/>
        <a:p>
          <a:endParaRPr lang="en-US"/>
        </a:p>
      </dgm:t>
    </dgm:pt>
    <dgm:pt modelId="{A20EFE9D-0979-4706-B9B1-47308D1B4371}" type="pres">
      <dgm:prSet presAssocID="{80DE4144-A516-4560-B929-AC61A17569FA}" presName="parentText" presStyleLbl="node1" presStyleIdx="1" presStyleCnt="2" custLinFactNeighborX="27642">
        <dgm:presLayoutVars>
          <dgm:chMax val="0"/>
          <dgm:bulletEnabled val="1"/>
        </dgm:presLayoutVars>
      </dgm:prSet>
      <dgm:spPr/>
      <dgm:t>
        <a:bodyPr/>
        <a:lstStyle/>
        <a:p>
          <a:endParaRPr lang="en-US"/>
        </a:p>
      </dgm:t>
    </dgm:pt>
    <dgm:pt modelId="{9975D999-428A-4D07-B1CE-DEE58D106FCF}" type="pres">
      <dgm:prSet presAssocID="{80DE4144-A516-4560-B929-AC61A17569FA}" presName="negativeSpace" presStyleCnt="0"/>
      <dgm:spPr/>
    </dgm:pt>
    <dgm:pt modelId="{FF6C22A9-CB0C-474F-8AE2-C84432CB70F9}" type="pres">
      <dgm:prSet presAssocID="{80DE4144-A516-4560-B929-AC61A17569FA}" presName="childText" presStyleLbl="conFgAcc1" presStyleIdx="1" presStyleCnt="2" custLinFactY="-9221" custLinFactNeighborX="686" custLinFactNeighborY="-100000">
        <dgm:presLayoutVars>
          <dgm:bulletEnabled val="1"/>
        </dgm:presLayoutVars>
      </dgm:prSet>
      <dgm:spPr/>
    </dgm:pt>
  </dgm:ptLst>
  <dgm:cxnLst>
    <dgm:cxn modelId="{A03DDA55-819C-4586-AA5E-5926C315B239}" srcId="{C0AA4EAD-A392-43D7-B225-F10217946D83}" destId="{80DE4144-A516-4560-B929-AC61A17569FA}" srcOrd="1" destOrd="0" parTransId="{87485A46-2A3C-4D35-9C0A-7BEF50F6CDAE}" sibTransId="{3ED14C88-9811-4172-8CE4-DE5CCF898C95}"/>
    <dgm:cxn modelId="{6B7F71A1-1B93-447F-A192-CFAA15869A2A}" type="presOf" srcId="{60FCBCE8-19F0-4694-9422-4BEDC93676C3}" destId="{49C7219F-1B0E-417F-814B-7A85AF7CA5CA}" srcOrd="1" destOrd="0" presId="urn:microsoft.com/office/officeart/2005/8/layout/list1"/>
    <dgm:cxn modelId="{D62DB5B7-61CF-4C17-90FE-4DEBF19FFF5F}" type="presOf" srcId="{80DE4144-A516-4560-B929-AC61A17569FA}" destId="{A20EFE9D-0979-4706-B9B1-47308D1B4371}" srcOrd="1" destOrd="0" presId="urn:microsoft.com/office/officeart/2005/8/layout/list1"/>
    <dgm:cxn modelId="{6CBC8075-BFDD-4EE4-8BA3-28D78F9A9C07}" srcId="{C0AA4EAD-A392-43D7-B225-F10217946D83}" destId="{60FCBCE8-19F0-4694-9422-4BEDC93676C3}" srcOrd="0" destOrd="0" parTransId="{E7E2725A-57F4-4075-8D7B-51537361EFB2}" sibTransId="{EBCA017E-0FFD-40C3-992D-8CC34F586708}"/>
    <dgm:cxn modelId="{0346D6B4-1402-43A1-9026-FF2A238CCA53}" type="presOf" srcId="{60FCBCE8-19F0-4694-9422-4BEDC93676C3}" destId="{9F6B4E27-E147-4212-8A79-CD004F9047AC}" srcOrd="0" destOrd="0" presId="urn:microsoft.com/office/officeart/2005/8/layout/list1"/>
    <dgm:cxn modelId="{D4C57419-B8C3-46FD-9120-6EA7E7372FDE}" type="presOf" srcId="{C0AA4EAD-A392-43D7-B225-F10217946D83}" destId="{2A93835B-ED97-460C-9770-B68E2D0340D0}" srcOrd="0" destOrd="0" presId="urn:microsoft.com/office/officeart/2005/8/layout/list1"/>
    <dgm:cxn modelId="{0101B06D-C1E0-4198-A426-FDB5606BDC63}" type="presOf" srcId="{80DE4144-A516-4560-B929-AC61A17569FA}" destId="{6029BD70-B47B-4252-BF4E-DB6DDC2692DD}" srcOrd="0" destOrd="0" presId="urn:microsoft.com/office/officeart/2005/8/layout/list1"/>
    <dgm:cxn modelId="{B5C6A5C3-6D62-4E95-8FE6-EE3ADC890898}" type="presParOf" srcId="{2A93835B-ED97-460C-9770-B68E2D0340D0}" destId="{13F866B1-6CBE-49C7-A177-5527B1CAE1A7}" srcOrd="0" destOrd="0" presId="urn:microsoft.com/office/officeart/2005/8/layout/list1"/>
    <dgm:cxn modelId="{319CFB05-4A85-4D84-8AEF-937E33B7E921}" type="presParOf" srcId="{13F866B1-6CBE-49C7-A177-5527B1CAE1A7}" destId="{9F6B4E27-E147-4212-8A79-CD004F9047AC}" srcOrd="0" destOrd="0" presId="urn:microsoft.com/office/officeart/2005/8/layout/list1"/>
    <dgm:cxn modelId="{1239F253-1EA2-44BA-9856-7A9BB385CC76}" type="presParOf" srcId="{13F866B1-6CBE-49C7-A177-5527B1CAE1A7}" destId="{49C7219F-1B0E-417F-814B-7A85AF7CA5CA}" srcOrd="1" destOrd="0" presId="urn:microsoft.com/office/officeart/2005/8/layout/list1"/>
    <dgm:cxn modelId="{0E1EB87E-BD18-4C47-AFD5-A8580B7D4E8B}" type="presParOf" srcId="{2A93835B-ED97-460C-9770-B68E2D0340D0}" destId="{9F87CFF1-FD98-47BE-BC65-84C77330C631}" srcOrd="1" destOrd="0" presId="urn:microsoft.com/office/officeart/2005/8/layout/list1"/>
    <dgm:cxn modelId="{9620E0AA-6847-429D-B5F5-5F74C8687A8C}" type="presParOf" srcId="{2A93835B-ED97-460C-9770-B68E2D0340D0}" destId="{72EB658D-2BEA-4990-9E18-4EE99FE326AD}" srcOrd="2" destOrd="0" presId="urn:microsoft.com/office/officeart/2005/8/layout/list1"/>
    <dgm:cxn modelId="{ADDDF425-F284-45B5-A767-A857B2FA7A56}" type="presParOf" srcId="{2A93835B-ED97-460C-9770-B68E2D0340D0}" destId="{CB7E812A-C480-499A-A0C1-BC66B9C82F61}" srcOrd="3" destOrd="0" presId="urn:microsoft.com/office/officeart/2005/8/layout/list1"/>
    <dgm:cxn modelId="{9626B8D9-BE6F-4473-96E7-C7083B03B47A}" type="presParOf" srcId="{2A93835B-ED97-460C-9770-B68E2D0340D0}" destId="{96B135C6-E2D2-4EEE-96A6-765E7DA7D68C}" srcOrd="4" destOrd="0" presId="urn:microsoft.com/office/officeart/2005/8/layout/list1"/>
    <dgm:cxn modelId="{F0BB9687-02FF-4EB1-A8A2-F032353385F7}" type="presParOf" srcId="{96B135C6-E2D2-4EEE-96A6-765E7DA7D68C}" destId="{6029BD70-B47B-4252-BF4E-DB6DDC2692DD}" srcOrd="0" destOrd="0" presId="urn:microsoft.com/office/officeart/2005/8/layout/list1"/>
    <dgm:cxn modelId="{24A81854-BA06-4784-B864-640D7BCAAEFB}" type="presParOf" srcId="{96B135C6-E2D2-4EEE-96A6-765E7DA7D68C}" destId="{A20EFE9D-0979-4706-B9B1-47308D1B4371}" srcOrd="1" destOrd="0" presId="urn:microsoft.com/office/officeart/2005/8/layout/list1"/>
    <dgm:cxn modelId="{D747474B-F342-457A-97A2-8133AC96E79C}" type="presParOf" srcId="{2A93835B-ED97-460C-9770-B68E2D0340D0}" destId="{9975D999-428A-4D07-B1CE-DEE58D106FCF}" srcOrd="5" destOrd="0" presId="urn:microsoft.com/office/officeart/2005/8/layout/list1"/>
    <dgm:cxn modelId="{4438A121-A12F-4122-95DB-D4CA3F50BB2F}" type="presParOf" srcId="{2A93835B-ED97-460C-9770-B68E2D0340D0}" destId="{FF6C22A9-CB0C-474F-8AE2-C84432CB70F9}" srcOrd="6" destOrd="0" presId="urn:microsoft.com/office/officeart/2005/8/layout/list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FFDA1E-16AF-4F9E-B259-1EFECE386A28}"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1201A4BA-9496-4A43-BA33-90A8C418336B}">
      <dgm:prSet phldrT="[Text]"/>
      <dgm:spPr/>
      <dgm:t>
        <a:bodyPr/>
        <a:lstStyle/>
        <a:p>
          <a:r>
            <a:rPr lang="en-US" dirty="0" smtClean="0"/>
            <a:t>Stakeholder</a:t>
          </a:r>
          <a:endParaRPr lang="en-US" dirty="0"/>
        </a:p>
      </dgm:t>
    </dgm:pt>
    <dgm:pt modelId="{B76E0970-164B-4CCF-86C8-36D845D7F1F9}" type="parTrans" cxnId="{55D8BB3B-F611-4BD3-B4D4-B95348C5C4A5}">
      <dgm:prSet/>
      <dgm:spPr/>
      <dgm:t>
        <a:bodyPr/>
        <a:lstStyle/>
        <a:p>
          <a:endParaRPr lang="en-US"/>
        </a:p>
      </dgm:t>
    </dgm:pt>
    <dgm:pt modelId="{4DFA1C00-0714-4D0E-938F-E762CE4F4F04}" type="sibTrans" cxnId="{55D8BB3B-F611-4BD3-B4D4-B95348C5C4A5}">
      <dgm:prSet/>
      <dgm:spPr/>
      <dgm:t>
        <a:bodyPr/>
        <a:lstStyle/>
        <a:p>
          <a:endParaRPr lang="en-US"/>
        </a:p>
      </dgm:t>
    </dgm:pt>
    <dgm:pt modelId="{B2D3D591-DBFC-47BA-975A-4F4697C93557}">
      <dgm:prSet phldrT="[Text]" custT="1"/>
      <dgm:spPr/>
      <dgm:t>
        <a:bodyPr/>
        <a:lstStyle/>
        <a:p>
          <a:r>
            <a:rPr lang="en-US" sz="2000" dirty="0" smtClean="0"/>
            <a:t>roles</a:t>
          </a:r>
          <a:endParaRPr lang="en-US" sz="2000" dirty="0"/>
        </a:p>
      </dgm:t>
    </dgm:pt>
    <dgm:pt modelId="{84B84159-FECF-451E-8C3B-63227FA4B335}" type="parTrans" cxnId="{46710DD5-7E71-45A6-ACAD-7F9527843990}">
      <dgm:prSet/>
      <dgm:spPr/>
      <dgm:t>
        <a:bodyPr/>
        <a:lstStyle/>
        <a:p>
          <a:endParaRPr lang="en-US"/>
        </a:p>
      </dgm:t>
    </dgm:pt>
    <dgm:pt modelId="{9A950BBD-9BB2-4D36-9E79-1210E65A1062}" type="sibTrans" cxnId="{46710DD5-7E71-45A6-ACAD-7F9527843990}">
      <dgm:prSet/>
      <dgm:spPr/>
      <dgm:t>
        <a:bodyPr/>
        <a:lstStyle/>
        <a:p>
          <a:endParaRPr lang="en-US"/>
        </a:p>
      </dgm:t>
    </dgm:pt>
    <dgm:pt modelId="{05E77D92-B5C0-4F73-ACB2-7813FD38B643}">
      <dgm:prSet phldrT="[Text]" custT="1"/>
      <dgm:spPr/>
      <dgm:t>
        <a:bodyPr/>
        <a:lstStyle/>
        <a:p>
          <a:r>
            <a:rPr lang="en-US" sz="2000" dirty="0" smtClean="0"/>
            <a:t>departments</a:t>
          </a:r>
          <a:endParaRPr lang="en-US" sz="2000" dirty="0"/>
        </a:p>
      </dgm:t>
    </dgm:pt>
    <dgm:pt modelId="{3629E736-2229-45B2-8FE4-10EB0EB9D95B}" type="parTrans" cxnId="{B1DC12C8-3FE5-4827-9CD1-E0FCA57BF715}">
      <dgm:prSet/>
      <dgm:spPr/>
      <dgm:t>
        <a:bodyPr/>
        <a:lstStyle/>
        <a:p>
          <a:endParaRPr lang="en-US"/>
        </a:p>
      </dgm:t>
    </dgm:pt>
    <dgm:pt modelId="{D6745588-9F5C-4420-B4B3-D9B7D7507D48}" type="sibTrans" cxnId="{B1DC12C8-3FE5-4827-9CD1-E0FCA57BF715}">
      <dgm:prSet/>
      <dgm:spPr/>
      <dgm:t>
        <a:bodyPr/>
        <a:lstStyle/>
        <a:p>
          <a:endParaRPr lang="en-US"/>
        </a:p>
      </dgm:t>
    </dgm:pt>
    <dgm:pt modelId="{1BA4B127-930A-455D-A1BA-96FBC7F995C2}">
      <dgm:prSet phldrT="[Text]" custT="1"/>
      <dgm:spPr/>
      <dgm:t>
        <a:bodyPr/>
        <a:lstStyle/>
        <a:p>
          <a:r>
            <a:rPr lang="en-US" sz="2000" dirty="0" smtClean="0"/>
            <a:t>expectations</a:t>
          </a:r>
          <a:endParaRPr lang="en-US" sz="2000" dirty="0"/>
        </a:p>
      </dgm:t>
    </dgm:pt>
    <dgm:pt modelId="{60E4FA80-5BB8-427F-8316-0FD9406C2B2B}" type="parTrans" cxnId="{A3342074-129A-4A4E-892A-DE33F03328D3}">
      <dgm:prSet/>
      <dgm:spPr/>
      <dgm:t>
        <a:bodyPr/>
        <a:lstStyle/>
        <a:p>
          <a:endParaRPr lang="en-US"/>
        </a:p>
      </dgm:t>
    </dgm:pt>
    <dgm:pt modelId="{BFD52846-F4F8-4570-8A38-3577563F681A}" type="sibTrans" cxnId="{A3342074-129A-4A4E-892A-DE33F03328D3}">
      <dgm:prSet/>
      <dgm:spPr/>
      <dgm:t>
        <a:bodyPr/>
        <a:lstStyle/>
        <a:p>
          <a:endParaRPr lang="en-US"/>
        </a:p>
      </dgm:t>
    </dgm:pt>
    <dgm:pt modelId="{D40E7110-9087-47FC-B60F-A992242EDBD0}">
      <dgm:prSet phldrT="[Text]" custT="1"/>
      <dgm:spPr/>
      <dgm:t>
        <a:bodyPr/>
        <a:lstStyle/>
        <a:p>
          <a:r>
            <a:rPr lang="en-US" sz="2000" dirty="0" smtClean="0"/>
            <a:t>influence</a:t>
          </a:r>
          <a:endParaRPr lang="en-US" sz="2000" dirty="0"/>
        </a:p>
      </dgm:t>
    </dgm:pt>
    <dgm:pt modelId="{4A763E30-C4B8-42BA-BDDA-48865A844D5A}" type="parTrans" cxnId="{7F587BAF-A5EE-4276-A1C2-3452EFCB66C6}">
      <dgm:prSet/>
      <dgm:spPr/>
      <dgm:t>
        <a:bodyPr/>
        <a:lstStyle/>
        <a:p>
          <a:endParaRPr lang="en-US"/>
        </a:p>
      </dgm:t>
    </dgm:pt>
    <dgm:pt modelId="{14534EAC-C7B4-4AFC-9A7C-9E49A9E13CDC}" type="sibTrans" cxnId="{7F587BAF-A5EE-4276-A1C2-3452EFCB66C6}">
      <dgm:prSet/>
      <dgm:spPr/>
      <dgm:t>
        <a:bodyPr/>
        <a:lstStyle/>
        <a:p>
          <a:endParaRPr lang="en-US"/>
        </a:p>
      </dgm:t>
    </dgm:pt>
    <dgm:pt modelId="{070AA48C-2C1D-49EF-BE00-C310814266E9}">
      <dgm:prSet phldrT="[Text]" custT="1"/>
      <dgm:spPr/>
      <dgm:t>
        <a:bodyPr/>
        <a:lstStyle/>
        <a:p>
          <a:r>
            <a:rPr lang="en-US" sz="2000" dirty="0" smtClean="0"/>
            <a:t>interests</a:t>
          </a:r>
          <a:endParaRPr lang="en-US" sz="2000" dirty="0"/>
        </a:p>
      </dgm:t>
    </dgm:pt>
    <dgm:pt modelId="{4FA0B328-9CE6-4445-AAE5-D9229D106B16}" type="parTrans" cxnId="{C7268CC8-A4D5-4E61-A1C1-81E66AB8A55F}">
      <dgm:prSet/>
      <dgm:spPr/>
      <dgm:t>
        <a:bodyPr/>
        <a:lstStyle/>
        <a:p>
          <a:endParaRPr lang="en-US"/>
        </a:p>
      </dgm:t>
    </dgm:pt>
    <dgm:pt modelId="{3C6D5550-5483-49C6-A516-78DEACB0EB73}" type="sibTrans" cxnId="{C7268CC8-A4D5-4E61-A1C1-81E66AB8A55F}">
      <dgm:prSet/>
      <dgm:spPr/>
      <dgm:t>
        <a:bodyPr/>
        <a:lstStyle/>
        <a:p>
          <a:endParaRPr lang="en-US"/>
        </a:p>
      </dgm:t>
    </dgm:pt>
    <dgm:pt modelId="{13EF5B3C-8F09-4AE9-9F05-1508345171CA}">
      <dgm:prSet phldrT="[Text]" custT="1"/>
      <dgm:spPr/>
      <dgm:t>
        <a:bodyPr/>
        <a:lstStyle/>
        <a:p>
          <a:r>
            <a:rPr lang="en-US" sz="2000" dirty="0" smtClean="0"/>
            <a:t>knowledge</a:t>
          </a:r>
          <a:endParaRPr lang="en-US" sz="2000" dirty="0"/>
        </a:p>
      </dgm:t>
    </dgm:pt>
    <dgm:pt modelId="{0351F5EC-5E02-4F98-B3E9-F7748026D650}" type="parTrans" cxnId="{9360BCFD-9552-41E2-A7D1-8B4AFE9C7271}">
      <dgm:prSet/>
      <dgm:spPr/>
      <dgm:t>
        <a:bodyPr/>
        <a:lstStyle/>
        <a:p>
          <a:endParaRPr lang="en-US"/>
        </a:p>
      </dgm:t>
    </dgm:pt>
    <dgm:pt modelId="{1DA16888-8F50-4976-9B07-35D85888AE58}" type="sibTrans" cxnId="{9360BCFD-9552-41E2-A7D1-8B4AFE9C7271}">
      <dgm:prSet/>
      <dgm:spPr/>
      <dgm:t>
        <a:bodyPr/>
        <a:lstStyle/>
        <a:p>
          <a:endParaRPr lang="en-US"/>
        </a:p>
      </dgm:t>
    </dgm:pt>
    <dgm:pt modelId="{37560883-A32A-41DA-A2AD-3FFBC681E4D6}" type="pres">
      <dgm:prSet presAssocID="{A7FFDA1E-16AF-4F9E-B259-1EFECE386A28}" presName="Name0" presStyleCnt="0">
        <dgm:presLayoutVars>
          <dgm:chMax val="1"/>
          <dgm:dir/>
          <dgm:animLvl val="ctr"/>
          <dgm:resizeHandles val="exact"/>
        </dgm:presLayoutVars>
      </dgm:prSet>
      <dgm:spPr/>
      <dgm:t>
        <a:bodyPr/>
        <a:lstStyle/>
        <a:p>
          <a:endParaRPr lang="en-US"/>
        </a:p>
      </dgm:t>
    </dgm:pt>
    <dgm:pt modelId="{61E8A8CD-F8FE-4624-A79D-AD3B1EE38889}" type="pres">
      <dgm:prSet presAssocID="{1201A4BA-9496-4A43-BA33-90A8C418336B}" presName="centerShape" presStyleLbl="node0" presStyleIdx="0" presStyleCnt="1" custScaleX="111365" custScaleY="116489"/>
      <dgm:spPr/>
      <dgm:t>
        <a:bodyPr/>
        <a:lstStyle/>
        <a:p>
          <a:endParaRPr lang="en-US"/>
        </a:p>
      </dgm:t>
    </dgm:pt>
    <dgm:pt modelId="{94FDCF8C-6046-438F-B451-06495177A521}" type="pres">
      <dgm:prSet presAssocID="{B2D3D591-DBFC-47BA-975A-4F4697C93557}" presName="node" presStyleLbl="node1" presStyleIdx="0" presStyleCnt="6">
        <dgm:presLayoutVars>
          <dgm:bulletEnabled val="1"/>
        </dgm:presLayoutVars>
      </dgm:prSet>
      <dgm:spPr/>
      <dgm:t>
        <a:bodyPr/>
        <a:lstStyle/>
        <a:p>
          <a:endParaRPr lang="en-US"/>
        </a:p>
      </dgm:t>
    </dgm:pt>
    <dgm:pt modelId="{FBA56582-F9B6-449C-96BE-243E1248A94C}" type="pres">
      <dgm:prSet presAssocID="{B2D3D591-DBFC-47BA-975A-4F4697C93557}" presName="dummy" presStyleCnt="0"/>
      <dgm:spPr/>
    </dgm:pt>
    <dgm:pt modelId="{9ADF82A5-4B47-4F58-9F4D-32A0A25135A9}" type="pres">
      <dgm:prSet presAssocID="{9A950BBD-9BB2-4D36-9E79-1210E65A1062}" presName="sibTrans" presStyleLbl="sibTrans2D1" presStyleIdx="0" presStyleCnt="6"/>
      <dgm:spPr/>
      <dgm:t>
        <a:bodyPr/>
        <a:lstStyle/>
        <a:p>
          <a:endParaRPr lang="en-US"/>
        </a:p>
      </dgm:t>
    </dgm:pt>
    <dgm:pt modelId="{BF77B4AF-4C39-4FBE-AB12-CEF62E61863B}" type="pres">
      <dgm:prSet presAssocID="{05E77D92-B5C0-4F73-ACB2-7813FD38B643}" presName="node" presStyleLbl="node1" presStyleIdx="1" presStyleCnt="6" custScaleX="144738" custScaleY="105483">
        <dgm:presLayoutVars>
          <dgm:bulletEnabled val="1"/>
        </dgm:presLayoutVars>
      </dgm:prSet>
      <dgm:spPr/>
      <dgm:t>
        <a:bodyPr/>
        <a:lstStyle/>
        <a:p>
          <a:endParaRPr lang="en-US"/>
        </a:p>
      </dgm:t>
    </dgm:pt>
    <dgm:pt modelId="{FC0B34C7-4614-40BF-B7AC-72A144653F64}" type="pres">
      <dgm:prSet presAssocID="{05E77D92-B5C0-4F73-ACB2-7813FD38B643}" presName="dummy" presStyleCnt="0"/>
      <dgm:spPr/>
    </dgm:pt>
    <dgm:pt modelId="{1E919190-F04A-495C-976E-8D0D691F62D9}" type="pres">
      <dgm:prSet presAssocID="{D6745588-9F5C-4420-B4B3-D9B7D7507D48}" presName="sibTrans" presStyleLbl="sibTrans2D1" presStyleIdx="1" presStyleCnt="6" custLinFactNeighborX="4286" custLinFactNeighborY="10564"/>
      <dgm:spPr/>
      <dgm:t>
        <a:bodyPr/>
        <a:lstStyle/>
        <a:p>
          <a:endParaRPr lang="en-US"/>
        </a:p>
      </dgm:t>
    </dgm:pt>
    <dgm:pt modelId="{256C7A19-110C-48E4-A20F-D7E10A8B4AED}" type="pres">
      <dgm:prSet presAssocID="{070AA48C-2C1D-49EF-BE00-C310814266E9}" presName="node" presStyleLbl="node1" presStyleIdx="2" presStyleCnt="6">
        <dgm:presLayoutVars>
          <dgm:bulletEnabled val="1"/>
        </dgm:presLayoutVars>
      </dgm:prSet>
      <dgm:spPr/>
      <dgm:t>
        <a:bodyPr/>
        <a:lstStyle/>
        <a:p>
          <a:endParaRPr lang="en-US"/>
        </a:p>
      </dgm:t>
    </dgm:pt>
    <dgm:pt modelId="{B6739A4D-129F-4BF1-89A6-F15B97A862B9}" type="pres">
      <dgm:prSet presAssocID="{070AA48C-2C1D-49EF-BE00-C310814266E9}" presName="dummy" presStyleCnt="0"/>
      <dgm:spPr/>
    </dgm:pt>
    <dgm:pt modelId="{E1E9C462-0306-43D8-81E4-A29B8845B7DC}" type="pres">
      <dgm:prSet presAssocID="{3C6D5550-5483-49C6-A516-78DEACB0EB73}" presName="sibTrans" presStyleLbl="sibTrans2D1" presStyleIdx="2" presStyleCnt="6" custLinFactNeighborX="1817" custLinFactNeighborY="4577"/>
      <dgm:spPr/>
      <dgm:t>
        <a:bodyPr/>
        <a:lstStyle/>
        <a:p>
          <a:endParaRPr lang="en-US"/>
        </a:p>
      </dgm:t>
    </dgm:pt>
    <dgm:pt modelId="{48453FCB-16B7-4DD5-962E-8AE574693B49}" type="pres">
      <dgm:prSet presAssocID="{13EF5B3C-8F09-4AE9-9F05-1508345171CA}" presName="node" presStyleLbl="node1" presStyleIdx="3" presStyleCnt="6" custScaleX="131249" custScaleY="116524" custRadScaleRad="112509" custRadScaleInc="-3502">
        <dgm:presLayoutVars>
          <dgm:bulletEnabled val="1"/>
        </dgm:presLayoutVars>
      </dgm:prSet>
      <dgm:spPr/>
      <dgm:t>
        <a:bodyPr/>
        <a:lstStyle/>
        <a:p>
          <a:endParaRPr lang="en-US"/>
        </a:p>
      </dgm:t>
    </dgm:pt>
    <dgm:pt modelId="{E6C719AC-F17E-4D5D-A667-A2EEB00358A6}" type="pres">
      <dgm:prSet presAssocID="{13EF5B3C-8F09-4AE9-9F05-1508345171CA}" presName="dummy" presStyleCnt="0"/>
      <dgm:spPr/>
    </dgm:pt>
    <dgm:pt modelId="{6F5150E6-EE5E-4785-925E-4F6D044FCE66}" type="pres">
      <dgm:prSet presAssocID="{1DA16888-8F50-4976-9B07-35D85888AE58}" presName="sibTrans" presStyleLbl="sibTrans2D1" presStyleIdx="3" presStyleCnt="6" custLinFactNeighborX="-181" custLinFactNeighborY="7741"/>
      <dgm:spPr/>
      <dgm:t>
        <a:bodyPr/>
        <a:lstStyle/>
        <a:p>
          <a:endParaRPr lang="en-US"/>
        </a:p>
      </dgm:t>
    </dgm:pt>
    <dgm:pt modelId="{C8EBBB4B-A886-44C6-92F0-4895F82067D0}" type="pres">
      <dgm:prSet presAssocID="{1BA4B127-930A-455D-A1BA-96FBC7F995C2}" presName="node" presStyleLbl="node1" presStyleIdx="4" presStyleCnt="6" custScaleX="141867" custScaleY="100288">
        <dgm:presLayoutVars>
          <dgm:bulletEnabled val="1"/>
        </dgm:presLayoutVars>
      </dgm:prSet>
      <dgm:spPr/>
      <dgm:t>
        <a:bodyPr/>
        <a:lstStyle/>
        <a:p>
          <a:endParaRPr lang="en-US"/>
        </a:p>
      </dgm:t>
    </dgm:pt>
    <dgm:pt modelId="{75892A48-EFBF-4EF8-ACCB-4A81BEA76AD2}" type="pres">
      <dgm:prSet presAssocID="{1BA4B127-930A-455D-A1BA-96FBC7F995C2}" presName="dummy" presStyleCnt="0"/>
      <dgm:spPr/>
    </dgm:pt>
    <dgm:pt modelId="{33A0DCE6-0C26-4707-BFFD-89B0AEC1A63B}" type="pres">
      <dgm:prSet presAssocID="{BFD52846-F4F8-4570-8A38-3577563F681A}" presName="sibTrans" presStyleLbl="sibTrans2D1" presStyleIdx="4" presStyleCnt="6"/>
      <dgm:spPr/>
      <dgm:t>
        <a:bodyPr/>
        <a:lstStyle/>
        <a:p>
          <a:endParaRPr lang="en-US"/>
        </a:p>
      </dgm:t>
    </dgm:pt>
    <dgm:pt modelId="{92D0661D-5594-4A99-8B0A-E30F4AD2ACF3}" type="pres">
      <dgm:prSet presAssocID="{D40E7110-9087-47FC-B60F-A992242EDBD0}" presName="node" presStyleLbl="node1" presStyleIdx="5" presStyleCnt="6" custScaleX="118137">
        <dgm:presLayoutVars>
          <dgm:bulletEnabled val="1"/>
        </dgm:presLayoutVars>
      </dgm:prSet>
      <dgm:spPr/>
      <dgm:t>
        <a:bodyPr/>
        <a:lstStyle/>
        <a:p>
          <a:endParaRPr lang="en-US"/>
        </a:p>
      </dgm:t>
    </dgm:pt>
    <dgm:pt modelId="{5F247D83-9DE8-483B-AE73-8D2CE12D23B1}" type="pres">
      <dgm:prSet presAssocID="{D40E7110-9087-47FC-B60F-A992242EDBD0}" presName="dummy" presStyleCnt="0"/>
      <dgm:spPr/>
    </dgm:pt>
    <dgm:pt modelId="{35A26F0A-A9BB-4DFD-82ED-A5CF93EDE9C2}" type="pres">
      <dgm:prSet presAssocID="{14534EAC-C7B4-4AFC-9A7C-9E49A9E13CDC}" presName="sibTrans" presStyleLbl="sibTrans2D1" presStyleIdx="5" presStyleCnt="6" custLinFactNeighborX="-6035" custLinFactNeighborY="1657"/>
      <dgm:spPr/>
      <dgm:t>
        <a:bodyPr/>
        <a:lstStyle/>
        <a:p>
          <a:endParaRPr lang="en-US"/>
        </a:p>
      </dgm:t>
    </dgm:pt>
  </dgm:ptLst>
  <dgm:cxnLst>
    <dgm:cxn modelId="{08C2E197-73A4-45A8-8B4D-46FB8320873B}" type="presOf" srcId="{05E77D92-B5C0-4F73-ACB2-7813FD38B643}" destId="{BF77B4AF-4C39-4FBE-AB12-CEF62E61863B}" srcOrd="0" destOrd="0" presId="urn:microsoft.com/office/officeart/2005/8/layout/radial6"/>
    <dgm:cxn modelId="{7863C83B-40D4-44B9-AE16-7AC9958CC7E1}" type="presOf" srcId="{A7FFDA1E-16AF-4F9E-B259-1EFECE386A28}" destId="{37560883-A32A-41DA-A2AD-3FFBC681E4D6}" srcOrd="0" destOrd="0" presId="urn:microsoft.com/office/officeart/2005/8/layout/radial6"/>
    <dgm:cxn modelId="{194147DC-5D29-4CCD-B11F-F8D7263F944F}" type="presOf" srcId="{3C6D5550-5483-49C6-A516-78DEACB0EB73}" destId="{E1E9C462-0306-43D8-81E4-A29B8845B7DC}" srcOrd="0" destOrd="0" presId="urn:microsoft.com/office/officeart/2005/8/layout/radial6"/>
    <dgm:cxn modelId="{6B9BE388-836A-456C-A872-9C9686921B08}" type="presOf" srcId="{1BA4B127-930A-455D-A1BA-96FBC7F995C2}" destId="{C8EBBB4B-A886-44C6-92F0-4895F82067D0}" srcOrd="0" destOrd="0" presId="urn:microsoft.com/office/officeart/2005/8/layout/radial6"/>
    <dgm:cxn modelId="{A3342074-129A-4A4E-892A-DE33F03328D3}" srcId="{1201A4BA-9496-4A43-BA33-90A8C418336B}" destId="{1BA4B127-930A-455D-A1BA-96FBC7F995C2}" srcOrd="4" destOrd="0" parTransId="{60E4FA80-5BB8-427F-8316-0FD9406C2B2B}" sibTransId="{BFD52846-F4F8-4570-8A38-3577563F681A}"/>
    <dgm:cxn modelId="{A0463CF0-5C8C-4086-8101-0F5D9B4A278E}" type="presOf" srcId="{070AA48C-2C1D-49EF-BE00-C310814266E9}" destId="{256C7A19-110C-48E4-A20F-D7E10A8B4AED}" srcOrd="0" destOrd="0" presId="urn:microsoft.com/office/officeart/2005/8/layout/radial6"/>
    <dgm:cxn modelId="{7296CE53-7A34-4F12-98F1-D8233DE1427E}" type="presOf" srcId="{13EF5B3C-8F09-4AE9-9F05-1508345171CA}" destId="{48453FCB-16B7-4DD5-962E-8AE574693B49}" srcOrd="0" destOrd="0" presId="urn:microsoft.com/office/officeart/2005/8/layout/radial6"/>
    <dgm:cxn modelId="{7F587BAF-A5EE-4276-A1C2-3452EFCB66C6}" srcId="{1201A4BA-9496-4A43-BA33-90A8C418336B}" destId="{D40E7110-9087-47FC-B60F-A992242EDBD0}" srcOrd="5" destOrd="0" parTransId="{4A763E30-C4B8-42BA-BDDA-48865A844D5A}" sibTransId="{14534EAC-C7B4-4AFC-9A7C-9E49A9E13CDC}"/>
    <dgm:cxn modelId="{D0E9465B-C2F1-4A85-A635-267D45D943D4}" type="presOf" srcId="{1DA16888-8F50-4976-9B07-35D85888AE58}" destId="{6F5150E6-EE5E-4785-925E-4F6D044FCE66}" srcOrd="0" destOrd="0" presId="urn:microsoft.com/office/officeart/2005/8/layout/radial6"/>
    <dgm:cxn modelId="{6654C061-876B-4230-AA78-019656A3FF24}" type="presOf" srcId="{D6745588-9F5C-4420-B4B3-D9B7D7507D48}" destId="{1E919190-F04A-495C-976E-8D0D691F62D9}" srcOrd="0" destOrd="0" presId="urn:microsoft.com/office/officeart/2005/8/layout/radial6"/>
    <dgm:cxn modelId="{9360BCFD-9552-41E2-A7D1-8B4AFE9C7271}" srcId="{1201A4BA-9496-4A43-BA33-90A8C418336B}" destId="{13EF5B3C-8F09-4AE9-9F05-1508345171CA}" srcOrd="3" destOrd="0" parTransId="{0351F5EC-5E02-4F98-B3E9-F7748026D650}" sibTransId="{1DA16888-8F50-4976-9B07-35D85888AE58}"/>
    <dgm:cxn modelId="{B1DC12C8-3FE5-4827-9CD1-E0FCA57BF715}" srcId="{1201A4BA-9496-4A43-BA33-90A8C418336B}" destId="{05E77D92-B5C0-4F73-ACB2-7813FD38B643}" srcOrd="1" destOrd="0" parTransId="{3629E736-2229-45B2-8FE4-10EB0EB9D95B}" sibTransId="{D6745588-9F5C-4420-B4B3-D9B7D7507D48}"/>
    <dgm:cxn modelId="{CEF0ED76-2D61-4F7D-B4AA-7DF7829E1DD3}" type="presOf" srcId="{B2D3D591-DBFC-47BA-975A-4F4697C93557}" destId="{94FDCF8C-6046-438F-B451-06495177A521}" srcOrd="0" destOrd="0" presId="urn:microsoft.com/office/officeart/2005/8/layout/radial6"/>
    <dgm:cxn modelId="{55D8BB3B-F611-4BD3-B4D4-B95348C5C4A5}" srcId="{A7FFDA1E-16AF-4F9E-B259-1EFECE386A28}" destId="{1201A4BA-9496-4A43-BA33-90A8C418336B}" srcOrd="0" destOrd="0" parTransId="{B76E0970-164B-4CCF-86C8-36D845D7F1F9}" sibTransId="{4DFA1C00-0714-4D0E-938F-E762CE4F4F04}"/>
    <dgm:cxn modelId="{BDBEC5D1-8E8E-4223-AFA4-2B3683271F07}" type="presOf" srcId="{14534EAC-C7B4-4AFC-9A7C-9E49A9E13CDC}" destId="{35A26F0A-A9BB-4DFD-82ED-A5CF93EDE9C2}" srcOrd="0" destOrd="0" presId="urn:microsoft.com/office/officeart/2005/8/layout/radial6"/>
    <dgm:cxn modelId="{C7268CC8-A4D5-4E61-A1C1-81E66AB8A55F}" srcId="{1201A4BA-9496-4A43-BA33-90A8C418336B}" destId="{070AA48C-2C1D-49EF-BE00-C310814266E9}" srcOrd="2" destOrd="0" parTransId="{4FA0B328-9CE6-4445-AAE5-D9229D106B16}" sibTransId="{3C6D5550-5483-49C6-A516-78DEACB0EB73}"/>
    <dgm:cxn modelId="{26A03BE9-5695-43CE-A24D-2BB393784039}" type="presOf" srcId="{BFD52846-F4F8-4570-8A38-3577563F681A}" destId="{33A0DCE6-0C26-4707-BFFD-89B0AEC1A63B}" srcOrd="0" destOrd="0" presId="urn:microsoft.com/office/officeart/2005/8/layout/radial6"/>
    <dgm:cxn modelId="{46710DD5-7E71-45A6-ACAD-7F9527843990}" srcId="{1201A4BA-9496-4A43-BA33-90A8C418336B}" destId="{B2D3D591-DBFC-47BA-975A-4F4697C93557}" srcOrd="0" destOrd="0" parTransId="{84B84159-FECF-451E-8C3B-63227FA4B335}" sibTransId="{9A950BBD-9BB2-4D36-9E79-1210E65A1062}"/>
    <dgm:cxn modelId="{808A60EC-7E42-4289-8712-DD5029E03BFC}" type="presOf" srcId="{D40E7110-9087-47FC-B60F-A992242EDBD0}" destId="{92D0661D-5594-4A99-8B0A-E30F4AD2ACF3}" srcOrd="0" destOrd="0" presId="urn:microsoft.com/office/officeart/2005/8/layout/radial6"/>
    <dgm:cxn modelId="{C041992E-1F06-4D7F-8F29-CC3E5360EE27}" type="presOf" srcId="{9A950BBD-9BB2-4D36-9E79-1210E65A1062}" destId="{9ADF82A5-4B47-4F58-9F4D-32A0A25135A9}" srcOrd="0" destOrd="0" presId="urn:microsoft.com/office/officeart/2005/8/layout/radial6"/>
    <dgm:cxn modelId="{127512AA-04C2-4F6C-9069-F8ED017BE2ED}" type="presOf" srcId="{1201A4BA-9496-4A43-BA33-90A8C418336B}" destId="{61E8A8CD-F8FE-4624-A79D-AD3B1EE38889}" srcOrd="0" destOrd="0" presId="urn:microsoft.com/office/officeart/2005/8/layout/radial6"/>
    <dgm:cxn modelId="{A9EF7DDF-4A0B-4177-A52F-C558920B7481}" type="presParOf" srcId="{37560883-A32A-41DA-A2AD-3FFBC681E4D6}" destId="{61E8A8CD-F8FE-4624-A79D-AD3B1EE38889}" srcOrd="0" destOrd="0" presId="urn:microsoft.com/office/officeart/2005/8/layout/radial6"/>
    <dgm:cxn modelId="{37DC2F04-5E59-4C86-998E-A910FBD5C99C}" type="presParOf" srcId="{37560883-A32A-41DA-A2AD-3FFBC681E4D6}" destId="{94FDCF8C-6046-438F-B451-06495177A521}" srcOrd="1" destOrd="0" presId="urn:microsoft.com/office/officeart/2005/8/layout/radial6"/>
    <dgm:cxn modelId="{EB8B8E7C-A8C6-478C-8D17-B0952E73B7DB}" type="presParOf" srcId="{37560883-A32A-41DA-A2AD-3FFBC681E4D6}" destId="{FBA56582-F9B6-449C-96BE-243E1248A94C}" srcOrd="2" destOrd="0" presId="urn:microsoft.com/office/officeart/2005/8/layout/radial6"/>
    <dgm:cxn modelId="{73B9C7C8-00D0-49E7-B844-8C2C0B25334A}" type="presParOf" srcId="{37560883-A32A-41DA-A2AD-3FFBC681E4D6}" destId="{9ADF82A5-4B47-4F58-9F4D-32A0A25135A9}" srcOrd="3" destOrd="0" presId="urn:microsoft.com/office/officeart/2005/8/layout/radial6"/>
    <dgm:cxn modelId="{298C9113-9E3D-4BB7-9A7E-06791EB15FAF}" type="presParOf" srcId="{37560883-A32A-41DA-A2AD-3FFBC681E4D6}" destId="{BF77B4AF-4C39-4FBE-AB12-CEF62E61863B}" srcOrd="4" destOrd="0" presId="urn:microsoft.com/office/officeart/2005/8/layout/radial6"/>
    <dgm:cxn modelId="{D4290EBF-0F73-4393-BBF3-CD3917DD4B81}" type="presParOf" srcId="{37560883-A32A-41DA-A2AD-3FFBC681E4D6}" destId="{FC0B34C7-4614-40BF-B7AC-72A144653F64}" srcOrd="5" destOrd="0" presId="urn:microsoft.com/office/officeart/2005/8/layout/radial6"/>
    <dgm:cxn modelId="{F7EEF637-AD19-4321-82D9-A74DE2C17520}" type="presParOf" srcId="{37560883-A32A-41DA-A2AD-3FFBC681E4D6}" destId="{1E919190-F04A-495C-976E-8D0D691F62D9}" srcOrd="6" destOrd="0" presId="urn:microsoft.com/office/officeart/2005/8/layout/radial6"/>
    <dgm:cxn modelId="{EF270A74-B7CD-4C54-97C6-B8A268CF4739}" type="presParOf" srcId="{37560883-A32A-41DA-A2AD-3FFBC681E4D6}" destId="{256C7A19-110C-48E4-A20F-D7E10A8B4AED}" srcOrd="7" destOrd="0" presId="urn:microsoft.com/office/officeart/2005/8/layout/radial6"/>
    <dgm:cxn modelId="{17583B9A-2EC5-41F9-9591-66B01C37CB10}" type="presParOf" srcId="{37560883-A32A-41DA-A2AD-3FFBC681E4D6}" destId="{B6739A4D-129F-4BF1-89A6-F15B97A862B9}" srcOrd="8" destOrd="0" presId="urn:microsoft.com/office/officeart/2005/8/layout/radial6"/>
    <dgm:cxn modelId="{00D1B00C-B4C1-499B-9049-4F426AAA661B}" type="presParOf" srcId="{37560883-A32A-41DA-A2AD-3FFBC681E4D6}" destId="{E1E9C462-0306-43D8-81E4-A29B8845B7DC}" srcOrd="9" destOrd="0" presId="urn:microsoft.com/office/officeart/2005/8/layout/radial6"/>
    <dgm:cxn modelId="{BDCFC27C-1D98-4833-A929-BD010079C9C3}" type="presParOf" srcId="{37560883-A32A-41DA-A2AD-3FFBC681E4D6}" destId="{48453FCB-16B7-4DD5-962E-8AE574693B49}" srcOrd="10" destOrd="0" presId="urn:microsoft.com/office/officeart/2005/8/layout/radial6"/>
    <dgm:cxn modelId="{912F1A8B-30BF-4D08-8608-EEAE825D6CBC}" type="presParOf" srcId="{37560883-A32A-41DA-A2AD-3FFBC681E4D6}" destId="{E6C719AC-F17E-4D5D-A667-A2EEB00358A6}" srcOrd="11" destOrd="0" presId="urn:microsoft.com/office/officeart/2005/8/layout/radial6"/>
    <dgm:cxn modelId="{7FF8D6D8-E2BE-4243-AAC8-95D3420F3336}" type="presParOf" srcId="{37560883-A32A-41DA-A2AD-3FFBC681E4D6}" destId="{6F5150E6-EE5E-4785-925E-4F6D044FCE66}" srcOrd="12" destOrd="0" presId="urn:microsoft.com/office/officeart/2005/8/layout/radial6"/>
    <dgm:cxn modelId="{366FC078-9030-40F3-812B-70C00611D3A9}" type="presParOf" srcId="{37560883-A32A-41DA-A2AD-3FFBC681E4D6}" destId="{C8EBBB4B-A886-44C6-92F0-4895F82067D0}" srcOrd="13" destOrd="0" presId="urn:microsoft.com/office/officeart/2005/8/layout/radial6"/>
    <dgm:cxn modelId="{794E050A-5A47-456B-8ADD-2D4A08230DB9}" type="presParOf" srcId="{37560883-A32A-41DA-A2AD-3FFBC681E4D6}" destId="{75892A48-EFBF-4EF8-ACCB-4A81BEA76AD2}" srcOrd="14" destOrd="0" presId="urn:microsoft.com/office/officeart/2005/8/layout/radial6"/>
    <dgm:cxn modelId="{A298A315-6406-491F-91EF-49C5917DA10F}" type="presParOf" srcId="{37560883-A32A-41DA-A2AD-3FFBC681E4D6}" destId="{33A0DCE6-0C26-4707-BFFD-89B0AEC1A63B}" srcOrd="15" destOrd="0" presId="urn:microsoft.com/office/officeart/2005/8/layout/radial6"/>
    <dgm:cxn modelId="{7BCFFE19-1546-4BB9-B3D5-69E1DB9AB828}" type="presParOf" srcId="{37560883-A32A-41DA-A2AD-3FFBC681E4D6}" destId="{92D0661D-5594-4A99-8B0A-E30F4AD2ACF3}" srcOrd="16" destOrd="0" presId="urn:microsoft.com/office/officeart/2005/8/layout/radial6"/>
    <dgm:cxn modelId="{4605195B-222C-4DA8-9736-2C2EBCF68F22}" type="presParOf" srcId="{37560883-A32A-41DA-A2AD-3FFBC681E4D6}" destId="{5F247D83-9DE8-483B-AE73-8D2CE12D23B1}" srcOrd="17" destOrd="0" presId="urn:microsoft.com/office/officeart/2005/8/layout/radial6"/>
    <dgm:cxn modelId="{7EA67D1A-0409-4526-9AD6-522A958ACE14}" type="presParOf" srcId="{37560883-A32A-41DA-A2AD-3FFBC681E4D6}" destId="{35A26F0A-A9BB-4DFD-82ED-A5CF93EDE9C2}" srcOrd="18"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B57192B-FEC4-4AC8-A62F-C027A150A2E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BE140C08-161A-4305-912D-1F0A8626EE36}">
      <dgm:prSet phldrT="[Text]"/>
      <dgm:spPr/>
      <dgm:t>
        <a:bodyPr/>
        <a:lstStyle/>
        <a:p>
          <a:r>
            <a:rPr lang="en-US" dirty="0" smtClean="0"/>
            <a:t>Strategic Goal A</a:t>
          </a:r>
          <a:endParaRPr lang="en-US" dirty="0"/>
        </a:p>
      </dgm:t>
    </dgm:pt>
    <dgm:pt modelId="{D562D79B-2EF7-49C6-A3D4-C60A5768187D}" type="parTrans" cxnId="{7BE66D3C-2E1A-4B1A-BD97-09DA601DB5F9}">
      <dgm:prSet/>
      <dgm:spPr/>
      <dgm:t>
        <a:bodyPr/>
        <a:lstStyle/>
        <a:p>
          <a:endParaRPr lang="en-US"/>
        </a:p>
      </dgm:t>
    </dgm:pt>
    <dgm:pt modelId="{90795C34-8EAC-4CBD-A8F5-F541EF3E2D72}" type="sibTrans" cxnId="{7BE66D3C-2E1A-4B1A-BD97-09DA601DB5F9}">
      <dgm:prSet/>
      <dgm:spPr/>
      <dgm:t>
        <a:bodyPr/>
        <a:lstStyle/>
        <a:p>
          <a:endParaRPr lang="en-US"/>
        </a:p>
      </dgm:t>
    </dgm:pt>
    <dgm:pt modelId="{90109D83-9F1A-4490-9184-4A72EE72A55B}">
      <dgm:prSet phldrT="[Text]"/>
      <dgm:spPr/>
      <dgm:t>
        <a:bodyPr/>
        <a:lstStyle/>
        <a:p>
          <a:r>
            <a:rPr lang="en-US" dirty="0" smtClean="0"/>
            <a:t>Sub-strategy 1</a:t>
          </a:r>
          <a:endParaRPr lang="en-US" dirty="0"/>
        </a:p>
      </dgm:t>
    </dgm:pt>
    <dgm:pt modelId="{4A6631BB-E6DE-4F56-9B67-DD3B4B70257C}" type="parTrans" cxnId="{A1558AC2-5342-4295-AFFB-E7324D864A6E}">
      <dgm:prSet/>
      <dgm:spPr/>
      <dgm:t>
        <a:bodyPr/>
        <a:lstStyle/>
        <a:p>
          <a:endParaRPr lang="en-US"/>
        </a:p>
      </dgm:t>
    </dgm:pt>
    <dgm:pt modelId="{A67AB9F2-CD30-4164-B826-9CB472523074}" type="sibTrans" cxnId="{A1558AC2-5342-4295-AFFB-E7324D864A6E}">
      <dgm:prSet/>
      <dgm:spPr/>
      <dgm:t>
        <a:bodyPr/>
        <a:lstStyle/>
        <a:p>
          <a:endParaRPr lang="en-US"/>
        </a:p>
      </dgm:t>
    </dgm:pt>
    <dgm:pt modelId="{B0EFBBA9-917C-4BB8-BDDE-D62C46E2A0FA}">
      <dgm:prSet phldrT="[Text]"/>
      <dgm:spPr/>
      <dgm:t>
        <a:bodyPr/>
        <a:lstStyle/>
        <a:p>
          <a:r>
            <a:rPr lang="en-US" dirty="0" smtClean="0"/>
            <a:t>Action 1</a:t>
          </a:r>
          <a:endParaRPr lang="en-US" dirty="0"/>
        </a:p>
      </dgm:t>
    </dgm:pt>
    <dgm:pt modelId="{0D3011AF-6F78-40D4-AA28-2609F3DE8AF3}" type="parTrans" cxnId="{42319617-FB37-4AF5-BE9C-32D0A1033566}">
      <dgm:prSet/>
      <dgm:spPr/>
      <dgm:t>
        <a:bodyPr/>
        <a:lstStyle/>
        <a:p>
          <a:endParaRPr lang="en-US"/>
        </a:p>
      </dgm:t>
    </dgm:pt>
    <dgm:pt modelId="{753DD520-A37D-45CF-BB1E-E032BB604F84}" type="sibTrans" cxnId="{42319617-FB37-4AF5-BE9C-32D0A1033566}">
      <dgm:prSet/>
      <dgm:spPr/>
      <dgm:t>
        <a:bodyPr/>
        <a:lstStyle/>
        <a:p>
          <a:endParaRPr lang="en-US"/>
        </a:p>
      </dgm:t>
    </dgm:pt>
    <dgm:pt modelId="{3715DF81-EF15-46C8-9AA7-61F481456E12}">
      <dgm:prSet phldrT="[Text]"/>
      <dgm:spPr/>
      <dgm:t>
        <a:bodyPr/>
        <a:lstStyle/>
        <a:p>
          <a:r>
            <a:rPr lang="en-US" dirty="0" smtClean="0"/>
            <a:t>Action 2</a:t>
          </a:r>
          <a:endParaRPr lang="en-US" dirty="0"/>
        </a:p>
      </dgm:t>
    </dgm:pt>
    <dgm:pt modelId="{82189A2A-18FB-49C3-8695-93520B95F15E}" type="parTrans" cxnId="{825FE95F-1CF7-45B6-9981-8D947C6ED21D}">
      <dgm:prSet/>
      <dgm:spPr/>
      <dgm:t>
        <a:bodyPr/>
        <a:lstStyle/>
        <a:p>
          <a:endParaRPr lang="en-US"/>
        </a:p>
      </dgm:t>
    </dgm:pt>
    <dgm:pt modelId="{8EF53260-CB82-45F5-82F9-A0942868AC50}" type="sibTrans" cxnId="{825FE95F-1CF7-45B6-9981-8D947C6ED21D}">
      <dgm:prSet/>
      <dgm:spPr/>
      <dgm:t>
        <a:bodyPr/>
        <a:lstStyle/>
        <a:p>
          <a:endParaRPr lang="en-US"/>
        </a:p>
      </dgm:t>
    </dgm:pt>
    <dgm:pt modelId="{0518849D-C271-4641-BC70-40D9A6BAAA0F}">
      <dgm:prSet phldrT="[Text]"/>
      <dgm:spPr/>
      <dgm:t>
        <a:bodyPr/>
        <a:lstStyle/>
        <a:p>
          <a:r>
            <a:rPr lang="en-US" dirty="0" smtClean="0"/>
            <a:t>Sub-strategy 2</a:t>
          </a:r>
          <a:endParaRPr lang="en-US" dirty="0"/>
        </a:p>
      </dgm:t>
    </dgm:pt>
    <dgm:pt modelId="{EF495C4F-0A78-495D-B780-14F6B1657D6B}" type="parTrans" cxnId="{A9676DC3-753D-4FCF-A158-F78695923B3B}">
      <dgm:prSet/>
      <dgm:spPr/>
      <dgm:t>
        <a:bodyPr/>
        <a:lstStyle/>
        <a:p>
          <a:endParaRPr lang="en-US"/>
        </a:p>
      </dgm:t>
    </dgm:pt>
    <dgm:pt modelId="{4FE7D3B3-C360-4418-8248-57B42AB876BC}" type="sibTrans" cxnId="{A9676DC3-753D-4FCF-A158-F78695923B3B}">
      <dgm:prSet/>
      <dgm:spPr/>
      <dgm:t>
        <a:bodyPr/>
        <a:lstStyle/>
        <a:p>
          <a:endParaRPr lang="en-US"/>
        </a:p>
      </dgm:t>
    </dgm:pt>
    <dgm:pt modelId="{E82ED877-CAD2-47FE-9F05-3F8812A1E697}">
      <dgm:prSet phldrT="[Text]"/>
      <dgm:spPr/>
      <dgm:t>
        <a:bodyPr/>
        <a:lstStyle/>
        <a:p>
          <a:r>
            <a:rPr lang="en-US" dirty="0" smtClean="0"/>
            <a:t>Action 1</a:t>
          </a:r>
          <a:endParaRPr lang="en-US" dirty="0"/>
        </a:p>
      </dgm:t>
    </dgm:pt>
    <dgm:pt modelId="{DA169777-1395-4154-B4AD-A03802D01071}" type="parTrans" cxnId="{9C863431-6E14-48E2-9CF1-9779A2613E1D}">
      <dgm:prSet/>
      <dgm:spPr/>
      <dgm:t>
        <a:bodyPr/>
        <a:lstStyle/>
        <a:p>
          <a:endParaRPr lang="en-US"/>
        </a:p>
      </dgm:t>
    </dgm:pt>
    <dgm:pt modelId="{736496F3-7803-451E-845E-B5F3940C9E1F}" type="sibTrans" cxnId="{9C863431-6E14-48E2-9CF1-9779A2613E1D}">
      <dgm:prSet/>
      <dgm:spPr/>
      <dgm:t>
        <a:bodyPr/>
        <a:lstStyle/>
        <a:p>
          <a:endParaRPr lang="en-US"/>
        </a:p>
      </dgm:t>
    </dgm:pt>
    <dgm:pt modelId="{290B5102-779A-4A6D-A4D4-0A4AC9B50318}" type="pres">
      <dgm:prSet presAssocID="{9B57192B-FEC4-4AC8-A62F-C027A150A2E0}" presName="hierChild1" presStyleCnt="0">
        <dgm:presLayoutVars>
          <dgm:chPref val="1"/>
          <dgm:dir/>
          <dgm:animOne val="branch"/>
          <dgm:animLvl val="lvl"/>
          <dgm:resizeHandles/>
        </dgm:presLayoutVars>
      </dgm:prSet>
      <dgm:spPr/>
      <dgm:t>
        <a:bodyPr/>
        <a:lstStyle/>
        <a:p>
          <a:endParaRPr lang="en-US"/>
        </a:p>
      </dgm:t>
    </dgm:pt>
    <dgm:pt modelId="{E69F4218-A484-46AD-9734-3D21B9E486E8}" type="pres">
      <dgm:prSet presAssocID="{BE140C08-161A-4305-912D-1F0A8626EE36}" presName="hierRoot1" presStyleCnt="0"/>
      <dgm:spPr/>
    </dgm:pt>
    <dgm:pt modelId="{084321B5-403F-4F97-8F26-3F8E84EA52C1}" type="pres">
      <dgm:prSet presAssocID="{BE140C08-161A-4305-912D-1F0A8626EE36}" presName="composite" presStyleCnt="0"/>
      <dgm:spPr/>
    </dgm:pt>
    <dgm:pt modelId="{79EEAE66-B3F9-4714-BB68-FD2D9E96883F}" type="pres">
      <dgm:prSet presAssocID="{BE140C08-161A-4305-912D-1F0A8626EE36}" presName="background" presStyleLbl="node0" presStyleIdx="0" presStyleCnt="1"/>
      <dgm:spPr/>
    </dgm:pt>
    <dgm:pt modelId="{20F0CA3B-2790-4396-8818-2B3346D458C8}" type="pres">
      <dgm:prSet presAssocID="{BE140C08-161A-4305-912D-1F0A8626EE36}" presName="text" presStyleLbl="fgAcc0" presStyleIdx="0" presStyleCnt="1">
        <dgm:presLayoutVars>
          <dgm:chPref val="3"/>
        </dgm:presLayoutVars>
      </dgm:prSet>
      <dgm:spPr/>
      <dgm:t>
        <a:bodyPr/>
        <a:lstStyle/>
        <a:p>
          <a:endParaRPr lang="en-US"/>
        </a:p>
      </dgm:t>
    </dgm:pt>
    <dgm:pt modelId="{B7BEF4B2-A726-4925-86A2-BABF1B94394D}" type="pres">
      <dgm:prSet presAssocID="{BE140C08-161A-4305-912D-1F0A8626EE36}" presName="hierChild2" presStyleCnt="0"/>
      <dgm:spPr/>
    </dgm:pt>
    <dgm:pt modelId="{833EF464-327C-40C8-8266-6BF36391CC3C}" type="pres">
      <dgm:prSet presAssocID="{4A6631BB-E6DE-4F56-9B67-DD3B4B70257C}" presName="Name10" presStyleLbl="parChTrans1D2" presStyleIdx="0" presStyleCnt="2"/>
      <dgm:spPr/>
      <dgm:t>
        <a:bodyPr/>
        <a:lstStyle/>
        <a:p>
          <a:endParaRPr lang="en-US"/>
        </a:p>
      </dgm:t>
    </dgm:pt>
    <dgm:pt modelId="{4321A33A-982D-43DC-B0AA-B1EF3F1CA825}" type="pres">
      <dgm:prSet presAssocID="{90109D83-9F1A-4490-9184-4A72EE72A55B}" presName="hierRoot2" presStyleCnt="0"/>
      <dgm:spPr/>
    </dgm:pt>
    <dgm:pt modelId="{7AD215F8-DDF7-4DC2-9C73-CEB66C83BB7C}" type="pres">
      <dgm:prSet presAssocID="{90109D83-9F1A-4490-9184-4A72EE72A55B}" presName="composite2" presStyleCnt="0"/>
      <dgm:spPr/>
    </dgm:pt>
    <dgm:pt modelId="{06774CE4-7AED-4C2B-81AF-F180293F748F}" type="pres">
      <dgm:prSet presAssocID="{90109D83-9F1A-4490-9184-4A72EE72A55B}" presName="background2" presStyleLbl="node2" presStyleIdx="0" presStyleCnt="2"/>
      <dgm:spPr/>
    </dgm:pt>
    <dgm:pt modelId="{0DCBDB5C-90AC-48D4-8BEF-7038B5D850CE}" type="pres">
      <dgm:prSet presAssocID="{90109D83-9F1A-4490-9184-4A72EE72A55B}" presName="text2" presStyleLbl="fgAcc2" presStyleIdx="0" presStyleCnt="2">
        <dgm:presLayoutVars>
          <dgm:chPref val="3"/>
        </dgm:presLayoutVars>
      </dgm:prSet>
      <dgm:spPr/>
      <dgm:t>
        <a:bodyPr/>
        <a:lstStyle/>
        <a:p>
          <a:endParaRPr lang="en-US"/>
        </a:p>
      </dgm:t>
    </dgm:pt>
    <dgm:pt modelId="{D9CB9FA0-2E10-4C9D-86DA-7817E83C42FE}" type="pres">
      <dgm:prSet presAssocID="{90109D83-9F1A-4490-9184-4A72EE72A55B}" presName="hierChild3" presStyleCnt="0"/>
      <dgm:spPr/>
    </dgm:pt>
    <dgm:pt modelId="{AC3FEA51-0FED-4FC2-9CF0-2F27BAB29E4F}" type="pres">
      <dgm:prSet presAssocID="{0D3011AF-6F78-40D4-AA28-2609F3DE8AF3}" presName="Name17" presStyleLbl="parChTrans1D3" presStyleIdx="0" presStyleCnt="3"/>
      <dgm:spPr/>
      <dgm:t>
        <a:bodyPr/>
        <a:lstStyle/>
        <a:p>
          <a:endParaRPr lang="en-US"/>
        </a:p>
      </dgm:t>
    </dgm:pt>
    <dgm:pt modelId="{44C84FC9-6E60-4BE5-A533-1899137BE2DC}" type="pres">
      <dgm:prSet presAssocID="{B0EFBBA9-917C-4BB8-BDDE-D62C46E2A0FA}" presName="hierRoot3" presStyleCnt="0"/>
      <dgm:spPr/>
    </dgm:pt>
    <dgm:pt modelId="{172655BA-A1A3-4E5D-96C8-0ECC74DF051C}" type="pres">
      <dgm:prSet presAssocID="{B0EFBBA9-917C-4BB8-BDDE-D62C46E2A0FA}" presName="composite3" presStyleCnt="0"/>
      <dgm:spPr/>
    </dgm:pt>
    <dgm:pt modelId="{47F0D28F-9D07-4F74-B0A4-589450CBE0DD}" type="pres">
      <dgm:prSet presAssocID="{B0EFBBA9-917C-4BB8-BDDE-D62C46E2A0FA}" presName="background3" presStyleLbl="node3" presStyleIdx="0" presStyleCnt="3"/>
      <dgm:spPr/>
    </dgm:pt>
    <dgm:pt modelId="{A86703A7-73EF-475D-BD86-97B066CD083B}" type="pres">
      <dgm:prSet presAssocID="{B0EFBBA9-917C-4BB8-BDDE-D62C46E2A0FA}" presName="text3" presStyleLbl="fgAcc3" presStyleIdx="0" presStyleCnt="3" custLinFactNeighborX="-3441" custLinFactNeighborY="3088">
        <dgm:presLayoutVars>
          <dgm:chPref val="3"/>
        </dgm:presLayoutVars>
      </dgm:prSet>
      <dgm:spPr/>
      <dgm:t>
        <a:bodyPr/>
        <a:lstStyle/>
        <a:p>
          <a:endParaRPr lang="en-US"/>
        </a:p>
      </dgm:t>
    </dgm:pt>
    <dgm:pt modelId="{B46BBD48-1CA2-4BF2-B66A-2552D6A63609}" type="pres">
      <dgm:prSet presAssocID="{B0EFBBA9-917C-4BB8-BDDE-D62C46E2A0FA}" presName="hierChild4" presStyleCnt="0"/>
      <dgm:spPr/>
    </dgm:pt>
    <dgm:pt modelId="{8412E0CF-38F6-453F-B8EB-EC7FD7578113}" type="pres">
      <dgm:prSet presAssocID="{82189A2A-18FB-49C3-8695-93520B95F15E}" presName="Name17" presStyleLbl="parChTrans1D3" presStyleIdx="1" presStyleCnt="3"/>
      <dgm:spPr/>
      <dgm:t>
        <a:bodyPr/>
        <a:lstStyle/>
        <a:p>
          <a:endParaRPr lang="en-US"/>
        </a:p>
      </dgm:t>
    </dgm:pt>
    <dgm:pt modelId="{A0056716-0A00-4FE6-8CB4-2E70F683DF57}" type="pres">
      <dgm:prSet presAssocID="{3715DF81-EF15-46C8-9AA7-61F481456E12}" presName="hierRoot3" presStyleCnt="0"/>
      <dgm:spPr/>
    </dgm:pt>
    <dgm:pt modelId="{836D3A7B-660D-4E1B-99AA-F5C5929050FA}" type="pres">
      <dgm:prSet presAssocID="{3715DF81-EF15-46C8-9AA7-61F481456E12}" presName="composite3" presStyleCnt="0"/>
      <dgm:spPr/>
    </dgm:pt>
    <dgm:pt modelId="{CB5E178A-5573-47CC-B9D0-A81579D8F398}" type="pres">
      <dgm:prSet presAssocID="{3715DF81-EF15-46C8-9AA7-61F481456E12}" presName="background3" presStyleLbl="node3" presStyleIdx="1" presStyleCnt="3"/>
      <dgm:spPr/>
    </dgm:pt>
    <dgm:pt modelId="{AA9A396D-DC85-4BA6-AB3F-A0ACDF12965B}" type="pres">
      <dgm:prSet presAssocID="{3715DF81-EF15-46C8-9AA7-61F481456E12}" presName="text3" presStyleLbl="fgAcc3" presStyleIdx="1" presStyleCnt="3">
        <dgm:presLayoutVars>
          <dgm:chPref val="3"/>
        </dgm:presLayoutVars>
      </dgm:prSet>
      <dgm:spPr/>
      <dgm:t>
        <a:bodyPr/>
        <a:lstStyle/>
        <a:p>
          <a:endParaRPr lang="en-US"/>
        </a:p>
      </dgm:t>
    </dgm:pt>
    <dgm:pt modelId="{6DF57D79-882F-4B4C-BABC-DCEF599A754D}" type="pres">
      <dgm:prSet presAssocID="{3715DF81-EF15-46C8-9AA7-61F481456E12}" presName="hierChild4" presStyleCnt="0"/>
      <dgm:spPr/>
    </dgm:pt>
    <dgm:pt modelId="{08809569-816D-4BB4-A709-FB8C8FDA97CC}" type="pres">
      <dgm:prSet presAssocID="{EF495C4F-0A78-495D-B780-14F6B1657D6B}" presName="Name10" presStyleLbl="parChTrans1D2" presStyleIdx="1" presStyleCnt="2"/>
      <dgm:spPr/>
      <dgm:t>
        <a:bodyPr/>
        <a:lstStyle/>
        <a:p>
          <a:endParaRPr lang="en-US"/>
        </a:p>
      </dgm:t>
    </dgm:pt>
    <dgm:pt modelId="{06499ECB-95CE-4F4D-87B2-C40AC42403FF}" type="pres">
      <dgm:prSet presAssocID="{0518849D-C271-4641-BC70-40D9A6BAAA0F}" presName="hierRoot2" presStyleCnt="0"/>
      <dgm:spPr/>
    </dgm:pt>
    <dgm:pt modelId="{7D0CC08C-1C45-4E7D-B796-5E9126EB1398}" type="pres">
      <dgm:prSet presAssocID="{0518849D-C271-4641-BC70-40D9A6BAAA0F}" presName="composite2" presStyleCnt="0"/>
      <dgm:spPr/>
    </dgm:pt>
    <dgm:pt modelId="{08F4A834-5122-4C63-81FB-B79980235738}" type="pres">
      <dgm:prSet presAssocID="{0518849D-C271-4641-BC70-40D9A6BAAA0F}" presName="background2" presStyleLbl="node2" presStyleIdx="1" presStyleCnt="2"/>
      <dgm:spPr/>
    </dgm:pt>
    <dgm:pt modelId="{481CD498-3B03-4F69-A9C3-125E0185EACC}" type="pres">
      <dgm:prSet presAssocID="{0518849D-C271-4641-BC70-40D9A6BAAA0F}" presName="text2" presStyleLbl="fgAcc2" presStyleIdx="1" presStyleCnt="2">
        <dgm:presLayoutVars>
          <dgm:chPref val="3"/>
        </dgm:presLayoutVars>
      </dgm:prSet>
      <dgm:spPr/>
      <dgm:t>
        <a:bodyPr/>
        <a:lstStyle/>
        <a:p>
          <a:endParaRPr lang="en-US"/>
        </a:p>
      </dgm:t>
    </dgm:pt>
    <dgm:pt modelId="{AE21ED60-54EA-4E6E-9865-F730AE66478A}" type="pres">
      <dgm:prSet presAssocID="{0518849D-C271-4641-BC70-40D9A6BAAA0F}" presName="hierChild3" presStyleCnt="0"/>
      <dgm:spPr/>
    </dgm:pt>
    <dgm:pt modelId="{DD53FF57-27B0-4E0E-A2D0-DCB58172FC5C}" type="pres">
      <dgm:prSet presAssocID="{DA169777-1395-4154-B4AD-A03802D01071}" presName="Name17" presStyleLbl="parChTrans1D3" presStyleIdx="2" presStyleCnt="3"/>
      <dgm:spPr/>
      <dgm:t>
        <a:bodyPr/>
        <a:lstStyle/>
        <a:p>
          <a:endParaRPr lang="en-US"/>
        </a:p>
      </dgm:t>
    </dgm:pt>
    <dgm:pt modelId="{D81B6B79-9F15-474E-91C3-2D7782BDF0A8}" type="pres">
      <dgm:prSet presAssocID="{E82ED877-CAD2-47FE-9F05-3F8812A1E697}" presName="hierRoot3" presStyleCnt="0"/>
      <dgm:spPr/>
    </dgm:pt>
    <dgm:pt modelId="{D349CF6E-5C26-4CFA-8F27-32A2F9C11A42}" type="pres">
      <dgm:prSet presAssocID="{E82ED877-CAD2-47FE-9F05-3F8812A1E697}" presName="composite3" presStyleCnt="0"/>
      <dgm:spPr/>
    </dgm:pt>
    <dgm:pt modelId="{23EE0E87-1302-4D37-BEEB-E4EDC34D3AD4}" type="pres">
      <dgm:prSet presAssocID="{E82ED877-CAD2-47FE-9F05-3F8812A1E697}" presName="background3" presStyleLbl="node3" presStyleIdx="2" presStyleCnt="3"/>
      <dgm:spPr/>
    </dgm:pt>
    <dgm:pt modelId="{9DB3A559-0F95-4824-A332-113487637ABD}" type="pres">
      <dgm:prSet presAssocID="{E82ED877-CAD2-47FE-9F05-3F8812A1E697}" presName="text3" presStyleLbl="fgAcc3" presStyleIdx="2" presStyleCnt="3">
        <dgm:presLayoutVars>
          <dgm:chPref val="3"/>
        </dgm:presLayoutVars>
      </dgm:prSet>
      <dgm:spPr/>
      <dgm:t>
        <a:bodyPr/>
        <a:lstStyle/>
        <a:p>
          <a:endParaRPr lang="en-US"/>
        </a:p>
      </dgm:t>
    </dgm:pt>
    <dgm:pt modelId="{D9DCBA04-C58D-4846-B2B2-B12B7DF62DBB}" type="pres">
      <dgm:prSet presAssocID="{E82ED877-CAD2-47FE-9F05-3F8812A1E697}" presName="hierChild4" presStyleCnt="0"/>
      <dgm:spPr/>
    </dgm:pt>
  </dgm:ptLst>
  <dgm:cxnLst>
    <dgm:cxn modelId="{E332FD12-A249-444E-B775-2A2678EC6130}" type="presOf" srcId="{9B57192B-FEC4-4AC8-A62F-C027A150A2E0}" destId="{290B5102-779A-4A6D-A4D4-0A4AC9B50318}" srcOrd="0" destOrd="0" presId="urn:microsoft.com/office/officeart/2005/8/layout/hierarchy1"/>
    <dgm:cxn modelId="{7BE66D3C-2E1A-4B1A-BD97-09DA601DB5F9}" srcId="{9B57192B-FEC4-4AC8-A62F-C027A150A2E0}" destId="{BE140C08-161A-4305-912D-1F0A8626EE36}" srcOrd="0" destOrd="0" parTransId="{D562D79B-2EF7-49C6-A3D4-C60A5768187D}" sibTransId="{90795C34-8EAC-4CBD-A8F5-F541EF3E2D72}"/>
    <dgm:cxn modelId="{A3A43395-DB4E-492A-B802-68871FB16BE2}" type="presOf" srcId="{4A6631BB-E6DE-4F56-9B67-DD3B4B70257C}" destId="{833EF464-327C-40C8-8266-6BF36391CC3C}" srcOrd="0" destOrd="0" presId="urn:microsoft.com/office/officeart/2005/8/layout/hierarchy1"/>
    <dgm:cxn modelId="{D6641E3D-8A25-46B7-A334-83621C84FD7C}" type="presOf" srcId="{E82ED877-CAD2-47FE-9F05-3F8812A1E697}" destId="{9DB3A559-0F95-4824-A332-113487637ABD}" srcOrd="0" destOrd="0" presId="urn:microsoft.com/office/officeart/2005/8/layout/hierarchy1"/>
    <dgm:cxn modelId="{42319617-FB37-4AF5-BE9C-32D0A1033566}" srcId="{90109D83-9F1A-4490-9184-4A72EE72A55B}" destId="{B0EFBBA9-917C-4BB8-BDDE-D62C46E2A0FA}" srcOrd="0" destOrd="0" parTransId="{0D3011AF-6F78-40D4-AA28-2609F3DE8AF3}" sibTransId="{753DD520-A37D-45CF-BB1E-E032BB604F84}"/>
    <dgm:cxn modelId="{ACA16FBB-D1FD-4A52-B742-AAB1882EDE45}" type="presOf" srcId="{DA169777-1395-4154-B4AD-A03802D01071}" destId="{DD53FF57-27B0-4E0E-A2D0-DCB58172FC5C}" srcOrd="0" destOrd="0" presId="urn:microsoft.com/office/officeart/2005/8/layout/hierarchy1"/>
    <dgm:cxn modelId="{A9676DC3-753D-4FCF-A158-F78695923B3B}" srcId="{BE140C08-161A-4305-912D-1F0A8626EE36}" destId="{0518849D-C271-4641-BC70-40D9A6BAAA0F}" srcOrd="1" destOrd="0" parTransId="{EF495C4F-0A78-495D-B780-14F6B1657D6B}" sibTransId="{4FE7D3B3-C360-4418-8248-57B42AB876BC}"/>
    <dgm:cxn modelId="{9C863431-6E14-48E2-9CF1-9779A2613E1D}" srcId="{0518849D-C271-4641-BC70-40D9A6BAAA0F}" destId="{E82ED877-CAD2-47FE-9F05-3F8812A1E697}" srcOrd="0" destOrd="0" parTransId="{DA169777-1395-4154-B4AD-A03802D01071}" sibTransId="{736496F3-7803-451E-845E-B5F3940C9E1F}"/>
    <dgm:cxn modelId="{A1558AC2-5342-4295-AFFB-E7324D864A6E}" srcId="{BE140C08-161A-4305-912D-1F0A8626EE36}" destId="{90109D83-9F1A-4490-9184-4A72EE72A55B}" srcOrd="0" destOrd="0" parTransId="{4A6631BB-E6DE-4F56-9B67-DD3B4B70257C}" sibTransId="{A67AB9F2-CD30-4164-B826-9CB472523074}"/>
    <dgm:cxn modelId="{DA5986FA-92B7-4D89-A0AB-9AE2C31D5E02}" type="presOf" srcId="{90109D83-9F1A-4490-9184-4A72EE72A55B}" destId="{0DCBDB5C-90AC-48D4-8BEF-7038B5D850CE}" srcOrd="0" destOrd="0" presId="urn:microsoft.com/office/officeart/2005/8/layout/hierarchy1"/>
    <dgm:cxn modelId="{4F0617CD-E550-4879-BDF1-F008AFACF221}" type="presOf" srcId="{0518849D-C271-4641-BC70-40D9A6BAAA0F}" destId="{481CD498-3B03-4F69-A9C3-125E0185EACC}" srcOrd="0" destOrd="0" presId="urn:microsoft.com/office/officeart/2005/8/layout/hierarchy1"/>
    <dgm:cxn modelId="{825FE95F-1CF7-45B6-9981-8D947C6ED21D}" srcId="{90109D83-9F1A-4490-9184-4A72EE72A55B}" destId="{3715DF81-EF15-46C8-9AA7-61F481456E12}" srcOrd="1" destOrd="0" parTransId="{82189A2A-18FB-49C3-8695-93520B95F15E}" sibTransId="{8EF53260-CB82-45F5-82F9-A0942868AC50}"/>
    <dgm:cxn modelId="{A6205B30-AB1C-47BD-A9A2-D9867D023A5D}" type="presOf" srcId="{BE140C08-161A-4305-912D-1F0A8626EE36}" destId="{20F0CA3B-2790-4396-8818-2B3346D458C8}" srcOrd="0" destOrd="0" presId="urn:microsoft.com/office/officeart/2005/8/layout/hierarchy1"/>
    <dgm:cxn modelId="{4FBAFE70-20BC-4B73-B248-21345C1EE2E1}" type="presOf" srcId="{3715DF81-EF15-46C8-9AA7-61F481456E12}" destId="{AA9A396D-DC85-4BA6-AB3F-A0ACDF12965B}" srcOrd="0" destOrd="0" presId="urn:microsoft.com/office/officeart/2005/8/layout/hierarchy1"/>
    <dgm:cxn modelId="{53EED162-C724-4C2D-B0CE-06FEA39734FA}" type="presOf" srcId="{0D3011AF-6F78-40D4-AA28-2609F3DE8AF3}" destId="{AC3FEA51-0FED-4FC2-9CF0-2F27BAB29E4F}" srcOrd="0" destOrd="0" presId="urn:microsoft.com/office/officeart/2005/8/layout/hierarchy1"/>
    <dgm:cxn modelId="{1C4801EE-F37A-4FBD-9CC3-62C800B5D5EC}" type="presOf" srcId="{82189A2A-18FB-49C3-8695-93520B95F15E}" destId="{8412E0CF-38F6-453F-B8EB-EC7FD7578113}" srcOrd="0" destOrd="0" presId="urn:microsoft.com/office/officeart/2005/8/layout/hierarchy1"/>
    <dgm:cxn modelId="{FCD5E061-99DA-432B-B60D-D93330464F4C}" type="presOf" srcId="{B0EFBBA9-917C-4BB8-BDDE-D62C46E2A0FA}" destId="{A86703A7-73EF-475D-BD86-97B066CD083B}" srcOrd="0" destOrd="0" presId="urn:microsoft.com/office/officeart/2005/8/layout/hierarchy1"/>
    <dgm:cxn modelId="{5C9AF1EF-A4AC-4219-A8D6-CB42FA92DB2B}" type="presOf" srcId="{EF495C4F-0A78-495D-B780-14F6B1657D6B}" destId="{08809569-816D-4BB4-A709-FB8C8FDA97CC}" srcOrd="0" destOrd="0" presId="urn:microsoft.com/office/officeart/2005/8/layout/hierarchy1"/>
    <dgm:cxn modelId="{97C38F8F-DC1B-47EF-94D8-3BDA6FA044CD}" type="presParOf" srcId="{290B5102-779A-4A6D-A4D4-0A4AC9B50318}" destId="{E69F4218-A484-46AD-9734-3D21B9E486E8}" srcOrd="0" destOrd="0" presId="urn:microsoft.com/office/officeart/2005/8/layout/hierarchy1"/>
    <dgm:cxn modelId="{80857E4D-A830-4982-841E-A0F06B4EB7D8}" type="presParOf" srcId="{E69F4218-A484-46AD-9734-3D21B9E486E8}" destId="{084321B5-403F-4F97-8F26-3F8E84EA52C1}" srcOrd="0" destOrd="0" presId="urn:microsoft.com/office/officeart/2005/8/layout/hierarchy1"/>
    <dgm:cxn modelId="{8290C5D0-90F2-4D3E-B04A-4FC26B727D8D}" type="presParOf" srcId="{084321B5-403F-4F97-8F26-3F8E84EA52C1}" destId="{79EEAE66-B3F9-4714-BB68-FD2D9E96883F}" srcOrd="0" destOrd="0" presId="urn:microsoft.com/office/officeart/2005/8/layout/hierarchy1"/>
    <dgm:cxn modelId="{255D9C8A-4CEB-465F-96E3-A73F51F2E6EA}" type="presParOf" srcId="{084321B5-403F-4F97-8F26-3F8E84EA52C1}" destId="{20F0CA3B-2790-4396-8818-2B3346D458C8}" srcOrd="1" destOrd="0" presId="urn:microsoft.com/office/officeart/2005/8/layout/hierarchy1"/>
    <dgm:cxn modelId="{94EA24BB-45C6-4EEB-B927-2ED50696E155}" type="presParOf" srcId="{E69F4218-A484-46AD-9734-3D21B9E486E8}" destId="{B7BEF4B2-A726-4925-86A2-BABF1B94394D}" srcOrd="1" destOrd="0" presId="urn:microsoft.com/office/officeart/2005/8/layout/hierarchy1"/>
    <dgm:cxn modelId="{39663BF8-EC4F-4F69-92C2-71D336B06E64}" type="presParOf" srcId="{B7BEF4B2-A726-4925-86A2-BABF1B94394D}" destId="{833EF464-327C-40C8-8266-6BF36391CC3C}" srcOrd="0" destOrd="0" presId="urn:microsoft.com/office/officeart/2005/8/layout/hierarchy1"/>
    <dgm:cxn modelId="{E09A2502-43ED-45F1-8B0A-16908B9F31DE}" type="presParOf" srcId="{B7BEF4B2-A726-4925-86A2-BABF1B94394D}" destId="{4321A33A-982D-43DC-B0AA-B1EF3F1CA825}" srcOrd="1" destOrd="0" presId="urn:microsoft.com/office/officeart/2005/8/layout/hierarchy1"/>
    <dgm:cxn modelId="{7066C4E8-5C19-4B7F-8FD5-881FA8975FD8}" type="presParOf" srcId="{4321A33A-982D-43DC-B0AA-B1EF3F1CA825}" destId="{7AD215F8-DDF7-4DC2-9C73-CEB66C83BB7C}" srcOrd="0" destOrd="0" presId="urn:microsoft.com/office/officeart/2005/8/layout/hierarchy1"/>
    <dgm:cxn modelId="{7309CACD-0B5D-4752-AECC-1FFD207AAEC7}" type="presParOf" srcId="{7AD215F8-DDF7-4DC2-9C73-CEB66C83BB7C}" destId="{06774CE4-7AED-4C2B-81AF-F180293F748F}" srcOrd="0" destOrd="0" presId="urn:microsoft.com/office/officeart/2005/8/layout/hierarchy1"/>
    <dgm:cxn modelId="{BAAF9743-1B18-4ABD-83A1-D84DB8F67F5C}" type="presParOf" srcId="{7AD215F8-DDF7-4DC2-9C73-CEB66C83BB7C}" destId="{0DCBDB5C-90AC-48D4-8BEF-7038B5D850CE}" srcOrd="1" destOrd="0" presId="urn:microsoft.com/office/officeart/2005/8/layout/hierarchy1"/>
    <dgm:cxn modelId="{2739D5E5-BD3A-416D-999F-DF04D0B5E4BC}" type="presParOf" srcId="{4321A33A-982D-43DC-B0AA-B1EF3F1CA825}" destId="{D9CB9FA0-2E10-4C9D-86DA-7817E83C42FE}" srcOrd="1" destOrd="0" presId="urn:microsoft.com/office/officeart/2005/8/layout/hierarchy1"/>
    <dgm:cxn modelId="{27A3965A-4FF8-4798-ADEA-4045FD455AD2}" type="presParOf" srcId="{D9CB9FA0-2E10-4C9D-86DA-7817E83C42FE}" destId="{AC3FEA51-0FED-4FC2-9CF0-2F27BAB29E4F}" srcOrd="0" destOrd="0" presId="urn:microsoft.com/office/officeart/2005/8/layout/hierarchy1"/>
    <dgm:cxn modelId="{1FD93371-1942-4F95-A6E6-9A4CB0022E0B}" type="presParOf" srcId="{D9CB9FA0-2E10-4C9D-86DA-7817E83C42FE}" destId="{44C84FC9-6E60-4BE5-A533-1899137BE2DC}" srcOrd="1" destOrd="0" presId="urn:microsoft.com/office/officeart/2005/8/layout/hierarchy1"/>
    <dgm:cxn modelId="{EB39BC0A-5C15-4DB6-8956-3B72DA061542}" type="presParOf" srcId="{44C84FC9-6E60-4BE5-A533-1899137BE2DC}" destId="{172655BA-A1A3-4E5D-96C8-0ECC74DF051C}" srcOrd="0" destOrd="0" presId="urn:microsoft.com/office/officeart/2005/8/layout/hierarchy1"/>
    <dgm:cxn modelId="{8F36ACF4-B7E0-4F38-915B-5EDF3E4E22D9}" type="presParOf" srcId="{172655BA-A1A3-4E5D-96C8-0ECC74DF051C}" destId="{47F0D28F-9D07-4F74-B0A4-589450CBE0DD}" srcOrd="0" destOrd="0" presId="urn:microsoft.com/office/officeart/2005/8/layout/hierarchy1"/>
    <dgm:cxn modelId="{E7CCE9D4-7D63-4088-9ADF-AA7E3F84A18A}" type="presParOf" srcId="{172655BA-A1A3-4E5D-96C8-0ECC74DF051C}" destId="{A86703A7-73EF-475D-BD86-97B066CD083B}" srcOrd="1" destOrd="0" presId="urn:microsoft.com/office/officeart/2005/8/layout/hierarchy1"/>
    <dgm:cxn modelId="{4C48C29D-9118-4ED3-AC1F-273BD23F3112}" type="presParOf" srcId="{44C84FC9-6E60-4BE5-A533-1899137BE2DC}" destId="{B46BBD48-1CA2-4BF2-B66A-2552D6A63609}" srcOrd="1" destOrd="0" presId="urn:microsoft.com/office/officeart/2005/8/layout/hierarchy1"/>
    <dgm:cxn modelId="{A989BD85-0BD3-4718-84D7-01F5CEA670DF}" type="presParOf" srcId="{D9CB9FA0-2E10-4C9D-86DA-7817E83C42FE}" destId="{8412E0CF-38F6-453F-B8EB-EC7FD7578113}" srcOrd="2" destOrd="0" presId="urn:microsoft.com/office/officeart/2005/8/layout/hierarchy1"/>
    <dgm:cxn modelId="{4650781B-2E7C-4235-8779-7D1FC6DE73B2}" type="presParOf" srcId="{D9CB9FA0-2E10-4C9D-86DA-7817E83C42FE}" destId="{A0056716-0A00-4FE6-8CB4-2E70F683DF57}" srcOrd="3" destOrd="0" presId="urn:microsoft.com/office/officeart/2005/8/layout/hierarchy1"/>
    <dgm:cxn modelId="{343BA916-7813-4B25-9DA4-23312058CD1E}" type="presParOf" srcId="{A0056716-0A00-4FE6-8CB4-2E70F683DF57}" destId="{836D3A7B-660D-4E1B-99AA-F5C5929050FA}" srcOrd="0" destOrd="0" presId="urn:microsoft.com/office/officeart/2005/8/layout/hierarchy1"/>
    <dgm:cxn modelId="{B6E54981-59B2-44A5-A4FC-8C2DA8525DFC}" type="presParOf" srcId="{836D3A7B-660D-4E1B-99AA-F5C5929050FA}" destId="{CB5E178A-5573-47CC-B9D0-A81579D8F398}" srcOrd="0" destOrd="0" presId="urn:microsoft.com/office/officeart/2005/8/layout/hierarchy1"/>
    <dgm:cxn modelId="{05226B83-80B6-43EF-8F51-0175BBAC61BB}" type="presParOf" srcId="{836D3A7B-660D-4E1B-99AA-F5C5929050FA}" destId="{AA9A396D-DC85-4BA6-AB3F-A0ACDF12965B}" srcOrd="1" destOrd="0" presId="urn:microsoft.com/office/officeart/2005/8/layout/hierarchy1"/>
    <dgm:cxn modelId="{A899D533-9186-4178-A6EC-4EAFEC9D409F}" type="presParOf" srcId="{A0056716-0A00-4FE6-8CB4-2E70F683DF57}" destId="{6DF57D79-882F-4B4C-BABC-DCEF599A754D}" srcOrd="1" destOrd="0" presId="urn:microsoft.com/office/officeart/2005/8/layout/hierarchy1"/>
    <dgm:cxn modelId="{A81159D2-7D5C-4E8C-BEAE-D7BD3963A2B4}" type="presParOf" srcId="{B7BEF4B2-A726-4925-86A2-BABF1B94394D}" destId="{08809569-816D-4BB4-A709-FB8C8FDA97CC}" srcOrd="2" destOrd="0" presId="urn:microsoft.com/office/officeart/2005/8/layout/hierarchy1"/>
    <dgm:cxn modelId="{793AA5AD-F66F-454D-B47A-37577A110044}" type="presParOf" srcId="{B7BEF4B2-A726-4925-86A2-BABF1B94394D}" destId="{06499ECB-95CE-4F4D-87B2-C40AC42403FF}" srcOrd="3" destOrd="0" presId="urn:microsoft.com/office/officeart/2005/8/layout/hierarchy1"/>
    <dgm:cxn modelId="{2BF50B39-2C36-405A-9B01-490365C9A9DF}" type="presParOf" srcId="{06499ECB-95CE-4F4D-87B2-C40AC42403FF}" destId="{7D0CC08C-1C45-4E7D-B796-5E9126EB1398}" srcOrd="0" destOrd="0" presId="urn:microsoft.com/office/officeart/2005/8/layout/hierarchy1"/>
    <dgm:cxn modelId="{97F13FE0-31C4-4918-A797-FC976894D0C5}" type="presParOf" srcId="{7D0CC08C-1C45-4E7D-B796-5E9126EB1398}" destId="{08F4A834-5122-4C63-81FB-B79980235738}" srcOrd="0" destOrd="0" presId="urn:microsoft.com/office/officeart/2005/8/layout/hierarchy1"/>
    <dgm:cxn modelId="{0B4104C2-93CC-4390-9479-E2D15A93D823}" type="presParOf" srcId="{7D0CC08C-1C45-4E7D-B796-5E9126EB1398}" destId="{481CD498-3B03-4F69-A9C3-125E0185EACC}" srcOrd="1" destOrd="0" presId="urn:microsoft.com/office/officeart/2005/8/layout/hierarchy1"/>
    <dgm:cxn modelId="{CCDB0892-72C6-4B64-AD18-46A7BF174021}" type="presParOf" srcId="{06499ECB-95CE-4F4D-87B2-C40AC42403FF}" destId="{AE21ED60-54EA-4E6E-9865-F730AE66478A}" srcOrd="1" destOrd="0" presId="urn:microsoft.com/office/officeart/2005/8/layout/hierarchy1"/>
    <dgm:cxn modelId="{39F16F77-6184-43CE-A462-1B7AC1EC4565}" type="presParOf" srcId="{AE21ED60-54EA-4E6E-9865-F730AE66478A}" destId="{DD53FF57-27B0-4E0E-A2D0-DCB58172FC5C}" srcOrd="0" destOrd="0" presId="urn:microsoft.com/office/officeart/2005/8/layout/hierarchy1"/>
    <dgm:cxn modelId="{C6A5486E-F7D3-4151-B41D-173490758A94}" type="presParOf" srcId="{AE21ED60-54EA-4E6E-9865-F730AE66478A}" destId="{D81B6B79-9F15-474E-91C3-2D7782BDF0A8}" srcOrd="1" destOrd="0" presId="urn:microsoft.com/office/officeart/2005/8/layout/hierarchy1"/>
    <dgm:cxn modelId="{0D3F2B05-39A3-47AA-B8F2-1860E4697B35}" type="presParOf" srcId="{D81B6B79-9F15-474E-91C3-2D7782BDF0A8}" destId="{D349CF6E-5C26-4CFA-8F27-32A2F9C11A42}" srcOrd="0" destOrd="0" presId="urn:microsoft.com/office/officeart/2005/8/layout/hierarchy1"/>
    <dgm:cxn modelId="{C29EB729-6852-4248-8976-BC3D73F1FB42}" type="presParOf" srcId="{D349CF6E-5C26-4CFA-8F27-32A2F9C11A42}" destId="{23EE0E87-1302-4D37-BEEB-E4EDC34D3AD4}" srcOrd="0" destOrd="0" presId="urn:microsoft.com/office/officeart/2005/8/layout/hierarchy1"/>
    <dgm:cxn modelId="{61EBAF77-67AD-4FFD-A943-4D6B135E7F9F}" type="presParOf" srcId="{D349CF6E-5C26-4CFA-8F27-32A2F9C11A42}" destId="{9DB3A559-0F95-4824-A332-113487637ABD}" srcOrd="1" destOrd="0" presId="urn:microsoft.com/office/officeart/2005/8/layout/hierarchy1"/>
    <dgm:cxn modelId="{69CDE43D-6553-4F89-BA38-82945F095020}" type="presParOf" srcId="{D81B6B79-9F15-474E-91C3-2D7782BDF0A8}" destId="{D9DCBA04-C58D-4846-B2B2-B12B7DF62DB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B57192B-FEC4-4AC8-A62F-C027A150A2E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BE140C08-161A-4305-912D-1F0A8626EE36}">
      <dgm:prSet phldrT="[Text]"/>
      <dgm:spPr/>
      <dgm:t>
        <a:bodyPr/>
        <a:lstStyle/>
        <a:p>
          <a:r>
            <a:rPr lang="en-US" dirty="0" smtClean="0"/>
            <a:t>Strategic Goal A</a:t>
          </a:r>
          <a:endParaRPr lang="en-US" dirty="0"/>
        </a:p>
      </dgm:t>
    </dgm:pt>
    <dgm:pt modelId="{D562D79B-2EF7-49C6-A3D4-C60A5768187D}" type="parTrans" cxnId="{7BE66D3C-2E1A-4B1A-BD97-09DA601DB5F9}">
      <dgm:prSet/>
      <dgm:spPr/>
      <dgm:t>
        <a:bodyPr/>
        <a:lstStyle/>
        <a:p>
          <a:endParaRPr lang="en-US"/>
        </a:p>
      </dgm:t>
    </dgm:pt>
    <dgm:pt modelId="{90795C34-8EAC-4CBD-A8F5-F541EF3E2D72}" type="sibTrans" cxnId="{7BE66D3C-2E1A-4B1A-BD97-09DA601DB5F9}">
      <dgm:prSet/>
      <dgm:spPr/>
      <dgm:t>
        <a:bodyPr/>
        <a:lstStyle/>
        <a:p>
          <a:endParaRPr lang="en-US"/>
        </a:p>
      </dgm:t>
    </dgm:pt>
    <dgm:pt modelId="{90109D83-9F1A-4490-9184-4A72EE72A55B}">
      <dgm:prSet phldrT="[Text]"/>
      <dgm:spPr/>
      <dgm:t>
        <a:bodyPr/>
        <a:lstStyle/>
        <a:p>
          <a:r>
            <a:rPr lang="en-US" dirty="0" smtClean="0"/>
            <a:t>Sub-strategy 1</a:t>
          </a:r>
          <a:endParaRPr lang="en-US" dirty="0"/>
        </a:p>
      </dgm:t>
    </dgm:pt>
    <dgm:pt modelId="{4A6631BB-E6DE-4F56-9B67-DD3B4B70257C}" type="parTrans" cxnId="{A1558AC2-5342-4295-AFFB-E7324D864A6E}">
      <dgm:prSet/>
      <dgm:spPr/>
      <dgm:t>
        <a:bodyPr/>
        <a:lstStyle/>
        <a:p>
          <a:endParaRPr lang="en-US"/>
        </a:p>
      </dgm:t>
    </dgm:pt>
    <dgm:pt modelId="{A67AB9F2-CD30-4164-B826-9CB472523074}" type="sibTrans" cxnId="{A1558AC2-5342-4295-AFFB-E7324D864A6E}">
      <dgm:prSet/>
      <dgm:spPr/>
      <dgm:t>
        <a:bodyPr/>
        <a:lstStyle/>
        <a:p>
          <a:endParaRPr lang="en-US"/>
        </a:p>
      </dgm:t>
    </dgm:pt>
    <dgm:pt modelId="{B0EFBBA9-917C-4BB8-BDDE-D62C46E2A0FA}">
      <dgm:prSet phldrT="[Text]"/>
      <dgm:spPr/>
      <dgm:t>
        <a:bodyPr/>
        <a:lstStyle/>
        <a:p>
          <a:r>
            <a:rPr lang="en-US" dirty="0" smtClean="0"/>
            <a:t>Action 1</a:t>
          </a:r>
          <a:endParaRPr lang="en-US" dirty="0"/>
        </a:p>
      </dgm:t>
    </dgm:pt>
    <dgm:pt modelId="{0D3011AF-6F78-40D4-AA28-2609F3DE8AF3}" type="parTrans" cxnId="{42319617-FB37-4AF5-BE9C-32D0A1033566}">
      <dgm:prSet/>
      <dgm:spPr/>
      <dgm:t>
        <a:bodyPr/>
        <a:lstStyle/>
        <a:p>
          <a:endParaRPr lang="en-US"/>
        </a:p>
      </dgm:t>
    </dgm:pt>
    <dgm:pt modelId="{753DD520-A37D-45CF-BB1E-E032BB604F84}" type="sibTrans" cxnId="{42319617-FB37-4AF5-BE9C-32D0A1033566}">
      <dgm:prSet/>
      <dgm:spPr/>
      <dgm:t>
        <a:bodyPr/>
        <a:lstStyle/>
        <a:p>
          <a:endParaRPr lang="en-US"/>
        </a:p>
      </dgm:t>
    </dgm:pt>
    <dgm:pt modelId="{3715DF81-EF15-46C8-9AA7-61F481456E12}">
      <dgm:prSet phldrT="[Text]"/>
      <dgm:spPr/>
      <dgm:t>
        <a:bodyPr/>
        <a:lstStyle/>
        <a:p>
          <a:r>
            <a:rPr lang="en-US" dirty="0" smtClean="0"/>
            <a:t>Action 2</a:t>
          </a:r>
          <a:endParaRPr lang="en-US" dirty="0"/>
        </a:p>
      </dgm:t>
    </dgm:pt>
    <dgm:pt modelId="{82189A2A-18FB-49C3-8695-93520B95F15E}" type="parTrans" cxnId="{825FE95F-1CF7-45B6-9981-8D947C6ED21D}">
      <dgm:prSet/>
      <dgm:spPr/>
      <dgm:t>
        <a:bodyPr/>
        <a:lstStyle/>
        <a:p>
          <a:endParaRPr lang="en-US"/>
        </a:p>
      </dgm:t>
    </dgm:pt>
    <dgm:pt modelId="{8EF53260-CB82-45F5-82F9-A0942868AC50}" type="sibTrans" cxnId="{825FE95F-1CF7-45B6-9981-8D947C6ED21D}">
      <dgm:prSet/>
      <dgm:spPr/>
      <dgm:t>
        <a:bodyPr/>
        <a:lstStyle/>
        <a:p>
          <a:endParaRPr lang="en-US"/>
        </a:p>
      </dgm:t>
    </dgm:pt>
    <dgm:pt modelId="{0518849D-C271-4641-BC70-40D9A6BAAA0F}">
      <dgm:prSet phldrT="[Text]"/>
      <dgm:spPr/>
      <dgm:t>
        <a:bodyPr/>
        <a:lstStyle/>
        <a:p>
          <a:r>
            <a:rPr lang="en-US" dirty="0" smtClean="0"/>
            <a:t>Sub-strategy 2</a:t>
          </a:r>
          <a:endParaRPr lang="en-US" dirty="0"/>
        </a:p>
      </dgm:t>
    </dgm:pt>
    <dgm:pt modelId="{EF495C4F-0A78-495D-B780-14F6B1657D6B}" type="parTrans" cxnId="{A9676DC3-753D-4FCF-A158-F78695923B3B}">
      <dgm:prSet/>
      <dgm:spPr/>
      <dgm:t>
        <a:bodyPr/>
        <a:lstStyle/>
        <a:p>
          <a:endParaRPr lang="en-US"/>
        </a:p>
      </dgm:t>
    </dgm:pt>
    <dgm:pt modelId="{4FE7D3B3-C360-4418-8248-57B42AB876BC}" type="sibTrans" cxnId="{A9676DC3-753D-4FCF-A158-F78695923B3B}">
      <dgm:prSet/>
      <dgm:spPr/>
      <dgm:t>
        <a:bodyPr/>
        <a:lstStyle/>
        <a:p>
          <a:endParaRPr lang="en-US"/>
        </a:p>
      </dgm:t>
    </dgm:pt>
    <dgm:pt modelId="{E82ED877-CAD2-47FE-9F05-3F8812A1E697}">
      <dgm:prSet phldrT="[Text]"/>
      <dgm:spPr/>
      <dgm:t>
        <a:bodyPr/>
        <a:lstStyle/>
        <a:p>
          <a:r>
            <a:rPr lang="en-US" dirty="0" smtClean="0"/>
            <a:t>Action 1</a:t>
          </a:r>
          <a:endParaRPr lang="en-US" dirty="0"/>
        </a:p>
      </dgm:t>
    </dgm:pt>
    <dgm:pt modelId="{DA169777-1395-4154-B4AD-A03802D01071}" type="parTrans" cxnId="{9C863431-6E14-48E2-9CF1-9779A2613E1D}">
      <dgm:prSet/>
      <dgm:spPr/>
      <dgm:t>
        <a:bodyPr/>
        <a:lstStyle/>
        <a:p>
          <a:endParaRPr lang="en-US"/>
        </a:p>
      </dgm:t>
    </dgm:pt>
    <dgm:pt modelId="{736496F3-7803-451E-845E-B5F3940C9E1F}" type="sibTrans" cxnId="{9C863431-6E14-48E2-9CF1-9779A2613E1D}">
      <dgm:prSet/>
      <dgm:spPr/>
      <dgm:t>
        <a:bodyPr/>
        <a:lstStyle/>
        <a:p>
          <a:endParaRPr lang="en-US"/>
        </a:p>
      </dgm:t>
    </dgm:pt>
    <dgm:pt modelId="{290B5102-779A-4A6D-A4D4-0A4AC9B50318}" type="pres">
      <dgm:prSet presAssocID="{9B57192B-FEC4-4AC8-A62F-C027A150A2E0}" presName="hierChild1" presStyleCnt="0">
        <dgm:presLayoutVars>
          <dgm:chPref val="1"/>
          <dgm:dir/>
          <dgm:animOne val="branch"/>
          <dgm:animLvl val="lvl"/>
          <dgm:resizeHandles/>
        </dgm:presLayoutVars>
      </dgm:prSet>
      <dgm:spPr/>
      <dgm:t>
        <a:bodyPr/>
        <a:lstStyle/>
        <a:p>
          <a:endParaRPr lang="en-US"/>
        </a:p>
      </dgm:t>
    </dgm:pt>
    <dgm:pt modelId="{E69F4218-A484-46AD-9734-3D21B9E486E8}" type="pres">
      <dgm:prSet presAssocID="{BE140C08-161A-4305-912D-1F0A8626EE36}" presName="hierRoot1" presStyleCnt="0"/>
      <dgm:spPr/>
    </dgm:pt>
    <dgm:pt modelId="{084321B5-403F-4F97-8F26-3F8E84EA52C1}" type="pres">
      <dgm:prSet presAssocID="{BE140C08-161A-4305-912D-1F0A8626EE36}" presName="composite" presStyleCnt="0"/>
      <dgm:spPr/>
    </dgm:pt>
    <dgm:pt modelId="{79EEAE66-B3F9-4714-BB68-FD2D9E96883F}" type="pres">
      <dgm:prSet presAssocID="{BE140C08-161A-4305-912D-1F0A8626EE36}" presName="background" presStyleLbl="node0" presStyleIdx="0" presStyleCnt="1"/>
      <dgm:spPr/>
    </dgm:pt>
    <dgm:pt modelId="{20F0CA3B-2790-4396-8818-2B3346D458C8}" type="pres">
      <dgm:prSet presAssocID="{BE140C08-161A-4305-912D-1F0A8626EE36}" presName="text" presStyleLbl="fgAcc0" presStyleIdx="0" presStyleCnt="1">
        <dgm:presLayoutVars>
          <dgm:chPref val="3"/>
        </dgm:presLayoutVars>
      </dgm:prSet>
      <dgm:spPr/>
      <dgm:t>
        <a:bodyPr/>
        <a:lstStyle/>
        <a:p>
          <a:endParaRPr lang="en-US"/>
        </a:p>
      </dgm:t>
    </dgm:pt>
    <dgm:pt modelId="{B7BEF4B2-A726-4925-86A2-BABF1B94394D}" type="pres">
      <dgm:prSet presAssocID="{BE140C08-161A-4305-912D-1F0A8626EE36}" presName="hierChild2" presStyleCnt="0"/>
      <dgm:spPr/>
    </dgm:pt>
    <dgm:pt modelId="{833EF464-327C-40C8-8266-6BF36391CC3C}" type="pres">
      <dgm:prSet presAssocID="{4A6631BB-E6DE-4F56-9B67-DD3B4B70257C}" presName="Name10" presStyleLbl="parChTrans1D2" presStyleIdx="0" presStyleCnt="2"/>
      <dgm:spPr/>
      <dgm:t>
        <a:bodyPr/>
        <a:lstStyle/>
        <a:p>
          <a:endParaRPr lang="en-US"/>
        </a:p>
      </dgm:t>
    </dgm:pt>
    <dgm:pt modelId="{4321A33A-982D-43DC-B0AA-B1EF3F1CA825}" type="pres">
      <dgm:prSet presAssocID="{90109D83-9F1A-4490-9184-4A72EE72A55B}" presName="hierRoot2" presStyleCnt="0"/>
      <dgm:spPr/>
    </dgm:pt>
    <dgm:pt modelId="{7AD215F8-DDF7-4DC2-9C73-CEB66C83BB7C}" type="pres">
      <dgm:prSet presAssocID="{90109D83-9F1A-4490-9184-4A72EE72A55B}" presName="composite2" presStyleCnt="0"/>
      <dgm:spPr/>
    </dgm:pt>
    <dgm:pt modelId="{06774CE4-7AED-4C2B-81AF-F180293F748F}" type="pres">
      <dgm:prSet presAssocID="{90109D83-9F1A-4490-9184-4A72EE72A55B}" presName="background2" presStyleLbl="node2" presStyleIdx="0" presStyleCnt="2"/>
      <dgm:spPr/>
    </dgm:pt>
    <dgm:pt modelId="{0DCBDB5C-90AC-48D4-8BEF-7038B5D850CE}" type="pres">
      <dgm:prSet presAssocID="{90109D83-9F1A-4490-9184-4A72EE72A55B}" presName="text2" presStyleLbl="fgAcc2" presStyleIdx="0" presStyleCnt="2">
        <dgm:presLayoutVars>
          <dgm:chPref val="3"/>
        </dgm:presLayoutVars>
      </dgm:prSet>
      <dgm:spPr/>
      <dgm:t>
        <a:bodyPr/>
        <a:lstStyle/>
        <a:p>
          <a:endParaRPr lang="en-US"/>
        </a:p>
      </dgm:t>
    </dgm:pt>
    <dgm:pt modelId="{D9CB9FA0-2E10-4C9D-86DA-7817E83C42FE}" type="pres">
      <dgm:prSet presAssocID="{90109D83-9F1A-4490-9184-4A72EE72A55B}" presName="hierChild3" presStyleCnt="0"/>
      <dgm:spPr/>
    </dgm:pt>
    <dgm:pt modelId="{AC3FEA51-0FED-4FC2-9CF0-2F27BAB29E4F}" type="pres">
      <dgm:prSet presAssocID="{0D3011AF-6F78-40D4-AA28-2609F3DE8AF3}" presName="Name17" presStyleLbl="parChTrans1D3" presStyleIdx="0" presStyleCnt="3"/>
      <dgm:spPr/>
      <dgm:t>
        <a:bodyPr/>
        <a:lstStyle/>
        <a:p>
          <a:endParaRPr lang="en-US"/>
        </a:p>
      </dgm:t>
    </dgm:pt>
    <dgm:pt modelId="{44C84FC9-6E60-4BE5-A533-1899137BE2DC}" type="pres">
      <dgm:prSet presAssocID="{B0EFBBA9-917C-4BB8-BDDE-D62C46E2A0FA}" presName="hierRoot3" presStyleCnt="0"/>
      <dgm:spPr/>
    </dgm:pt>
    <dgm:pt modelId="{172655BA-A1A3-4E5D-96C8-0ECC74DF051C}" type="pres">
      <dgm:prSet presAssocID="{B0EFBBA9-917C-4BB8-BDDE-D62C46E2A0FA}" presName="composite3" presStyleCnt="0"/>
      <dgm:spPr/>
    </dgm:pt>
    <dgm:pt modelId="{47F0D28F-9D07-4F74-B0A4-589450CBE0DD}" type="pres">
      <dgm:prSet presAssocID="{B0EFBBA9-917C-4BB8-BDDE-D62C46E2A0FA}" presName="background3" presStyleLbl="node3" presStyleIdx="0" presStyleCnt="3"/>
      <dgm:spPr/>
    </dgm:pt>
    <dgm:pt modelId="{A86703A7-73EF-475D-BD86-97B066CD083B}" type="pres">
      <dgm:prSet presAssocID="{B0EFBBA9-917C-4BB8-BDDE-D62C46E2A0FA}" presName="text3" presStyleLbl="fgAcc3" presStyleIdx="0" presStyleCnt="3" custLinFactNeighborX="-3441" custLinFactNeighborY="3088">
        <dgm:presLayoutVars>
          <dgm:chPref val="3"/>
        </dgm:presLayoutVars>
      </dgm:prSet>
      <dgm:spPr/>
      <dgm:t>
        <a:bodyPr/>
        <a:lstStyle/>
        <a:p>
          <a:endParaRPr lang="en-US"/>
        </a:p>
      </dgm:t>
    </dgm:pt>
    <dgm:pt modelId="{B46BBD48-1CA2-4BF2-B66A-2552D6A63609}" type="pres">
      <dgm:prSet presAssocID="{B0EFBBA9-917C-4BB8-BDDE-D62C46E2A0FA}" presName="hierChild4" presStyleCnt="0"/>
      <dgm:spPr/>
    </dgm:pt>
    <dgm:pt modelId="{8412E0CF-38F6-453F-B8EB-EC7FD7578113}" type="pres">
      <dgm:prSet presAssocID="{82189A2A-18FB-49C3-8695-93520B95F15E}" presName="Name17" presStyleLbl="parChTrans1D3" presStyleIdx="1" presStyleCnt="3"/>
      <dgm:spPr/>
      <dgm:t>
        <a:bodyPr/>
        <a:lstStyle/>
        <a:p>
          <a:endParaRPr lang="en-US"/>
        </a:p>
      </dgm:t>
    </dgm:pt>
    <dgm:pt modelId="{A0056716-0A00-4FE6-8CB4-2E70F683DF57}" type="pres">
      <dgm:prSet presAssocID="{3715DF81-EF15-46C8-9AA7-61F481456E12}" presName="hierRoot3" presStyleCnt="0"/>
      <dgm:spPr/>
    </dgm:pt>
    <dgm:pt modelId="{836D3A7B-660D-4E1B-99AA-F5C5929050FA}" type="pres">
      <dgm:prSet presAssocID="{3715DF81-EF15-46C8-9AA7-61F481456E12}" presName="composite3" presStyleCnt="0"/>
      <dgm:spPr/>
    </dgm:pt>
    <dgm:pt modelId="{CB5E178A-5573-47CC-B9D0-A81579D8F398}" type="pres">
      <dgm:prSet presAssocID="{3715DF81-EF15-46C8-9AA7-61F481456E12}" presName="background3" presStyleLbl="node3" presStyleIdx="1" presStyleCnt="3"/>
      <dgm:spPr/>
    </dgm:pt>
    <dgm:pt modelId="{AA9A396D-DC85-4BA6-AB3F-A0ACDF12965B}" type="pres">
      <dgm:prSet presAssocID="{3715DF81-EF15-46C8-9AA7-61F481456E12}" presName="text3" presStyleLbl="fgAcc3" presStyleIdx="1" presStyleCnt="3">
        <dgm:presLayoutVars>
          <dgm:chPref val="3"/>
        </dgm:presLayoutVars>
      </dgm:prSet>
      <dgm:spPr/>
      <dgm:t>
        <a:bodyPr/>
        <a:lstStyle/>
        <a:p>
          <a:endParaRPr lang="en-US"/>
        </a:p>
      </dgm:t>
    </dgm:pt>
    <dgm:pt modelId="{6DF57D79-882F-4B4C-BABC-DCEF599A754D}" type="pres">
      <dgm:prSet presAssocID="{3715DF81-EF15-46C8-9AA7-61F481456E12}" presName="hierChild4" presStyleCnt="0"/>
      <dgm:spPr/>
    </dgm:pt>
    <dgm:pt modelId="{08809569-816D-4BB4-A709-FB8C8FDA97CC}" type="pres">
      <dgm:prSet presAssocID="{EF495C4F-0A78-495D-B780-14F6B1657D6B}" presName="Name10" presStyleLbl="parChTrans1D2" presStyleIdx="1" presStyleCnt="2"/>
      <dgm:spPr/>
      <dgm:t>
        <a:bodyPr/>
        <a:lstStyle/>
        <a:p>
          <a:endParaRPr lang="en-US"/>
        </a:p>
      </dgm:t>
    </dgm:pt>
    <dgm:pt modelId="{06499ECB-95CE-4F4D-87B2-C40AC42403FF}" type="pres">
      <dgm:prSet presAssocID="{0518849D-C271-4641-BC70-40D9A6BAAA0F}" presName="hierRoot2" presStyleCnt="0"/>
      <dgm:spPr/>
    </dgm:pt>
    <dgm:pt modelId="{7D0CC08C-1C45-4E7D-B796-5E9126EB1398}" type="pres">
      <dgm:prSet presAssocID="{0518849D-C271-4641-BC70-40D9A6BAAA0F}" presName="composite2" presStyleCnt="0"/>
      <dgm:spPr/>
    </dgm:pt>
    <dgm:pt modelId="{08F4A834-5122-4C63-81FB-B79980235738}" type="pres">
      <dgm:prSet presAssocID="{0518849D-C271-4641-BC70-40D9A6BAAA0F}" presName="background2" presStyleLbl="node2" presStyleIdx="1" presStyleCnt="2"/>
      <dgm:spPr/>
    </dgm:pt>
    <dgm:pt modelId="{481CD498-3B03-4F69-A9C3-125E0185EACC}" type="pres">
      <dgm:prSet presAssocID="{0518849D-C271-4641-BC70-40D9A6BAAA0F}" presName="text2" presStyleLbl="fgAcc2" presStyleIdx="1" presStyleCnt="2">
        <dgm:presLayoutVars>
          <dgm:chPref val="3"/>
        </dgm:presLayoutVars>
      </dgm:prSet>
      <dgm:spPr/>
      <dgm:t>
        <a:bodyPr/>
        <a:lstStyle/>
        <a:p>
          <a:endParaRPr lang="en-US"/>
        </a:p>
      </dgm:t>
    </dgm:pt>
    <dgm:pt modelId="{AE21ED60-54EA-4E6E-9865-F730AE66478A}" type="pres">
      <dgm:prSet presAssocID="{0518849D-C271-4641-BC70-40D9A6BAAA0F}" presName="hierChild3" presStyleCnt="0"/>
      <dgm:spPr/>
    </dgm:pt>
    <dgm:pt modelId="{DD53FF57-27B0-4E0E-A2D0-DCB58172FC5C}" type="pres">
      <dgm:prSet presAssocID="{DA169777-1395-4154-B4AD-A03802D01071}" presName="Name17" presStyleLbl="parChTrans1D3" presStyleIdx="2" presStyleCnt="3"/>
      <dgm:spPr/>
      <dgm:t>
        <a:bodyPr/>
        <a:lstStyle/>
        <a:p>
          <a:endParaRPr lang="en-US"/>
        </a:p>
      </dgm:t>
    </dgm:pt>
    <dgm:pt modelId="{D81B6B79-9F15-474E-91C3-2D7782BDF0A8}" type="pres">
      <dgm:prSet presAssocID="{E82ED877-CAD2-47FE-9F05-3F8812A1E697}" presName="hierRoot3" presStyleCnt="0"/>
      <dgm:spPr/>
    </dgm:pt>
    <dgm:pt modelId="{D349CF6E-5C26-4CFA-8F27-32A2F9C11A42}" type="pres">
      <dgm:prSet presAssocID="{E82ED877-CAD2-47FE-9F05-3F8812A1E697}" presName="composite3" presStyleCnt="0"/>
      <dgm:spPr/>
    </dgm:pt>
    <dgm:pt modelId="{23EE0E87-1302-4D37-BEEB-E4EDC34D3AD4}" type="pres">
      <dgm:prSet presAssocID="{E82ED877-CAD2-47FE-9F05-3F8812A1E697}" presName="background3" presStyleLbl="node3" presStyleIdx="2" presStyleCnt="3"/>
      <dgm:spPr/>
    </dgm:pt>
    <dgm:pt modelId="{9DB3A559-0F95-4824-A332-113487637ABD}" type="pres">
      <dgm:prSet presAssocID="{E82ED877-CAD2-47FE-9F05-3F8812A1E697}" presName="text3" presStyleLbl="fgAcc3" presStyleIdx="2" presStyleCnt="3">
        <dgm:presLayoutVars>
          <dgm:chPref val="3"/>
        </dgm:presLayoutVars>
      </dgm:prSet>
      <dgm:spPr/>
      <dgm:t>
        <a:bodyPr/>
        <a:lstStyle/>
        <a:p>
          <a:endParaRPr lang="en-US"/>
        </a:p>
      </dgm:t>
    </dgm:pt>
    <dgm:pt modelId="{D9DCBA04-C58D-4846-B2B2-B12B7DF62DBB}" type="pres">
      <dgm:prSet presAssocID="{E82ED877-CAD2-47FE-9F05-3F8812A1E697}" presName="hierChild4" presStyleCnt="0"/>
      <dgm:spPr/>
    </dgm:pt>
  </dgm:ptLst>
  <dgm:cxnLst>
    <dgm:cxn modelId="{7BE66D3C-2E1A-4B1A-BD97-09DA601DB5F9}" srcId="{9B57192B-FEC4-4AC8-A62F-C027A150A2E0}" destId="{BE140C08-161A-4305-912D-1F0A8626EE36}" srcOrd="0" destOrd="0" parTransId="{D562D79B-2EF7-49C6-A3D4-C60A5768187D}" sibTransId="{90795C34-8EAC-4CBD-A8F5-F541EF3E2D72}"/>
    <dgm:cxn modelId="{79ED8C65-616F-4300-B5B4-6E00B41A330C}" type="presOf" srcId="{EF495C4F-0A78-495D-B780-14F6B1657D6B}" destId="{08809569-816D-4BB4-A709-FB8C8FDA97CC}" srcOrd="0" destOrd="0" presId="urn:microsoft.com/office/officeart/2005/8/layout/hierarchy1"/>
    <dgm:cxn modelId="{04E42EA6-C2FB-4295-BFE0-08F2EDF7DCA2}" type="presOf" srcId="{0518849D-C271-4641-BC70-40D9A6BAAA0F}" destId="{481CD498-3B03-4F69-A9C3-125E0185EACC}" srcOrd="0" destOrd="0" presId="urn:microsoft.com/office/officeart/2005/8/layout/hierarchy1"/>
    <dgm:cxn modelId="{72063575-C528-490A-A870-64EA16E6B433}" type="presOf" srcId="{DA169777-1395-4154-B4AD-A03802D01071}" destId="{DD53FF57-27B0-4E0E-A2D0-DCB58172FC5C}" srcOrd="0" destOrd="0" presId="urn:microsoft.com/office/officeart/2005/8/layout/hierarchy1"/>
    <dgm:cxn modelId="{42319617-FB37-4AF5-BE9C-32D0A1033566}" srcId="{90109D83-9F1A-4490-9184-4A72EE72A55B}" destId="{B0EFBBA9-917C-4BB8-BDDE-D62C46E2A0FA}" srcOrd="0" destOrd="0" parTransId="{0D3011AF-6F78-40D4-AA28-2609F3DE8AF3}" sibTransId="{753DD520-A37D-45CF-BB1E-E032BB604F84}"/>
    <dgm:cxn modelId="{A9676DC3-753D-4FCF-A158-F78695923B3B}" srcId="{BE140C08-161A-4305-912D-1F0A8626EE36}" destId="{0518849D-C271-4641-BC70-40D9A6BAAA0F}" srcOrd="1" destOrd="0" parTransId="{EF495C4F-0A78-495D-B780-14F6B1657D6B}" sibTransId="{4FE7D3B3-C360-4418-8248-57B42AB876BC}"/>
    <dgm:cxn modelId="{702CE50B-823A-47EF-82B5-9CE77AE79C80}" type="presOf" srcId="{82189A2A-18FB-49C3-8695-93520B95F15E}" destId="{8412E0CF-38F6-453F-B8EB-EC7FD7578113}" srcOrd="0" destOrd="0" presId="urn:microsoft.com/office/officeart/2005/8/layout/hierarchy1"/>
    <dgm:cxn modelId="{D9160D53-9D95-48A2-B865-128755B5DBAD}" type="presOf" srcId="{3715DF81-EF15-46C8-9AA7-61F481456E12}" destId="{AA9A396D-DC85-4BA6-AB3F-A0ACDF12965B}" srcOrd="0" destOrd="0" presId="urn:microsoft.com/office/officeart/2005/8/layout/hierarchy1"/>
    <dgm:cxn modelId="{9C863431-6E14-48E2-9CF1-9779A2613E1D}" srcId="{0518849D-C271-4641-BC70-40D9A6BAAA0F}" destId="{E82ED877-CAD2-47FE-9F05-3F8812A1E697}" srcOrd="0" destOrd="0" parTransId="{DA169777-1395-4154-B4AD-A03802D01071}" sibTransId="{736496F3-7803-451E-845E-B5F3940C9E1F}"/>
    <dgm:cxn modelId="{A1558AC2-5342-4295-AFFB-E7324D864A6E}" srcId="{BE140C08-161A-4305-912D-1F0A8626EE36}" destId="{90109D83-9F1A-4490-9184-4A72EE72A55B}" srcOrd="0" destOrd="0" parTransId="{4A6631BB-E6DE-4F56-9B67-DD3B4B70257C}" sibTransId="{A67AB9F2-CD30-4164-B826-9CB472523074}"/>
    <dgm:cxn modelId="{6BC84EB1-3BA5-45C9-A617-63EE7D2E0A1D}" type="presOf" srcId="{0D3011AF-6F78-40D4-AA28-2609F3DE8AF3}" destId="{AC3FEA51-0FED-4FC2-9CF0-2F27BAB29E4F}" srcOrd="0" destOrd="0" presId="urn:microsoft.com/office/officeart/2005/8/layout/hierarchy1"/>
    <dgm:cxn modelId="{9AC9F4B3-B965-4F05-8893-3E294CCB80AD}" type="presOf" srcId="{BE140C08-161A-4305-912D-1F0A8626EE36}" destId="{20F0CA3B-2790-4396-8818-2B3346D458C8}" srcOrd="0" destOrd="0" presId="urn:microsoft.com/office/officeart/2005/8/layout/hierarchy1"/>
    <dgm:cxn modelId="{3C267C41-2872-4A67-BCE9-609DEA3DA8C8}" type="presOf" srcId="{4A6631BB-E6DE-4F56-9B67-DD3B4B70257C}" destId="{833EF464-327C-40C8-8266-6BF36391CC3C}" srcOrd="0" destOrd="0" presId="urn:microsoft.com/office/officeart/2005/8/layout/hierarchy1"/>
    <dgm:cxn modelId="{825FE95F-1CF7-45B6-9981-8D947C6ED21D}" srcId="{90109D83-9F1A-4490-9184-4A72EE72A55B}" destId="{3715DF81-EF15-46C8-9AA7-61F481456E12}" srcOrd="1" destOrd="0" parTransId="{82189A2A-18FB-49C3-8695-93520B95F15E}" sibTransId="{8EF53260-CB82-45F5-82F9-A0942868AC50}"/>
    <dgm:cxn modelId="{BF415F1A-E899-402C-AEC3-0B36C70F4263}" type="presOf" srcId="{90109D83-9F1A-4490-9184-4A72EE72A55B}" destId="{0DCBDB5C-90AC-48D4-8BEF-7038B5D850CE}" srcOrd="0" destOrd="0" presId="urn:microsoft.com/office/officeart/2005/8/layout/hierarchy1"/>
    <dgm:cxn modelId="{E42ECA9F-00CA-4CFC-A23F-64F7700CED2E}" type="presOf" srcId="{E82ED877-CAD2-47FE-9F05-3F8812A1E697}" destId="{9DB3A559-0F95-4824-A332-113487637ABD}" srcOrd="0" destOrd="0" presId="urn:microsoft.com/office/officeart/2005/8/layout/hierarchy1"/>
    <dgm:cxn modelId="{A8BDF24E-56B1-4271-952E-107B536860AC}" type="presOf" srcId="{9B57192B-FEC4-4AC8-A62F-C027A150A2E0}" destId="{290B5102-779A-4A6D-A4D4-0A4AC9B50318}" srcOrd="0" destOrd="0" presId="urn:microsoft.com/office/officeart/2005/8/layout/hierarchy1"/>
    <dgm:cxn modelId="{5F572480-1F3D-41AE-9BE8-47F35C1AA06A}" type="presOf" srcId="{B0EFBBA9-917C-4BB8-BDDE-D62C46E2A0FA}" destId="{A86703A7-73EF-475D-BD86-97B066CD083B}" srcOrd="0" destOrd="0" presId="urn:microsoft.com/office/officeart/2005/8/layout/hierarchy1"/>
    <dgm:cxn modelId="{289C2D92-6F33-48C1-920A-873389A345EA}" type="presParOf" srcId="{290B5102-779A-4A6D-A4D4-0A4AC9B50318}" destId="{E69F4218-A484-46AD-9734-3D21B9E486E8}" srcOrd="0" destOrd="0" presId="urn:microsoft.com/office/officeart/2005/8/layout/hierarchy1"/>
    <dgm:cxn modelId="{796CDC92-915B-48A3-A7B4-C87B60E3CA2E}" type="presParOf" srcId="{E69F4218-A484-46AD-9734-3D21B9E486E8}" destId="{084321B5-403F-4F97-8F26-3F8E84EA52C1}" srcOrd="0" destOrd="0" presId="urn:microsoft.com/office/officeart/2005/8/layout/hierarchy1"/>
    <dgm:cxn modelId="{B361D8C8-5D45-4AF0-82F2-7D4A996DDAF9}" type="presParOf" srcId="{084321B5-403F-4F97-8F26-3F8E84EA52C1}" destId="{79EEAE66-B3F9-4714-BB68-FD2D9E96883F}" srcOrd="0" destOrd="0" presId="urn:microsoft.com/office/officeart/2005/8/layout/hierarchy1"/>
    <dgm:cxn modelId="{2E6D107D-6C88-4180-B5B9-C415EB914508}" type="presParOf" srcId="{084321B5-403F-4F97-8F26-3F8E84EA52C1}" destId="{20F0CA3B-2790-4396-8818-2B3346D458C8}" srcOrd="1" destOrd="0" presId="urn:microsoft.com/office/officeart/2005/8/layout/hierarchy1"/>
    <dgm:cxn modelId="{985D716A-A302-415A-BBE6-A59804CB35FE}" type="presParOf" srcId="{E69F4218-A484-46AD-9734-3D21B9E486E8}" destId="{B7BEF4B2-A726-4925-86A2-BABF1B94394D}" srcOrd="1" destOrd="0" presId="urn:microsoft.com/office/officeart/2005/8/layout/hierarchy1"/>
    <dgm:cxn modelId="{90B61E11-F02E-44C6-8B6C-079893DA1CAC}" type="presParOf" srcId="{B7BEF4B2-A726-4925-86A2-BABF1B94394D}" destId="{833EF464-327C-40C8-8266-6BF36391CC3C}" srcOrd="0" destOrd="0" presId="urn:microsoft.com/office/officeart/2005/8/layout/hierarchy1"/>
    <dgm:cxn modelId="{2838D800-9D4D-4F32-B656-F165772808C8}" type="presParOf" srcId="{B7BEF4B2-A726-4925-86A2-BABF1B94394D}" destId="{4321A33A-982D-43DC-B0AA-B1EF3F1CA825}" srcOrd="1" destOrd="0" presId="urn:microsoft.com/office/officeart/2005/8/layout/hierarchy1"/>
    <dgm:cxn modelId="{7FBE9EC9-2B4A-498E-BB9B-97044CCD2A72}" type="presParOf" srcId="{4321A33A-982D-43DC-B0AA-B1EF3F1CA825}" destId="{7AD215F8-DDF7-4DC2-9C73-CEB66C83BB7C}" srcOrd="0" destOrd="0" presId="urn:microsoft.com/office/officeart/2005/8/layout/hierarchy1"/>
    <dgm:cxn modelId="{4527E1CF-8548-4B02-AAF0-208A92563422}" type="presParOf" srcId="{7AD215F8-DDF7-4DC2-9C73-CEB66C83BB7C}" destId="{06774CE4-7AED-4C2B-81AF-F180293F748F}" srcOrd="0" destOrd="0" presId="urn:microsoft.com/office/officeart/2005/8/layout/hierarchy1"/>
    <dgm:cxn modelId="{053006EB-6512-4760-A890-CF35BF9A5FC0}" type="presParOf" srcId="{7AD215F8-DDF7-4DC2-9C73-CEB66C83BB7C}" destId="{0DCBDB5C-90AC-48D4-8BEF-7038B5D850CE}" srcOrd="1" destOrd="0" presId="urn:microsoft.com/office/officeart/2005/8/layout/hierarchy1"/>
    <dgm:cxn modelId="{545F459A-9AAD-4E5E-8A4D-5E4C4EB486D3}" type="presParOf" srcId="{4321A33A-982D-43DC-B0AA-B1EF3F1CA825}" destId="{D9CB9FA0-2E10-4C9D-86DA-7817E83C42FE}" srcOrd="1" destOrd="0" presId="urn:microsoft.com/office/officeart/2005/8/layout/hierarchy1"/>
    <dgm:cxn modelId="{41238F4B-B9D5-4BB5-9362-D41265F253E0}" type="presParOf" srcId="{D9CB9FA0-2E10-4C9D-86DA-7817E83C42FE}" destId="{AC3FEA51-0FED-4FC2-9CF0-2F27BAB29E4F}" srcOrd="0" destOrd="0" presId="urn:microsoft.com/office/officeart/2005/8/layout/hierarchy1"/>
    <dgm:cxn modelId="{C62022BC-BB71-4FD2-8A38-2995C46D80F8}" type="presParOf" srcId="{D9CB9FA0-2E10-4C9D-86DA-7817E83C42FE}" destId="{44C84FC9-6E60-4BE5-A533-1899137BE2DC}" srcOrd="1" destOrd="0" presId="urn:microsoft.com/office/officeart/2005/8/layout/hierarchy1"/>
    <dgm:cxn modelId="{27171527-B9F9-4ABC-AB1F-96D92FA0FB25}" type="presParOf" srcId="{44C84FC9-6E60-4BE5-A533-1899137BE2DC}" destId="{172655BA-A1A3-4E5D-96C8-0ECC74DF051C}" srcOrd="0" destOrd="0" presId="urn:microsoft.com/office/officeart/2005/8/layout/hierarchy1"/>
    <dgm:cxn modelId="{36AEBF35-0C87-4BA1-9D85-ADAC36756528}" type="presParOf" srcId="{172655BA-A1A3-4E5D-96C8-0ECC74DF051C}" destId="{47F0D28F-9D07-4F74-B0A4-589450CBE0DD}" srcOrd="0" destOrd="0" presId="urn:microsoft.com/office/officeart/2005/8/layout/hierarchy1"/>
    <dgm:cxn modelId="{BD48200A-A834-478A-BD67-879CEBD416BF}" type="presParOf" srcId="{172655BA-A1A3-4E5D-96C8-0ECC74DF051C}" destId="{A86703A7-73EF-475D-BD86-97B066CD083B}" srcOrd="1" destOrd="0" presId="urn:microsoft.com/office/officeart/2005/8/layout/hierarchy1"/>
    <dgm:cxn modelId="{2C0CA6ED-96D4-47C2-B412-1F0D726A5279}" type="presParOf" srcId="{44C84FC9-6E60-4BE5-A533-1899137BE2DC}" destId="{B46BBD48-1CA2-4BF2-B66A-2552D6A63609}" srcOrd="1" destOrd="0" presId="urn:microsoft.com/office/officeart/2005/8/layout/hierarchy1"/>
    <dgm:cxn modelId="{0F41E083-1EA9-4254-9996-146313DF6236}" type="presParOf" srcId="{D9CB9FA0-2E10-4C9D-86DA-7817E83C42FE}" destId="{8412E0CF-38F6-453F-B8EB-EC7FD7578113}" srcOrd="2" destOrd="0" presId="urn:microsoft.com/office/officeart/2005/8/layout/hierarchy1"/>
    <dgm:cxn modelId="{628E78B1-5809-4853-9293-A0272F4EE5AD}" type="presParOf" srcId="{D9CB9FA0-2E10-4C9D-86DA-7817E83C42FE}" destId="{A0056716-0A00-4FE6-8CB4-2E70F683DF57}" srcOrd="3" destOrd="0" presId="urn:microsoft.com/office/officeart/2005/8/layout/hierarchy1"/>
    <dgm:cxn modelId="{41E38AC7-BE1A-496B-8E60-A8A32C9DD932}" type="presParOf" srcId="{A0056716-0A00-4FE6-8CB4-2E70F683DF57}" destId="{836D3A7B-660D-4E1B-99AA-F5C5929050FA}" srcOrd="0" destOrd="0" presId="urn:microsoft.com/office/officeart/2005/8/layout/hierarchy1"/>
    <dgm:cxn modelId="{43EFEAF7-BD39-4D32-BC4F-D38F72A5646B}" type="presParOf" srcId="{836D3A7B-660D-4E1B-99AA-F5C5929050FA}" destId="{CB5E178A-5573-47CC-B9D0-A81579D8F398}" srcOrd="0" destOrd="0" presId="urn:microsoft.com/office/officeart/2005/8/layout/hierarchy1"/>
    <dgm:cxn modelId="{FCED1E24-321C-41EE-AA82-22DB593ED200}" type="presParOf" srcId="{836D3A7B-660D-4E1B-99AA-F5C5929050FA}" destId="{AA9A396D-DC85-4BA6-AB3F-A0ACDF12965B}" srcOrd="1" destOrd="0" presId="urn:microsoft.com/office/officeart/2005/8/layout/hierarchy1"/>
    <dgm:cxn modelId="{6307E3D0-76AD-4AB9-8816-9B7AAFA542D4}" type="presParOf" srcId="{A0056716-0A00-4FE6-8CB4-2E70F683DF57}" destId="{6DF57D79-882F-4B4C-BABC-DCEF599A754D}" srcOrd="1" destOrd="0" presId="urn:microsoft.com/office/officeart/2005/8/layout/hierarchy1"/>
    <dgm:cxn modelId="{8903F68D-6F4D-4BC6-B9F3-BA886C9222ED}" type="presParOf" srcId="{B7BEF4B2-A726-4925-86A2-BABF1B94394D}" destId="{08809569-816D-4BB4-A709-FB8C8FDA97CC}" srcOrd="2" destOrd="0" presId="urn:microsoft.com/office/officeart/2005/8/layout/hierarchy1"/>
    <dgm:cxn modelId="{87E7317B-EABB-4E1D-B198-857BF524BC94}" type="presParOf" srcId="{B7BEF4B2-A726-4925-86A2-BABF1B94394D}" destId="{06499ECB-95CE-4F4D-87B2-C40AC42403FF}" srcOrd="3" destOrd="0" presId="urn:microsoft.com/office/officeart/2005/8/layout/hierarchy1"/>
    <dgm:cxn modelId="{737A1896-6AC7-4063-902E-AF5B32BAA16A}" type="presParOf" srcId="{06499ECB-95CE-4F4D-87B2-C40AC42403FF}" destId="{7D0CC08C-1C45-4E7D-B796-5E9126EB1398}" srcOrd="0" destOrd="0" presId="urn:microsoft.com/office/officeart/2005/8/layout/hierarchy1"/>
    <dgm:cxn modelId="{7099B833-C6A4-4F4D-AA32-40599E51953F}" type="presParOf" srcId="{7D0CC08C-1C45-4E7D-B796-5E9126EB1398}" destId="{08F4A834-5122-4C63-81FB-B79980235738}" srcOrd="0" destOrd="0" presId="urn:microsoft.com/office/officeart/2005/8/layout/hierarchy1"/>
    <dgm:cxn modelId="{0F00B8AC-2B8C-44D4-8A23-5F534B6A8F45}" type="presParOf" srcId="{7D0CC08C-1C45-4E7D-B796-5E9126EB1398}" destId="{481CD498-3B03-4F69-A9C3-125E0185EACC}" srcOrd="1" destOrd="0" presId="urn:microsoft.com/office/officeart/2005/8/layout/hierarchy1"/>
    <dgm:cxn modelId="{74A95844-E203-4EB9-8D1F-7E3F0BD38E12}" type="presParOf" srcId="{06499ECB-95CE-4F4D-87B2-C40AC42403FF}" destId="{AE21ED60-54EA-4E6E-9865-F730AE66478A}" srcOrd="1" destOrd="0" presId="urn:microsoft.com/office/officeart/2005/8/layout/hierarchy1"/>
    <dgm:cxn modelId="{CB6D6FFB-3AA0-4A87-8A38-B4F2E17FF437}" type="presParOf" srcId="{AE21ED60-54EA-4E6E-9865-F730AE66478A}" destId="{DD53FF57-27B0-4E0E-A2D0-DCB58172FC5C}" srcOrd="0" destOrd="0" presId="urn:microsoft.com/office/officeart/2005/8/layout/hierarchy1"/>
    <dgm:cxn modelId="{5C803328-CCB1-46F8-B6F3-D23C3999ABC5}" type="presParOf" srcId="{AE21ED60-54EA-4E6E-9865-F730AE66478A}" destId="{D81B6B79-9F15-474E-91C3-2D7782BDF0A8}" srcOrd="1" destOrd="0" presId="urn:microsoft.com/office/officeart/2005/8/layout/hierarchy1"/>
    <dgm:cxn modelId="{645042A3-2B3D-4816-8211-4AD4C9653F10}" type="presParOf" srcId="{D81B6B79-9F15-474E-91C3-2D7782BDF0A8}" destId="{D349CF6E-5C26-4CFA-8F27-32A2F9C11A42}" srcOrd="0" destOrd="0" presId="urn:microsoft.com/office/officeart/2005/8/layout/hierarchy1"/>
    <dgm:cxn modelId="{224A021A-DC3A-4519-BD82-126CB9FBCABC}" type="presParOf" srcId="{D349CF6E-5C26-4CFA-8F27-32A2F9C11A42}" destId="{23EE0E87-1302-4D37-BEEB-E4EDC34D3AD4}" srcOrd="0" destOrd="0" presId="urn:microsoft.com/office/officeart/2005/8/layout/hierarchy1"/>
    <dgm:cxn modelId="{C9A81F6B-3839-4F05-916C-8D70F387AD13}" type="presParOf" srcId="{D349CF6E-5C26-4CFA-8F27-32A2F9C11A42}" destId="{9DB3A559-0F95-4824-A332-113487637ABD}" srcOrd="1" destOrd="0" presId="urn:microsoft.com/office/officeart/2005/8/layout/hierarchy1"/>
    <dgm:cxn modelId="{51D62871-3DEA-4328-998D-F705B1F9F36A}" type="presParOf" srcId="{D81B6B79-9F15-474E-91C3-2D7782BDF0A8}" destId="{D9DCBA04-C58D-4846-B2B2-B12B7DF62DBB}" srcOrd="1" destOrd="0" presId="urn:microsoft.com/office/officeart/2005/8/layout/hierarchy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72AA95-8789-4C29-8BD3-5829DBE2FEA6}">
      <dsp:nvSpPr>
        <dsp:cNvPr id="0" name=""/>
        <dsp:cNvSpPr/>
      </dsp:nvSpPr>
      <dsp:spPr>
        <a:xfrm>
          <a:off x="0" y="406773"/>
          <a:ext cx="8128000" cy="604800"/>
        </a:xfrm>
        <a:prstGeom prst="rect">
          <a:avLst/>
        </a:prstGeom>
        <a:solidFill>
          <a:schemeClr val="lt1">
            <a:alpha val="9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sp>
    <dsp:sp modelId="{ADF25329-87D4-41FF-A13D-70F859ABFC8B}">
      <dsp:nvSpPr>
        <dsp:cNvPr id="0" name=""/>
        <dsp:cNvSpPr/>
      </dsp:nvSpPr>
      <dsp:spPr>
        <a:xfrm>
          <a:off x="406400" y="52533"/>
          <a:ext cx="5689600" cy="708480"/>
        </a:xfrm>
        <a:prstGeom prst="roundRect">
          <a:avLst/>
        </a:prstGeom>
        <a:solidFill>
          <a:schemeClr val="accen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15053" tIns="0" rIns="215053" bIns="0" numCol="1" spcCol="1270" anchor="ctr" anchorCtr="0">
          <a:noAutofit/>
        </a:bodyPr>
        <a:lstStyle/>
        <a:p>
          <a:pPr lvl="0" algn="l" defTabSz="1066800">
            <a:lnSpc>
              <a:spcPct val="90000"/>
            </a:lnSpc>
            <a:spcBef>
              <a:spcPct val="0"/>
            </a:spcBef>
            <a:spcAft>
              <a:spcPct val="35000"/>
            </a:spcAft>
          </a:pPr>
          <a:r>
            <a:rPr lang="en-US" sz="2400" kern="1200" dirty="0" smtClean="0"/>
            <a:t>Ministry of Finance</a:t>
          </a:r>
          <a:endParaRPr lang="en-US" sz="2400" kern="1200" dirty="0"/>
        </a:p>
      </dsp:txBody>
      <dsp:txXfrm>
        <a:off x="440985" y="87118"/>
        <a:ext cx="5620430" cy="639310"/>
      </dsp:txXfrm>
    </dsp:sp>
    <dsp:sp modelId="{F5181794-5A3C-4862-97C6-157E7C00713D}">
      <dsp:nvSpPr>
        <dsp:cNvPr id="0" name=""/>
        <dsp:cNvSpPr/>
      </dsp:nvSpPr>
      <dsp:spPr>
        <a:xfrm>
          <a:off x="0" y="1495413"/>
          <a:ext cx="8128000" cy="604800"/>
        </a:xfrm>
        <a:prstGeom prst="rect">
          <a:avLst/>
        </a:prstGeom>
        <a:solidFill>
          <a:schemeClr val="lt1">
            <a:alpha val="9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sp>
    <dsp:sp modelId="{BA372E68-C476-47F0-933A-F24E2FFA06D1}">
      <dsp:nvSpPr>
        <dsp:cNvPr id="0" name=""/>
        <dsp:cNvSpPr/>
      </dsp:nvSpPr>
      <dsp:spPr>
        <a:xfrm>
          <a:off x="406400" y="1141173"/>
          <a:ext cx="5689600" cy="708480"/>
        </a:xfrm>
        <a:prstGeom prst="roundRect">
          <a:avLst/>
        </a:prstGeom>
        <a:solidFill>
          <a:schemeClr val="accen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15053" tIns="0" rIns="215053" bIns="0" numCol="1" spcCol="1270" anchor="ctr" anchorCtr="0">
          <a:noAutofit/>
        </a:bodyPr>
        <a:lstStyle/>
        <a:p>
          <a:pPr lvl="0" algn="l" defTabSz="1066800">
            <a:lnSpc>
              <a:spcPct val="90000"/>
            </a:lnSpc>
            <a:spcBef>
              <a:spcPct val="0"/>
            </a:spcBef>
            <a:spcAft>
              <a:spcPct val="35000"/>
            </a:spcAft>
          </a:pPr>
          <a:r>
            <a:rPr lang="en-US" sz="2400" kern="1200" dirty="0" smtClean="0"/>
            <a:t>Other ministries</a:t>
          </a:r>
          <a:endParaRPr lang="en-US" sz="2400" kern="1200" dirty="0"/>
        </a:p>
      </dsp:txBody>
      <dsp:txXfrm>
        <a:off x="440985" y="1175758"/>
        <a:ext cx="5620430" cy="639310"/>
      </dsp:txXfrm>
    </dsp:sp>
    <dsp:sp modelId="{8C523155-CDA1-4C5A-8754-14892F0B404B}">
      <dsp:nvSpPr>
        <dsp:cNvPr id="0" name=""/>
        <dsp:cNvSpPr/>
      </dsp:nvSpPr>
      <dsp:spPr>
        <a:xfrm>
          <a:off x="0" y="2584053"/>
          <a:ext cx="8128000" cy="604800"/>
        </a:xfrm>
        <a:prstGeom prst="rect">
          <a:avLst/>
        </a:prstGeom>
        <a:solidFill>
          <a:schemeClr val="lt1">
            <a:alpha val="9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sp>
    <dsp:sp modelId="{890EF1BA-8D8D-44F1-B5B6-BA4669A7DBD1}">
      <dsp:nvSpPr>
        <dsp:cNvPr id="0" name=""/>
        <dsp:cNvSpPr/>
      </dsp:nvSpPr>
      <dsp:spPr>
        <a:xfrm>
          <a:off x="406400" y="2229813"/>
          <a:ext cx="5689600" cy="708480"/>
        </a:xfrm>
        <a:prstGeom prst="roundRect">
          <a:avLst/>
        </a:prstGeom>
        <a:solidFill>
          <a:schemeClr val="accen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15053" tIns="0" rIns="215053" bIns="0" numCol="1" spcCol="1270" anchor="ctr" anchorCtr="0">
          <a:noAutofit/>
        </a:bodyPr>
        <a:lstStyle/>
        <a:p>
          <a:pPr lvl="0" algn="l" defTabSz="1066800">
            <a:lnSpc>
              <a:spcPct val="90000"/>
            </a:lnSpc>
            <a:spcBef>
              <a:spcPct val="0"/>
            </a:spcBef>
            <a:spcAft>
              <a:spcPct val="35000"/>
            </a:spcAft>
          </a:pPr>
          <a:r>
            <a:rPr lang="en-US" sz="2400" kern="1200" dirty="0" smtClean="0"/>
            <a:t>International donors</a:t>
          </a:r>
          <a:endParaRPr lang="en-US" sz="2400" kern="1200" dirty="0"/>
        </a:p>
      </dsp:txBody>
      <dsp:txXfrm>
        <a:off x="440985" y="2264398"/>
        <a:ext cx="5620430" cy="639310"/>
      </dsp:txXfrm>
    </dsp:sp>
    <dsp:sp modelId="{0B3FBB43-0AE4-4709-A5E1-BBD690943E32}">
      <dsp:nvSpPr>
        <dsp:cNvPr id="0" name=""/>
        <dsp:cNvSpPr/>
      </dsp:nvSpPr>
      <dsp:spPr>
        <a:xfrm>
          <a:off x="0" y="3672693"/>
          <a:ext cx="8128000" cy="604800"/>
        </a:xfrm>
        <a:prstGeom prst="rect">
          <a:avLst/>
        </a:prstGeom>
        <a:solidFill>
          <a:schemeClr val="lt1">
            <a:alpha val="9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sp>
    <dsp:sp modelId="{D8B2E59B-DA16-4530-B032-772F5D6B4D16}">
      <dsp:nvSpPr>
        <dsp:cNvPr id="0" name=""/>
        <dsp:cNvSpPr/>
      </dsp:nvSpPr>
      <dsp:spPr>
        <a:xfrm>
          <a:off x="406400" y="3318453"/>
          <a:ext cx="5689600" cy="708480"/>
        </a:xfrm>
        <a:prstGeom prst="roundRect">
          <a:avLst/>
        </a:prstGeom>
        <a:solidFill>
          <a:schemeClr val="accen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15053" tIns="0" rIns="215053" bIns="0" numCol="1" spcCol="1270" anchor="ctr" anchorCtr="0">
          <a:noAutofit/>
        </a:bodyPr>
        <a:lstStyle/>
        <a:p>
          <a:pPr lvl="0" algn="l" defTabSz="1066800">
            <a:lnSpc>
              <a:spcPct val="90000"/>
            </a:lnSpc>
            <a:spcBef>
              <a:spcPct val="0"/>
            </a:spcBef>
            <a:spcAft>
              <a:spcPct val="35000"/>
            </a:spcAft>
          </a:pPr>
          <a:r>
            <a:rPr lang="en-US" sz="2400" kern="1200" dirty="0" smtClean="0"/>
            <a:t>Development banks</a:t>
          </a:r>
          <a:endParaRPr lang="en-US" sz="2400" kern="1200" dirty="0"/>
        </a:p>
      </dsp:txBody>
      <dsp:txXfrm>
        <a:off x="440985" y="3353038"/>
        <a:ext cx="5620430" cy="639310"/>
      </dsp:txXfrm>
    </dsp:sp>
    <dsp:sp modelId="{FD60FD2A-309A-4D7D-8954-7C9222A89231}">
      <dsp:nvSpPr>
        <dsp:cNvPr id="0" name=""/>
        <dsp:cNvSpPr/>
      </dsp:nvSpPr>
      <dsp:spPr>
        <a:xfrm>
          <a:off x="0" y="4761333"/>
          <a:ext cx="8128000" cy="604800"/>
        </a:xfrm>
        <a:prstGeom prst="rect">
          <a:avLst/>
        </a:prstGeom>
        <a:solidFill>
          <a:schemeClr val="lt1">
            <a:alpha val="9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sp>
    <dsp:sp modelId="{030C6364-1034-422D-BB49-966C7351FBC5}">
      <dsp:nvSpPr>
        <dsp:cNvPr id="0" name=""/>
        <dsp:cNvSpPr/>
      </dsp:nvSpPr>
      <dsp:spPr>
        <a:xfrm>
          <a:off x="406400" y="4407093"/>
          <a:ext cx="5689600" cy="708480"/>
        </a:xfrm>
        <a:prstGeom prst="roundRect">
          <a:avLst/>
        </a:prstGeom>
        <a:solidFill>
          <a:schemeClr val="accen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215053" tIns="0" rIns="215053" bIns="0" numCol="1" spcCol="1270" anchor="ctr" anchorCtr="0">
          <a:noAutofit/>
        </a:bodyPr>
        <a:lstStyle/>
        <a:p>
          <a:pPr lvl="0" algn="l" defTabSz="1066800">
            <a:lnSpc>
              <a:spcPct val="90000"/>
            </a:lnSpc>
            <a:spcBef>
              <a:spcPct val="0"/>
            </a:spcBef>
            <a:spcAft>
              <a:spcPct val="35000"/>
            </a:spcAft>
          </a:pPr>
          <a:r>
            <a:rPr lang="en-US" sz="2400" kern="1200" dirty="0" smtClean="0"/>
            <a:t>NGOs</a:t>
          </a:r>
          <a:endParaRPr lang="en-US" sz="2400" kern="1200" dirty="0"/>
        </a:p>
      </dsp:txBody>
      <dsp:txXfrm>
        <a:off x="440985" y="4441678"/>
        <a:ext cx="5620430" cy="639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B658D-2BEA-4990-9E18-4EE99FE326AD}">
      <dsp:nvSpPr>
        <dsp:cNvPr id="0" name=""/>
        <dsp:cNvSpPr/>
      </dsp:nvSpPr>
      <dsp:spPr>
        <a:xfrm>
          <a:off x="0" y="256209"/>
          <a:ext cx="4640238"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C7219F-1B0E-417F-814B-7A85AF7CA5CA}">
      <dsp:nvSpPr>
        <dsp:cNvPr id="0" name=""/>
        <dsp:cNvSpPr/>
      </dsp:nvSpPr>
      <dsp:spPr>
        <a:xfrm>
          <a:off x="232011" y="49569"/>
          <a:ext cx="3248166"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73" tIns="0" rIns="122773" bIns="0" numCol="1" spcCol="1270" anchor="ctr" anchorCtr="0">
          <a:noAutofit/>
        </a:bodyPr>
        <a:lstStyle/>
        <a:p>
          <a:pPr lvl="0" algn="l" defTabSz="711200">
            <a:lnSpc>
              <a:spcPct val="90000"/>
            </a:lnSpc>
            <a:spcBef>
              <a:spcPct val="0"/>
            </a:spcBef>
            <a:spcAft>
              <a:spcPct val="35000"/>
            </a:spcAft>
          </a:pPr>
          <a:r>
            <a:rPr lang="en-US" sz="1600" kern="1200" dirty="0" smtClean="0"/>
            <a:t>Disbursement</a:t>
          </a:r>
          <a:endParaRPr lang="en-US" sz="1600" kern="1200" dirty="0"/>
        </a:p>
      </dsp:txBody>
      <dsp:txXfrm>
        <a:off x="252186" y="69744"/>
        <a:ext cx="3207816" cy="372930"/>
      </dsp:txXfrm>
    </dsp:sp>
    <dsp:sp modelId="{FF6C22A9-CB0C-474F-8AE2-C84432CB70F9}">
      <dsp:nvSpPr>
        <dsp:cNvPr id="0" name=""/>
        <dsp:cNvSpPr/>
      </dsp:nvSpPr>
      <dsp:spPr>
        <a:xfrm>
          <a:off x="0" y="783117"/>
          <a:ext cx="4640238"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0EFE9D-0979-4706-B9B1-47308D1B4371}">
      <dsp:nvSpPr>
        <dsp:cNvPr id="0" name=""/>
        <dsp:cNvSpPr/>
      </dsp:nvSpPr>
      <dsp:spPr>
        <a:xfrm>
          <a:off x="296144" y="684609"/>
          <a:ext cx="3248166"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73" tIns="0" rIns="122773" bIns="0" numCol="1" spcCol="1270" anchor="ctr" anchorCtr="0">
          <a:noAutofit/>
        </a:bodyPr>
        <a:lstStyle/>
        <a:p>
          <a:pPr lvl="0" algn="l" defTabSz="711200">
            <a:lnSpc>
              <a:spcPct val="90000"/>
            </a:lnSpc>
            <a:spcBef>
              <a:spcPct val="0"/>
            </a:spcBef>
            <a:spcAft>
              <a:spcPct val="35000"/>
            </a:spcAft>
          </a:pPr>
          <a:r>
            <a:rPr lang="en-US" sz="1600" kern="1200" dirty="0" smtClean="0"/>
            <a:t>Capital Investment</a:t>
          </a:r>
          <a:endParaRPr lang="en-US" sz="1600" kern="1200" dirty="0"/>
        </a:p>
      </dsp:txBody>
      <dsp:txXfrm>
        <a:off x="316319" y="704784"/>
        <a:ext cx="3207816" cy="372930"/>
      </dsp:txXfrm>
    </dsp:sp>
    <dsp:sp modelId="{DE81AB98-801A-48C4-94F0-BF043982D74F}">
      <dsp:nvSpPr>
        <dsp:cNvPr id="0" name=""/>
        <dsp:cNvSpPr/>
      </dsp:nvSpPr>
      <dsp:spPr>
        <a:xfrm>
          <a:off x="0" y="1526289"/>
          <a:ext cx="4640238"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E32A64-19A5-4F92-9913-C7001F297376}">
      <dsp:nvSpPr>
        <dsp:cNvPr id="0" name=""/>
        <dsp:cNvSpPr/>
      </dsp:nvSpPr>
      <dsp:spPr>
        <a:xfrm>
          <a:off x="232011" y="1319649"/>
          <a:ext cx="3248166"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73" tIns="0" rIns="122773" bIns="0" numCol="1" spcCol="1270" anchor="ctr" anchorCtr="0">
          <a:noAutofit/>
        </a:bodyPr>
        <a:lstStyle/>
        <a:p>
          <a:pPr lvl="0" algn="l" defTabSz="711200">
            <a:lnSpc>
              <a:spcPct val="90000"/>
            </a:lnSpc>
            <a:spcBef>
              <a:spcPct val="0"/>
            </a:spcBef>
            <a:spcAft>
              <a:spcPct val="35000"/>
            </a:spcAft>
          </a:pPr>
          <a:r>
            <a:rPr lang="en-US" sz="1600" kern="1200" dirty="0" smtClean="0"/>
            <a:t>Recurring costs</a:t>
          </a:r>
          <a:endParaRPr lang="en-US" sz="1600" kern="1200" dirty="0"/>
        </a:p>
      </dsp:txBody>
      <dsp:txXfrm>
        <a:off x="252186" y="1339824"/>
        <a:ext cx="3207816" cy="372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B658D-2BEA-4990-9E18-4EE99FE326AD}">
      <dsp:nvSpPr>
        <dsp:cNvPr id="0" name=""/>
        <dsp:cNvSpPr/>
      </dsp:nvSpPr>
      <dsp:spPr>
        <a:xfrm>
          <a:off x="0" y="428074"/>
          <a:ext cx="4640238" cy="302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C7219F-1B0E-417F-814B-7A85AF7CA5CA}">
      <dsp:nvSpPr>
        <dsp:cNvPr id="0" name=""/>
        <dsp:cNvSpPr/>
      </dsp:nvSpPr>
      <dsp:spPr>
        <a:xfrm>
          <a:off x="231785" y="25427"/>
          <a:ext cx="3772695" cy="57976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73" tIns="0" rIns="122773" bIns="0" numCol="1" spcCol="1270" anchor="ctr" anchorCtr="0">
          <a:noAutofit/>
        </a:bodyPr>
        <a:lstStyle/>
        <a:p>
          <a:pPr lvl="0" algn="l" defTabSz="711200">
            <a:lnSpc>
              <a:spcPct val="90000"/>
            </a:lnSpc>
            <a:spcBef>
              <a:spcPct val="0"/>
            </a:spcBef>
            <a:spcAft>
              <a:spcPct val="35000"/>
            </a:spcAft>
          </a:pPr>
          <a:r>
            <a:rPr lang="en-US" sz="1600" kern="1200" dirty="0" smtClean="0"/>
            <a:t>Identified early and during the process</a:t>
          </a:r>
          <a:endParaRPr lang="en-US" sz="1600" kern="1200" dirty="0"/>
        </a:p>
      </dsp:txBody>
      <dsp:txXfrm>
        <a:off x="260087" y="53729"/>
        <a:ext cx="3716091" cy="523162"/>
      </dsp:txXfrm>
    </dsp:sp>
    <dsp:sp modelId="{FF6C22A9-CB0C-474F-8AE2-C84432CB70F9}">
      <dsp:nvSpPr>
        <dsp:cNvPr id="0" name=""/>
        <dsp:cNvSpPr/>
      </dsp:nvSpPr>
      <dsp:spPr>
        <a:xfrm>
          <a:off x="0" y="1003119"/>
          <a:ext cx="4640238" cy="3024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0EFE9D-0979-4706-B9B1-47308D1B4371}">
      <dsp:nvSpPr>
        <dsp:cNvPr id="0" name=""/>
        <dsp:cNvSpPr/>
      </dsp:nvSpPr>
      <dsp:spPr>
        <a:xfrm>
          <a:off x="295855" y="795274"/>
          <a:ext cx="3244994" cy="58996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73" tIns="0" rIns="122773" bIns="0" numCol="1" spcCol="1270" anchor="ctr" anchorCtr="0">
          <a:noAutofit/>
        </a:bodyPr>
        <a:lstStyle/>
        <a:p>
          <a:pPr lvl="0" algn="l" defTabSz="711200">
            <a:lnSpc>
              <a:spcPct val="90000"/>
            </a:lnSpc>
            <a:spcBef>
              <a:spcPct val="0"/>
            </a:spcBef>
            <a:spcAft>
              <a:spcPct val="35000"/>
            </a:spcAft>
          </a:pPr>
          <a:r>
            <a:rPr lang="en-US" sz="1600" kern="1200" dirty="0" smtClean="0"/>
            <a:t>Different expectations</a:t>
          </a:r>
          <a:endParaRPr lang="en-US" sz="1600" kern="1200" dirty="0"/>
        </a:p>
      </dsp:txBody>
      <dsp:txXfrm>
        <a:off x="324655" y="824074"/>
        <a:ext cx="3187394" cy="5323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B658D-2BEA-4990-9E18-4EE99FE326AD}">
      <dsp:nvSpPr>
        <dsp:cNvPr id="0" name=""/>
        <dsp:cNvSpPr/>
      </dsp:nvSpPr>
      <dsp:spPr>
        <a:xfrm>
          <a:off x="0" y="266047"/>
          <a:ext cx="4640238" cy="4032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C7219F-1B0E-417F-814B-7A85AF7CA5CA}">
      <dsp:nvSpPr>
        <dsp:cNvPr id="0" name=""/>
        <dsp:cNvSpPr/>
      </dsp:nvSpPr>
      <dsp:spPr>
        <a:xfrm>
          <a:off x="232011" y="29887"/>
          <a:ext cx="3248166" cy="4723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73" tIns="0" rIns="122773" bIns="0" numCol="1" spcCol="1270" anchor="ctr" anchorCtr="0">
          <a:noAutofit/>
        </a:bodyPr>
        <a:lstStyle/>
        <a:p>
          <a:pPr lvl="0" algn="l" defTabSz="711200">
            <a:lnSpc>
              <a:spcPct val="90000"/>
            </a:lnSpc>
            <a:spcBef>
              <a:spcPct val="0"/>
            </a:spcBef>
            <a:spcAft>
              <a:spcPct val="35000"/>
            </a:spcAft>
          </a:pPr>
          <a:r>
            <a:rPr lang="en-US" sz="1600" kern="1200" dirty="0" smtClean="0"/>
            <a:t>Region</a:t>
          </a:r>
          <a:endParaRPr lang="en-US" sz="1600" kern="1200" dirty="0"/>
        </a:p>
      </dsp:txBody>
      <dsp:txXfrm>
        <a:off x="255068" y="52944"/>
        <a:ext cx="3202052" cy="426206"/>
      </dsp:txXfrm>
    </dsp:sp>
    <dsp:sp modelId="{FF6C22A9-CB0C-474F-8AE2-C84432CB70F9}">
      <dsp:nvSpPr>
        <dsp:cNvPr id="0" name=""/>
        <dsp:cNvSpPr/>
      </dsp:nvSpPr>
      <dsp:spPr>
        <a:xfrm>
          <a:off x="0" y="718468"/>
          <a:ext cx="4640238" cy="4032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0EFE9D-0979-4706-B9B1-47308D1B4371}">
      <dsp:nvSpPr>
        <dsp:cNvPr id="0" name=""/>
        <dsp:cNvSpPr/>
      </dsp:nvSpPr>
      <dsp:spPr>
        <a:xfrm>
          <a:off x="296144" y="755647"/>
          <a:ext cx="3248166" cy="4723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2773" tIns="0" rIns="122773" bIns="0" numCol="1" spcCol="1270" anchor="ctr" anchorCtr="0">
          <a:noAutofit/>
        </a:bodyPr>
        <a:lstStyle/>
        <a:p>
          <a:pPr lvl="0" algn="l" defTabSz="711200">
            <a:lnSpc>
              <a:spcPct val="90000"/>
            </a:lnSpc>
            <a:spcBef>
              <a:spcPct val="0"/>
            </a:spcBef>
            <a:spcAft>
              <a:spcPct val="35000"/>
            </a:spcAft>
          </a:pPr>
          <a:r>
            <a:rPr lang="en-US" sz="1600" kern="1200" dirty="0" smtClean="0"/>
            <a:t>Quantified results</a:t>
          </a:r>
          <a:endParaRPr lang="en-US" sz="1600" kern="1200" dirty="0"/>
        </a:p>
      </dsp:txBody>
      <dsp:txXfrm>
        <a:off x="319201" y="778704"/>
        <a:ext cx="3202052" cy="42620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53FF57-27B0-4E0E-A2D0-DCB58172FC5C}">
      <dsp:nvSpPr>
        <dsp:cNvPr id="0" name=""/>
        <dsp:cNvSpPr/>
      </dsp:nvSpPr>
      <dsp:spPr>
        <a:xfrm>
          <a:off x="4830633" y="2446862"/>
          <a:ext cx="91440" cy="455782"/>
        </a:xfrm>
        <a:custGeom>
          <a:avLst/>
          <a:gdLst/>
          <a:ahLst/>
          <a:cxnLst/>
          <a:rect l="0" t="0" r="0" b="0"/>
          <a:pathLst>
            <a:path>
              <a:moveTo>
                <a:pt x="45720" y="0"/>
              </a:moveTo>
              <a:lnTo>
                <a:pt x="45720" y="45578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8809569-816D-4BB4-A709-FB8C8FDA97CC}">
      <dsp:nvSpPr>
        <dsp:cNvPr id="0" name=""/>
        <dsp:cNvSpPr/>
      </dsp:nvSpPr>
      <dsp:spPr>
        <a:xfrm>
          <a:off x="3439790" y="995933"/>
          <a:ext cx="1436563" cy="455782"/>
        </a:xfrm>
        <a:custGeom>
          <a:avLst/>
          <a:gdLst/>
          <a:ahLst/>
          <a:cxnLst/>
          <a:rect l="0" t="0" r="0" b="0"/>
          <a:pathLst>
            <a:path>
              <a:moveTo>
                <a:pt x="0" y="0"/>
              </a:moveTo>
              <a:lnTo>
                <a:pt x="0" y="310602"/>
              </a:lnTo>
              <a:lnTo>
                <a:pt x="1436563" y="310602"/>
              </a:lnTo>
              <a:lnTo>
                <a:pt x="1436563" y="4557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12E0CF-38F6-453F-B8EB-EC7FD7578113}">
      <dsp:nvSpPr>
        <dsp:cNvPr id="0" name=""/>
        <dsp:cNvSpPr/>
      </dsp:nvSpPr>
      <dsp:spPr>
        <a:xfrm>
          <a:off x="2003226" y="2446862"/>
          <a:ext cx="957708" cy="455782"/>
        </a:xfrm>
        <a:custGeom>
          <a:avLst/>
          <a:gdLst/>
          <a:ahLst/>
          <a:cxnLst/>
          <a:rect l="0" t="0" r="0" b="0"/>
          <a:pathLst>
            <a:path>
              <a:moveTo>
                <a:pt x="0" y="0"/>
              </a:moveTo>
              <a:lnTo>
                <a:pt x="0" y="310602"/>
              </a:lnTo>
              <a:lnTo>
                <a:pt x="957708" y="310602"/>
              </a:lnTo>
              <a:lnTo>
                <a:pt x="957708" y="45578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3FEA51-0FED-4FC2-9CF0-2F27BAB29E4F}">
      <dsp:nvSpPr>
        <dsp:cNvPr id="0" name=""/>
        <dsp:cNvSpPr/>
      </dsp:nvSpPr>
      <dsp:spPr>
        <a:xfrm>
          <a:off x="991591" y="2446862"/>
          <a:ext cx="1011634" cy="456568"/>
        </a:xfrm>
        <a:custGeom>
          <a:avLst/>
          <a:gdLst/>
          <a:ahLst/>
          <a:cxnLst/>
          <a:rect l="0" t="0" r="0" b="0"/>
          <a:pathLst>
            <a:path>
              <a:moveTo>
                <a:pt x="1011634" y="0"/>
              </a:moveTo>
              <a:lnTo>
                <a:pt x="1011634" y="311388"/>
              </a:lnTo>
              <a:lnTo>
                <a:pt x="0" y="311388"/>
              </a:lnTo>
              <a:lnTo>
                <a:pt x="0" y="45656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3EF464-327C-40C8-8266-6BF36391CC3C}">
      <dsp:nvSpPr>
        <dsp:cNvPr id="0" name=""/>
        <dsp:cNvSpPr/>
      </dsp:nvSpPr>
      <dsp:spPr>
        <a:xfrm>
          <a:off x="2003226" y="995933"/>
          <a:ext cx="1436563" cy="455782"/>
        </a:xfrm>
        <a:custGeom>
          <a:avLst/>
          <a:gdLst/>
          <a:ahLst/>
          <a:cxnLst/>
          <a:rect l="0" t="0" r="0" b="0"/>
          <a:pathLst>
            <a:path>
              <a:moveTo>
                <a:pt x="1436563" y="0"/>
              </a:moveTo>
              <a:lnTo>
                <a:pt x="1436563" y="310602"/>
              </a:lnTo>
              <a:lnTo>
                <a:pt x="0" y="310602"/>
              </a:lnTo>
              <a:lnTo>
                <a:pt x="0" y="4557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EEAE66-B3F9-4714-BB68-FD2D9E96883F}">
      <dsp:nvSpPr>
        <dsp:cNvPr id="0" name=""/>
        <dsp:cNvSpPr/>
      </dsp:nvSpPr>
      <dsp:spPr>
        <a:xfrm>
          <a:off x="2656209" y="786"/>
          <a:ext cx="1567160" cy="9951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F0CA3B-2790-4396-8818-2B3346D458C8}">
      <dsp:nvSpPr>
        <dsp:cNvPr id="0" name=""/>
        <dsp:cNvSpPr/>
      </dsp:nvSpPr>
      <dsp:spPr>
        <a:xfrm>
          <a:off x="2830338" y="166208"/>
          <a:ext cx="1567160" cy="9951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Strategic Goal A</a:t>
          </a:r>
          <a:endParaRPr lang="en-US" sz="2500" kern="1200" dirty="0"/>
        </a:p>
      </dsp:txBody>
      <dsp:txXfrm>
        <a:off x="2859485" y="195355"/>
        <a:ext cx="1508866" cy="936852"/>
      </dsp:txXfrm>
    </dsp:sp>
    <dsp:sp modelId="{06774CE4-7AED-4C2B-81AF-F180293F748F}">
      <dsp:nvSpPr>
        <dsp:cNvPr id="0" name=""/>
        <dsp:cNvSpPr/>
      </dsp:nvSpPr>
      <dsp:spPr>
        <a:xfrm>
          <a:off x="1219646" y="1451715"/>
          <a:ext cx="1567160" cy="9951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CBDB5C-90AC-48D4-8BEF-7038B5D850CE}">
      <dsp:nvSpPr>
        <dsp:cNvPr id="0" name=""/>
        <dsp:cNvSpPr/>
      </dsp:nvSpPr>
      <dsp:spPr>
        <a:xfrm>
          <a:off x="1393775" y="1617137"/>
          <a:ext cx="1567160" cy="9951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Sub-strategy 1</a:t>
          </a:r>
          <a:endParaRPr lang="en-US" sz="2500" kern="1200" dirty="0"/>
        </a:p>
      </dsp:txBody>
      <dsp:txXfrm>
        <a:off x="1422922" y="1646284"/>
        <a:ext cx="1508866" cy="936852"/>
      </dsp:txXfrm>
    </dsp:sp>
    <dsp:sp modelId="{47F0D28F-9D07-4F74-B0A4-589450CBE0DD}">
      <dsp:nvSpPr>
        <dsp:cNvPr id="0" name=""/>
        <dsp:cNvSpPr/>
      </dsp:nvSpPr>
      <dsp:spPr>
        <a:xfrm>
          <a:off x="208011" y="2903430"/>
          <a:ext cx="1567160" cy="9951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6703A7-73EF-475D-BD86-97B066CD083B}">
      <dsp:nvSpPr>
        <dsp:cNvPr id="0" name=""/>
        <dsp:cNvSpPr/>
      </dsp:nvSpPr>
      <dsp:spPr>
        <a:xfrm>
          <a:off x="382140" y="3068853"/>
          <a:ext cx="1567160" cy="9951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Action 1</a:t>
          </a:r>
          <a:endParaRPr lang="en-US" sz="2500" kern="1200" dirty="0"/>
        </a:p>
      </dsp:txBody>
      <dsp:txXfrm>
        <a:off x="411287" y="3098000"/>
        <a:ext cx="1508866" cy="936852"/>
      </dsp:txXfrm>
    </dsp:sp>
    <dsp:sp modelId="{CB5E178A-5573-47CC-B9D0-A81579D8F398}">
      <dsp:nvSpPr>
        <dsp:cNvPr id="0" name=""/>
        <dsp:cNvSpPr/>
      </dsp:nvSpPr>
      <dsp:spPr>
        <a:xfrm>
          <a:off x="2177355" y="2902644"/>
          <a:ext cx="1567160" cy="9951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9A396D-DC85-4BA6-AB3F-A0ACDF12965B}">
      <dsp:nvSpPr>
        <dsp:cNvPr id="0" name=""/>
        <dsp:cNvSpPr/>
      </dsp:nvSpPr>
      <dsp:spPr>
        <a:xfrm>
          <a:off x="2351484" y="3068066"/>
          <a:ext cx="1567160" cy="9951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Action 2</a:t>
          </a:r>
          <a:endParaRPr lang="en-US" sz="2500" kern="1200" dirty="0"/>
        </a:p>
      </dsp:txBody>
      <dsp:txXfrm>
        <a:off x="2380631" y="3097213"/>
        <a:ext cx="1508866" cy="936852"/>
      </dsp:txXfrm>
    </dsp:sp>
    <dsp:sp modelId="{08F4A834-5122-4C63-81FB-B79980235738}">
      <dsp:nvSpPr>
        <dsp:cNvPr id="0" name=""/>
        <dsp:cNvSpPr/>
      </dsp:nvSpPr>
      <dsp:spPr>
        <a:xfrm>
          <a:off x="4092773" y="1451715"/>
          <a:ext cx="1567160" cy="9951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CD498-3B03-4F69-A9C3-125E0185EACC}">
      <dsp:nvSpPr>
        <dsp:cNvPr id="0" name=""/>
        <dsp:cNvSpPr/>
      </dsp:nvSpPr>
      <dsp:spPr>
        <a:xfrm>
          <a:off x="4266902" y="1617137"/>
          <a:ext cx="1567160" cy="9951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Sub-strategy 2</a:t>
          </a:r>
          <a:endParaRPr lang="en-US" sz="2500" kern="1200" dirty="0"/>
        </a:p>
      </dsp:txBody>
      <dsp:txXfrm>
        <a:off x="4296049" y="1646284"/>
        <a:ext cx="1508866" cy="936852"/>
      </dsp:txXfrm>
    </dsp:sp>
    <dsp:sp modelId="{23EE0E87-1302-4D37-BEEB-E4EDC34D3AD4}">
      <dsp:nvSpPr>
        <dsp:cNvPr id="0" name=""/>
        <dsp:cNvSpPr/>
      </dsp:nvSpPr>
      <dsp:spPr>
        <a:xfrm>
          <a:off x="4092773" y="2902644"/>
          <a:ext cx="1567160" cy="99514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B3A559-0F95-4824-A332-113487637ABD}">
      <dsp:nvSpPr>
        <dsp:cNvPr id="0" name=""/>
        <dsp:cNvSpPr/>
      </dsp:nvSpPr>
      <dsp:spPr>
        <a:xfrm>
          <a:off x="4266902" y="3068066"/>
          <a:ext cx="1567160" cy="99514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Action 1</a:t>
          </a:r>
          <a:endParaRPr lang="en-US" sz="2500" kern="1200" dirty="0"/>
        </a:p>
      </dsp:txBody>
      <dsp:txXfrm>
        <a:off x="4296049" y="3097213"/>
        <a:ext cx="1508866" cy="936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53FF57-27B0-4E0E-A2D0-DCB58172FC5C}">
      <dsp:nvSpPr>
        <dsp:cNvPr id="0" name=""/>
        <dsp:cNvSpPr/>
      </dsp:nvSpPr>
      <dsp:spPr>
        <a:xfrm>
          <a:off x="6822179" y="2920715"/>
          <a:ext cx="91440" cy="543841"/>
        </a:xfrm>
        <a:custGeom>
          <a:avLst/>
          <a:gdLst/>
          <a:ahLst/>
          <a:cxnLst/>
          <a:rect l="0" t="0" r="0" b="0"/>
          <a:pathLst>
            <a:path>
              <a:moveTo>
                <a:pt x="45720" y="0"/>
              </a:moveTo>
              <a:lnTo>
                <a:pt x="45720" y="54384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8809569-816D-4BB4-A709-FB8C8FDA97CC}">
      <dsp:nvSpPr>
        <dsp:cNvPr id="0" name=""/>
        <dsp:cNvSpPr/>
      </dsp:nvSpPr>
      <dsp:spPr>
        <a:xfrm>
          <a:off x="5153784" y="1189459"/>
          <a:ext cx="1714114" cy="543841"/>
        </a:xfrm>
        <a:custGeom>
          <a:avLst/>
          <a:gdLst/>
          <a:ahLst/>
          <a:cxnLst/>
          <a:rect l="0" t="0" r="0" b="0"/>
          <a:pathLst>
            <a:path>
              <a:moveTo>
                <a:pt x="0" y="0"/>
              </a:moveTo>
              <a:lnTo>
                <a:pt x="0" y="370612"/>
              </a:lnTo>
              <a:lnTo>
                <a:pt x="1714114" y="370612"/>
              </a:lnTo>
              <a:lnTo>
                <a:pt x="1714114" y="5438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12E0CF-38F6-453F-B8EB-EC7FD7578113}">
      <dsp:nvSpPr>
        <dsp:cNvPr id="0" name=""/>
        <dsp:cNvSpPr/>
      </dsp:nvSpPr>
      <dsp:spPr>
        <a:xfrm>
          <a:off x="3439670" y="2920715"/>
          <a:ext cx="1142743" cy="543841"/>
        </a:xfrm>
        <a:custGeom>
          <a:avLst/>
          <a:gdLst/>
          <a:ahLst/>
          <a:cxnLst/>
          <a:rect l="0" t="0" r="0" b="0"/>
          <a:pathLst>
            <a:path>
              <a:moveTo>
                <a:pt x="0" y="0"/>
              </a:moveTo>
              <a:lnTo>
                <a:pt x="0" y="370612"/>
              </a:lnTo>
              <a:lnTo>
                <a:pt x="1142743" y="370612"/>
              </a:lnTo>
              <a:lnTo>
                <a:pt x="1142743" y="54384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3FEA51-0FED-4FC2-9CF0-2F27BAB29E4F}">
      <dsp:nvSpPr>
        <dsp:cNvPr id="0" name=""/>
        <dsp:cNvSpPr/>
      </dsp:nvSpPr>
      <dsp:spPr>
        <a:xfrm>
          <a:off x="2232582" y="2920715"/>
          <a:ext cx="1207087" cy="545887"/>
        </a:xfrm>
        <a:custGeom>
          <a:avLst/>
          <a:gdLst/>
          <a:ahLst/>
          <a:cxnLst/>
          <a:rect l="0" t="0" r="0" b="0"/>
          <a:pathLst>
            <a:path>
              <a:moveTo>
                <a:pt x="1207087" y="0"/>
              </a:moveTo>
              <a:lnTo>
                <a:pt x="1207087" y="372658"/>
              </a:lnTo>
              <a:lnTo>
                <a:pt x="0" y="372658"/>
              </a:lnTo>
              <a:lnTo>
                <a:pt x="0" y="54588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33EF464-327C-40C8-8266-6BF36391CC3C}">
      <dsp:nvSpPr>
        <dsp:cNvPr id="0" name=""/>
        <dsp:cNvSpPr/>
      </dsp:nvSpPr>
      <dsp:spPr>
        <a:xfrm>
          <a:off x="3439670" y="1189459"/>
          <a:ext cx="1714114" cy="543841"/>
        </a:xfrm>
        <a:custGeom>
          <a:avLst/>
          <a:gdLst/>
          <a:ahLst/>
          <a:cxnLst/>
          <a:rect l="0" t="0" r="0" b="0"/>
          <a:pathLst>
            <a:path>
              <a:moveTo>
                <a:pt x="1714114" y="0"/>
              </a:moveTo>
              <a:lnTo>
                <a:pt x="1714114" y="370612"/>
              </a:lnTo>
              <a:lnTo>
                <a:pt x="0" y="370612"/>
              </a:lnTo>
              <a:lnTo>
                <a:pt x="0" y="54384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9EEAE66-B3F9-4714-BB68-FD2D9E96883F}">
      <dsp:nvSpPr>
        <dsp:cNvPr id="0" name=""/>
        <dsp:cNvSpPr/>
      </dsp:nvSpPr>
      <dsp:spPr>
        <a:xfrm>
          <a:off x="4218813" y="2045"/>
          <a:ext cx="1869943" cy="1187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F0CA3B-2790-4396-8818-2B3346D458C8}">
      <dsp:nvSpPr>
        <dsp:cNvPr id="0" name=""/>
        <dsp:cNvSpPr/>
      </dsp:nvSpPr>
      <dsp:spPr>
        <a:xfrm>
          <a:off x="4426584" y="199428"/>
          <a:ext cx="1869943" cy="118741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Strategic Goal A</a:t>
          </a:r>
          <a:endParaRPr lang="en-US" sz="3000" kern="1200" dirty="0"/>
        </a:p>
      </dsp:txBody>
      <dsp:txXfrm>
        <a:off x="4461362" y="234206"/>
        <a:ext cx="1800387" cy="1117857"/>
      </dsp:txXfrm>
    </dsp:sp>
    <dsp:sp modelId="{06774CE4-7AED-4C2B-81AF-F180293F748F}">
      <dsp:nvSpPr>
        <dsp:cNvPr id="0" name=""/>
        <dsp:cNvSpPr/>
      </dsp:nvSpPr>
      <dsp:spPr>
        <a:xfrm>
          <a:off x="2504698" y="1733301"/>
          <a:ext cx="1869943" cy="1187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CBDB5C-90AC-48D4-8BEF-7038B5D850CE}">
      <dsp:nvSpPr>
        <dsp:cNvPr id="0" name=""/>
        <dsp:cNvSpPr/>
      </dsp:nvSpPr>
      <dsp:spPr>
        <a:xfrm>
          <a:off x="2712470" y="1930684"/>
          <a:ext cx="1869943" cy="118741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Sub-strategy 1</a:t>
          </a:r>
          <a:endParaRPr lang="en-US" sz="3000" kern="1200" dirty="0"/>
        </a:p>
      </dsp:txBody>
      <dsp:txXfrm>
        <a:off x="2747248" y="1965462"/>
        <a:ext cx="1800387" cy="1117857"/>
      </dsp:txXfrm>
    </dsp:sp>
    <dsp:sp modelId="{47F0D28F-9D07-4F74-B0A4-589450CBE0DD}">
      <dsp:nvSpPr>
        <dsp:cNvPr id="0" name=""/>
        <dsp:cNvSpPr/>
      </dsp:nvSpPr>
      <dsp:spPr>
        <a:xfrm>
          <a:off x="1297610" y="3466603"/>
          <a:ext cx="1869943" cy="1187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6703A7-73EF-475D-BD86-97B066CD083B}">
      <dsp:nvSpPr>
        <dsp:cNvPr id="0" name=""/>
        <dsp:cNvSpPr/>
      </dsp:nvSpPr>
      <dsp:spPr>
        <a:xfrm>
          <a:off x="1505382" y="3663986"/>
          <a:ext cx="1869943" cy="118741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Action 1</a:t>
          </a:r>
          <a:endParaRPr lang="en-US" sz="3000" kern="1200" dirty="0"/>
        </a:p>
      </dsp:txBody>
      <dsp:txXfrm>
        <a:off x="1540160" y="3698764"/>
        <a:ext cx="1800387" cy="1117857"/>
      </dsp:txXfrm>
    </dsp:sp>
    <dsp:sp modelId="{CB5E178A-5573-47CC-B9D0-A81579D8F398}">
      <dsp:nvSpPr>
        <dsp:cNvPr id="0" name=""/>
        <dsp:cNvSpPr/>
      </dsp:nvSpPr>
      <dsp:spPr>
        <a:xfrm>
          <a:off x="3647441" y="3464557"/>
          <a:ext cx="1869943" cy="1187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9A396D-DC85-4BA6-AB3F-A0ACDF12965B}">
      <dsp:nvSpPr>
        <dsp:cNvPr id="0" name=""/>
        <dsp:cNvSpPr/>
      </dsp:nvSpPr>
      <dsp:spPr>
        <a:xfrm>
          <a:off x="3855213" y="3661940"/>
          <a:ext cx="1869943" cy="118741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Action 2</a:t>
          </a:r>
          <a:endParaRPr lang="en-US" sz="3000" kern="1200" dirty="0"/>
        </a:p>
      </dsp:txBody>
      <dsp:txXfrm>
        <a:off x="3889991" y="3696718"/>
        <a:ext cx="1800387" cy="1117857"/>
      </dsp:txXfrm>
    </dsp:sp>
    <dsp:sp modelId="{08F4A834-5122-4C63-81FB-B79980235738}">
      <dsp:nvSpPr>
        <dsp:cNvPr id="0" name=""/>
        <dsp:cNvSpPr/>
      </dsp:nvSpPr>
      <dsp:spPr>
        <a:xfrm>
          <a:off x="5932927" y="1733301"/>
          <a:ext cx="1869943" cy="1187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CD498-3B03-4F69-A9C3-125E0185EACC}">
      <dsp:nvSpPr>
        <dsp:cNvPr id="0" name=""/>
        <dsp:cNvSpPr/>
      </dsp:nvSpPr>
      <dsp:spPr>
        <a:xfrm>
          <a:off x="6140699" y="1930684"/>
          <a:ext cx="1869943" cy="118741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Sub-strategy 2</a:t>
          </a:r>
          <a:endParaRPr lang="en-US" sz="3000" kern="1200" dirty="0"/>
        </a:p>
      </dsp:txBody>
      <dsp:txXfrm>
        <a:off x="6175477" y="1965462"/>
        <a:ext cx="1800387" cy="1117857"/>
      </dsp:txXfrm>
    </dsp:sp>
    <dsp:sp modelId="{23EE0E87-1302-4D37-BEEB-E4EDC34D3AD4}">
      <dsp:nvSpPr>
        <dsp:cNvPr id="0" name=""/>
        <dsp:cNvSpPr/>
      </dsp:nvSpPr>
      <dsp:spPr>
        <a:xfrm>
          <a:off x="5932927" y="3464557"/>
          <a:ext cx="1869943" cy="11874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B3A559-0F95-4824-A332-113487637ABD}">
      <dsp:nvSpPr>
        <dsp:cNvPr id="0" name=""/>
        <dsp:cNvSpPr/>
      </dsp:nvSpPr>
      <dsp:spPr>
        <a:xfrm>
          <a:off x="6140699" y="3661940"/>
          <a:ext cx="1869943" cy="118741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en-US" sz="3000" kern="1200" dirty="0" smtClean="0"/>
            <a:t>Action 1</a:t>
          </a:r>
          <a:endParaRPr lang="en-US" sz="3000" kern="1200" dirty="0"/>
        </a:p>
      </dsp:txBody>
      <dsp:txXfrm>
        <a:off x="6175477" y="3696718"/>
        <a:ext cx="1800387" cy="111785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2611"/>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sz="quarter" idx="1"/>
          </p:nvPr>
        </p:nvSpPr>
        <p:spPr>
          <a:xfrm>
            <a:off x="3927775" y="0"/>
            <a:ext cx="3004820" cy="462611"/>
          </a:xfrm>
          <a:prstGeom prst="rect">
            <a:avLst/>
          </a:prstGeom>
        </p:spPr>
        <p:txBody>
          <a:bodyPr vert="horz" lIns="92309" tIns="46154" rIns="92309" bIns="46154" rtlCol="0"/>
          <a:lstStyle>
            <a:lvl1pPr algn="r">
              <a:defRPr sz="1200"/>
            </a:lvl1pPr>
          </a:lstStyle>
          <a:p>
            <a:fld id="{D924301C-D866-4B1D-87A5-73BE53E1D041}" type="datetimeFigureOut">
              <a:rPr lang="en-US" smtClean="0"/>
              <a:t>10/6/2015</a:t>
            </a:fld>
            <a:endParaRPr lang="en-US"/>
          </a:p>
        </p:txBody>
      </p:sp>
      <p:sp>
        <p:nvSpPr>
          <p:cNvPr id="4" name="Footer Placeholder 3"/>
          <p:cNvSpPr>
            <a:spLocks noGrp="1"/>
          </p:cNvSpPr>
          <p:nvPr>
            <p:ph type="ftr" sz="quarter" idx="2"/>
          </p:nvPr>
        </p:nvSpPr>
        <p:spPr>
          <a:xfrm>
            <a:off x="0" y="8757590"/>
            <a:ext cx="3004820" cy="462610"/>
          </a:xfrm>
          <a:prstGeom prst="rect">
            <a:avLst/>
          </a:prstGeom>
        </p:spPr>
        <p:txBody>
          <a:bodyPr vert="horz" lIns="92309" tIns="46154" rIns="92309" bIns="46154" rtlCol="0" anchor="b"/>
          <a:lstStyle>
            <a:lvl1pPr algn="l">
              <a:defRPr sz="1200"/>
            </a:lvl1pPr>
          </a:lstStyle>
          <a:p>
            <a:endParaRPr lang="en-US"/>
          </a:p>
        </p:txBody>
      </p:sp>
      <p:sp>
        <p:nvSpPr>
          <p:cNvPr id="5" name="Slide Number Placeholder 4"/>
          <p:cNvSpPr>
            <a:spLocks noGrp="1"/>
          </p:cNvSpPr>
          <p:nvPr>
            <p:ph type="sldNum" sz="quarter" idx="3"/>
          </p:nvPr>
        </p:nvSpPr>
        <p:spPr>
          <a:xfrm>
            <a:off x="3927775" y="8757590"/>
            <a:ext cx="3004820" cy="462610"/>
          </a:xfrm>
          <a:prstGeom prst="rect">
            <a:avLst/>
          </a:prstGeom>
        </p:spPr>
        <p:txBody>
          <a:bodyPr vert="horz" lIns="92309" tIns="46154" rIns="92309" bIns="46154" rtlCol="0" anchor="b"/>
          <a:lstStyle>
            <a:lvl1pPr algn="r">
              <a:defRPr sz="1200"/>
            </a:lvl1pPr>
          </a:lstStyle>
          <a:p>
            <a:fld id="{B4BA42D4-76E6-4671-8F3B-9B5A4CAA7B83}" type="slidenum">
              <a:rPr lang="en-US" smtClean="0"/>
              <a:t>‹#›</a:t>
            </a:fld>
            <a:endParaRPr lang="en-US"/>
          </a:p>
        </p:txBody>
      </p:sp>
    </p:spTree>
    <p:extLst>
      <p:ext uri="{BB962C8B-B14F-4D97-AF65-F5344CB8AC3E}">
        <p14:creationId xmlns:p14="http://schemas.microsoft.com/office/powerpoint/2010/main" val="12526111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2611"/>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idx="1"/>
          </p:nvPr>
        </p:nvSpPr>
        <p:spPr>
          <a:xfrm>
            <a:off x="3927775" y="0"/>
            <a:ext cx="3004820" cy="462611"/>
          </a:xfrm>
          <a:prstGeom prst="rect">
            <a:avLst/>
          </a:prstGeom>
        </p:spPr>
        <p:txBody>
          <a:bodyPr vert="horz" lIns="92309" tIns="46154" rIns="92309" bIns="46154" rtlCol="0"/>
          <a:lstStyle>
            <a:lvl1pPr algn="r">
              <a:defRPr sz="1200"/>
            </a:lvl1pPr>
          </a:lstStyle>
          <a:p>
            <a:fld id="{DA0163CF-51D2-4857-BBB7-DD0C8D3267B0}" type="datetimeFigureOut">
              <a:rPr lang="en-US" smtClean="0"/>
              <a:t>10/6/2015</a:t>
            </a:fld>
            <a:endParaRPr lang="en-US"/>
          </a:p>
        </p:txBody>
      </p:sp>
      <p:sp>
        <p:nvSpPr>
          <p:cNvPr id="4" name="Slide Image Placeholder 3"/>
          <p:cNvSpPr>
            <a:spLocks noGrp="1" noRot="1" noChangeAspect="1"/>
          </p:cNvSpPr>
          <p:nvPr>
            <p:ph type="sldImg" idx="2"/>
          </p:nvPr>
        </p:nvSpPr>
        <p:spPr>
          <a:xfrm>
            <a:off x="701675" y="1152525"/>
            <a:ext cx="5530850" cy="3111500"/>
          </a:xfrm>
          <a:prstGeom prst="rect">
            <a:avLst/>
          </a:prstGeom>
          <a:noFill/>
          <a:ln w="12700">
            <a:solidFill>
              <a:prstClr val="black"/>
            </a:solidFill>
          </a:ln>
        </p:spPr>
        <p:txBody>
          <a:bodyPr vert="horz" lIns="92309" tIns="46154" rIns="92309" bIns="46154" rtlCol="0" anchor="ctr"/>
          <a:lstStyle/>
          <a:p>
            <a:endParaRPr lang="en-US"/>
          </a:p>
        </p:txBody>
      </p:sp>
      <p:sp>
        <p:nvSpPr>
          <p:cNvPr id="5" name="Notes Placeholder 4"/>
          <p:cNvSpPr>
            <a:spLocks noGrp="1"/>
          </p:cNvSpPr>
          <p:nvPr>
            <p:ph type="body" sz="quarter" idx="3"/>
          </p:nvPr>
        </p:nvSpPr>
        <p:spPr>
          <a:xfrm>
            <a:off x="693420" y="4437221"/>
            <a:ext cx="5547360" cy="3630454"/>
          </a:xfrm>
          <a:prstGeom prst="rect">
            <a:avLst/>
          </a:prstGeom>
        </p:spPr>
        <p:txBody>
          <a:bodyPr vert="horz" lIns="92309" tIns="46154" rIns="92309" bIns="4615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57590"/>
            <a:ext cx="3004820" cy="462610"/>
          </a:xfrm>
          <a:prstGeom prst="rect">
            <a:avLst/>
          </a:prstGeom>
        </p:spPr>
        <p:txBody>
          <a:bodyPr vert="horz" lIns="92309" tIns="46154" rIns="92309" bIns="46154" rtlCol="0" anchor="b"/>
          <a:lstStyle>
            <a:lvl1pPr algn="l">
              <a:defRPr sz="1200"/>
            </a:lvl1pPr>
          </a:lstStyle>
          <a:p>
            <a:endParaRPr lang="en-US"/>
          </a:p>
        </p:txBody>
      </p:sp>
      <p:sp>
        <p:nvSpPr>
          <p:cNvPr id="7" name="Slide Number Placeholder 6"/>
          <p:cNvSpPr>
            <a:spLocks noGrp="1"/>
          </p:cNvSpPr>
          <p:nvPr>
            <p:ph type="sldNum" sz="quarter" idx="5"/>
          </p:nvPr>
        </p:nvSpPr>
        <p:spPr>
          <a:xfrm>
            <a:off x="3927775" y="8757590"/>
            <a:ext cx="3004820" cy="462610"/>
          </a:xfrm>
          <a:prstGeom prst="rect">
            <a:avLst/>
          </a:prstGeom>
        </p:spPr>
        <p:txBody>
          <a:bodyPr vert="horz" lIns="92309" tIns="46154" rIns="92309" bIns="46154" rtlCol="0" anchor="b"/>
          <a:lstStyle>
            <a:lvl1pPr algn="r">
              <a:defRPr sz="1200"/>
            </a:lvl1pPr>
          </a:lstStyle>
          <a:p>
            <a:fld id="{A172FA02-6459-4006-985C-DA3FA82473D5}" type="slidenum">
              <a:rPr lang="en-US" smtClean="0"/>
              <a:t>‹#›</a:t>
            </a:fld>
            <a:endParaRPr lang="en-US"/>
          </a:p>
        </p:txBody>
      </p:sp>
    </p:spTree>
    <p:extLst>
      <p:ext uri="{BB962C8B-B14F-4D97-AF65-F5344CB8AC3E}">
        <p14:creationId xmlns:p14="http://schemas.microsoft.com/office/powerpoint/2010/main" val="3817499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smtClean="0">
              <a:ea typeface="MS PGothic"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798EB0E-E68B-4347-B82F-F83B19CA1C8D}" type="slidenum">
              <a:rPr lang="en-US" altLang="en-US" smtClean="0">
                <a:ea typeface="MS PGothic" pitchFamily="34" charset="-128"/>
              </a:rPr>
              <a:pPr eaLnBrk="1" hangingPunct="1">
                <a:spcBef>
                  <a:spcPct val="0"/>
                </a:spcBef>
              </a:pPr>
              <a:t>1</a:t>
            </a:fld>
            <a:endParaRPr lang="en-US" altLang="en-US" smtClean="0">
              <a:ea typeface="MS PGothic" pitchFamily="34" charset="-128"/>
            </a:endParaRPr>
          </a:p>
        </p:txBody>
      </p:sp>
    </p:spTree>
    <p:extLst>
      <p:ext uri="{BB962C8B-B14F-4D97-AF65-F5344CB8AC3E}">
        <p14:creationId xmlns:p14="http://schemas.microsoft.com/office/powerpoint/2010/main" val="2566849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dirty="0"/>
              <a:t>Although a significant number of countries are currently working on costing their NBSAPs, very </a:t>
            </a:r>
            <a:r>
              <a:rPr lang="en-US" sz="1100" b="1" dirty="0"/>
              <a:t>few countries </a:t>
            </a:r>
            <a:r>
              <a:rPr lang="en-US" sz="1100" dirty="0"/>
              <a:t>have so far </a:t>
            </a:r>
            <a:r>
              <a:rPr lang="en-US" sz="1100" b="1" dirty="0"/>
              <a:t>submitted fully costed NBSAPs to the Convention</a:t>
            </a:r>
            <a:r>
              <a:rPr lang="en-US" sz="1100" dirty="0"/>
              <a:t>.  Budgeting is not a new topic to most actors in government, since not only do almost all organizations, agencies, ministries and companies establish annual budgets, but they also develop medium and long-term strategic plans with clear budgets.</a:t>
            </a:r>
          </a:p>
          <a:p>
            <a:r>
              <a:rPr lang="en-US" sz="1100" dirty="0"/>
              <a:t>It is important to note that every country, organization, and business has its </a:t>
            </a:r>
            <a:r>
              <a:rPr lang="en-US" sz="1100" b="1" dirty="0"/>
              <a:t>own approach to budgeting</a:t>
            </a:r>
            <a:r>
              <a:rPr lang="en-US" sz="1100" dirty="0"/>
              <a:t>.  As such, with any budgeting initiative, the most important initial question is: “</a:t>
            </a:r>
            <a:r>
              <a:rPr lang="en-US" sz="1100" b="1" dirty="0"/>
              <a:t>who will be deciding on the budget financing</a:t>
            </a:r>
            <a:r>
              <a:rPr lang="en-US" sz="1100" dirty="0"/>
              <a:t>?” For the case of NBSAPs, it </a:t>
            </a:r>
            <a:r>
              <a:rPr lang="en-US" sz="1100" b="1" dirty="0"/>
              <a:t>is usually the Ministry of Finance (or Planning, etc.) that will make initial decision on basic internal financing</a:t>
            </a:r>
            <a:r>
              <a:rPr lang="en-US" sz="1100" dirty="0"/>
              <a:t>. Other potential financial decision makers include line ministries, ministries of planning, international donors, development banks, NGOs, etc. If the NBSAP budgeting process adheres to the national budget process, it has a much greater chance of being effectively integrated into national budgets.  In fact, the use of the detailed budgeting codes of a country is one of the best practices promoted by the UNDP BIOFIN initiative</a:t>
            </a:r>
            <a:r>
              <a:rPr lang="en-US" sz="110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1" kern="1200" dirty="0" smtClean="0">
                <a:solidFill>
                  <a:schemeClr val="tx1"/>
                </a:solidFill>
                <a:effectLst/>
                <a:latin typeface="+mn-lt"/>
                <a:ea typeface="+mn-ea"/>
                <a:cs typeface="+mn-cs"/>
              </a:rPr>
              <a:t>Costing of NBSAP actions</a:t>
            </a:r>
            <a:r>
              <a:rPr lang="en-US" sz="1100" b="1" kern="1200" dirty="0" smtClean="0">
                <a:solidFill>
                  <a:schemeClr val="tx1"/>
                </a:solidFill>
                <a:effectLst/>
                <a:latin typeface="+mn-lt"/>
                <a:ea typeface="+mn-ea"/>
                <a:cs typeface="+mn-cs"/>
              </a:rPr>
              <a:t>: The fourth step is to identify the costs associated with implementing each of the actions within the national biodiversity strategies and action plans (NBSAPs). The focus is on an activity-based cost accounting method, whereby each action is aggregated into specific per-unit costs. This step also looks at the financial gap between the projected future expenditures and the likely costs. This is the finance gap, which is the focus of the final step.</a:t>
            </a:r>
            <a:endParaRPr lang="en-US" sz="1100" b="1" dirty="0" smtClean="0">
              <a:effectLst/>
            </a:endParaRPr>
          </a:p>
          <a:p>
            <a:endParaRPr lang="en-US" dirty="0"/>
          </a:p>
          <a:p>
            <a:endParaRPr lang="en-US" altLang="es-ES" dirty="0" smtClean="0"/>
          </a:p>
        </p:txBody>
      </p:sp>
      <p:sp>
        <p:nvSpPr>
          <p:cNvPr id="163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008" indent="-288465">
              <a:spcBef>
                <a:spcPct val="30000"/>
              </a:spcBef>
              <a:defRPr sz="1200">
                <a:solidFill>
                  <a:schemeClr val="tx1"/>
                </a:solidFill>
                <a:latin typeface="Calibri" panose="020F0502020204030204" pitchFamily="34" charset="0"/>
              </a:defRPr>
            </a:lvl2pPr>
            <a:lvl3pPr marL="1153859" indent="-230772">
              <a:spcBef>
                <a:spcPct val="30000"/>
              </a:spcBef>
              <a:defRPr sz="1200">
                <a:solidFill>
                  <a:schemeClr val="tx1"/>
                </a:solidFill>
                <a:latin typeface="Calibri" panose="020F0502020204030204" pitchFamily="34" charset="0"/>
              </a:defRPr>
            </a:lvl3pPr>
            <a:lvl4pPr marL="1615402" indent="-230772">
              <a:spcBef>
                <a:spcPct val="30000"/>
              </a:spcBef>
              <a:defRPr sz="1200">
                <a:solidFill>
                  <a:schemeClr val="tx1"/>
                </a:solidFill>
                <a:latin typeface="Calibri" panose="020F0502020204030204" pitchFamily="34" charset="0"/>
              </a:defRPr>
            </a:lvl4pPr>
            <a:lvl5pPr marL="2076945" indent="-230772">
              <a:spcBef>
                <a:spcPct val="30000"/>
              </a:spcBef>
              <a:defRPr sz="1200">
                <a:solidFill>
                  <a:schemeClr val="tx1"/>
                </a:solidFill>
                <a:latin typeface="Calibri" panose="020F0502020204030204" pitchFamily="34" charset="0"/>
              </a:defRPr>
            </a:lvl5pPr>
            <a:lvl6pPr marL="2538489" indent="-230772" eaLnBrk="0" fontAlgn="base" hangingPunct="0">
              <a:spcBef>
                <a:spcPct val="30000"/>
              </a:spcBef>
              <a:spcAft>
                <a:spcPct val="0"/>
              </a:spcAft>
              <a:defRPr sz="1200">
                <a:solidFill>
                  <a:schemeClr val="tx1"/>
                </a:solidFill>
                <a:latin typeface="Calibri" panose="020F0502020204030204" pitchFamily="34" charset="0"/>
              </a:defRPr>
            </a:lvl6pPr>
            <a:lvl7pPr marL="3000032" indent="-230772" eaLnBrk="0" fontAlgn="base" hangingPunct="0">
              <a:spcBef>
                <a:spcPct val="30000"/>
              </a:spcBef>
              <a:spcAft>
                <a:spcPct val="0"/>
              </a:spcAft>
              <a:defRPr sz="1200">
                <a:solidFill>
                  <a:schemeClr val="tx1"/>
                </a:solidFill>
                <a:latin typeface="Calibri" panose="020F0502020204030204" pitchFamily="34" charset="0"/>
              </a:defRPr>
            </a:lvl7pPr>
            <a:lvl8pPr marL="3461576" indent="-230772" eaLnBrk="0" fontAlgn="base" hangingPunct="0">
              <a:spcBef>
                <a:spcPct val="30000"/>
              </a:spcBef>
              <a:spcAft>
                <a:spcPct val="0"/>
              </a:spcAft>
              <a:defRPr sz="1200">
                <a:solidFill>
                  <a:schemeClr val="tx1"/>
                </a:solidFill>
                <a:latin typeface="Calibri" panose="020F0502020204030204" pitchFamily="34" charset="0"/>
              </a:defRPr>
            </a:lvl8pPr>
            <a:lvl9pPr marL="3923119" indent="-230772"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53A7FB-28DB-4758-B6A4-D9264FC2925B}" type="slidenum">
              <a:rPr lang="en-CA" altLang="en-US" smtClean="0"/>
              <a:pPr>
                <a:spcBef>
                  <a:spcPct val="0"/>
                </a:spcBef>
              </a:pPr>
              <a:t>2</a:t>
            </a:fld>
            <a:endParaRPr lang="en-CA" altLang="en-US" smtClean="0"/>
          </a:p>
        </p:txBody>
      </p:sp>
    </p:spTree>
    <p:extLst>
      <p:ext uri="{BB962C8B-B14F-4D97-AF65-F5344CB8AC3E}">
        <p14:creationId xmlns:p14="http://schemas.microsoft.com/office/powerpoint/2010/main" val="423838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t>usually </a:t>
            </a:r>
            <a:r>
              <a:rPr lang="en-US" b="1" dirty="0"/>
              <a:t>the Ministry of Finance (or Planning, etc.) that will make initial decision on basic internal financing</a:t>
            </a:r>
            <a:r>
              <a:rPr lang="en-US" dirty="0"/>
              <a:t>. Other potential financial decision makers include line ministries, ministries of planning, international donors, development banks, NGOs, etc. </a:t>
            </a:r>
          </a:p>
        </p:txBody>
      </p:sp>
      <p:sp>
        <p:nvSpPr>
          <p:cNvPr id="163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008" indent="-288465">
              <a:spcBef>
                <a:spcPct val="30000"/>
              </a:spcBef>
              <a:defRPr sz="1200">
                <a:solidFill>
                  <a:schemeClr val="tx1"/>
                </a:solidFill>
                <a:latin typeface="Calibri" panose="020F0502020204030204" pitchFamily="34" charset="0"/>
              </a:defRPr>
            </a:lvl2pPr>
            <a:lvl3pPr marL="1153859" indent="-230772">
              <a:spcBef>
                <a:spcPct val="30000"/>
              </a:spcBef>
              <a:defRPr sz="1200">
                <a:solidFill>
                  <a:schemeClr val="tx1"/>
                </a:solidFill>
                <a:latin typeface="Calibri" panose="020F0502020204030204" pitchFamily="34" charset="0"/>
              </a:defRPr>
            </a:lvl3pPr>
            <a:lvl4pPr marL="1615402" indent="-230772">
              <a:spcBef>
                <a:spcPct val="30000"/>
              </a:spcBef>
              <a:defRPr sz="1200">
                <a:solidFill>
                  <a:schemeClr val="tx1"/>
                </a:solidFill>
                <a:latin typeface="Calibri" panose="020F0502020204030204" pitchFamily="34" charset="0"/>
              </a:defRPr>
            </a:lvl4pPr>
            <a:lvl5pPr marL="2076945" indent="-230772">
              <a:spcBef>
                <a:spcPct val="30000"/>
              </a:spcBef>
              <a:defRPr sz="1200">
                <a:solidFill>
                  <a:schemeClr val="tx1"/>
                </a:solidFill>
                <a:latin typeface="Calibri" panose="020F0502020204030204" pitchFamily="34" charset="0"/>
              </a:defRPr>
            </a:lvl5pPr>
            <a:lvl6pPr marL="2538489" indent="-230772" eaLnBrk="0" fontAlgn="base" hangingPunct="0">
              <a:spcBef>
                <a:spcPct val="30000"/>
              </a:spcBef>
              <a:spcAft>
                <a:spcPct val="0"/>
              </a:spcAft>
              <a:defRPr sz="1200">
                <a:solidFill>
                  <a:schemeClr val="tx1"/>
                </a:solidFill>
                <a:latin typeface="Calibri" panose="020F0502020204030204" pitchFamily="34" charset="0"/>
              </a:defRPr>
            </a:lvl6pPr>
            <a:lvl7pPr marL="3000032" indent="-230772" eaLnBrk="0" fontAlgn="base" hangingPunct="0">
              <a:spcBef>
                <a:spcPct val="30000"/>
              </a:spcBef>
              <a:spcAft>
                <a:spcPct val="0"/>
              </a:spcAft>
              <a:defRPr sz="1200">
                <a:solidFill>
                  <a:schemeClr val="tx1"/>
                </a:solidFill>
                <a:latin typeface="Calibri" panose="020F0502020204030204" pitchFamily="34" charset="0"/>
              </a:defRPr>
            </a:lvl7pPr>
            <a:lvl8pPr marL="3461576" indent="-230772" eaLnBrk="0" fontAlgn="base" hangingPunct="0">
              <a:spcBef>
                <a:spcPct val="30000"/>
              </a:spcBef>
              <a:spcAft>
                <a:spcPct val="0"/>
              </a:spcAft>
              <a:defRPr sz="1200">
                <a:solidFill>
                  <a:schemeClr val="tx1"/>
                </a:solidFill>
                <a:latin typeface="Calibri" panose="020F0502020204030204" pitchFamily="34" charset="0"/>
              </a:defRPr>
            </a:lvl8pPr>
            <a:lvl9pPr marL="3923119" indent="-230772"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53A7FB-28DB-4758-B6A4-D9264FC2925B}" type="slidenum">
              <a:rPr lang="en-CA" altLang="en-US" smtClean="0"/>
              <a:pPr>
                <a:spcBef>
                  <a:spcPct val="0"/>
                </a:spcBef>
              </a:pPr>
              <a:t>3</a:t>
            </a:fld>
            <a:endParaRPr lang="en-CA" altLang="en-US" smtClean="0"/>
          </a:p>
        </p:txBody>
      </p:sp>
    </p:spTree>
    <p:extLst>
      <p:ext uri="{BB962C8B-B14F-4D97-AF65-F5344CB8AC3E}">
        <p14:creationId xmlns:p14="http://schemas.microsoft.com/office/powerpoint/2010/main" val="36457864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If the NBSAP budgeting process adheres to the national budget process, it has a much greater chance of being effectively integrated into national budgets.  In fact, the use of the detailed budgeting codes of a country is one of the best practices promoted by the UNDP BIOFIN initiative.</a:t>
            </a:r>
          </a:p>
          <a:p>
            <a:endParaRPr lang="en-US" altLang="es-ES" dirty="0" smtClean="0"/>
          </a:p>
        </p:txBody>
      </p:sp>
      <p:sp>
        <p:nvSpPr>
          <p:cNvPr id="163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008" indent="-288465">
              <a:spcBef>
                <a:spcPct val="30000"/>
              </a:spcBef>
              <a:defRPr sz="1200">
                <a:solidFill>
                  <a:schemeClr val="tx1"/>
                </a:solidFill>
                <a:latin typeface="Calibri" panose="020F0502020204030204" pitchFamily="34" charset="0"/>
              </a:defRPr>
            </a:lvl2pPr>
            <a:lvl3pPr marL="1153859" indent="-230772">
              <a:spcBef>
                <a:spcPct val="30000"/>
              </a:spcBef>
              <a:defRPr sz="1200">
                <a:solidFill>
                  <a:schemeClr val="tx1"/>
                </a:solidFill>
                <a:latin typeface="Calibri" panose="020F0502020204030204" pitchFamily="34" charset="0"/>
              </a:defRPr>
            </a:lvl3pPr>
            <a:lvl4pPr marL="1615402" indent="-230772">
              <a:spcBef>
                <a:spcPct val="30000"/>
              </a:spcBef>
              <a:defRPr sz="1200">
                <a:solidFill>
                  <a:schemeClr val="tx1"/>
                </a:solidFill>
                <a:latin typeface="Calibri" panose="020F0502020204030204" pitchFamily="34" charset="0"/>
              </a:defRPr>
            </a:lvl4pPr>
            <a:lvl5pPr marL="2076945" indent="-230772">
              <a:spcBef>
                <a:spcPct val="30000"/>
              </a:spcBef>
              <a:defRPr sz="1200">
                <a:solidFill>
                  <a:schemeClr val="tx1"/>
                </a:solidFill>
                <a:latin typeface="Calibri" panose="020F0502020204030204" pitchFamily="34" charset="0"/>
              </a:defRPr>
            </a:lvl5pPr>
            <a:lvl6pPr marL="2538489" indent="-230772" eaLnBrk="0" fontAlgn="base" hangingPunct="0">
              <a:spcBef>
                <a:spcPct val="30000"/>
              </a:spcBef>
              <a:spcAft>
                <a:spcPct val="0"/>
              </a:spcAft>
              <a:defRPr sz="1200">
                <a:solidFill>
                  <a:schemeClr val="tx1"/>
                </a:solidFill>
                <a:latin typeface="Calibri" panose="020F0502020204030204" pitchFamily="34" charset="0"/>
              </a:defRPr>
            </a:lvl6pPr>
            <a:lvl7pPr marL="3000032" indent="-230772" eaLnBrk="0" fontAlgn="base" hangingPunct="0">
              <a:spcBef>
                <a:spcPct val="30000"/>
              </a:spcBef>
              <a:spcAft>
                <a:spcPct val="0"/>
              </a:spcAft>
              <a:defRPr sz="1200">
                <a:solidFill>
                  <a:schemeClr val="tx1"/>
                </a:solidFill>
                <a:latin typeface="Calibri" panose="020F0502020204030204" pitchFamily="34" charset="0"/>
              </a:defRPr>
            </a:lvl7pPr>
            <a:lvl8pPr marL="3461576" indent="-230772" eaLnBrk="0" fontAlgn="base" hangingPunct="0">
              <a:spcBef>
                <a:spcPct val="30000"/>
              </a:spcBef>
              <a:spcAft>
                <a:spcPct val="0"/>
              </a:spcAft>
              <a:defRPr sz="1200">
                <a:solidFill>
                  <a:schemeClr val="tx1"/>
                </a:solidFill>
                <a:latin typeface="Calibri" panose="020F0502020204030204" pitchFamily="34" charset="0"/>
              </a:defRPr>
            </a:lvl8pPr>
            <a:lvl9pPr marL="3923119" indent="-230772"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53A7FB-28DB-4758-B6A4-D9264FC2925B}" type="slidenum">
              <a:rPr lang="en-CA" altLang="en-US" smtClean="0"/>
              <a:pPr>
                <a:spcBef>
                  <a:spcPct val="0"/>
                </a:spcBef>
              </a:pPr>
              <a:t>4</a:t>
            </a:fld>
            <a:endParaRPr lang="en-CA" altLang="en-US" smtClean="0"/>
          </a:p>
        </p:txBody>
      </p:sp>
    </p:spTree>
    <p:extLst>
      <p:ext uri="{BB962C8B-B14F-4D97-AF65-F5344CB8AC3E}">
        <p14:creationId xmlns:p14="http://schemas.microsoft.com/office/powerpoint/2010/main" val="940807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a:lstStyle/>
          <a:p>
            <a:pPr lvl="0"/>
            <a:r>
              <a:rPr lang="en-US" dirty="0"/>
              <a:t>In terms of guidance for countries, it was suggested to follow the NBSAP process by identifying, prioritizing and categorizing the most critical areas, and getting support from key agencies to ensure that the activities get funded; </a:t>
            </a:r>
          </a:p>
          <a:p>
            <a:pPr lvl="0"/>
            <a:endParaRPr lang="en-US" dirty="0"/>
          </a:p>
          <a:p>
            <a:pPr defTabSz="923087" eaLnBrk="0" fontAlgn="base" hangingPunct="0">
              <a:spcBef>
                <a:spcPct val="30000"/>
              </a:spcBef>
              <a:spcAft>
                <a:spcPct val="0"/>
              </a:spcAft>
              <a:defRPr/>
            </a:pPr>
            <a:r>
              <a:rPr lang="en-US" dirty="0"/>
              <a:t>Begin with the effective tools that are already in place and where we have experience (e.g. Protected Area management effectiveness, conservation programs), noting that many economic values are not known in countries.</a:t>
            </a:r>
          </a:p>
          <a:p>
            <a:pPr lvl="0"/>
            <a:endParaRPr lang="en-US" dirty="0"/>
          </a:p>
          <a:p>
            <a:pPr defTabSz="923087" eaLnBrk="0" fontAlgn="base" hangingPunct="0">
              <a:spcBef>
                <a:spcPct val="30000"/>
              </a:spcBef>
              <a:spcAft>
                <a:spcPct val="0"/>
              </a:spcAft>
              <a:defRPr/>
            </a:pPr>
            <a:r>
              <a:rPr lang="en-US" dirty="0"/>
              <a:t>The group noted the tradeoff between comprehensiveness and quantitative indicators in the NBSAP process, and advised to do as much costing as possible and developing an action plan with clear, quantifiable targets. NBSAPs should have sustainable financing components (multiple action plans within NBSAPs; within each action plan, activities should be prioritized based on a combination of urgency and special mapping of ecosystem services); geographic and activities-based prioritization.</a:t>
            </a:r>
          </a:p>
          <a:p>
            <a:pPr lvl="0"/>
            <a:endParaRPr lang="en-US" dirty="0"/>
          </a:p>
          <a:p>
            <a:pPr lvl="0"/>
            <a:endParaRPr lang="en-US" dirty="0"/>
          </a:p>
        </p:txBody>
      </p:sp>
      <p:sp>
        <p:nvSpPr>
          <p:cNvPr id="61444" name="Slide Number Placeholder 3"/>
          <p:cNvSpPr>
            <a:spLocks noGrp="1"/>
          </p:cNvSpPr>
          <p:nvPr>
            <p:ph type="sldNum" sz="quarter" idx="5"/>
          </p:nvPr>
        </p:nvSpPr>
        <p:spPr bwMode="auto">
          <a:noFill/>
          <a:ln>
            <a:miter lim="800000"/>
            <a:headEnd/>
            <a:tailEnd/>
          </a:ln>
        </p:spPr>
        <p:txBody>
          <a:bodyPr/>
          <a:lstStyle/>
          <a:p>
            <a:fld id="{2591074E-662C-4C21-B907-B63E48C09E54}" type="slidenum">
              <a:rPr lang="en-CA" altLang="en-US"/>
              <a:pPr/>
              <a:t>5</a:t>
            </a:fld>
            <a:endParaRPr lang="en-CA" altLang="en-US"/>
          </a:p>
        </p:txBody>
      </p:sp>
    </p:spTree>
    <p:extLst>
      <p:ext uri="{BB962C8B-B14F-4D97-AF65-F5344CB8AC3E}">
        <p14:creationId xmlns:p14="http://schemas.microsoft.com/office/powerpoint/2010/main" val="2100151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s-ES" dirty="0" smtClean="0"/>
          </a:p>
        </p:txBody>
      </p:sp>
      <p:sp>
        <p:nvSpPr>
          <p:cNvPr id="163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008" indent="-288465">
              <a:spcBef>
                <a:spcPct val="30000"/>
              </a:spcBef>
              <a:defRPr sz="1200">
                <a:solidFill>
                  <a:schemeClr val="tx1"/>
                </a:solidFill>
                <a:latin typeface="Calibri" panose="020F0502020204030204" pitchFamily="34" charset="0"/>
              </a:defRPr>
            </a:lvl2pPr>
            <a:lvl3pPr marL="1153859" indent="-230772">
              <a:spcBef>
                <a:spcPct val="30000"/>
              </a:spcBef>
              <a:defRPr sz="1200">
                <a:solidFill>
                  <a:schemeClr val="tx1"/>
                </a:solidFill>
                <a:latin typeface="Calibri" panose="020F0502020204030204" pitchFamily="34" charset="0"/>
              </a:defRPr>
            </a:lvl3pPr>
            <a:lvl4pPr marL="1615402" indent="-230772">
              <a:spcBef>
                <a:spcPct val="30000"/>
              </a:spcBef>
              <a:defRPr sz="1200">
                <a:solidFill>
                  <a:schemeClr val="tx1"/>
                </a:solidFill>
                <a:latin typeface="Calibri" panose="020F0502020204030204" pitchFamily="34" charset="0"/>
              </a:defRPr>
            </a:lvl4pPr>
            <a:lvl5pPr marL="2076945" indent="-230772">
              <a:spcBef>
                <a:spcPct val="30000"/>
              </a:spcBef>
              <a:defRPr sz="1200">
                <a:solidFill>
                  <a:schemeClr val="tx1"/>
                </a:solidFill>
                <a:latin typeface="Calibri" panose="020F0502020204030204" pitchFamily="34" charset="0"/>
              </a:defRPr>
            </a:lvl5pPr>
            <a:lvl6pPr marL="2538489" indent="-230772" eaLnBrk="0" fontAlgn="base" hangingPunct="0">
              <a:spcBef>
                <a:spcPct val="30000"/>
              </a:spcBef>
              <a:spcAft>
                <a:spcPct val="0"/>
              </a:spcAft>
              <a:defRPr sz="1200">
                <a:solidFill>
                  <a:schemeClr val="tx1"/>
                </a:solidFill>
                <a:latin typeface="Calibri" panose="020F0502020204030204" pitchFamily="34" charset="0"/>
              </a:defRPr>
            </a:lvl6pPr>
            <a:lvl7pPr marL="3000032" indent="-230772" eaLnBrk="0" fontAlgn="base" hangingPunct="0">
              <a:spcBef>
                <a:spcPct val="30000"/>
              </a:spcBef>
              <a:spcAft>
                <a:spcPct val="0"/>
              </a:spcAft>
              <a:defRPr sz="1200">
                <a:solidFill>
                  <a:schemeClr val="tx1"/>
                </a:solidFill>
                <a:latin typeface="Calibri" panose="020F0502020204030204" pitchFamily="34" charset="0"/>
              </a:defRPr>
            </a:lvl7pPr>
            <a:lvl8pPr marL="3461576" indent="-230772" eaLnBrk="0" fontAlgn="base" hangingPunct="0">
              <a:spcBef>
                <a:spcPct val="30000"/>
              </a:spcBef>
              <a:spcAft>
                <a:spcPct val="0"/>
              </a:spcAft>
              <a:defRPr sz="1200">
                <a:solidFill>
                  <a:schemeClr val="tx1"/>
                </a:solidFill>
                <a:latin typeface="Calibri" panose="020F0502020204030204" pitchFamily="34" charset="0"/>
              </a:defRPr>
            </a:lvl8pPr>
            <a:lvl9pPr marL="3923119" indent="-230772"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53A7FB-28DB-4758-B6A4-D9264FC2925B}" type="slidenum">
              <a:rPr lang="en-CA" altLang="en-US" smtClean="0"/>
              <a:pPr>
                <a:spcBef>
                  <a:spcPct val="0"/>
                </a:spcBef>
              </a:pPr>
              <a:t>6</a:t>
            </a:fld>
            <a:endParaRPr lang="en-CA" altLang="en-US" smtClean="0"/>
          </a:p>
        </p:txBody>
      </p:sp>
    </p:spTree>
    <p:extLst>
      <p:ext uri="{BB962C8B-B14F-4D97-AF65-F5344CB8AC3E}">
        <p14:creationId xmlns:p14="http://schemas.microsoft.com/office/powerpoint/2010/main" val="1781451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b="1" dirty="0"/>
              <a:t>Scope and scale </a:t>
            </a:r>
            <a:r>
              <a:rPr lang="en-US" dirty="0"/>
              <a:t>– for each NBSAP activity, the scope of the activity and the scale of the effort should be identified.  Does the activity include the entire country or certain regions? Which regions? What are the quantified results that the activity will produce? For example, if the activity is initially designed as “Expand the PA network for ecological representativeness”, will the </a:t>
            </a:r>
            <a:r>
              <a:rPr lang="en-US" b="1" dirty="0"/>
              <a:t>activity result in the Aichi Target goal </a:t>
            </a:r>
            <a:r>
              <a:rPr lang="en-US" dirty="0"/>
              <a:t>of 17% coverage? Will certain PAs be expanded or will new PAs be created? Since the location of the PA relative to existing pressures will determine the cost of management, the specific location of future PAs may be important input into the costing.  </a:t>
            </a:r>
            <a:endParaRPr lang="en-US" dirty="0" smtClean="0">
              <a:effectLst/>
            </a:endParaRPr>
          </a:p>
          <a:p>
            <a:pPr lvl="0"/>
            <a:r>
              <a:rPr lang="en-US" b="1" dirty="0"/>
              <a:t>Timing of implementation </a:t>
            </a:r>
            <a:r>
              <a:rPr lang="en-US" dirty="0"/>
              <a:t>– the timing of both </a:t>
            </a:r>
            <a:r>
              <a:rPr lang="en-US" b="1" dirty="0"/>
              <a:t>capital investments and recurring costs </a:t>
            </a:r>
            <a:r>
              <a:rPr lang="en-US" dirty="0"/>
              <a:t>should be mapped out as part of the costing effort to better plan and finance activities. </a:t>
            </a:r>
            <a:endParaRPr lang="en-US" dirty="0" smtClean="0">
              <a:effectLst/>
            </a:endParaRPr>
          </a:p>
          <a:p>
            <a:pPr lvl="0"/>
            <a:r>
              <a:rPr lang="en-US" b="1" dirty="0"/>
              <a:t>Responsible actors </a:t>
            </a:r>
            <a:r>
              <a:rPr lang="en-US" dirty="0"/>
              <a:t>– it is essential that the responsible actors are identified during the process of NBSAP costing.  That is because various actors will have different cost basis for achieving specific results and implementing specific activities.  As well, it is essential for resource mobilization goals that the implementing actors are identified during the costing process.  </a:t>
            </a:r>
            <a:endParaRPr lang="en-US" dirty="0">
              <a:effectLst/>
            </a:endParaRPr>
          </a:p>
        </p:txBody>
      </p:sp>
      <p:sp>
        <p:nvSpPr>
          <p:cNvPr id="163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008" indent="-288465">
              <a:spcBef>
                <a:spcPct val="30000"/>
              </a:spcBef>
              <a:defRPr sz="1200">
                <a:solidFill>
                  <a:schemeClr val="tx1"/>
                </a:solidFill>
                <a:latin typeface="Calibri" panose="020F0502020204030204" pitchFamily="34" charset="0"/>
              </a:defRPr>
            </a:lvl2pPr>
            <a:lvl3pPr marL="1153859" indent="-230772">
              <a:spcBef>
                <a:spcPct val="30000"/>
              </a:spcBef>
              <a:defRPr sz="1200">
                <a:solidFill>
                  <a:schemeClr val="tx1"/>
                </a:solidFill>
                <a:latin typeface="Calibri" panose="020F0502020204030204" pitchFamily="34" charset="0"/>
              </a:defRPr>
            </a:lvl3pPr>
            <a:lvl4pPr marL="1615402" indent="-230772">
              <a:spcBef>
                <a:spcPct val="30000"/>
              </a:spcBef>
              <a:defRPr sz="1200">
                <a:solidFill>
                  <a:schemeClr val="tx1"/>
                </a:solidFill>
                <a:latin typeface="Calibri" panose="020F0502020204030204" pitchFamily="34" charset="0"/>
              </a:defRPr>
            </a:lvl4pPr>
            <a:lvl5pPr marL="2076945" indent="-230772">
              <a:spcBef>
                <a:spcPct val="30000"/>
              </a:spcBef>
              <a:defRPr sz="1200">
                <a:solidFill>
                  <a:schemeClr val="tx1"/>
                </a:solidFill>
                <a:latin typeface="Calibri" panose="020F0502020204030204" pitchFamily="34" charset="0"/>
              </a:defRPr>
            </a:lvl5pPr>
            <a:lvl6pPr marL="2538489" indent="-230772" eaLnBrk="0" fontAlgn="base" hangingPunct="0">
              <a:spcBef>
                <a:spcPct val="30000"/>
              </a:spcBef>
              <a:spcAft>
                <a:spcPct val="0"/>
              </a:spcAft>
              <a:defRPr sz="1200">
                <a:solidFill>
                  <a:schemeClr val="tx1"/>
                </a:solidFill>
                <a:latin typeface="Calibri" panose="020F0502020204030204" pitchFamily="34" charset="0"/>
              </a:defRPr>
            </a:lvl6pPr>
            <a:lvl7pPr marL="3000032" indent="-230772" eaLnBrk="0" fontAlgn="base" hangingPunct="0">
              <a:spcBef>
                <a:spcPct val="30000"/>
              </a:spcBef>
              <a:spcAft>
                <a:spcPct val="0"/>
              </a:spcAft>
              <a:defRPr sz="1200">
                <a:solidFill>
                  <a:schemeClr val="tx1"/>
                </a:solidFill>
                <a:latin typeface="Calibri" panose="020F0502020204030204" pitchFamily="34" charset="0"/>
              </a:defRPr>
            </a:lvl7pPr>
            <a:lvl8pPr marL="3461576" indent="-230772" eaLnBrk="0" fontAlgn="base" hangingPunct="0">
              <a:spcBef>
                <a:spcPct val="30000"/>
              </a:spcBef>
              <a:spcAft>
                <a:spcPct val="0"/>
              </a:spcAft>
              <a:defRPr sz="1200">
                <a:solidFill>
                  <a:schemeClr val="tx1"/>
                </a:solidFill>
                <a:latin typeface="Calibri" panose="020F0502020204030204" pitchFamily="34" charset="0"/>
              </a:defRPr>
            </a:lvl8pPr>
            <a:lvl9pPr marL="3923119" indent="-230772"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253A7FB-28DB-4758-B6A4-D9264FC2925B}" type="slidenum">
              <a:rPr lang="en-CA" altLang="en-US" smtClean="0"/>
              <a:pPr>
                <a:spcBef>
                  <a:spcPct val="0"/>
                </a:spcBef>
              </a:pPr>
              <a:t>7</a:t>
            </a:fld>
            <a:endParaRPr lang="en-CA" altLang="en-US" smtClean="0"/>
          </a:p>
        </p:txBody>
      </p:sp>
    </p:spTree>
    <p:extLst>
      <p:ext uri="{BB962C8B-B14F-4D97-AF65-F5344CB8AC3E}">
        <p14:creationId xmlns:p14="http://schemas.microsoft.com/office/powerpoint/2010/main" val="759859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a:lstStyle/>
          <a:p>
            <a:r>
              <a:rPr lang="en-US" altLang="en-US" dirty="0" smtClean="0"/>
              <a:t>Is the process of identifying</a:t>
            </a:r>
            <a:r>
              <a:rPr lang="en-US" altLang="en-US" baseline="0" dirty="0" smtClean="0"/>
              <a:t> people, groups, or organizations that could impact or be impacted by a decision, activity or outcome of an activity, analyzing and documenting relevant information regarding their interests, involvement, interdependencies, influence and potential impact on the success of the activity.</a:t>
            </a:r>
          </a:p>
          <a:p>
            <a:r>
              <a:rPr lang="en-US" altLang="en-US" baseline="0" dirty="0" smtClean="0"/>
              <a:t>It is critical for the activity to identify the stakeholders early and to analyze their level of </a:t>
            </a:r>
            <a:r>
              <a:rPr lang="en-US" altLang="en-US" b="1" baseline="0" dirty="0" smtClean="0"/>
              <a:t>interest, expectations, and influence</a:t>
            </a:r>
            <a:r>
              <a:rPr lang="en-US" altLang="en-US" baseline="0" dirty="0" smtClean="0"/>
              <a:t>.</a:t>
            </a:r>
          </a:p>
          <a:p>
            <a:endParaRPr lang="en-US" altLang="en-US" baseline="0" dirty="0" smtClean="0"/>
          </a:p>
          <a:p>
            <a:r>
              <a:rPr lang="en-US" altLang="en-US" baseline="0" dirty="0" smtClean="0"/>
              <a:t>3) In order to plan how to </a:t>
            </a:r>
            <a:r>
              <a:rPr lang="en-US" altLang="en-US" b="1" baseline="0" dirty="0" smtClean="0"/>
              <a:t>influence</a:t>
            </a:r>
            <a:r>
              <a:rPr lang="en-US" altLang="en-US" baseline="0" dirty="0" smtClean="0"/>
              <a:t> them to enhance their support and mitigate potential negative impact</a:t>
            </a:r>
          </a:p>
          <a:p>
            <a:endParaRPr lang="en-US" altLang="en-US" baseline="0" dirty="0" smtClean="0"/>
          </a:p>
          <a:p>
            <a:r>
              <a:rPr lang="en-US" altLang="en-US" baseline="0" dirty="0" smtClean="0"/>
              <a:t>Multiple classification models for stakeholders analysis:</a:t>
            </a:r>
          </a:p>
          <a:p>
            <a:pPr marL="173079" indent="-173079">
              <a:buFontTx/>
              <a:buChar char="-"/>
            </a:pPr>
            <a:r>
              <a:rPr lang="en-US" altLang="en-US" baseline="0" dirty="0" smtClean="0"/>
              <a:t>Power/interest grid</a:t>
            </a:r>
          </a:p>
          <a:p>
            <a:pPr marL="173079" indent="-173079">
              <a:buFontTx/>
              <a:buChar char="-"/>
            </a:pPr>
            <a:r>
              <a:rPr lang="en-US" altLang="en-US" baseline="0" dirty="0" smtClean="0"/>
              <a:t>Power/influence grid</a:t>
            </a:r>
          </a:p>
          <a:p>
            <a:pPr marL="173079" indent="-173079">
              <a:buFontTx/>
              <a:buChar char="-"/>
            </a:pPr>
            <a:r>
              <a:rPr lang="en-US" altLang="en-US" baseline="0" dirty="0" smtClean="0"/>
              <a:t>Influence/impact grid</a:t>
            </a:r>
          </a:p>
          <a:p>
            <a:pPr marL="173079" indent="-173079">
              <a:buFontTx/>
              <a:buChar char="-"/>
            </a:pPr>
            <a:endParaRPr lang="en-US" altLang="en-US" dirty="0" smtClean="0"/>
          </a:p>
        </p:txBody>
      </p:sp>
      <p:sp>
        <p:nvSpPr>
          <p:cNvPr id="104452" name="Slide Number Placeholder 3"/>
          <p:cNvSpPr>
            <a:spLocks noGrp="1"/>
          </p:cNvSpPr>
          <p:nvPr>
            <p:ph type="sldNum" sz="quarter" idx="5"/>
          </p:nvPr>
        </p:nvSpPr>
        <p:spPr bwMode="auto">
          <a:noFill/>
          <a:ln>
            <a:miter lim="800000"/>
            <a:headEnd/>
            <a:tailEnd/>
          </a:ln>
        </p:spPr>
        <p:txBody>
          <a:bodyPr/>
          <a:lstStyle/>
          <a:p>
            <a:fld id="{A12EC232-2B15-4A2F-9E02-6869DA5A499B}" type="slidenum">
              <a:rPr lang="en-CA" altLang="en-US"/>
              <a:pPr/>
              <a:t>8</a:t>
            </a:fld>
            <a:endParaRPr lang="en-CA" altLang="en-US"/>
          </a:p>
        </p:txBody>
      </p:sp>
    </p:spTree>
    <p:extLst>
      <p:ext uri="{BB962C8B-B14F-4D97-AF65-F5344CB8AC3E}">
        <p14:creationId xmlns:p14="http://schemas.microsoft.com/office/powerpoint/2010/main" val="4179432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a:lstStyle/>
          <a:p>
            <a:pPr marL="0" indent="0">
              <a:buFontTx/>
              <a:buNone/>
            </a:pPr>
            <a:endParaRPr lang="en-US" altLang="en-US" dirty="0" smtClean="0"/>
          </a:p>
        </p:txBody>
      </p:sp>
      <p:sp>
        <p:nvSpPr>
          <p:cNvPr id="104452" name="Slide Number Placeholder 3"/>
          <p:cNvSpPr>
            <a:spLocks noGrp="1"/>
          </p:cNvSpPr>
          <p:nvPr>
            <p:ph type="sldNum" sz="quarter" idx="5"/>
          </p:nvPr>
        </p:nvSpPr>
        <p:spPr bwMode="auto">
          <a:noFill/>
          <a:ln>
            <a:miter lim="800000"/>
            <a:headEnd/>
            <a:tailEnd/>
          </a:ln>
        </p:spPr>
        <p:txBody>
          <a:bodyPr/>
          <a:lstStyle/>
          <a:p>
            <a:fld id="{A12EC232-2B15-4A2F-9E02-6869DA5A499B}" type="slidenum">
              <a:rPr lang="en-CA" altLang="en-US"/>
              <a:pPr/>
              <a:t>9</a:t>
            </a:fld>
            <a:endParaRPr lang="en-CA" altLang="en-US"/>
          </a:p>
        </p:txBody>
      </p:sp>
    </p:spTree>
    <p:extLst>
      <p:ext uri="{BB962C8B-B14F-4D97-AF65-F5344CB8AC3E}">
        <p14:creationId xmlns:p14="http://schemas.microsoft.com/office/powerpoint/2010/main" val="1524614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a:lstStyle/>
          <a:p>
            <a:r>
              <a:rPr lang="en-US" altLang="en-US" dirty="0" smtClean="0"/>
              <a:t>Is the process of identifying</a:t>
            </a:r>
            <a:r>
              <a:rPr lang="en-US" altLang="en-US" baseline="0" dirty="0" smtClean="0"/>
              <a:t> people, groups, or organizations that could impact or be impacted by a decision, activity or outcome of an activity, analyzing and documenting relevant information regarding their interests, involvement, interdependencies, influence and potential impact on the success of the activity.</a:t>
            </a:r>
          </a:p>
          <a:p>
            <a:r>
              <a:rPr lang="en-US" altLang="en-US" baseline="0" dirty="0" smtClean="0"/>
              <a:t>It is critical for the activity to identify the stakeholders early and to analyze their level of interest, expectations, and influence.</a:t>
            </a:r>
          </a:p>
          <a:p>
            <a:endParaRPr lang="en-US" altLang="en-US" baseline="0" dirty="0" smtClean="0"/>
          </a:p>
          <a:p>
            <a:r>
              <a:rPr lang="en-US" altLang="en-US" baseline="0" dirty="0" smtClean="0"/>
              <a:t>Roles, departments, interests, knowledge, expectations, influence levels.</a:t>
            </a:r>
            <a:endParaRPr lang="en-US" altLang="en-US" dirty="0" smtClean="0"/>
          </a:p>
        </p:txBody>
      </p:sp>
      <p:sp>
        <p:nvSpPr>
          <p:cNvPr id="104452" name="Slide Number Placeholder 3"/>
          <p:cNvSpPr>
            <a:spLocks noGrp="1"/>
          </p:cNvSpPr>
          <p:nvPr>
            <p:ph type="sldNum" sz="quarter" idx="5"/>
          </p:nvPr>
        </p:nvSpPr>
        <p:spPr bwMode="auto">
          <a:noFill/>
          <a:ln>
            <a:miter lim="800000"/>
            <a:headEnd/>
            <a:tailEnd/>
          </a:ln>
        </p:spPr>
        <p:txBody>
          <a:bodyPr/>
          <a:lstStyle/>
          <a:p>
            <a:fld id="{A12EC232-2B15-4A2F-9E02-6869DA5A499B}" type="slidenum">
              <a:rPr lang="en-CA" altLang="en-US"/>
              <a:pPr/>
              <a:t>10</a:t>
            </a:fld>
            <a:endParaRPr lang="en-CA" altLang="en-US"/>
          </a:p>
        </p:txBody>
      </p:sp>
    </p:spTree>
    <p:extLst>
      <p:ext uri="{BB962C8B-B14F-4D97-AF65-F5344CB8AC3E}">
        <p14:creationId xmlns:p14="http://schemas.microsoft.com/office/powerpoint/2010/main" val="4980303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a:lstStyle/>
          <a:p>
            <a:endParaRPr lang="en-US" altLang="en-US" dirty="0" smtClean="0"/>
          </a:p>
        </p:txBody>
      </p:sp>
      <p:sp>
        <p:nvSpPr>
          <p:cNvPr id="120836" name="Slide Number Placeholder 3"/>
          <p:cNvSpPr>
            <a:spLocks noGrp="1"/>
          </p:cNvSpPr>
          <p:nvPr>
            <p:ph type="sldNum" sz="quarter" idx="5"/>
          </p:nvPr>
        </p:nvSpPr>
        <p:spPr bwMode="auto">
          <a:noFill/>
          <a:ln>
            <a:miter lim="800000"/>
            <a:headEnd/>
            <a:tailEnd/>
          </a:ln>
        </p:spPr>
        <p:txBody>
          <a:bodyPr/>
          <a:lstStyle/>
          <a:p>
            <a:fld id="{D6A42CE1-8A4E-4AF0-9373-3DF1A1D15751}" type="slidenum">
              <a:rPr lang="en-CA" altLang="en-US"/>
              <a:pPr/>
              <a:t>11</a:t>
            </a:fld>
            <a:endParaRPr lang="en-CA" altLang="en-US"/>
          </a:p>
        </p:txBody>
      </p:sp>
    </p:spTree>
    <p:extLst>
      <p:ext uri="{BB962C8B-B14F-4D97-AF65-F5344CB8AC3E}">
        <p14:creationId xmlns:p14="http://schemas.microsoft.com/office/powerpoint/2010/main" val="1279583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Using the top-down method by </a:t>
            </a:r>
            <a:r>
              <a:rPr lang="en-CA" altLang="en-US" dirty="0" smtClean="0"/>
              <a:t>disaggregating as far as practicable the relevant activities that have been identified. It provides a structured vision of what has to be measured. The input would be the NBSAP as a starting point to create the work breakdown structure.</a:t>
            </a:r>
          </a:p>
          <a:p>
            <a:endParaRPr lang="en-CA" altLang="en-US" dirty="0" smtClean="0"/>
          </a:p>
          <a:p>
            <a:r>
              <a:rPr lang="en-CA" altLang="en-US" dirty="0" smtClean="0"/>
              <a:t>Once the work packages, the lowest level of WBS components, have been created then they can be used to group activities in order to estimate, monitor and control cost and duration. </a:t>
            </a:r>
          </a:p>
          <a:p>
            <a:endParaRPr lang="en-CA" altLang="en-US" dirty="0" smtClean="0"/>
          </a:p>
          <a:p>
            <a:pPr defTabSz="923087"/>
            <a:r>
              <a:rPr lang="en-CA" dirty="0"/>
              <a:t>Pitfall: Excessive decomposition can lead to </a:t>
            </a:r>
            <a:r>
              <a:rPr lang="en-CA" b="1" dirty="0"/>
              <a:t>non-productive management effort, inefficient use of resources, decreased efficiency in performing work </a:t>
            </a:r>
            <a:r>
              <a:rPr lang="en-CA" dirty="0"/>
              <a:t>and difficulty of aggregating data over different levels of WBS</a:t>
            </a:r>
            <a:r>
              <a:rPr lang="en-CA" dirty="0" smtClean="0"/>
              <a:t>.</a:t>
            </a:r>
          </a:p>
          <a:p>
            <a:pPr defTabSz="923087"/>
            <a:r>
              <a:rPr lang="en-CA" dirty="0" smtClean="0"/>
              <a:t>Without WBS the project will take longer, elements will slip through and activity,</a:t>
            </a:r>
            <a:r>
              <a:rPr lang="en-CA" baseline="0" dirty="0" smtClean="0"/>
              <a:t> project will be negatively impacted.</a:t>
            </a:r>
            <a:endParaRPr lang="en-US" dirty="0"/>
          </a:p>
          <a:p>
            <a:endParaRPr lang="en-US" altLang="en-US" dirty="0" smtClean="0"/>
          </a:p>
          <a:p>
            <a:endParaRPr lang="en-US" altLang="en-US" dirty="0"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0008" indent="-288465">
              <a:spcBef>
                <a:spcPct val="30000"/>
              </a:spcBef>
              <a:defRPr sz="1200">
                <a:solidFill>
                  <a:schemeClr val="tx1"/>
                </a:solidFill>
                <a:latin typeface="Calibri" panose="020F0502020204030204" pitchFamily="34" charset="0"/>
              </a:defRPr>
            </a:lvl2pPr>
            <a:lvl3pPr marL="1153859" indent="-230772">
              <a:spcBef>
                <a:spcPct val="30000"/>
              </a:spcBef>
              <a:defRPr sz="1200">
                <a:solidFill>
                  <a:schemeClr val="tx1"/>
                </a:solidFill>
                <a:latin typeface="Calibri" panose="020F0502020204030204" pitchFamily="34" charset="0"/>
              </a:defRPr>
            </a:lvl3pPr>
            <a:lvl4pPr marL="1615402" indent="-230772">
              <a:spcBef>
                <a:spcPct val="30000"/>
              </a:spcBef>
              <a:defRPr sz="1200">
                <a:solidFill>
                  <a:schemeClr val="tx1"/>
                </a:solidFill>
                <a:latin typeface="Calibri" panose="020F0502020204030204" pitchFamily="34" charset="0"/>
              </a:defRPr>
            </a:lvl4pPr>
            <a:lvl5pPr marL="2076945" indent="-230772">
              <a:spcBef>
                <a:spcPct val="30000"/>
              </a:spcBef>
              <a:defRPr sz="1200">
                <a:solidFill>
                  <a:schemeClr val="tx1"/>
                </a:solidFill>
                <a:latin typeface="Calibri" panose="020F0502020204030204" pitchFamily="34" charset="0"/>
              </a:defRPr>
            </a:lvl5pPr>
            <a:lvl6pPr marL="2538489" indent="-230772" eaLnBrk="0" fontAlgn="base" hangingPunct="0">
              <a:spcBef>
                <a:spcPct val="30000"/>
              </a:spcBef>
              <a:spcAft>
                <a:spcPct val="0"/>
              </a:spcAft>
              <a:defRPr sz="1200">
                <a:solidFill>
                  <a:schemeClr val="tx1"/>
                </a:solidFill>
                <a:latin typeface="Calibri" panose="020F0502020204030204" pitchFamily="34" charset="0"/>
              </a:defRPr>
            </a:lvl6pPr>
            <a:lvl7pPr marL="3000032" indent="-230772" eaLnBrk="0" fontAlgn="base" hangingPunct="0">
              <a:spcBef>
                <a:spcPct val="30000"/>
              </a:spcBef>
              <a:spcAft>
                <a:spcPct val="0"/>
              </a:spcAft>
              <a:defRPr sz="1200">
                <a:solidFill>
                  <a:schemeClr val="tx1"/>
                </a:solidFill>
                <a:latin typeface="Calibri" panose="020F0502020204030204" pitchFamily="34" charset="0"/>
              </a:defRPr>
            </a:lvl7pPr>
            <a:lvl8pPr marL="3461576" indent="-230772" eaLnBrk="0" fontAlgn="base" hangingPunct="0">
              <a:spcBef>
                <a:spcPct val="30000"/>
              </a:spcBef>
              <a:spcAft>
                <a:spcPct val="0"/>
              </a:spcAft>
              <a:defRPr sz="1200">
                <a:solidFill>
                  <a:schemeClr val="tx1"/>
                </a:solidFill>
                <a:latin typeface="Calibri" panose="020F0502020204030204" pitchFamily="34" charset="0"/>
              </a:defRPr>
            </a:lvl8pPr>
            <a:lvl9pPr marL="3923119" indent="-230772"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E1DDD67-D38B-4CAB-A446-CB8551FF2867}" type="slidenum">
              <a:rPr lang="en-CA" altLang="en-US" smtClean="0"/>
              <a:pPr>
                <a:spcBef>
                  <a:spcPct val="0"/>
                </a:spcBef>
              </a:pPr>
              <a:t>12</a:t>
            </a:fld>
            <a:endParaRPr lang="en-CA" altLang="en-US" smtClean="0"/>
          </a:p>
        </p:txBody>
      </p:sp>
    </p:spTree>
    <p:extLst>
      <p:ext uri="{BB962C8B-B14F-4D97-AF65-F5344CB8AC3E}">
        <p14:creationId xmlns:p14="http://schemas.microsoft.com/office/powerpoint/2010/main" val="20159089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Decomposition is a technique used for dividing and sub-dividing into smaller,</a:t>
            </a:r>
            <a:r>
              <a:rPr lang="en-US" baseline="0" dirty="0" smtClean="0"/>
              <a:t> more manageable parts. Activities (actions) represent the effort to complete a work package.</a:t>
            </a:r>
            <a:endParaRPr lang="en-US" dirty="0"/>
          </a:p>
        </p:txBody>
      </p:sp>
      <p:sp>
        <p:nvSpPr>
          <p:cNvPr id="4" name="Slide Number Placeholder 3"/>
          <p:cNvSpPr>
            <a:spLocks noGrp="1"/>
          </p:cNvSpPr>
          <p:nvPr>
            <p:ph type="sldNum" sz="quarter" idx="10"/>
          </p:nvPr>
        </p:nvSpPr>
        <p:spPr/>
        <p:txBody>
          <a:bodyPr/>
          <a:lstStyle/>
          <a:p>
            <a:fld id="{5F0C8D9F-F837-48A0-A1AA-EE0E77EE8141}" type="slidenum">
              <a:rPr lang="en-CA" altLang="en-US" smtClean="0"/>
              <a:pPr/>
              <a:t>13</a:t>
            </a:fld>
            <a:endParaRPr lang="en-CA" altLang="en-US"/>
          </a:p>
        </p:txBody>
      </p:sp>
    </p:spTree>
    <p:extLst>
      <p:ext uri="{BB962C8B-B14F-4D97-AF65-F5344CB8AC3E}">
        <p14:creationId xmlns:p14="http://schemas.microsoft.com/office/powerpoint/2010/main" val="6578491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Decomposition is a technique used for dividing and sub-dividing into smaller,</a:t>
            </a:r>
            <a:r>
              <a:rPr lang="en-US" baseline="0" dirty="0" smtClean="0"/>
              <a:t> more manageable parts. Activities (actions) represent the effort to complete a work package.</a:t>
            </a:r>
            <a:endParaRPr lang="en-US" dirty="0"/>
          </a:p>
        </p:txBody>
      </p:sp>
      <p:sp>
        <p:nvSpPr>
          <p:cNvPr id="4" name="Slide Number Placeholder 3"/>
          <p:cNvSpPr>
            <a:spLocks noGrp="1"/>
          </p:cNvSpPr>
          <p:nvPr>
            <p:ph type="sldNum" sz="quarter" idx="10"/>
          </p:nvPr>
        </p:nvSpPr>
        <p:spPr/>
        <p:txBody>
          <a:bodyPr/>
          <a:lstStyle/>
          <a:p>
            <a:fld id="{5F0C8D9F-F837-48A0-A1AA-EE0E77EE8141}" type="slidenum">
              <a:rPr lang="en-CA" altLang="en-US" smtClean="0"/>
              <a:pPr/>
              <a:t>14</a:t>
            </a:fld>
            <a:endParaRPr lang="en-CA" altLang="en-US"/>
          </a:p>
        </p:txBody>
      </p:sp>
    </p:spTree>
    <p:extLst>
      <p:ext uri="{BB962C8B-B14F-4D97-AF65-F5344CB8AC3E}">
        <p14:creationId xmlns:p14="http://schemas.microsoft.com/office/powerpoint/2010/main" val="657849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a:lstStyle/>
          <a:p>
            <a:r>
              <a:rPr lang="en-US" altLang="en-US" dirty="0" smtClean="0"/>
              <a:t>RW planning is an iterative planning technique in which the work to be accomplished in the near term is planned in detail, while the work in the future is planned in higher level.</a:t>
            </a:r>
          </a:p>
          <a:p>
            <a:r>
              <a:rPr lang="en-US" altLang="en-US" dirty="0" smtClean="0"/>
              <a:t>Decomposition: dividing and subdividing the project scope and deliverables into smaller more manageable parts.</a:t>
            </a:r>
          </a:p>
        </p:txBody>
      </p:sp>
      <p:sp>
        <p:nvSpPr>
          <p:cNvPr id="104452" name="Slide Number Placeholder 3"/>
          <p:cNvSpPr>
            <a:spLocks noGrp="1"/>
          </p:cNvSpPr>
          <p:nvPr>
            <p:ph type="sldNum" sz="quarter" idx="5"/>
          </p:nvPr>
        </p:nvSpPr>
        <p:spPr bwMode="auto">
          <a:noFill/>
          <a:ln>
            <a:miter lim="800000"/>
            <a:headEnd/>
            <a:tailEnd/>
          </a:ln>
        </p:spPr>
        <p:txBody>
          <a:bodyPr/>
          <a:lstStyle/>
          <a:p>
            <a:fld id="{A12EC232-2B15-4A2F-9E02-6869DA5A499B}" type="slidenum">
              <a:rPr lang="en-CA" altLang="en-US"/>
              <a:pPr/>
              <a:t>15</a:t>
            </a:fld>
            <a:endParaRPr lang="en-CA" altLang="en-US"/>
          </a:p>
        </p:txBody>
      </p:sp>
    </p:spTree>
    <p:extLst>
      <p:ext uri="{BB962C8B-B14F-4D97-AF65-F5344CB8AC3E}">
        <p14:creationId xmlns:p14="http://schemas.microsoft.com/office/powerpoint/2010/main" val="1198817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a:lstStyle/>
          <a:p>
            <a:r>
              <a:rPr lang="en-US" altLang="en-US" dirty="0" smtClean="0"/>
              <a:t>RW planning is an iterative planning technique in which the work to be accomplished in the near term is planned in detail, while the work in the future is planned in higher level.</a:t>
            </a:r>
          </a:p>
          <a:p>
            <a:r>
              <a:rPr lang="en-US" altLang="en-US" dirty="0" smtClean="0"/>
              <a:t>Decomposition: dividing and subdividing the project scope and deliverables into smaller more manageable parts.</a:t>
            </a:r>
          </a:p>
        </p:txBody>
      </p:sp>
      <p:sp>
        <p:nvSpPr>
          <p:cNvPr id="104452" name="Slide Number Placeholder 3"/>
          <p:cNvSpPr>
            <a:spLocks noGrp="1"/>
          </p:cNvSpPr>
          <p:nvPr>
            <p:ph type="sldNum" sz="quarter" idx="5"/>
          </p:nvPr>
        </p:nvSpPr>
        <p:spPr bwMode="auto">
          <a:noFill/>
          <a:ln>
            <a:miter lim="800000"/>
            <a:headEnd/>
            <a:tailEnd/>
          </a:ln>
        </p:spPr>
        <p:txBody>
          <a:bodyPr/>
          <a:lstStyle/>
          <a:p>
            <a:fld id="{A12EC232-2B15-4A2F-9E02-6869DA5A499B}" type="slidenum">
              <a:rPr lang="en-CA" altLang="en-US"/>
              <a:pPr/>
              <a:t>16</a:t>
            </a:fld>
            <a:endParaRPr lang="en-CA" altLang="en-US"/>
          </a:p>
        </p:txBody>
      </p:sp>
    </p:spTree>
    <p:extLst>
      <p:ext uri="{BB962C8B-B14F-4D97-AF65-F5344CB8AC3E}">
        <p14:creationId xmlns:p14="http://schemas.microsoft.com/office/powerpoint/2010/main" val="422856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Alternative Analysis: include using various levels of resource capabilities or skills, different tools (hand versus-machine)</a:t>
            </a:r>
          </a:p>
          <a:p>
            <a:r>
              <a:rPr lang="en-US" altLang="en-US" dirty="0" smtClean="0"/>
              <a:t>Published updated rates, unit costs by organizations.</a:t>
            </a:r>
          </a:p>
          <a:p>
            <a:r>
              <a:rPr lang="en-US" altLang="en-US" dirty="0" smtClean="0"/>
              <a:t>B. Up estimating is a method</a:t>
            </a:r>
            <a:r>
              <a:rPr lang="en-US" altLang="en-US" baseline="0" dirty="0" smtClean="0"/>
              <a:t> of estimating cost or duration by aggregating the estimates of the lower-level components of WBS.</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586158BF-ED80-4C1D-B30A-0CBAB6E51A67}" type="slidenum">
              <a:rPr lang="en-CA" altLang="en-US" smtClean="0"/>
              <a:pPr/>
              <a:t>17</a:t>
            </a:fld>
            <a:endParaRPr lang="en-CA" altLang="en-US" smtClean="0"/>
          </a:p>
        </p:txBody>
      </p:sp>
    </p:spTree>
    <p:extLst>
      <p:ext uri="{BB962C8B-B14F-4D97-AF65-F5344CB8AC3E}">
        <p14:creationId xmlns:p14="http://schemas.microsoft.com/office/powerpoint/2010/main" val="1064281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a:lstStyle/>
          <a:p>
            <a:r>
              <a:rPr lang="en-US" altLang="en-US" b="1" dirty="0" smtClean="0"/>
              <a:t>Analogous</a:t>
            </a:r>
            <a:r>
              <a:rPr lang="en-US" altLang="en-US" dirty="0" smtClean="0"/>
              <a:t>: A technique for estimating the duration or cost of an activity</a:t>
            </a:r>
            <a:r>
              <a:rPr lang="en-US" altLang="en-US" baseline="0" dirty="0" smtClean="0"/>
              <a:t> or a project using historical data from a </a:t>
            </a:r>
            <a:r>
              <a:rPr lang="en-US" altLang="en-US" b="1" baseline="0" dirty="0" smtClean="0"/>
              <a:t>similar</a:t>
            </a:r>
            <a:r>
              <a:rPr lang="en-US" altLang="en-US" baseline="0" dirty="0" smtClean="0"/>
              <a:t> activity or project. (TO PREDICT FUTURE). </a:t>
            </a:r>
            <a:r>
              <a:rPr lang="en-US" altLang="en-US" dirty="0" smtClean="0"/>
              <a:t>Ex: last 5 projects similar to this one, each took 8 months, so this one should</a:t>
            </a:r>
            <a:r>
              <a:rPr lang="en-US" altLang="en-US" baseline="0" dirty="0" smtClean="0"/>
              <a:t> as well.</a:t>
            </a:r>
            <a:endParaRPr lang="en-US" altLang="en-US" dirty="0" smtClean="0"/>
          </a:p>
          <a:p>
            <a:r>
              <a:rPr lang="en-US" altLang="en-US" b="1" dirty="0" smtClean="0"/>
              <a:t>Parametric</a:t>
            </a:r>
            <a:r>
              <a:rPr lang="en-US" altLang="en-US" dirty="0" smtClean="0"/>
              <a:t>: An estimating technique in which an algorithm is used to calculate cost or duration based on historical data and project parameters. </a:t>
            </a:r>
            <a:r>
              <a:rPr lang="en-US" altLang="en-US" b="1" dirty="0" smtClean="0"/>
              <a:t>higher level of accuracy. (BETWEEN VARIABLES). </a:t>
            </a:r>
            <a:r>
              <a:rPr lang="en-US" altLang="en-US" b="0" dirty="0" smtClean="0"/>
              <a:t>Historical</a:t>
            </a:r>
            <a:r>
              <a:rPr lang="en-US" altLang="en-US" b="0" baseline="0" dirty="0" smtClean="0"/>
              <a:t> records from previous projects, ex: industry requirements, standard metrics, time per installation </a:t>
            </a:r>
            <a:r>
              <a:rPr lang="en-US" altLang="en-US" b="0" baseline="0" smtClean="0"/>
              <a:t>for irrigation.</a:t>
            </a:r>
            <a:endParaRPr lang="en-US" altLang="en-US" b="1" dirty="0" smtClean="0"/>
          </a:p>
          <a:p>
            <a:endParaRPr lang="en-US" altLang="en-US" b="1" dirty="0" smtClean="0"/>
          </a:p>
          <a:p>
            <a:pPr defTabSz="923087"/>
            <a:r>
              <a:rPr lang="en-CA" b="1" dirty="0"/>
              <a:t>Group decision-making techniques: </a:t>
            </a:r>
            <a:r>
              <a:rPr lang="en-CA" dirty="0"/>
              <a:t>Technique to assess multiple alternatives that will be used to generate classify and prioritize requirements.</a:t>
            </a:r>
            <a:endParaRPr lang="en-US" dirty="0"/>
          </a:p>
          <a:p>
            <a:endParaRPr lang="en-US" altLang="en-US" b="1" dirty="0" smtClean="0"/>
          </a:p>
          <a:p>
            <a:r>
              <a:rPr lang="en-US" altLang="en-US" b="1" dirty="0" smtClean="0"/>
              <a:t>Expert Judgment: </a:t>
            </a:r>
            <a:r>
              <a:rPr lang="en-US" altLang="en-US" b="0" dirty="0" smtClean="0"/>
              <a:t>with specialized</a:t>
            </a:r>
            <a:r>
              <a:rPr lang="en-US" altLang="en-US" b="0" baseline="0" dirty="0" smtClean="0"/>
              <a:t> education, skills, knowledge, experience or training.</a:t>
            </a:r>
            <a:endParaRPr lang="en-US" altLang="en-US" b="1" baseline="0" dirty="0" smtClean="0"/>
          </a:p>
          <a:p>
            <a:r>
              <a:rPr lang="en-CA" b="1" dirty="0"/>
              <a:t>Three point estimating </a:t>
            </a:r>
            <a:r>
              <a:rPr lang="en-CA" dirty="0"/>
              <a:t>An average of the 3 when there is an uncertainty with the activity estimates</a:t>
            </a:r>
            <a:endParaRPr lang="en-US" altLang="en-US" b="1" baseline="0" dirty="0" smtClean="0"/>
          </a:p>
          <a:p>
            <a:endParaRPr lang="en-US" altLang="en-US" b="1" dirty="0" smtClean="0"/>
          </a:p>
        </p:txBody>
      </p:sp>
      <p:sp>
        <p:nvSpPr>
          <p:cNvPr id="108548" name="Slide Number Placeholder 3"/>
          <p:cNvSpPr>
            <a:spLocks noGrp="1"/>
          </p:cNvSpPr>
          <p:nvPr>
            <p:ph type="sldNum" sz="quarter" idx="5"/>
          </p:nvPr>
        </p:nvSpPr>
        <p:spPr bwMode="auto">
          <a:noFill/>
          <a:ln>
            <a:miter lim="800000"/>
            <a:headEnd/>
            <a:tailEnd/>
          </a:ln>
        </p:spPr>
        <p:txBody>
          <a:bodyPr/>
          <a:lstStyle/>
          <a:p>
            <a:fld id="{268D4329-57B9-41B3-AC41-D115BD4A7187}" type="slidenum">
              <a:rPr lang="en-CA" altLang="en-US"/>
              <a:pPr/>
              <a:t>18</a:t>
            </a:fld>
            <a:endParaRPr lang="en-CA" altLang="en-US"/>
          </a:p>
        </p:txBody>
      </p:sp>
    </p:spTree>
    <p:extLst>
      <p:ext uri="{BB962C8B-B14F-4D97-AF65-F5344CB8AC3E}">
        <p14:creationId xmlns:p14="http://schemas.microsoft.com/office/powerpoint/2010/main" val="2862613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Therefore, if administration was included as an activity within a </a:t>
            </a:r>
            <a:r>
              <a:rPr lang="en-US" altLang="en-US" dirty="0" err="1" smtClean="0"/>
              <a:t>programme</a:t>
            </a:r>
            <a:r>
              <a:rPr lang="en-US" altLang="en-US" dirty="0" smtClean="0"/>
              <a:t>, the degree to which it is deemed as relevant is taken as proportionate to the rest of the activities in that </a:t>
            </a:r>
            <a:r>
              <a:rPr lang="en-US" altLang="en-US" dirty="0" err="1" smtClean="0"/>
              <a:t>programme</a:t>
            </a:r>
            <a:r>
              <a:rPr lang="en-US" altLang="en-US" dirty="0" smtClean="0"/>
              <a:t>. For example, if 90% of the non-administration activities are deemed to be relevant to biodiversity, then 90% of the administration budget is assumed to be relevant to biodiversity.</a:t>
            </a: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DAD23DDB-4167-439F-94E8-E0A82B3C1F37}" type="slidenum">
              <a:rPr lang="en-CA" altLang="en-US" smtClean="0"/>
              <a:pPr/>
              <a:t>19</a:t>
            </a:fld>
            <a:endParaRPr lang="en-CA" altLang="en-US" smtClean="0"/>
          </a:p>
        </p:txBody>
      </p:sp>
    </p:spTree>
    <p:extLst>
      <p:ext uri="{BB962C8B-B14F-4D97-AF65-F5344CB8AC3E}">
        <p14:creationId xmlns:p14="http://schemas.microsoft.com/office/powerpoint/2010/main" val="2792390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smtClean="0"/>
              <a:t>Decision tree methodology is also suggested to determine which expenditure require further research and assessment:</a:t>
            </a:r>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FD672A-E3FF-4EFB-804F-3D953EC7BD74}" type="slidenum">
              <a:rPr lang="en-CA" altLang="en-US" smtClean="0"/>
              <a:pPr/>
              <a:t>20</a:t>
            </a:fld>
            <a:endParaRPr lang="en-CA" altLang="en-US" smtClean="0"/>
          </a:p>
        </p:txBody>
      </p:sp>
    </p:spTree>
    <p:extLst>
      <p:ext uri="{BB962C8B-B14F-4D97-AF65-F5344CB8AC3E}">
        <p14:creationId xmlns:p14="http://schemas.microsoft.com/office/powerpoint/2010/main" val="1569386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smtClean="0"/>
              <a:t>Decision tree methodology is also suggested to determine which expenditure require further research and assessment:</a:t>
            </a:r>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FD672A-E3FF-4EFB-804F-3D953EC7BD74}" type="slidenum">
              <a:rPr lang="en-CA" altLang="en-US" smtClean="0"/>
              <a:pPr/>
              <a:t>21</a:t>
            </a:fld>
            <a:endParaRPr lang="en-CA" altLang="en-US" smtClean="0"/>
          </a:p>
        </p:txBody>
      </p:sp>
    </p:spTree>
    <p:extLst>
      <p:ext uri="{BB962C8B-B14F-4D97-AF65-F5344CB8AC3E}">
        <p14:creationId xmlns:p14="http://schemas.microsoft.com/office/powerpoint/2010/main" val="15693860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smtClean="0"/>
              <a:t>Decision tree methodology is also suggested to determine which expenditure require further research and assessment:</a:t>
            </a:r>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FD672A-E3FF-4EFB-804F-3D953EC7BD74}" type="slidenum">
              <a:rPr lang="en-CA" altLang="en-US" smtClean="0"/>
              <a:pPr/>
              <a:t>22</a:t>
            </a:fld>
            <a:endParaRPr lang="en-CA" altLang="en-US" smtClean="0"/>
          </a:p>
        </p:txBody>
      </p:sp>
    </p:spTree>
    <p:extLst>
      <p:ext uri="{BB962C8B-B14F-4D97-AF65-F5344CB8AC3E}">
        <p14:creationId xmlns:p14="http://schemas.microsoft.com/office/powerpoint/2010/main" val="15693860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smtClean="0"/>
              <a:t>Decision tree methodology is also suggested to determine which expenditure require further research and assessment:</a:t>
            </a:r>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FD672A-E3FF-4EFB-804F-3D953EC7BD74}" type="slidenum">
              <a:rPr lang="en-CA" altLang="en-US" smtClean="0"/>
              <a:pPr/>
              <a:t>23</a:t>
            </a:fld>
            <a:endParaRPr lang="en-CA" altLang="en-US" smtClean="0"/>
          </a:p>
        </p:txBody>
      </p:sp>
    </p:spTree>
    <p:extLst>
      <p:ext uri="{BB962C8B-B14F-4D97-AF65-F5344CB8AC3E}">
        <p14:creationId xmlns:p14="http://schemas.microsoft.com/office/powerpoint/2010/main" val="15693860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smtClean="0"/>
              <a:t>Decision tree methodology is also suggested to determine which expenditure require further research and assessment:</a:t>
            </a:r>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FD672A-E3FF-4EFB-804F-3D953EC7BD74}" type="slidenum">
              <a:rPr lang="en-CA" altLang="en-US" smtClean="0"/>
              <a:pPr/>
              <a:t>24</a:t>
            </a:fld>
            <a:endParaRPr lang="en-CA" altLang="en-US" smtClean="0"/>
          </a:p>
        </p:txBody>
      </p:sp>
    </p:spTree>
    <p:extLst>
      <p:ext uri="{BB962C8B-B14F-4D97-AF65-F5344CB8AC3E}">
        <p14:creationId xmlns:p14="http://schemas.microsoft.com/office/powerpoint/2010/main" val="15693860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smtClean="0"/>
              <a:t>Decision tree methodology is also suggested to determine which expenditure require further research and assessment:</a:t>
            </a:r>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FD672A-E3FF-4EFB-804F-3D953EC7BD74}" type="slidenum">
              <a:rPr lang="en-CA" altLang="en-US" smtClean="0"/>
              <a:pPr/>
              <a:t>25</a:t>
            </a:fld>
            <a:endParaRPr lang="en-CA" altLang="en-US" smtClean="0"/>
          </a:p>
        </p:txBody>
      </p:sp>
    </p:spTree>
    <p:extLst>
      <p:ext uri="{BB962C8B-B14F-4D97-AF65-F5344CB8AC3E}">
        <p14:creationId xmlns:p14="http://schemas.microsoft.com/office/powerpoint/2010/main" val="15693860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FD672A-E3FF-4EFB-804F-3D953EC7BD74}" type="slidenum">
              <a:rPr lang="en-CA" altLang="en-US" smtClean="0"/>
              <a:pPr/>
              <a:t>26</a:t>
            </a:fld>
            <a:endParaRPr lang="en-CA" altLang="en-US" smtClean="0"/>
          </a:p>
        </p:txBody>
      </p:sp>
    </p:spTree>
    <p:extLst>
      <p:ext uri="{BB962C8B-B14F-4D97-AF65-F5344CB8AC3E}">
        <p14:creationId xmlns:p14="http://schemas.microsoft.com/office/powerpoint/2010/main" val="19638654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FD672A-E3FF-4EFB-804F-3D953EC7BD74}" type="slidenum">
              <a:rPr lang="en-CA" altLang="en-US" smtClean="0"/>
              <a:pPr/>
              <a:t>27</a:t>
            </a:fld>
            <a:endParaRPr lang="en-CA" altLang="en-US" smtClean="0"/>
          </a:p>
        </p:txBody>
      </p:sp>
    </p:spTree>
    <p:extLst>
      <p:ext uri="{BB962C8B-B14F-4D97-AF65-F5344CB8AC3E}">
        <p14:creationId xmlns:p14="http://schemas.microsoft.com/office/powerpoint/2010/main" val="19638654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FD672A-E3FF-4EFB-804F-3D953EC7BD74}" type="slidenum">
              <a:rPr lang="en-CA" altLang="en-US" smtClean="0"/>
              <a:pPr/>
              <a:t>28</a:t>
            </a:fld>
            <a:endParaRPr lang="en-CA" altLang="en-US" smtClean="0"/>
          </a:p>
        </p:txBody>
      </p:sp>
    </p:spTree>
    <p:extLst>
      <p:ext uri="{BB962C8B-B14F-4D97-AF65-F5344CB8AC3E}">
        <p14:creationId xmlns:p14="http://schemas.microsoft.com/office/powerpoint/2010/main" val="37931442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FD672A-E3FF-4EFB-804F-3D953EC7BD74}" type="slidenum">
              <a:rPr lang="en-CA" altLang="en-US" smtClean="0"/>
              <a:pPr/>
              <a:t>29</a:t>
            </a:fld>
            <a:endParaRPr lang="en-CA" altLang="en-US" smtClean="0"/>
          </a:p>
        </p:txBody>
      </p:sp>
    </p:spTree>
    <p:extLst>
      <p:ext uri="{BB962C8B-B14F-4D97-AF65-F5344CB8AC3E}">
        <p14:creationId xmlns:p14="http://schemas.microsoft.com/office/powerpoint/2010/main" val="31126875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solidFill>
                <a:srgbClr val="147B33"/>
              </a:solidFill>
              <a:ea typeface="MS PGothic" pitchFamily="34" charset="-128"/>
            </a:endParaRPr>
          </a:p>
          <a:p>
            <a:pPr eaLnBrk="1" hangingPunct="1">
              <a:spcBef>
                <a:spcPct val="0"/>
              </a:spcBef>
            </a:pPr>
            <a:r>
              <a:rPr lang="en-US" altLang="en-US" smtClean="0">
                <a:solidFill>
                  <a:srgbClr val="147B33"/>
                </a:solidFill>
                <a:ea typeface="MS PGothic" pitchFamily="34" charset="-128"/>
              </a:rPr>
              <a:t> </a:t>
            </a:r>
            <a:endParaRPr lang="en-US" altLang="en-US" smtClean="0">
              <a:ea typeface="MS PGothic" pitchFamily="34" charset="-128"/>
            </a:endParaRPr>
          </a:p>
        </p:txBody>
      </p:sp>
      <p:sp>
        <p:nvSpPr>
          <p:cNvPr id="132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50008" indent="-288465" eaLnBrk="0" hangingPunct="0">
              <a:defRPr>
                <a:solidFill>
                  <a:schemeClr val="tx1"/>
                </a:solidFill>
                <a:latin typeface="Calibri" panose="020F0502020204030204" pitchFamily="34" charset="0"/>
                <a:cs typeface="Arial" panose="020B0604020202020204" pitchFamily="34" charset="0"/>
              </a:defRPr>
            </a:lvl2pPr>
            <a:lvl3pPr marL="1153859" indent="-230772" eaLnBrk="0" hangingPunct="0">
              <a:defRPr>
                <a:solidFill>
                  <a:schemeClr val="tx1"/>
                </a:solidFill>
                <a:latin typeface="Calibri" panose="020F0502020204030204" pitchFamily="34" charset="0"/>
                <a:cs typeface="Arial" panose="020B0604020202020204" pitchFamily="34" charset="0"/>
              </a:defRPr>
            </a:lvl3pPr>
            <a:lvl4pPr marL="1615402" indent="-230772" eaLnBrk="0" hangingPunct="0">
              <a:defRPr>
                <a:solidFill>
                  <a:schemeClr val="tx1"/>
                </a:solidFill>
                <a:latin typeface="Calibri" panose="020F0502020204030204" pitchFamily="34" charset="0"/>
                <a:cs typeface="Arial" panose="020B0604020202020204" pitchFamily="34" charset="0"/>
              </a:defRPr>
            </a:lvl4pPr>
            <a:lvl5pPr marL="2076945" indent="-230772" eaLnBrk="0" hangingPunct="0">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46F0382-3D80-4C84-948A-C47530B8D29E}" type="slidenum">
              <a:rPr lang="en-US" altLang="en-US">
                <a:ea typeface="MS PGothic" pitchFamily="34" charset="-128"/>
              </a:rPr>
              <a:pPr eaLnBrk="1" hangingPunct="1"/>
              <a:t>30</a:t>
            </a:fld>
            <a:endParaRPr lang="en-US" altLang="en-US">
              <a:ea typeface="MS PGothic" pitchFamily="34" charset="-128"/>
            </a:endParaRPr>
          </a:p>
        </p:txBody>
      </p:sp>
    </p:spTree>
    <p:extLst>
      <p:ext uri="{BB962C8B-B14F-4D97-AF65-F5344CB8AC3E}">
        <p14:creationId xmlns:p14="http://schemas.microsoft.com/office/powerpoint/2010/main" val="37106040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FD672A-E3FF-4EFB-804F-3D953EC7BD74}" type="slidenum">
              <a:rPr lang="en-CA" altLang="en-US" smtClean="0"/>
              <a:pPr/>
              <a:t>31</a:t>
            </a:fld>
            <a:endParaRPr lang="en-CA" altLang="en-US" smtClean="0"/>
          </a:p>
        </p:txBody>
      </p:sp>
    </p:spTree>
    <p:extLst>
      <p:ext uri="{BB962C8B-B14F-4D97-AF65-F5344CB8AC3E}">
        <p14:creationId xmlns:p14="http://schemas.microsoft.com/office/powerpoint/2010/main" val="19638654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FD672A-E3FF-4EFB-804F-3D953EC7BD74}" type="slidenum">
              <a:rPr lang="en-CA" altLang="en-US" smtClean="0"/>
              <a:pPr/>
              <a:t>32</a:t>
            </a:fld>
            <a:endParaRPr lang="en-CA" altLang="en-US" smtClean="0"/>
          </a:p>
        </p:txBody>
      </p:sp>
    </p:spTree>
    <p:extLst>
      <p:ext uri="{BB962C8B-B14F-4D97-AF65-F5344CB8AC3E}">
        <p14:creationId xmlns:p14="http://schemas.microsoft.com/office/powerpoint/2010/main" val="19638654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50008" indent="-288465">
              <a:defRPr>
                <a:solidFill>
                  <a:schemeClr val="tx1"/>
                </a:solidFill>
                <a:latin typeface="Calibri" panose="020F0502020204030204" pitchFamily="34" charset="0"/>
                <a:cs typeface="Arial" panose="020B0604020202020204" pitchFamily="34" charset="0"/>
              </a:defRPr>
            </a:lvl2pPr>
            <a:lvl3pPr marL="1153859" indent="-230772">
              <a:defRPr>
                <a:solidFill>
                  <a:schemeClr val="tx1"/>
                </a:solidFill>
                <a:latin typeface="Calibri" panose="020F0502020204030204" pitchFamily="34" charset="0"/>
                <a:cs typeface="Arial" panose="020B0604020202020204" pitchFamily="34" charset="0"/>
              </a:defRPr>
            </a:lvl3pPr>
            <a:lvl4pPr marL="1615402" indent="-230772">
              <a:defRPr>
                <a:solidFill>
                  <a:schemeClr val="tx1"/>
                </a:solidFill>
                <a:latin typeface="Calibri" panose="020F0502020204030204" pitchFamily="34" charset="0"/>
                <a:cs typeface="Arial" panose="020B0604020202020204" pitchFamily="34" charset="0"/>
              </a:defRPr>
            </a:lvl4pPr>
            <a:lvl5pPr marL="2076945" indent="-230772">
              <a:defRPr>
                <a:solidFill>
                  <a:schemeClr val="tx1"/>
                </a:solidFill>
                <a:latin typeface="Calibri" panose="020F0502020204030204" pitchFamily="34" charset="0"/>
                <a:cs typeface="Arial" panose="020B0604020202020204" pitchFamily="34" charset="0"/>
              </a:defRPr>
            </a:lvl5pPr>
            <a:lvl6pPr marL="253848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000032"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61576"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923119" indent="-230772"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19FD672A-E3FF-4EFB-804F-3D953EC7BD74}" type="slidenum">
              <a:rPr lang="en-CA" altLang="en-US" smtClean="0"/>
              <a:pPr/>
              <a:t>33</a:t>
            </a:fld>
            <a:endParaRPr lang="en-CA" altLang="en-US" smtClean="0"/>
          </a:p>
        </p:txBody>
      </p:sp>
    </p:spTree>
    <p:extLst>
      <p:ext uri="{BB962C8B-B14F-4D97-AF65-F5344CB8AC3E}">
        <p14:creationId xmlns:p14="http://schemas.microsoft.com/office/powerpoint/2010/main" val="1963865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191DA1-5518-484D-9055-554052BB495C}" type="datetimeFigureOut">
              <a:rPr lang="en-US" smtClean="0"/>
              <a:t>10/6/2015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A4EB2-A77D-4ABA-8532-0AC055A2FCBA}" type="slidenum">
              <a:rPr lang="en-US" smtClean="0"/>
              <a:t>‹#›</a:t>
            </a:fld>
            <a:endParaRPr lang="en-US"/>
          </a:p>
        </p:txBody>
      </p:sp>
    </p:spTree>
    <p:extLst>
      <p:ext uri="{BB962C8B-B14F-4D97-AF65-F5344CB8AC3E}">
        <p14:creationId xmlns:p14="http://schemas.microsoft.com/office/powerpoint/2010/main" val="3179507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191DA1-5518-484D-9055-554052BB495C}" type="datetimeFigureOut">
              <a:rPr lang="en-US" smtClean="0"/>
              <a:t>10/6/2015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A4EB2-A77D-4ABA-8532-0AC055A2FCBA}" type="slidenum">
              <a:rPr lang="en-US" smtClean="0"/>
              <a:t>‹#›</a:t>
            </a:fld>
            <a:endParaRPr lang="en-US"/>
          </a:p>
        </p:txBody>
      </p:sp>
    </p:spTree>
    <p:extLst>
      <p:ext uri="{BB962C8B-B14F-4D97-AF65-F5344CB8AC3E}">
        <p14:creationId xmlns:p14="http://schemas.microsoft.com/office/powerpoint/2010/main" val="4168112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191DA1-5518-484D-9055-554052BB495C}" type="datetimeFigureOut">
              <a:rPr lang="en-US" smtClean="0"/>
              <a:t>10/6/2015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A4EB2-A77D-4ABA-8532-0AC055A2FCBA}" type="slidenum">
              <a:rPr lang="en-US" smtClean="0"/>
              <a:t>‹#›</a:t>
            </a:fld>
            <a:endParaRPr lang="en-US"/>
          </a:p>
        </p:txBody>
      </p:sp>
    </p:spTree>
    <p:extLst>
      <p:ext uri="{BB962C8B-B14F-4D97-AF65-F5344CB8AC3E}">
        <p14:creationId xmlns:p14="http://schemas.microsoft.com/office/powerpoint/2010/main" val="3000685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191DA1-5518-484D-9055-554052BB495C}" type="datetimeFigureOut">
              <a:rPr lang="en-US" smtClean="0"/>
              <a:t>10/6/2015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A4EB2-A77D-4ABA-8532-0AC055A2FCBA}" type="slidenum">
              <a:rPr lang="en-US" smtClean="0"/>
              <a:t>‹#›</a:t>
            </a:fld>
            <a:endParaRPr lang="en-US"/>
          </a:p>
        </p:txBody>
      </p:sp>
    </p:spTree>
    <p:extLst>
      <p:ext uri="{BB962C8B-B14F-4D97-AF65-F5344CB8AC3E}">
        <p14:creationId xmlns:p14="http://schemas.microsoft.com/office/powerpoint/2010/main" val="2888926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191DA1-5518-484D-9055-554052BB495C}" type="datetimeFigureOut">
              <a:rPr lang="en-US" smtClean="0"/>
              <a:t>10/6/2015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4A4EB2-A77D-4ABA-8532-0AC055A2FCBA}" type="slidenum">
              <a:rPr lang="en-US" smtClean="0"/>
              <a:t>‹#›</a:t>
            </a:fld>
            <a:endParaRPr lang="en-US"/>
          </a:p>
        </p:txBody>
      </p:sp>
    </p:spTree>
    <p:extLst>
      <p:ext uri="{BB962C8B-B14F-4D97-AF65-F5344CB8AC3E}">
        <p14:creationId xmlns:p14="http://schemas.microsoft.com/office/powerpoint/2010/main" val="4120315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191DA1-5518-484D-9055-554052BB495C}" type="datetimeFigureOut">
              <a:rPr lang="en-US" smtClean="0"/>
              <a:t>10/6/2015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4A4EB2-A77D-4ABA-8532-0AC055A2FCBA}" type="slidenum">
              <a:rPr lang="en-US" smtClean="0"/>
              <a:t>‹#›</a:t>
            </a:fld>
            <a:endParaRPr lang="en-US"/>
          </a:p>
        </p:txBody>
      </p:sp>
    </p:spTree>
    <p:extLst>
      <p:ext uri="{BB962C8B-B14F-4D97-AF65-F5344CB8AC3E}">
        <p14:creationId xmlns:p14="http://schemas.microsoft.com/office/powerpoint/2010/main" val="88930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91DA1-5518-484D-9055-554052BB495C}" type="datetimeFigureOut">
              <a:rPr lang="en-US" smtClean="0"/>
              <a:t>10/6/2015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4A4EB2-A77D-4ABA-8532-0AC055A2FCBA}" type="slidenum">
              <a:rPr lang="en-US" smtClean="0"/>
              <a:t>‹#›</a:t>
            </a:fld>
            <a:endParaRPr lang="en-US"/>
          </a:p>
        </p:txBody>
      </p:sp>
    </p:spTree>
    <p:extLst>
      <p:ext uri="{BB962C8B-B14F-4D97-AF65-F5344CB8AC3E}">
        <p14:creationId xmlns:p14="http://schemas.microsoft.com/office/powerpoint/2010/main" val="1831385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191DA1-5518-484D-9055-554052BB495C}" type="datetimeFigureOut">
              <a:rPr lang="en-US" smtClean="0"/>
              <a:t>10/6/2015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A4EB2-A77D-4ABA-8532-0AC055A2FCBA}" type="slidenum">
              <a:rPr lang="en-US" smtClean="0"/>
              <a:t>‹#›</a:t>
            </a:fld>
            <a:endParaRPr lang="en-US"/>
          </a:p>
        </p:txBody>
      </p:sp>
    </p:spTree>
    <p:extLst>
      <p:ext uri="{BB962C8B-B14F-4D97-AF65-F5344CB8AC3E}">
        <p14:creationId xmlns:p14="http://schemas.microsoft.com/office/powerpoint/2010/main" val="117253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191DA1-5518-484D-9055-554052BB495C}" type="datetimeFigureOut">
              <a:rPr lang="en-US" smtClean="0"/>
              <a:t>10/6/2015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A4EB2-A77D-4ABA-8532-0AC055A2FCBA}" type="slidenum">
              <a:rPr lang="en-US" smtClean="0"/>
              <a:t>‹#›</a:t>
            </a:fld>
            <a:endParaRPr lang="en-US"/>
          </a:p>
        </p:txBody>
      </p:sp>
    </p:spTree>
    <p:extLst>
      <p:ext uri="{BB962C8B-B14F-4D97-AF65-F5344CB8AC3E}">
        <p14:creationId xmlns:p14="http://schemas.microsoft.com/office/powerpoint/2010/main" val="2619313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191DA1-5518-484D-9055-554052BB495C}" type="datetimeFigureOut">
              <a:rPr lang="en-US" smtClean="0"/>
              <a:t>10/6/2015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A4EB2-A77D-4ABA-8532-0AC055A2FCBA}" type="slidenum">
              <a:rPr lang="en-US" smtClean="0"/>
              <a:t>‹#›</a:t>
            </a:fld>
            <a:endParaRPr lang="en-US"/>
          </a:p>
        </p:txBody>
      </p:sp>
    </p:spTree>
    <p:extLst>
      <p:ext uri="{BB962C8B-B14F-4D97-AF65-F5344CB8AC3E}">
        <p14:creationId xmlns:p14="http://schemas.microsoft.com/office/powerpoint/2010/main" val="2238116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191DA1-5518-484D-9055-554052BB495C}" type="datetimeFigureOut">
              <a:rPr lang="en-US" smtClean="0"/>
              <a:t>10/6/2015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A4EB2-A77D-4ABA-8532-0AC055A2FCBA}" type="slidenum">
              <a:rPr lang="en-US" smtClean="0"/>
              <a:t>‹#›</a:t>
            </a:fld>
            <a:endParaRPr lang="en-US"/>
          </a:p>
        </p:txBody>
      </p:sp>
    </p:spTree>
    <p:extLst>
      <p:ext uri="{BB962C8B-B14F-4D97-AF65-F5344CB8AC3E}">
        <p14:creationId xmlns:p14="http://schemas.microsoft.com/office/powerpoint/2010/main" val="2150013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91DA1-5518-484D-9055-554052BB495C}" type="datetimeFigureOut">
              <a:rPr lang="en-US" smtClean="0"/>
              <a:t>10/6/2015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4A4EB2-A77D-4ABA-8532-0AC055A2FCBA}" type="slidenum">
              <a:rPr lang="en-US" smtClean="0"/>
              <a:t>‹#›</a:t>
            </a:fld>
            <a:endParaRPr lang="en-US"/>
          </a:p>
        </p:txBody>
      </p:sp>
    </p:spTree>
    <p:extLst>
      <p:ext uri="{BB962C8B-B14F-4D97-AF65-F5344CB8AC3E}">
        <p14:creationId xmlns:p14="http://schemas.microsoft.com/office/powerpoint/2010/main" val="257156529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13" Type="http://schemas.microsoft.com/office/2007/relationships/diagramDrawing" Target="../diagrams/drawing3.xml"/><Relationship Id="rId18" Type="http://schemas.microsoft.com/office/2007/relationships/diagramDrawing" Target="../diagrams/drawing4.xml"/><Relationship Id="rId3" Type="http://schemas.openxmlformats.org/officeDocument/2006/relationships/image" Target="../media/image6.jpeg"/><Relationship Id="rId7" Type="http://schemas.openxmlformats.org/officeDocument/2006/relationships/diagramColors" Target="../diagrams/colors2.xml"/><Relationship Id="rId12" Type="http://schemas.openxmlformats.org/officeDocument/2006/relationships/diagramColors" Target="../diagrams/colors3.xml"/><Relationship Id="rId17" Type="http://schemas.openxmlformats.org/officeDocument/2006/relationships/diagramColors" Target="../diagrams/colors4.xml"/><Relationship Id="rId2" Type="http://schemas.openxmlformats.org/officeDocument/2006/relationships/notesSlide" Target="../notesSlides/notesSlide7.xml"/><Relationship Id="rId16" Type="http://schemas.openxmlformats.org/officeDocument/2006/relationships/diagramQuickStyle" Target="../diagrams/quickStyl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diagramQuickStyle" Target="../diagrams/quickStyle3.xml"/><Relationship Id="rId5" Type="http://schemas.openxmlformats.org/officeDocument/2006/relationships/diagramLayout" Target="../diagrams/layout2.xml"/><Relationship Id="rId15" Type="http://schemas.openxmlformats.org/officeDocument/2006/relationships/diagramLayout" Target="../diagrams/layout4.xml"/><Relationship Id="rId10" Type="http://schemas.openxmlformats.org/officeDocument/2006/relationships/diagramLayout" Target="../diagrams/layout3.xml"/><Relationship Id="rId4" Type="http://schemas.openxmlformats.org/officeDocument/2006/relationships/diagramData" Target="../diagrams/data2.xml"/><Relationship Id="rId9" Type="http://schemas.openxmlformats.org/officeDocument/2006/relationships/diagramData" Target="../diagrams/data3.xml"/><Relationship Id="rId14" Type="http://schemas.openxmlformats.org/officeDocument/2006/relationships/diagramData" Target="../diagrams/data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6.jpe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6.jpeg"/><Relationship Id="rId13" Type="http://schemas.microsoft.com/office/2007/relationships/diagramDrawing" Target="../diagrams/drawing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Colors" Target="../diagrams/colors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QuickStyle" Target="../diagrams/quickStyle7.xml"/><Relationship Id="rId5" Type="http://schemas.openxmlformats.org/officeDocument/2006/relationships/diagramQuickStyle" Target="../diagrams/quickStyle6.xml"/><Relationship Id="rId10" Type="http://schemas.openxmlformats.org/officeDocument/2006/relationships/diagramLayout" Target="../diagrams/layout7.xml"/><Relationship Id="rId4" Type="http://schemas.openxmlformats.org/officeDocument/2006/relationships/diagramLayout" Target="../diagrams/layout6.xml"/><Relationship Id="rId9" Type="http://schemas.openxmlformats.org/officeDocument/2006/relationships/diagramData" Target="../diagrams/data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5"/>
          <p:cNvSpPr txBox="1">
            <a:spLocks noChangeArrowheads="1"/>
          </p:cNvSpPr>
          <p:nvPr/>
        </p:nvSpPr>
        <p:spPr bwMode="auto">
          <a:xfrm>
            <a:off x="914400" y="766491"/>
            <a:ext cx="11277600" cy="2508379"/>
          </a:xfrm>
          <a:prstGeom prst="rect">
            <a:avLst/>
          </a:prstGeom>
          <a:noFill/>
          <a:ln>
            <a:noFill/>
          </a:ln>
          <a:extLst/>
        </p:spPr>
        <p:txBody>
          <a:bodyPr>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spcAft>
                <a:spcPts val="600"/>
              </a:spcAft>
              <a:defRPr/>
            </a:pPr>
            <a:r>
              <a:rPr lang="en-US" altLang="en-US" sz="4000" b="1" dirty="0" smtClean="0">
                <a:solidFill>
                  <a:srgbClr val="008000"/>
                </a:solidFill>
                <a:latin typeface="Calibri" pitchFamily="34" charset="0"/>
                <a:ea typeface="+mn-ea"/>
                <a:cs typeface="Arial" panose="020B0604020202020204" pitchFamily="34" charset="0"/>
              </a:rPr>
              <a:t>Resource Mobilization and Financial Reporting under the CBD </a:t>
            </a:r>
          </a:p>
          <a:p>
            <a:pPr eaLnBrk="1" hangingPunct="1">
              <a:spcAft>
                <a:spcPts val="600"/>
              </a:spcAft>
              <a:defRPr/>
            </a:pPr>
            <a:r>
              <a:rPr lang="en-US" altLang="en-US" sz="3600" b="1" dirty="0" smtClean="0">
                <a:solidFill>
                  <a:srgbClr val="008000"/>
                </a:solidFill>
                <a:latin typeface="Calibri" pitchFamily="34" charset="0"/>
              </a:rPr>
              <a:t>Assessing </a:t>
            </a:r>
            <a:r>
              <a:rPr lang="en-US" altLang="en-US" sz="3600" b="1" dirty="0">
                <a:solidFill>
                  <a:srgbClr val="008000"/>
                </a:solidFill>
                <a:latin typeface="Calibri" pitchFamily="34" charset="0"/>
              </a:rPr>
              <a:t>funding </a:t>
            </a:r>
            <a:r>
              <a:rPr lang="en-US" altLang="en-US" sz="3600" b="1" dirty="0" smtClean="0">
                <a:solidFill>
                  <a:srgbClr val="008000"/>
                </a:solidFill>
                <a:latin typeface="Calibri" pitchFamily="34" charset="0"/>
              </a:rPr>
              <a:t>needs, gaps, and priorities: </a:t>
            </a:r>
            <a:r>
              <a:rPr lang="en-US" altLang="en-US" sz="3600" b="1" dirty="0">
                <a:solidFill>
                  <a:srgbClr val="008000"/>
                </a:solidFill>
                <a:latin typeface="Calibri" pitchFamily="34" charset="0"/>
              </a:rPr>
              <a:t>costing the NBSAPs</a:t>
            </a:r>
          </a:p>
        </p:txBody>
      </p:sp>
      <p:sp>
        <p:nvSpPr>
          <p:cNvPr id="3075" name="Rectangle 1"/>
          <p:cNvSpPr>
            <a:spLocks noChangeArrowheads="1"/>
          </p:cNvSpPr>
          <p:nvPr/>
        </p:nvSpPr>
        <p:spPr bwMode="auto">
          <a:xfrm>
            <a:off x="1016000" y="3352801"/>
            <a:ext cx="8807451"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pt-BR" altLang="en-US" sz="2400" dirty="0">
                <a:solidFill>
                  <a:srgbClr val="FF6600"/>
                </a:solidFill>
              </a:rPr>
              <a:t>Sub-regional workshop on financial reporting and resource mobilization for </a:t>
            </a:r>
            <a:r>
              <a:rPr lang="pt-BR" altLang="en-US" sz="2400" dirty="0" smtClean="0">
                <a:solidFill>
                  <a:srgbClr val="FF6600"/>
                </a:solidFill>
              </a:rPr>
              <a:t>the Pacific region</a:t>
            </a:r>
            <a:endParaRPr lang="pt-BR" altLang="en-US" sz="2400" dirty="0">
              <a:solidFill>
                <a:srgbClr val="FF6600"/>
              </a:solidFill>
            </a:endParaRPr>
          </a:p>
          <a:p>
            <a:pPr eaLnBrk="1" hangingPunct="1">
              <a:spcBef>
                <a:spcPct val="0"/>
              </a:spcBef>
              <a:buFontTx/>
              <a:buNone/>
            </a:pPr>
            <a:r>
              <a:rPr lang="pt-BR" altLang="en-US" sz="2400" dirty="0" smtClean="0">
                <a:solidFill>
                  <a:srgbClr val="FF6600"/>
                </a:solidFill>
              </a:rPr>
              <a:t>Avarua, Cook Islands, 5-6 October 2015</a:t>
            </a:r>
            <a:endParaRPr lang="pt-BR" altLang="en-US" sz="2400" dirty="0">
              <a:solidFill>
                <a:srgbClr val="FF6600"/>
              </a:solidFill>
            </a:endParaRPr>
          </a:p>
          <a:p>
            <a:pPr eaLnBrk="1" hangingPunct="1">
              <a:spcBef>
                <a:spcPct val="0"/>
              </a:spcBef>
              <a:buFontTx/>
              <a:buNone/>
            </a:pPr>
            <a:endParaRPr lang="pt-BR" altLang="en-US" sz="2400" dirty="0">
              <a:solidFill>
                <a:srgbClr val="FF6600"/>
              </a:solidFill>
            </a:endParaRPr>
          </a:p>
          <a:p>
            <a:pPr eaLnBrk="1" hangingPunct="1">
              <a:spcBef>
                <a:spcPct val="0"/>
              </a:spcBef>
              <a:buFontTx/>
              <a:buNone/>
            </a:pPr>
            <a:r>
              <a:rPr lang="pt-BR" altLang="en-US" sz="2400" dirty="0" smtClean="0">
                <a:solidFill>
                  <a:srgbClr val="FF6600"/>
                </a:solidFill>
              </a:rPr>
              <a:t>Csoban Somodi</a:t>
            </a:r>
            <a:endParaRPr lang="pt-BR" altLang="en-US" sz="2400" dirty="0">
              <a:solidFill>
                <a:srgbClr val="FF6600"/>
              </a:solidFill>
            </a:endParaRPr>
          </a:p>
          <a:p>
            <a:pPr eaLnBrk="1" hangingPunct="1">
              <a:spcBef>
                <a:spcPct val="0"/>
              </a:spcBef>
              <a:buFontTx/>
              <a:buNone/>
            </a:pPr>
            <a:r>
              <a:rPr lang="pt-BR" altLang="en-US" sz="2400" dirty="0">
                <a:solidFill>
                  <a:srgbClr val="FF6600"/>
                </a:solidFill>
              </a:rPr>
              <a:t>Secretariat of the Convention on Biological Diversity</a:t>
            </a:r>
            <a:endParaRPr lang="en-US" altLang="en-US" sz="2400" dirty="0">
              <a:solidFill>
                <a:srgbClr val="FF6600"/>
              </a:solidFill>
            </a:endParaRPr>
          </a:p>
        </p:txBody>
      </p:sp>
      <p:pic>
        <p:nvPicPr>
          <p:cNvPr id="3076" name="Picture 4" descr="CBD_PowerPointTemplate_LogoFu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517" y="5859463"/>
            <a:ext cx="3147483"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3" descr="U:\Working Folders\Logos\COP\COP-12\cop-12-logo-web\cop-12-logo-variant-colour-web.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9351" y="5937250"/>
            <a:ext cx="11176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Date Placeholder 1"/>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C8B9CD48-95DF-443F-BB97-576A0F90A5B4}" type="datetime1">
              <a:rPr lang="en-US" altLang="en-US" sz="1200" smtClean="0">
                <a:solidFill>
                  <a:srgbClr val="898989"/>
                </a:solidFill>
              </a:rPr>
              <a:pPr eaLnBrk="1" hangingPunct="1">
                <a:spcBef>
                  <a:spcPct val="0"/>
                </a:spcBef>
                <a:buFontTx/>
                <a:buNone/>
              </a:pPr>
              <a:t>10/6/2015</a:t>
            </a:fld>
            <a:endParaRPr lang="en-US" altLang="en-US" sz="1200" smtClean="0">
              <a:solidFill>
                <a:srgbClr val="898989"/>
              </a:solidFill>
            </a:endParaRPr>
          </a:p>
        </p:txBody>
      </p:sp>
      <p:sp>
        <p:nvSpPr>
          <p:cNvPr id="30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fld id="{3A2154EF-FB9B-4732-BA8A-35BD56C2DA96}" type="slidenum">
              <a:rPr lang="en-US" altLang="en-US" sz="1200" smtClean="0">
                <a:solidFill>
                  <a:srgbClr val="898989"/>
                </a:solidFill>
              </a:rPr>
              <a:pPr eaLnBrk="1" hangingPunct="1">
                <a:spcBef>
                  <a:spcPct val="0"/>
                </a:spcBef>
                <a:buFontTx/>
                <a:buNone/>
              </a:pPr>
              <a:t>1</a:t>
            </a:fld>
            <a:endParaRPr lang="en-US" altLang="en-US" sz="1200" smtClean="0">
              <a:solidFill>
                <a:srgbClr val="898989"/>
              </a:solidFill>
            </a:endParaRPr>
          </a:p>
        </p:txBody>
      </p:sp>
      <p:pic>
        <p:nvPicPr>
          <p:cNvPr id="3080" name="Audio 1">
            <a:hlinkClick r:id="" action="ppaction://media"/>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46933" y="6299200"/>
            <a:ext cx="54186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09117" y="6019800"/>
            <a:ext cx="169968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52218" y="6067426"/>
            <a:ext cx="1483783"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5380628"/>
      </p:ext>
    </p:extLst>
  </p:cSld>
  <p:clrMapOvr>
    <a:masterClrMapping/>
  </p:clrMapOvr>
  <p:transition spd="med" advTm="4224">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a:xfrm>
            <a:off x="3124200" y="228600"/>
            <a:ext cx="8229600" cy="1143000"/>
          </a:xfrm>
        </p:spPr>
        <p:txBody>
          <a:bodyPr/>
          <a:lstStyle/>
          <a:p>
            <a:r>
              <a:rPr lang="en-CA" altLang="en-US" sz="4000" b="1" dirty="0">
                <a:solidFill>
                  <a:srgbClr val="147B33"/>
                </a:solidFill>
                <a:ea typeface="MS PGothic" pitchFamily="34" charset="-128"/>
              </a:rPr>
              <a:t> </a:t>
            </a:r>
            <a:r>
              <a:rPr lang="en-CA" altLang="en-US" sz="4000" b="1" dirty="0" smtClean="0">
                <a:solidFill>
                  <a:srgbClr val="147B33"/>
                </a:solidFill>
                <a:ea typeface="MS PGothic" pitchFamily="34" charset="-128"/>
              </a:rPr>
              <a:t>Introduction	</a:t>
            </a:r>
            <a:endParaRPr lang="en-CA" altLang="en-US" sz="4000" b="1" dirty="0">
              <a:solidFill>
                <a:srgbClr val="147B33"/>
              </a:solidFill>
              <a:ea typeface="MS PGothic" pitchFamily="34" charset="-128"/>
            </a:endParaRPr>
          </a:p>
        </p:txBody>
      </p:sp>
      <p:sp>
        <p:nvSpPr>
          <p:cNvPr id="6" name="Content Placeholder 2"/>
          <p:cNvSpPr>
            <a:spLocks noGrp="1"/>
          </p:cNvSpPr>
          <p:nvPr>
            <p:ph idx="1"/>
          </p:nvPr>
        </p:nvSpPr>
        <p:spPr/>
        <p:txBody>
          <a:bodyPr>
            <a:normAutofit/>
          </a:bodyPr>
          <a:lstStyle/>
          <a:p>
            <a:pPr algn="ctr">
              <a:buFont typeface="Arial" charset="0"/>
              <a:buNone/>
              <a:defRPr/>
            </a:pPr>
            <a:endParaRPr lang="en-CA" altLang="es-ES" sz="1600" dirty="0">
              <a:solidFill>
                <a:srgbClr val="FF6600"/>
              </a:solidFill>
            </a:endParaRPr>
          </a:p>
          <a:p>
            <a:pPr>
              <a:buFont typeface="Arial" charset="0"/>
              <a:buChar char="•"/>
              <a:defRPr/>
            </a:pPr>
            <a:r>
              <a:rPr lang="en-US" dirty="0" smtClean="0"/>
              <a:t>Very </a:t>
            </a:r>
            <a:r>
              <a:rPr lang="en-US" dirty="0"/>
              <a:t>few countries have so far submitted fully costed </a:t>
            </a:r>
            <a:r>
              <a:rPr lang="en-US" dirty="0" smtClean="0"/>
              <a:t>NBSAP</a:t>
            </a:r>
          </a:p>
          <a:p>
            <a:pPr>
              <a:buFont typeface="Arial" charset="0"/>
              <a:buChar char="•"/>
              <a:defRPr/>
            </a:pPr>
            <a:endParaRPr lang="en-US" dirty="0" smtClean="0"/>
          </a:p>
          <a:p>
            <a:pPr>
              <a:buFont typeface="Arial" charset="0"/>
              <a:buChar char="•"/>
              <a:defRPr/>
            </a:pPr>
            <a:r>
              <a:rPr lang="en-US" dirty="0"/>
              <a:t>Every country has its own approach to </a:t>
            </a:r>
            <a:r>
              <a:rPr lang="en-US" dirty="0" smtClean="0"/>
              <a:t>budgeting</a:t>
            </a:r>
          </a:p>
          <a:p>
            <a:pPr>
              <a:buFont typeface="Arial" charset="0"/>
              <a:buChar char="•"/>
              <a:defRPr/>
            </a:pPr>
            <a:endParaRPr lang="en-US" dirty="0"/>
          </a:p>
          <a:p>
            <a:pPr>
              <a:buFont typeface="Arial" charset="0"/>
              <a:buChar char="•"/>
              <a:defRPr/>
            </a:pPr>
            <a:r>
              <a:rPr lang="en-US" dirty="0" smtClean="0"/>
              <a:t>The question to ask is : </a:t>
            </a:r>
            <a:r>
              <a:rPr lang="en-US" dirty="0"/>
              <a:t>“who will be deciding on the budget financing?”</a:t>
            </a:r>
          </a:p>
          <a:p>
            <a:pPr>
              <a:buFont typeface="Arial" charset="0"/>
              <a:buChar char="•"/>
              <a:defRPr/>
            </a:pPr>
            <a:endParaRPr lang="en-US" dirty="0" smtClean="0"/>
          </a:p>
        </p:txBody>
      </p:sp>
      <p:sp>
        <p:nvSpPr>
          <p:cNvPr id="162821" name="Date Placeholder 4"/>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78DCBA6-E3CC-49E8-9294-BC68D63BDF99}"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162822"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333EA94-D841-49D7-9FDE-2E99A1CF8844}" type="slidenum">
              <a:rPr lang="en-US" altLang="en-US" sz="1200">
                <a:solidFill>
                  <a:srgbClr val="898989"/>
                </a:solidFill>
              </a:rPr>
              <a:pPr>
                <a:spcBef>
                  <a:spcPct val="0"/>
                </a:spcBef>
                <a:buFontTx/>
                <a:buNone/>
              </a:pPr>
              <a:t>2</a:t>
            </a:fld>
            <a:endParaRPr lang="en-US" altLang="en-US" sz="1200">
              <a:solidFill>
                <a:srgbClr val="898989"/>
              </a:solidFill>
            </a:endParaRPr>
          </a:p>
        </p:txBody>
      </p:sp>
      <p:pic>
        <p:nvPicPr>
          <p:cNvPr id="162819"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76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87613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a:xfrm>
            <a:off x="2768600" y="296333"/>
            <a:ext cx="8229600" cy="1143000"/>
          </a:xfrm>
        </p:spPr>
        <p:txBody>
          <a:bodyPr/>
          <a:lstStyle/>
          <a:p>
            <a:r>
              <a:rPr lang="en-CA" altLang="en-US" sz="4000" b="1" dirty="0" smtClean="0">
                <a:solidFill>
                  <a:srgbClr val="147B33"/>
                </a:solidFill>
                <a:ea typeface="MS PGothic" pitchFamily="34" charset="-128"/>
              </a:rPr>
              <a:t>Financial decision makers</a:t>
            </a:r>
            <a:endParaRPr lang="en-CA" altLang="en-US" sz="4000" b="1" dirty="0">
              <a:solidFill>
                <a:srgbClr val="147B33"/>
              </a:solidFill>
              <a:ea typeface="MS PGothic" pitchFamily="34" charset="-128"/>
            </a:endParaRPr>
          </a:p>
        </p:txBody>
      </p:sp>
      <p:sp>
        <p:nvSpPr>
          <p:cNvPr id="6" name="Content Placeholder 2"/>
          <p:cNvSpPr>
            <a:spLocks noGrp="1"/>
          </p:cNvSpPr>
          <p:nvPr>
            <p:ph idx="1"/>
          </p:nvPr>
        </p:nvSpPr>
        <p:spPr/>
        <p:txBody>
          <a:bodyPr>
            <a:normAutofit/>
          </a:bodyPr>
          <a:lstStyle/>
          <a:p>
            <a:pPr algn="ctr">
              <a:buFont typeface="Arial" charset="0"/>
              <a:buNone/>
              <a:defRPr/>
            </a:pPr>
            <a:endParaRPr lang="en-CA" altLang="es-ES" sz="1600" dirty="0">
              <a:solidFill>
                <a:srgbClr val="FF6600"/>
              </a:solidFill>
            </a:endParaRPr>
          </a:p>
        </p:txBody>
      </p:sp>
      <p:sp>
        <p:nvSpPr>
          <p:cNvPr id="162821" name="Date Placeholder 4"/>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78DCBA6-E3CC-49E8-9294-BC68D63BDF99}"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162822"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333EA94-D841-49D7-9FDE-2E99A1CF8844}" type="slidenum">
              <a:rPr lang="en-US" altLang="en-US" sz="1200">
                <a:solidFill>
                  <a:srgbClr val="898989"/>
                </a:solidFill>
              </a:rPr>
              <a:pPr>
                <a:spcBef>
                  <a:spcPct val="0"/>
                </a:spcBef>
                <a:buFontTx/>
                <a:buNone/>
              </a:pPr>
              <a:t>3</a:t>
            </a:fld>
            <a:endParaRPr lang="en-US" altLang="en-US" sz="1200">
              <a:solidFill>
                <a:srgbClr val="898989"/>
              </a:solidFill>
            </a:endParaRPr>
          </a:p>
        </p:txBody>
      </p:sp>
      <p:pic>
        <p:nvPicPr>
          <p:cNvPr id="162819"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76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Diagram 2"/>
          <p:cNvGraphicFramePr/>
          <p:nvPr>
            <p:extLst>
              <p:ext uri="{D42A27DB-BD31-4B8C-83A1-F6EECF244321}">
                <p14:modId xmlns:p14="http://schemas.microsoft.com/office/powerpoint/2010/main" val="1768161052"/>
              </p:ext>
            </p:extLst>
          </p:nvPr>
        </p:nvGraphicFramePr>
        <p:xfrm>
          <a:off x="1854200" y="1439333"/>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74040691"/>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a:xfrm>
            <a:off x="2124301" y="474132"/>
            <a:ext cx="8229600" cy="1143000"/>
          </a:xfrm>
        </p:spPr>
        <p:txBody>
          <a:bodyPr/>
          <a:lstStyle/>
          <a:p>
            <a:r>
              <a:rPr lang="en-CA" altLang="en-US" sz="4000" b="1" dirty="0">
                <a:solidFill>
                  <a:srgbClr val="147B33"/>
                </a:solidFill>
                <a:ea typeface="MS PGothic" pitchFamily="34" charset="-128"/>
              </a:rPr>
              <a:t> </a:t>
            </a:r>
            <a:r>
              <a:rPr lang="en-CA" altLang="en-US" sz="4000" b="1" dirty="0" smtClean="0">
                <a:solidFill>
                  <a:srgbClr val="147B33"/>
                </a:solidFill>
                <a:ea typeface="MS PGothic" pitchFamily="34" charset="-128"/>
              </a:rPr>
              <a:t>Better integration of NBSAPs</a:t>
            </a:r>
            <a:endParaRPr lang="en-CA" altLang="en-US" sz="4000" b="1" dirty="0">
              <a:solidFill>
                <a:srgbClr val="147B33"/>
              </a:solidFill>
              <a:ea typeface="MS PGothic" pitchFamily="34" charset="-128"/>
            </a:endParaRPr>
          </a:p>
        </p:txBody>
      </p:sp>
      <p:sp>
        <p:nvSpPr>
          <p:cNvPr id="6" name="Content Placeholder 2"/>
          <p:cNvSpPr>
            <a:spLocks noGrp="1"/>
          </p:cNvSpPr>
          <p:nvPr>
            <p:ph idx="1"/>
          </p:nvPr>
        </p:nvSpPr>
        <p:spPr/>
        <p:txBody>
          <a:bodyPr/>
          <a:lstStyle/>
          <a:p>
            <a:pPr algn="ctr">
              <a:buFont typeface="Arial" charset="0"/>
              <a:buNone/>
              <a:defRPr/>
            </a:pPr>
            <a:endParaRPr lang="en-CA" altLang="es-ES" sz="1600" dirty="0" smtClean="0">
              <a:solidFill>
                <a:srgbClr val="FF6600"/>
              </a:solidFill>
            </a:endParaRPr>
          </a:p>
          <a:p>
            <a:pPr algn="ctr">
              <a:buFont typeface="Arial" charset="0"/>
              <a:buNone/>
              <a:defRPr/>
            </a:pPr>
            <a:endParaRPr lang="en-CA" altLang="es-ES" sz="1600">
              <a:solidFill>
                <a:srgbClr val="FF6600"/>
              </a:solidFill>
            </a:endParaRPr>
          </a:p>
          <a:p>
            <a:pPr algn="ctr">
              <a:buFont typeface="Arial" charset="0"/>
              <a:buNone/>
              <a:defRPr/>
            </a:pPr>
            <a:endParaRPr lang="en-CA" altLang="es-ES" sz="1600" dirty="0">
              <a:solidFill>
                <a:srgbClr val="FF6600"/>
              </a:solidFill>
            </a:endParaRPr>
          </a:p>
          <a:p>
            <a:pPr>
              <a:buFont typeface="Arial" charset="0"/>
              <a:buChar char="•"/>
              <a:defRPr/>
            </a:pPr>
            <a:r>
              <a:rPr lang="en-US" dirty="0" smtClean="0"/>
              <a:t>Aligning NBSAP </a:t>
            </a:r>
            <a:r>
              <a:rPr lang="en-US" dirty="0"/>
              <a:t>budgeting </a:t>
            </a:r>
            <a:r>
              <a:rPr lang="en-US" dirty="0" smtClean="0"/>
              <a:t>with the </a:t>
            </a:r>
            <a:r>
              <a:rPr lang="en-US" dirty="0"/>
              <a:t>national </a:t>
            </a:r>
            <a:r>
              <a:rPr lang="en-US" dirty="0" smtClean="0"/>
              <a:t>budgeting </a:t>
            </a:r>
            <a:r>
              <a:rPr lang="en-US" dirty="0" smtClean="0"/>
              <a:t>process</a:t>
            </a:r>
          </a:p>
          <a:p>
            <a:pPr>
              <a:buFont typeface="Arial" charset="0"/>
              <a:buChar char="•"/>
              <a:defRPr/>
            </a:pPr>
            <a:endParaRPr lang="en-US" dirty="0"/>
          </a:p>
          <a:p>
            <a:pPr>
              <a:buFont typeface="Arial" charset="0"/>
              <a:buChar char="•"/>
              <a:defRPr/>
            </a:pPr>
            <a:r>
              <a:rPr lang="en-US" dirty="0" smtClean="0"/>
              <a:t>The </a:t>
            </a:r>
            <a:r>
              <a:rPr lang="en-US" dirty="0" smtClean="0"/>
              <a:t>role of using national budgeting codes (UNDP </a:t>
            </a:r>
            <a:r>
              <a:rPr lang="en-US" dirty="0"/>
              <a:t>BIOFIN </a:t>
            </a:r>
            <a:r>
              <a:rPr lang="en-US" dirty="0" smtClean="0"/>
              <a:t>initiative).</a:t>
            </a:r>
            <a:endParaRPr lang="en-US" altLang="en-US" dirty="0" smtClean="0">
              <a:solidFill>
                <a:srgbClr val="FF6600"/>
              </a:solidFill>
            </a:endParaRPr>
          </a:p>
        </p:txBody>
      </p:sp>
      <p:sp>
        <p:nvSpPr>
          <p:cNvPr id="162821" name="Date Placeholder 4"/>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78DCBA6-E3CC-49E8-9294-BC68D63BDF99}"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162822"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333EA94-D841-49D7-9FDE-2E99A1CF8844}" type="slidenum">
              <a:rPr lang="en-US" altLang="en-US" sz="1200">
                <a:solidFill>
                  <a:srgbClr val="898989"/>
                </a:solidFill>
              </a:rPr>
              <a:pPr>
                <a:spcBef>
                  <a:spcPct val="0"/>
                </a:spcBef>
                <a:buFontTx/>
                <a:buNone/>
              </a:pPr>
              <a:t>4</a:t>
            </a:fld>
            <a:endParaRPr lang="en-US" altLang="en-US" sz="1200">
              <a:solidFill>
                <a:srgbClr val="898989"/>
              </a:solidFill>
            </a:endParaRPr>
          </a:p>
        </p:txBody>
      </p:sp>
      <p:pic>
        <p:nvPicPr>
          <p:cNvPr id="162819"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76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989253"/>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3027200" y="220133"/>
            <a:ext cx="9601196" cy="1303867"/>
          </a:xfrm>
        </p:spPr>
        <p:txBody>
          <a:bodyPr/>
          <a:lstStyle/>
          <a:p>
            <a:r>
              <a:rPr lang="en-US" altLang="en-US" sz="3200" b="1" dirty="0" smtClean="0">
                <a:solidFill>
                  <a:srgbClr val="147B33"/>
                </a:solidFill>
                <a:ea typeface="MS PGothic" pitchFamily="34" charset="-128"/>
              </a:rPr>
              <a:t>Setting priorities: guidance </a:t>
            </a:r>
            <a:r>
              <a:rPr lang="en-US" altLang="en-US" sz="3200" b="1" dirty="0">
                <a:solidFill>
                  <a:srgbClr val="147B33"/>
                </a:solidFill>
                <a:ea typeface="MS PGothic" pitchFamily="34" charset="-128"/>
              </a:rPr>
              <a:t>on cost effectiveness</a:t>
            </a:r>
          </a:p>
        </p:txBody>
      </p:sp>
      <p:sp>
        <p:nvSpPr>
          <p:cNvPr id="44035" name="Content Placeholder 2"/>
          <p:cNvSpPr>
            <a:spLocks noGrp="1"/>
          </p:cNvSpPr>
          <p:nvPr>
            <p:ph idx="1"/>
          </p:nvPr>
        </p:nvSpPr>
        <p:spPr>
          <a:xfrm>
            <a:off x="2199884" y="1470820"/>
            <a:ext cx="8229600" cy="5045075"/>
          </a:xfrm>
        </p:spPr>
        <p:txBody>
          <a:bodyPr/>
          <a:lstStyle/>
          <a:p>
            <a:pPr lvl="0"/>
            <a:endParaRPr lang="en-CA" dirty="0"/>
          </a:p>
          <a:p>
            <a:endParaRPr lang="en-US" sz="3000" dirty="0"/>
          </a:p>
        </p:txBody>
      </p:sp>
      <p:sp>
        <p:nvSpPr>
          <p:cNvPr id="60421" name="Date Placeholder 1"/>
          <p:cNvSpPr>
            <a:spLocks noGrp="1"/>
          </p:cNvSpPr>
          <p:nvPr>
            <p:ph type="dt" sz="half" idx="10"/>
          </p:nvPr>
        </p:nvSpPr>
        <p:spPr bwMode="auto">
          <a:noFill/>
          <a:ln>
            <a:miter lim="800000"/>
            <a:headEnd/>
            <a:tailEnd/>
          </a:ln>
        </p:spPr>
        <p:txBody>
          <a:bodyPr/>
          <a:lstStyle/>
          <a:p>
            <a:fld id="{4DE6D14B-73FD-4D5C-8829-A3221EF8C5CA}" type="datetime1">
              <a:rPr lang="en-US" altLang="en-US" smtClean="0"/>
              <a:pPr/>
              <a:t>10/6/2015</a:t>
            </a:fld>
            <a:endParaRPr lang="en-US" altLang="en-US" smtClean="0"/>
          </a:p>
        </p:txBody>
      </p:sp>
      <p:sp>
        <p:nvSpPr>
          <p:cNvPr id="60422" name="Slide Number Placeholder 2"/>
          <p:cNvSpPr>
            <a:spLocks noGrp="1"/>
          </p:cNvSpPr>
          <p:nvPr>
            <p:ph type="sldNum" sz="quarter" idx="12"/>
          </p:nvPr>
        </p:nvSpPr>
        <p:spPr bwMode="auto">
          <a:noFill/>
          <a:ln>
            <a:miter lim="800000"/>
            <a:headEnd/>
            <a:tailEnd/>
          </a:ln>
        </p:spPr>
        <p:txBody>
          <a:bodyPr/>
          <a:lstStyle/>
          <a:p>
            <a:fld id="{6137A15E-BB2E-4077-A1A6-AC3341C40024}" type="slidenum">
              <a:rPr lang="en-US" altLang="en-US"/>
              <a:pPr/>
              <a:t>5</a:t>
            </a:fld>
            <a:endParaRPr lang="en-US" altLang="en-US"/>
          </a:p>
        </p:txBody>
      </p:sp>
      <p:pic>
        <p:nvPicPr>
          <p:cNvPr id="60420" name="Picture 3" descr="\\Biodiv.org\shares\UserDoc\Working Folders\Logos\Aichi Targets icons\jpg\20.jpg"/>
          <p:cNvPicPr>
            <a:picLocks noChangeAspect="1" noChangeArrowheads="1"/>
          </p:cNvPicPr>
          <p:nvPr/>
        </p:nvPicPr>
        <p:blipFill>
          <a:blip r:embed="rId3" cstate="print"/>
          <a:srcRect/>
          <a:stretch>
            <a:fillRect/>
          </a:stretch>
        </p:blipFill>
        <p:spPr bwMode="auto">
          <a:xfrm>
            <a:off x="1165742" y="66523"/>
            <a:ext cx="1447800" cy="1600200"/>
          </a:xfrm>
          <a:prstGeom prst="rect">
            <a:avLst/>
          </a:prstGeom>
          <a:noFill/>
          <a:ln w="9525">
            <a:noFill/>
            <a:miter lim="800000"/>
            <a:headEnd/>
            <a:tailEnd/>
          </a:ln>
        </p:spPr>
      </p:pic>
      <p:sp>
        <p:nvSpPr>
          <p:cNvPr id="8" name="Content Placeholder 2"/>
          <p:cNvSpPr txBox="1">
            <a:spLocks/>
          </p:cNvSpPr>
          <p:nvPr/>
        </p:nvSpPr>
        <p:spPr bwMode="auto">
          <a:xfrm>
            <a:off x="2171700" y="197206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smtClean="0"/>
              <a:t>Use NBSAP process by identifying</a:t>
            </a:r>
            <a:r>
              <a:rPr lang="en-US" sz="2800" dirty="0"/>
              <a:t>, prioritizing and categorizing the most critical areas.</a:t>
            </a:r>
          </a:p>
          <a:p>
            <a:r>
              <a:rPr lang="en-US" sz="2800" dirty="0"/>
              <a:t>Begin with the effective tools that are already in place and where we have experience.</a:t>
            </a:r>
          </a:p>
          <a:p>
            <a:r>
              <a:rPr lang="en-US" sz="2800" dirty="0"/>
              <a:t>It is advised to do as much costing as possible </a:t>
            </a:r>
            <a:r>
              <a:rPr lang="en-US" sz="2800" dirty="0" smtClean="0"/>
              <a:t>and, as a precondition, to develop </a:t>
            </a:r>
            <a:r>
              <a:rPr lang="en-US" sz="2800" dirty="0"/>
              <a:t>an action plan with clear, quantifiable targets.</a:t>
            </a:r>
          </a:p>
        </p:txBody>
      </p:sp>
    </p:spTree>
    <p:extLst>
      <p:ext uri="{BB962C8B-B14F-4D97-AF65-F5344CB8AC3E}">
        <p14:creationId xmlns:p14="http://schemas.microsoft.com/office/powerpoint/2010/main" val="26606335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a:xfrm>
            <a:off x="2124301" y="474132"/>
            <a:ext cx="8229600" cy="1143000"/>
          </a:xfrm>
        </p:spPr>
        <p:txBody>
          <a:bodyPr/>
          <a:lstStyle/>
          <a:p>
            <a:r>
              <a:rPr lang="en-CA" altLang="en-US" sz="4000" b="1">
                <a:solidFill>
                  <a:srgbClr val="147B33"/>
                </a:solidFill>
                <a:ea typeface="MS PGothic" pitchFamily="34" charset="-128"/>
              </a:rPr>
              <a:t> How to determine funding needs</a:t>
            </a:r>
          </a:p>
        </p:txBody>
      </p:sp>
      <p:sp>
        <p:nvSpPr>
          <p:cNvPr id="6" name="Content Placeholder 2"/>
          <p:cNvSpPr>
            <a:spLocks noGrp="1"/>
          </p:cNvSpPr>
          <p:nvPr>
            <p:ph idx="1"/>
          </p:nvPr>
        </p:nvSpPr>
        <p:spPr/>
        <p:txBody>
          <a:bodyPr/>
          <a:lstStyle/>
          <a:p>
            <a:pPr algn="ctr">
              <a:buFont typeface="Arial" charset="0"/>
              <a:buNone/>
              <a:defRPr/>
            </a:pPr>
            <a:endParaRPr lang="en-CA" altLang="es-ES" sz="1600" dirty="0">
              <a:solidFill>
                <a:srgbClr val="FF6600"/>
              </a:solidFill>
            </a:endParaRPr>
          </a:p>
          <a:p>
            <a:pPr>
              <a:buFont typeface="Arial" charset="0"/>
              <a:buChar char="•"/>
              <a:defRPr/>
            </a:pPr>
            <a:r>
              <a:rPr lang="en-CA" altLang="es-ES" sz="2800" dirty="0" smtClean="0">
                <a:solidFill>
                  <a:srgbClr val="147B33"/>
                </a:solidFill>
                <a:latin typeface="+mj-lt"/>
                <a:ea typeface="ＭＳ Ｐゴシック" pitchFamily="34" charset="-128"/>
                <a:cs typeface="+mj-cs"/>
              </a:rPr>
              <a:t>Use the NBSAP to </a:t>
            </a:r>
            <a:r>
              <a:rPr lang="en-US" altLang="es-ES" dirty="0" smtClean="0">
                <a:solidFill>
                  <a:srgbClr val="147B33"/>
                </a:solidFill>
                <a:latin typeface="+mj-lt"/>
                <a:ea typeface="ＭＳ Ｐゴシック" pitchFamily="34" charset="-128"/>
                <a:cs typeface="+mj-cs"/>
              </a:rPr>
              <a:t>identify </a:t>
            </a:r>
            <a:r>
              <a:rPr lang="en-US" altLang="es-ES" sz="2800" dirty="0" smtClean="0">
                <a:solidFill>
                  <a:srgbClr val="147B33"/>
                </a:solidFill>
                <a:latin typeface="+mj-lt"/>
                <a:ea typeface="ＭＳ Ｐゴシック" pitchFamily="34" charset="-128"/>
                <a:cs typeface="+mj-cs"/>
              </a:rPr>
              <a:t>the activities </a:t>
            </a:r>
            <a:r>
              <a:rPr lang="en-US" altLang="es-ES" sz="2800" dirty="0">
                <a:solidFill>
                  <a:srgbClr val="147B33"/>
                </a:solidFill>
                <a:latin typeface="+mj-lt"/>
                <a:ea typeface="ＭＳ Ｐゴシック" pitchFamily="34" charset="-128"/>
                <a:cs typeface="+mj-cs"/>
              </a:rPr>
              <a:t>that </a:t>
            </a:r>
            <a:r>
              <a:rPr lang="en-US" altLang="es-ES" sz="2800" dirty="0" smtClean="0">
                <a:solidFill>
                  <a:srgbClr val="147B33"/>
                </a:solidFill>
                <a:latin typeface="+mj-lt"/>
                <a:ea typeface="ＭＳ Ｐゴシック" pitchFamily="34" charset="-128"/>
                <a:cs typeface="+mj-cs"/>
              </a:rPr>
              <a:t>need to be implemented in order to </a:t>
            </a:r>
            <a:r>
              <a:rPr lang="en-US" altLang="es-ES" sz="2800" dirty="0">
                <a:solidFill>
                  <a:srgbClr val="147B33"/>
                </a:solidFill>
                <a:latin typeface="+mj-lt"/>
                <a:ea typeface="ＭＳ Ｐゴシック" pitchFamily="34" charset="-128"/>
                <a:cs typeface="+mj-cs"/>
              </a:rPr>
              <a:t>achieve the </a:t>
            </a:r>
            <a:r>
              <a:rPr lang="en-US" altLang="es-ES" sz="2800" dirty="0" smtClean="0">
                <a:solidFill>
                  <a:srgbClr val="147B33"/>
                </a:solidFill>
                <a:latin typeface="+mj-lt"/>
                <a:ea typeface="ＭＳ Ｐゴシック" pitchFamily="34" charset="-128"/>
                <a:cs typeface="+mj-cs"/>
              </a:rPr>
              <a:t>national targets </a:t>
            </a:r>
            <a:r>
              <a:rPr lang="en-US" altLang="es-ES" sz="2800" dirty="0">
                <a:solidFill>
                  <a:srgbClr val="147B33"/>
                </a:solidFill>
                <a:latin typeface="+mj-lt"/>
                <a:ea typeface="ＭＳ Ｐゴシック" pitchFamily="34" charset="-128"/>
                <a:cs typeface="+mj-cs"/>
              </a:rPr>
              <a:t>– including scope, scale, timing, and responsible </a:t>
            </a:r>
            <a:r>
              <a:rPr lang="en-US" altLang="es-ES" sz="2800" dirty="0" smtClean="0">
                <a:solidFill>
                  <a:srgbClr val="147B33"/>
                </a:solidFill>
                <a:latin typeface="+mj-lt"/>
                <a:ea typeface="ＭＳ Ｐゴシック" pitchFamily="34" charset="-128"/>
                <a:cs typeface="+mj-cs"/>
              </a:rPr>
              <a:t>actors </a:t>
            </a:r>
          </a:p>
          <a:p>
            <a:pPr>
              <a:buFont typeface="Arial" charset="0"/>
              <a:buChar char="•"/>
              <a:defRPr/>
            </a:pPr>
            <a:r>
              <a:rPr lang="en-US" altLang="es-ES" dirty="0" smtClean="0">
                <a:solidFill>
                  <a:srgbClr val="147B33"/>
                </a:solidFill>
                <a:latin typeface="+mj-lt"/>
                <a:ea typeface="ＭＳ Ｐゴシック" pitchFamily="34" charset="-128"/>
                <a:cs typeface="+mj-cs"/>
              </a:rPr>
              <a:t>A</a:t>
            </a:r>
            <a:r>
              <a:rPr lang="en-US" altLang="es-ES" sz="2800" dirty="0" smtClean="0">
                <a:solidFill>
                  <a:srgbClr val="147B33"/>
                </a:solidFill>
                <a:latin typeface="+mj-lt"/>
                <a:ea typeface="ＭＳ Ｐゴシック" pitchFamily="34" charset="-128"/>
                <a:cs typeface="+mj-cs"/>
              </a:rPr>
              <a:t>ssess the actual </a:t>
            </a:r>
            <a:r>
              <a:rPr lang="en-US" altLang="es-ES" sz="2800" dirty="0">
                <a:solidFill>
                  <a:srgbClr val="147B33"/>
                </a:solidFill>
                <a:latin typeface="+mj-lt"/>
                <a:ea typeface="ＭＳ Ｐゴシック" pitchFamily="34" charset="-128"/>
                <a:cs typeface="+mj-cs"/>
              </a:rPr>
              <a:t>cost of </a:t>
            </a:r>
            <a:r>
              <a:rPr lang="en-US" altLang="es-ES" sz="2800" dirty="0" smtClean="0">
                <a:solidFill>
                  <a:srgbClr val="147B33"/>
                </a:solidFill>
                <a:latin typeface="+mj-lt"/>
                <a:ea typeface="ＭＳ Ｐゴシック" pitchFamily="34" charset="-128"/>
                <a:cs typeface="+mj-cs"/>
              </a:rPr>
              <a:t>achieving specific target or associated strategies by developing a </a:t>
            </a:r>
            <a:r>
              <a:rPr lang="en-US" dirty="0">
                <a:solidFill>
                  <a:srgbClr val="147B33"/>
                </a:solidFill>
                <a:latin typeface="+mj-lt"/>
                <a:ea typeface="ＭＳ Ｐゴシック" pitchFamily="34" charset="-128"/>
                <a:cs typeface="+mj-cs"/>
              </a:rPr>
              <a:t>detailed </a:t>
            </a:r>
            <a:r>
              <a:rPr lang="en-US" dirty="0" err="1" smtClean="0">
                <a:solidFill>
                  <a:srgbClr val="147B33"/>
                </a:solidFill>
                <a:latin typeface="+mj-lt"/>
                <a:ea typeface="ＭＳ Ｐゴシック" pitchFamily="34" charset="-128"/>
                <a:cs typeface="+mj-cs"/>
              </a:rPr>
              <a:t>programme</a:t>
            </a:r>
            <a:r>
              <a:rPr lang="en-US" dirty="0" smtClean="0">
                <a:solidFill>
                  <a:srgbClr val="147B33"/>
                </a:solidFill>
                <a:latin typeface="+mj-lt"/>
                <a:ea typeface="ＭＳ Ｐゴシック" pitchFamily="34" charset="-128"/>
                <a:cs typeface="+mj-cs"/>
              </a:rPr>
              <a:t> </a:t>
            </a:r>
            <a:r>
              <a:rPr lang="en-US" dirty="0">
                <a:solidFill>
                  <a:srgbClr val="147B33"/>
                </a:solidFill>
                <a:latin typeface="+mj-lt"/>
                <a:ea typeface="ＭＳ Ｐゴシック" pitchFamily="34" charset="-128"/>
                <a:cs typeface="+mj-cs"/>
              </a:rPr>
              <a:t>of </a:t>
            </a:r>
            <a:r>
              <a:rPr lang="en-US" dirty="0" smtClean="0">
                <a:solidFill>
                  <a:srgbClr val="147B33"/>
                </a:solidFill>
                <a:latin typeface="+mj-lt"/>
                <a:ea typeface="ＭＳ Ｐゴシック" pitchFamily="34" charset="-128"/>
                <a:cs typeface="+mj-cs"/>
              </a:rPr>
              <a:t>‘</a:t>
            </a:r>
            <a:r>
              <a:rPr lang="en-US" dirty="0" err="1" smtClean="0">
                <a:solidFill>
                  <a:srgbClr val="147B33"/>
                </a:solidFill>
                <a:latin typeface="+mj-lt"/>
                <a:ea typeface="ＭＳ Ｐゴシック" pitchFamily="34" charset="-128"/>
                <a:cs typeface="+mj-cs"/>
              </a:rPr>
              <a:t>costable</a:t>
            </a:r>
            <a:r>
              <a:rPr lang="en-US" dirty="0" smtClean="0">
                <a:solidFill>
                  <a:srgbClr val="147B33"/>
                </a:solidFill>
                <a:latin typeface="+mj-lt"/>
                <a:ea typeface="ＭＳ Ｐゴシック" pitchFamily="34" charset="-128"/>
                <a:cs typeface="+mj-cs"/>
              </a:rPr>
              <a:t>’ activities (‘work breakdown structure’ – WBS)</a:t>
            </a:r>
            <a:endParaRPr lang="en-US" altLang="es-ES" dirty="0">
              <a:solidFill>
                <a:srgbClr val="147B33"/>
              </a:solidFill>
              <a:latin typeface="+mj-lt"/>
              <a:ea typeface="ＭＳ Ｐゴシック" pitchFamily="34" charset="-128"/>
              <a:cs typeface="+mj-cs"/>
            </a:endParaRPr>
          </a:p>
          <a:p>
            <a:pPr>
              <a:buFont typeface="Arial" charset="0"/>
              <a:buChar char="•"/>
              <a:defRPr/>
            </a:pPr>
            <a:r>
              <a:rPr lang="en-US" altLang="es-ES" dirty="0">
                <a:solidFill>
                  <a:srgbClr val="147B33"/>
                </a:solidFill>
                <a:latin typeface="+mj-lt"/>
                <a:ea typeface="ＭＳ Ｐゴシック" pitchFamily="34" charset="-128"/>
                <a:cs typeface="+mj-cs"/>
              </a:rPr>
              <a:t>Synergize with </a:t>
            </a:r>
            <a:r>
              <a:rPr lang="en-US" altLang="es-ES" dirty="0" smtClean="0">
                <a:solidFill>
                  <a:srgbClr val="147B33"/>
                </a:solidFill>
                <a:latin typeface="+mj-lt"/>
                <a:ea typeface="ＭＳ Ｐゴシック" pitchFamily="34" charset="-128"/>
                <a:cs typeface="+mj-cs"/>
              </a:rPr>
              <a:t>the GEF cycle and the </a:t>
            </a:r>
            <a:r>
              <a:rPr lang="en-US" altLang="es-ES" dirty="0">
                <a:solidFill>
                  <a:srgbClr val="147B33"/>
                </a:solidFill>
                <a:latin typeface="+mj-lt"/>
                <a:ea typeface="ＭＳ Ｐゴシック" pitchFamily="34" charset="-128"/>
                <a:cs typeface="+mj-cs"/>
              </a:rPr>
              <a:t>GEF-7 needs assessment (see questionnaire)</a:t>
            </a:r>
          </a:p>
          <a:p>
            <a:pPr>
              <a:buFont typeface="Arial" charset="0"/>
              <a:buChar char="•"/>
              <a:defRPr/>
            </a:pPr>
            <a:endParaRPr lang="en-US" altLang="es-ES" sz="2800" dirty="0" smtClean="0">
              <a:solidFill>
                <a:srgbClr val="147B33"/>
              </a:solidFill>
              <a:latin typeface="+mj-lt"/>
              <a:ea typeface="ＭＳ Ｐゴシック" pitchFamily="34" charset="-128"/>
              <a:cs typeface="+mj-cs"/>
            </a:endParaRPr>
          </a:p>
          <a:p>
            <a:pPr>
              <a:buFont typeface="Arial" charset="0"/>
              <a:buChar char="•"/>
              <a:defRPr/>
            </a:pPr>
            <a:endParaRPr lang="en-US" altLang="en-US" dirty="0" smtClean="0">
              <a:solidFill>
                <a:srgbClr val="FF6600"/>
              </a:solidFill>
            </a:endParaRPr>
          </a:p>
        </p:txBody>
      </p:sp>
      <p:sp>
        <p:nvSpPr>
          <p:cNvPr id="162821" name="Date Placeholder 4"/>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78DCBA6-E3CC-49E8-9294-BC68D63BDF99}"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162822"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333EA94-D841-49D7-9FDE-2E99A1CF8844}" type="slidenum">
              <a:rPr lang="en-US" altLang="en-US" sz="1200">
                <a:solidFill>
                  <a:srgbClr val="898989"/>
                </a:solidFill>
              </a:rPr>
              <a:pPr>
                <a:spcBef>
                  <a:spcPct val="0"/>
                </a:spcBef>
                <a:buFontTx/>
                <a:buNone/>
              </a:pPr>
              <a:t>6</a:t>
            </a:fld>
            <a:endParaRPr lang="en-US" altLang="en-US" sz="1200">
              <a:solidFill>
                <a:srgbClr val="898989"/>
              </a:solidFill>
            </a:endParaRPr>
          </a:p>
        </p:txBody>
      </p:sp>
      <p:pic>
        <p:nvPicPr>
          <p:cNvPr id="162819"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76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1499773"/>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a:xfrm>
            <a:off x="1464861" y="321732"/>
            <a:ext cx="10727139" cy="1143000"/>
          </a:xfrm>
        </p:spPr>
        <p:txBody>
          <a:bodyPr>
            <a:normAutofit fontScale="90000"/>
          </a:bodyPr>
          <a:lstStyle/>
          <a:p>
            <a:r>
              <a:rPr lang="en-CA" altLang="en-US" sz="4000" b="1" dirty="0">
                <a:solidFill>
                  <a:srgbClr val="147B33"/>
                </a:solidFill>
                <a:ea typeface="MS PGothic" pitchFamily="34" charset="-128"/>
              </a:rPr>
              <a:t> </a:t>
            </a:r>
            <a:r>
              <a:rPr lang="en-US" altLang="en-US" b="1" dirty="0">
                <a:solidFill>
                  <a:srgbClr val="147B33"/>
                </a:solidFill>
                <a:ea typeface="MS PGothic" pitchFamily="34" charset="-128"/>
              </a:rPr>
              <a:t>K</a:t>
            </a:r>
            <a:r>
              <a:rPr lang="en-US" b="1" dirty="0">
                <a:solidFill>
                  <a:srgbClr val="147B33"/>
                </a:solidFill>
                <a:ea typeface="MS PGothic" pitchFamily="34" charset="-128"/>
              </a:rPr>
              <a:t>ey elements to prepare for accurate NBSAP costing</a:t>
            </a:r>
            <a:endParaRPr lang="en-CA" altLang="en-US" b="1" dirty="0">
              <a:solidFill>
                <a:srgbClr val="147B33"/>
              </a:solidFill>
              <a:ea typeface="MS PGothic" pitchFamily="34" charset="-128"/>
            </a:endParaRPr>
          </a:p>
        </p:txBody>
      </p:sp>
      <p:sp>
        <p:nvSpPr>
          <p:cNvPr id="6" name="Content Placeholder 2"/>
          <p:cNvSpPr>
            <a:spLocks noGrp="1"/>
          </p:cNvSpPr>
          <p:nvPr>
            <p:ph idx="1"/>
          </p:nvPr>
        </p:nvSpPr>
        <p:spPr>
          <a:xfrm>
            <a:off x="838200" y="1769532"/>
            <a:ext cx="10515600" cy="4947711"/>
          </a:xfrm>
        </p:spPr>
        <p:txBody>
          <a:bodyPr/>
          <a:lstStyle/>
          <a:p>
            <a:pPr algn="ctr">
              <a:buFont typeface="Arial" charset="0"/>
              <a:buNone/>
              <a:defRPr/>
            </a:pPr>
            <a:endParaRPr lang="en-CA" altLang="es-ES" sz="1600" dirty="0">
              <a:solidFill>
                <a:srgbClr val="FF6600"/>
              </a:solidFill>
            </a:endParaRPr>
          </a:p>
          <a:p>
            <a:pPr>
              <a:buFont typeface="Arial" charset="0"/>
              <a:buChar char="•"/>
              <a:defRPr/>
            </a:pPr>
            <a:r>
              <a:rPr lang="en-US" b="1" dirty="0" smtClean="0"/>
              <a:t>Scope and scale </a:t>
            </a:r>
          </a:p>
          <a:p>
            <a:pPr>
              <a:buFont typeface="Arial" charset="0"/>
              <a:buChar char="•"/>
              <a:defRPr/>
            </a:pPr>
            <a:endParaRPr lang="en-US" b="1" dirty="0" smtClean="0"/>
          </a:p>
          <a:p>
            <a:pPr>
              <a:buFont typeface="Arial" charset="0"/>
              <a:buChar char="•"/>
              <a:defRPr/>
            </a:pPr>
            <a:endParaRPr lang="en-US" b="1" dirty="0" smtClean="0"/>
          </a:p>
          <a:p>
            <a:pPr>
              <a:buFont typeface="Arial" charset="0"/>
              <a:buChar char="•"/>
              <a:defRPr/>
            </a:pPr>
            <a:r>
              <a:rPr lang="en-US" b="1" dirty="0"/>
              <a:t>Timing of implementation </a:t>
            </a:r>
            <a:endParaRPr lang="en-US" b="1" dirty="0" smtClean="0"/>
          </a:p>
          <a:p>
            <a:pPr>
              <a:buFont typeface="Arial" charset="0"/>
              <a:buChar char="•"/>
              <a:defRPr/>
            </a:pPr>
            <a:endParaRPr lang="en-US" b="1" dirty="0" smtClean="0"/>
          </a:p>
          <a:p>
            <a:pPr>
              <a:buFont typeface="Arial" charset="0"/>
              <a:buChar char="•"/>
              <a:defRPr/>
            </a:pPr>
            <a:endParaRPr lang="en-US" b="1" dirty="0" smtClean="0"/>
          </a:p>
          <a:p>
            <a:pPr>
              <a:buFont typeface="Arial" charset="0"/>
              <a:buChar char="•"/>
              <a:defRPr/>
            </a:pPr>
            <a:r>
              <a:rPr lang="en-US" b="1" dirty="0" smtClean="0"/>
              <a:t>Responsible actors </a:t>
            </a:r>
          </a:p>
          <a:p>
            <a:pPr>
              <a:buFont typeface="Arial" charset="0"/>
              <a:buChar char="•"/>
              <a:defRPr/>
            </a:pPr>
            <a:endParaRPr lang="en-US" altLang="en-US" dirty="0" smtClean="0">
              <a:solidFill>
                <a:srgbClr val="FF6600"/>
              </a:solidFill>
            </a:endParaRPr>
          </a:p>
        </p:txBody>
      </p:sp>
      <p:sp>
        <p:nvSpPr>
          <p:cNvPr id="162821" name="Date Placeholder 4"/>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78DCBA6-E3CC-49E8-9294-BC68D63BDF99}"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162822"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333EA94-D841-49D7-9FDE-2E99A1CF8844}" type="slidenum">
              <a:rPr lang="en-US" altLang="en-US" sz="1200">
                <a:solidFill>
                  <a:srgbClr val="898989"/>
                </a:solidFill>
              </a:rPr>
              <a:pPr>
                <a:spcBef>
                  <a:spcPct val="0"/>
                </a:spcBef>
                <a:buFontTx/>
                <a:buNone/>
              </a:pPr>
              <a:t>7</a:t>
            </a:fld>
            <a:endParaRPr lang="en-US" altLang="en-US" sz="1200">
              <a:solidFill>
                <a:srgbClr val="898989"/>
              </a:solidFill>
            </a:endParaRPr>
          </a:p>
        </p:txBody>
      </p:sp>
      <p:pic>
        <p:nvPicPr>
          <p:cNvPr id="162819"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 y="169332"/>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Diagram 1"/>
          <p:cNvGraphicFramePr/>
          <p:nvPr>
            <p:extLst>
              <p:ext uri="{D42A27DB-BD31-4B8C-83A1-F6EECF244321}">
                <p14:modId xmlns:p14="http://schemas.microsoft.com/office/powerpoint/2010/main" val="1829742738"/>
              </p:ext>
            </p:extLst>
          </p:nvPr>
        </p:nvGraphicFramePr>
        <p:xfrm>
          <a:off x="6713562" y="3073246"/>
          <a:ext cx="4640238" cy="19286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1" name="Diagram 10"/>
          <p:cNvGraphicFramePr/>
          <p:nvPr>
            <p:extLst>
              <p:ext uri="{D42A27DB-BD31-4B8C-83A1-F6EECF244321}">
                <p14:modId xmlns:p14="http://schemas.microsoft.com/office/powerpoint/2010/main" val="2027874466"/>
              </p:ext>
            </p:extLst>
          </p:nvPr>
        </p:nvGraphicFramePr>
        <p:xfrm>
          <a:off x="6713562" y="5181292"/>
          <a:ext cx="4640238" cy="153595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3" name="Diagram 12"/>
          <p:cNvGraphicFramePr/>
          <p:nvPr>
            <p:extLst>
              <p:ext uri="{D42A27DB-BD31-4B8C-83A1-F6EECF244321}">
                <p14:modId xmlns:p14="http://schemas.microsoft.com/office/powerpoint/2010/main" val="878711951"/>
              </p:ext>
            </p:extLst>
          </p:nvPr>
        </p:nvGraphicFramePr>
        <p:xfrm>
          <a:off x="6713562" y="1464732"/>
          <a:ext cx="4640238" cy="1424895"/>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2378251124"/>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3426" name="Title 1"/>
          <p:cNvSpPr>
            <a:spLocks noGrp="1"/>
          </p:cNvSpPr>
          <p:nvPr>
            <p:ph type="title"/>
          </p:nvPr>
        </p:nvSpPr>
        <p:spPr>
          <a:xfrm>
            <a:off x="1641566" y="385860"/>
            <a:ext cx="10210800" cy="910523"/>
          </a:xfrm>
        </p:spPr>
        <p:txBody>
          <a:bodyPr>
            <a:normAutofit/>
          </a:bodyPr>
          <a:lstStyle/>
          <a:p>
            <a:r>
              <a:rPr lang="en-US" altLang="en-US" b="1" dirty="0" smtClean="0">
                <a:solidFill>
                  <a:srgbClr val="147B33"/>
                </a:solidFill>
                <a:ea typeface="MS PGothic" pitchFamily="34" charset="-128"/>
              </a:rPr>
              <a:t>Stakeholders identification and analysis</a:t>
            </a:r>
            <a:endParaRPr lang="en-US" altLang="en-US" dirty="0" smtClean="0"/>
          </a:p>
        </p:txBody>
      </p:sp>
      <p:sp>
        <p:nvSpPr>
          <p:cNvPr id="103427" name="Content Placeholder 2"/>
          <p:cNvSpPr>
            <a:spLocks noGrp="1"/>
          </p:cNvSpPr>
          <p:nvPr>
            <p:ph idx="1"/>
          </p:nvPr>
        </p:nvSpPr>
        <p:spPr>
          <a:xfrm>
            <a:off x="2124301" y="1292268"/>
            <a:ext cx="8229600" cy="5060950"/>
          </a:xfrm>
        </p:spPr>
        <p:txBody>
          <a:bodyPr/>
          <a:lstStyle/>
          <a:p>
            <a:endParaRPr lang="en-CA" altLang="en-US" sz="2800" b="1" dirty="0"/>
          </a:p>
          <a:p>
            <a:r>
              <a:rPr lang="en-US" altLang="en-US" sz="2800" dirty="0" smtClean="0"/>
              <a:t>Identify all potential stakeholders</a:t>
            </a:r>
          </a:p>
          <a:p>
            <a:r>
              <a:rPr lang="en-US" altLang="en-US" sz="2800" dirty="0" smtClean="0"/>
              <a:t>Analyze the potential impact and support and classify them</a:t>
            </a:r>
          </a:p>
          <a:p>
            <a:r>
              <a:rPr lang="en-US" altLang="en-US" sz="2800" dirty="0" smtClean="0"/>
              <a:t>Assess how key stakeholders are likely to react</a:t>
            </a:r>
          </a:p>
          <a:p>
            <a:endParaRPr lang="en-US" altLang="en-US" sz="2800" dirty="0"/>
          </a:p>
          <a:p>
            <a:pPr marL="285750" lvl="1"/>
            <a:r>
              <a:rPr lang="en-US" altLang="en-US" sz="2800" b="1" dirty="0"/>
              <a:t>Result: </a:t>
            </a:r>
            <a:r>
              <a:rPr lang="en-US" altLang="en-US" sz="2800" b="1" dirty="0" smtClean="0"/>
              <a:t>Stakeholder classification</a:t>
            </a:r>
            <a:endParaRPr lang="en-US" altLang="en-US" sz="2800" b="1" dirty="0"/>
          </a:p>
          <a:p>
            <a:endParaRPr lang="en-US" altLang="en-US" sz="2800" dirty="0"/>
          </a:p>
        </p:txBody>
      </p:sp>
      <p:sp>
        <p:nvSpPr>
          <p:cNvPr id="103429" name="Date Placeholder 1"/>
          <p:cNvSpPr>
            <a:spLocks noGrp="1"/>
          </p:cNvSpPr>
          <p:nvPr>
            <p:ph type="dt" sz="half" idx="10"/>
          </p:nvPr>
        </p:nvSpPr>
        <p:spPr bwMode="auto">
          <a:noFill/>
          <a:ln>
            <a:miter lim="800000"/>
            <a:headEnd/>
            <a:tailEnd/>
          </a:ln>
        </p:spPr>
        <p:txBody>
          <a:bodyPr/>
          <a:lstStyle/>
          <a:p>
            <a:fld id="{D824790A-65F0-4789-A522-24CD839BEFA5}" type="datetime1">
              <a:rPr lang="en-US" altLang="en-US" smtClean="0"/>
              <a:pPr/>
              <a:t>10/6/2015</a:t>
            </a:fld>
            <a:endParaRPr lang="en-US" altLang="en-US" smtClean="0"/>
          </a:p>
        </p:txBody>
      </p:sp>
      <p:sp>
        <p:nvSpPr>
          <p:cNvPr id="103430" name="Slide Number Placeholder 2"/>
          <p:cNvSpPr>
            <a:spLocks noGrp="1"/>
          </p:cNvSpPr>
          <p:nvPr>
            <p:ph type="sldNum" sz="quarter" idx="12"/>
          </p:nvPr>
        </p:nvSpPr>
        <p:spPr bwMode="auto">
          <a:noFill/>
          <a:ln>
            <a:miter lim="800000"/>
            <a:headEnd/>
            <a:tailEnd/>
          </a:ln>
        </p:spPr>
        <p:txBody>
          <a:bodyPr/>
          <a:lstStyle/>
          <a:p>
            <a:fld id="{32477BB4-6A4A-49B2-9D95-916A2F1FCB4C}" type="slidenum">
              <a:rPr lang="en-US" altLang="en-US"/>
              <a:pPr/>
              <a:t>8</a:t>
            </a:fld>
            <a:endParaRPr lang="en-US" altLang="en-US"/>
          </a:p>
        </p:txBody>
      </p:sp>
      <p:pic>
        <p:nvPicPr>
          <p:cNvPr id="103428" name="Picture 3" descr="\\Biodiv.org\shares\UserDoc\Working Folders\Logos\Aichi Targets icons\jpg\20.jpg"/>
          <p:cNvPicPr>
            <a:picLocks noChangeAspect="1" noChangeArrowheads="1"/>
          </p:cNvPicPr>
          <p:nvPr/>
        </p:nvPicPr>
        <p:blipFill>
          <a:blip r:embed="rId3" cstate="print"/>
          <a:srcRect/>
          <a:stretch>
            <a:fillRect/>
          </a:stretch>
        </p:blipFill>
        <p:spPr bwMode="auto">
          <a:xfrm>
            <a:off x="316682" y="41022"/>
            <a:ext cx="1447800" cy="1600200"/>
          </a:xfrm>
          <a:prstGeom prst="rect">
            <a:avLst/>
          </a:prstGeom>
          <a:noFill/>
          <a:ln w="9525">
            <a:noFill/>
            <a:miter lim="800000"/>
            <a:headEnd/>
            <a:tailEnd/>
          </a:ln>
        </p:spPr>
      </p:pic>
    </p:spTree>
    <p:extLst>
      <p:ext uri="{BB962C8B-B14F-4D97-AF65-F5344CB8AC3E}">
        <p14:creationId xmlns:p14="http://schemas.microsoft.com/office/powerpoint/2010/main" val="39052490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3428" name="Picture 3" descr="\\Biodiv.org\shares\UserDoc\Working Folders\Logos\Aichi Targets icons\jpg\20.jpg"/>
          <p:cNvPicPr>
            <a:picLocks noChangeAspect="1" noChangeArrowheads="1"/>
          </p:cNvPicPr>
          <p:nvPr/>
        </p:nvPicPr>
        <p:blipFill>
          <a:blip r:embed="rId3" cstate="print"/>
          <a:srcRect/>
          <a:stretch>
            <a:fillRect/>
          </a:stretch>
        </p:blipFill>
        <p:spPr bwMode="auto">
          <a:xfrm>
            <a:off x="316682" y="41022"/>
            <a:ext cx="1447800" cy="1600200"/>
          </a:xfrm>
          <a:prstGeom prst="rect">
            <a:avLst/>
          </a:prstGeom>
          <a:noFill/>
          <a:ln w="9525">
            <a:noFill/>
            <a:miter lim="800000"/>
            <a:headEnd/>
            <a:tailEnd/>
          </a:ln>
        </p:spPr>
      </p:pic>
      <p:sp>
        <p:nvSpPr>
          <p:cNvPr id="103426" name="Title 1"/>
          <p:cNvSpPr>
            <a:spLocks noGrp="1"/>
          </p:cNvSpPr>
          <p:nvPr>
            <p:ph type="title"/>
          </p:nvPr>
        </p:nvSpPr>
        <p:spPr>
          <a:xfrm>
            <a:off x="1641566" y="385860"/>
            <a:ext cx="10210800" cy="910523"/>
          </a:xfrm>
        </p:spPr>
        <p:txBody>
          <a:bodyPr>
            <a:normAutofit fontScale="90000"/>
          </a:bodyPr>
          <a:lstStyle/>
          <a:p>
            <a:r>
              <a:rPr lang="en-US" altLang="en-US" b="1" dirty="0" smtClean="0">
                <a:solidFill>
                  <a:srgbClr val="147B33"/>
                </a:solidFill>
                <a:ea typeface="MS PGothic" pitchFamily="34" charset="-128"/>
              </a:rPr>
              <a:t>Stakeholders identification and analysis (cont.)</a:t>
            </a:r>
            <a:endParaRPr lang="en-US" altLang="en-US" dirty="0" smtClean="0"/>
          </a:p>
        </p:txBody>
      </p:sp>
      <p:sp>
        <p:nvSpPr>
          <p:cNvPr id="103429" name="Date Placeholder 1"/>
          <p:cNvSpPr>
            <a:spLocks noGrp="1"/>
          </p:cNvSpPr>
          <p:nvPr>
            <p:ph type="dt" sz="half" idx="10"/>
          </p:nvPr>
        </p:nvSpPr>
        <p:spPr bwMode="auto">
          <a:noFill/>
          <a:ln>
            <a:miter lim="800000"/>
            <a:headEnd/>
            <a:tailEnd/>
          </a:ln>
        </p:spPr>
        <p:txBody>
          <a:bodyPr/>
          <a:lstStyle/>
          <a:p>
            <a:fld id="{D824790A-65F0-4789-A522-24CD839BEFA5}" type="datetime1">
              <a:rPr lang="en-US" altLang="en-US" smtClean="0"/>
              <a:pPr/>
              <a:t>10/6/2015</a:t>
            </a:fld>
            <a:endParaRPr lang="en-US" altLang="en-US" smtClean="0"/>
          </a:p>
        </p:txBody>
      </p:sp>
      <p:sp>
        <p:nvSpPr>
          <p:cNvPr id="103430" name="Slide Number Placeholder 2"/>
          <p:cNvSpPr>
            <a:spLocks noGrp="1"/>
          </p:cNvSpPr>
          <p:nvPr>
            <p:ph type="sldNum" sz="quarter" idx="12"/>
          </p:nvPr>
        </p:nvSpPr>
        <p:spPr bwMode="auto">
          <a:noFill/>
          <a:ln>
            <a:miter lim="800000"/>
            <a:headEnd/>
            <a:tailEnd/>
          </a:ln>
        </p:spPr>
        <p:txBody>
          <a:bodyPr/>
          <a:lstStyle/>
          <a:p>
            <a:fld id="{32477BB4-6A4A-49B2-9D95-916A2F1FCB4C}" type="slidenum">
              <a:rPr lang="en-US" altLang="en-US"/>
              <a:pPr/>
              <a:t>9</a:t>
            </a:fld>
            <a:endParaRPr lang="en-US" altLang="en-US"/>
          </a:p>
        </p:txBody>
      </p:sp>
      <p:sp>
        <p:nvSpPr>
          <p:cNvPr id="2" name="Content Placeholder 1"/>
          <p:cNvSpPr>
            <a:spLocks noGrp="1"/>
          </p:cNvSpPr>
          <p:nvPr>
            <p:ph idx="1"/>
          </p:nvPr>
        </p:nvSpPr>
        <p:spPr/>
        <p:txBody>
          <a:bodyPr/>
          <a:lstStyle/>
          <a:p>
            <a:endParaRPr lang="en-US"/>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8299" y="1260349"/>
            <a:ext cx="10345001" cy="5476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79992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3426" name="Title 1"/>
          <p:cNvSpPr>
            <a:spLocks noGrp="1"/>
          </p:cNvSpPr>
          <p:nvPr>
            <p:ph type="title"/>
          </p:nvPr>
        </p:nvSpPr>
        <p:spPr>
          <a:xfrm>
            <a:off x="1981200" y="148905"/>
            <a:ext cx="9144000" cy="1143000"/>
          </a:xfrm>
        </p:spPr>
        <p:txBody>
          <a:bodyPr>
            <a:normAutofit/>
          </a:bodyPr>
          <a:lstStyle/>
          <a:p>
            <a:r>
              <a:rPr lang="en-US" altLang="en-US" b="1" dirty="0" smtClean="0">
                <a:solidFill>
                  <a:srgbClr val="147B33"/>
                </a:solidFill>
                <a:ea typeface="MS PGothic" pitchFamily="34" charset="-128"/>
              </a:rPr>
              <a:t>Stakeholders identification and analysis</a:t>
            </a:r>
            <a:endParaRPr lang="en-US" altLang="en-US" dirty="0" smtClean="0"/>
          </a:p>
        </p:txBody>
      </p:sp>
      <p:sp>
        <p:nvSpPr>
          <p:cNvPr id="103429" name="Date Placeholder 1"/>
          <p:cNvSpPr>
            <a:spLocks noGrp="1"/>
          </p:cNvSpPr>
          <p:nvPr>
            <p:ph type="dt" sz="half" idx="10"/>
          </p:nvPr>
        </p:nvSpPr>
        <p:spPr bwMode="auto">
          <a:noFill/>
          <a:ln>
            <a:miter lim="800000"/>
            <a:headEnd/>
            <a:tailEnd/>
          </a:ln>
        </p:spPr>
        <p:txBody>
          <a:bodyPr/>
          <a:lstStyle/>
          <a:p>
            <a:fld id="{D824790A-65F0-4789-A522-24CD839BEFA5}" type="datetime1">
              <a:rPr lang="en-US" altLang="en-US" smtClean="0"/>
              <a:pPr/>
              <a:t>10/6/2015</a:t>
            </a:fld>
            <a:endParaRPr lang="en-US" altLang="en-US" smtClean="0"/>
          </a:p>
        </p:txBody>
      </p:sp>
      <p:sp>
        <p:nvSpPr>
          <p:cNvPr id="103430" name="Slide Number Placeholder 2"/>
          <p:cNvSpPr>
            <a:spLocks noGrp="1"/>
          </p:cNvSpPr>
          <p:nvPr>
            <p:ph type="sldNum" sz="quarter" idx="12"/>
          </p:nvPr>
        </p:nvSpPr>
        <p:spPr bwMode="auto">
          <a:noFill/>
          <a:ln>
            <a:miter lim="800000"/>
            <a:headEnd/>
            <a:tailEnd/>
          </a:ln>
        </p:spPr>
        <p:txBody>
          <a:bodyPr/>
          <a:lstStyle/>
          <a:p>
            <a:fld id="{32477BB4-6A4A-49B2-9D95-916A2F1FCB4C}" type="slidenum">
              <a:rPr lang="en-US" altLang="en-US"/>
              <a:pPr/>
              <a:t>10</a:t>
            </a:fld>
            <a:endParaRPr lang="en-US" altLang="en-US"/>
          </a:p>
        </p:txBody>
      </p:sp>
      <p:pic>
        <p:nvPicPr>
          <p:cNvPr id="103428" name="Picture 3" descr="\\Biodiv.org\shares\UserDoc\Working Folders\Logos\Aichi Targets icons\jpg\20.jpg"/>
          <p:cNvPicPr>
            <a:picLocks noChangeAspect="1" noChangeArrowheads="1"/>
          </p:cNvPicPr>
          <p:nvPr/>
        </p:nvPicPr>
        <p:blipFill>
          <a:blip r:embed="rId3" cstate="print"/>
          <a:srcRect/>
          <a:stretch>
            <a:fillRect/>
          </a:stretch>
        </p:blipFill>
        <p:spPr bwMode="auto">
          <a:xfrm>
            <a:off x="533400" y="-29506"/>
            <a:ext cx="1447800" cy="1600200"/>
          </a:xfrm>
          <a:prstGeom prst="rect">
            <a:avLst/>
          </a:prstGeom>
          <a:noFill/>
          <a:ln w="9525">
            <a:noFill/>
            <a:miter lim="800000"/>
            <a:headEnd/>
            <a:tailEnd/>
          </a:ln>
        </p:spPr>
      </p:pic>
      <p:graphicFrame>
        <p:nvGraphicFramePr>
          <p:cNvPr id="2" name="Diagram 1"/>
          <p:cNvGraphicFramePr/>
          <p:nvPr>
            <p:extLst>
              <p:ext uri="{D42A27DB-BD31-4B8C-83A1-F6EECF244321}">
                <p14:modId xmlns:p14="http://schemas.microsoft.com/office/powerpoint/2010/main" val="4278343739"/>
              </p:ext>
            </p:extLst>
          </p:nvPr>
        </p:nvGraphicFramePr>
        <p:xfrm>
          <a:off x="822960" y="987065"/>
          <a:ext cx="10302240" cy="56728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57727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graphicEl>
                                              <a:dgm id="{61E8A8CD-F8FE-4624-A79D-AD3B1EE38889}"/>
                                            </p:graphicEl>
                                          </p:spTgt>
                                        </p:tgtEl>
                                        <p:attrNameLst>
                                          <p:attrName>style.visibility</p:attrName>
                                        </p:attrNameLst>
                                      </p:cBhvr>
                                      <p:to>
                                        <p:strVal val="visible"/>
                                      </p:to>
                                    </p:set>
                                    <p:anim calcmode="lin" valueType="num">
                                      <p:cBhvr>
                                        <p:cTn id="7" dur="1000" fill="hold"/>
                                        <p:tgtEl>
                                          <p:spTgt spid="2">
                                            <p:graphicEl>
                                              <a:dgm id="{61E8A8CD-F8FE-4624-A79D-AD3B1EE38889}"/>
                                            </p:graphicEl>
                                          </p:spTgt>
                                        </p:tgtEl>
                                        <p:attrNameLst>
                                          <p:attrName>ppt_w</p:attrName>
                                        </p:attrNameLst>
                                      </p:cBhvr>
                                      <p:tavLst>
                                        <p:tav tm="0">
                                          <p:val>
                                            <p:fltVal val="0"/>
                                          </p:val>
                                        </p:tav>
                                        <p:tav tm="100000">
                                          <p:val>
                                            <p:strVal val="#ppt_w"/>
                                          </p:val>
                                        </p:tav>
                                      </p:tavLst>
                                    </p:anim>
                                    <p:anim calcmode="lin" valueType="num">
                                      <p:cBhvr>
                                        <p:cTn id="8" dur="1000" fill="hold"/>
                                        <p:tgtEl>
                                          <p:spTgt spid="2">
                                            <p:graphicEl>
                                              <a:dgm id="{61E8A8CD-F8FE-4624-A79D-AD3B1EE38889}"/>
                                            </p:graphicEl>
                                          </p:spTgt>
                                        </p:tgtEl>
                                        <p:attrNameLst>
                                          <p:attrName>ppt_h</p:attrName>
                                        </p:attrNameLst>
                                      </p:cBhvr>
                                      <p:tavLst>
                                        <p:tav tm="0">
                                          <p:val>
                                            <p:fltVal val="0"/>
                                          </p:val>
                                        </p:tav>
                                        <p:tav tm="100000">
                                          <p:val>
                                            <p:strVal val="#ppt_h"/>
                                          </p:val>
                                        </p:tav>
                                      </p:tavLst>
                                    </p:anim>
                                    <p:anim calcmode="lin" valueType="num">
                                      <p:cBhvr>
                                        <p:cTn id="9" dur="1000" fill="hold"/>
                                        <p:tgtEl>
                                          <p:spTgt spid="2">
                                            <p:graphicEl>
                                              <a:dgm id="{61E8A8CD-F8FE-4624-A79D-AD3B1EE38889}"/>
                                            </p:graphicEl>
                                          </p:spTgt>
                                        </p:tgtEl>
                                        <p:attrNameLst>
                                          <p:attrName>style.rotation</p:attrName>
                                        </p:attrNameLst>
                                      </p:cBhvr>
                                      <p:tavLst>
                                        <p:tav tm="0">
                                          <p:val>
                                            <p:fltVal val="90"/>
                                          </p:val>
                                        </p:tav>
                                        <p:tav tm="100000">
                                          <p:val>
                                            <p:fltVal val="0"/>
                                          </p:val>
                                        </p:tav>
                                      </p:tavLst>
                                    </p:anim>
                                    <p:animEffect transition="in" filter="fade">
                                      <p:cBhvr>
                                        <p:cTn id="10" dur="1000"/>
                                        <p:tgtEl>
                                          <p:spTgt spid="2">
                                            <p:graphicEl>
                                              <a:dgm id="{61E8A8CD-F8FE-4624-A79D-AD3B1EE38889}"/>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graphicEl>
                                              <a:dgm id="{94FDCF8C-6046-438F-B451-06495177A521}"/>
                                            </p:graphicEl>
                                          </p:spTgt>
                                        </p:tgtEl>
                                        <p:attrNameLst>
                                          <p:attrName>style.visibility</p:attrName>
                                        </p:attrNameLst>
                                      </p:cBhvr>
                                      <p:to>
                                        <p:strVal val="visible"/>
                                      </p:to>
                                    </p:set>
                                    <p:anim calcmode="lin" valueType="num">
                                      <p:cBhvr>
                                        <p:cTn id="15" dur="1000" fill="hold"/>
                                        <p:tgtEl>
                                          <p:spTgt spid="2">
                                            <p:graphicEl>
                                              <a:dgm id="{94FDCF8C-6046-438F-B451-06495177A521}"/>
                                            </p:graphicEl>
                                          </p:spTgt>
                                        </p:tgtEl>
                                        <p:attrNameLst>
                                          <p:attrName>ppt_w</p:attrName>
                                        </p:attrNameLst>
                                      </p:cBhvr>
                                      <p:tavLst>
                                        <p:tav tm="0">
                                          <p:val>
                                            <p:fltVal val="0"/>
                                          </p:val>
                                        </p:tav>
                                        <p:tav tm="100000">
                                          <p:val>
                                            <p:strVal val="#ppt_w"/>
                                          </p:val>
                                        </p:tav>
                                      </p:tavLst>
                                    </p:anim>
                                    <p:anim calcmode="lin" valueType="num">
                                      <p:cBhvr>
                                        <p:cTn id="16" dur="1000" fill="hold"/>
                                        <p:tgtEl>
                                          <p:spTgt spid="2">
                                            <p:graphicEl>
                                              <a:dgm id="{94FDCF8C-6046-438F-B451-06495177A521}"/>
                                            </p:graphicEl>
                                          </p:spTgt>
                                        </p:tgtEl>
                                        <p:attrNameLst>
                                          <p:attrName>ppt_h</p:attrName>
                                        </p:attrNameLst>
                                      </p:cBhvr>
                                      <p:tavLst>
                                        <p:tav tm="0">
                                          <p:val>
                                            <p:fltVal val="0"/>
                                          </p:val>
                                        </p:tav>
                                        <p:tav tm="100000">
                                          <p:val>
                                            <p:strVal val="#ppt_h"/>
                                          </p:val>
                                        </p:tav>
                                      </p:tavLst>
                                    </p:anim>
                                    <p:anim calcmode="lin" valueType="num">
                                      <p:cBhvr>
                                        <p:cTn id="17" dur="1000" fill="hold"/>
                                        <p:tgtEl>
                                          <p:spTgt spid="2">
                                            <p:graphicEl>
                                              <a:dgm id="{94FDCF8C-6046-438F-B451-06495177A521}"/>
                                            </p:graphicEl>
                                          </p:spTgt>
                                        </p:tgtEl>
                                        <p:attrNameLst>
                                          <p:attrName>style.rotation</p:attrName>
                                        </p:attrNameLst>
                                      </p:cBhvr>
                                      <p:tavLst>
                                        <p:tav tm="0">
                                          <p:val>
                                            <p:fltVal val="90"/>
                                          </p:val>
                                        </p:tav>
                                        <p:tav tm="100000">
                                          <p:val>
                                            <p:fltVal val="0"/>
                                          </p:val>
                                        </p:tav>
                                      </p:tavLst>
                                    </p:anim>
                                    <p:animEffect transition="in" filter="fade">
                                      <p:cBhvr>
                                        <p:cTn id="18" dur="1000"/>
                                        <p:tgtEl>
                                          <p:spTgt spid="2">
                                            <p:graphicEl>
                                              <a:dgm id="{94FDCF8C-6046-438F-B451-06495177A521}"/>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
                                            <p:graphicEl>
                                              <a:dgm id="{9ADF82A5-4B47-4F58-9F4D-32A0A25135A9}"/>
                                            </p:graphicEl>
                                          </p:spTgt>
                                        </p:tgtEl>
                                        <p:attrNameLst>
                                          <p:attrName>style.visibility</p:attrName>
                                        </p:attrNameLst>
                                      </p:cBhvr>
                                      <p:to>
                                        <p:strVal val="visible"/>
                                      </p:to>
                                    </p:set>
                                    <p:anim calcmode="lin" valueType="num">
                                      <p:cBhvr>
                                        <p:cTn id="23" dur="1000" fill="hold"/>
                                        <p:tgtEl>
                                          <p:spTgt spid="2">
                                            <p:graphicEl>
                                              <a:dgm id="{9ADF82A5-4B47-4F58-9F4D-32A0A25135A9}"/>
                                            </p:graphicEl>
                                          </p:spTgt>
                                        </p:tgtEl>
                                        <p:attrNameLst>
                                          <p:attrName>ppt_w</p:attrName>
                                        </p:attrNameLst>
                                      </p:cBhvr>
                                      <p:tavLst>
                                        <p:tav tm="0">
                                          <p:val>
                                            <p:fltVal val="0"/>
                                          </p:val>
                                        </p:tav>
                                        <p:tav tm="100000">
                                          <p:val>
                                            <p:strVal val="#ppt_w"/>
                                          </p:val>
                                        </p:tav>
                                      </p:tavLst>
                                    </p:anim>
                                    <p:anim calcmode="lin" valueType="num">
                                      <p:cBhvr>
                                        <p:cTn id="24" dur="1000" fill="hold"/>
                                        <p:tgtEl>
                                          <p:spTgt spid="2">
                                            <p:graphicEl>
                                              <a:dgm id="{9ADF82A5-4B47-4F58-9F4D-32A0A25135A9}"/>
                                            </p:graphicEl>
                                          </p:spTgt>
                                        </p:tgtEl>
                                        <p:attrNameLst>
                                          <p:attrName>ppt_h</p:attrName>
                                        </p:attrNameLst>
                                      </p:cBhvr>
                                      <p:tavLst>
                                        <p:tav tm="0">
                                          <p:val>
                                            <p:fltVal val="0"/>
                                          </p:val>
                                        </p:tav>
                                        <p:tav tm="100000">
                                          <p:val>
                                            <p:strVal val="#ppt_h"/>
                                          </p:val>
                                        </p:tav>
                                      </p:tavLst>
                                    </p:anim>
                                    <p:anim calcmode="lin" valueType="num">
                                      <p:cBhvr>
                                        <p:cTn id="25" dur="1000" fill="hold"/>
                                        <p:tgtEl>
                                          <p:spTgt spid="2">
                                            <p:graphicEl>
                                              <a:dgm id="{9ADF82A5-4B47-4F58-9F4D-32A0A25135A9}"/>
                                            </p:graphicEl>
                                          </p:spTgt>
                                        </p:tgtEl>
                                        <p:attrNameLst>
                                          <p:attrName>style.rotation</p:attrName>
                                        </p:attrNameLst>
                                      </p:cBhvr>
                                      <p:tavLst>
                                        <p:tav tm="0">
                                          <p:val>
                                            <p:fltVal val="90"/>
                                          </p:val>
                                        </p:tav>
                                        <p:tav tm="100000">
                                          <p:val>
                                            <p:fltVal val="0"/>
                                          </p:val>
                                        </p:tav>
                                      </p:tavLst>
                                    </p:anim>
                                    <p:animEffect transition="in" filter="fade">
                                      <p:cBhvr>
                                        <p:cTn id="26" dur="1000"/>
                                        <p:tgtEl>
                                          <p:spTgt spid="2">
                                            <p:graphicEl>
                                              <a:dgm id="{9ADF82A5-4B47-4F58-9F4D-32A0A25135A9}"/>
                                            </p:graphicEl>
                                          </p:spTgt>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2">
                                            <p:graphicEl>
                                              <a:dgm id="{BF77B4AF-4C39-4FBE-AB12-CEF62E61863B}"/>
                                            </p:graphicEl>
                                          </p:spTgt>
                                        </p:tgtEl>
                                        <p:attrNameLst>
                                          <p:attrName>style.visibility</p:attrName>
                                        </p:attrNameLst>
                                      </p:cBhvr>
                                      <p:to>
                                        <p:strVal val="visible"/>
                                      </p:to>
                                    </p:set>
                                    <p:anim calcmode="lin" valueType="num">
                                      <p:cBhvr>
                                        <p:cTn id="29" dur="1000" fill="hold"/>
                                        <p:tgtEl>
                                          <p:spTgt spid="2">
                                            <p:graphicEl>
                                              <a:dgm id="{BF77B4AF-4C39-4FBE-AB12-CEF62E61863B}"/>
                                            </p:graphicEl>
                                          </p:spTgt>
                                        </p:tgtEl>
                                        <p:attrNameLst>
                                          <p:attrName>ppt_w</p:attrName>
                                        </p:attrNameLst>
                                      </p:cBhvr>
                                      <p:tavLst>
                                        <p:tav tm="0">
                                          <p:val>
                                            <p:fltVal val="0"/>
                                          </p:val>
                                        </p:tav>
                                        <p:tav tm="100000">
                                          <p:val>
                                            <p:strVal val="#ppt_w"/>
                                          </p:val>
                                        </p:tav>
                                      </p:tavLst>
                                    </p:anim>
                                    <p:anim calcmode="lin" valueType="num">
                                      <p:cBhvr>
                                        <p:cTn id="30" dur="1000" fill="hold"/>
                                        <p:tgtEl>
                                          <p:spTgt spid="2">
                                            <p:graphicEl>
                                              <a:dgm id="{BF77B4AF-4C39-4FBE-AB12-CEF62E61863B}"/>
                                            </p:graphicEl>
                                          </p:spTgt>
                                        </p:tgtEl>
                                        <p:attrNameLst>
                                          <p:attrName>ppt_h</p:attrName>
                                        </p:attrNameLst>
                                      </p:cBhvr>
                                      <p:tavLst>
                                        <p:tav tm="0">
                                          <p:val>
                                            <p:fltVal val="0"/>
                                          </p:val>
                                        </p:tav>
                                        <p:tav tm="100000">
                                          <p:val>
                                            <p:strVal val="#ppt_h"/>
                                          </p:val>
                                        </p:tav>
                                      </p:tavLst>
                                    </p:anim>
                                    <p:anim calcmode="lin" valueType="num">
                                      <p:cBhvr>
                                        <p:cTn id="31" dur="1000" fill="hold"/>
                                        <p:tgtEl>
                                          <p:spTgt spid="2">
                                            <p:graphicEl>
                                              <a:dgm id="{BF77B4AF-4C39-4FBE-AB12-CEF62E61863B}"/>
                                            </p:graphicEl>
                                          </p:spTgt>
                                        </p:tgtEl>
                                        <p:attrNameLst>
                                          <p:attrName>style.rotation</p:attrName>
                                        </p:attrNameLst>
                                      </p:cBhvr>
                                      <p:tavLst>
                                        <p:tav tm="0">
                                          <p:val>
                                            <p:fltVal val="90"/>
                                          </p:val>
                                        </p:tav>
                                        <p:tav tm="100000">
                                          <p:val>
                                            <p:fltVal val="0"/>
                                          </p:val>
                                        </p:tav>
                                      </p:tavLst>
                                    </p:anim>
                                    <p:animEffect transition="in" filter="fade">
                                      <p:cBhvr>
                                        <p:cTn id="32" dur="1000"/>
                                        <p:tgtEl>
                                          <p:spTgt spid="2">
                                            <p:graphicEl>
                                              <a:dgm id="{BF77B4AF-4C39-4FBE-AB12-CEF62E61863B}"/>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2">
                                            <p:graphicEl>
                                              <a:dgm id="{1E919190-F04A-495C-976E-8D0D691F62D9}"/>
                                            </p:graphicEl>
                                          </p:spTgt>
                                        </p:tgtEl>
                                        <p:attrNameLst>
                                          <p:attrName>style.visibility</p:attrName>
                                        </p:attrNameLst>
                                      </p:cBhvr>
                                      <p:to>
                                        <p:strVal val="visible"/>
                                      </p:to>
                                    </p:set>
                                    <p:anim calcmode="lin" valueType="num">
                                      <p:cBhvr>
                                        <p:cTn id="37" dur="1000" fill="hold"/>
                                        <p:tgtEl>
                                          <p:spTgt spid="2">
                                            <p:graphicEl>
                                              <a:dgm id="{1E919190-F04A-495C-976E-8D0D691F62D9}"/>
                                            </p:graphicEl>
                                          </p:spTgt>
                                        </p:tgtEl>
                                        <p:attrNameLst>
                                          <p:attrName>ppt_w</p:attrName>
                                        </p:attrNameLst>
                                      </p:cBhvr>
                                      <p:tavLst>
                                        <p:tav tm="0">
                                          <p:val>
                                            <p:fltVal val="0"/>
                                          </p:val>
                                        </p:tav>
                                        <p:tav tm="100000">
                                          <p:val>
                                            <p:strVal val="#ppt_w"/>
                                          </p:val>
                                        </p:tav>
                                      </p:tavLst>
                                    </p:anim>
                                    <p:anim calcmode="lin" valueType="num">
                                      <p:cBhvr>
                                        <p:cTn id="38" dur="1000" fill="hold"/>
                                        <p:tgtEl>
                                          <p:spTgt spid="2">
                                            <p:graphicEl>
                                              <a:dgm id="{1E919190-F04A-495C-976E-8D0D691F62D9}"/>
                                            </p:graphicEl>
                                          </p:spTgt>
                                        </p:tgtEl>
                                        <p:attrNameLst>
                                          <p:attrName>ppt_h</p:attrName>
                                        </p:attrNameLst>
                                      </p:cBhvr>
                                      <p:tavLst>
                                        <p:tav tm="0">
                                          <p:val>
                                            <p:fltVal val="0"/>
                                          </p:val>
                                        </p:tav>
                                        <p:tav tm="100000">
                                          <p:val>
                                            <p:strVal val="#ppt_h"/>
                                          </p:val>
                                        </p:tav>
                                      </p:tavLst>
                                    </p:anim>
                                    <p:anim calcmode="lin" valueType="num">
                                      <p:cBhvr>
                                        <p:cTn id="39" dur="1000" fill="hold"/>
                                        <p:tgtEl>
                                          <p:spTgt spid="2">
                                            <p:graphicEl>
                                              <a:dgm id="{1E919190-F04A-495C-976E-8D0D691F62D9}"/>
                                            </p:graphicEl>
                                          </p:spTgt>
                                        </p:tgtEl>
                                        <p:attrNameLst>
                                          <p:attrName>style.rotation</p:attrName>
                                        </p:attrNameLst>
                                      </p:cBhvr>
                                      <p:tavLst>
                                        <p:tav tm="0">
                                          <p:val>
                                            <p:fltVal val="90"/>
                                          </p:val>
                                        </p:tav>
                                        <p:tav tm="100000">
                                          <p:val>
                                            <p:fltVal val="0"/>
                                          </p:val>
                                        </p:tav>
                                      </p:tavLst>
                                    </p:anim>
                                    <p:animEffect transition="in" filter="fade">
                                      <p:cBhvr>
                                        <p:cTn id="40" dur="1000"/>
                                        <p:tgtEl>
                                          <p:spTgt spid="2">
                                            <p:graphicEl>
                                              <a:dgm id="{1E919190-F04A-495C-976E-8D0D691F62D9}"/>
                                            </p:graphicEl>
                                          </p:spTgt>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
                                            <p:graphicEl>
                                              <a:dgm id="{256C7A19-110C-48E4-A20F-D7E10A8B4AED}"/>
                                            </p:graphicEl>
                                          </p:spTgt>
                                        </p:tgtEl>
                                        <p:attrNameLst>
                                          <p:attrName>style.visibility</p:attrName>
                                        </p:attrNameLst>
                                      </p:cBhvr>
                                      <p:to>
                                        <p:strVal val="visible"/>
                                      </p:to>
                                    </p:set>
                                    <p:anim calcmode="lin" valueType="num">
                                      <p:cBhvr>
                                        <p:cTn id="43" dur="1000" fill="hold"/>
                                        <p:tgtEl>
                                          <p:spTgt spid="2">
                                            <p:graphicEl>
                                              <a:dgm id="{256C7A19-110C-48E4-A20F-D7E10A8B4AED}"/>
                                            </p:graphicEl>
                                          </p:spTgt>
                                        </p:tgtEl>
                                        <p:attrNameLst>
                                          <p:attrName>ppt_w</p:attrName>
                                        </p:attrNameLst>
                                      </p:cBhvr>
                                      <p:tavLst>
                                        <p:tav tm="0">
                                          <p:val>
                                            <p:fltVal val="0"/>
                                          </p:val>
                                        </p:tav>
                                        <p:tav tm="100000">
                                          <p:val>
                                            <p:strVal val="#ppt_w"/>
                                          </p:val>
                                        </p:tav>
                                      </p:tavLst>
                                    </p:anim>
                                    <p:anim calcmode="lin" valueType="num">
                                      <p:cBhvr>
                                        <p:cTn id="44" dur="1000" fill="hold"/>
                                        <p:tgtEl>
                                          <p:spTgt spid="2">
                                            <p:graphicEl>
                                              <a:dgm id="{256C7A19-110C-48E4-A20F-D7E10A8B4AED}"/>
                                            </p:graphicEl>
                                          </p:spTgt>
                                        </p:tgtEl>
                                        <p:attrNameLst>
                                          <p:attrName>ppt_h</p:attrName>
                                        </p:attrNameLst>
                                      </p:cBhvr>
                                      <p:tavLst>
                                        <p:tav tm="0">
                                          <p:val>
                                            <p:fltVal val="0"/>
                                          </p:val>
                                        </p:tav>
                                        <p:tav tm="100000">
                                          <p:val>
                                            <p:strVal val="#ppt_h"/>
                                          </p:val>
                                        </p:tav>
                                      </p:tavLst>
                                    </p:anim>
                                    <p:anim calcmode="lin" valueType="num">
                                      <p:cBhvr>
                                        <p:cTn id="45" dur="1000" fill="hold"/>
                                        <p:tgtEl>
                                          <p:spTgt spid="2">
                                            <p:graphicEl>
                                              <a:dgm id="{256C7A19-110C-48E4-A20F-D7E10A8B4AED}"/>
                                            </p:graphicEl>
                                          </p:spTgt>
                                        </p:tgtEl>
                                        <p:attrNameLst>
                                          <p:attrName>style.rotation</p:attrName>
                                        </p:attrNameLst>
                                      </p:cBhvr>
                                      <p:tavLst>
                                        <p:tav tm="0">
                                          <p:val>
                                            <p:fltVal val="90"/>
                                          </p:val>
                                        </p:tav>
                                        <p:tav tm="100000">
                                          <p:val>
                                            <p:fltVal val="0"/>
                                          </p:val>
                                        </p:tav>
                                      </p:tavLst>
                                    </p:anim>
                                    <p:animEffect transition="in" filter="fade">
                                      <p:cBhvr>
                                        <p:cTn id="46" dur="1000"/>
                                        <p:tgtEl>
                                          <p:spTgt spid="2">
                                            <p:graphicEl>
                                              <a:dgm id="{256C7A19-110C-48E4-A20F-D7E10A8B4AED}"/>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grpId="0" nodeType="clickEffect">
                                  <p:stCondLst>
                                    <p:cond delay="0"/>
                                  </p:stCondLst>
                                  <p:childTnLst>
                                    <p:set>
                                      <p:cBhvr>
                                        <p:cTn id="50" dur="1" fill="hold">
                                          <p:stCondLst>
                                            <p:cond delay="0"/>
                                          </p:stCondLst>
                                        </p:cTn>
                                        <p:tgtEl>
                                          <p:spTgt spid="2">
                                            <p:graphicEl>
                                              <a:dgm id="{E1E9C462-0306-43D8-81E4-A29B8845B7DC}"/>
                                            </p:graphicEl>
                                          </p:spTgt>
                                        </p:tgtEl>
                                        <p:attrNameLst>
                                          <p:attrName>style.visibility</p:attrName>
                                        </p:attrNameLst>
                                      </p:cBhvr>
                                      <p:to>
                                        <p:strVal val="visible"/>
                                      </p:to>
                                    </p:set>
                                    <p:anim calcmode="lin" valueType="num">
                                      <p:cBhvr>
                                        <p:cTn id="51" dur="1000" fill="hold"/>
                                        <p:tgtEl>
                                          <p:spTgt spid="2">
                                            <p:graphicEl>
                                              <a:dgm id="{E1E9C462-0306-43D8-81E4-A29B8845B7DC}"/>
                                            </p:graphicEl>
                                          </p:spTgt>
                                        </p:tgtEl>
                                        <p:attrNameLst>
                                          <p:attrName>ppt_w</p:attrName>
                                        </p:attrNameLst>
                                      </p:cBhvr>
                                      <p:tavLst>
                                        <p:tav tm="0">
                                          <p:val>
                                            <p:fltVal val="0"/>
                                          </p:val>
                                        </p:tav>
                                        <p:tav tm="100000">
                                          <p:val>
                                            <p:strVal val="#ppt_w"/>
                                          </p:val>
                                        </p:tav>
                                      </p:tavLst>
                                    </p:anim>
                                    <p:anim calcmode="lin" valueType="num">
                                      <p:cBhvr>
                                        <p:cTn id="52" dur="1000" fill="hold"/>
                                        <p:tgtEl>
                                          <p:spTgt spid="2">
                                            <p:graphicEl>
                                              <a:dgm id="{E1E9C462-0306-43D8-81E4-A29B8845B7DC}"/>
                                            </p:graphicEl>
                                          </p:spTgt>
                                        </p:tgtEl>
                                        <p:attrNameLst>
                                          <p:attrName>ppt_h</p:attrName>
                                        </p:attrNameLst>
                                      </p:cBhvr>
                                      <p:tavLst>
                                        <p:tav tm="0">
                                          <p:val>
                                            <p:fltVal val="0"/>
                                          </p:val>
                                        </p:tav>
                                        <p:tav tm="100000">
                                          <p:val>
                                            <p:strVal val="#ppt_h"/>
                                          </p:val>
                                        </p:tav>
                                      </p:tavLst>
                                    </p:anim>
                                    <p:anim calcmode="lin" valueType="num">
                                      <p:cBhvr>
                                        <p:cTn id="53" dur="1000" fill="hold"/>
                                        <p:tgtEl>
                                          <p:spTgt spid="2">
                                            <p:graphicEl>
                                              <a:dgm id="{E1E9C462-0306-43D8-81E4-A29B8845B7DC}"/>
                                            </p:graphicEl>
                                          </p:spTgt>
                                        </p:tgtEl>
                                        <p:attrNameLst>
                                          <p:attrName>style.rotation</p:attrName>
                                        </p:attrNameLst>
                                      </p:cBhvr>
                                      <p:tavLst>
                                        <p:tav tm="0">
                                          <p:val>
                                            <p:fltVal val="90"/>
                                          </p:val>
                                        </p:tav>
                                        <p:tav tm="100000">
                                          <p:val>
                                            <p:fltVal val="0"/>
                                          </p:val>
                                        </p:tav>
                                      </p:tavLst>
                                    </p:anim>
                                    <p:animEffect transition="in" filter="fade">
                                      <p:cBhvr>
                                        <p:cTn id="54" dur="1000"/>
                                        <p:tgtEl>
                                          <p:spTgt spid="2">
                                            <p:graphicEl>
                                              <a:dgm id="{E1E9C462-0306-43D8-81E4-A29B8845B7DC}"/>
                                            </p:graphicEl>
                                          </p:spTgt>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2">
                                            <p:graphicEl>
                                              <a:dgm id="{48453FCB-16B7-4DD5-962E-8AE574693B49}"/>
                                            </p:graphicEl>
                                          </p:spTgt>
                                        </p:tgtEl>
                                        <p:attrNameLst>
                                          <p:attrName>style.visibility</p:attrName>
                                        </p:attrNameLst>
                                      </p:cBhvr>
                                      <p:to>
                                        <p:strVal val="visible"/>
                                      </p:to>
                                    </p:set>
                                    <p:anim calcmode="lin" valueType="num">
                                      <p:cBhvr>
                                        <p:cTn id="57" dur="1000" fill="hold"/>
                                        <p:tgtEl>
                                          <p:spTgt spid="2">
                                            <p:graphicEl>
                                              <a:dgm id="{48453FCB-16B7-4DD5-962E-8AE574693B49}"/>
                                            </p:graphicEl>
                                          </p:spTgt>
                                        </p:tgtEl>
                                        <p:attrNameLst>
                                          <p:attrName>ppt_w</p:attrName>
                                        </p:attrNameLst>
                                      </p:cBhvr>
                                      <p:tavLst>
                                        <p:tav tm="0">
                                          <p:val>
                                            <p:fltVal val="0"/>
                                          </p:val>
                                        </p:tav>
                                        <p:tav tm="100000">
                                          <p:val>
                                            <p:strVal val="#ppt_w"/>
                                          </p:val>
                                        </p:tav>
                                      </p:tavLst>
                                    </p:anim>
                                    <p:anim calcmode="lin" valueType="num">
                                      <p:cBhvr>
                                        <p:cTn id="58" dur="1000" fill="hold"/>
                                        <p:tgtEl>
                                          <p:spTgt spid="2">
                                            <p:graphicEl>
                                              <a:dgm id="{48453FCB-16B7-4DD5-962E-8AE574693B49}"/>
                                            </p:graphicEl>
                                          </p:spTgt>
                                        </p:tgtEl>
                                        <p:attrNameLst>
                                          <p:attrName>ppt_h</p:attrName>
                                        </p:attrNameLst>
                                      </p:cBhvr>
                                      <p:tavLst>
                                        <p:tav tm="0">
                                          <p:val>
                                            <p:fltVal val="0"/>
                                          </p:val>
                                        </p:tav>
                                        <p:tav tm="100000">
                                          <p:val>
                                            <p:strVal val="#ppt_h"/>
                                          </p:val>
                                        </p:tav>
                                      </p:tavLst>
                                    </p:anim>
                                    <p:anim calcmode="lin" valueType="num">
                                      <p:cBhvr>
                                        <p:cTn id="59" dur="1000" fill="hold"/>
                                        <p:tgtEl>
                                          <p:spTgt spid="2">
                                            <p:graphicEl>
                                              <a:dgm id="{48453FCB-16B7-4DD5-962E-8AE574693B49}"/>
                                            </p:graphicEl>
                                          </p:spTgt>
                                        </p:tgtEl>
                                        <p:attrNameLst>
                                          <p:attrName>style.rotation</p:attrName>
                                        </p:attrNameLst>
                                      </p:cBhvr>
                                      <p:tavLst>
                                        <p:tav tm="0">
                                          <p:val>
                                            <p:fltVal val="90"/>
                                          </p:val>
                                        </p:tav>
                                        <p:tav tm="100000">
                                          <p:val>
                                            <p:fltVal val="0"/>
                                          </p:val>
                                        </p:tav>
                                      </p:tavLst>
                                    </p:anim>
                                    <p:animEffect transition="in" filter="fade">
                                      <p:cBhvr>
                                        <p:cTn id="60" dur="1000"/>
                                        <p:tgtEl>
                                          <p:spTgt spid="2">
                                            <p:graphicEl>
                                              <a:dgm id="{48453FCB-16B7-4DD5-962E-8AE574693B49}"/>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2">
                                            <p:graphicEl>
                                              <a:dgm id="{6F5150E6-EE5E-4785-925E-4F6D044FCE66}"/>
                                            </p:graphicEl>
                                          </p:spTgt>
                                        </p:tgtEl>
                                        <p:attrNameLst>
                                          <p:attrName>style.visibility</p:attrName>
                                        </p:attrNameLst>
                                      </p:cBhvr>
                                      <p:to>
                                        <p:strVal val="visible"/>
                                      </p:to>
                                    </p:set>
                                    <p:anim calcmode="lin" valueType="num">
                                      <p:cBhvr>
                                        <p:cTn id="65" dur="1000" fill="hold"/>
                                        <p:tgtEl>
                                          <p:spTgt spid="2">
                                            <p:graphicEl>
                                              <a:dgm id="{6F5150E6-EE5E-4785-925E-4F6D044FCE66}"/>
                                            </p:graphicEl>
                                          </p:spTgt>
                                        </p:tgtEl>
                                        <p:attrNameLst>
                                          <p:attrName>ppt_w</p:attrName>
                                        </p:attrNameLst>
                                      </p:cBhvr>
                                      <p:tavLst>
                                        <p:tav tm="0">
                                          <p:val>
                                            <p:fltVal val="0"/>
                                          </p:val>
                                        </p:tav>
                                        <p:tav tm="100000">
                                          <p:val>
                                            <p:strVal val="#ppt_w"/>
                                          </p:val>
                                        </p:tav>
                                      </p:tavLst>
                                    </p:anim>
                                    <p:anim calcmode="lin" valueType="num">
                                      <p:cBhvr>
                                        <p:cTn id="66" dur="1000" fill="hold"/>
                                        <p:tgtEl>
                                          <p:spTgt spid="2">
                                            <p:graphicEl>
                                              <a:dgm id="{6F5150E6-EE5E-4785-925E-4F6D044FCE66}"/>
                                            </p:graphicEl>
                                          </p:spTgt>
                                        </p:tgtEl>
                                        <p:attrNameLst>
                                          <p:attrName>ppt_h</p:attrName>
                                        </p:attrNameLst>
                                      </p:cBhvr>
                                      <p:tavLst>
                                        <p:tav tm="0">
                                          <p:val>
                                            <p:fltVal val="0"/>
                                          </p:val>
                                        </p:tav>
                                        <p:tav tm="100000">
                                          <p:val>
                                            <p:strVal val="#ppt_h"/>
                                          </p:val>
                                        </p:tav>
                                      </p:tavLst>
                                    </p:anim>
                                    <p:anim calcmode="lin" valueType="num">
                                      <p:cBhvr>
                                        <p:cTn id="67" dur="1000" fill="hold"/>
                                        <p:tgtEl>
                                          <p:spTgt spid="2">
                                            <p:graphicEl>
                                              <a:dgm id="{6F5150E6-EE5E-4785-925E-4F6D044FCE66}"/>
                                            </p:graphicEl>
                                          </p:spTgt>
                                        </p:tgtEl>
                                        <p:attrNameLst>
                                          <p:attrName>style.rotation</p:attrName>
                                        </p:attrNameLst>
                                      </p:cBhvr>
                                      <p:tavLst>
                                        <p:tav tm="0">
                                          <p:val>
                                            <p:fltVal val="90"/>
                                          </p:val>
                                        </p:tav>
                                        <p:tav tm="100000">
                                          <p:val>
                                            <p:fltVal val="0"/>
                                          </p:val>
                                        </p:tav>
                                      </p:tavLst>
                                    </p:anim>
                                    <p:animEffect transition="in" filter="fade">
                                      <p:cBhvr>
                                        <p:cTn id="68" dur="1000"/>
                                        <p:tgtEl>
                                          <p:spTgt spid="2">
                                            <p:graphicEl>
                                              <a:dgm id="{6F5150E6-EE5E-4785-925E-4F6D044FCE66}"/>
                                            </p:graphicEl>
                                          </p:spTgt>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
                                            <p:graphicEl>
                                              <a:dgm id="{C8EBBB4B-A886-44C6-92F0-4895F82067D0}"/>
                                            </p:graphicEl>
                                          </p:spTgt>
                                        </p:tgtEl>
                                        <p:attrNameLst>
                                          <p:attrName>style.visibility</p:attrName>
                                        </p:attrNameLst>
                                      </p:cBhvr>
                                      <p:to>
                                        <p:strVal val="visible"/>
                                      </p:to>
                                    </p:set>
                                    <p:anim calcmode="lin" valueType="num">
                                      <p:cBhvr>
                                        <p:cTn id="71" dur="1000" fill="hold"/>
                                        <p:tgtEl>
                                          <p:spTgt spid="2">
                                            <p:graphicEl>
                                              <a:dgm id="{C8EBBB4B-A886-44C6-92F0-4895F82067D0}"/>
                                            </p:graphicEl>
                                          </p:spTgt>
                                        </p:tgtEl>
                                        <p:attrNameLst>
                                          <p:attrName>ppt_w</p:attrName>
                                        </p:attrNameLst>
                                      </p:cBhvr>
                                      <p:tavLst>
                                        <p:tav tm="0">
                                          <p:val>
                                            <p:fltVal val="0"/>
                                          </p:val>
                                        </p:tav>
                                        <p:tav tm="100000">
                                          <p:val>
                                            <p:strVal val="#ppt_w"/>
                                          </p:val>
                                        </p:tav>
                                      </p:tavLst>
                                    </p:anim>
                                    <p:anim calcmode="lin" valueType="num">
                                      <p:cBhvr>
                                        <p:cTn id="72" dur="1000" fill="hold"/>
                                        <p:tgtEl>
                                          <p:spTgt spid="2">
                                            <p:graphicEl>
                                              <a:dgm id="{C8EBBB4B-A886-44C6-92F0-4895F82067D0}"/>
                                            </p:graphicEl>
                                          </p:spTgt>
                                        </p:tgtEl>
                                        <p:attrNameLst>
                                          <p:attrName>ppt_h</p:attrName>
                                        </p:attrNameLst>
                                      </p:cBhvr>
                                      <p:tavLst>
                                        <p:tav tm="0">
                                          <p:val>
                                            <p:fltVal val="0"/>
                                          </p:val>
                                        </p:tav>
                                        <p:tav tm="100000">
                                          <p:val>
                                            <p:strVal val="#ppt_h"/>
                                          </p:val>
                                        </p:tav>
                                      </p:tavLst>
                                    </p:anim>
                                    <p:anim calcmode="lin" valueType="num">
                                      <p:cBhvr>
                                        <p:cTn id="73" dur="1000" fill="hold"/>
                                        <p:tgtEl>
                                          <p:spTgt spid="2">
                                            <p:graphicEl>
                                              <a:dgm id="{C8EBBB4B-A886-44C6-92F0-4895F82067D0}"/>
                                            </p:graphicEl>
                                          </p:spTgt>
                                        </p:tgtEl>
                                        <p:attrNameLst>
                                          <p:attrName>style.rotation</p:attrName>
                                        </p:attrNameLst>
                                      </p:cBhvr>
                                      <p:tavLst>
                                        <p:tav tm="0">
                                          <p:val>
                                            <p:fltVal val="90"/>
                                          </p:val>
                                        </p:tav>
                                        <p:tav tm="100000">
                                          <p:val>
                                            <p:fltVal val="0"/>
                                          </p:val>
                                        </p:tav>
                                      </p:tavLst>
                                    </p:anim>
                                    <p:animEffect transition="in" filter="fade">
                                      <p:cBhvr>
                                        <p:cTn id="74" dur="1000"/>
                                        <p:tgtEl>
                                          <p:spTgt spid="2">
                                            <p:graphicEl>
                                              <a:dgm id="{C8EBBB4B-A886-44C6-92F0-4895F82067D0}"/>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2">
                                            <p:graphicEl>
                                              <a:dgm id="{33A0DCE6-0C26-4707-BFFD-89B0AEC1A63B}"/>
                                            </p:graphicEl>
                                          </p:spTgt>
                                        </p:tgtEl>
                                        <p:attrNameLst>
                                          <p:attrName>style.visibility</p:attrName>
                                        </p:attrNameLst>
                                      </p:cBhvr>
                                      <p:to>
                                        <p:strVal val="visible"/>
                                      </p:to>
                                    </p:set>
                                    <p:anim calcmode="lin" valueType="num">
                                      <p:cBhvr>
                                        <p:cTn id="79" dur="1000" fill="hold"/>
                                        <p:tgtEl>
                                          <p:spTgt spid="2">
                                            <p:graphicEl>
                                              <a:dgm id="{33A0DCE6-0C26-4707-BFFD-89B0AEC1A63B}"/>
                                            </p:graphicEl>
                                          </p:spTgt>
                                        </p:tgtEl>
                                        <p:attrNameLst>
                                          <p:attrName>ppt_w</p:attrName>
                                        </p:attrNameLst>
                                      </p:cBhvr>
                                      <p:tavLst>
                                        <p:tav tm="0">
                                          <p:val>
                                            <p:fltVal val="0"/>
                                          </p:val>
                                        </p:tav>
                                        <p:tav tm="100000">
                                          <p:val>
                                            <p:strVal val="#ppt_w"/>
                                          </p:val>
                                        </p:tav>
                                      </p:tavLst>
                                    </p:anim>
                                    <p:anim calcmode="lin" valueType="num">
                                      <p:cBhvr>
                                        <p:cTn id="80" dur="1000" fill="hold"/>
                                        <p:tgtEl>
                                          <p:spTgt spid="2">
                                            <p:graphicEl>
                                              <a:dgm id="{33A0DCE6-0C26-4707-BFFD-89B0AEC1A63B}"/>
                                            </p:graphicEl>
                                          </p:spTgt>
                                        </p:tgtEl>
                                        <p:attrNameLst>
                                          <p:attrName>ppt_h</p:attrName>
                                        </p:attrNameLst>
                                      </p:cBhvr>
                                      <p:tavLst>
                                        <p:tav tm="0">
                                          <p:val>
                                            <p:fltVal val="0"/>
                                          </p:val>
                                        </p:tav>
                                        <p:tav tm="100000">
                                          <p:val>
                                            <p:strVal val="#ppt_h"/>
                                          </p:val>
                                        </p:tav>
                                      </p:tavLst>
                                    </p:anim>
                                    <p:anim calcmode="lin" valueType="num">
                                      <p:cBhvr>
                                        <p:cTn id="81" dur="1000" fill="hold"/>
                                        <p:tgtEl>
                                          <p:spTgt spid="2">
                                            <p:graphicEl>
                                              <a:dgm id="{33A0DCE6-0C26-4707-BFFD-89B0AEC1A63B}"/>
                                            </p:graphicEl>
                                          </p:spTgt>
                                        </p:tgtEl>
                                        <p:attrNameLst>
                                          <p:attrName>style.rotation</p:attrName>
                                        </p:attrNameLst>
                                      </p:cBhvr>
                                      <p:tavLst>
                                        <p:tav tm="0">
                                          <p:val>
                                            <p:fltVal val="90"/>
                                          </p:val>
                                        </p:tav>
                                        <p:tav tm="100000">
                                          <p:val>
                                            <p:fltVal val="0"/>
                                          </p:val>
                                        </p:tav>
                                      </p:tavLst>
                                    </p:anim>
                                    <p:animEffect transition="in" filter="fade">
                                      <p:cBhvr>
                                        <p:cTn id="82" dur="1000"/>
                                        <p:tgtEl>
                                          <p:spTgt spid="2">
                                            <p:graphicEl>
                                              <a:dgm id="{33A0DCE6-0C26-4707-BFFD-89B0AEC1A63B}"/>
                                            </p:graphicEl>
                                          </p:spTgt>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2">
                                            <p:graphicEl>
                                              <a:dgm id="{92D0661D-5594-4A99-8B0A-E30F4AD2ACF3}"/>
                                            </p:graphicEl>
                                          </p:spTgt>
                                        </p:tgtEl>
                                        <p:attrNameLst>
                                          <p:attrName>style.visibility</p:attrName>
                                        </p:attrNameLst>
                                      </p:cBhvr>
                                      <p:to>
                                        <p:strVal val="visible"/>
                                      </p:to>
                                    </p:set>
                                    <p:anim calcmode="lin" valueType="num">
                                      <p:cBhvr>
                                        <p:cTn id="85" dur="1000" fill="hold"/>
                                        <p:tgtEl>
                                          <p:spTgt spid="2">
                                            <p:graphicEl>
                                              <a:dgm id="{92D0661D-5594-4A99-8B0A-E30F4AD2ACF3}"/>
                                            </p:graphicEl>
                                          </p:spTgt>
                                        </p:tgtEl>
                                        <p:attrNameLst>
                                          <p:attrName>ppt_w</p:attrName>
                                        </p:attrNameLst>
                                      </p:cBhvr>
                                      <p:tavLst>
                                        <p:tav tm="0">
                                          <p:val>
                                            <p:fltVal val="0"/>
                                          </p:val>
                                        </p:tav>
                                        <p:tav tm="100000">
                                          <p:val>
                                            <p:strVal val="#ppt_w"/>
                                          </p:val>
                                        </p:tav>
                                      </p:tavLst>
                                    </p:anim>
                                    <p:anim calcmode="lin" valueType="num">
                                      <p:cBhvr>
                                        <p:cTn id="86" dur="1000" fill="hold"/>
                                        <p:tgtEl>
                                          <p:spTgt spid="2">
                                            <p:graphicEl>
                                              <a:dgm id="{92D0661D-5594-4A99-8B0A-E30F4AD2ACF3}"/>
                                            </p:graphicEl>
                                          </p:spTgt>
                                        </p:tgtEl>
                                        <p:attrNameLst>
                                          <p:attrName>ppt_h</p:attrName>
                                        </p:attrNameLst>
                                      </p:cBhvr>
                                      <p:tavLst>
                                        <p:tav tm="0">
                                          <p:val>
                                            <p:fltVal val="0"/>
                                          </p:val>
                                        </p:tav>
                                        <p:tav tm="100000">
                                          <p:val>
                                            <p:strVal val="#ppt_h"/>
                                          </p:val>
                                        </p:tav>
                                      </p:tavLst>
                                    </p:anim>
                                    <p:anim calcmode="lin" valueType="num">
                                      <p:cBhvr>
                                        <p:cTn id="87" dur="1000" fill="hold"/>
                                        <p:tgtEl>
                                          <p:spTgt spid="2">
                                            <p:graphicEl>
                                              <a:dgm id="{92D0661D-5594-4A99-8B0A-E30F4AD2ACF3}"/>
                                            </p:graphicEl>
                                          </p:spTgt>
                                        </p:tgtEl>
                                        <p:attrNameLst>
                                          <p:attrName>style.rotation</p:attrName>
                                        </p:attrNameLst>
                                      </p:cBhvr>
                                      <p:tavLst>
                                        <p:tav tm="0">
                                          <p:val>
                                            <p:fltVal val="90"/>
                                          </p:val>
                                        </p:tav>
                                        <p:tav tm="100000">
                                          <p:val>
                                            <p:fltVal val="0"/>
                                          </p:val>
                                        </p:tav>
                                      </p:tavLst>
                                    </p:anim>
                                    <p:animEffect transition="in" filter="fade">
                                      <p:cBhvr>
                                        <p:cTn id="88" dur="1000"/>
                                        <p:tgtEl>
                                          <p:spTgt spid="2">
                                            <p:graphicEl>
                                              <a:dgm id="{92D0661D-5594-4A99-8B0A-E30F4AD2ACF3}"/>
                                            </p:graphicEl>
                                          </p:spTgt>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2">
                                            <p:graphicEl>
                                              <a:dgm id="{35A26F0A-A9BB-4DFD-82ED-A5CF93EDE9C2}"/>
                                            </p:graphicEl>
                                          </p:spTgt>
                                        </p:tgtEl>
                                        <p:attrNameLst>
                                          <p:attrName>style.visibility</p:attrName>
                                        </p:attrNameLst>
                                      </p:cBhvr>
                                      <p:to>
                                        <p:strVal val="visible"/>
                                      </p:to>
                                    </p:set>
                                    <p:anim calcmode="lin" valueType="num">
                                      <p:cBhvr>
                                        <p:cTn id="91" dur="1000" fill="hold"/>
                                        <p:tgtEl>
                                          <p:spTgt spid="2">
                                            <p:graphicEl>
                                              <a:dgm id="{35A26F0A-A9BB-4DFD-82ED-A5CF93EDE9C2}"/>
                                            </p:graphicEl>
                                          </p:spTgt>
                                        </p:tgtEl>
                                        <p:attrNameLst>
                                          <p:attrName>ppt_w</p:attrName>
                                        </p:attrNameLst>
                                      </p:cBhvr>
                                      <p:tavLst>
                                        <p:tav tm="0">
                                          <p:val>
                                            <p:fltVal val="0"/>
                                          </p:val>
                                        </p:tav>
                                        <p:tav tm="100000">
                                          <p:val>
                                            <p:strVal val="#ppt_w"/>
                                          </p:val>
                                        </p:tav>
                                      </p:tavLst>
                                    </p:anim>
                                    <p:anim calcmode="lin" valueType="num">
                                      <p:cBhvr>
                                        <p:cTn id="92" dur="1000" fill="hold"/>
                                        <p:tgtEl>
                                          <p:spTgt spid="2">
                                            <p:graphicEl>
                                              <a:dgm id="{35A26F0A-A9BB-4DFD-82ED-A5CF93EDE9C2}"/>
                                            </p:graphicEl>
                                          </p:spTgt>
                                        </p:tgtEl>
                                        <p:attrNameLst>
                                          <p:attrName>ppt_h</p:attrName>
                                        </p:attrNameLst>
                                      </p:cBhvr>
                                      <p:tavLst>
                                        <p:tav tm="0">
                                          <p:val>
                                            <p:fltVal val="0"/>
                                          </p:val>
                                        </p:tav>
                                        <p:tav tm="100000">
                                          <p:val>
                                            <p:strVal val="#ppt_h"/>
                                          </p:val>
                                        </p:tav>
                                      </p:tavLst>
                                    </p:anim>
                                    <p:anim calcmode="lin" valueType="num">
                                      <p:cBhvr>
                                        <p:cTn id="93" dur="1000" fill="hold"/>
                                        <p:tgtEl>
                                          <p:spTgt spid="2">
                                            <p:graphicEl>
                                              <a:dgm id="{35A26F0A-A9BB-4DFD-82ED-A5CF93EDE9C2}"/>
                                            </p:graphicEl>
                                          </p:spTgt>
                                        </p:tgtEl>
                                        <p:attrNameLst>
                                          <p:attrName>style.rotation</p:attrName>
                                        </p:attrNameLst>
                                      </p:cBhvr>
                                      <p:tavLst>
                                        <p:tav tm="0">
                                          <p:val>
                                            <p:fltVal val="90"/>
                                          </p:val>
                                        </p:tav>
                                        <p:tav tm="100000">
                                          <p:val>
                                            <p:fltVal val="0"/>
                                          </p:val>
                                        </p:tav>
                                      </p:tavLst>
                                    </p:anim>
                                    <p:animEffect transition="in" filter="fade">
                                      <p:cBhvr>
                                        <p:cTn id="94" dur="1000"/>
                                        <p:tgtEl>
                                          <p:spTgt spid="2">
                                            <p:graphicEl>
                                              <a:dgm id="{35A26F0A-A9BB-4DFD-82ED-A5CF93EDE9C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9810" name="Title 1"/>
          <p:cNvSpPr>
            <a:spLocks noGrp="1"/>
          </p:cNvSpPr>
          <p:nvPr>
            <p:ph type="title"/>
          </p:nvPr>
        </p:nvSpPr>
        <p:spPr>
          <a:xfrm>
            <a:off x="2666997" y="542795"/>
            <a:ext cx="8229600" cy="1143000"/>
          </a:xfrm>
        </p:spPr>
        <p:txBody>
          <a:bodyPr>
            <a:normAutofit/>
          </a:bodyPr>
          <a:lstStyle/>
          <a:p>
            <a:r>
              <a:rPr lang="en-US" altLang="en-US" sz="3600" b="1" dirty="0">
                <a:solidFill>
                  <a:srgbClr val="147B33"/>
                </a:solidFill>
                <a:ea typeface="MS PGothic" pitchFamily="34" charset="-128"/>
              </a:rPr>
              <a:t>Power/interest</a:t>
            </a:r>
            <a:r>
              <a:rPr lang="en-US" altLang="en-US" sz="3600" b="1" dirty="0">
                <a:solidFill>
                  <a:schemeClr val="accent3">
                    <a:lumMod val="75000"/>
                  </a:schemeClr>
                </a:solidFill>
                <a:ea typeface="MS PGothic" pitchFamily="34" charset="-128"/>
              </a:rPr>
              <a:t> </a:t>
            </a:r>
            <a:r>
              <a:rPr lang="en-US" altLang="en-US" sz="3600" b="1" dirty="0">
                <a:solidFill>
                  <a:srgbClr val="147B33"/>
                </a:solidFill>
                <a:ea typeface="MS PGothic" pitchFamily="34" charset="-128"/>
              </a:rPr>
              <a:t>grid</a:t>
            </a:r>
            <a:r>
              <a:rPr lang="en-US" altLang="en-US" sz="3600" b="1" dirty="0">
                <a:solidFill>
                  <a:schemeClr val="accent3">
                    <a:lumMod val="75000"/>
                  </a:schemeClr>
                </a:solidFill>
                <a:ea typeface="MS PGothic" pitchFamily="34" charset="-128"/>
              </a:rPr>
              <a:t> </a:t>
            </a:r>
            <a:r>
              <a:rPr lang="en-US" altLang="en-US" sz="3600" b="1" dirty="0">
                <a:solidFill>
                  <a:srgbClr val="147B33"/>
                </a:solidFill>
                <a:ea typeface="MS PGothic" pitchFamily="34" charset="-128"/>
              </a:rPr>
              <a:t>with</a:t>
            </a:r>
            <a:r>
              <a:rPr lang="en-US" altLang="en-US" sz="3600" b="1" dirty="0">
                <a:solidFill>
                  <a:schemeClr val="accent3">
                    <a:lumMod val="75000"/>
                  </a:schemeClr>
                </a:solidFill>
                <a:ea typeface="MS PGothic" pitchFamily="34" charset="-128"/>
              </a:rPr>
              <a:t> </a:t>
            </a:r>
            <a:r>
              <a:rPr lang="en-US" altLang="en-US" sz="3600" b="1" dirty="0">
                <a:solidFill>
                  <a:srgbClr val="147B33"/>
                </a:solidFill>
                <a:ea typeface="MS PGothic" pitchFamily="34" charset="-128"/>
              </a:rPr>
              <a:t>Stakeholders</a:t>
            </a:r>
            <a:r>
              <a:rPr lang="en-US" altLang="en-US" sz="3600" b="1" dirty="0">
                <a:solidFill>
                  <a:srgbClr val="FF0000"/>
                </a:solidFill>
                <a:ea typeface="MS PGothic" pitchFamily="34" charset="-128"/>
              </a:rPr>
              <a:t/>
            </a:r>
            <a:br>
              <a:rPr lang="en-US" altLang="en-US" sz="3600" b="1" dirty="0">
                <a:solidFill>
                  <a:srgbClr val="FF0000"/>
                </a:solidFill>
                <a:ea typeface="MS PGothic" pitchFamily="34" charset="-128"/>
              </a:rPr>
            </a:br>
            <a:endParaRPr lang="en-US" altLang="en-US" sz="3600" b="1" dirty="0">
              <a:solidFill>
                <a:srgbClr val="147B33"/>
              </a:solidFill>
              <a:ea typeface="MS PGothic" pitchFamily="34" charset="-128"/>
            </a:endParaRPr>
          </a:p>
        </p:txBody>
      </p:sp>
      <p:sp>
        <p:nvSpPr>
          <p:cNvPr id="2" name="Content Placeholder 1"/>
          <p:cNvSpPr>
            <a:spLocks noGrp="1"/>
          </p:cNvSpPr>
          <p:nvPr>
            <p:ph idx="1"/>
          </p:nvPr>
        </p:nvSpPr>
        <p:spPr/>
        <p:txBody>
          <a:bodyPr/>
          <a:lstStyle/>
          <a:p>
            <a:endParaRPr lang="en-US"/>
          </a:p>
        </p:txBody>
      </p:sp>
      <p:sp>
        <p:nvSpPr>
          <p:cNvPr id="119815" name="Date Placeholder 1"/>
          <p:cNvSpPr>
            <a:spLocks noGrp="1"/>
          </p:cNvSpPr>
          <p:nvPr>
            <p:ph type="dt" sz="half" idx="10"/>
          </p:nvPr>
        </p:nvSpPr>
        <p:spPr bwMode="auto">
          <a:noFill/>
          <a:ln>
            <a:miter lim="800000"/>
            <a:headEnd/>
            <a:tailEnd/>
          </a:ln>
        </p:spPr>
        <p:txBody>
          <a:bodyPr/>
          <a:lstStyle/>
          <a:p>
            <a:fld id="{3C53DE53-2B68-46F9-89C6-4D02048CE804}" type="datetime1">
              <a:rPr lang="en-US" altLang="en-US" smtClean="0"/>
              <a:pPr/>
              <a:t>10/6/2015</a:t>
            </a:fld>
            <a:endParaRPr lang="en-US" altLang="en-US" smtClean="0"/>
          </a:p>
        </p:txBody>
      </p:sp>
      <p:sp>
        <p:nvSpPr>
          <p:cNvPr id="119816" name="Slide Number Placeholder 2"/>
          <p:cNvSpPr>
            <a:spLocks noGrp="1"/>
          </p:cNvSpPr>
          <p:nvPr>
            <p:ph type="sldNum" sz="quarter" idx="12"/>
          </p:nvPr>
        </p:nvSpPr>
        <p:spPr bwMode="auto">
          <a:noFill/>
          <a:ln>
            <a:miter lim="800000"/>
            <a:headEnd/>
            <a:tailEnd/>
          </a:ln>
        </p:spPr>
        <p:txBody>
          <a:bodyPr/>
          <a:lstStyle/>
          <a:p>
            <a:fld id="{88671909-EA31-4A63-B6B8-4706D7659684}" type="slidenum">
              <a:rPr lang="en-US" altLang="en-US"/>
              <a:pPr/>
              <a:t>11</a:t>
            </a:fld>
            <a:endParaRPr lang="en-US" altLang="en-US"/>
          </a:p>
        </p:txBody>
      </p:sp>
      <p:cxnSp>
        <p:nvCxnSpPr>
          <p:cNvPr id="8" name="Straight Connector 7"/>
          <p:cNvCxnSpPr/>
          <p:nvPr/>
        </p:nvCxnSpPr>
        <p:spPr>
          <a:xfrm>
            <a:off x="7543800" y="1981200"/>
            <a:ext cx="685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7543800" y="2667001"/>
            <a:ext cx="685800" cy="382587"/>
          </a:xfrm>
          <a:prstGeom prst="line">
            <a:avLst/>
          </a:prstGeom>
        </p:spPr>
        <p:style>
          <a:lnRef idx="1">
            <a:schemeClr val="accent1"/>
          </a:lnRef>
          <a:fillRef idx="0">
            <a:schemeClr val="accent1"/>
          </a:fillRef>
          <a:effectRef idx="0">
            <a:schemeClr val="accent1"/>
          </a:effectRef>
          <a:fontRef idx="minor">
            <a:schemeClr val="tx1"/>
          </a:fontRef>
        </p:style>
      </p:cxnSp>
      <p:pic>
        <p:nvPicPr>
          <p:cNvPr id="119814" name="Picture 3" descr="\\Biodiv.org\shares\UserDoc\Working Folders\Logos\Aichi Targets icons\jpg\20.jpg"/>
          <p:cNvPicPr>
            <a:picLocks noChangeAspect="1" noChangeArrowheads="1"/>
          </p:cNvPicPr>
          <p:nvPr/>
        </p:nvPicPr>
        <p:blipFill>
          <a:blip r:embed="rId3" cstate="print"/>
          <a:srcRect/>
          <a:stretch>
            <a:fillRect/>
          </a:stretch>
        </p:blipFill>
        <p:spPr bwMode="auto">
          <a:xfrm>
            <a:off x="0" y="-185802"/>
            <a:ext cx="1447800" cy="1465962"/>
          </a:xfrm>
          <a:prstGeom prst="rect">
            <a:avLst/>
          </a:prstGeom>
          <a:noFill/>
          <a:ln w="9525">
            <a:noFill/>
            <a:miter lim="800000"/>
            <a:headEnd/>
            <a:tailEnd/>
          </a:ln>
        </p:spPr>
      </p:pic>
      <p:pic>
        <p:nvPicPr>
          <p:cNvPr id="4" name="Picture 3"/>
          <p:cNvPicPr>
            <a:picLocks noChangeAspect="1"/>
          </p:cNvPicPr>
          <p:nvPr/>
        </p:nvPicPr>
        <p:blipFill rotWithShape="1">
          <a:blip r:embed="rId4"/>
          <a:srcRect l="31250" t="22963" r="33750" b="20000"/>
          <a:stretch/>
        </p:blipFill>
        <p:spPr>
          <a:xfrm>
            <a:off x="496389" y="1114295"/>
            <a:ext cx="11181805" cy="5384476"/>
          </a:xfrm>
          <a:prstGeom prst="rect">
            <a:avLst/>
          </a:prstGeom>
        </p:spPr>
      </p:pic>
    </p:spTree>
    <p:extLst>
      <p:ext uri="{BB962C8B-B14F-4D97-AF65-F5344CB8AC3E}">
        <p14:creationId xmlns:p14="http://schemas.microsoft.com/office/powerpoint/2010/main" val="18769957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981200" y="762000"/>
            <a:ext cx="8229600" cy="1143000"/>
          </a:xfrm>
        </p:spPr>
        <p:txBody>
          <a:bodyPr/>
          <a:lstStyle/>
          <a:p>
            <a:r>
              <a:rPr lang="en-US" altLang="en-US" b="1" dirty="0" smtClean="0">
                <a:solidFill>
                  <a:srgbClr val="147B33"/>
                </a:solidFill>
                <a:ea typeface="MS PGothic" pitchFamily="34" charset="-128"/>
              </a:rPr>
              <a:t>Scope</a:t>
            </a:r>
            <a:endParaRPr lang="en-US" altLang="en-US" dirty="0" smtClean="0"/>
          </a:p>
        </p:txBody>
      </p:sp>
      <p:sp>
        <p:nvSpPr>
          <p:cNvPr id="37891" name="Content Placeholder 2"/>
          <p:cNvSpPr>
            <a:spLocks noGrp="1"/>
          </p:cNvSpPr>
          <p:nvPr>
            <p:ph idx="1"/>
          </p:nvPr>
        </p:nvSpPr>
        <p:spPr>
          <a:xfrm>
            <a:off x="1194572" y="1493837"/>
            <a:ext cx="10441615" cy="4754563"/>
          </a:xfrm>
        </p:spPr>
        <p:txBody>
          <a:bodyPr/>
          <a:lstStyle/>
          <a:p>
            <a:pPr marL="514350" indent="-457200">
              <a:spcBef>
                <a:spcPct val="0"/>
              </a:spcBef>
              <a:buFontTx/>
              <a:buChar char="-"/>
            </a:pPr>
            <a:endParaRPr lang="en-US" altLang="en-US" sz="2800" dirty="0"/>
          </a:p>
          <a:p>
            <a:pPr marL="514350" indent="-457200">
              <a:spcBef>
                <a:spcPct val="0"/>
              </a:spcBef>
              <a:buFontTx/>
              <a:buChar char="-"/>
            </a:pPr>
            <a:r>
              <a:rPr lang="en-CA" altLang="en-US" sz="2800" dirty="0"/>
              <a:t>NBSAP as a </a:t>
            </a:r>
            <a:r>
              <a:rPr lang="en-CA" altLang="en-US" dirty="0" smtClean="0"/>
              <a:t>basis</a:t>
            </a:r>
            <a:r>
              <a:rPr lang="en-CA" altLang="en-US" sz="2800" dirty="0" smtClean="0"/>
              <a:t> </a:t>
            </a:r>
            <a:r>
              <a:rPr lang="en-CA" altLang="en-US" sz="2800" dirty="0"/>
              <a:t>for </a:t>
            </a:r>
            <a:r>
              <a:rPr lang="en-CA" altLang="en-US" sz="2800" dirty="0" smtClean="0"/>
              <a:t>creating a </a:t>
            </a:r>
            <a:r>
              <a:rPr lang="en-CA" altLang="en-US" sz="2800" dirty="0"/>
              <a:t>work breakdown structure (WBS)</a:t>
            </a:r>
          </a:p>
          <a:p>
            <a:pPr marL="514350" indent="-457200">
              <a:spcBef>
                <a:spcPct val="0"/>
              </a:spcBef>
              <a:buFontTx/>
              <a:buChar char="-"/>
            </a:pPr>
            <a:endParaRPr lang="en-CA" altLang="en-US" sz="2800" dirty="0"/>
          </a:p>
          <a:p>
            <a:pPr marL="514350" indent="-457200">
              <a:spcBef>
                <a:spcPct val="0"/>
              </a:spcBef>
              <a:buFontTx/>
              <a:buChar char="-"/>
            </a:pPr>
            <a:r>
              <a:rPr lang="en-CA" altLang="en-US" sz="2800" dirty="0"/>
              <a:t>Lowest level of WBS to be used for </a:t>
            </a:r>
            <a:r>
              <a:rPr lang="en-CA" altLang="en-US" sz="2800" dirty="0" smtClean="0"/>
              <a:t>estimation of duration, resource needs, </a:t>
            </a:r>
            <a:r>
              <a:rPr lang="en-CA" altLang="en-US" sz="2800" dirty="0"/>
              <a:t>and </a:t>
            </a:r>
            <a:r>
              <a:rPr lang="en-CA" altLang="en-US" sz="2800" dirty="0" smtClean="0"/>
              <a:t>associated cost</a:t>
            </a:r>
          </a:p>
          <a:p>
            <a:pPr marL="514350" indent="-457200">
              <a:spcBef>
                <a:spcPct val="0"/>
              </a:spcBef>
              <a:buFontTx/>
              <a:buChar char="-"/>
            </a:pPr>
            <a:endParaRPr lang="en-CA" altLang="en-US" sz="2800" dirty="0" smtClean="0"/>
          </a:p>
          <a:p>
            <a:pPr marL="514350" indent="-457200">
              <a:spcBef>
                <a:spcPct val="0"/>
              </a:spcBef>
              <a:buFontTx/>
              <a:buChar char="-"/>
            </a:pPr>
            <a:r>
              <a:rPr lang="en-CA" altLang="en-US" sz="2800" b="1" dirty="0" smtClean="0"/>
              <a:t>Pitfall</a:t>
            </a:r>
            <a:r>
              <a:rPr lang="en-CA" altLang="en-US" sz="2800" dirty="0" smtClean="0"/>
              <a:t>: Excessive decomposition</a:t>
            </a:r>
          </a:p>
          <a:p>
            <a:pPr marL="514350" indent="-457200">
              <a:spcBef>
                <a:spcPct val="0"/>
              </a:spcBef>
              <a:buFontTx/>
              <a:buChar char="-"/>
            </a:pPr>
            <a:endParaRPr lang="en-CA" altLang="en-US" sz="2800" dirty="0" smtClean="0"/>
          </a:p>
          <a:p>
            <a:pPr marL="514350" indent="-457200">
              <a:spcBef>
                <a:spcPct val="0"/>
              </a:spcBef>
              <a:buFontTx/>
              <a:buChar char="-"/>
            </a:pPr>
            <a:r>
              <a:rPr lang="en-CA" altLang="en-US" b="1" dirty="0" smtClean="0"/>
              <a:t>Recommendation:</a:t>
            </a:r>
            <a:r>
              <a:rPr lang="en-CA" altLang="en-US" dirty="0" smtClean="0"/>
              <a:t> stop further decomposition when associated cost can be identified with reasonable accuracy </a:t>
            </a:r>
            <a:endParaRPr lang="en-CA" altLang="en-US" sz="2800" dirty="0"/>
          </a:p>
          <a:p>
            <a:pPr marL="514350" indent="-457200">
              <a:spcBef>
                <a:spcPct val="0"/>
              </a:spcBef>
              <a:buFontTx/>
              <a:buChar char="-"/>
            </a:pPr>
            <a:endParaRPr lang="en-CA" altLang="en-US" sz="2800" dirty="0"/>
          </a:p>
          <a:p>
            <a:pPr marL="514350" indent="-457200">
              <a:spcBef>
                <a:spcPct val="0"/>
              </a:spcBef>
              <a:buFontTx/>
              <a:buChar char="-"/>
            </a:pPr>
            <a:endParaRPr lang="en-CA" altLang="en-US" sz="2800" dirty="0"/>
          </a:p>
        </p:txBody>
      </p:sp>
      <p:sp>
        <p:nvSpPr>
          <p:cNvPr id="37894"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AF6AD88-3EB1-4613-9472-AC6D8DF5327E}"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3789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C9D626F-21DA-4E2E-8AC5-BE52E3514847}" type="slidenum">
              <a:rPr lang="en-US" altLang="en-US" sz="1200">
                <a:solidFill>
                  <a:srgbClr val="898989"/>
                </a:solidFill>
              </a:rPr>
              <a:pPr>
                <a:spcBef>
                  <a:spcPct val="0"/>
                </a:spcBef>
                <a:buFontTx/>
                <a:buNone/>
              </a:pPr>
              <a:t>12</a:t>
            </a:fld>
            <a:endParaRPr lang="en-US" altLang="en-US" sz="1200">
              <a:solidFill>
                <a:srgbClr val="898989"/>
              </a:solidFill>
            </a:endParaRPr>
          </a:p>
        </p:txBody>
      </p:sp>
      <p:pic>
        <p:nvPicPr>
          <p:cNvPr id="37892"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26236" y="5410200"/>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2"/>
          <p:cNvPicPr>
            <a:picLocks noChangeAspect="1" noChangeArrowheads="1"/>
          </p:cNvPicPr>
          <p:nvPr/>
        </p:nvPicPr>
        <p:blipFill>
          <a:blip r:embed="rId4">
            <a:extLst>
              <a:ext uri="{28A0092B-C50C-407E-A947-70E740481C1C}">
                <a14:useLocalDpi xmlns:a14="http://schemas.microsoft.com/office/drawing/2010/main" val="0"/>
              </a:ext>
            </a:extLst>
          </a:blip>
          <a:srcRect t="83813"/>
          <a:stretch>
            <a:fillRect/>
          </a:stretch>
        </p:blipFill>
        <p:spPr bwMode="auto">
          <a:xfrm>
            <a:off x="0" y="0"/>
            <a:ext cx="12192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1771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3276400" y="146050"/>
            <a:ext cx="8229600" cy="1143000"/>
          </a:xfrm>
        </p:spPr>
        <p:txBody>
          <a:bodyPr/>
          <a:lstStyle/>
          <a:p>
            <a:r>
              <a:rPr lang="en-US" altLang="en-US" b="1" dirty="0" smtClean="0">
                <a:solidFill>
                  <a:srgbClr val="147B33"/>
                </a:solidFill>
                <a:ea typeface="MS PGothic" pitchFamily="34" charset="-128"/>
              </a:rPr>
              <a:t>Decomposition of targets/strategies</a:t>
            </a:r>
            <a:endParaRPr lang="en-US" altLang="en-US" dirty="0" smtClean="0"/>
          </a:p>
        </p:txBody>
      </p:sp>
      <p:sp>
        <p:nvSpPr>
          <p:cNvPr id="95238" name="Date Placeholder 1"/>
          <p:cNvSpPr>
            <a:spLocks noGrp="1"/>
          </p:cNvSpPr>
          <p:nvPr>
            <p:ph type="dt" sz="half" idx="10"/>
          </p:nvPr>
        </p:nvSpPr>
        <p:spPr bwMode="auto">
          <a:noFill/>
          <a:ln>
            <a:miter lim="800000"/>
            <a:headEnd/>
            <a:tailEnd/>
          </a:ln>
        </p:spPr>
        <p:txBody>
          <a:bodyPr/>
          <a:lstStyle/>
          <a:p>
            <a:fld id="{24E86631-6B1C-41B4-AFDD-733D541DDD25}" type="datetime1">
              <a:rPr lang="en-US" altLang="en-US" smtClean="0"/>
              <a:pPr/>
              <a:t>10/6/2015</a:t>
            </a:fld>
            <a:endParaRPr lang="en-US" altLang="en-US" smtClean="0"/>
          </a:p>
        </p:txBody>
      </p:sp>
      <p:sp>
        <p:nvSpPr>
          <p:cNvPr id="95239" name="Slide Number Placeholder 2"/>
          <p:cNvSpPr>
            <a:spLocks noGrp="1"/>
          </p:cNvSpPr>
          <p:nvPr>
            <p:ph type="sldNum" sz="quarter" idx="12"/>
          </p:nvPr>
        </p:nvSpPr>
        <p:spPr bwMode="auto">
          <a:noFill/>
          <a:ln>
            <a:miter lim="800000"/>
            <a:headEnd/>
            <a:tailEnd/>
          </a:ln>
        </p:spPr>
        <p:txBody>
          <a:bodyPr/>
          <a:lstStyle/>
          <a:p>
            <a:fld id="{0D506542-8EC6-469A-829C-4CF40A655642}" type="slidenum">
              <a:rPr lang="en-US" altLang="en-US"/>
              <a:pPr/>
              <a:t>13</a:t>
            </a:fld>
            <a:endParaRPr lang="en-US" altLang="en-US"/>
          </a:p>
        </p:txBody>
      </p:sp>
      <p:graphicFrame>
        <p:nvGraphicFramePr>
          <p:cNvPr id="4" name="Diagram 3"/>
          <p:cNvGraphicFramePr/>
          <p:nvPr/>
        </p:nvGraphicFramePr>
        <p:xfrm>
          <a:off x="3048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5237" name="Picture 3" descr="\\Biodiv.org\shares\UserDoc\Working Folders\Logos\Aichi Targets icons\jpg\20.jpg"/>
          <p:cNvPicPr>
            <a:picLocks noChangeAspect="1" noChangeArrowheads="1"/>
          </p:cNvPicPr>
          <p:nvPr/>
        </p:nvPicPr>
        <p:blipFill>
          <a:blip r:embed="rId8" cstate="print"/>
          <a:srcRect/>
          <a:stretch>
            <a:fillRect/>
          </a:stretch>
        </p:blipFill>
        <p:spPr bwMode="auto">
          <a:xfrm>
            <a:off x="1447800" y="-76200"/>
            <a:ext cx="1447800" cy="1600200"/>
          </a:xfrm>
          <a:prstGeom prst="rect">
            <a:avLst/>
          </a:prstGeom>
          <a:noFill/>
          <a:ln w="9525">
            <a:noFill/>
            <a:miter lim="800000"/>
            <a:headEnd/>
            <a:tailEnd/>
          </a:ln>
        </p:spPr>
      </p:pic>
      <p:graphicFrame>
        <p:nvGraphicFramePr>
          <p:cNvPr id="9" name="Diagram 8"/>
          <p:cNvGraphicFramePr/>
          <p:nvPr>
            <p:extLst>
              <p:ext uri="{D42A27DB-BD31-4B8C-83A1-F6EECF244321}">
                <p14:modId xmlns:p14="http://schemas.microsoft.com/office/powerpoint/2010/main" val="414086457"/>
              </p:ext>
            </p:extLst>
          </p:nvPr>
        </p:nvGraphicFramePr>
        <p:xfrm>
          <a:off x="1524000" y="1397000"/>
          <a:ext cx="9372598" cy="48514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6629837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3276400" y="146050"/>
            <a:ext cx="8229600" cy="1143000"/>
          </a:xfrm>
        </p:spPr>
        <p:txBody>
          <a:bodyPr/>
          <a:lstStyle/>
          <a:p>
            <a:r>
              <a:rPr lang="en-US" altLang="en-US" b="1" dirty="0" smtClean="0">
                <a:solidFill>
                  <a:srgbClr val="147B33"/>
                </a:solidFill>
                <a:ea typeface="MS PGothic" pitchFamily="34" charset="-128"/>
              </a:rPr>
              <a:t>Decomposition: example</a:t>
            </a:r>
            <a:endParaRPr lang="en-US" altLang="en-US" dirty="0" smtClean="0"/>
          </a:p>
        </p:txBody>
      </p:sp>
      <p:sp>
        <p:nvSpPr>
          <p:cNvPr id="95238" name="Date Placeholder 1"/>
          <p:cNvSpPr>
            <a:spLocks noGrp="1"/>
          </p:cNvSpPr>
          <p:nvPr>
            <p:ph type="dt" sz="half" idx="10"/>
          </p:nvPr>
        </p:nvSpPr>
        <p:spPr bwMode="auto">
          <a:noFill/>
          <a:ln>
            <a:miter lim="800000"/>
            <a:headEnd/>
            <a:tailEnd/>
          </a:ln>
        </p:spPr>
        <p:txBody>
          <a:bodyPr/>
          <a:lstStyle/>
          <a:p>
            <a:fld id="{24E86631-6B1C-41B4-AFDD-733D541DDD25}" type="datetime1">
              <a:rPr lang="en-US" altLang="en-US" smtClean="0"/>
              <a:pPr/>
              <a:t>10/6/2015</a:t>
            </a:fld>
            <a:endParaRPr lang="en-US" altLang="en-US" smtClean="0"/>
          </a:p>
        </p:txBody>
      </p:sp>
      <p:sp>
        <p:nvSpPr>
          <p:cNvPr id="95239" name="Slide Number Placeholder 2"/>
          <p:cNvSpPr>
            <a:spLocks noGrp="1"/>
          </p:cNvSpPr>
          <p:nvPr>
            <p:ph type="sldNum" sz="quarter" idx="12"/>
          </p:nvPr>
        </p:nvSpPr>
        <p:spPr bwMode="auto">
          <a:noFill/>
          <a:ln>
            <a:miter lim="800000"/>
            <a:headEnd/>
            <a:tailEnd/>
          </a:ln>
        </p:spPr>
        <p:txBody>
          <a:bodyPr/>
          <a:lstStyle/>
          <a:p>
            <a:fld id="{0D506542-8EC6-469A-829C-4CF40A655642}" type="slidenum">
              <a:rPr lang="en-US" altLang="en-US"/>
              <a:pPr/>
              <a:t>14</a:t>
            </a:fld>
            <a:endParaRPr lang="en-US" altLang="en-US"/>
          </a:p>
        </p:txBody>
      </p:sp>
      <p:pic>
        <p:nvPicPr>
          <p:cNvPr id="95237" name="Picture 3" descr="\\Biodiv.org\shares\UserDoc\Working Folders\Logos\Aichi Targets icons\jpg\20.jpg"/>
          <p:cNvPicPr>
            <a:picLocks noChangeAspect="1" noChangeArrowheads="1"/>
          </p:cNvPicPr>
          <p:nvPr/>
        </p:nvPicPr>
        <p:blipFill>
          <a:blip r:embed="rId3" cstate="print"/>
          <a:srcRect/>
          <a:stretch>
            <a:fillRect/>
          </a:stretch>
        </p:blipFill>
        <p:spPr bwMode="auto">
          <a:xfrm>
            <a:off x="1447800" y="-76200"/>
            <a:ext cx="1447800" cy="1600200"/>
          </a:xfrm>
          <a:prstGeom prst="rect">
            <a:avLst/>
          </a:prstGeom>
          <a:noFill/>
          <a:ln w="9525">
            <a:noFill/>
            <a:miter lim="800000"/>
            <a:headEnd/>
            <a:tailEnd/>
          </a:ln>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595" y="1936194"/>
            <a:ext cx="9521376" cy="4255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02726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a:xfrm>
            <a:off x="2922327" y="369863"/>
            <a:ext cx="8229600" cy="1143000"/>
          </a:xfrm>
        </p:spPr>
        <p:txBody>
          <a:bodyPr/>
          <a:lstStyle/>
          <a:p>
            <a:r>
              <a:rPr lang="en-US" altLang="en-US" b="1" dirty="0" smtClean="0">
                <a:solidFill>
                  <a:srgbClr val="147B33"/>
                </a:solidFill>
                <a:ea typeface="MS PGothic" pitchFamily="34" charset="-128"/>
              </a:rPr>
              <a:t>Timing</a:t>
            </a:r>
            <a:endParaRPr lang="en-US" altLang="en-US" dirty="0" smtClean="0"/>
          </a:p>
        </p:txBody>
      </p:sp>
      <p:sp>
        <p:nvSpPr>
          <p:cNvPr id="103427" name="Content Placeholder 2"/>
          <p:cNvSpPr>
            <a:spLocks noGrp="1"/>
          </p:cNvSpPr>
          <p:nvPr>
            <p:ph idx="1"/>
          </p:nvPr>
        </p:nvSpPr>
        <p:spPr>
          <a:xfrm>
            <a:off x="2048101" y="1396967"/>
            <a:ext cx="8229600" cy="5060950"/>
          </a:xfrm>
        </p:spPr>
        <p:txBody>
          <a:bodyPr>
            <a:normAutofit/>
          </a:bodyPr>
          <a:lstStyle/>
          <a:p>
            <a:endParaRPr lang="en-CA" altLang="en-US" sz="2800" b="1" dirty="0"/>
          </a:p>
          <a:p>
            <a:r>
              <a:rPr lang="en-CA" altLang="en-US" sz="2800" b="1" dirty="0" smtClean="0"/>
              <a:t>Principle</a:t>
            </a:r>
            <a:r>
              <a:rPr lang="en-CA" altLang="en-US" sz="2800" dirty="0" smtClean="0"/>
              <a:t>: manage by stages</a:t>
            </a:r>
            <a:endParaRPr lang="en-US" altLang="en-US" sz="2800" dirty="0"/>
          </a:p>
          <a:p>
            <a:r>
              <a:rPr lang="en-CA" altLang="en-US" sz="2800" b="1" dirty="0" smtClean="0"/>
              <a:t>Tool</a:t>
            </a:r>
            <a:r>
              <a:rPr lang="en-CA" altLang="en-US" sz="2800" dirty="0" smtClean="0"/>
              <a:t>: “</a:t>
            </a:r>
            <a:r>
              <a:rPr lang="en-CA" altLang="en-US" dirty="0" smtClean="0"/>
              <a:t>Rolling” </a:t>
            </a:r>
            <a:r>
              <a:rPr lang="en-CA" altLang="en-US" dirty="0"/>
              <a:t>wave planning (progressive elaboration</a:t>
            </a:r>
            <a:r>
              <a:rPr lang="en-CA" altLang="en-US" dirty="0" smtClean="0"/>
              <a:t>)</a:t>
            </a:r>
          </a:p>
          <a:p>
            <a:endParaRPr lang="en-CA" altLang="en-US" dirty="0" smtClean="0"/>
          </a:p>
          <a:p>
            <a:pPr marL="0" lvl="1" indent="0">
              <a:buNone/>
            </a:pPr>
            <a:r>
              <a:rPr lang="en-US" altLang="en-US" sz="2800" b="1" dirty="0" smtClean="0"/>
              <a:t>Result</a:t>
            </a:r>
            <a:r>
              <a:rPr lang="en-US" altLang="en-US" sz="2800" b="1" dirty="0"/>
              <a:t>: Scheduled </a:t>
            </a:r>
            <a:r>
              <a:rPr lang="en-US" altLang="en-US" sz="2800" b="1" dirty="0" smtClean="0"/>
              <a:t>activities for resource estimations</a:t>
            </a:r>
            <a:endParaRPr lang="en-US" altLang="en-US" sz="2800" b="1" dirty="0"/>
          </a:p>
          <a:p>
            <a:pPr marL="0" indent="0">
              <a:buNone/>
            </a:pPr>
            <a:r>
              <a:rPr lang="en-US" altLang="en-US" sz="2800" b="1" dirty="0" smtClean="0"/>
              <a:t>(‘Gantt chart’)</a:t>
            </a:r>
            <a:endParaRPr lang="en-US" altLang="en-US" sz="2800" b="1" dirty="0"/>
          </a:p>
        </p:txBody>
      </p:sp>
      <p:sp>
        <p:nvSpPr>
          <p:cNvPr id="103429" name="Date Placeholder 1"/>
          <p:cNvSpPr>
            <a:spLocks noGrp="1"/>
          </p:cNvSpPr>
          <p:nvPr>
            <p:ph type="dt" sz="half" idx="10"/>
          </p:nvPr>
        </p:nvSpPr>
        <p:spPr bwMode="auto">
          <a:noFill/>
          <a:ln>
            <a:miter lim="800000"/>
            <a:headEnd/>
            <a:tailEnd/>
          </a:ln>
        </p:spPr>
        <p:txBody>
          <a:bodyPr/>
          <a:lstStyle/>
          <a:p>
            <a:fld id="{D824790A-65F0-4789-A522-24CD839BEFA5}" type="datetime1">
              <a:rPr lang="en-US" altLang="en-US" smtClean="0"/>
              <a:pPr/>
              <a:t>10/6/2015</a:t>
            </a:fld>
            <a:endParaRPr lang="en-US" altLang="en-US" dirty="0" smtClean="0"/>
          </a:p>
        </p:txBody>
      </p:sp>
      <p:sp>
        <p:nvSpPr>
          <p:cNvPr id="103430" name="Slide Number Placeholder 2"/>
          <p:cNvSpPr>
            <a:spLocks noGrp="1"/>
          </p:cNvSpPr>
          <p:nvPr>
            <p:ph type="sldNum" sz="quarter" idx="12"/>
          </p:nvPr>
        </p:nvSpPr>
        <p:spPr bwMode="auto">
          <a:noFill/>
          <a:ln>
            <a:miter lim="800000"/>
            <a:headEnd/>
            <a:tailEnd/>
          </a:ln>
        </p:spPr>
        <p:txBody>
          <a:bodyPr/>
          <a:lstStyle/>
          <a:p>
            <a:fld id="{32477BB4-6A4A-49B2-9D95-916A2F1FCB4C}" type="slidenum">
              <a:rPr lang="en-US" altLang="en-US"/>
              <a:pPr/>
              <a:t>15</a:t>
            </a:fld>
            <a:endParaRPr lang="en-US" altLang="en-US"/>
          </a:p>
        </p:txBody>
      </p:sp>
      <p:pic>
        <p:nvPicPr>
          <p:cNvPr id="103428" name="Picture 3" descr="\\Biodiv.org\shares\UserDoc\Working Folders\Logos\Aichi Targets icons\jpg\20.jpg"/>
          <p:cNvPicPr>
            <a:picLocks noChangeAspect="1" noChangeArrowheads="1"/>
          </p:cNvPicPr>
          <p:nvPr/>
        </p:nvPicPr>
        <p:blipFill>
          <a:blip r:embed="rId3" cstate="print"/>
          <a:srcRect/>
          <a:stretch>
            <a:fillRect/>
          </a:stretch>
        </p:blipFill>
        <p:spPr bwMode="auto">
          <a:xfrm>
            <a:off x="600301" y="141263"/>
            <a:ext cx="1447800" cy="1600200"/>
          </a:xfrm>
          <a:prstGeom prst="rect">
            <a:avLst/>
          </a:prstGeom>
          <a:noFill/>
          <a:ln w="9525">
            <a:noFill/>
            <a:miter lim="800000"/>
            <a:headEnd/>
            <a:tailEnd/>
          </a:ln>
        </p:spPr>
      </p:pic>
    </p:spTree>
    <p:extLst>
      <p:ext uri="{BB962C8B-B14F-4D97-AF65-F5344CB8AC3E}">
        <p14:creationId xmlns:p14="http://schemas.microsoft.com/office/powerpoint/2010/main" val="13434505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a:xfrm>
            <a:off x="2922327" y="369863"/>
            <a:ext cx="8229600" cy="1143000"/>
          </a:xfrm>
        </p:spPr>
        <p:txBody>
          <a:bodyPr/>
          <a:lstStyle/>
          <a:p>
            <a:r>
              <a:rPr lang="en-US" altLang="en-US" b="1" dirty="0" smtClean="0">
                <a:solidFill>
                  <a:srgbClr val="147B33"/>
                </a:solidFill>
                <a:ea typeface="MS PGothic" pitchFamily="34" charset="-128"/>
              </a:rPr>
              <a:t>Timing</a:t>
            </a:r>
            <a:endParaRPr lang="en-US" altLang="en-US" dirty="0" smtClean="0"/>
          </a:p>
        </p:txBody>
      </p:sp>
      <p:sp>
        <p:nvSpPr>
          <p:cNvPr id="103429" name="Date Placeholder 1"/>
          <p:cNvSpPr>
            <a:spLocks noGrp="1"/>
          </p:cNvSpPr>
          <p:nvPr>
            <p:ph type="dt" sz="half" idx="10"/>
          </p:nvPr>
        </p:nvSpPr>
        <p:spPr bwMode="auto">
          <a:noFill/>
          <a:ln>
            <a:miter lim="800000"/>
            <a:headEnd/>
            <a:tailEnd/>
          </a:ln>
        </p:spPr>
        <p:txBody>
          <a:bodyPr/>
          <a:lstStyle/>
          <a:p>
            <a:fld id="{D824790A-65F0-4789-A522-24CD839BEFA5}" type="datetime1">
              <a:rPr lang="en-US" altLang="en-US" smtClean="0"/>
              <a:pPr/>
              <a:t>10/6/2015</a:t>
            </a:fld>
            <a:endParaRPr lang="en-US" altLang="en-US" dirty="0" smtClean="0"/>
          </a:p>
        </p:txBody>
      </p:sp>
      <p:sp>
        <p:nvSpPr>
          <p:cNvPr id="103430" name="Slide Number Placeholder 2"/>
          <p:cNvSpPr>
            <a:spLocks noGrp="1"/>
          </p:cNvSpPr>
          <p:nvPr>
            <p:ph type="sldNum" sz="quarter" idx="12"/>
          </p:nvPr>
        </p:nvSpPr>
        <p:spPr bwMode="auto">
          <a:noFill/>
          <a:ln>
            <a:miter lim="800000"/>
            <a:headEnd/>
            <a:tailEnd/>
          </a:ln>
        </p:spPr>
        <p:txBody>
          <a:bodyPr/>
          <a:lstStyle/>
          <a:p>
            <a:fld id="{32477BB4-6A4A-49B2-9D95-916A2F1FCB4C}" type="slidenum">
              <a:rPr lang="en-US" altLang="en-US"/>
              <a:pPr/>
              <a:t>16</a:t>
            </a:fld>
            <a:endParaRPr lang="en-US" altLang="en-US"/>
          </a:p>
        </p:txBody>
      </p:sp>
      <p:pic>
        <p:nvPicPr>
          <p:cNvPr id="103428" name="Picture 3" descr="\\Biodiv.org\shares\UserDoc\Working Folders\Logos\Aichi Targets icons\jpg\20.jpg"/>
          <p:cNvPicPr>
            <a:picLocks noChangeAspect="1" noChangeArrowheads="1"/>
          </p:cNvPicPr>
          <p:nvPr/>
        </p:nvPicPr>
        <p:blipFill>
          <a:blip r:embed="rId3" cstate="print"/>
          <a:srcRect/>
          <a:stretch>
            <a:fillRect/>
          </a:stretch>
        </p:blipFill>
        <p:spPr bwMode="auto">
          <a:xfrm>
            <a:off x="600301" y="141263"/>
            <a:ext cx="1447800" cy="1600200"/>
          </a:xfrm>
          <a:prstGeom prst="rect">
            <a:avLst/>
          </a:prstGeom>
          <a:noFill/>
          <a:ln w="9525">
            <a:noFill/>
            <a:miter lim="800000"/>
            <a:headEnd/>
            <a:tailEnd/>
          </a:ln>
        </p:spPr>
      </p:pic>
      <p:graphicFrame>
        <p:nvGraphicFramePr>
          <p:cNvPr id="3" name="Content Placeholder 2"/>
          <p:cNvGraphicFramePr>
            <a:graphicFrameLocks noGrp="1"/>
          </p:cNvGraphicFramePr>
          <p:nvPr>
            <p:ph idx="1"/>
            <p:extLst>
              <p:ext uri="{D42A27DB-BD31-4B8C-83A1-F6EECF244321}">
                <p14:modId xmlns:p14="http://schemas.microsoft.com/office/powerpoint/2010/main" val="4241957059"/>
              </p:ext>
            </p:extLst>
          </p:nvPr>
        </p:nvGraphicFramePr>
        <p:xfrm>
          <a:off x="600302" y="1344056"/>
          <a:ext cx="10923340" cy="5012293"/>
        </p:xfrm>
        <a:graphic>
          <a:graphicData uri="http://schemas.openxmlformats.org/drawingml/2006/table">
            <a:tbl>
              <a:tblPr/>
              <a:tblGrid>
                <a:gridCol w="525884"/>
                <a:gridCol w="3771333"/>
                <a:gridCol w="946589"/>
                <a:gridCol w="946589"/>
                <a:gridCol w="946589"/>
                <a:gridCol w="946589"/>
                <a:gridCol w="946589"/>
                <a:gridCol w="946589"/>
                <a:gridCol w="946589"/>
              </a:tblGrid>
              <a:tr h="448862">
                <a:tc>
                  <a:txBody>
                    <a:bodyPr/>
                    <a:lstStyle/>
                    <a:p>
                      <a:pPr algn="l" fontAlgn="ctr"/>
                      <a:r>
                        <a:rPr lang="en-US" sz="900" b="1" i="0" u="none" strike="noStrike">
                          <a:solidFill>
                            <a:srgbClr val="FFFFFF"/>
                          </a:solidFill>
                          <a:effectLst/>
                          <a:latin typeface="Arial Narrow" panose="020B0606020202030204" pitchFamily="34" charset="0"/>
                        </a:rPr>
                        <a:t> </a:t>
                      </a:r>
                    </a:p>
                  </a:txBody>
                  <a:tcPr marL="4996" marR="4996" marT="4996" marB="0" anchor="ctr">
                    <a:lnL>
                      <a:noFill/>
                    </a:lnL>
                    <a:lnR>
                      <a:noFill/>
                    </a:lnR>
                    <a:lnT>
                      <a:noFill/>
                    </a:lnT>
                    <a:lnB>
                      <a:noFill/>
                    </a:lnB>
                    <a:solidFill>
                      <a:srgbClr val="808080"/>
                    </a:solidFill>
                  </a:tcPr>
                </a:tc>
                <a:tc>
                  <a:txBody>
                    <a:bodyPr/>
                    <a:lstStyle/>
                    <a:p>
                      <a:pPr algn="l" fontAlgn="ctr"/>
                      <a:r>
                        <a:rPr lang="en-US" sz="900" b="1" i="0" u="none" strike="noStrike">
                          <a:solidFill>
                            <a:srgbClr val="FFFFFF"/>
                          </a:solidFill>
                          <a:effectLst/>
                          <a:latin typeface="Arial Narrow" panose="020B0606020202030204" pitchFamily="34" charset="0"/>
                        </a:rPr>
                        <a:t>Activity structure</a:t>
                      </a:r>
                    </a:p>
                  </a:txBody>
                  <a:tcPr marL="4996" marR="4996" marT="4996" marB="0" anchor="ctr">
                    <a:lnL>
                      <a:noFill/>
                    </a:lnL>
                    <a:lnR w="1270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2016</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Q1</a:t>
                      </a:r>
                    </a:p>
                  </a:txBody>
                  <a:tcPr marL="4996" marR="4996" marT="4996" marB="0" anchor="ctr">
                    <a:lnL w="12700" cap="flat" cmpd="sng" algn="ctr">
                      <a:solidFill>
                        <a:srgbClr val="000000"/>
                      </a:solidFill>
                      <a:prstDash val="solid"/>
                      <a:round/>
                      <a:headEnd type="none" w="med" len="med"/>
                      <a:tailEnd type="none" w="med" len="med"/>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Q2</a:t>
                      </a:r>
                    </a:p>
                  </a:txBody>
                  <a:tcPr marL="4996" marR="4996" marT="4996" marB="0" anchor="ctr">
                    <a:lnL>
                      <a:noFill/>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Q3</a:t>
                      </a:r>
                    </a:p>
                  </a:txBody>
                  <a:tcPr marL="4996" marR="4996" marT="4996" marB="0" anchor="ctr">
                    <a:lnL>
                      <a:noFill/>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Q4</a:t>
                      </a:r>
                    </a:p>
                  </a:txBody>
                  <a:tcPr marL="4996" marR="4996" marT="4996" marB="0" anchor="ctr">
                    <a:lnL>
                      <a:noFill/>
                    </a:lnL>
                    <a:lnR w="1270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2017</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2018</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r>
              <a:tr h="506408">
                <a:tc gridSpan="2">
                  <a:txBody>
                    <a:bodyPr/>
                    <a:lstStyle/>
                    <a:p>
                      <a:pPr algn="l" fontAlgn="ctr"/>
                      <a:r>
                        <a:rPr lang="en-US" sz="900" b="1" i="0" u="none" strike="noStrike">
                          <a:solidFill>
                            <a:srgbClr val="FFFFFF"/>
                          </a:solidFill>
                          <a:effectLst/>
                          <a:latin typeface="Arial Narrow" panose="020B0606020202030204" pitchFamily="34" charset="0"/>
                        </a:rPr>
                        <a:t>Program 1 Build resilience of biodiversity to manage, control and reduce the risks and impacts of climate change and natural disasters </a:t>
                      </a:r>
                    </a:p>
                  </a:txBody>
                  <a:tcPr marL="4996" marR="4996" marT="499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hMerge="1">
                  <a:txBody>
                    <a:bodyPr/>
                    <a:lstStyle/>
                    <a:p>
                      <a:endParaRPr lang="en-US"/>
                    </a:p>
                  </a:txBody>
                  <a:tcPr/>
                </a:tc>
                <a:tc>
                  <a:txBody>
                    <a:bodyPr/>
                    <a:lstStyle/>
                    <a:p>
                      <a:pPr algn="r" fontAlgn="ctr"/>
                      <a:r>
                        <a:rPr lang="en-US" sz="900" b="1" i="0" u="none" strike="noStrike">
                          <a:solidFill>
                            <a:srgbClr val="FFFFFF"/>
                          </a:solidFill>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pattFill prst="pct20">
                      <a:fgClr>
                        <a:srgbClr val="000000"/>
                      </a:fgClr>
                      <a:bgClr>
                        <a:srgbClr val="538DD5"/>
                      </a:bgClr>
                    </a:pattFill>
                  </a:tcPr>
                </a:tc>
                <a:tc>
                  <a:txBody>
                    <a:bodyPr/>
                    <a:lstStyle/>
                    <a:p>
                      <a:pPr algn="r" fontAlgn="ctr"/>
                      <a:r>
                        <a:rPr lang="en-US" sz="900" b="1" i="0" u="none" strike="noStrike">
                          <a:solidFill>
                            <a:srgbClr val="FFFFFF"/>
                          </a:solidFill>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0 </a:t>
                      </a:r>
                    </a:p>
                  </a:txBody>
                  <a:tcPr marL="4996" marR="4996" marT="4996" marB="0" anchor="ctr">
                    <a:lnL>
                      <a:noFill/>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0 </a:t>
                      </a:r>
                    </a:p>
                  </a:txBody>
                  <a:tcPr marL="4996" marR="4996" marT="4996" marB="0" anchor="ctr">
                    <a:lnL>
                      <a:noFill/>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0 </a:t>
                      </a:r>
                    </a:p>
                  </a:txBody>
                  <a:tcPr marL="4996" marR="4996" marT="499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r>
              <a:tr h="345278">
                <a:tc gridSpan="2">
                  <a:txBody>
                    <a:bodyPr/>
                    <a:lstStyle/>
                    <a:p>
                      <a:pPr algn="l" fontAlgn="ctr"/>
                      <a:r>
                        <a:rPr lang="en-US" sz="800" b="1" i="0" u="none" strike="noStrike">
                          <a:effectLst/>
                          <a:latin typeface="Arial Narrow" panose="020B0606020202030204" pitchFamily="34" charset="0"/>
                        </a:rPr>
                        <a:t>Sub-program 1.1 Improve knowledge on the impact of climate change and natural disasters on biodiversity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420088">
                <a:tc gridSpan="2">
                  <a:txBody>
                    <a:bodyPr/>
                    <a:lstStyle/>
                    <a:p>
                      <a:pPr algn="l" fontAlgn="ctr"/>
                      <a:r>
                        <a:rPr lang="en-US" sz="800" b="1" i="0" u="none" strike="noStrike">
                          <a:effectLst/>
                          <a:latin typeface="Arial Narrow" panose="020B0606020202030204" pitchFamily="34" charset="0"/>
                        </a:rPr>
                        <a:t>Action 1.1.1 Conduct assessment of impacts of climate change and natural disasters on biodiversity  </a:t>
                      </a:r>
                      <a:br>
                        <a:rPr lang="en-US" sz="800" b="1" i="0" u="none" strike="noStrike">
                          <a:effectLst/>
                          <a:latin typeface="Arial Narrow" panose="020B0606020202030204" pitchFamily="34" charset="0"/>
                        </a:rPr>
                      </a:br>
                      <a:endParaRPr lang="en-US" sz="800" b="1"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14962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Consultatory meeting for TOR</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62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Inception workshop</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62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Consultancy</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62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Review and testing</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62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workshop</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7732">
                <a:tc gridSpan="2">
                  <a:txBody>
                    <a:bodyPr/>
                    <a:lstStyle/>
                    <a:p>
                      <a:pPr algn="l" fontAlgn="ctr"/>
                      <a:r>
                        <a:rPr lang="en-US" sz="800" b="1" i="0" u="none" strike="noStrike">
                          <a:effectLst/>
                          <a:latin typeface="Arial Narrow" panose="020B0606020202030204" pitchFamily="34" charset="0"/>
                        </a:rPr>
                        <a:t>Action 1.1.2 Raise awareness of meteorologists and climatologists on the linkages between climate information and biodiversity conservation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14962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Inception workshop (for 1.1.1)</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62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Research</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62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workshop (for 1.1.1)</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62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Academic publication of assessment study</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62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33769">
                <a:tc gridSpan="2">
                  <a:txBody>
                    <a:bodyPr/>
                    <a:lstStyle/>
                    <a:p>
                      <a:pPr algn="l" fontAlgn="ctr"/>
                      <a:r>
                        <a:rPr lang="en-US" sz="800" b="1" i="0" u="none" strike="noStrike">
                          <a:effectLst/>
                          <a:latin typeface="Arial Narrow" panose="020B0606020202030204" pitchFamily="34" charset="0"/>
                        </a:rPr>
                        <a:t>Sub-program 1.2 Ensure meteorology and climate change information systems are relevant to biodiversity protection and conservation.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r>
              <a:tr h="287732">
                <a:tc gridSpan="2">
                  <a:txBody>
                    <a:bodyPr/>
                    <a:lstStyle/>
                    <a:p>
                      <a:pPr algn="l" fontAlgn="ctr"/>
                      <a:r>
                        <a:rPr lang="en-US" sz="800" b="1" i="0" u="none" strike="noStrike">
                          <a:effectLst/>
                          <a:latin typeface="Arial Narrow" panose="020B0606020202030204" pitchFamily="34" charset="0"/>
                        </a:rPr>
                        <a:t>Action 1.2.1 Work closely with the Met Office to develop information systems that are relevant to biodiversity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r>
              <a:tr h="14962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Elaboration of requirements( meetings)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1977">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Execution of the development (meetings, validation, purchasing software)</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62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Conducting tests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962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of final product</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x</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55374">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Workshop for training on the IS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effectLst/>
                          <a:latin typeface="Arial Narrow" panose="020B0606020202030204" pitchFamily="34" charset="0"/>
                        </a:rPr>
                        <a:t>x</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
        <p:nvSpPr>
          <p:cNvPr id="10" name="Rounded Rectangular Callout 9"/>
          <p:cNvSpPr/>
          <p:nvPr/>
        </p:nvSpPr>
        <p:spPr>
          <a:xfrm>
            <a:off x="2435687" y="1260379"/>
            <a:ext cx="2635624" cy="1860176"/>
          </a:xfrm>
          <a:prstGeom prst="wedgeRoundRectCallout">
            <a:avLst>
              <a:gd name="adj1" fmla="val 60800"/>
              <a:gd name="adj2" fmla="val 78886"/>
              <a:gd name="adj3" fmla="val 16667"/>
            </a:avLst>
          </a:prstGeom>
          <a:solidFill>
            <a:srgbClr val="FF000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Timing</a:t>
            </a:r>
          </a:p>
          <a:p>
            <a:pPr algn="ctr"/>
            <a:r>
              <a:rPr lang="en-CA" sz="3200" dirty="0" smtClean="0"/>
              <a:t>(Gantt chart)</a:t>
            </a:r>
            <a:endParaRPr lang="en-CA" sz="3200" dirty="0"/>
          </a:p>
        </p:txBody>
      </p:sp>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6798" y="1844622"/>
            <a:ext cx="6347012" cy="4876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95943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3124200" y="271818"/>
            <a:ext cx="8229600" cy="1143000"/>
          </a:xfrm>
        </p:spPr>
        <p:txBody>
          <a:bodyPr>
            <a:normAutofit fontScale="90000"/>
          </a:bodyPr>
          <a:lstStyle/>
          <a:p>
            <a:r>
              <a:rPr lang="en-CA" altLang="en-US" b="1" dirty="0">
                <a:solidFill>
                  <a:srgbClr val="147B33"/>
                </a:solidFill>
                <a:ea typeface="MS PGothic" pitchFamily="34" charset="-128"/>
              </a:rPr>
              <a:t>How to estimate</a:t>
            </a:r>
            <a:r>
              <a:rPr lang="en-CA" altLang="en-US" i="1" dirty="0"/>
              <a:t> </a:t>
            </a:r>
            <a:r>
              <a:rPr lang="en-CA" altLang="en-US" b="1" dirty="0" smtClean="0">
                <a:solidFill>
                  <a:srgbClr val="147B33"/>
                </a:solidFill>
                <a:ea typeface="MS PGothic" pitchFamily="34" charset="-128"/>
              </a:rPr>
              <a:t>resource needs and costs?</a:t>
            </a:r>
            <a:endParaRPr lang="en-US" altLang="en-US" b="1" dirty="0" smtClean="0">
              <a:solidFill>
                <a:srgbClr val="147B33"/>
              </a:solidFill>
              <a:ea typeface="MS PGothic" pitchFamily="34" charset="-128"/>
            </a:endParaRPr>
          </a:p>
        </p:txBody>
      </p:sp>
      <p:sp>
        <p:nvSpPr>
          <p:cNvPr id="68611" name="Content Placeholder 2"/>
          <p:cNvSpPr>
            <a:spLocks noGrp="1"/>
          </p:cNvSpPr>
          <p:nvPr>
            <p:ph idx="1"/>
          </p:nvPr>
        </p:nvSpPr>
        <p:spPr>
          <a:xfrm>
            <a:off x="2124301" y="1872616"/>
            <a:ext cx="8229600" cy="4525963"/>
          </a:xfrm>
        </p:spPr>
        <p:txBody>
          <a:bodyPr>
            <a:normAutofit/>
          </a:bodyPr>
          <a:lstStyle/>
          <a:p>
            <a:pPr marL="0" indent="0">
              <a:buNone/>
              <a:defRPr/>
            </a:pPr>
            <a:r>
              <a:rPr lang="en-CA" sz="2800" b="1" dirty="0"/>
              <a:t>			TOOLS:</a:t>
            </a:r>
          </a:p>
          <a:p>
            <a:pPr>
              <a:defRPr/>
            </a:pPr>
            <a:endParaRPr lang="en-CA" sz="2800" dirty="0" smtClean="0"/>
          </a:p>
          <a:p>
            <a:pPr>
              <a:defRPr/>
            </a:pPr>
            <a:r>
              <a:rPr lang="en-CA" sz="2800" dirty="0" smtClean="0"/>
              <a:t>Expert judgment</a:t>
            </a:r>
            <a:endParaRPr lang="en-US" sz="2800" dirty="0"/>
          </a:p>
          <a:p>
            <a:pPr>
              <a:defRPr/>
            </a:pPr>
            <a:r>
              <a:rPr lang="en-CA" sz="2800" dirty="0"/>
              <a:t>Alternative </a:t>
            </a:r>
            <a:r>
              <a:rPr lang="en-CA" sz="2800" dirty="0" smtClean="0"/>
              <a:t>analysis</a:t>
            </a:r>
            <a:endParaRPr lang="en-US" sz="2800" dirty="0"/>
          </a:p>
          <a:p>
            <a:pPr>
              <a:defRPr/>
            </a:pPr>
            <a:r>
              <a:rPr lang="en-US" sz="2800" dirty="0"/>
              <a:t>Published estimating </a:t>
            </a:r>
            <a:r>
              <a:rPr lang="en-US" sz="2800" dirty="0" smtClean="0"/>
              <a:t>data</a:t>
            </a:r>
            <a:endParaRPr lang="en-US" sz="2800" dirty="0"/>
          </a:p>
          <a:p>
            <a:pPr>
              <a:defRPr/>
            </a:pPr>
            <a:r>
              <a:rPr lang="en-US" sz="2800" dirty="0"/>
              <a:t>Bottom-up </a:t>
            </a:r>
            <a:r>
              <a:rPr lang="en-US" sz="2800" dirty="0" smtClean="0"/>
              <a:t>estimating (cost aggregation)</a:t>
            </a:r>
            <a:endParaRPr lang="en-US" sz="2800" dirty="0"/>
          </a:p>
          <a:p>
            <a:pPr>
              <a:defRPr/>
            </a:pPr>
            <a:endParaRPr lang="en-US" altLang="en-US" sz="2800" dirty="0"/>
          </a:p>
        </p:txBody>
      </p:sp>
      <p:sp>
        <p:nvSpPr>
          <p:cNvPr id="54277"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FE9B9A29-FAAD-447B-8AB9-8ED17FB2C15D}"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5427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26B0830-62A3-445D-A2B3-8B67C1392769}" type="slidenum">
              <a:rPr lang="en-US" altLang="en-US" sz="1200">
                <a:solidFill>
                  <a:srgbClr val="898989"/>
                </a:solidFill>
              </a:rPr>
              <a:pPr>
                <a:spcBef>
                  <a:spcPct val="0"/>
                </a:spcBef>
                <a:buFontTx/>
                <a:buNone/>
              </a:pPr>
              <a:t>17</a:t>
            </a:fld>
            <a:endParaRPr lang="en-US" altLang="en-US" sz="1200">
              <a:solidFill>
                <a:srgbClr val="898989"/>
              </a:solidFill>
            </a:endParaRPr>
          </a:p>
        </p:txBody>
      </p:sp>
      <p:pic>
        <p:nvPicPr>
          <p:cNvPr id="54276"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76200"/>
            <a:ext cx="1447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43096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a:xfrm>
            <a:off x="3124200" y="258170"/>
            <a:ext cx="8229600" cy="1143000"/>
          </a:xfrm>
        </p:spPr>
        <p:txBody>
          <a:bodyPr>
            <a:normAutofit/>
          </a:bodyPr>
          <a:lstStyle/>
          <a:p>
            <a:r>
              <a:rPr lang="en-CA" altLang="en-US" sz="4000" b="1" dirty="0">
                <a:solidFill>
                  <a:srgbClr val="147B33"/>
                </a:solidFill>
                <a:ea typeface="MS PGothic" pitchFamily="34" charset="-128"/>
              </a:rPr>
              <a:t>How to estimate</a:t>
            </a:r>
            <a:r>
              <a:rPr lang="en-CA" altLang="en-US" sz="4000" i="1" dirty="0"/>
              <a:t> </a:t>
            </a:r>
            <a:r>
              <a:rPr lang="en-CA" altLang="en-US" sz="4000" b="1" dirty="0">
                <a:solidFill>
                  <a:srgbClr val="147B33"/>
                </a:solidFill>
                <a:ea typeface="MS PGothic" pitchFamily="34" charset="-128"/>
              </a:rPr>
              <a:t>activity </a:t>
            </a:r>
            <a:r>
              <a:rPr lang="en-CA" altLang="en-US" sz="4000" b="1" dirty="0" smtClean="0">
                <a:solidFill>
                  <a:srgbClr val="147B33"/>
                </a:solidFill>
                <a:ea typeface="MS PGothic" pitchFamily="34" charset="-128"/>
              </a:rPr>
              <a:t>durations?</a:t>
            </a:r>
            <a:endParaRPr lang="en-US" altLang="en-US" sz="4000" b="1" dirty="0">
              <a:solidFill>
                <a:srgbClr val="147B33"/>
              </a:solidFill>
              <a:ea typeface="MS PGothic" pitchFamily="34" charset="-128"/>
            </a:endParaRPr>
          </a:p>
        </p:txBody>
      </p:sp>
      <p:sp>
        <p:nvSpPr>
          <p:cNvPr id="68611" name="Content Placeholder 2"/>
          <p:cNvSpPr>
            <a:spLocks noGrp="1"/>
          </p:cNvSpPr>
          <p:nvPr>
            <p:ph idx="1"/>
          </p:nvPr>
        </p:nvSpPr>
        <p:spPr>
          <a:xfrm>
            <a:off x="2135188" y="1781176"/>
            <a:ext cx="8229600" cy="4525963"/>
          </a:xfrm>
        </p:spPr>
        <p:txBody>
          <a:bodyPr/>
          <a:lstStyle/>
          <a:p>
            <a:pPr marL="0" indent="0">
              <a:buNone/>
              <a:defRPr/>
            </a:pPr>
            <a:r>
              <a:rPr lang="en-CA" sz="2800" b="1" dirty="0"/>
              <a:t>		TOOLS:</a:t>
            </a:r>
          </a:p>
          <a:p>
            <a:pPr>
              <a:buFont typeface="Arial" panose="020B0604020202020204" pitchFamily="34" charset="0"/>
              <a:buChar char="•"/>
              <a:defRPr/>
            </a:pPr>
            <a:endParaRPr lang="en-CA" sz="2800" b="1" dirty="0"/>
          </a:p>
          <a:p>
            <a:pPr>
              <a:buFont typeface="Arial" panose="020B0604020202020204" pitchFamily="34" charset="0"/>
              <a:buChar char="•"/>
              <a:defRPr/>
            </a:pPr>
            <a:r>
              <a:rPr lang="en-CA" sz="2800" dirty="0"/>
              <a:t>Analogous estimating </a:t>
            </a:r>
            <a:r>
              <a:rPr lang="en-CA" sz="2000" dirty="0"/>
              <a:t>(historical data from similar project)	</a:t>
            </a:r>
          </a:p>
          <a:p>
            <a:pPr>
              <a:buFont typeface="Arial" panose="020B0604020202020204" pitchFamily="34" charset="0"/>
              <a:buChar char="•"/>
              <a:defRPr/>
            </a:pPr>
            <a:r>
              <a:rPr lang="en-CA" sz="2800" dirty="0"/>
              <a:t>Parametric estimating</a:t>
            </a:r>
            <a:r>
              <a:rPr lang="en-US" sz="2800" dirty="0"/>
              <a:t>	</a:t>
            </a:r>
            <a:r>
              <a:rPr lang="en-US" sz="2000" dirty="0"/>
              <a:t>(statistical relationship)</a:t>
            </a:r>
          </a:p>
          <a:p>
            <a:pPr>
              <a:buFont typeface="Arial" panose="020B0604020202020204" pitchFamily="34" charset="0"/>
              <a:buChar char="•"/>
              <a:defRPr/>
            </a:pPr>
            <a:r>
              <a:rPr lang="en-CA" sz="2800" dirty="0"/>
              <a:t>Three point estimating </a:t>
            </a:r>
            <a:r>
              <a:rPr lang="en-CA" sz="2000" dirty="0"/>
              <a:t>(Beta distribution (tO+4tM+tP)/6)</a:t>
            </a:r>
            <a:endParaRPr lang="en-US" sz="2000" dirty="0"/>
          </a:p>
          <a:p>
            <a:pPr>
              <a:buFont typeface="Arial" panose="020B0604020202020204" pitchFamily="34" charset="0"/>
              <a:buChar char="•"/>
              <a:defRPr/>
            </a:pPr>
            <a:r>
              <a:rPr lang="en-CA" sz="2800" dirty="0"/>
              <a:t>Expert judgment</a:t>
            </a:r>
          </a:p>
          <a:p>
            <a:pPr>
              <a:buFont typeface="Arial" panose="020B0604020202020204" pitchFamily="34" charset="0"/>
              <a:buChar char="•"/>
              <a:defRPr/>
            </a:pPr>
            <a:r>
              <a:rPr lang="en-CA" sz="2800" dirty="0"/>
              <a:t>Group decision-making techniques</a:t>
            </a:r>
            <a:endParaRPr lang="en-US" sz="2800" dirty="0"/>
          </a:p>
          <a:p>
            <a:pPr>
              <a:buFont typeface="Arial" panose="020B0604020202020204" pitchFamily="34" charset="0"/>
              <a:buChar char="•"/>
              <a:defRPr/>
            </a:pPr>
            <a:endParaRPr lang="en-US" altLang="en-US" sz="2800" dirty="0"/>
          </a:p>
        </p:txBody>
      </p:sp>
      <p:sp>
        <p:nvSpPr>
          <p:cNvPr id="107525" name="Date Placeholder 1"/>
          <p:cNvSpPr>
            <a:spLocks noGrp="1"/>
          </p:cNvSpPr>
          <p:nvPr>
            <p:ph type="dt" sz="half" idx="10"/>
          </p:nvPr>
        </p:nvSpPr>
        <p:spPr bwMode="auto">
          <a:noFill/>
          <a:ln>
            <a:miter lim="800000"/>
            <a:headEnd/>
            <a:tailEnd/>
          </a:ln>
        </p:spPr>
        <p:txBody>
          <a:bodyPr/>
          <a:lstStyle/>
          <a:p>
            <a:fld id="{CC2D8F21-7237-4FE6-86B9-23B0599E8DFD}" type="datetime1">
              <a:rPr lang="en-US" altLang="en-US" smtClean="0"/>
              <a:pPr/>
              <a:t>10/6/2015</a:t>
            </a:fld>
            <a:endParaRPr lang="en-US" altLang="en-US" smtClean="0"/>
          </a:p>
        </p:txBody>
      </p:sp>
      <p:sp>
        <p:nvSpPr>
          <p:cNvPr id="107526" name="Slide Number Placeholder 2"/>
          <p:cNvSpPr>
            <a:spLocks noGrp="1"/>
          </p:cNvSpPr>
          <p:nvPr>
            <p:ph type="sldNum" sz="quarter" idx="12"/>
          </p:nvPr>
        </p:nvSpPr>
        <p:spPr bwMode="auto">
          <a:noFill/>
          <a:ln>
            <a:miter lim="800000"/>
            <a:headEnd/>
            <a:tailEnd/>
          </a:ln>
        </p:spPr>
        <p:txBody>
          <a:bodyPr/>
          <a:lstStyle/>
          <a:p>
            <a:fld id="{8D1E9CAA-DF13-4C63-916B-F63FE8D9A63F}" type="slidenum">
              <a:rPr lang="en-US" altLang="en-US"/>
              <a:pPr/>
              <a:t>18</a:t>
            </a:fld>
            <a:endParaRPr lang="en-US" altLang="en-US"/>
          </a:p>
        </p:txBody>
      </p:sp>
      <p:pic>
        <p:nvPicPr>
          <p:cNvPr id="107524" name="Picture 3" descr="\\Biodiv.org\shares\UserDoc\Working Folders\Logos\Aichi Targets icons\jpg\20.jpg"/>
          <p:cNvPicPr>
            <a:picLocks noChangeAspect="1" noChangeArrowheads="1"/>
          </p:cNvPicPr>
          <p:nvPr/>
        </p:nvPicPr>
        <p:blipFill>
          <a:blip r:embed="rId3" cstate="print"/>
          <a:srcRect/>
          <a:stretch>
            <a:fillRect/>
          </a:stretch>
        </p:blipFill>
        <p:spPr bwMode="auto">
          <a:xfrm>
            <a:off x="1447800" y="-76200"/>
            <a:ext cx="1447800" cy="1600200"/>
          </a:xfrm>
          <a:prstGeom prst="rect">
            <a:avLst/>
          </a:prstGeom>
          <a:noFill/>
          <a:ln w="9525">
            <a:noFill/>
            <a:miter lim="800000"/>
            <a:headEnd/>
            <a:tailEnd/>
          </a:ln>
        </p:spPr>
      </p:pic>
    </p:spTree>
    <p:extLst>
      <p:ext uri="{BB962C8B-B14F-4D97-AF65-F5344CB8AC3E}">
        <p14:creationId xmlns:p14="http://schemas.microsoft.com/office/powerpoint/2010/main" val="2836898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2666998" y="410370"/>
            <a:ext cx="8229600" cy="1143000"/>
          </a:xfrm>
        </p:spPr>
        <p:txBody>
          <a:bodyPr/>
          <a:lstStyle/>
          <a:p>
            <a:r>
              <a:rPr lang="en-CA" altLang="en-US" b="1" dirty="0" smtClean="0">
                <a:solidFill>
                  <a:srgbClr val="147B33"/>
                </a:solidFill>
                <a:ea typeface="MS PGothic" pitchFamily="34" charset="-128"/>
              </a:rPr>
              <a:t>How about administrative cost?</a:t>
            </a:r>
            <a:endParaRPr lang="en-US" altLang="en-US" b="1" dirty="0" smtClean="0">
              <a:solidFill>
                <a:srgbClr val="147B33"/>
              </a:solidFill>
              <a:ea typeface="MS PGothic" pitchFamily="34" charset="-128"/>
            </a:endParaRPr>
          </a:p>
        </p:txBody>
      </p:sp>
      <p:sp>
        <p:nvSpPr>
          <p:cNvPr id="68611" name="Content Placeholder 2"/>
          <p:cNvSpPr>
            <a:spLocks noGrp="1"/>
          </p:cNvSpPr>
          <p:nvPr>
            <p:ph idx="1"/>
          </p:nvPr>
        </p:nvSpPr>
        <p:spPr>
          <a:xfrm>
            <a:off x="1544683" y="1781176"/>
            <a:ext cx="8926093" cy="4525963"/>
          </a:xfrm>
        </p:spPr>
        <p:txBody>
          <a:bodyPr/>
          <a:lstStyle/>
          <a:p>
            <a:pPr>
              <a:defRPr/>
            </a:pPr>
            <a:r>
              <a:rPr lang="en-US" sz="2800" dirty="0" smtClean="0"/>
              <a:t>Need to be included </a:t>
            </a:r>
            <a:r>
              <a:rPr lang="en-US" sz="2800" dirty="0"/>
              <a:t>in estimations of the biodiversity budget and expenditure data</a:t>
            </a:r>
            <a:r>
              <a:rPr lang="en-US" sz="2800" dirty="0" smtClean="0"/>
              <a:t>.</a:t>
            </a:r>
          </a:p>
          <a:p>
            <a:pPr>
              <a:defRPr/>
            </a:pPr>
            <a:r>
              <a:rPr lang="en-CA" dirty="0" smtClean="0"/>
              <a:t>The degree </a:t>
            </a:r>
            <a:r>
              <a:rPr lang="en-CA" dirty="0"/>
              <a:t>to which it is deemed as relevant is taken as proportionate to the rest of the activities in that programme.</a:t>
            </a:r>
            <a:endParaRPr lang="en-US" sz="2800" dirty="0" smtClean="0"/>
          </a:p>
          <a:p>
            <a:pPr>
              <a:defRPr/>
            </a:pPr>
            <a:r>
              <a:rPr lang="en-US" sz="2800" dirty="0" smtClean="0"/>
              <a:t>For example: </a:t>
            </a:r>
            <a:r>
              <a:rPr lang="en-CA" dirty="0"/>
              <a:t>if 90% of the non-administration activities are deemed to be relevant to biodiversity, then 90% of the administration budget is assumed to be relevant to </a:t>
            </a:r>
            <a:r>
              <a:rPr lang="en-CA" dirty="0" smtClean="0"/>
              <a:t>biodiversity.</a:t>
            </a:r>
            <a:endParaRPr lang="en-US" sz="2800" dirty="0"/>
          </a:p>
          <a:p>
            <a:pPr>
              <a:defRPr/>
            </a:pPr>
            <a:endParaRPr lang="en-US" altLang="en-US" sz="2800" dirty="0"/>
          </a:p>
        </p:txBody>
      </p:sp>
      <p:sp>
        <p:nvSpPr>
          <p:cNvPr id="62469"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1064700C-3815-410B-B5EE-9E6F2E87C44A}"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247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5E506309-F4EC-42A8-BF4F-72F0E46DCFED}" type="slidenum">
              <a:rPr lang="en-US" altLang="en-US" sz="1200">
                <a:solidFill>
                  <a:srgbClr val="898989"/>
                </a:solidFill>
              </a:rPr>
              <a:pPr>
                <a:spcBef>
                  <a:spcPct val="0"/>
                </a:spcBef>
                <a:buFontTx/>
                <a:buNone/>
              </a:pPr>
              <a:t>19</a:t>
            </a:fld>
            <a:endParaRPr lang="en-US" altLang="en-US" sz="1200">
              <a:solidFill>
                <a:srgbClr val="898989"/>
              </a:solidFill>
            </a:endParaRPr>
          </a:p>
        </p:txBody>
      </p:sp>
      <p:pic>
        <p:nvPicPr>
          <p:cNvPr id="62468" name="Picture 3" descr="\\Biodiv.org\shares\UserDoc\Working Folders\Logos\Aichi Targets icons\jpg\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83" y="0"/>
            <a:ext cx="1447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7569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48235" y="-50649"/>
            <a:ext cx="11515164" cy="1143000"/>
          </a:xfrm>
        </p:spPr>
        <p:txBody>
          <a:bodyPr>
            <a:normAutofit/>
          </a:bodyPr>
          <a:lstStyle/>
          <a:p>
            <a:r>
              <a:rPr lang="en-US" altLang="en-US" sz="4000" b="1" dirty="0" smtClean="0">
                <a:solidFill>
                  <a:srgbClr val="147B33"/>
                </a:solidFill>
                <a:ea typeface="MS PGothic" pitchFamily="34" charset="-128"/>
              </a:rPr>
              <a:t>Example from Tuvalu NBSAP</a:t>
            </a:r>
            <a:endParaRPr lang="en-US" altLang="en-US" sz="4000" b="1" dirty="0">
              <a:solidFill>
                <a:srgbClr val="147B33"/>
              </a:solidFill>
              <a:ea typeface="MS PGothic" pitchFamily="34" charset="-128"/>
            </a:endParaRPr>
          </a:p>
        </p:txBody>
      </p:sp>
      <p:sp>
        <p:nvSpPr>
          <p:cNvPr id="68615"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5590E9-60DC-480F-85C9-0589E25C9E43}"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86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2483AFA-BB79-48D9-A4F2-A364ED4618C8}" type="slidenum">
              <a:rPr lang="en-US" altLang="en-US" sz="1200">
                <a:solidFill>
                  <a:srgbClr val="898989"/>
                </a:solidFill>
              </a:rPr>
              <a:pPr>
                <a:spcBef>
                  <a:spcPct val="0"/>
                </a:spcBef>
                <a:buFontTx/>
                <a:buNone/>
              </a:pPr>
              <a:t>20</a:t>
            </a:fld>
            <a:endParaRPr lang="en-US" altLang="en-US" sz="1200">
              <a:solidFill>
                <a:srgbClr val="898989"/>
              </a:solidFill>
            </a:endParaRPr>
          </a:p>
        </p:txBody>
      </p:sp>
      <p:sp>
        <p:nvSpPr>
          <p:cNvPr id="4" name="TextBox 3"/>
          <p:cNvSpPr txBox="1"/>
          <p:nvPr/>
        </p:nvSpPr>
        <p:spPr>
          <a:xfrm>
            <a:off x="699247" y="1093694"/>
            <a:ext cx="9879106" cy="2554545"/>
          </a:xfrm>
          <a:prstGeom prst="rect">
            <a:avLst/>
          </a:prstGeom>
          <a:noFill/>
        </p:spPr>
        <p:txBody>
          <a:bodyPr wrap="square" rtlCol="0">
            <a:spAutoFit/>
          </a:bodyPr>
          <a:lstStyle/>
          <a:p>
            <a:pPr marL="285750" indent="-285750">
              <a:buFont typeface="Arial" panose="020B0604020202020204" pitchFamily="34" charset="0"/>
              <a:buChar char="•"/>
            </a:pPr>
            <a:r>
              <a:rPr lang="en-CA" sz="3200" dirty="0" smtClean="0"/>
              <a:t>Programmes, sub-programmes, and activities are taken verbatim from the NBSAP</a:t>
            </a:r>
          </a:p>
          <a:p>
            <a:pPr marL="285750" indent="-285750">
              <a:buFont typeface="Arial" panose="020B0604020202020204" pitchFamily="34" charset="0"/>
              <a:buChar char="•"/>
            </a:pPr>
            <a:r>
              <a:rPr lang="en-CA" sz="3200" dirty="0" smtClean="0"/>
              <a:t>‘</a:t>
            </a:r>
            <a:r>
              <a:rPr lang="en-CA" sz="3200" dirty="0" err="1" smtClean="0"/>
              <a:t>Costable</a:t>
            </a:r>
            <a:r>
              <a:rPr lang="en-CA" sz="3200" dirty="0" smtClean="0"/>
              <a:t>’ activities and numbers assigned are our making, for illustrative purposes </a:t>
            </a:r>
          </a:p>
          <a:p>
            <a:endParaRPr lang="en-CA" sz="3200" dirty="0"/>
          </a:p>
        </p:txBody>
      </p:sp>
    </p:spTree>
    <p:extLst>
      <p:ext uri="{BB962C8B-B14F-4D97-AF65-F5344CB8AC3E}">
        <p14:creationId xmlns:p14="http://schemas.microsoft.com/office/powerpoint/2010/main" val="25130584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322729" y="-68578"/>
            <a:ext cx="11640670" cy="1143000"/>
          </a:xfrm>
        </p:spPr>
        <p:txBody>
          <a:bodyPr>
            <a:normAutofit/>
          </a:bodyPr>
          <a:lstStyle/>
          <a:p>
            <a:r>
              <a:rPr lang="en-US" altLang="en-US" sz="4000" b="1" dirty="0" smtClean="0">
                <a:solidFill>
                  <a:srgbClr val="147B33"/>
                </a:solidFill>
                <a:ea typeface="MS PGothic" pitchFamily="34" charset="-128"/>
              </a:rPr>
              <a:t>Example from Tuvalu NBSAP</a:t>
            </a:r>
            <a:endParaRPr lang="en-US" altLang="en-US" sz="4000" b="1" dirty="0">
              <a:solidFill>
                <a:srgbClr val="147B33"/>
              </a:solidFill>
              <a:ea typeface="MS PGothic" pitchFamily="34" charset="-128"/>
            </a:endParaRPr>
          </a:p>
        </p:txBody>
      </p:sp>
      <p:sp>
        <p:nvSpPr>
          <p:cNvPr id="68615"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5590E9-60DC-480F-85C9-0589E25C9E43}"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86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2483AFA-BB79-48D9-A4F2-A364ED4618C8}" type="slidenum">
              <a:rPr lang="en-US" altLang="en-US" sz="1200">
                <a:solidFill>
                  <a:srgbClr val="898989"/>
                </a:solidFill>
              </a:rPr>
              <a:pPr>
                <a:spcBef>
                  <a:spcPct val="0"/>
                </a:spcBef>
                <a:buFontTx/>
                <a:buNone/>
              </a:pPr>
              <a:t>21</a:t>
            </a:fld>
            <a:endParaRPr lang="en-US" altLang="en-US" sz="1200">
              <a:solidFill>
                <a:srgbClr val="898989"/>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527138812"/>
              </p:ext>
            </p:extLst>
          </p:nvPr>
        </p:nvGraphicFramePr>
        <p:xfrm>
          <a:off x="411479" y="986117"/>
          <a:ext cx="11551920" cy="5735357"/>
        </p:xfrm>
        <a:graphic>
          <a:graphicData uri="http://schemas.openxmlformats.org/drawingml/2006/table">
            <a:tbl>
              <a:tblPr/>
              <a:tblGrid>
                <a:gridCol w="511794"/>
                <a:gridCol w="3670294"/>
                <a:gridCol w="921229"/>
                <a:gridCol w="921229"/>
                <a:gridCol w="921229"/>
                <a:gridCol w="921229"/>
                <a:gridCol w="921229"/>
                <a:gridCol w="921229"/>
                <a:gridCol w="921229"/>
                <a:gridCol w="921229"/>
              </a:tblGrid>
              <a:tr h="280567">
                <a:tc>
                  <a:txBody>
                    <a:bodyPr/>
                    <a:lstStyle/>
                    <a:p>
                      <a:pPr algn="l" fontAlgn="ctr"/>
                      <a:r>
                        <a:rPr lang="en-US" sz="900" b="1" i="0" u="none" strike="noStrike" dirty="0">
                          <a:solidFill>
                            <a:srgbClr val="FFFFFF"/>
                          </a:solidFill>
                          <a:effectLst/>
                          <a:latin typeface="Arial Narrow" panose="020B0606020202030204" pitchFamily="34" charset="0"/>
                        </a:rPr>
                        <a:t> </a:t>
                      </a:r>
                    </a:p>
                  </a:txBody>
                  <a:tcPr marL="4996" marR="4996" marT="4996" marB="0" anchor="ctr">
                    <a:lnL>
                      <a:noFill/>
                    </a:lnL>
                    <a:lnR>
                      <a:noFill/>
                    </a:lnR>
                    <a:lnT>
                      <a:noFill/>
                    </a:lnT>
                    <a:lnB>
                      <a:noFill/>
                    </a:lnB>
                    <a:solidFill>
                      <a:srgbClr val="808080"/>
                    </a:solidFill>
                  </a:tcPr>
                </a:tc>
                <a:tc>
                  <a:txBody>
                    <a:bodyPr/>
                    <a:lstStyle/>
                    <a:p>
                      <a:pPr algn="l" fontAlgn="ctr"/>
                      <a:r>
                        <a:rPr lang="en-US" sz="900" b="1" i="0" u="none" strike="noStrike">
                          <a:solidFill>
                            <a:srgbClr val="FFFFFF"/>
                          </a:solidFill>
                          <a:effectLst/>
                          <a:latin typeface="Arial Narrow" panose="020B0606020202030204" pitchFamily="34" charset="0"/>
                        </a:rPr>
                        <a:t>Activity structure</a:t>
                      </a:r>
                    </a:p>
                  </a:txBody>
                  <a:tcPr marL="4996" marR="4996" marT="4996" marB="0" anchor="ctr">
                    <a:lnL>
                      <a:noFill/>
                    </a:lnL>
                    <a:lnR w="1270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2016</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Q1</a:t>
                      </a:r>
                    </a:p>
                  </a:txBody>
                  <a:tcPr marL="4996" marR="4996" marT="4996" marB="0" anchor="ctr">
                    <a:lnL w="12700" cap="flat" cmpd="sng" algn="ctr">
                      <a:solidFill>
                        <a:srgbClr val="000000"/>
                      </a:solidFill>
                      <a:prstDash val="solid"/>
                      <a:round/>
                      <a:headEnd type="none" w="med" len="med"/>
                      <a:tailEnd type="none" w="med" len="med"/>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Q2</a:t>
                      </a:r>
                    </a:p>
                  </a:txBody>
                  <a:tcPr marL="4996" marR="4996" marT="4996" marB="0" anchor="ctr">
                    <a:lnL>
                      <a:noFill/>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Q3</a:t>
                      </a:r>
                    </a:p>
                  </a:txBody>
                  <a:tcPr marL="4996" marR="4996" marT="4996" marB="0" anchor="ctr">
                    <a:lnL>
                      <a:noFill/>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Q4</a:t>
                      </a:r>
                    </a:p>
                  </a:txBody>
                  <a:tcPr marL="4996" marR="4996" marT="4996" marB="0" anchor="ctr">
                    <a:lnL>
                      <a:noFill/>
                    </a:lnL>
                    <a:lnR w="1270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2017</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2018</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Total 2016-2018</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r>
              <a:tr h="603782">
                <a:tc gridSpan="2">
                  <a:txBody>
                    <a:bodyPr/>
                    <a:lstStyle/>
                    <a:p>
                      <a:pPr algn="l" fontAlgn="ctr"/>
                      <a:r>
                        <a:rPr lang="en-US" sz="900" b="1" i="0" u="none" strike="noStrike">
                          <a:solidFill>
                            <a:srgbClr val="FFFFFF"/>
                          </a:solidFill>
                          <a:effectLst/>
                          <a:latin typeface="Arial Narrow" panose="020B0606020202030204" pitchFamily="34" charset="0"/>
                        </a:rPr>
                        <a:t>Program 1 Build resilience of biodiversity to manage, control and reduce the risks and impacts of climate change and natural disasters </a:t>
                      </a:r>
                    </a:p>
                  </a:txBody>
                  <a:tcPr marL="4996" marR="4996" marT="499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hMerge="1">
                  <a:txBody>
                    <a:bodyPr/>
                    <a:lstStyle/>
                    <a:p>
                      <a:endParaRPr lang="en-US"/>
                    </a:p>
                  </a:txBody>
                  <a:tcPr/>
                </a:tc>
                <a:tc>
                  <a:txBody>
                    <a:bodyPr/>
                    <a:lstStyle/>
                    <a:p>
                      <a:pPr algn="r" fontAlgn="ctr"/>
                      <a:r>
                        <a:rPr lang="en-US" sz="900" b="1" i="0" u="none" strike="noStrike">
                          <a:solidFill>
                            <a:srgbClr val="FFFFFF"/>
                          </a:solidFill>
                          <a:effectLst/>
                          <a:latin typeface="Arial Narrow" panose="020B0606020202030204" pitchFamily="34" charset="0"/>
                        </a:rPr>
                        <a:t>305,000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pattFill prst="pct20">
                      <a:fgClr>
                        <a:srgbClr val="000000"/>
                      </a:fgClr>
                      <a:bgClr>
                        <a:srgbClr val="538DD5"/>
                      </a:bgClr>
                    </a:pattFill>
                  </a:tcPr>
                </a:tc>
                <a:tc>
                  <a:txBody>
                    <a:bodyPr/>
                    <a:lstStyle/>
                    <a:p>
                      <a:pPr algn="r" fontAlgn="ctr"/>
                      <a:r>
                        <a:rPr lang="en-US" sz="900" b="1" i="0" u="none" strike="noStrike">
                          <a:solidFill>
                            <a:srgbClr val="FFFFFF"/>
                          </a:solidFill>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60,000 </a:t>
                      </a:r>
                    </a:p>
                  </a:txBody>
                  <a:tcPr marL="4996" marR="4996" marT="4996" marB="0" anchor="ctr">
                    <a:lnL>
                      <a:noFill/>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65,000 </a:t>
                      </a:r>
                    </a:p>
                  </a:txBody>
                  <a:tcPr marL="4996" marR="4996" marT="4996" marB="0" anchor="ctr">
                    <a:lnL>
                      <a:noFill/>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150,000 </a:t>
                      </a:r>
                    </a:p>
                  </a:txBody>
                  <a:tcPr marL="4996" marR="4996" marT="499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173,000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523,000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pattFill prst="pct20">
                      <a:fgClr>
                        <a:srgbClr val="000000"/>
                      </a:fgClr>
                      <a:bgClr>
                        <a:srgbClr val="538DD5"/>
                      </a:bgClr>
                    </a:pattFill>
                  </a:tcPr>
                </a:tc>
              </a:tr>
              <a:tr h="411670">
                <a:tc gridSpan="2">
                  <a:txBody>
                    <a:bodyPr/>
                    <a:lstStyle/>
                    <a:p>
                      <a:pPr algn="l" fontAlgn="ctr"/>
                      <a:r>
                        <a:rPr lang="en-US" sz="800" b="1" i="0" u="none" strike="noStrike">
                          <a:effectLst/>
                          <a:latin typeface="Arial Narrow" panose="020B0606020202030204" pitchFamily="34" charset="0"/>
                        </a:rPr>
                        <a:t>Sub-program 1.1 Improve knowledge on the impact of climate change and natural disasters on biodiversity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200,000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c>
                  <a:txBody>
                    <a:bodyPr/>
                    <a:lstStyle/>
                    <a:p>
                      <a:pPr algn="r" fontAlgn="ctr"/>
                      <a:r>
                        <a:rPr lang="en-US" sz="900" b="1"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83,000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283,000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r>
              <a:tr h="509191">
                <a:tc gridSpan="2">
                  <a:txBody>
                    <a:bodyPr/>
                    <a:lstStyle/>
                    <a:p>
                      <a:pPr algn="l" fontAlgn="ctr"/>
                      <a:r>
                        <a:rPr lang="en-US" sz="800" b="1" i="0" u="none" strike="noStrike">
                          <a:effectLst/>
                          <a:latin typeface="Arial Narrow" panose="020B0606020202030204" pitchFamily="34" charset="0"/>
                        </a:rPr>
                        <a:t>Action 1.1.1 Conduct assessment of impacts of climate change and natural disasters on biodiversity  </a:t>
                      </a:r>
                      <a:br>
                        <a:rPr lang="en-US" sz="800" b="1" i="0" u="none" strike="noStrike">
                          <a:effectLst/>
                          <a:latin typeface="Arial Narrow" panose="020B0606020202030204" pitchFamily="34" charset="0"/>
                        </a:rPr>
                      </a:br>
                      <a:endParaRPr lang="en-US" sz="800" b="1"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80,000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270,000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Consultatory meeting for TOR</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Inception workshop</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Consultancy</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Review and testing</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workshop</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43059">
                <a:tc gridSpan="2">
                  <a:txBody>
                    <a:bodyPr/>
                    <a:lstStyle/>
                    <a:p>
                      <a:pPr algn="l" fontAlgn="ctr"/>
                      <a:r>
                        <a:rPr lang="en-US" sz="800" b="1" i="0" u="none" strike="noStrike">
                          <a:effectLst/>
                          <a:latin typeface="Arial Narrow" panose="020B0606020202030204" pitchFamily="34" charset="0"/>
                        </a:rPr>
                        <a:t>Action 1.1.2 Raise awareness of meteorologists and climatologists on the linkages between climate information and biodiversity conservation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Inception workshop (for 1.1.1)</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Research</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workshop (for 1.1.1)</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Academic publication of assessment study</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97946">
                <a:tc gridSpan="2">
                  <a:txBody>
                    <a:bodyPr/>
                    <a:lstStyle/>
                    <a:p>
                      <a:pPr algn="l" fontAlgn="ctr"/>
                      <a:r>
                        <a:rPr lang="en-US" sz="800" b="1" i="0" u="none" strike="noStrike">
                          <a:effectLst/>
                          <a:latin typeface="Arial Narrow" panose="020B0606020202030204" pitchFamily="34" charset="0"/>
                        </a:rPr>
                        <a:t>Sub-program 1.2 Ensure meteorology and climate change information systems are relevant to biodiversity protection and conservation.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240,000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r>
              <a:tr h="343059">
                <a:tc gridSpan="2">
                  <a:txBody>
                    <a:bodyPr/>
                    <a:lstStyle/>
                    <a:p>
                      <a:pPr algn="l" fontAlgn="ctr"/>
                      <a:r>
                        <a:rPr lang="en-US" sz="800" b="1" i="0" u="none" strike="noStrike">
                          <a:effectLst/>
                          <a:latin typeface="Arial Narrow" panose="020B0606020202030204" pitchFamily="34" charset="0"/>
                        </a:rPr>
                        <a:t>Action 1.2.1 Work closely with the Met Office to develop information systems that are relevant to biodiversity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240,000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Elaboration of requirements( meetings)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41748">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Execution of the development (meetings, validation, purchasing software)</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Conducting tests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of final product</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85252">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effectLst/>
                          <a:latin typeface="Arial Narrow" panose="020B0606020202030204" pitchFamily="34" charset="0"/>
                        </a:rPr>
                        <a:t>Workshop for training on the IS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dirty="0">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dirty="0">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dirty="0">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FFFFFF"/>
                      </a:bgClr>
                    </a:pattFill>
                  </a:tcPr>
                </a:tc>
              </a:tr>
            </a:tbl>
          </a:graphicData>
        </a:graphic>
      </p:graphicFrame>
    </p:spTree>
    <p:extLst>
      <p:ext uri="{BB962C8B-B14F-4D97-AF65-F5344CB8AC3E}">
        <p14:creationId xmlns:p14="http://schemas.microsoft.com/office/powerpoint/2010/main" val="1505794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161365" y="-68578"/>
            <a:ext cx="11802034" cy="1143000"/>
          </a:xfrm>
        </p:spPr>
        <p:txBody>
          <a:bodyPr>
            <a:normAutofit/>
          </a:bodyPr>
          <a:lstStyle/>
          <a:p>
            <a:r>
              <a:rPr lang="en-US" altLang="en-US" sz="4000" b="1" dirty="0" smtClean="0">
                <a:solidFill>
                  <a:srgbClr val="147B33"/>
                </a:solidFill>
                <a:ea typeface="MS PGothic" pitchFamily="34" charset="-128"/>
              </a:rPr>
              <a:t>Example from Tuvalu NBSAP</a:t>
            </a:r>
            <a:endParaRPr lang="en-US" altLang="en-US" sz="4000" b="1" dirty="0">
              <a:solidFill>
                <a:srgbClr val="147B33"/>
              </a:solidFill>
              <a:ea typeface="MS PGothic" pitchFamily="34" charset="-128"/>
            </a:endParaRPr>
          </a:p>
        </p:txBody>
      </p:sp>
      <p:sp>
        <p:nvSpPr>
          <p:cNvPr id="68615"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5590E9-60DC-480F-85C9-0589E25C9E43}"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86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2483AFA-BB79-48D9-A4F2-A364ED4618C8}" type="slidenum">
              <a:rPr lang="en-US" altLang="en-US" sz="1200">
                <a:solidFill>
                  <a:srgbClr val="898989"/>
                </a:solidFill>
              </a:rPr>
              <a:pPr>
                <a:spcBef>
                  <a:spcPct val="0"/>
                </a:spcBef>
                <a:buFontTx/>
                <a:buNone/>
              </a:pPr>
              <a:t>22</a:t>
            </a:fld>
            <a:endParaRPr lang="en-US" altLang="en-US" sz="1200">
              <a:solidFill>
                <a:srgbClr val="898989"/>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421093327"/>
              </p:ext>
            </p:extLst>
          </p:nvPr>
        </p:nvGraphicFramePr>
        <p:xfrm>
          <a:off x="411479" y="986117"/>
          <a:ext cx="11551920" cy="5735357"/>
        </p:xfrm>
        <a:graphic>
          <a:graphicData uri="http://schemas.openxmlformats.org/drawingml/2006/table">
            <a:tbl>
              <a:tblPr/>
              <a:tblGrid>
                <a:gridCol w="511794"/>
                <a:gridCol w="3670294"/>
                <a:gridCol w="921229"/>
                <a:gridCol w="921229"/>
                <a:gridCol w="921229"/>
                <a:gridCol w="921229"/>
                <a:gridCol w="921229"/>
                <a:gridCol w="921229"/>
                <a:gridCol w="921229"/>
                <a:gridCol w="921229"/>
              </a:tblGrid>
              <a:tr h="280567">
                <a:tc>
                  <a:txBody>
                    <a:bodyPr/>
                    <a:lstStyle/>
                    <a:p>
                      <a:pPr algn="l" fontAlgn="ctr"/>
                      <a:r>
                        <a:rPr lang="en-US" sz="900" b="1" i="0" u="none" strike="noStrike" dirty="0">
                          <a:solidFill>
                            <a:srgbClr val="FFFFFF"/>
                          </a:solidFill>
                          <a:effectLst/>
                          <a:latin typeface="Arial Narrow" panose="020B0606020202030204" pitchFamily="34" charset="0"/>
                        </a:rPr>
                        <a:t> </a:t>
                      </a:r>
                    </a:p>
                  </a:txBody>
                  <a:tcPr marL="4996" marR="4996" marT="4996" marB="0" anchor="ctr">
                    <a:lnL>
                      <a:noFill/>
                    </a:lnL>
                    <a:lnR>
                      <a:noFill/>
                    </a:lnR>
                    <a:lnT>
                      <a:noFill/>
                    </a:lnT>
                    <a:lnB>
                      <a:noFill/>
                    </a:lnB>
                    <a:solidFill>
                      <a:srgbClr val="808080"/>
                    </a:solidFill>
                  </a:tcPr>
                </a:tc>
                <a:tc>
                  <a:txBody>
                    <a:bodyPr/>
                    <a:lstStyle/>
                    <a:p>
                      <a:pPr algn="l" fontAlgn="ctr"/>
                      <a:r>
                        <a:rPr lang="en-US" sz="900" b="1" i="0" u="none" strike="noStrike">
                          <a:solidFill>
                            <a:srgbClr val="FFFFFF"/>
                          </a:solidFill>
                          <a:effectLst/>
                          <a:latin typeface="Arial Narrow" panose="020B0606020202030204" pitchFamily="34" charset="0"/>
                        </a:rPr>
                        <a:t>Activity structure</a:t>
                      </a:r>
                    </a:p>
                  </a:txBody>
                  <a:tcPr marL="4996" marR="4996" marT="4996" marB="0" anchor="ctr">
                    <a:lnL>
                      <a:noFill/>
                    </a:lnL>
                    <a:lnR w="1270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2016</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Q1</a:t>
                      </a:r>
                    </a:p>
                  </a:txBody>
                  <a:tcPr marL="4996" marR="4996" marT="4996" marB="0" anchor="ctr">
                    <a:lnL w="12700" cap="flat" cmpd="sng" algn="ctr">
                      <a:solidFill>
                        <a:srgbClr val="000000"/>
                      </a:solidFill>
                      <a:prstDash val="solid"/>
                      <a:round/>
                      <a:headEnd type="none" w="med" len="med"/>
                      <a:tailEnd type="none" w="med" len="med"/>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Q2</a:t>
                      </a:r>
                    </a:p>
                  </a:txBody>
                  <a:tcPr marL="4996" marR="4996" marT="4996" marB="0" anchor="ctr">
                    <a:lnL>
                      <a:noFill/>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Q3</a:t>
                      </a:r>
                    </a:p>
                  </a:txBody>
                  <a:tcPr marL="4996" marR="4996" marT="4996" marB="0" anchor="ctr">
                    <a:lnL>
                      <a:noFill/>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Q4</a:t>
                      </a:r>
                    </a:p>
                  </a:txBody>
                  <a:tcPr marL="4996" marR="4996" marT="4996" marB="0" anchor="ctr">
                    <a:lnL>
                      <a:noFill/>
                    </a:lnL>
                    <a:lnR w="1270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2017</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2018</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Total 2016-2018</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r>
              <a:tr h="603782">
                <a:tc gridSpan="2">
                  <a:txBody>
                    <a:bodyPr/>
                    <a:lstStyle/>
                    <a:p>
                      <a:pPr algn="l" fontAlgn="ctr"/>
                      <a:r>
                        <a:rPr lang="en-US" sz="900" b="1" i="0" u="none" strike="noStrike">
                          <a:solidFill>
                            <a:srgbClr val="FFFFFF"/>
                          </a:solidFill>
                          <a:effectLst/>
                          <a:latin typeface="Arial Narrow" panose="020B0606020202030204" pitchFamily="34" charset="0"/>
                        </a:rPr>
                        <a:t>Program 1 Build resilience of biodiversity to manage, control and reduce the risks and impacts of climate change and natural disasters </a:t>
                      </a:r>
                    </a:p>
                  </a:txBody>
                  <a:tcPr marL="4996" marR="4996" marT="499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hMerge="1">
                  <a:txBody>
                    <a:bodyPr/>
                    <a:lstStyle/>
                    <a:p>
                      <a:endParaRPr lang="en-US"/>
                    </a:p>
                  </a:txBody>
                  <a:tcPr/>
                </a:tc>
                <a:tc>
                  <a:txBody>
                    <a:bodyPr/>
                    <a:lstStyle/>
                    <a:p>
                      <a:pPr algn="r" fontAlgn="ctr"/>
                      <a:r>
                        <a:rPr lang="en-US" sz="900" b="1" i="0" u="none" strike="noStrike">
                          <a:solidFill>
                            <a:srgbClr val="FFFFFF"/>
                          </a:solidFill>
                          <a:effectLst/>
                          <a:latin typeface="Arial Narrow" panose="020B0606020202030204" pitchFamily="34" charset="0"/>
                        </a:rPr>
                        <a:t>305,000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pattFill prst="pct20">
                      <a:fgClr>
                        <a:srgbClr val="000000"/>
                      </a:fgClr>
                      <a:bgClr>
                        <a:srgbClr val="538DD5"/>
                      </a:bgClr>
                    </a:pattFill>
                  </a:tcPr>
                </a:tc>
                <a:tc>
                  <a:txBody>
                    <a:bodyPr/>
                    <a:lstStyle/>
                    <a:p>
                      <a:pPr algn="r" fontAlgn="ctr"/>
                      <a:r>
                        <a:rPr lang="en-US" sz="900" b="1" i="0" u="none" strike="noStrike">
                          <a:solidFill>
                            <a:srgbClr val="FFFFFF"/>
                          </a:solidFill>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60,000 </a:t>
                      </a:r>
                    </a:p>
                  </a:txBody>
                  <a:tcPr marL="4996" marR="4996" marT="4996" marB="0" anchor="ctr">
                    <a:lnL>
                      <a:noFill/>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65,000 </a:t>
                      </a:r>
                    </a:p>
                  </a:txBody>
                  <a:tcPr marL="4996" marR="4996" marT="4996" marB="0" anchor="ctr">
                    <a:lnL>
                      <a:noFill/>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150,000 </a:t>
                      </a:r>
                    </a:p>
                  </a:txBody>
                  <a:tcPr marL="4996" marR="4996" marT="499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173,000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523,000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pattFill prst="pct20">
                      <a:fgClr>
                        <a:srgbClr val="000000"/>
                      </a:fgClr>
                      <a:bgClr>
                        <a:srgbClr val="538DD5"/>
                      </a:bgClr>
                    </a:pattFill>
                  </a:tcPr>
                </a:tc>
              </a:tr>
              <a:tr h="411670">
                <a:tc gridSpan="2">
                  <a:txBody>
                    <a:bodyPr/>
                    <a:lstStyle/>
                    <a:p>
                      <a:pPr algn="l" fontAlgn="ctr"/>
                      <a:r>
                        <a:rPr lang="en-US" sz="800" b="1" i="0" u="none" strike="noStrike">
                          <a:effectLst/>
                          <a:latin typeface="Arial Narrow" panose="020B0606020202030204" pitchFamily="34" charset="0"/>
                        </a:rPr>
                        <a:t>Sub-program 1.1 Improve knowledge on the impact of climate change and natural disasters on biodiversity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200,000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c>
                  <a:txBody>
                    <a:bodyPr/>
                    <a:lstStyle/>
                    <a:p>
                      <a:pPr algn="r" fontAlgn="ctr"/>
                      <a:r>
                        <a:rPr lang="en-US" sz="900" b="1"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83,000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283,000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r>
              <a:tr h="509191">
                <a:tc gridSpan="2">
                  <a:txBody>
                    <a:bodyPr/>
                    <a:lstStyle/>
                    <a:p>
                      <a:pPr algn="l" fontAlgn="ctr"/>
                      <a:r>
                        <a:rPr lang="en-US" sz="800" b="1" i="0" u="none" strike="noStrike">
                          <a:effectLst/>
                          <a:latin typeface="Arial Narrow" panose="020B0606020202030204" pitchFamily="34" charset="0"/>
                        </a:rPr>
                        <a:t>Action 1.1.1 Conduct assessment of impacts of climate change and natural disasters on biodiversity  </a:t>
                      </a:r>
                      <a:br>
                        <a:rPr lang="en-US" sz="800" b="1" i="0" u="none" strike="noStrike">
                          <a:effectLst/>
                          <a:latin typeface="Arial Narrow" panose="020B0606020202030204" pitchFamily="34" charset="0"/>
                        </a:rPr>
                      </a:br>
                      <a:endParaRPr lang="en-US" sz="800" b="1"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80,000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270,000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Consultatory meeting for TOR</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Inception workshop</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Consultancy</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Review and testing</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workshop</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43059">
                <a:tc gridSpan="2">
                  <a:txBody>
                    <a:bodyPr/>
                    <a:lstStyle/>
                    <a:p>
                      <a:pPr algn="l" fontAlgn="ctr"/>
                      <a:r>
                        <a:rPr lang="en-US" sz="800" b="1" i="0" u="none" strike="noStrike">
                          <a:effectLst/>
                          <a:latin typeface="Arial Narrow" panose="020B0606020202030204" pitchFamily="34" charset="0"/>
                        </a:rPr>
                        <a:t>Action 1.1.2 Raise awareness of meteorologists and climatologists on the linkages between climate information and biodiversity conservation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Inception workshop (for 1.1.1)</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Research</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workshop (for 1.1.1)</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Academic publication of assessment study</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97946">
                <a:tc gridSpan="2">
                  <a:txBody>
                    <a:bodyPr/>
                    <a:lstStyle/>
                    <a:p>
                      <a:pPr algn="l" fontAlgn="ctr"/>
                      <a:r>
                        <a:rPr lang="en-US" sz="800" b="1" i="0" u="none" strike="noStrike">
                          <a:effectLst/>
                          <a:latin typeface="Arial Narrow" panose="020B0606020202030204" pitchFamily="34" charset="0"/>
                        </a:rPr>
                        <a:t>Sub-program 1.2 Ensure meteorology and climate change information systems are relevant to biodiversity protection and conservation.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240,000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r>
              <a:tr h="343059">
                <a:tc gridSpan="2">
                  <a:txBody>
                    <a:bodyPr/>
                    <a:lstStyle/>
                    <a:p>
                      <a:pPr algn="l" fontAlgn="ctr"/>
                      <a:r>
                        <a:rPr lang="en-US" sz="800" b="1" i="0" u="none" strike="noStrike">
                          <a:effectLst/>
                          <a:latin typeface="Arial Narrow" panose="020B0606020202030204" pitchFamily="34" charset="0"/>
                        </a:rPr>
                        <a:t>Action 1.2.1 Work closely with the Met Office to develop information systems that are relevant to biodiversity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240,000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Elaboration of requirements( meetings)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41748">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Execution of the development (meetings, validation, purchasing software)</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Conducting tests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of final product</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85252">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effectLst/>
                          <a:latin typeface="Arial Narrow" panose="020B0606020202030204" pitchFamily="34" charset="0"/>
                        </a:rPr>
                        <a:t>Workshop for training on the IS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dirty="0">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dirty="0">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dirty="0">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FFFFFF"/>
                      </a:bgClr>
                    </a:pattFill>
                  </a:tcPr>
                </a:tc>
              </a:tr>
            </a:tbl>
          </a:graphicData>
        </a:graphic>
      </p:graphicFrame>
      <p:sp>
        <p:nvSpPr>
          <p:cNvPr id="5" name="Oval 4"/>
          <p:cNvSpPr/>
          <p:nvPr/>
        </p:nvSpPr>
        <p:spPr>
          <a:xfrm>
            <a:off x="161365" y="896471"/>
            <a:ext cx="4661647" cy="1810870"/>
          </a:xfrm>
          <a:prstGeom prst="ellipse">
            <a:avLst/>
          </a:prstGeom>
          <a:solidFill>
            <a:srgbClr val="FF0000">
              <a:alpha val="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ular Callout 6"/>
          <p:cNvSpPr/>
          <p:nvPr/>
        </p:nvSpPr>
        <p:spPr>
          <a:xfrm>
            <a:off x="6382840" y="1801907"/>
            <a:ext cx="2635624" cy="1860176"/>
          </a:xfrm>
          <a:prstGeom prst="wedgeRoundRectCallout">
            <a:avLst>
              <a:gd name="adj1" fmla="val -103826"/>
              <a:gd name="adj2" fmla="val -43524"/>
              <a:gd name="adj3" fmla="val 16667"/>
            </a:avLst>
          </a:prstGeom>
          <a:solidFill>
            <a:srgbClr val="FF000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Verbatim from NBSAP</a:t>
            </a:r>
            <a:endParaRPr lang="en-CA" sz="3200" dirty="0"/>
          </a:p>
        </p:txBody>
      </p:sp>
    </p:spTree>
    <p:extLst>
      <p:ext uri="{BB962C8B-B14F-4D97-AF65-F5344CB8AC3E}">
        <p14:creationId xmlns:p14="http://schemas.microsoft.com/office/powerpoint/2010/main" val="29962468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268941" y="-68578"/>
            <a:ext cx="11694458" cy="1143000"/>
          </a:xfrm>
        </p:spPr>
        <p:txBody>
          <a:bodyPr>
            <a:normAutofit/>
          </a:bodyPr>
          <a:lstStyle/>
          <a:p>
            <a:r>
              <a:rPr lang="en-US" altLang="en-US" sz="4000" b="1" dirty="0" smtClean="0">
                <a:solidFill>
                  <a:srgbClr val="147B33"/>
                </a:solidFill>
                <a:ea typeface="MS PGothic" pitchFamily="34" charset="-128"/>
              </a:rPr>
              <a:t>Example from Tuvalu NBSAP</a:t>
            </a:r>
            <a:endParaRPr lang="en-US" altLang="en-US" sz="4000" b="1" dirty="0">
              <a:solidFill>
                <a:srgbClr val="147B33"/>
              </a:solidFill>
              <a:ea typeface="MS PGothic" pitchFamily="34" charset="-128"/>
            </a:endParaRPr>
          </a:p>
        </p:txBody>
      </p:sp>
      <p:sp>
        <p:nvSpPr>
          <p:cNvPr id="68615"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5590E9-60DC-480F-85C9-0589E25C9E43}"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86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2483AFA-BB79-48D9-A4F2-A364ED4618C8}" type="slidenum">
              <a:rPr lang="en-US" altLang="en-US" sz="1200">
                <a:solidFill>
                  <a:srgbClr val="898989"/>
                </a:solidFill>
              </a:rPr>
              <a:pPr>
                <a:spcBef>
                  <a:spcPct val="0"/>
                </a:spcBef>
                <a:buFontTx/>
                <a:buNone/>
              </a:pPr>
              <a:t>23</a:t>
            </a:fld>
            <a:endParaRPr lang="en-US" altLang="en-US" sz="1200">
              <a:solidFill>
                <a:srgbClr val="898989"/>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202376758"/>
              </p:ext>
            </p:extLst>
          </p:nvPr>
        </p:nvGraphicFramePr>
        <p:xfrm>
          <a:off x="411479" y="986117"/>
          <a:ext cx="11551920" cy="5735357"/>
        </p:xfrm>
        <a:graphic>
          <a:graphicData uri="http://schemas.openxmlformats.org/drawingml/2006/table">
            <a:tbl>
              <a:tblPr/>
              <a:tblGrid>
                <a:gridCol w="511794"/>
                <a:gridCol w="3670294"/>
                <a:gridCol w="921229"/>
                <a:gridCol w="921229"/>
                <a:gridCol w="921229"/>
                <a:gridCol w="921229"/>
                <a:gridCol w="921229"/>
                <a:gridCol w="921229"/>
                <a:gridCol w="921229"/>
                <a:gridCol w="921229"/>
              </a:tblGrid>
              <a:tr h="280567">
                <a:tc>
                  <a:txBody>
                    <a:bodyPr/>
                    <a:lstStyle/>
                    <a:p>
                      <a:pPr algn="l" fontAlgn="ctr"/>
                      <a:r>
                        <a:rPr lang="en-US" sz="900" b="1" i="0" u="none" strike="noStrike" dirty="0">
                          <a:solidFill>
                            <a:srgbClr val="FFFFFF"/>
                          </a:solidFill>
                          <a:effectLst/>
                          <a:latin typeface="Arial Narrow" panose="020B0606020202030204" pitchFamily="34" charset="0"/>
                        </a:rPr>
                        <a:t> </a:t>
                      </a:r>
                    </a:p>
                  </a:txBody>
                  <a:tcPr marL="4996" marR="4996" marT="4996" marB="0" anchor="ctr">
                    <a:lnL>
                      <a:noFill/>
                    </a:lnL>
                    <a:lnR>
                      <a:noFill/>
                    </a:lnR>
                    <a:lnT>
                      <a:noFill/>
                    </a:lnT>
                    <a:lnB>
                      <a:noFill/>
                    </a:lnB>
                    <a:solidFill>
                      <a:srgbClr val="808080"/>
                    </a:solidFill>
                  </a:tcPr>
                </a:tc>
                <a:tc>
                  <a:txBody>
                    <a:bodyPr/>
                    <a:lstStyle/>
                    <a:p>
                      <a:pPr algn="l" fontAlgn="ctr"/>
                      <a:r>
                        <a:rPr lang="en-US" sz="900" b="1" i="0" u="none" strike="noStrike">
                          <a:solidFill>
                            <a:srgbClr val="FFFFFF"/>
                          </a:solidFill>
                          <a:effectLst/>
                          <a:latin typeface="Arial Narrow" panose="020B0606020202030204" pitchFamily="34" charset="0"/>
                        </a:rPr>
                        <a:t>Activity structure</a:t>
                      </a:r>
                    </a:p>
                  </a:txBody>
                  <a:tcPr marL="4996" marR="4996" marT="4996" marB="0" anchor="ctr">
                    <a:lnL>
                      <a:noFill/>
                    </a:lnL>
                    <a:lnR w="1270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2016</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Q1</a:t>
                      </a:r>
                    </a:p>
                  </a:txBody>
                  <a:tcPr marL="4996" marR="4996" marT="4996" marB="0" anchor="ctr">
                    <a:lnL w="12700" cap="flat" cmpd="sng" algn="ctr">
                      <a:solidFill>
                        <a:srgbClr val="000000"/>
                      </a:solidFill>
                      <a:prstDash val="solid"/>
                      <a:round/>
                      <a:headEnd type="none" w="med" len="med"/>
                      <a:tailEnd type="none" w="med" len="med"/>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Q2</a:t>
                      </a:r>
                    </a:p>
                  </a:txBody>
                  <a:tcPr marL="4996" marR="4996" marT="4996" marB="0" anchor="ctr">
                    <a:lnL>
                      <a:noFill/>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Q3</a:t>
                      </a:r>
                    </a:p>
                  </a:txBody>
                  <a:tcPr marL="4996" marR="4996" marT="4996" marB="0" anchor="ctr">
                    <a:lnL>
                      <a:noFill/>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Q4</a:t>
                      </a:r>
                    </a:p>
                  </a:txBody>
                  <a:tcPr marL="4996" marR="4996" marT="4996" marB="0" anchor="ctr">
                    <a:lnL>
                      <a:noFill/>
                    </a:lnL>
                    <a:lnR w="1270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2017</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2018</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Total 2016-2018</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r>
              <a:tr h="603782">
                <a:tc gridSpan="2">
                  <a:txBody>
                    <a:bodyPr/>
                    <a:lstStyle/>
                    <a:p>
                      <a:pPr algn="l" fontAlgn="ctr"/>
                      <a:r>
                        <a:rPr lang="en-US" sz="900" b="1" i="0" u="none" strike="noStrike">
                          <a:solidFill>
                            <a:srgbClr val="FFFFFF"/>
                          </a:solidFill>
                          <a:effectLst/>
                          <a:latin typeface="Arial Narrow" panose="020B0606020202030204" pitchFamily="34" charset="0"/>
                        </a:rPr>
                        <a:t>Program 1 Build resilience of biodiversity to manage, control and reduce the risks and impacts of climate change and natural disasters </a:t>
                      </a:r>
                    </a:p>
                  </a:txBody>
                  <a:tcPr marL="4996" marR="4996" marT="499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hMerge="1">
                  <a:txBody>
                    <a:bodyPr/>
                    <a:lstStyle/>
                    <a:p>
                      <a:endParaRPr lang="en-US"/>
                    </a:p>
                  </a:txBody>
                  <a:tcPr/>
                </a:tc>
                <a:tc>
                  <a:txBody>
                    <a:bodyPr/>
                    <a:lstStyle/>
                    <a:p>
                      <a:pPr algn="r" fontAlgn="ctr"/>
                      <a:r>
                        <a:rPr lang="en-US" sz="900" b="1" i="0" u="none" strike="noStrike">
                          <a:solidFill>
                            <a:srgbClr val="FFFFFF"/>
                          </a:solidFill>
                          <a:effectLst/>
                          <a:latin typeface="Arial Narrow" panose="020B0606020202030204" pitchFamily="34" charset="0"/>
                        </a:rPr>
                        <a:t>305,000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pattFill prst="pct20">
                      <a:fgClr>
                        <a:srgbClr val="000000"/>
                      </a:fgClr>
                      <a:bgClr>
                        <a:srgbClr val="538DD5"/>
                      </a:bgClr>
                    </a:pattFill>
                  </a:tcPr>
                </a:tc>
                <a:tc>
                  <a:txBody>
                    <a:bodyPr/>
                    <a:lstStyle/>
                    <a:p>
                      <a:pPr algn="r" fontAlgn="ctr"/>
                      <a:r>
                        <a:rPr lang="en-US" sz="900" b="1" i="0" u="none" strike="noStrike">
                          <a:solidFill>
                            <a:srgbClr val="FFFFFF"/>
                          </a:solidFill>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60,000 </a:t>
                      </a:r>
                    </a:p>
                  </a:txBody>
                  <a:tcPr marL="4996" marR="4996" marT="4996" marB="0" anchor="ctr">
                    <a:lnL>
                      <a:noFill/>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65,000 </a:t>
                      </a:r>
                    </a:p>
                  </a:txBody>
                  <a:tcPr marL="4996" marR="4996" marT="4996" marB="0" anchor="ctr">
                    <a:lnL>
                      <a:noFill/>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150,000 </a:t>
                      </a:r>
                    </a:p>
                  </a:txBody>
                  <a:tcPr marL="4996" marR="4996" marT="499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173,000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dirty="0">
                          <a:solidFill>
                            <a:srgbClr val="FFFFFF"/>
                          </a:solidFill>
                          <a:effectLst/>
                          <a:latin typeface="Arial Narrow" panose="020B0606020202030204" pitchFamily="34" charset="0"/>
                        </a:rPr>
                        <a:t>523,000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pattFill prst="pct20">
                      <a:fgClr>
                        <a:srgbClr val="000000"/>
                      </a:fgClr>
                      <a:bgClr>
                        <a:srgbClr val="538DD5"/>
                      </a:bgClr>
                    </a:pattFill>
                  </a:tcPr>
                </a:tc>
              </a:tr>
              <a:tr h="411670">
                <a:tc gridSpan="2">
                  <a:txBody>
                    <a:bodyPr/>
                    <a:lstStyle/>
                    <a:p>
                      <a:pPr algn="l" fontAlgn="ctr"/>
                      <a:r>
                        <a:rPr lang="en-US" sz="800" b="1" i="0" u="none" strike="noStrike">
                          <a:effectLst/>
                          <a:latin typeface="Arial Narrow" panose="020B0606020202030204" pitchFamily="34" charset="0"/>
                        </a:rPr>
                        <a:t>Sub-program 1.1 Improve knowledge on the impact of climate change and natural disasters on biodiversity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200,000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c>
                  <a:txBody>
                    <a:bodyPr/>
                    <a:lstStyle/>
                    <a:p>
                      <a:pPr algn="r" fontAlgn="ctr"/>
                      <a:r>
                        <a:rPr lang="en-US" sz="900" b="1"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83,000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283,000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r>
              <a:tr h="509191">
                <a:tc gridSpan="2">
                  <a:txBody>
                    <a:bodyPr/>
                    <a:lstStyle/>
                    <a:p>
                      <a:pPr algn="l" fontAlgn="ctr"/>
                      <a:r>
                        <a:rPr lang="en-US" sz="800" b="1" i="0" u="none" strike="noStrike">
                          <a:effectLst/>
                          <a:latin typeface="Arial Narrow" panose="020B0606020202030204" pitchFamily="34" charset="0"/>
                        </a:rPr>
                        <a:t>Action 1.1.1 Conduct assessment of impacts of climate change and natural disasters on biodiversity  </a:t>
                      </a:r>
                      <a:br>
                        <a:rPr lang="en-US" sz="800" b="1" i="0" u="none" strike="noStrike">
                          <a:effectLst/>
                          <a:latin typeface="Arial Narrow" panose="020B0606020202030204" pitchFamily="34" charset="0"/>
                        </a:rPr>
                      </a:br>
                      <a:endParaRPr lang="en-US" sz="800" b="1"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80,000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270,000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Consultatory meeting for TOR</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Inception workshop</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Consultancy</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Review and testing</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workshop</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43059">
                <a:tc gridSpan="2">
                  <a:txBody>
                    <a:bodyPr/>
                    <a:lstStyle/>
                    <a:p>
                      <a:pPr algn="l" fontAlgn="ctr"/>
                      <a:r>
                        <a:rPr lang="en-US" sz="800" b="1" i="0" u="none" strike="noStrike">
                          <a:effectLst/>
                          <a:latin typeface="Arial Narrow" panose="020B0606020202030204" pitchFamily="34" charset="0"/>
                        </a:rPr>
                        <a:t>Action 1.1.2 Raise awareness of meteorologists and climatologists on the linkages between climate information and biodiversity conservation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Inception workshop (for 1.1.1)</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Research</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workshop (for 1.1.1)</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Academic publication of assessment study</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effectLst/>
                          <a:latin typeface="Arial Narrow" panose="020B0606020202030204" pitchFamily="34" charset="0"/>
                        </a:rPr>
                        <a:t>.</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97946">
                <a:tc gridSpan="2">
                  <a:txBody>
                    <a:bodyPr/>
                    <a:lstStyle/>
                    <a:p>
                      <a:pPr algn="l" fontAlgn="ctr"/>
                      <a:r>
                        <a:rPr lang="en-US" sz="800" b="1" i="0" u="none" strike="noStrike">
                          <a:effectLst/>
                          <a:latin typeface="Arial Narrow" panose="020B0606020202030204" pitchFamily="34" charset="0"/>
                        </a:rPr>
                        <a:t>Sub-program 1.2 Ensure meteorology and climate change information systems are relevant to biodiversity protection and conservation.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240,000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r>
              <a:tr h="343059">
                <a:tc gridSpan="2">
                  <a:txBody>
                    <a:bodyPr/>
                    <a:lstStyle/>
                    <a:p>
                      <a:pPr algn="l" fontAlgn="ctr"/>
                      <a:r>
                        <a:rPr lang="en-US" sz="800" b="1" i="0" u="none" strike="noStrike">
                          <a:effectLst/>
                          <a:latin typeface="Arial Narrow" panose="020B0606020202030204" pitchFamily="34" charset="0"/>
                        </a:rPr>
                        <a:t>Action 1.2.1 Work closely with the Met Office to develop information systems that are relevant to biodiversity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240,000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Elaboration of requirements( meetings)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41748">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Execution of the development (meetings, validation, purchasing software)</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effectLst/>
                          <a:latin typeface="Arial Narrow" panose="020B0606020202030204" pitchFamily="34" charset="0"/>
                        </a:rPr>
                        <a:t>Conducting tests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of final product</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85252">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effectLst/>
                          <a:latin typeface="Arial Narrow" panose="020B0606020202030204" pitchFamily="34" charset="0"/>
                        </a:rPr>
                        <a:t>Workshop for training on the IS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dirty="0">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dirty="0">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dirty="0">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FFFFFF"/>
                      </a:bgClr>
                    </a:pattFill>
                  </a:tcPr>
                </a:tc>
              </a:tr>
            </a:tbl>
          </a:graphicData>
        </a:graphic>
      </p:graphicFrame>
      <p:sp>
        <p:nvSpPr>
          <p:cNvPr id="5" name="Oval 4"/>
          <p:cNvSpPr/>
          <p:nvPr/>
        </p:nvSpPr>
        <p:spPr>
          <a:xfrm>
            <a:off x="412375" y="2534776"/>
            <a:ext cx="1972237" cy="1337950"/>
          </a:xfrm>
          <a:prstGeom prst="ellipse">
            <a:avLst/>
          </a:prstGeom>
          <a:solidFill>
            <a:srgbClr val="FF0000">
              <a:alpha val="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ular Callout 6"/>
          <p:cNvSpPr/>
          <p:nvPr/>
        </p:nvSpPr>
        <p:spPr>
          <a:xfrm>
            <a:off x="4016157" y="2012550"/>
            <a:ext cx="2635624" cy="1860176"/>
          </a:xfrm>
          <a:prstGeom prst="wedgeRoundRectCallout">
            <a:avLst>
              <a:gd name="adj1" fmla="val -107227"/>
              <a:gd name="adj2" fmla="val 11416"/>
              <a:gd name="adj3" fmla="val 16667"/>
            </a:avLst>
          </a:prstGeom>
          <a:solidFill>
            <a:srgbClr val="FF000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Work breakdown structure</a:t>
            </a:r>
            <a:endParaRPr lang="en-CA" sz="32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450" y="3751987"/>
            <a:ext cx="2005013"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876" y="5455242"/>
            <a:ext cx="2005013"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143526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251012" y="-68578"/>
            <a:ext cx="11712387" cy="1143000"/>
          </a:xfrm>
        </p:spPr>
        <p:txBody>
          <a:bodyPr>
            <a:normAutofit/>
          </a:bodyPr>
          <a:lstStyle/>
          <a:p>
            <a:r>
              <a:rPr lang="en-US" altLang="en-US" sz="4000" b="1" dirty="0" smtClean="0">
                <a:solidFill>
                  <a:srgbClr val="147B33"/>
                </a:solidFill>
                <a:ea typeface="MS PGothic" pitchFamily="34" charset="-128"/>
              </a:rPr>
              <a:t>Example from Tuvalu NBSAP</a:t>
            </a:r>
            <a:endParaRPr lang="en-US" altLang="en-US" sz="4000" b="1" dirty="0">
              <a:solidFill>
                <a:srgbClr val="147B33"/>
              </a:solidFill>
              <a:ea typeface="MS PGothic" pitchFamily="34" charset="-128"/>
            </a:endParaRPr>
          </a:p>
        </p:txBody>
      </p:sp>
      <p:sp>
        <p:nvSpPr>
          <p:cNvPr id="68615"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5590E9-60DC-480F-85C9-0589E25C9E43}"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86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2483AFA-BB79-48D9-A4F2-A364ED4618C8}" type="slidenum">
              <a:rPr lang="en-US" altLang="en-US" sz="1200">
                <a:solidFill>
                  <a:srgbClr val="898989"/>
                </a:solidFill>
              </a:rPr>
              <a:pPr>
                <a:spcBef>
                  <a:spcPct val="0"/>
                </a:spcBef>
                <a:buFontTx/>
                <a:buNone/>
              </a:pPr>
              <a:t>24</a:t>
            </a:fld>
            <a:endParaRPr lang="en-US" altLang="en-US" sz="1200">
              <a:solidFill>
                <a:srgbClr val="898989"/>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297365531"/>
              </p:ext>
            </p:extLst>
          </p:nvPr>
        </p:nvGraphicFramePr>
        <p:xfrm>
          <a:off x="411479" y="986117"/>
          <a:ext cx="11551920" cy="5735357"/>
        </p:xfrm>
        <a:graphic>
          <a:graphicData uri="http://schemas.openxmlformats.org/drawingml/2006/table">
            <a:tbl>
              <a:tblPr/>
              <a:tblGrid>
                <a:gridCol w="511794"/>
                <a:gridCol w="3670294"/>
                <a:gridCol w="921229"/>
                <a:gridCol w="921229"/>
                <a:gridCol w="921229"/>
                <a:gridCol w="921229"/>
                <a:gridCol w="921229"/>
                <a:gridCol w="921229"/>
                <a:gridCol w="921229"/>
                <a:gridCol w="921229"/>
              </a:tblGrid>
              <a:tr h="280567">
                <a:tc>
                  <a:txBody>
                    <a:bodyPr/>
                    <a:lstStyle/>
                    <a:p>
                      <a:pPr algn="l" fontAlgn="ctr"/>
                      <a:r>
                        <a:rPr lang="en-US" sz="900" b="1" i="0" u="none" strike="noStrike" dirty="0">
                          <a:solidFill>
                            <a:srgbClr val="FFFFFF"/>
                          </a:solidFill>
                          <a:effectLst/>
                          <a:latin typeface="Arial Narrow" panose="020B0606020202030204" pitchFamily="34" charset="0"/>
                        </a:rPr>
                        <a:t> </a:t>
                      </a:r>
                    </a:p>
                  </a:txBody>
                  <a:tcPr marL="4996" marR="4996" marT="4996" marB="0" anchor="ctr">
                    <a:lnL>
                      <a:noFill/>
                    </a:lnL>
                    <a:lnR>
                      <a:noFill/>
                    </a:lnR>
                    <a:lnT>
                      <a:noFill/>
                    </a:lnT>
                    <a:lnB>
                      <a:noFill/>
                    </a:lnB>
                    <a:solidFill>
                      <a:srgbClr val="808080"/>
                    </a:solidFill>
                  </a:tcPr>
                </a:tc>
                <a:tc>
                  <a:txBody>
                    <a:bodyPr/>
                    <a:lstStyle/>
                    <a:p>
                      <a:pPr algn="l" fontAlgn="ctr"/>
                      <a:r>
                        <a:rPr lang="en-US" sz="900" b="1" i="0" u="none" strike="noStrike">
                          <a:solidFill>
                            <a:srgbClr val="FFFFFF"/>
                          </a:solidFill>
                          <a:effectLst/>
                          <a:latin typeface="Arial Narrow" panose="020B0606020202030204" pitchFamily="34" charset="0"/>
                        </a:rPr>
                        <a:t>Activity structure</a:t>
                      </a:r>
                    </a:p>
                  </a:txBody>
                  <a:tcPr marL="4996" marR="4996" marT="4996" marB="0" anchor="ctr">
                    <a:lnL>
                      <a:noFill/>
                    </a:lnL>
                    <a:lnR w="1270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2016</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Q1</a:t>
                      </a:r>
                    </a:p>
                  </a:txBody>
                  <a:tcPr marL="4996" marR="4996" marT="4996" marB="0" anchor="ctr">
                    <a:lnL w="12700" cap="flat" cmpd="sng" algn="ctr">
                      <a:solidFill>
                        <a:srgbClr val="000000"/>
                      </a:solidFill>
                      <a:prstDash val="solid"/>
                      <a:round/>
                      <a:headEnd type="none" w="med" len="med"/>
                      <a:tailEnd type="none" w="med" len="med"/>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Q2</a:t>
                      </a:r>
                    </a:p>
                  </a:txBody>
                  <a:tcPr marL="4996" marR="4996" marT="4996" marB="0" anchor="ctr">
                    <a:lnL>
                      <a:noFill/>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Q3</a:t>
                      </a:r>
                    </a:p>
                  </a:txBody>
                  <a:tcPr marL="4996" marR="4996" marT="4996" marB="0" anchor="ctr">
                    <a:lnL>
                      <a:noFill/>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Q4</a:t>
                      </a:r>
                    </a:p>
                  </a:txBody>
                  <a:tcPr marL="4996" marR="4996" marT="4996" marB="0" anchor="ctr">
                    <a:lnL>
                      <a:noFill/>
                    </a:lnL>
                    <a:lnR w="1270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2017</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2018</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Total 2016-2018</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r>
              <a:tr h="603782">
                <a:tc gridSpan="2">
                  <a:txBody>
                    <a:bodyPr/>
                    <a:lstStyle/>
                    <a:p>
                      <a:pPr algn="l" fontAlgn="ctr"/>
                      <a:r>
                        <a:rPr lang="en-US" sz="900" b="1" i="0" u="none" strike="noStrike">
                          <a:solidFill>
                            <a:srgbClr val="FFFFFF"/>
                          </a:solidFill>
                          <a:effectLst/>
                          <a:latin typeface="Arial Narrow" panose="020B0606020202030204" pitchFamily="34" charset="0"/>
                        </a:rPr>
                        <a:t>Program 1 Build resilience of biodiversity to manage, control and reduce the risks and impacts of climate change and natural disasters </a:t>
                      </a:r>
                    </a:p>
                  </a:txBody>
                  <a:tcPr marL="4996" marR="4996" marT="499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hMerge="1">
                  <a:txBody>
                    <a:bodyPr/>
                    <a:lstStyle/>
                    <a:p>
                      <a:endParaRPr lang="en-US"/>
                    </a:p>
                  </a:txBody>
                  <a:tcPr/>
                </a:tc>
                <a:tc>
                  <a:txBody>
                    <a:bodyPr/>
                    <a:lstStyle/>
                    <a:p>
                      <a:pPr algn="r" fontAlgn="ctr"/>
                      <a:r>
                        <a:rPr lang="en-US" sz="900" b="1" i="0" u="none" strike="noStrike">
                          <a:solidFill>
                            <a:srgbClr val="FFFFFF"/>
                          </a:solidFill>
                          <a:effectLst/>
                          <a:latin typeface="Arial Narrow" panose="020B0606020202030204" pitchFamily="34" charset="0"/>
                        </a:rPr>
                        <a:t>305,000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pattFill prst="pct20">
                      <a:fgClr>
                        <a:srgbClr val="000000"/>
                      </a:fgClr>
                      <a:bgClr>
                        <a:srgbClr val="538DD5"/>
                      </a:bgClr>
                    </a:pattFill>
                  </a:tcPr>
                </a:tc>
                <a:tc>
                  <a:txBody>
                    <a:bodyPr/>
                    <a:lstStyle/>
                    <a:p>
                      <a:pPr algn="r" fontAlgn="ctr"/>
                      <a:r>
                        <a:rPr lang="en-US" sz="900" b="1" i="0" u="none" strike="noStrike">
                          <a:solidFill>
                            <a:srgbClr val="FFFFFF"/>
                          </a:solidFill>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60,000 </a:t>
                      </a:r>
                    </a:p>
                  </a:txBody>
                  <a:tcPr marL="4996" marR="4996" marT="4996" marB="0" anchor="ctr">
                    <a:lnL>
                      <a:noFill/>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65,000 </a:t>
                      </a:r>
                    </a:p>
                  </a:txBody>
                  <a:tcPr marL="4996" marR="4996" marT="4996" marB="0" anchor="ctr">
                    <a:lnL>
                      <a:noFill/>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150,000 </a:t>
                      </a:r>
                    </a:p>
                  </a:txBody>
                  <a:tcPr marL="4996" marR="4996" marT="499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173,000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dirty="0">
                          <a:solidFill>
                            <a:srgbClr val="FFFFFF"/>
                          </a:solidFill>
                          <a:effectLst/>
                          <a:latin typeface="Arial Narrow" panose="020B0606020202030204" pitchFamily="34" charset="0"/>
                        </a:rPr>
                        <a:t>523,000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pattFill prst="pct20">
                      <a:fgClr>
                        <a:srgbClr val="000000"/>
                      </a:fgClr>
                      <a:bgClr>
                        <a:srgbClr val="538DD5"/>
                      </a:bgClr>
                    </a:pattFill>
                  </a:tcPr>
                </a:tc>
              </a:tr>
              <a:tr h="411670">
                <a:tc gridSpan="2">
                  <a:txBody>
                    <a:bodyPr/>
                    <a:lstStyle/>
                    <a:p>
                      <a:pPr algn="l" fontAlgn="ctr"/>
                      <a:r>
                        <a:rPr lang="en-US" sz="800" b="1" i="0" u="none" strike="noStrike">
                          <a:effectLst/>
                          <a:latin typeface="Arial Narrow" panose="020B0606020202030204" pitchFamily="34" charset="0"/>
                        </a:rPr>
                        <a:t>Sub-program 1.1 Improve knowledge on the impact of climate change and natural disasters on biodiversity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200,000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c>
                  <a:txBody>
                    <a:bodyPr/>
                    <a:lstStyle/>
                    <a:p>
                      <a:pPr algn="r" fontAlgn="ctr"/>
                      <a:r>
                        <a:rPr lang="en-US" sz="900" b="1"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83,000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283,000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r>
              <a:tr h="509191">
                <a:tc gridSpan="2">
                  <a:txBody>
                    <a:bodyPr/>
                    <a:lstStyle/>
                    <a:p>
                      <a:pPr algn="l" fontAlgn="ctr"/>
                      <a:r>
                        <a:rPr lang="en-US" sz="800" b="1" i="0" u="none" strike="noStrike">
                          <a:effectLst/>
                          <a:latin typeface="Arial Narrow" panose="020B0606020202030204" pitchFamily="34" charset="0"/>
                        </a:rPr>
                        <a:t>Action 1.1.1 Conduct assessment of impacts of climate change and natural disasters on biodiversity  </a:t>
                      </a:r>
                      <a:br>
                        <a:rPr lang="en-US" sz="800" b="1" i="0" u="none" strike="noStrike">
                          <a:effectLst/>
                          <a:latin typeface="Arial Narrow" panose="020B0606020202030204" pitchFamily="34" charset="0"/>
                        </a:rPr>
                      </a:br>
                      <a:endParaRPr lang="en-US" sz="800" b="1"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80,000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270,000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Consultatory meeting for TOR</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Inception workshop</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Consultancy</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Review and testing</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workshop</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43059">
                <a:tc gridSpan="2">
                  <a:txBody>
                    <a:bodyPr/>
                    <a:lstStyle/>
                    <a:p>
                      <a:pPr algn="l" fontAlgn="ctr"/>
                      <a:r>
                        <a:rPr lang="en-US" sz="800" b="1" i="0" u="none" strike="noStrike">
                          <a:effectLst/>
                          <a:latin typeface="Arial Narrow" panose="020B0606020202030204" pitchFamily="34" charset="0"/>
                        </a:rPr>
                        <a:t>Action 1.1.2 Raise awareness of meteorologists and climatologists on the linkages between climate information and biodiversity conservation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Inception workshop (for 1.1.1)</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Research</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workshop (for 1.1.1)</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Academic publication of assessment study</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effectLst/>
                          <a:latin typeface="Arial Narrow" panose="020B0606020202030204" pitchFamily="34" charset="0"/>
                        </a:rPr>
                        <a:t>.</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97946">
                <a:tc gridSpan="2">
                  <a:txBody>
                    <a:bodyPr/>
                    <a:lstStyle/>
                    <a:p>
                      <a:pPr algn="l" fontAlgn="ctr"/>
                      <a:r>
                        <a:rPr lang="en-US" sz="800" b="1" i="0" u="none" strike="noStrike">
                          <a:effectLst/>
                          <a:latin typeface="Arial Narrow" panose="020B0606020202030204" pitchFamily="34" charset="0"/>
                        </a:rPr>
                        <a:t>Sub-program 1.2 Ensure meteorology and climate change information systems are relevant to biodiversity protection and conservation.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240,000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r>
              <a:tr h="343059">
                <a:tc gridSpan="2">
                  <a:txBody>
                    <a:bodyPr/>
                    <a:lstStyle/>
                    <a:p>
                      <a:pPr algn="l" fontAlgn="ctr"/>
                      <a:r>
                        <a:rPr lang="en-US" sz="800" b="1" i="0" u="none" strike="noStrike">
                          <a:effectLst/>
                          <a:latin typeface="Arial Narrow" panose="020B0606020202030204" pitchFamily="34" charset="0"/>
                        </a:rPr>
                        <a:t>Action 1.2.1 Work closely with the Met Office to develop information systems that are relevant to biodiversity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240,000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Elaboration of requirements( meetings)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41748">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Execution of the development (meetings, validation, purchasing software)</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effectLst/>
                          <a:latin typeface="Arial Narrow" panose="020B0606020202030204" pitchFamily="34" charset="0"/>
                        </a:rPr>
                        <a:t>Conducting tests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of final product</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85252">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effectLst/>
                          <a:latin typeface="Arial Narrow" panose="020B0606020202030204" pitchFamily="34" charset="0"/>
                        </a:rPr>
                        <a:t>Workshop for training on the IS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dirty="0">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dirty="0">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dirty="0">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FFFFFF"/>
                      </a:bgClr>
                    </a:pattFill>
                  </a:tcPr>
                </a:tc>
              </a:tr>
            </a:tbl>
          </a:graphicData>
        </a:graphic>
      </p:graphicFrame>
      <p:sp>
        <p:nvSpPr>
          <p:cNvPr id="7" name="Rounded Rectangular Callout 6"/>
          <p:cNvSpPr/>
          <p:nvPr/>
        </p:nvSpPr>
        <p:spPr>
          <a:xfrm>
            <a:off x="1774960" y="1051059"/>
            <a:ext cx="2635624" cy="1860176"/>
          </a:xfrm>
          <a:prstGeom prst="wedgeRoundRectCallout">
            <a:avLst>
              <a:gd name="adj1" fmla="val 60800"/>
              <a:gd name="adj2" fmla="val 78886"/>
              <a:gd name="adj3" fmla="val 16667"/>
            </a:avLst>
          </a:prstGeom>
          <a:solidFill>
            <a:srgbClr val="FF000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Timing</a:t>
            </a:r>
          </a:p>
          <a:p>
            <a:pPr algn="ctr"/>
            <a:r>
              <a:rPr lang="en-CA" sz="3200" dirty="0" smtClean="0"/>
              <a:t>(Gantt chart)</a:t>
            </a:r>
            <a:endParaRPr lang="en-CA" sz="32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5786" y="2160437"/>
            <a:ext cx="6347012" cy="4876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40386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286871" y="-86507"/>
            <a:ext cx="11676528" cy="1143000"/>
          </a:xfrm>
        </p:spPr>
        <p:txBody>
          <a:bodyPr>
            <a:normAutofit/>
          </a:bodyPr>
          <a:lstStyle/>
          <a:p>
            <a:r>
              <a:rPr lang="en-US" altLang="en-US" sz="4000" b="1" dirty="0" smtClean="0">
                <a:solidFill>
                  <a:srgbClr val="147B33"/>
                </a:solidFill>
                <a:ea typeface="MS PGothic" pitchFamily="34" charset="-128"/>
              </a:rPr>
              <a:t>Example from Tuvalu NBSAP</a:t>
            </a:r>
            <a:endParaRPr lang="en-US" altLang="en-US" sz="4000" b="1" dirty="0">
              <a:solidFill>
                <a:srgbClr val="147B33"/>
              </a:solidFill>
              <a:ea typeface="MS PGothic" pitchFamily="34" charset="-128"/>
            </a:endParaRPr>
          </a:p>
        </p:txBody>
      </p:sp>
      <p:sp>
        <p:nvSpPr>
          <p:cNvPr id="68615"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5590E9-60DC-480F-85C9-0589E25C9E43}"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86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2483AFA-BB79-48D9-A4F2-A364ED4618C8}" type="slidenum">
              <a:rPr lang="en-US" altLang="en-US" sz="1200">
                <a:solidFill>
                  <a:srgbClr val="898989"/>
                </a:solidFill>
              </a:rPr>
              <a:pPr>
                <a:spcBef>
                  <a:spcPct val="0"/>
                </a:spcBef>
                <a:buFontTx/>
                <a:buNone/>
              </a:pPr>
              <a:t>25</a:t>
            </a:fld>
            <a:endParaRPr lang="en-US" altLang="en-US" sz="1200">
              <a:solidFill>
                <a:srgbClr val="898989"/>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829973126"/>
              </p:ext>
            </p:extLst>
          </p:nvPr>
        </p:nvGraphicFramePr>
        <p:xfrm>
          <a:off x="411479" y="986117"/>
          <a:ext cx="11551920" cy="5735357"/>
        </p:xfrm>
        <a:graphic>
          <a:graphicData uri="http://schemas.openxmlformats.org/drawingml/2006/table">
            <a:tbl>
              <a:tblPr/>
              <a:tblGrid>
                <a:gridCol w="511794"/>
                <a:gridCol w="3670294"/>
                <a:gridCol w="921229"/>
                <a:gridCol w="921229"/>
                <a:gridCol w="921229"/>
                <a:gridCol w="921229"/>
                <a:gridCol w="921229"/>
                <a:gridCol w="921229"/>
                <a:gridCol w="921229"/>
                <a:gridCol w="921229"/>
              </a:tblGrid>
              <a:tr h="280567">
                <a:tc>
                  <a:txBody>
                    <a:bodyPr/>
                    <a:lstStyle/>
                    <a:p>
                      <a:pPr algn="l" fontAlgn="ctr"/>
                      <a:r>
                        <a:rPr lang="en-US" sz="900" b="1" i="0" u="none" strike="noStrike" dirty="0">
                          <a:solidFill>
                            <a:srgbClr val="FFFFFF"/>
                          </a:solidFill>
                          <a:effectLst/>
                          <a:latin typeface="Arial Narrow" panose="020B0606020202030204" pitchFamily="34" charset="0"/>
                        </a:rPr>
                        <a:t> </a:t>
                      </a:r>
                    </a:p>
                  </a:txBody>
                  <a:tcPr marL="4996" marR="4996" marT="4996" marB="0" anchor="ctr">
                    <a:lnL>
                      <a:noFill/>
                    </a:lnL>
                    <a:lnR>
                      <a:noFill/>
                    </a:lnR>
                    <a:lnT>
                      <a:noFill/>
                    </a:lnT>
                    <a:lnB>
                      <a:noFill/>
                    </a:lnB>
                    <a:solidFill>
                      <a:srgbClr val="808080"/>
                    </a:solidFill>
                  </a:tcPr>
                </a:tc>
                <a:tc>
                  <a:txBody>
                    <a:bodyPr/>
                    <a:lstStyle/>
                    <a:p>
                      <a:pPr algn="l" fontAlgn="ctr"/>
                      <a:r>
                        <a:rPr lang="en-US" sz="900" b="1" i="0" u="none" strike="noStrike">
                          <a:solidFill>
                            <a:srgbClr val="FFFFFF"/>
                          </a:solidFill>
                          <a:effectLst/>
                          <a:latin typeface="Arial Narrow" panose="020B0606020202030204" pitchFamily="34" charset="0"/>
                        </a:rPr>
                        <a:t>Activity structure</a:t>
                      </a:r>
                    </a:p>
                  </a:txBody>
                  <a:tcPr marL="4996" marR="4996" marT="4996" marB="0" anchor="ctr">
                    <a:lnL>
                      <a:noFill/>
                    </a:lnL>
                    <a:lnR w="1270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2016</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Q1</a:t>
                      </a:r>
                    </a:p>
                  </a:txBody>
                  <a:tcPr marL="4996" marR="4996" marT="4996" marB="0" anchor="ctr">
                    <a:lnL w="12700" cap="flat" cmpd="sng" algn="ctr">
                      <a:solidFill>
                        <a:srgbClr val="000000"/>
                      </a:solidFill>
                      <a:prstDash val="solid"/>
                      <a:round/>
                      <a:headEnd type="none" w="med" len="med"/>
                      <a:tailEnd type="none" w="med" len="med"/>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Q2</a:t>
                      </a:r>
                    </a:p>
                  </a:txBody>
                  <a:tcPr marL="4996" marR="4996" marT="4996" marB="0" anchor="ctr">
                    <a:lnL>
                      <a:noFill/>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Q3</a:t>
                      </a:r>
                    </a:p>
                  </a:txBody>
                  <a:tcPr marL="4996" marR="4996" marT="4996" marB="0" anchor="ctr">
                    <a:lnL>
                      <a:noFill/>
                    </a:lnL>
                    <a:lnR>
                      <a:noFill/>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Q4</a:t>
                      </a:r>
                    </a:p>
                  </a:txBody>
                  <a:tcPr marL="4996" marR="4996" marT="4996" marB="0" anchor="ctr">
                    <a:lnL>
                      <a:noFill/>
                    </a:lnL>
                    <a:lnR w="1270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2017</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2018</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ctr" fontAlgn="ctr"/>
                      <a:r>
                        <a:rPr lang="en-US" sz="900" b="1" i="0" u="none" strike="noStrike">
                          <a:solidFill>
                            <a:srgbClr val="FFFFFF"/>
                          </a:solidFill>
                          <a:effectLst/>
                          <a:latin typeface="Arial Narrow" panose="020B0606020202030204" pitchFamily="34" charset="0"/>
                        </a:rPr>
                        <a:t>Total 2016-2018</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tr>
              <a:tr h="603782">
                <a:tc gridSpan="2">
                  <a:txBody>
                    <a:bodyPr/>
                    <a:lstStyle/>
                    <a:p>
                      <a:pPr algn="l" fontAlgn="ctr"/>
                      <a:r>
                        <a:rPr lang="en-US" sz="900" b="1" i="0" u="none" strike="noStrike">
                          <a:solidFill>
                            <a:srgbClr val="FFFFFF"/>
                          </a:solidFill>
                          <a:effectLst/>
                          <a:latin typeface="Arial Narrow" panose="020B0606020202030204" pitchFamily="34" charset="0"/>
                        </a:rPr>
                        <a:t>Program 1 Build resilience of biodiversity to manage, control and reduce the risks and impacts of climate change and natural disasters </a:t>
                      </a:r>
                    </a:p>
                  </a:txBody>
                  <a:tcPr marL="4996" marR="4996" marT="499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hMerge="1">
                  <a:txBody>
                    <a:bodyPr/>
                    <a:lstStyle/>
                    <a:p>
                      <a:endParaRPr lang="en-US"/>
                    </a:p>
                  </a:txBody>
                  <a:tcPr/>
                </a:tc>
                <a:tc>
                  <a:txBody>
                    <a:bodyPr/>
                    <a:lstStyle/>
                    <a:p>
                      <a:pPr algn="r" fontAlgn="ctr"/>
                      <a:r>
                        <a:rPr lang="en-US" sz="900" b="1" i="0" u="none" strike="noStrike">
                          <a:solidFill>
                            <a:srgbClr val="FFFFFF"/>
                          </a:solidFill>
                          <a:effectLst/>
                          <a:latin typeface="Arial Narrow" panose="020B0606020202030204" pitchFamily="34" charset="0"/>
                        </a:rPr>
                        <a:t>305,000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pattFill prst="pct20">
                      <a:fgClr>
                        <a:srgbClr val="000000"/>
                      </a:fgClr>
                      <a:bgClr>
                        <a:srgbClr val="538DD5"/>
                      </a:bgClr>
                    </a:pattFill>
                  </a:tcPr>
                </a:tc>
                <a:tc>
                  <a:txBody>
                    <a:bodyPr/>
                    <a:lstStyle/>
                    <a:p>
                      <a:pPr algn="r" fontAlgn="ctr"/>
                      <a:r>
                        <a:rPr lang="en-US" sz="900" b="1" i="0" u="none" strike="noStrike">
                          <a:solidFill>
                            <a:srgbClr val="FFFFFF"/>
                          </a:solidFill>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60,000 </a:t>
                      </a:r>
                    </a:p>
                  </a:txBody>
                  <a:tcPr marL="4996" marR="4996" marT="4996" marB="0" anchor="ctr">
                    <a:lnL>
                      <a:noFill/>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65,000 </a:t>
                      </a:r>
                    </a:p>
                  </a:txBody>
                  <a:tcPr marL="4996" marR="4996" marT="4996" marB="0" anchor="ctr">
                    <a:lnL>
                      <a:noFill/>
                    </a:lnL>
                    <a:lnR>
                      <a:noFill/>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150,000 </a:t>
                      </a:r>
                    </a:p>
                  </a:txBody>
                  <a:tcPr marL="4996" marR="4996" marT="4996"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173,000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900" b="1" i="0" u="none" strike="noStrike">
                          <a:solidFill>
                            <a:srgbClr val="FFFFFF"/>
                          </a:solidFill>
                          <a:effectLst/>
                          <a:latin typeface="Arial Narrow" panose="020B0606020202030204" pitchFamily="34" charset="0"/>
                        </a:rPr>
                        <a:t>523,000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pattFill prst="pct20">
                      <a:fgClr>
                        <a:srgbClr val="000000"/>
                      </a:fgClr>
                      <a:bgClr>
                        <a:srgbClr val="538DD5"/>
                      </a:bgClr>
                    </a:pattFill>
                  </a:tcPr>
                </a:tc>
              </a:tr>
              <a:tr h="411670">
                <a:tc gridSpan="2">
                  <a:txBody>
                    <a:bodyPr/>
                    <a:lstStyle/>
                    <a:p>
                      <a:pPr algn="l" fontAlgn="ctr"/>
                      <a:r>
                        <a:rPr lang="en-US" sz="800" b="1" i="0" u="none" strike="noStrike">
                          <a:effectLst/>
                          <a:latin typeface="Arial Narrow" panose="020B0606020202030204" pitchFamily="34" charset="0"/>
                        </a:rPr>
                        <a:t>Sub-program 1.1 Improve knowledge on the impact of climate change and natural disasters on biodiversity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200,000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c>
                  <a:txBody>
                    <a:bodyPr/>
                    <a:lstStyle/>
                    <a:p>
                      <a:pPr algn="r" fontAlgn="ctr"/>
                      <a:r>
                        <a:rPr lang="en-US" sz="900" b="1"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83,000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283,000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r>
              <a:tr h="509191">
                <a:tc gridSpan="2">
                  <a:txBody>
                    <a:bodyPr/>
                    <a:lstStyle/>
                    <a:p>
                      <a:pPr algn="l" fontAlgn="ctr"/>
                      <a:r>
                        <a:rPr lang="en-US" sz="800" b="1" i="0" u="none" strike="noStrike">
                          <a:effectLst/>
                          <a:latin typeface="Arial Narrow" panose="020B0606020202030204" pitchFamily="34" charset="0"/>
                        </a:rPr>
                        <a:t>Action 1.1.1 Conduct assessment of impacts of climate change and natural disasters on biodiversity  </a:t>
                      </a:r>
                      <a:br>
                        <a:rPr lang="en-US" sz="800" b="1" i="0" u="none" strike="noStrike">
                          <a:effectLst/>
                          <a:latin typeface="Arial Narrow" panose="020B0606020202030204" pitchFamily="34" charset="0"/>
                        </a:rPr>
                      </a:br>
                      <a:endParaRPr lang="en-US" sz="800" b="1"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80,000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270,000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Consultatory meeting for TOR</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Inception workshop</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Consultancy</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a:effectLst/>
                          <a:latin typeface="Arial Narrow" panose="020B0606020202030204" pitchFamily="34" charset="0"/>
                        </a:rPr>
                        <a:t>50,000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Review and testing</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workshop</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43059">
                <a:tc gridSpan="2">
                  <a:txBody>
                    <a:bodyPr/>
                    <a:lstStyle/>
                    <a:p>
                      <a:pPr algn="l" fontAlgn="ctr"/>
                      <a:r>
                        <a:rPr lang="en-US" sz="800" b="1" i="0" u="none" strike="noStrike">
                          <a:effectLst/>
                          <a:latin typeface="Arial Narrow" panose="020B0606020202030204" pitchFamily="34" charset="0"/>
                        </a:rPr>
                        <a:t>Action 1.1.2 Raise awareness of meteorologists and climatologists on the linkages between climate information and biodiversity conservation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Inception workshop (for 1.1.1)</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Research</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sz="800" b="0" i="0" u="none" strike="noStrike">
                        <a:effectLst/>
                        <a:latin typeface="Arial Narrow" panose="020B0606020202030204" pitchFamily="34" charset="0"/>
                      </a:endParaRP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workshop (for 1.1.1)</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Academic publication of assessment study</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3,000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effectLst/>
                          <a:latin typeface="Arial Narrow" panose="020B0606020202030204" pitchFamily="34" charset="0"/>
                        </a:rPr>
                        <a:t>.</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97946">
                <a:tc gridSpan="2">
                  <a:txBody>
                    <a:bodyPr/>
                    <a:lstStyle/>
                    <a:p>
                      <a:pPr algn="l" fontAlgn="ctr"/>
                      <a:r>
                        <a:rPr lang="en-US" sz="800" b="1" i="0" u="none" strike="noStrike">
                          <a:effectLst/>
                          <a:latin typeface="Arial Narrow" panose="020B0606020202030204" pitchFamily="34" charset="0"/>
                        </a:rPr>
                        <a:t>Sub-program 1.2 Ensure meteorology and climate change information systems are relevant to biodiversity protection and conservation.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900" b="1" i="0" u="none" strike="noStrike">
                          <a:effectLst/>
                          <a:latin typeface="Arial Narrow" panose="020B0606020202030204" pitchFamily="34" charset="0"/>
                        </a:rPr>
                        <a:t>240,000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DCE6F1"/>
                      </a:bgClr>
                    </a:pattFill>
                  </a:tcPr>
                </a:tc>
              </a:tr>
              <a:tr h="343059">
                <a:tc gridSpan="2">
                  <a:txBody>
                    <a:bodyPr/>
                    <a:lstStyle/>
                    <a:p>
                      <a:pPr algn="l" fontAlgn="ctr"/>
                      <a:r>
                        <a:rPr lang="en-US" sz="800" b="1" i="0" u="none" strike="noStrike">
                          <a:effectLst/>
                          <a:latin typeface="Arial Narrow" panose="020B0606020202030204" pitchFamily="34" charset="0"/>
                        </a:rPr>
                        <a:t>Action 1.2.1 Work closely with the Met Office to develop information systems that are relevant to biodiversity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hMerge="1">
                  <a:txBody>
                    <a:bodyPr/>
                    <a:lstStyle/>
                    <a:p>
                      <a:endParaRPr lang="en-US"/>
                    </a:p>
                  </a:txBody>
                  <a:tcPr/>
                </a:tc>
                <a:tc>
                  <a:txBody>
                    <a:bodyPr/>
                    <a:lstStyle/>
                    <a:p>
                      <a:pPr algn="r" fontAlgn="ctr"/>
                      <a:r>
                        <a:rPr lang="en-US" sz="900" b="1" i="0" u="none" strike="noStrike">
                          <a:effectLst/>
                          <a:latin typeface="Arial Narrow" panose="020B0606020202030204" pitchFamily="34" charset="0"/>
                        </a:rPr>
                        <a:t>105,000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90,000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BB59"/>
                    </a:solidFill>
                  </a:tcPr>
                </a:tc>
                <a:tc>
                  <a:txBody>
                    <a:bodyPr/>
                    <a:lstStyle/>
                    <a:p>
                      <a:pPr algn="r" fontAlgn="ctr"/>
                      <a:r>
                        <a:rPr lang="en-US" sz="900" b="1" i="0" u="none" strike="noStrike">
                          <a:effectLst/>
                          <a:latin typeface="Arial Narrow" panose="020B0606020202030204" pitchFamily="34" charset="0"/>
                        </a:rPr>
                        <a:t>240,000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9BBB59"/>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Elaboration of requirements( meetings)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341748">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Execution of the development (meetings, validation, purchasing software)</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100,000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a:effectLst/>
                          <a:latin typeface="Arial Narrow" panose="020B0606020202030204" pitchFamily="34" charset="0"/>
                        </a:rPr>
                        <a:t>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160,000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effectLst/>
                          <a:latin typeface="Arial Narrow" panose="020B0606020202030204" pitchFamily="34" charset="0"/>
                        </a:rPr>
                        <a:t>Conducting tests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20,000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78391">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Validation of final product</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10,000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20">
                      <a:fgClr>
                        <a:srgbClr val="000000"/>
                      </a:fgClr>
                      <a:bgClr>
                        <a:srgbClr val="FFFFFF"/>
                      </a:bgClr>
                    </a:pattFill>
                  </a:tcPr>
                </a:tc>
              </a:tr>
              <a:tr h="185252">
                <a:tc>
                  <a:txBody>
                    <a:bodyPr/>
                    <a:lstStyle/>
                    <a:p>
                      <a:pPr algn="l" fontAlgn="ctr"/>
                      <a:r>
                        <a:rPr lang="en-US" sz="800" b="1"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dirty="0">
                          <a:effectLst/>
                          <a:latin typeface="Arial Narrow" panose="020B0606020202030204" pitchFamily="34" charset="0"/>
                        </a:rPr>
                        <a:t>Workshop for training on the IS</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800" b="0" i="0" u="none" strike="noStrike" dirty="0">
                          <a:effectLst/>
                          <a:latin typeface="Arial Narrow" panose="020B0606020202030204" pitchFamily="34" charset="0"/>
                        </a:rPr>
                        <a:t>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FFFFFF"/>
                      </a:bgClr>
                    </a:pattFill>
                  </a:tcPr>
                </a:tc>
                <a:tc>
                  <a:txBody>
                    <a:bodyPr/>
                    <a:lstStyle/>
                    <a:p>
                      <a:pPr algn="l" fontAlgn="ctr"/>
                      <a:r>
                        <a:rPr lang="en-US" sz="800" b="0" i="0" u="none" strike="noStrike" dirty="0">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800" b="0" i="0" u="none" strike="noStrike">
                          <a:effectLst/>
                          <a:latin typeface="Arial Narrow" panose="020B0606020202030204" pitchFamily="34" charset="0"/>
                        </a:rPr>
                        <a:t>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800" b="0" i="0" u="none" strike="noStrike">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fontAlgn="ctr"/>
                      <a:r>
                        <a:rPr lang="en-US" sz="800" b="0" i="0" u="none" strike="noStrike" dirty="0">
                          <a:effectLst/>
                          <a:latin typeface="Arial Narrow" panose="020B0606020202030204" pitchFamily="34" charset="0"/>
                        </a:rPr>
                        <a:t>45,000 </a:t>
                      </a:r>
                    </a:p>
                  </a:txBody>
                  <a:tcPr marL="4996" marR="4996" marT="499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20">
                      <a:fgClr>
                        <a:srgbClr val="000000"/>
                      </a:fgClr>
                      <a:bgClr>
                        <a:srgbClr val="FFFFFF"/>
                      </a:bgClr>
                    </a:pattFill>
                  </a:tcPr>
                </a:tc>
              </a:tr>
            </a:tbl>
          </a:graphicData>
        </a:graphic>
      </p:graphicFrame>
      <p:sp>
        <p:nvSpPr>
          <p:cNvPr id="7" name="Rounded Rectangular Callout 6"/>
          <p:cNvSpPr/>
          <p:nvPr/>
        </p:nvSpPr>
        <p:spPr>
          <a:xfrm>
            <a:off x="1093658" y="1051059"/>
            <a:ext cx="2635624" cy="1860176"/>
          </a:xfrm>
          <a:prstGeom prst="wedgeRoundRectCallout">
            <a:avLst>
              <a:gd name="adj1" fmla="val 92092"/>
              <a:gd name="adj2" fmla="val 12380"/>
              <a:gd name="adj3" fmla="val 16667"/>
            </a:avLst>
          </a:prstGeom>
          <a:solidFill>
            <a:srgbClr val="FF000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Rolling wave planning</a:t>
            </a:r>
          </a:p>
          <a:p>
            <a:pPr algn="ctr"/>
            <a:r>
              <a:rPr lang="en-CA" sz="2400" dirty="0" smtClean="0"/>
              <a:t>(here: first year more detailed)</a:t>
            </a:r>
            <a:endParaRPr lang="en-CA" sz="24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8153" y="636473"/>
            <a:ext cx="4661649" cy="6311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37248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84095" y="132398"/>
            <a:ext cx="11259670" cy="1143000"/>
          </a:xfrm>
        </p:spPr>
        <p:txBody>
          <a:bodyPr>
            <a:normAutofit/>
          </a:bodyPr>
          <a:lstStyle/>
          <a:p>
            <a:r>
              <a:rPr lang="en-US" altLang="en-US" sz="4000" b="1" dirty="0" smtClean="0">
                <a:solidFill>
                  <a:srgbClr val="147B33"/>
                </a:solidFill>
                <a:ea typeface="MS PGothic" pitchFamily="34" charset="-128"/>
              </a:rPr>
              <a:t>Example (cont.): towards standard cost items</a:t>
            </a:r>
            <a:endParaRPr lang="en-US" altLang="en-US" sz="4000" b="1" dirty="0">
              <a:solidFill>
                <a:srgbClr val="147B33"/>
              </a:solidFill>
              <a:ea typeface="MS PGothic" pitchFamily="34" charset="-128"/>
            </a:endParaRPr>
          </a:p>
        </p:txBody>
      </p:sp>
      <p:sp>
        <p:nvSpPr>
          <p:cNvPr id="68615"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5590E9-60DC-480F-85C9-0589E25C9E43}"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86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2483AFA-BB79-48D9-A4F2-A364ED4618C8}" type="slidenum">
              <a:rPr lang="en-US" altLang="en-US" sz="1200">
                <a:solidFill>
                  <a:srgbClr val="898989"/>
                </a:solidFill>
              </a:rPr>
              <a:pPr>
                <a:spcBef>
                  <a:spcPct val="0"/>
                </a:spcBef>
                <a:buFontTx/>
                <a:buNone/>
              </a:pPr>
              <a:t>26</a:t>
            </a:fld>
            <a:endParaRPr lang="en-US" altLang="en-US" sz="1200">
              <a:solidFill>
                <a:srgbClr val="898989"/>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2480071016"/>
              </p:ext>
            </p:extLst>
          </p:nvPr>
        </p:nvGraphicFramePr>
        <p:xfrm>
          <a:off x="487680" y="1082045"/>
          <a:ext cx="11536679" cy="5639426"/>
        </p:xfrm>
        <a:graphic>
          <a:graphicData uri="http://schemas.openxmlformats.org/drawingml/2006/table">
            <a:tbl>
              <a:tblPr/>
              <a:tblGrid>
                <a:gridCol w="3839661"/>
                <a:gridCol w="1468626"/>
                <a:gridCol w="1256296"/>
                <a:gridCol w="1220906"/>
                <a:gridCol w="1203212"/>
                <a:gridCol w="1433237"/>
                <a:gridCol w="1114741"/>
              </a:tblGrid>
              <a:tr h="418314">
                <a:tc gridSpan="2">
                  <a:txBody>
                    <a:bodyPr/>
                    <a:lstStyle/>
                    <a:p>
                      <a:pPr algn="l" fontAlgn="ctr"/>
                      <a:r>
                        <a:rPr lang="en-US" sz="1600" b="1" i="0" u="none" strike="noStrike" dirty="0">
                          <a:effectLst/>
                          <a:latin typeface="Arial Narrow" panose="020B0606020202030204" pitchFamily="34" charset="0"/>
                        </a:rPr>
                        <a:t>Sub-division of costs by categories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CD5B4"/>
                    </a:solidFill>
                  </a:tcPr>
                </a:tc>
                <a:tc hMerge="1">
                  <a:txBody>
                    <a:bodyPr/>
                    <a:lstStyle/>
                    <a:p>
                      <a:endParaRPr lang="en-US"/>
                    </a:p>
                  </a:txBody>
                  <a:tcPr/>
                </a:tc>
                <a:tc>
                  <a:txBody>
                    <a:bodyPr/>
                    <a:lstStyle/>
                    <a:p>
                      <a:pPr algn="ctr" fontAlgn="ctr"/>
                      <a:endParaRPr lang="en-US" sz="1000" b="0" i="0" u="none" strike="noStrike">
                        <a:effectLst/>
                        <a:latin typeface="Arial Narrow" panose="020B0606020202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effectLst/>
                        <a:latin typeface="Arial Narrow" panose="020B0606020202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Narrow" panose="020B0606020202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effectLst/>
                        <a:latin typeface="Arial Narrow" panose="020B0606020202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effectLst/>
                        <a:latin typeface="Arial Narrow" panose="020B0606020202030204" pitchFamily="34" charset="0"/>
                      </a:endParaRPr>
                    </a:p>
                  </a:txBody>
                  <a:tcPr marL="0" marR="0" marT="0" marB="0" anchor="ctr">
                    <a:lnL>
                      <a:noFill/>
                    </a:lnL>
                    <a:lnR>
                      <a:noFill/>
                    </a:lnR>
                    <a:lnT>
                      <a:noFill/>
                    </a:lnT>
                    <a:lnB>
                      <a:noFill/>
                    </a:lnB>
                  </a:tcPr>
                </a:tc>
              </a:tr>
              <a:tr h="207164">
                <a:tc>
                  <a:txBody>
                    <a:bodyPr/>
                    <a:lstStyle/>
                    <a:p>
                      <a:pPr algn="l" fontAlgn="ctr"/>
                      <a:r>
                        <a:rPr lang="en-US" sz="1000" b="1" i="0" u="none" strike="noStrike" dirty="0">
                          <a:solidFill>
                            <a:srgbClr val="FFFFFF"/>
                          </a:solidFill>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gridSpan="5">
                  <a:txBody>
                    <a:bodyPr/>
                    <a:lstStyle/>
                    <a:p>
                      <a:pPr algn="ctr" fontAlgn="ctr"/>
                      <a:r>
                        <a:rPr lang="en-US" sz="1000" b="1" i="0" u="none" strike="noStrike">
                          <a:solidFill>
                            <a:srgbClr val="FFFFFF"/>
                          </a:solidFill>
                          <a:effectLst/>
                          <a:latin typeface="Arial Narrow" panose="020B060602020203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207164">
                <a:tc>
                  <a:txBody>
                    <a:bodyPr/>
                    <a:lstStyle/>
                    <a:p>
                      <a:pPr algn="l" fontAlgn="ctr"/>
                      <a:r>
                        <a:rPr lang="en-US" sz="1000" b="1" i="0" u="none" strike="noStrike" dirty="0">
                          <a:solidFill>
                            <a:srgbClr val="FFFFFF"/>
                          </a:solidFill>
                          <a:effectLst/>
                          <a:latin typeface="Arial Narrow" panose="020B0606020202030204" pitchFamily="34" charset="0"/>
                        </a:rPr>
                        <a:t>Categories of expenses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ctr"/>
                      <a:r>
                        <a:rPr lang="en-US" sz="1000" b="1" i="0" u="none" strike="noStrike">
                          <a:solidFill>
                            <a:srgbClr val="FFFFFF"/>
                          </a:solidFill>
                          <a:effectLst/>
                          <a:latin typeface="Arial Narrow" panose="020B0606020202030204" pitchFamily="34" charset="0"/>
                        </a:rPr>
                        <a:t>Salary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ctr"/>
                      <a:r>
                        <a:rPr lang="en-US" sz="1000" b="1" i="0" u="none" strike="noStrike">
                          <a:solidFill>
                            <a:srgbClr val="FFFFFF"/>
                          </a:solidFill>
                          <a:effectLst/>
                          <a:latin typeface="Arial Narrow" panose="020B0606020202030204" pitchFamily="34" charset="0"/>
                        </a:rPr>
                        <a:t>Operating Exp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ctr"/>
                      <a:r>
                        <a:rPr lang="en-US" sz="1000" b="1" i="0" u="none" strike="noStrike">
                          <a:solidFill>
                            <a:srgbClr val="FFFFFF"/>
                          </a:solidFill>
                          <a:effectLst/>
                          <a:latin typeface="Arial Narrow" panose="020B0606020202030204" pitchFamily="34" charset="0"/>
                        </a:rPr>
                        <a:t>Transfert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ctr"/>
                      <a:r>
                        <a:rPr lang="en-US" sz="1000" b="1" i="0" u="none" strike="noStrike">
                          <a:solidFill>
                            <a:srgbClr val="FFFFFF"/>
                          </a:solidFill>
                          <a:effectLst/>
                          <a:latin typeface="Arial Narrow" panose="020B0606020202030204" pitchFamily="34" charset="0"/>
                        </a:rPr>
                        <a:t>Investissement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ctr"/>
                      <a:r>
                        <a:rPr lang="en-US" sz="1000" b="1" i="0" u="none" strike="noStrike">
                          <a:solidFill>
                            <a:srgbClr val="FFFFFF"/>
                          </a:solidFill>
                          <a:effectLst/>
                          <a:latin typeface="Arial Narrow" panose="020B0606020202030204" pitchFamily="34" charset="0"/>
                        </a:rPr>
                        <a:t>Total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ctr"/>
                      <a:r>
                        <a:rPr lang="en-US" sz="1000" b="1" i="0" u="none" strike="noStrike">
                          <a:solidFill>
                            <a:srgbClr val="FFFFFF"/>
                          </a:solidFill>
                          <a:effectLst/>
                          <a:latin typeface="Arial Narrow" panose="020B0606020202030204" pitchFamily="34" charset="0"/>
                        </a:rPr>
                        <a:t>Validation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207164">
                <a:tc>
                  <a:txBody>
                    <a:bodyPr/>
                    <a:lstStyle/>
                    <a:p>
                      <a:pPr algn="l" fontAlgn="ctr"/>
                      <a:r>
                        <a:rPr lang="en-US" sz="1000" b="1" i="0" u="none" strike="noStrike" dirty="0">
                          <a:solidFill>
                            <a:srgbClr val="FFFFFF"/>
                          </a:solidFill>
                          <a:effectLst/>
                          <a:latin typeface="Arial Narrow" panose="020B0606020202030204" pitchFamily="34" charset="0"/>
                        </a:rPr>
                        <a:t>Sum by Expenses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48A54"/>
                    </a:solidFill>
                  </a:tcPr>
                </a:tc>
                <a:tc>
                  <a:txBody>
                    <a:bodyPr/>
                    <a:lstStyle/>
                    <a:p>
                      <a:pPr algn="ctr" fontAlgn="ctr"/>
                      <a:r>
                        <a:rPr lang="en-US" sz="1000" b="1" i="0" u="none" strike="noStrike">
                          <a:solidFill>
                            <a:srgbClr val="FFFFFF"/>
                          </a:solidFill>
                          <a:effectLst/>
                          <a:latin typeface="Arial Narrow" panose="020B0606020202030204" pitchFamily="34" charset="0"/>
                        </a:rPr>
                        <a:t>                 75,000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48A54"/>
                    </a:solidFill>
                  </a:tcPr>
                </a:tc>
                <a:tc>
                  <a:txBody>
                    <a:bodyPr/>
                    <a:lstStyle/>
                    <a:p>
                      <a:pPr algn="ctr" fontAlgn="ctr"/>
                      <a:r>
                        <a:rPr lang="en-US" sz="1000" b="1" i="0" u="none" strike="noStrike">
                          <a:solidFill>
                            <a:srgbClr val="FFFFFF"/>
                          </a:solidFill>
                          <a:effectLst/>
                          <a:latin typeface="Arial Narrow" panose="020B0606020202030204" pitchFamily="34" charset="0"/>
                        </a:rPr>
                        <a:t>           150,000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48A54"/>
                    </a:solidFill>
                  </a:tcPr>
                </a:tc>
                <a:tc>
                  <a:txBody>
                    <a:bodyPr/>
                    <a:lstStyle/>
                    <a:p>
                      <a:pPr algn="ctr" fontAlgn="ctr"/>
                      <a:r>
                        <a:rPr lang="en-US" sz="1000" b="1" i="0" u="none" strike="noStrike">
                          <a:solidFill>
                            <a:srgbClr val="FFFFFF"/>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48A54"/>
                    </a:solidFill>
                  </a:tcPr>
                </a:tc>
                <a:tc>
                  <a:txBody>
                    <a:bodyPr/>
                    <a:lstStyle/>
                    <a:p>
                      <a:pPr algn="ctr" fontAlgn="ctr"/>
                      <a:r>
                        <a:rPr lang="en-US" sz="1000" b="1" i="0" u="none" strike="noStrike">
                          <a:solidFill>
                            <a:srgbClr val="FFFFFF"/>
                          </a:solidFill>
                          <a:effectLst/>
                          <a:latin typeface="Arial Narrow" panose="020B0606020202030204" pitchFamily="34" charset="0"/>
                        </a:rPr>
                        <a:t>           80,000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48A54"/>
                    </a:solidFill>
                  </a:tcPr>
                </a:tc>
                <a:tc>
                  <a:txBody>
                    <a:bodyPr/>
                    <a:lstStyle/>
                    <a:p>
                      <a:pPr algn="ctr" fontAlgn="ctr"/>
                      <a:r>
                        <a:rPr lang="en-US" sz="1000" b="1" i="0" u="none" strike="noStrike">
                          <a:solidFill>
                            <a:srgbClr val="FFFFFF"/>
                          </a:solidFill>
                          <a:effectLst/>
                          <a:latin typeface="Arial Narrow" panose="020B0606020202030204" pitchFamily="34" charset="0"/>
                        </a:rPr>
                        <a:t>               305,000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48A54"/>
                    </a:solidFill>
                  </a:tcPr>
                </a:tc>
                <a:tc>
                  <a:txBody>
                    <a:bodyPr/>
                    <a:lstStyle/>
                    <a:p>
                      <a:pPr algn="ctr" fontAlgn="ctr"/>
                      <a:endParaRPr lang="en-US" sz="1000" b="1" i="0" u="none" strike="noStrike">
                        <a:solidFill>
                          <a:srgbClr val="FFFFFF"/>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r h="669303">
                <a:tc>
                  <a:txBody>
                    <a:bodyPr/>
                    <a:lstStyle/>
                    <a:p>
                      <a:pPr algn="l" fontAlgn="ctr"/>
                      <a:r>
                        <a:rPr lang="en-US" sz="1100" b="1" i="0" u="none" strike="noStrike">
                          <a:solidFill>
                            <a:srgbClr val="FFFFFF"/>
                          </a:solidFill>
                          <a:effectLst/>
                          <a:latin typeface="Arial Narrow" panose="020B0606020202030204" pitchFamily="34" charset="0"/>
                        </a:rPr>
                        <a:t>Program 1 Build resilience of biodiversity to manage, control and reduce the risks and impacts of climate change and natural disasters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1100" b="1" i="0" u="none" strike="noStrike">
                          <a:solidFill>
                            <a:srgbClr val="FFFFFF"/>
                          </a:solidFill>
                          <a:effectLst/>
                          <a:latin typeface="Arial Narrow" panose="020B0606020202030204" pitchFamily="34" charset="0"/>
                        </a:rPr>
                        <a:t>75,000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1100" b="1" i="0" u="none" strike="noStrike">
                          <a:solidFill>
                            <a:srgbClr val="FFFFFF"/>
                          </a:solidFill>
                          <a:effectLst/>
                          <a:latin typeface="Arial Narrow" panose="020B0606020202030204" pitchFamily="34" charset="0"/>
                        </a:rPr>
                        <a:t>150,000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1100" b="1" i="0" u="none" strike="noStrike">
                          <a:solidFill>
                            <a:srgbClr val="FFFFFF"/>
                          </a:solidFill>
                          <a:effectLst/>
                          <a:latin typeface="Arial Narrow" panose="020B0606020202030204" pitchFamily="34" charset="0"/>
                        </a:rPr>
                        <a:t>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1100" b="1" i="0" u="none" strike="noStrike">
                          <a:solidFill>
                            <a:srgbClr val="FFFFFF"/>
                          </a:solidFill>
                          <a:effectLst/>
                          <a:latin typeface="Arial Narrow" panose="020B0606020202030204" pitchFamily="34" charset="0"/>
                        </a:rPr>
                        <a:t>80,000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1100" b="1" i="0" u="none" strike="noStrike">
                          <a:solidFill>
                            <a:srgbClr val="FFFFFF"/>
                          </a:solidFill>
                          <a:effectLst/>
                          <a:latin typeface="Arial Narrow" panose="020B0606020202030204" pitchFamily="34" charset="0"/>
                        </a:rPr>
                        <a:t>305,000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a:txBody>
                    <a:bodyPr/>
                    <a:lstStyle/>
                    <a:p>
                      <a:pPr algn="l" fontAlgn="ctr"/>
                      <a:r>
                        <a:rPr lang="en-US" sz="1000" b="0" i="0" u="none" strike="noStrike" dirty="0">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648048">
                <a:tc>
                  <a:txBody>
                    <a:bodyPr/>
                    <a:lstStyle/>
                    <a:p>
                      <a:pPr algn="l" fontAlgn="ctr"/>
                      <a:r>
                        <a:rPr lang="en-US" sz="1100" b="1" i="0" u="none" strike="noStrike">
                          <a:effectLst/>
                          <a:latin typeface="Arial Narrow" panose="020B0606020202030204" pitchFamily="34" charset="0"/>
                        </a:rPr>
                        <a:t>Sub-program 1.1 Improve knowledge on the impact of climate change and natural disasters on biodiversity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1100" b="1" i="0" u="none" strike="noStrike">
                          <a:effectLst/>
                          <a:latin typeface="Arial Narrow" panose="020B0606020202030204" pitchFamily="34" charset="0"/>
                        </a:rPr>
                        <a:t>55,000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1100" b="1" i="0" u="none" strike="noStrike">
                          <a:effectLst/>
                          <a:latin typeface="Arial Narrow" panose="020B0606020202030204" pitchFamily="34" charset="0"/>
                        </a:rPr>
                        <a:t>145,000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1100" b="1" i="0" u="none" strike="noStrike">
                          <a:effectLst/>
                          <a:latin typeface="Arial Narrow" panose="020B0606020202030204" pitchFamily="34" charset="0"/>
                        </a:rPr>
                        <a:t>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1100" b="1" i="0" u="none" strike="noStrike">
                          <a:effectLst/>
                          <a:latin typeface="Arial Narrow" panose="020B0606020202030204" pitchFamily="34" charset="0"/>
                        </a:rPr>
                        <a:t>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1100" b="1" i="0" u="none" strike="noStrike">
                          <a:effectLst/>
                          <a:latin typeface="Arial Narrow" panose="020B0606020202030204" pitchFamily="34" charset="0"/>
                        </a:rPr>
                        <a:t>200,000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589134">
                <a:tc>
                  <a:txBody>
                    <a:bodyPr/>
                    <a:lstStyle/>
                    <a:p>
                      <a:pPr algn="l" fontAlgn="ctr"/>
                      <a:r>
                        <a:rPr lang="en-US" sz="1000" b="1" i="0" u="none" strike="noStrike">
                          <a:effectLst/>
                          <a:latin typeface="Arial Narrow" panose="020B0606020202030204" pitchFamily="34" charset="0"/>
                        </a:rPr>
                        <a:t>Action 1.1.1 Conduct assessment of impacts of climate change and natural disasters on biodiversity  </a:t>
                      </a:r>
                      <a:br>
                        <a:rPr lang="en-US" sz="1000" b="1" i="0" u="none" strike="noStrike">
                          <a:effectLst/>
                          <a:latin typeface="Arial Narrow" panose="020B0606020202030204" pitchFamily="34" charset="0"/>
                        </a:rPr>
                      </a:br>
                      <a:endParaRPr lang="en-US" sz="1000" b="1" i="0" u="none" strike="noStrike">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45,000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145,000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190,000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Consultatory meeting for TOR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25,000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30,000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Inception workshop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40,000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20,000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60,000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Consultancy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100,000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100,000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Review and testing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Validation workshop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621495">
                <a:tc>
                  <a:txBody>
                    <a:bodyPr/>
                    <a:lstStyle/>
                    <a:p>
                      <a:pPr algn="l" fontAlgn="ctr"/>
                      <a:r>
                        <a:rPr lang="en-US" sz="1000" b="1" i="0" u="none" strike="noStrike">
                          <a:effectLst/>
                          <a:latin typeface="Arial Narrow" panose="020B0606020202030204" pitchFamily="34" charset="0"/>
                        </a:rPr>
                        <a:t>Action 1.1.2 Raise awareness of meteorologists and climatologists on the linkages between climate information and biodiversity conservation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10,000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10,000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Inception workshop (for 1.1.1)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Research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10,000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10,000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Validation workshop (for 1.1.1)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Academic publication of assessment study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8" name="ZoneTexte 1"/>
          <p:cNvSpPr txBox="1"/>
          <p:nvPr/>
        </p:nvSpPr>
        <p:spPr>
          <a:xfrm>
            <a:off x="8031666" y="1792457"/>
            <a:ext cx="263475" cy="30939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fr-CA" sz="1100"/>
          </a:p>
        </p:txBody>
      </p:sp>
    </p:spTree>
    <p:extLst>
      <p:ext uri="{BB962C8B-B14F-4D97-AF65-F5344CB8AC3E}">
        <p14:creationId xmlns:p14="http://schemas.microsoft.com/office/powerpoint/2010/main" val="7248331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84095" y="132398"/>
            <a:ext cx="11259670" cy="1143000"/>
          </a:xfrm>
        </p:spPr>
        <p:txBody>
          <a:bodyPr>
            <a:normAutofit fontScale="90000"/>
          </a:bodyPr>
          <a:lstStyle/>
          <a:p>
            <a:r>
              <a:rPr lang="en-US" altLang="en-US" sz="4000" b="1" dirty="0" smtClean="0">
                <a:solidFill>
                  <a:srgbClr val="147B33"/>
                </a:solidFill>
                <a:ea typeface="MS PGothic" pitchFamily="34" charset="-128"/>
              </a:rPr>
              <a:t>Example (cont.): towards standard expenditure categories</a:t>
            </a:r>
            <a:endParaRPr lang="en-US" altLang="en-US" sz="4000" b="1" dirty="0">
              <a:solidFill>
                <a:srgbClr val="147B33"/>
              </a:solidFill>
              <a:ea typeface="MS PGothic" pitchFamily="34" charset="-128"/>
            </a:endParaRPr>
          </a:p>
        </p:txBody>
      </p:sp>
      <p:sp>
        <p:nvSpPr>
          <p:cNvPr id="68615"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5590E9-60DC-480F-85C9-0589E25C9E43}"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86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2483AFA-BB79-48D9-A4F2-A364ED4618C8}" type="slidenum">
              <a:rPr lang="en-US" altLang="en-US" sz="1200">
                <a:solidFill>
                  <a:srgbClr val="898989"/>
                </a:solidFill>
              </a:rPr>
              <a:pPr>
                <a:spcBef>
                  <a:spcPct val="0"/>
                </a:spcBef>
                <a:buFontTx/>
                <a:buNone/>
              </a:pPr>
              <a:t>27</a:t>
            </a:fld>
            <a:endParaRPr lang="en-US" altLang="en-US" sz="1200">
              <a:solidFill>
                <a:srgbClr val="898989"/>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170029622"/>
              </p:ext>
            </p:extLst>
          </p:nvPr>
        </p:nvGraphicFramePr>
        <p:xfrm>
          <a:off x="487680" y="1082045"/>
          <a:ext cx="11536679" cy="5639426"/>
        </p:xfrm>
        <a:graphic>
          <a:graphicData uri="http://schemas.openxmlformats.org/drawingml/2006/table">
            <a:tbl>
              <a:tblPr/>
              <a:tblGrid>
                <a:gridCol w="3839661"/>
                <a:gridCol w="1468626"/>
                <a:gridCol w="1256296"/>
                <a:gridCol w="1220906"/>
                <a:gridCol w="1203212"/>
                <a:gridCol w="1433237"/>
                <a:gridCol w="1114741"/>
              </a:tblGrid>
              <a:tr h="418314">
                <a:tc gridSpan="2">
                  <a:txBody>
                    <a:bodyPr/>
                    <a:lstStyle/>
                    <a:p>
                      <a:pPr algn="l" fontAlgn="ctr"/>
                      <a:r>
                        <a:rPr lang="en-US" sz="1600" b="1" i="0" u="none" strike="noStrike" dirty="0">
                          <a:effectLst/>
                          <a:latin typeface="Arial Narrow" panose="020B0606020202030204" pitchFamily="34" charset="0"/>
                        </a:rPr>
                        <a:t>Sub-division of costs by categories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FCD5B4"/>
                    </a:solidFill>
                  </a:tcPr>
                </a:tc>
                <a:tc hMerge="1">
                  <a:txBody>
                    <a:bodyPr/>
                    <a:lstStyle/>
                    <a:p>
                      <a:endParaRPr lang="en-US"/>
                    </a:p>
                  </a:txBody>
                  <a:tcPr/>
                </a:tc>
                <a:tc>
                  <a:txBody>
                    <a:bodyPr/>
                    <a:lstStyle/>
                    <a:p>
                      <a:pPr algn="ctr" fontAlgn="ctr"/>
                      <a:endParaRPr lang="en-US" sz="1000" b="0" i="0" u="none" strike="noStrike">
                        <a:effectLst/>
                        <a:latin typeface="Arial Narrow" panose="020B0606020202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effectLst/>
                        <a:latin typeface="Arial Narrow" panose="020B0606020202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000" b="0" i="0" u="none" strike="noStrike">
                        <a:effectLst/>
                        <a:latin typeface="Arial Narrow" panose="020B0606020202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endParaRPr lang="en-US" sz="1000" b="0" i="0" u="none" strike="noStrike">
                        <a:effectLst/>
                        <a:latin typeface="Arial Narrow" panose="020B0606020202030204" pitchFamily="34" charset="0"/>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effectLst/>
                        <a:latin typeface="Arial Narrow" panose="020B0606020202030204" pitchFamily="34" charset="0"/>
                      </a:endParaRPr>
                    </a:p>
                  </a:txBody>
                  <a:tcPr marL="0" marR="0" marT="0" marB="0" anchor="ctr">
                    <a:lnL>
                      <a:noFill/>
                    </a:lnL>
                    <a:lnR>
                      <a:noFill/>
                    </a:lnR>
                    <a:lnT>
                      <a:noFill/>
                    </a:lnT>
                    <a:lnB>
                      <a:noFill/>
                    </a:lnB>
                  </a:tcPr>
                </a:tc>
              </a:tr>
              <a:tr h="207164">
                <a:tc>
                  <a:txBody>
                    <a:bodyPr/>
                    <a:lstStyle/>
                    <a:p>
                      <a:pPr algn="l" fontAlgn="ctr"/>
                      <a:r>
                        <a:rPr lang="en-US" sz="1000" b="1" i="0" u="none" strike="noStrike" dirty="0">
                          <a:solidFill>
                            <a:srgbClr val="FFFFFF"/>
                          </a:solidFill>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gridSpan="5">
                  <a:txBody>
                    <a:bodyPr/>
                    <a:lstStyle/>
                    <a:p>
                      <a:pPr algn="ctr" fontAlgn="ctr"/>
                      <a:r>
                        <a:rPr lang="en-US" sz="1000" b="1" i="0" u="none" strike="noStrike">
                          <a:solidFill>
                            <a:srgbClr val="FFFFFF"/>
                          </a:solidFill>
                          <a:effectLst/>
                          <a:latin typeface="Arial Narrow" panose="020B0606020202030204" pitchFamily="34" charset="0"/>
                        </a:rPr>
                        <a:t>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1000" b="0" i="0" u="none" strike="noStrike">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r>
              <a:tr h="207164">
                <a:tc>
                  <a:txBody>
                    <a:bodyPr/>
                    <a:lstStyle/>
                    <a:p>
                      <a:pPr algn="l" fontAlgn="ctr"/>
                      <a:r>
                        <a:rPr lang="en-US" sz="1000" b="1" i="0" u="none" strike="noStrike" dirty="0">
                          <a:solidFill>
                            <a:srgbClr val="FFFFFF"/>
                          </a:solidFill>
                          <a:effectLst/>
                          <a:latin typeface="Arial Narrow" panose="020B0606020202030204" pitchFamily="34" charset="0"/>
                        </a:rPr>
                        <a:t>Categories of expenses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ctr"/>
                      <a:r>
                        <a:rPr lang="en-US" sz="1000" b="1" i="0" u="none" strike="noStrike">
                          <a:solidFill>
                            <a:srgbClr val="FFFFFF"/>
                          </a:solidFill>
                          <a:effectLst/>
                          <a:latin typeface="Arial Narrow" panose="020B0606020202030204" pitchFamily="34" charset="0"/>
                        </a:rPr>
                        <a:t>Salary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ctr"/>
                      <a:r>
                        <a:rPr lang="en-US" sz="1000" b="1" i="0" u="none" strike="noStrike">
                          <a:solidFill>
                            <a:srgbClr val="FFFFFF"/>
                          </a:solidFill>
                          <a:effectLst/>
                          <a:latin typeface="Arial Narrow" panose="020B0606020202030204" pitchFamily="34" charset="0"/>
                        </a:rPr>
                        <a:t>Operating Exp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ctr"/>
                      <a:r>
                        <a:rPr lang="en-US" sz="1000" b="1" i="0" u="none" strike="noStrike">
                          <a:solidFill>
                            <a:srgbClr val="FFFFFF"/>
                          </a:solidFill>
                          <a:effectLst/>
                          <a:latin typeface="Arial Narrow" panose="020B0606020202030204" pitchFamily="34" charset="0"/>
                        </a:rPr>
                        <a:t>Transfert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ctr"/>
                      <a:r>
                        <a:rPr lang="en-US" sz="1000" b="1" i="0" u="none" strike="noStrike">
                          <a:solidFill>
                            <a:srgbClr val="FFFFFF"/>
                          </a:solidFill>
                          <a:effectLst/>
                          <a:latin typeface="Arial Narrow" panose="020B0606020202030204" pitchFamily="34" charset="0"/>
                        </a:rPr>
                        <a:t>Investissement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ctr"/>
                      <a:r>
                        <a:rPr lang="en-US" sz="1000" b="1" i="0" u="none" strike="noStrike">
                          <a:solidFill>
                            <a:srgbClr val="FFFFFF"/>
                          </a:solidFill>
                          <a:effectLst/>
                          <a:latin typeface="Arial Narrow" panose="020B0606020202030204" pitchFamily="34" charset="0"/>
                        </a:rPr>
                        <a:t>Total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ctr"/>
                      <a:r>
                        <a:rPr lang="en-US" sz="1000" b="1" i="0" u="none" strike="noStrike">
                          <a:solidFill>
                            <a:srgbClr val="FFFFFF"/>
                          </a:solidFill>
                          <a:effectLst/>
                          <a:latin typeface="Arial Narrow" panose="020B0606020202030204" pitchFamily="34" charset="0"/>
                        </a:rPr>
                        <a:t>Validation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207164">
                <a:tc>
                  <a:txBody>
                    <a:bodyPr/>
                    <a:lstStyle/>
                    <a:p>
                      <a:pPr algn="l" fontAlgn="ctr"/>
                      <a:r>
                        <a:rPr lang="en-US" sz="1000" b="1" i="0" u="none" strike="noStrike" dirty="0">
                          <a:solidFill>
                            <a:srgbClr val="FFFFFF"/>
                          </a:solidFill>
                          <a:effectLst/>
                          <a:latin typeface="Arial Narrow" panose="020B0606020202030204" pitchFamily="34" charset="0"/>
                        </a:rPr>
                        <a:t>Sum by Expenses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48A54"/>
                    </a:solidFill>
                  </a:tcPr>
                </a:tc>
                <a:tc>
                  <a:txBody>
                    <a:bodyPr/>
                    <a:lstStyle/>
                    <a:p>
                      <a:pPr algn="ctr" fontAlgn="ctr"/>
                      <a:r>
                        <a:rPr lang="en-US" sz="1000" b="1" i="0" u="none" strike="noStrike">
                          <a:solidFill>
                            <a:srgbClr val="FFFFFF"/>
                          </a:solidFill>
                          <a:effectLst/>
                          <a:latin typeface="Arial Narrow" panose="020B0606020202030204" pitchFamily="34" charset="0"/>
                        </a:rPr>
                        <a:t>                 75,000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48A54"/>
                    </a:solidFill>
                  </a:tcPr>
                </a:tc>
                <a:tc>
                  <a:txBody>
                    <a:bodyPr/>
                    <a:lstStyle/>
                    <a:p>
                      <a:pPr algn="ctr" fontAlgn="ctr"/>
                      <a:r>
                        <a:rPr lang="en-US" sz="1000" b="1" i="0" u="none" strike="noStrike">
                          <a:solidFill>
                            <a:srgbClr val="FFFFFF"/>
                          </a:solidFill>
                          <a:effectLst/>
                          <a:latin typeface="Arial Narrow" panose="020B0606020202030204" pitchFamily="34" charset="0"/>
                        </a:rPr>
                        <a:t>           150,000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48A54"/>
                    </a:solidFill>
                  </a:tcPr>
                </a:tc>
                <a:tc>
                  <a:txBody>
                    <a:bodyPr/>
                    <a:lstStyle/>
                    <a:p>
                      <a:pPr algn="ctr" fontAlgn="ctr"/>
                      <a:r>
                        <a:rPr lang="en-US" sz="1000" b="1" i="0" u="none" strike="noStrike">
                          <a:solidFill>
                            <a:srgbClr val="FFFFFF"/>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48A54"/>
                    </a:solidFill>
                  </a:tcPr>
                </a:tc>
                <a:tc>
                  <a:txBody>
                    <a:bodyPr/>
                    <a:lstStyle/>
                    <a:p>
                      <a:pPr algn="ctr" fontAlgn="ctr"/>
                      <a:r>
                        <a:rPr lang="en-US" sz="1000" b="1" i="0" u="none" strike="noStrike">
                          <a:solidFill>
                            <a:srgbClr val="FFFFFF"/>
                          </a:solidFill>
                          <a:effectLst/>
                          <a:latin typeface="Arial Narrow" panose="020B0606020202030204" pitchFamily="34" charset="0"/>
                        </a:rPr>
                        <a:t>           80,000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48A54"/>
                    </a:solidFill>
                  </a:tcPr>
                </a:tc>
                <a:tc>
                  <a:txBody>
                    <a:bodyPr/>
                    <a:lstStyle/>
                    <a:p>
                      <a:pPr algn="ctr" fontAlgn="ctr"/>
                      <a:r>
                        <a:rPr lang="en-US" sz="1000" b="1" i="0" u="none" strike="noStrike">
                          <a:solidFill>
                            <a:srgbClr val="FFFFFF"/>
                          </a:solidFill>
                          <a:effectLst/>
                          <a:latin typeface="Arial Narrow" panose="020B0606020202030204" pitchFamily="34" charset="0"/>
                        </a:rPr>
                        <a:t>               305,000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48A54"/>
                    </a:solidFill>
                  </a:tcPr>
                </a:tc>
                <a:tc>
                  <a:txBody>
                    <a:bodyPr/>
                    <a:lstStyle/>
                    <a:p>
                      <a:pPr algn="ctr" fontAlgn="ctr"/>
                      <a:endParaRPr lang="en-US" sz="1000" b="1" i="0" u="none" strike="noStrike">
                        <a:solidFill>
                          <a:srgbClr val="FFFFFF"/>
                        </a:solidFill>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r>
              <a:tr h="669303">
                <a:tc>
                  <a:txBody>
                    <a:bodyPr/>
                    <a:lstStyle/>
                    <a:p>
                      <a:pPr algn="l" fontAlgn="ctr"/>
                      <a:r>
                        <a:rPr lang="en-US" sz="1100" b="1" i="0" u="none" strike="noStrike">
                          <a:solidFill>
                            <a:srgbClr val="FFFFFF"/>
                          </a:solidFill>
                          <a:effectLst/>
                          <a:latin typeface="Arial Narrow" panose="020B0606020202030204" pitchFamily="34" charset="0"/>
                        </a:rPr>
                        <a:t>Program 1 Build resilience of biodiversity to manage, control and reduce the risks and impacts of climate change and natural disasters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1100" b="1" i="0" u="none" strike="noStrike">
                          <a:solidFill>
                            <a:srgbClr val="FFFFFF"/>
                          </a:solidFill>
                          <a:effectLst/>
                          <a:latin typeface="Arial Narrow" panose="020B0606020202030204" pitchFamily="34" charset="0"/>
                        </a:rPr>
                        <a:t>75,000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1100" b="1" i="0" u="none" strike="noStrike">
                          <a:solidFill>
                            <a:srgbClr val="FFFFFF"/>
                          </a:solidFill>
                          <a:effectLst/>
                          <a:latin typeface="Arial Narrow" panose="020B0606020202030204" pitchFamily="34" charset="0"/>
                        </a:rPr>
                        <a:t>150,000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1100" b="1" i="0" u="none" strike="noStrike">
                          <a:solidFill>
                            <a:srgbClr val="FFFFFF"/>
                          </a:solidFill>
                          <a:effectLst/>
                          <a:latin typeface="Arial Narrow" panose="020B0606020202030204" pitchFamily="34" charset="0"/>
                        </a:rPr>
                        <a:t>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1100" b="1" i="0" u="none" strike="noStrike">
                          <a:solidFill>
                            <a:srgbClr val="FFFFFF"/>
                          </a:solidFill>
                          <a:effectLst/>
                          <a:latin typeface="Arial Narrow" panose="020B0606020202030204" pitchFamily="34" charset="0"/>
                        </a:rPr>
                        <a:t>80,000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a:txBody>
                    <a:bodyPr/>
                    <a:lstStyle/>
                    <a:p>
                      <a:pPr algn="r" fontAlgn="ctr"/>
                      <a:r>
                        <a:rPr lang="en-US" sz="1100" b="1" i="0" u="none" strike="noStrike">
                          <a:solidFill>
                            <a:srgbClr val="FFFFFF"/>
                          </a:solidFill>
                          <a:effectLst/>
                          <a:latin typeface="Arial Narrow" panose="020B0606020202030204" pitchFamily="34" charset="0"/>
                        </a:rPr>
                        <a:t>305,000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a:txBody>
                    <a:bodyPr/>
                    <a:lstStyle/>
                    <a:p>
                      <a:pPr algn="l" fontAlgn="ctr"/>
                      <a:r>
                        <a:rPr lang="en-US" sz="1000" b="0" i="0" u="none" strike="noStrike" dirty="0">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648048">
                <a:tc>
                  <a:txBody>
                    <a:bodyPr/>
                    <a:lstStyle/>
                    <a:p>
                      <a:pPr algn="l" fontAlgn="ctr"/>
                      <a:r>
                        <a:rPr lang="en-US" sz="1100" b="1" i="0" u="none" strike="noStrike" dirty="0">
                          <a:effectLst/>
                          <a:latin typeface="Arial Narrow" panose="020B0606020202030204" pitchFamily="34" charset="0"/>
                        </a:rPr>
                        <a:t>Sub-program 1.1 Improve knowledge on the impact of climate change and natural disasters on biodiversity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1100" b="1" i="0" u="none" strike="noStrike">
                          <a:effectLst/>
                          <a:latin typeface="Arial Narrow" panose="020B0606020202030204" pitchFamily="34" charset="0"/>
                        </a:rPr>
                        <a:t>55,000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1100" b="1" i="0" u="none" strike="noStrike">
                          <a:effectLst/>
                          <a:latin typeface="Arial Narrow" panose="020B0606020202030204" pitchFamily="34" charset="0"/>
                        </a:rPr>
                        <a:t>145,000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1100" b="1" i="0" u="none" strike="noStrike">
                          <a:effectLst/>
                          <a:latin typeface="Arial Narrow" panose="020B0606020202030204" pitchFamily="34" charset="0"/>
                        </a:rPr>
                        <a:t>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1100" b="1" i="0" u="none" strike="noStrike">
                          <a:effectLst/>
                          <a:latin typeface="Arial Narrow" panose="020B0606020202030204" pitchFamily="34" charset="0"/>
                        </a:rPr>
                        <a:t>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ctr"/>
                      <a:r>
                        <a:rPr lang="en-US" sz="1100" b="1" i="0" u="none" strike="noStrike">
                          <a:effectLst/>
                          <a:latin typeface="Arial Narrow" panose="020B0606020202030204" pitchFamily="34" charset="0"/>
                        </a:rPr>
                        <a:t>200,000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589134">
                <a:tc>
                  <a:txBody>
                    <a:bodyPr/>
                    <a:lstStyle/>
                    <a:p>
                      <a:pPr algn="l" fontAlgn="ctr"/>
                      <a:r>
                        <a:rPr lang="en-US" sz="1000" b="1" i="0" u="none" strike="noStrike">
                          <a:effectLst/>
                          <a:latin typeface="Arial Narrow" panose="020B0606020202030204" pitchFamily="34" charset="0"/>
                        </a:rPr>
                        <a:t>Action 1.1.1 Conduct assessment of impacts of climate change and natural disasters on biodiversity  </a:t>
                      </a:r>
                      <a:br>
                        <a:rPr lang="en-US" sz="1000" b="1" i="0" u="none" strike="noStrike">
                          <a:effectLst/>
                          <a:latin typeface="Arial Narrow" panose="020B0606020202030204" pitchFamily="34" charset="0"/>
                        </a:rPr>
                      </a:br>
                      <a:endParaRPr lang="en-US" sz="1000" b="1" i="0" u="none" strike="noStrike">
                        <a:effectLst/>
                        <a:latin typeface="Arial Narrow" panose="020B0606020202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45,000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145,000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190,000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Consultatory meeting for TOR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25,000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30,000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Inception workshop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40,000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20,000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60,000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Consultancy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100,000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100,000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Review and testing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Validation workshop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621495">
                <a:tc>
                  <a:txBody>
                    <a:bodyPr/>
                    <a:lstStyle/>
                    <a:p>
                      <a:pPr algn="l" fontAlgn="ctr"/>
                      <a:r>
                        <a:rPr lang="en-US" sz="1000" b="1" i="0" u="none" strike="noStrike">
                          <a:effectLst/>
                          <a:latin typeface="Arial Narrow" panose="020B0606020202030204" pitchFamily="34" charset="0"/>
                        </a:rPr>
                        <a:t>Action 1.1.2 Raise awareness of meteorologists and climatologists on the linkages between climate information and biodiversity conservation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10,000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10,000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Inception workshop (for 1.1.1)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Research</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10,000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10,000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Validation workshop (for 1.1.1)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Academic publication of assessment study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r h="207164">
                <a:tc>
                  <a:txBody>
                    <a:bodyPr/>
                    <a:lstStyle/>
                    <a:p>
                      <a:pPr algn="l" fontAlgn="ctr"/>
                      <a:r>
                        <a:rPr lang="en-US" sz="1000" b="0" i="0" u="none" strike="noStrike">
                          <a:effectLst/>
                          <a:latin typeface="Arial Narrow" panose="020B0606020202030204" pitchFamily="34" charset="0"/>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000" b="0" i="0" u="none" strike="noStrike" dirty="0">
                          <a:solidFill>
                            <a:srgbClr val="FF0000"/>
                          </a:solidFill>
                          <a:effectLst/>
                          <a:latin typeface="Arial Narrow" panose="020B0606020202030204" pitchFamily="34" charset="0"/>
                        </a:rPr>
                        <a:t>                -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r>
            </a:tbl>
          </a:graphicData>
        </a:graphic>
      </p:graphicFrame>
      <p:sp>
        <p:nvSpPr>
          <p:cNvPr id="8" name="ZoneTexte 1"/>
          <p:cNvSpPr txBox="1"/>
          <p:nvPr/>
        </p:nvSpPr>
        <p:spPr>
          <a:xfrm>
            <a:off x="8031666" y="1792457"/>
            <a:ext cx="263475" cy="30939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fr-CA" sz="1100"/>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8636" y="1443278"/>
            <a:ext cx="7261404" cy="744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ounded Rectangular Callout 8"/>
          <p:cNvSpPr/>
          <p:nvPr/>
        </p:nvSpPr>
        <p:spPr>
          <a:xfrm>
            <a:off x="6845591" y="3489459"/>
            <a:ext cx="2635624" cy="1860176"/>
          </a:xfrm>
          <a:prstGeom prst="wedgeRoundRectCallout">
            <a:avLst>
              <a:gd name="adj1" fmla="val 11140"/>
              <a:gd name="adj2" fmla="val -121596"/>
              <a:gd name="adj3" fmla="val 16667"/>
            </a:avLst>
          </a:prstGeom>
          <a:solidFill>
            <a:srgbClr val="FF000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Standard expenditure categories</a:t>
            </a:r>
            <a:endParaRPr lang="en-CA" sz="2400" dirty="0"/>
          </a:p>
        </p:txBody>
      </p:sp>
    </p:spTree>
    <p:extLst>
      <p:ext uri="{BB962C8B-B14F-4D97-AF65-F5344CB8AC3E}">
        <p14:creationId xmlns:p14="http://schemas.microsoft.com/office/powerpoint/2010/main" val="41307365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286871" y="132398"/>
            <a:ext cx="10828091" cy="1143000"/>
          </a:xfrm>
        </p:spPr>
        <p:txBody>
          <a:bodyPr>
            <a:normAutofit/>
          </a:bodyPr>
          <a:lstStyle/>
          <a:p>
            <a:r>
              <a:rPr lang="en-US" altLang="en-US" sz="4000" b="1" dirty="0" smtClean="0">
                <a:solidFill>
                  <a:srgbClr val="147B33"/>
                </a:solidFill>
                <a:ea typeface="MS PGothic" pitchFamily="34" charset="-128"/>
              </a:rPr>
              <a:t>Example (cont.): standard expenditure categories </a:t>
            </a:r>
            <a:endParaRPr lang="en-US" altLang="en-US" sz="4000" b="1" dirty="0">
              <a:solidFill>
                <a:srgbClr val="147B33"/>
              </a:solidFill>
              <a:ea typeface="MS PGothic" pitchFamily="34" charset="-128"/>
            </a:endParaRPr>
          </a:p>
        </p:txBody>
      </p:sp>
      <p:sp>
        <p:nvSpPr>
          <p:cNvPr id="68615"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5590E9-60DC-480F-85C9-0589E25C9E43}"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86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2483AFA-BB79-48D9-A4F2-A364ED4618C8}" type="slidenum">
              <a:rPr lang="en-US" altLang="en-US" sz="1200">
                <a:solidFill>
                  <a:srgbClr val="898989"/>
                </a:solidFill>
              </a:rPr>
              <a:pPr>
                <a:spcBef>
                  <a:spcPct val="0"/>
                </a:spcBef>
                <a:buFontTx/>
                <a:buNone/>
              </a:pPr>
              <a:t>28</a:t>
            </a:fld>
            <a:endParaRPr lang="en-US" altLang="en-US" sz="1200">
              <a:solidFill>
                <a:srgbClr val="898989"/>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085613129"/>
              </p:ext>
            </p:extLst>
          </p:nvPr>
        </p:nvGraphicFramePr>
        <p:xfrm>
          <a:off x="335282" y="1447801"/>
          <a:ext cx="11536679" cy="4908548"/>
        </p:xfrm>
        <a:graphic>
          <a:graphicData uri="http://schemas.openxmlformats.org/drawingml/2006/table">
            <a:tbl>
              <a:tblPr/>
              <a:tblGrid>
                <a:gridCol w="3440764"/>
                <a:gridCol w="1720382"/>
                <a:gridCol w="1720382"/>
                <a:gridCol w="1720382"/>
                <a:gridCol w="1720382"/>
                <a:gridCol w="1214387"/>
              </a:tblGrid>
              <a:tr h="617860">
                <a:tc gridSpan="6">
                  <a:txBody>
                    <a:bodyPr/>
                    <a:lstStyle/>
                    <a:p>
                      <a:pPr algn="ctr" fontAlgn="ctr"/>
                      <a:r>
                        <a:rPr lang="en-US" sz="1400" b="1" i="0" u="none" strike="noStrike">
                          <a:effectLst/>
                          <a:latin typeface="Arial Narrow" panose="020B0606020202030204" pitchFamily="34" charset="0"/>
                        </a:rPr>
                        <a:t>Expenses by categories from 2016-2018</a:t>
                      </a:r>
                    </a:p>
                  </a:txBody>
                  <a:tcPr marL="6350" marR="6350" marT="6350" marB="0" anchor="ctr">
                    <a:lnL>
                      <a:noFill/>
                    </a:lnL>
                    <a:lnR>
                      <a:noFill/>
                    </a:lnR>
                    <a:lnT>
                      <a:noFill/>
                    </a:lnT>
                    <a:lnB>
                      <a:noFill/>
                    </a:lnB>
                    <a:solidFill>
                      <a:srgbClr val="EEECE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63394">
                <a:tc>
                  <a:txBody>
                    <a:bodyPr/>
                    <a:lstStyle/>
                    <a:p>
                      <a:pPr algn="l" fontAlgn="ctr"/>
                      <a:endParaRPr lang="en-US" sz="1000" b="0" i="0" u="none" strike="noStrike">
                        <a:effectLst/>
                        <a:latin typeface="Arial Narrow" panose="020B0606020202030204" pitchFamily="34" charset="0"/>
                      </a:endParaRP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effectLst/>
                        <a:latin typeface="Arial Narrow" panose="020B0606020202030204" pitchFamily="34" charset="0"/>
                      </a:endParaRP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effectLst/>
                        <a:latin typeface="Arial Narrow" panose="020B0606020202030204" pitchFamily="34" charset="0"/>
                      </a:endParaRP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effectLst/>
                        <a:latin typeface="Arial Narrow" panose="020B0606020202030204" pitchFamily="34" charset="0"/>
                      </a:endParaRP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effectLst/>
                        <a:latin typeface="Arial Narrow" panose="020B0606020202030204" pitchFamily="34" charset="0"/>
                      </a:endParaRP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0" b="0" i="0" u="none" strike="noStrike">
                        <a:effectLst/>
                        <a:latin typeface="Arial Narrow" panose="020B0606020202030204" pitchFamily="34" charset="0"/>
                      </a:endParaRPr>
                    </a:p>
                  </a:txBody>
                  <a:tcPr marL="6350" marR="6350" marT="6350" marB="0" anchor="ctr">
                    <a:lnL>
                      <a:noFill/>
                    </a:lnL>
                    <a:lnR>
                      <a:noFill/>
                    </a:lnR>
                    <a:lnT>
                      <a:noFill/>
                    </a:lnT>
                    <a:lnB w="12700" cap="flat" cmpd="sng" algn="ctr">
                      <a:solidFill>
                        <a:srgbClr val="000000"/>
                      </a:solidFill>
                      <a:prstDash val="solid"/>
                      <a:round/>
                      <a:headEnd type="none" w="med" len="med"/>
                      <a:tailEnd type="none" w="med" len="med"/>
                    </a:lnB>
                  </a:tcPr>
                </a:tc>
              </a:tr>
              <a:tr h="617860">
                <a:tc gridSpan="6">
                  <a:txBody>
                    <a:bodyPr/>
                    <a:lstStyle/>
                    <a:p>
                      <a:pPr algn="l" fontAlgn="ctr"/>
                      <a:r>
                        <a:rPr lang="en-US" sz="1400" b="1" i="0" u="none" strike="noStrike">
                          <a:effectLst/>
                          <a:latin typeface="Arial Narrow" panose="020B0606020202030204" pitchFamily="34" charset="0"/>
                        </a:rPr>
                        <a:t>Expenses by categories</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32045">
                <a:tc>
                  <a:txBody>
                    <a:bodyPr/>
                    <a:lstStyle/>
                    <a:p>
                      <a:pPr algn="l" fontAlgn="ctr"/>
                      <a:r>
                        <a:rPr lang="en-US" sz="1200" b="1" i="0" u="none" strike="noStrike">
                          <a:effectLst/>
                          <a:latin typeface="Arial Narrow" panose="020B0606020202030204" pitchFamily="34" charset="0"/>
                        </a:rPr>
                        <a:t>Categories/years</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effectLst/>
                          <a:latin typeface="Arial Narrow" panose="020B0606020202030204" pitchFamily="34" charset="0"/>
                        </a:rPr>
                        <a:t>2016</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effectLst/>
                          <a:latin typeface="Arial Narrow" panose="020B0606020202030204" pitchFamily="34" charset="0"/>
                        </a:rPr>
                        <a:t>2017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effectLst/>
                          <a:latin typeface="Arial Narrow" panose="020B0606020202030204" pitchFamily="34" charset="0"/>
                        </a:rPr>
                        <a:t>2018</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effectLst/>
                          <a:latin typeface="Arial Narrow" panose="020B0606020202030204" pitchFamily="34" charset="0"/>
                        </a:rPr>
                        <a:t>Total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a:effectLst/>
                          <a:latin typeface="Arial Narrow" panose="020B0606020202030204" pitchFamily="34" charset="0"/>
                        </a:rPr>
                        <a:t>%</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2045">
                <a:tc>
                  <a:txBody>
                    <a:bodyPr/>
                    <a:lstStyle/>
                    <a:p>
                      <a:pPr algn="l" fontAlgn="ctr"/>
                      <a:r>
                        <a:rPr lang="en-US" sz="1000" b="1" i="0" u="none" strike="noStrike">
                          <a:solidFill>
                            <a:srgbClr val="FFFFFF"/>
                          </a:solidFill>
                          <a:effectLst/>
                          <a:latin typeface="Arial Narrow" panose="020B0606020202030204" pitchFamily="34" charset="0"/>
                        </a:rPr>
                        <a:t>Salary</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l" fontAlgn="ctr"/>
                      <a:r>
                        <a:rPr lang="en-US" sz="1200" b="0" i="0" u="none" strike="noStrike">
                          <a:effectLst/>
                          <a:latin typeface="Arial Narrow" panose="020B0606020202030204" pitchFamily="34" charset="0"/>
                        </a:rPr>
                        <a:t>             75,000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Narrow" panose="020B0606020202030204" pitchFamily="34" charset="0"/>
                        </a:rPr>
                        <a:t>             66,000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Narrow" panose="020B0606020202030204" pitchFamily="34" charset="0"/>
                        </a:rPr>
                        <a:t>             25,000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Narrow" panose="020B0606020202030204" pitchFamily="34" charset="0"/>
                        </a:rPr>
                        <a:t>           166,000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effectLst/>
                          <a:latin typeface="Arial Narrow" panose="020B0606020202030204" pitchFamily="34" charset="0"/>
                        </a:rPr>
                        <a:t>31.7%</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2045">
                <a:tc>
                  <a:txBody>
                    <a:bodyPr/>
                    <a:lstStyle/>
                    <a:p>
                      <a:pPr algn="l" fontAlgn="ctr"/>
                      <a:r>
                        <a:rPr lang="en-US" sz="1000" b="1" i="0" u="none" strike="noStrike">
                          <a:solidFill>
                            <a:srgbClr val="FFFFFF"/>
                          </a:solidFill>
                          <a:effectLst/>
                          <a:latin typeface="Arial Narrow" panose="020B0606020202030204" pitchFamily="34" charset="0"/>
                        </a:rPr>
                        <a:t>Operating Exp</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l" fontAlgn="ctr"/>
                      <a:r>
                        <a:rPr lang="en-US" sz="1200" b="0" i="0" u="none" strike="noStrike">
                          <a:effectLst/>
                          <a:latin typeface="Arial Narrow" panose="020B0606020202030204" pitchFamily="34" charset="0"/>
                        </a:rPr>
                        <a:t>           150,000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Narrow" panose="020B0606020202030204" pitchFamily="34" charset="0"/>
                        </a:rPr>
                        <a:t>             47,000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Narrow" panose="020B0606020202030204" pitchFamily="34" charset="0"/>
                        </a:rPr>
                        <a:t>             20,000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Narrow" panose="020B0606020202030204" pitchFamily="34" charset="0"/>
                        </a:rPr>
                        <a:t>           217,000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effectLst/>
                          <a:latin typeface="Arial Narrow" panose="020B0606020202030204" pitchFamily="34" charset="0"/>
                        </a:rPr>
                        <a:t>41.5%</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2045">
                <a:tc>
                  <a:txBody>
                    <a:bodyPr/>
                    <a:lstStyle/>
                    <a:p>
                      <a:pPr algn="l" fontAlgn="ctr"/>
                      <a:r>
                        <a:rPr lang="en-US" sz="1000" b="1" i="0" u="none" strike="noStrike">
                          <a:solidFill>
                            <a:srgbClr val="FFFFFF"/>
                          </a:solidFill>
                          <a:effectLst/>
                          <a:latin typeface="Arial Narrow" panose="020B0606020202030204" pitchFamily="34" charset="0"/>
                        </a:rPr>
                        <a:t>Transfert</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l" fontAlgn="ctr"/>
                      <a:r>
                        <a:rPr lang="en-US" sz="1200" b="0" i="0" u="none" strike="noStrike">
                          <a:effectLst/>
                          <a:latin typeface="Arial Narrow" panose="020B0606020202030204" pitchFamily="34" charset="0"/>
                        </a:rPr>
                        <a:t>                     -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Narrow" panose="020B0606020202030204" pitchFamily="34" charset="0"/>
                        </a:rPr>
                        <a:t>                     -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Narrow" panose="020B0606020202030204" pitchFamily="34" charset="0"/>
                        </a:rPr>
                        <a:t>                     -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Narrow" panose="020B0606020202030204" pitchFamily="34" charset="0"/>
                        </a:rPr>
                        <a:t>                     -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effectLst/>
                          <a:latin typeface="Arial Narrow" panose="020B0606020202030204" pitchFamily="34" charset="0"/>
                        </a:rPr>
                        <a:t>0.0%</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32045">
                <a:tc>
                  <a:txBody>
                    <a:bodyPr/>
                    <a:lstStyle/>
                    <a:p>
                      <a:pPr algn="l" fontAlgn="ctr"/>
                      <a:r>
                        <a:rPr lang="en-US" sz="1000" b="1" i="0" u="none" strike="noStrike">
                          <a:solidFill>
                            <a:srgbClr val="FFFFFF"/>
                          </a:solidFill>
                          <a:effectLst/>
                          <a:latin typeface="Arial Narrow" panose="020B0606020202030204" pitchFamily="34" charset="0"/>
                        </a:rPr>
                        <a:t>Investissement</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l" fontAlgn="ctr"/>
                      <a:r>
                        <a:rPr lang="en-US" sz="1200" b="0" i="0" u="none" strike="noStrike">
                          <a:effectLst/>
                          <a:latin typeface="Arial Narrow" panose="020B0606020202030204" pitchFamily="34" charset="0"/>
                        </a:rPr>
                        <a:t>             80,000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Narrow" panose="020B0606020202030204" pitchFamily="34" charset="0"/>
                        </a:rPr>
                        <a:t>             60,000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Narrow" panose="020B0606020202030204" pitchFamily="34" charset="0"/>
                        </a:rPr>
                        <a:t>                     -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effectLst/>
                          <a:latin typeface="Arial Narrow" panose="020B0606020202030204" pitchFamily="34" charset="0"/>
                        </a:rPr>
                        <a:t>           140,000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1200" b="0" i="0" u="none" strike="noStrike">
                          <a:effectLst/>
                          <a:latin typeface="Arial Narrow" panose="020B0606020202030204" pitchFamily="34" charset="0"/>
                        </a:rPr>
                        <a:t>26.8%</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9209">
                <a:tc>
                  <a:txBody>
                    <a:bodyPr/>
                    <a:lstStyle/>
                    <a:p>
                      <a:pPr algn="l" fontAlgn="ctr"/>
                      <a:r>
                        <a:rPr lang="en-US" sz="1200" b="1" i="0" u="none" strike="noStrike">
                          <a:effectLst/>
                          <a:latin typeface="Arial Narrow" panose="020B0606020202030204" pitchFamily="34" charset="0"/>
                        </a:rPr>
                        <a:t>TOTAL expenses</a:t>
                      </a:r>
                    </a:p>
                  </a:txBody>
                  <a:tcPr marL="6350" marR="6350" marT="635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200" b="1" i="0" u="none" strike="noStrike">
                          <a:effectLst/>
                          <a:latin typeface="Arial Narrow" panose="020B0606020202030204" pitchFamily="34" charset="0"/>
                        </a:rPr>
                        <a:t>           305,000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200" b="1" i="0" u="none" strike="noStrike">
                          <a:effectLst/>
                          <a:latin typeface="Arial Narrow" panose="020B0606020202030204" pitchFamily="34" charset="0"/>
                        </a:rPr>
                        <a:t>           173,000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200" b="1" i="0" u="none" strike="noStrike">
                          <a:effectLst/>
                          <a:latin typeface="Arial Narrow" panose="020B0606020202030204" pitchFamily="34" charset="0"/>
                        </a:rPr>
                        <a:t>             45,000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200" b="1" i="0" u="none" strike="noStrike">
                          <a:effectLst/>
                          <a:latin typeface="Arial Narrow" panose="020B0606020202030204" pitchFamily="34" charset="0"/>
                        </a:rPr>
                        <a:t>           523,000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1200" b="1" i="0" u="none" strike="noStrike" dirty="0">
                          <a:effectLst/>
                          <a:latin typeface="Arial Narrow" panose="020B0606020202030204" pitchFamily="34" charset="0"/>
                        </a:rPr>
                        <a:t>100.0%</a:t>
                      </a:r>
                    </a:p>
                  </a:txBody>
                  <a:tcPr marL="6350" marR="6350" marT="635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88346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30306" y="-114299"/>
            <a:ext cx="10884305" cy="1143000"/>
          </a:xfrm>
        </p:spPr>
        <p:txBody>
          <a:bodyPr>
            <a:normAutofit/>
          </a:bodyPr>
          <a:lstStyle/>
          <a:p>
            <a:r>
              <a:rPr lang="en-US" altLang="en-US" sz="4000" b="1" dirty="0" smtClean="0">
                <a:solidFill>
                  <a:srgbClr val="147B33"/>
                </a:solidFill>
                <a:ea typeface="MS PGothic" pitchFamily="34" charset="-128"/>
              </a:rPr>
              <a:t>Example:  towards a cost profile</a:t>
            </a:r>
            <a:endParaRPr lang="en-US" altLang="en-US" sz="4000" b="1" dirty="0">
              <a:solidFill>
                <a:srgbClr val="147B33"/>
              </a:solidFill>
              <a:ea typeface="MS PGothic" pitchFamily="34" charset="-128"/>
            </a:endParaRPr>
          </a:p>
        </p:txBody>
      </p:sp>
      <p:sp>
        <p:nvSpPr>
          <p:cNvPr id="68615"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5590E9-60DC-480F-85C9-0589E25C9E43}"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86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2483AFA-BB79-48D9-A4F2-A364ED4618C8}" type="slidenum">
              <a:rPr lang="en-US" altLang="en-US" sz="1200">
                <a:solidFill>
                  <a:srgbClr val="898989"/>
                </a:solidFill>
              </a:rPr>
              <a:pPr>
                <a:spcBef>
                  <a:spcPct val="0"/>
                </a:spcBef>
                <a:buFontTx/>
                <a:buNone/>
              </a:pPr>
              <a:t>29</a:t>
            </a:fld>
            <a:endParaRPr lang="en-US" altLang="en-US" sz="1200">
              <a:solidFill>
                <a:srgbClr val="898989"/>
              </a:solidFill>
            </a:endParaRPr>
          </a:p>
        </p:txBody>
      </p:sp>
      <p:graphicFrame>
        <p:nvGraphicFramePr>
          <p:cNvPr id="8" name="Graphique 2"/>
          <p:cNvGraphicFramePr>
            <a:graphicFrameLocks/>
          </p:cNvGraphicFramePr>
          <p:nvPr>
            <p:extLst>
              <p:ext uri="{D42A27DB-BD31-4B8C-83A1-F6EECF244321}">
                <p14:modId xmlns:p14="http://schemas.microsoft.com/office/powerpoint/2010/main" val="769547598"/>
              </p:ext>
            </p:extLst>
          </p:nvPr>
        </p:nvGraphicFramePr>
        <p:xfrm>
          <a:off x="685800" y="899161"/>
          <a:ext cx="11353800" cy="54571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183373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descr="CBD_PowerPointTemplate_LogoFul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7988" y="5705476"/>
            <a:ext cx="2436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7686675" y="5565775"/>
            <a:ext cx="2730500" cy="118268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defRPr/>
            </a:pPr>
            <a:endParaRPr lang="en-US" altLang="en-US" sz="1800">
              <a:solidFill>
                <a:srgbClr val="FFFFFF"/>
              </a:solidFill>
              <a:ea typeface="ＭＳ Ｐゴシック" pitchFamily="34" charset="-128"/>
              <a:cs typeface="Arial" charset="0"/>
            </a:endParaRPr>
          </a:p>
        </p:txBody>
      </p:sp>
      <p:pic>
        <p:nvPicPr>
          <p:cNvPr id="48132" name="Picture 9" descr="CBD_PowerPointTemplate_U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56388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10" descr="CBD_PowerPointTemplate_UNEP.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494838" y="5673725"/>
            <a:ext cx="792162"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1" descr="UN Decade on Biodiver#1CBAF.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13514" y="5791200"/>
            <a:ext cx="2706687"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Picture 3" descr="U:\Working Folders\Logos\COP\COP-12\cop-12-logo-web\cop-12-logo-variant-colour-web.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5715000"/>
            <a:ext cx="8382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6" name="TextBox 1"/>
          <p:cNvSpPr txBox="1">
            <a:spLocks noChangeArrowheads="1"/>
          </p:cNvSpPr>
          <p:nvPr/>
        </p:nvSpPr>
        <p:spPr bwMode="auto">
          <a:xfrm>
            <a:off x="1752600" y="1609726"/>
            <a:ext cx="85344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CA" altLang="es-ES" sz="4400" b="1" dirty="0" smtClean="0">
              <a:solidFill>
                <a:srgbClr val="FF6600"/>
              </a:solidFill>
            </a:endParaRPr>
          </a:p>
          <a:p>
            <a:pPr algn="ctr" eaLnBrk="1" hangingPunct="1"/>
            <a:endParaRPr lang="en-CA" altLang="es-ES" sz="4400" b="1" dirty="0">
              <a:solidFill>
                <a:srgbClr val="FF6600"/>
              </a:solidFill>
            </a:endParaRPr>
          </a:p>
          <a:p>
            <a:pPr algn="ctr" eaLnBrk="1" hangingPunct="1"/>
            <a:r>
              <a:rPr lang="en-CA" altLang="es-ES" sz="4400" b="1" dirty="0" smtClean="0">
                <a:solidFill>
                  <a:srgbClr val="FF6600"/>
                </a:solidFill>
              </a:rPr>
              <a:t>Thank </a:t>
            </a:r>
            <a:r>
              <a:rPr lang="en-CA" altLang="es-ES" sz="4400" b="1" dirty="0">
                <a:solidFill>
                  <a:srgbClr val="FF6600"/>
                </a:solidFill>
              </a:rPr>
              <a:t>you</a:t>
            </a:r>
            <a:r>
              <a:rPr lang="en-CA" altLang="es-ES" sz="4400" b="1" dirty="0" smtClean="0">
                <a:solidFill>
                  <a:srgbClr val="FF6600"/>
                </a:solidFill>
              </a:rPr>
              <a:t>!</a:t>
            </a:r>
            <a:endParaRPr lang="en-CA" altLang="es-ES" sz="4400" b="1" dirty="0">
              <a:solidFill>
                <a:srgbClr val="FF6600"/>
              </a:solidFill>
            </a:endParaRPr>
          </a:p>
        </p:txBody>
      </p:sp>
      <p:sp>
        <p:nvSpPr>
          <p:cNvPr id="48137"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13E70F2-83C5-4430-8FB5-50AC5F8B31C3}" type="datetime1">
              <a:rPr lang="en-US" altLang="en-US" smtClean="0">
                <a:solidFill>
                  <a:srgbClr val="898989"/>
                </a:solidFill>
              </a:rPr>
              <a:pPr eaLnBrk="1" hangingPunct="1"/>
              <a:t>10/6/2015</a:t>
            </a:fld>
            <a:endParaRPr lang="en-US" altLang="en-US" smtClean="0">
              <a:solidFill>
                <a:srgbClr val="898989"/>
              </a:solidFill>
            </a:endParaRPr>
          </a:p>
        </p:txBody>
      </p:sp>
      <p:sp>
        <p:nvSpPr>
          <p:cNvPr id="4813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2B61876-E9EC-4979-8B51-900F2AF50572}" type="slidenum">
              <a:rPr lang="en-US" altLang="en-US">
                <a:solidFill>
                  <a:srgbClr val="898989"/>
                </a:solidFill>
              </a:rPr>
              <a:pPr eaLnBrk="1" hangingPunct="1"/>
              <a:t>30</a:t>
            </a:fld>
            <a:endParaRPr lang="en-US" altLang="en-US">
              <a:solidFill>
                <a:srgbClr val="898989"/>
              </a:solidFill>
            </a:endParaRPr>
          </a:p>
        </p:txBody>
      </p:sp>
    </p:spTree>
    <p:extLst>
      <p:ext uri="{BB962C8B-B14F-4D97-AF65-F5344CB8AC3E}">
        <p14:creationId xmlns:p14="http://schemas.microsoft.com/office/powerpoint/2010/main" val="40700128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84095" y="132398"/>
            <a:ext cx="11259670" cy="1143000"/>
          </a:xfrm>
        </p:spPr>
        <p:txBody>
          <a:bodyPr>
            <a:normAutofit/>
          </a:bodyPr>
          <a:lstStyle/>
          <a:p>
            <a:r>
              <a:rPr lang="en-US" altLang="en-US" sz="4000" b="1" dirty="0" smtClean="0">
                <a:solidFill>
                  <a:srgbClr val="147B33"/>
                </a:solidFill>
                <a:ea typeface="MS PGothic" pitchFamily="34" charset="-128"/>
              </a:rPr>
              <a:t>Group work: I. defining the WBS</a:t>
            </a:r>
            <a:endParaRPr lang="en-US" altLang="en-US" sz="4000" b="1" dirty="0">
              <a:solidFill>
                <a:srgbClr val="147B33"/>
              </a:solidFill>
              <a:ea typeface="MS PGothic" pitchFamily="34" charset="-128"/>
            </a:endParaRPr>
          </a:p>
        </p:txBody>
      </p:sp>
      <p:sp>
        <p:nvSpPr>
          <p:cNvPr id="68615"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5590E9-60DC-480F-85C9-0589E25C9E43}"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86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2483AFA-BB79-48D9-A4F2-A364ED4618C8}" type="slidenum">
              <a:rPr lang="en-US" altLang="en-US" sz="1200">
                <a:solidFill>
                  <a:srgbClr val="898989"/>
                </a:solidFill>
              </a:rPr>
              <a:pPr>
                <a:spcBef>
                  <a:spcPct val="0"/>
                </a:spcBef>
                <a:buFontTx/>
                <a:buNone/>
              </a:pPr>
              <a:t>31</a:t>
            </a:fld>
            <a:endParaRPr lang="en-US" altLang="en-US" sz="1200">
              <a:solidFill>
                <a:srgbClr val="898989"/>
              </a:solidFill>
            </a:endParaRPr>
          </a:p>
        </p:txBody>
      </p:sp>
      <p:sp>
        <p:nvSpPr>
          <p:cNvPr id="8" name="ZoneTexte 1"/>
          <p:cNvSpPr txBox="1"/>
          <p:nvPr/>
        </p:nvSpPr>
        <p:spPr>
          <a:xfrm>
            <a:off x="8031666" y="1792457"/>
            <a:ext cx="263475" cy="30939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fr-CA" sz="110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664" y="1458839"/>
            <a:ext cx="9289136" cy="45017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ounded Rectangular Callout 10"/>
          <p:cNvSpPr/>
          <p:nvPr/>
        </p:nvSpPr>
        <p:spPr>
          <a:xfrm>
            <a:off x="6845591" y="3489459"/>
            <a:ext cx="2635624" cy="1860176"/>
          </a:xfrm>
          <a:prstGeom prst="wedgeRoundRectCallout">
            <a:avLst>
              <a:gd name="adj1" fmla="val -179401"/>
              <a:gd name="adj2" fmla="val 7148"/>
              <a:gd name="adj3" fmla="val 16667"/>
            </a:avLst>
          </a:prstGeom>
          <a:solidFill>
            <a:srgbClr val="FF0000">
              <a:alpha val="4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Define the WBS</a:t>
            </a:r>
            <a:endParaRPr lang="en-CA" sz="2400" dirty="0"/>
          </a:p>
        </p:txBody>
      </p:sp>
    </p:spTree>
    <p:extLst>
      <p:ext uri="{BB962C8B-B14F-4D97-AF65-F5344CB8AC3E}">
        <p14:creationId xmlns:p14="http://schemas.microsoft.com/office/powerpoint/2010/main" val="37647308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484095" y="132398"/>
            <a:ext cx="11259670" cy="1143000"/>
          </a:xfrm>
        </p:spPr>
        <p:txBody>
          <a:bodyPr>
            <a:normAutofit/>
          </a:bodyPr>
          <a:lstStyle/>
          <a:p>
            <a:r>
              <a:rPr lang="en-US" altLang="en-US" sz="4000" b="1" dirty="0" smtClean="0">
                <a:solidFill>
                  <a:srgbClr val="147B33"/>
                </a:solidFill>
                <a:ea typeface="MS PGothic" pitchFamily="34" charset="-128"/>
              </a:rPr>
              <a:t>Group work: II. Establish the time profile</a:t>
            </a:r>
            <a:endParaRPr lang="en-US" altLang="en-US" sz="4000" b="1" dirty="0">
              <a:solidFill>
                <a:srgbClr val="147B33"/>
              </a:solidFill>
              <a:ea typeface="MS PGothic" pitchFamily="34" charset="-128"/>
            </a:endParaRPr>
          </a:p>
        </p:txBody>
      </p:sp>
      <p:sp>
        <p:nvSpPr>
          <p:cNvPr id="68615"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5590E9-60DC-480F-85C9-0589E25C9E43}"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86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2483AFA-BB79-48D9-A4F2-A364ED4618C8}" type="slidenum">
              <a:rPr lang="en-US" altLang="en-US" sz="1200">
                <a:solidFill>
                  <a:srgbClr val="898989"/>
                </a:solidFill>
              </a:rPr>
              <a:pPr>
                <a:spcBef>
                  <a:spcPct val="0"/>
                </a:spcBef>
                <a:buFontTx/>
                <a:buNone/>
              </a:pPr>
              <a:t>32</a:t>
            </a:fld>
            <a:endParaRPr lang="en-US" altLang="en-US" sz="1200">
              <a:solidFill>
                <a:srgbClr val="898989"/>
              </a:solidFill>
            </a:endParaRPr>
          </a:p>
        </p:txBody>
      </p:sp>
      <p:sp>
        <p:nvSpPr>
          <p:cNvPr id="8" name="ZoneTexte 1"/>
          <p:cNvSpPr txBox="1"/>
          <p:nvPr/>
        </p:nvSpPr>
        <p:spPr>
          <a:xfrm>
            <a:off x="8031666" y="1792457"/>
            <a:ext cx="263475" cy="30939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fr-CA" sz="110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534" y="1147500"/>
            <a:ext cx="10668000" cy="573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77497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92197" y="132398"/>
            <a:ext cx="12099786" cy="1143000"/>
          </a:xfrm>
        </p:spPr>
        <p:txBody>
          <a:bodyPr>
            <a:normAutofit fontScale="90000"/>
          </a:bodyPr>
          <a:lstStyle/>
          <a:p>
            <a:r>
              <a:rPr lang="en-US" altLang="en-US" sz="4000" b="1" dirty="0" smtClean="0">
                <a:solidFill>
                  <a:srgbClr val="147B33"/>
                </a:solidFill>
                <a:ea typeface="MS PGothic" pitchFamily="34" charset="-128"/>
              </a:rPr>
              <a:t>Group work: III. Establish expenditures under standard categories</a:t>
            </a:r>
            <a:endParaRPr lang="en-US" altLang="en-US" sz="4000" b="1" dirty="0">
              <a:solidFill>
                <a:srgbClr val="147B33"/>
              </a:solidFill>
              <a:ea typeface="MS PGothic" pitchFamily="34" charset="-128"/>
            </a:endParaRPr>
          </a:p>
        </p:txBody>
      </p:sp>
      <p:sp>
        <p:nvSpPr>
          <p:cNvPr id="68615" name="Date Placeholder 1"/>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CD5590E9-60DC-480F-85C9-0589E25C9E43}" type="datetime1">
              <a:rPr lang="en-US" altLang="en-US" sz="1200">
                <a:solidFill>
                  <a:srgbClr val="898989"/>
                </a:solidFill>
                <a:cs typeface="Arial" panose="020B0604020202020204" pitchFamily="34" charset="0"/>
              </a:rPr>
              <a:pPr>
                <a:spcBef>
                  <a:spcPct val="0"/>
                </a:spcBef>
                <a:buFontTx/>
                <a:buNone/>
              </a:pPr>
              <a:t>10/6/2015</a:t>
            </a:fld>
            <a:endParaRPr lang="en-US" altLang="en-US" sz="1200">
              <a:solidFill>
                <a:srgbClr val="898989"/>
              </a:solidFill>
              <a:cs typeface="Arial" panose="020B0604020202020204" pitchFamily="34" charset="0"/>
            </a:endParaRPr>
          </a:p>
        </p:txBody>
      </p:sp>
      <p:sp>
        <p:nvSpPr>
          <p:cNvPr id="6861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32483AFA-BB79-48D9-A4F2-A364ED4618C8}" type="slidenum">
              <a:rPr lang="en-US" altLang="en-US" sz="1200">
                <a:solidFill>
                  <a:srgbClr val="898989"/>
                </a:solidFill>
              </a:rPr>
              <a:pPr>
                <a:spcBef>
                  <a:spcPct val="0"/>
                </a:spcBef>
                <a:buFontTx/>
                <a:buNone/>
              </a:pPr>
              <a:t>33</a:t>
            </a:fld>
            <a:endParaRPr lang="en-US" altLang="en-US" sz="1200">
              <a:solidFill>
                <a:srgbClr val="898989"/>
              </a:solidFill>
            </a:endParaRPr>
          </a:p>
        </p:txBody>
      </p:sp>
      <p:sp>
        <p:nvSpPr>
          <p:cNvPr id="8" name="ZoneTexte 1"/>
          <p:cNvSpPr txBox="1"/>
          <p:nvPr/>
        </p:nvSpPr>
        <p:spPr>
          <a:xfrm>
            <a:off x="8031666" y="1792457"/>
            <a:ext cx="263475" cy="309393"/>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fr-CA" sz="110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212" y="1496246"/>
            <a:ext cx="9629549" cy="4619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65264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7912</TotalTime>
  <Words>4519</Words>
  <Application>Microsoft Office PowerPoint</Application>
  <PresentationFormat>Widescreen</PresentationFormat>
  <Paragraphs>1807</Paragraphs>
  <Slides>33</Slides>
  <Notes>33</Notes>
  <HiddenSlides>4</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Arial Narrow</vt:lpstr>
      <vt:lpstr>Calibri</vt:lpstr>
      <vt:lpstr>Calibri Light</vt:lpstr>
      <vt:lpstr>ＭＳ Ｐゴシック</vt:lpstr>
      <vt:lpstr>ＭＳ Ｐゴシック</vt:lpstr>
      <vt:lpstr>Office Theme</vt:lpstr>
      <vt:lpstr>PowerPoint Presentation</vt:lpstr>
      <vt:lpstr> Introduction </vt:lpstr>
      <vt:lpstr>Financial decision makers</vt:lpstr>
      <vt:lpstr> Better integration of NBSAPs</vt:lpstr>
      <vt:lpstr>Setting priorities: guidance on cost effectiveness</vt:lpstr>
      <vt:lpstr> How to determine funding needs</vt:lpstr>
      <vt:lpstr> Key elements to prepare for accurate NBSAP costing</vt:lpstr>
      <vt:lpstr>Stakeholders identification and analysis</vt:lpstr>
      <vt:lpstr>Stakeholders identification and analysis (cont.)</vt:lpstr>
      <vt:lpstr>Stakeholders identification and analysis</vt:lpstr>
      <vt:lpstr>Power/interest grid with Stakeholders </vt:lpstr>
      <vt:lpstr>Scope</vt:lpstr>
      <vt:lpstr>Decomposition of targets/strategies</vt:lpstr>
      <vt:lpstr>Decomposition: example</vt:lpstr>
      <vt:lpstr>Timing</vt:lpstr>
      <vt:lpstr>Timing</vt:lpstr>
      <vt:lpstr>How to estimate resource needs and costs?</vt:lpstr>
      <vt:lpstr>How to estimate activity durations?</vt:lpstr>
      <vt:lpstr>How about administrative cost?</vt:lpstr>
      <vt:lpstr>Example from Tuvalu NBSAP</vt:lpstr>
      <vt:lpstr>Example from Tuvalu NBSAP</vt:lpstr>
      <vt:lpstr>Example from Tuvalu NBSAP</vt:lpstr>
      <vt:lpstr>Example from Tuvalu NBSAP</vt:lpstr>
      <vt:lpstr>Example from Tuvalu NBSAP</vt:lpstr>
      <vt:lpstr>Example from Tuvalu NBSAP</vt:lpstr>
      <vt:lpstr>Example (cont.): towards standard cost items</vt:lpstr>
      <vt:lpstr>Example (cont.): towards standard expenditure categories</vt:lpstr>
      <vt:lpstr>Example (cont.): standard expenditure categories </vt:lpstr>
      <vt:lpstr>Example:  towards a cost profile</vt:lpstr>
      <vt:lpstr>PowerPoint Presentation</vt:lpstr>
      <vt:lpstr>Group work: I. defining the WBS</vt:lpstr>
      <vt:lpstr>Group work: II. Establish the time profile</vt:lpstr>
      <vt:lpstr>Group work: III. Establish expenditures under standard categories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Csob</dc:creator>
  <cp:lastModifiedBy>Csob</cp:lastModifiedBy>
  <cp:revision>81</cp:revision>
  <cp:lastPrinted>2015-09-30T18:12:16Z</cp:lastPrinted>
  <dcterms:created xsi:type="dcterms:W3CDTF">2015-09-09T21:03:12Z</dcterms:created>
  <dcterms:modified xsi:type="dcterms:W3CDTF">2015-10-06T18:42:27Z</dcterms:modified>
</cp:coreProperties>
</file>